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9" r:id="rId1"/>
  </p:sldMasterIdLst>
  <p:notesMasterIdLst>
    <p:notesMasterId r:id="rId30"/>
  </p:notesMasterIdLst>
  <p:handoutMasterIdLst>
    <p:handoutMasterId r:id="rId31"/>
  </p:handoutMasterIdLst>
  <p:sldIdLst>
    <p:sldId id="413" r:id="rId2"/>
    <p:sldId id="683" r:id="rId3"/>
    <p:sldId id="637" r:id="rId4"/>
    <p:sldId id="638" r:id="rId5"/>
    <p:sldId id="639" r:id="rId6"/>
    <p:sldId id="640" r:id="rId7"/>
    <p:sldId id="686" r:id="rId8"/>
    <p:sldId id="687" r:id="rId9"/>
    <p:sldId id="641" r:id="rId10"/>
    <p:sldId id="704" r:id="rId11"/>
    <p:sldId id="642" r:id="rId12"/>
    <p:sldId id="643" r:id="rId13"/>
    <p:sldId id="695" r:id="rId14"/>
    <p:sldId id="696" r:id="rId15"/>
    <p:sldId id="697" r:id="rId16"/>
    <p:sldId id="698" r:id="rId17"/>
    <p:sldId id="713" r:id="rId18"/>
    <p:sldId id="710" r:id="rId19"/>
    <p:sldId id="707" r:id="rId20"/>
    <p:sldId id="646" r:id="rId21"/>
    <p:sldId id="701" r:id="rId22"/>
    <p:sldId id="708" r:id="rId23"/>
    <p:sldId id="712" r:id="rId24"/>
    <p:sldId id="709" r:id="rId25"/>
    <p:sldId id="714" r:id="rId26"/>
    <p:sldId id="715" r:id="rId27"/>
    <p:sldId id="716" r:id="rId28"/>
    <p:sldId id="613" r:id="rId29"/>
  </p:sldIdLst>
  <p:sldSz cx="10693400" cy="7561263"/>
  <p:notesSz cx="6797675" cy="9928225"/>
  <p:defaultTextStyle>
    <a:defPPr>
      <a:defRPr lang="de-DE"/>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3C73"/>
    <a:srgbClr val="00A0CD"/>
    <a:srgbClr val="96055F"/>
    <a:srgbClr val="463C3C"/>
    <a:srgbClr val="D2508C"/>
    <a:srgbClr val="E35B5F"/>
    <a:srgbClr val="EB5F32"/>
    <a:srgbClr val="F5A000"/>
    <a:srgbClr val="E1E1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680" autoAdjust="0"/>
    <p:restoredTop sz="96340" autoAdjust="0"/>
  </p:normalViewPr>
  <p:slideViewPr>
    <p:cSldViewPr showGuides="1">
      <p:cViewPr>
        <p:scale>
          <a:sx n="100" d="100"/>
          <a:sy n="100" d="100"/>
        </p:scale>
        <p:origin x="-918" y="-150"/>
      </p:cViewPr>
      <p:guideLst>
        <p:guide orient="horz" pos="2653"/>
        <p:guide orient="horz" pos="3969"/>
        <p:guide pos="3413"/>
      </p:guideLst>
    </p:cSldViewPr>
  </p:slideViewPr>
  <p:notesTextViewPr>
    <p:cViewPr>
      <p:scale>
        <a:sx n="1" d="1"/>
        <a:sy n="1" d="1"/>
      </p:scale>
      <p:origin x="0" y="0"/>
    </p:cViewPr>
  </p:notesTextViewPr>
  <p:sorterViewPr>
    <p:cViewPr>
      <p:scale>
        <a:sx n="100" d="100"/>
        <a:sy n="100" d="100"/>
      </p:scale>
      <p:origin x="0" y="0"/>
    </p:cViewPr>
  </p:sorterViewPr>
  <p:notesViewPr>
    <p:cSldViewPr showGuides="1">
      <p:cViewPr varScale="1">
        <p:scale>
          <a:sx n="52" d="100"/>
          <a:sy n="52" d="100"/>
        </p:scale>
        <p:origin x="-2736" y="-114"/>
      </p:cViewPr>
      <p:guideLst>
        <p:guide orient="horz" pos="3126"/>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0.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3" y="1"/>
            <a:ext cx="2946135" cy="496332"/>
          </a:xfrm>
          <a:prstGeom prst="rect">
            <a:avLst/>
          </a:prstGeom>
        </p:spPr>
        <p:txBody>
          <a:bodyPr vert="horz" lIns="91312" tIns="45657" rIns="91312" bIns="45657" rtlCol="0"/>
          <a:lstStyle>
            <a:lvl1pPr algn="l">
              <a:defRPr sz="1200"/>
            </a:lvl1pPr>
          </a:lstStyle>
          <a:p>
            <a:endParaRPr lang="fr-FR"/>
          </a:p>
        </p:txBody>
      </p:sp>
      <p:sp>
        <p:nvSpPr>
          <p:cNvPr id="3" name="Espace réservé de la date 2"/>
          <p:cNvSpPr>
            <a:spLocks noGrp="1"/>
          </p:cNvSpPr>
          <p:nvPr>
            <p:ph type="dt" sz="quarter" idx="1"/>
          </p:nvPr>
        </p:nvSpPr>
        <p:spPr>
          <a:xfrm>
            <a:off x="3849958" y="1"/>
            <a:ext cx="2946135" cy="496332"/>
          </a:xfrm>
          <a:prstGeom prst="rect">
            <a:avLst/>
          </a:prstGeom>
        </p:spPr>
        <p:txBody>
          <a:bodyPr vert="horz" lIns="91312" tIns="45657" rIns="91312" bIns="45657" rtlCol="0"/>
          <a:lstStyle>
            <a:lvl1pPr algn="r">
              <a:defRPr sz="1200"/>
            </a:lvl1pPr>
          </a:lstStyle>
          <a:p>
            <a:r>
              <a:rPr lang="de-CH" smtClean="0"/>
              <a:t>June 2013</a:t>
            </a:r>
            <a:endParaRPr lang="fr-FR"/>
          </a:p>
        </p:txBody>
      </p:sp>
      <p:sp>
        <p:nvSpPr>
          <p:cNvPr id="4" name="Espace réservé du pied de page 3"/>
          <p:cNvSpPr>
            <a:spLocks noGrp="1"/>
          </p:cNvSpPr>
          <p:nvPr>
            <p:ph type="ftr" sz="quarter" idx="2"/>
          </p:nvPr>
        </p:nvSpPr>
        <p:spPr>
          <a:xfrm>
            <a:off x="3" y="9430309"/>
            <a:ext cx="2946135" cy="496331"/>
          </a:xfrm>
          <a:prstGeom prst="rect">
            <a:avLst/>
          </a:prstGeom>
        </p:spPr>
        <p:txBody>
          <a:bodyPr vert="horz" lIns="91312" tIns="45657" rIns="91312" bIns="45657" rtlCol="0" anchor="b"/>
          <a:lstStyle>
            <a:lvl1pPr algn="l">
              <a:defRPr sz="1200"/>
            </a:lvl1pPr>
          </a:lstStyle>
          <a:p>
            <a:r>
              <a:rPr lang="en-US" smtClean="0"/>
              <a:t>A newly created innovative and fully integrated European biotech leader</a:t>
            </a:r>
            <a:endParaRPr lang="fr-FR"/>
          </a:p>
        </p:txBody>
      </p:sp>
      <p:sp>
        <p:nvSpPr>
          <p:cNvPr id="5" name="Espace réservé du numéro de diapositive 4"/>
          <p:cNvSpPr>
            <a:spLocks noGrp="1"/>
          </p:cNvSpPr>
          <p:nvPr>
            <p:ph type="sldNum" sz="quarter" idx="3"/>
          </p:nvPr>
        </p:nvSpPr>
        <p:spPr>
          <a:xfrm>
            <a:off x="3849958" y="9430309"/>
            <a:ext cx="2946135" cy="496331"/>
          </a:xfrm>
          <a:prstGeom prst="rect">
            <a:avLst/>
          </a:prstGeom>
        </p:spPr>
        <p:txBody>
          <a:bodyPr vert="horz" lIns="91312" tIns="45657" rIns="91312" bIns="45657" rtlCol="0" anchor="b"/>
          <a:lstStyle>
            <a:lvl1pPr algn="r">
              <a:defRPr sz="1200"/>
            </a:lvl1pPr>
          </a:lstStyle>
          <a:p>
            <a:fld id="{A34F5E4C-CA56-40C5-9382-71C7BE48D577}" type="slidenum">
              <a:rPr lang="fr-FR" smtClean="0"/>
              <a:pPr/>
              <a:t>‹#›</a:t>
            </a:fld>
            <a:endParaRPr lang="fr-FR"/>
          </a:p>
        </p:txBody>
      </p:sp>
    </p:spTree>
    <p:extLst>
      <p:ext uri="{BB962C8B-B14F-4D97-AF65-F5344CB8AC3E}">
        <p14:creationId xmlns:p14="http://schemas.microsoft.com/office/powerpoint/2010/main" val="4064975407"/>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4" y="3"/>
            <a:ext cx="2945659" cy="496411"/>
          </a:xfrm>
          <a:prstGeom prst="rect">
            <a:avLst/>
          </a:prstGeom>
        </p:spPr>
        <p:txBody>
          <a:bodyPr vert="horz" lIns="92217" tIns="46109" rIns="92217" bIns="46109" rtlCol="0"/>
          <a:lstStyle>
            <a:lvl1pPr algn="l">
              <a:defRPr sz="1200"/>
            </a:lvl1pPr>
          </a:lstStyle>
          <a:p>
            <a:endParaRPr lang="de-CH"/>
          </a:p>
        </p:txBody>
      </p:sp>
      <p:sp>
        <p:nvSpPr>
          <p:cNvPr id="3" name="Datumsplatzhalter 2"/>
          <p:cNvSpPr>
            <a:spLocks noGrp="1"/>
          </p:cNvSpPr>
          <p:nvPr>
            <p:ph type="dt" idx="1"/>
          </p:nvPr>
        </p:nvSpPr>
        <p:spPr>
          <a:xfrm>
            <a:off x="3850446" y="3"/>
            <a:ext cx="2945659" cy="496411"/>
          </a:xfrm>
          <a:prstGeom prst="rect">
            <a:avLst/>
          </a:prstGeom>
        </p:spPr>
        <p:txBody>
          <a:bodyPr vert="horz" lIns="92217" tIns="46109" rIns="92217" bIns="46109" rtlCol="0"/>
          <a:lstStyle>
            <a:lvl1pPr algn="r">
              <a:defRPr sz="1200"/>
            </a:lvl1pPr>
          </a:lstStyle>
          <a:p>
            <a:r>
              <a:rPr lang="de-CH" smtClean="0"/>
              <a:t>June 2013</a:t>
            </a:r>
            <a:endParaRPr lang="de-CH"/>
          </a:p>
        </p:txBody>
      </p:sp>
      <p:sp>
        <p:nvSpPr>
          <p:cNvPr id="4" name="Folienbildplatzhalter 3"/>
          <p:cNvSpPr>
            <a:spLocks noGrp="1" noRot="1" noChangeAspect="1"/>
          </p:cNvSpPr>
          <p:nvPr>
            <p:ph type="sldImg" idx="2"/>
          </p:nvPr>
        </p:nvSpPr>
        <p:spPr>
          <a:xfrm>
            <a:off x="765175" y="742950"/>
            <a:ext cx="5267325" cy="3724275"/>
          </a:xfrm>
          <a:prstGeom prst="rect">
            <a:avLst/>
          </a:prstGeom>
          <a:noFill/>
          <a:ln w="12700">
            <a:solidFill>
              <a:prstClr val="black"/>
            </a:solidFill>
          </a:ln>
        </p:spPr>
        <p:txBody>
          <a:bodyPr vert="horz" lIns="92217" tIns="46109" rIns="92217" bIns="46109" rtlCol="0" anchor="ctr"/>
          <a:lstStyle/>
          <a:p>
            <a:endParaRPr lang="de-CH"/>
          </a:p>
        </p:txBody>
      </p:sp>
      <p:sp>
        <p:nvSpPr>
          <p:cNvPr id="5" name="Notizenplatzhalter 4"/>
          <p:cNvSpPr>
            <a:spLocks noGrp="1"/>
          </p:cNvSpPr>
          <p:nvPr>
            <p:ph type="body" sz="quarter" idx="3"/>
          </p:nvPr>
        </p:nvSpPr>
        <p:spPr>
          <a:xfrm>
            <a:off x="679768" y="4715910"/>
            <a:ext cx="5438140" cy="4467701"/>
          </a:xfrm>
          <a:prstGeom prst="rect">
            <a:avLst/>
          </a:prstGeom>
        </p:spPr>
        <p:txBody>
          <a:bodyPr vert="horz" lIns="92217" tIns="46109" rIns="92217" bIns="46109"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6" name="Fußzeilenplatzhalter 5"/>
          <p:cNvSpPr>
            <a:spLocks noGrp="1"/>
          </p:cNvSpPr>
          <p:nvPr>
            <p:ph type="ftr" sz="quarter" idx="4"/>
          </p:nvPr>
        </p:nvSpPr>
        <p:spPr>
          <a:xfrm>
            <a:off x="4" y="9430096"/>
            <a:ext cx="2945659" cy="496411"/>
          </a:xfrm>
          <a:prstGeom prst="rect">
            <a:avLst/>
          </a:prstGeom>
        </p:spPr>
        <p:txBody>
          <a:bodyPr vert="horz" lIns="92217" tIns="46109" rIns="92217" bIns="46109" rtlCol="0" anchor="b"/>
          <a:lstStyle>
            <a:lvl1pPr algn="l">
              <a:defRPr sz="1200"/>
            </a:lvl1pPr>
          </a:lstStyle>
          <a:p>
            <a:r>
              <a:rPr lang="en-US" smtClean="0"/>
              <a:t>A newly created innovative and fully integrated European biotech leader</a:t>
            </a:r>
            <a:endParaRPr lang="de-CH"/>
          </a:p>
        </p:txBody>
      </p:sp>
      <p:sp>
        <p:nvSpPr>
          <p:cNvPr id="7" name="Foliennummernplatzhalter 6"/>
          <p:cNvSpPr>
            <a:spLocks noGrp="1"/>
          </p:cNvSpPr>
          <p:nvPr>
            <p:ph type="sldNum" sz="quarter" idx="5"/>
          </p:nvPr>
        </p:nvSpPr>
        <p:spPr>
          <a:xfrm>
            <a:off x="3850446" y="9430096"/>
            <a:ext cx="2945659" cy="496411"/>
          </a:xfrm>
          <a:prstGeom prst="rect">
            <a:avLst/>
          </a:prstGeom>
        </p:spPr>
        <p:txBody>
          <a:bodyPr vert="horz" lIns="92217" tIns="46109" rIns="92217" bIns="46109" rtlCol="0" anchor="b"/>
          <a:lstStyle>
            <a:lvl1pPr algn="r">
              <a:defRPr sz="1200"/>
            </a:lvl1pPr>
          </a:lstStyle>
          <a:p>
            <a:fld id="{23E3A74D-40FB-4C06-800C-2BA8BD38D8D4}" type="slidenum">
              <a:rPr lang="de-CH" smtClean="0"/>
              <a:pPr/>
              <a:t>‹#›</a:t>
            </a:fld>
            <a:endParaRPr lang="de-CH"/>
          </a:p>
        </p:txBody>
      </p:sp>
    </p:spTree>
    <p:extLst>
      <p:ext uri="{BB962C8B-B14F-4D97-AF65-F5344CB8AC3E}">
        <p14:creationId xmlns:p14="http://schemas.microsoft.com/office/powerpoint/2010/main" val="1750298248"/>
      </p:ext>
    </p:extLst>
  </p:cSld>
  <p:clrMap bg1="lt1" tx1="dk1" bg2="lt2" tx2="dk2" accent1="accent1" accent2="accent2" accent3="accent3" accent4="accent4" accent5="accent5" accent6="accent6" hlink="hlink" folHlink="folHlink"/>
  <p:hf hdr="0"/>
  <p:notesStyle>
    <a:lvl1pPr marL="0" algn="l" defTabSz="1043056" rtl="0" eaLnBrk="1" latinLnBrk="0" hangingPunct="1">
      <a:defRPr sz="1400" kern="1200">
        <a:solidFill>
          <a:schemeClr val="tx1"/>
        </a:solidFill>
        <a:latin typeface="+mn-lt"/>
        <a:ea typeface="+mn-ea"/>
        <a:cs typeface="+mn-cs"/>
      </a:defRPr>
    </a:lvl1pPr>
    <a:lvl2pPr marL="521528" algn="l" defTabSz="1043056" rtl="0" eaLnBrk="1" latinLnBrk="0" hangingPunct="1">
      <a:defRPr sz="1400" kern="1200">
        <a:solidFill>
          <a:schemeClr val="tx1"/>
        </a:solidFill>
        <a:latin typeface="+mn-lt"/>
        <a:ea typeface="+mn-ea"/>
        <a:cs typeface="+mn-cs"/>
      </a:defRPr>
    </a:lvl2pPr>
    <a:lvl3pPr marL="1043056" algn="l" defTabSz="1043056" rtl="0" eaLnBrk="1" latinLnBrk="0" hangingPunct="1">
      <a:defRPr sz="1400" kern="1200">
        <a:solidFill>
          <a:schemeClr val="tx1"/>
        </a:solidFill>
        <a:latin typeface="+mn-lt"/>
        <a:ea typeface="+mn-ea"/>
        <a:cs typeface="+mn-cs"/>
      </a:defRPr>
    </a:lvl3pPr>
    <a:lvl4pPr marL="1564584" algn="l" defTabSz="1043056" rtl="0" eaLnBrk="1" latinLnBrk="0" hangingPunct="1">
      <a:defRPr sz="1400" kern="1200">
        <a:solidFill>
          <a:schemeClr val="tx1"/>
        </a:solidFill>
        <a:latin typeface="+mn-lt"/>
        <a:ea typeface="+mn-ea"/>
        <a:cs typeface="+mn-cs"/>
      </a:defRPr>
    </a:lvl4pPr>
    <a:lvl5pPr marL="2086112" algn="l" defTabSz="1043056" rtl="0" eaLnBrk="1" latinLnBrk="0" hangingPunct="1">
      <a:defRPr sz="1400" kern="1200">
        <a:solidFill>
          <a:schemeClr val="tx1"/>
        </a:solidFill>
        <a:latin typeface="+mn-lt"/>
        <a:ea typeface="+mn-ea"/>
        <a:cs typeface="+mn-cs"/>
      </a:defRPr>
    </a:lvl5pPr>
    <a:lvl6pPr marL="2607640" algn="l" defTabSz="1043056" rtl="0" eaLnBrk="1" latinLnBrk="0" hangingPunct="1">
      <a:defRPr sz="1400" kern="1200">
        <a:solidFill>
          <a:schemeClr val="tx1"/>
        </a:solidFill>
        <a:latin typeface="+mn-lt"/>
        <a:ea typeface="+mn-ea"/>
        <a:cs typeface="+mn-cs"/>
      </a:defRPr>
    </a:lvl6pPr>
    <a:lvl7pPr marL="3129168" algn="l" defTabSz="1043056" rtl="0" eaLnBrk="1" latinLnBrk="0" hangingPunct="1">
      <a:defRPr sz="1400" kern="1200">
        <a:solidFill>
          <a:schemeClr val="tx1"/>
        </a:solidFill>
        <a:latin typeface="+mn-lt"/>
        <a:ea typeface="+mn-ea"/>
        <a:cs typeface="+mn-cs"/>
      </a:defRPr>
    </a:lvl7pPr>
    <a:lvl8pPr marL="3650696" algn="l" defTabSz="1043056" rtl="0" eaLnBrk="1" latinLnBrk="0" hangingPunct="1">
      <a:defRPr sz="1400" kern="1200">
        <a:solidFill>
          <a:schemeClr val="tx1"/>
        </a:solidFill>
        <a:latin typeface="+mn-lt"/>
        <a:ea typeface="+mn-ea"/>
        <a:cs typeface="+mn-cs"/>
      </a:defRPr>
    </a:lvl8pPr>
    <a:lvl9pPr marL="4172224" algn="l" defTabSz="1043056"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3E3A74D-40FB-4C06-800C-2BA8BD38D8D4}" type="slidenum">
              <a:rPr lang="de-CH" smtClean="0"/>
              <a:t>4</a:t>
            </a:fld>
            <a:endParaRPr lang="de-CH"/>
          </a:p>
        </p:txBody>
      </p:sp>
    </p:spTree>
    <p:extLst>
      <p:ext uri="{BB962C8B-B14F-4D97-AF65-F5344CB8AC3E}">
        <p14:creationId xmlns:p14="http://schemas.microsoft.com/office/powerpoint/2010/main" val="27012476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3E3A74D-40FB-4C06-800C-2BA8BD38D8D4}" type="slidenum">
              <a:rPr lang="de-CH" smtClean="0"/>
              <a:t>6</a:t>
            </a:fld>
            <a:endParaRPr lang="de-CH"/>
          </a:p>
        </p:txBody>
      </p:sp>
    </p:spTree>
    <p:extLst>
      <p:ext uri="{BB962C8B-B14F-4D97-AF65-F5344CB8AC3E}">
        <p14:creationId xmlns:p14="http://schemas.microsoft.com/office/powerpoint/2010/main" val="40550717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6763" y="744538"/>
            <a:ext cx="5264150" cy="37226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E3A74D-40FB-4C06-800C-2BA8BD38D8D4}" type="slidenum">
              <a:rPr lang="en-US" smtClean="0"/>
              <a:t>11</a:t>
            </a:fld>
            <a:endParaRPr lang="en-US"/>
          </a:p>
        </p:txBody>
      </p:sp>
    </p:spTree>
    <p:extLst>
      <p:ext uri="{BB962C8B-B14F-4D97-AF65-F5344CB8AC3E}">
        <p14:creationId xmlns:p14="http://schemas.microsoft.com/office/powerpoint/2010/main" val="41291786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6763" y="744538"/>
            <a:ext cx="5264150" cy="37226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E3A74D-40FB-4C06-800C-2BA8BD38D8D4}" type="slidenum">
              <a:rPr lang="en-US" smtClean="0"/>
              <a:t>12</a:t>
            </a:fld>
            <a:endParaRPr lang="en-US"/>
          </a:p>
        </p:txBody>
      </p:sp>
    </p:spTree>
    <p:extLst>
      <p:ext uri="{BB962C8B-B14F-4D97-AF65-F5344CB8AC3E}">
        <p14:creationId xmlns:p14="http://schemas.microsoft.com/office/powerpoint/2010/main" val="3474529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6763" y="744538"/>
            <a:ext cx="5264150" cy="37226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E3A74D-40FB-4C06-800C-2BA8BD38D8D4}" type="slidenum">
              <a:rPr lang="en-US" smtClean="0"/>
              <a:t>14</a:t>
            </a:fld>
            <a:endParaRPr lang="en-US"/>
          </a:p>
        </p:txBody>
      </p:sp>
    </p:spTree>
    <p:extLst>
      <p:ext uri="{BB962C8B-B14F-4D97-AF65-F5344CB8AC3E}">
        <p14:creationId xmlns:p14="http://schemas.microsoft.com/office/powerpoint/2010/main" val="30657570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3E3A74D-40FB-4C06-800C-2BA8BD38D8D4}" type="slidenum">
              <a:rPr lang="en-US" smtClean="0"/>
              <a:t>17</a:t>
            </a:fld>
            <a:endParaRPr lang="en-US" dirty="0"/>
          </a:p>
        </p:txBody>
      </p:sp>
    </p:spTree>
    <p:extLst>
      <p:ext uri="{BB962C8B-B14F-4D97-AF65-F5344CB8AC3E}">
        <p14:creationId xmlns:p14="http://schemas.microsoft.com/office/powerpoint/2010/main" val="3168666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6763" y="744538"/>
            <a:ext cx="5264150" cy="37226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3E3A74D-40FB-4C06-800C-2BA8BD38D8D4}" type="slidenum">
              <a:rPr lang="en-US" smtClean="0"/>
              <a:t>18</a:t>
            </a:fld>
            <a:endParaRPr lang="en-US"/>
          </a:p>
        </p:txBody>
      </p:sp>
    </p:spTree>
    <p:extLst>
      <p:ext uri="{BB962C8B-B14F-4D97-AF65-F5344CB8AC3E}">
        <p14:creationId xmlns:p14="http://schemas.microsoft.com/office/powerpoint/2010/main" val="32909213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Exp4175, Exp4176</a:t>
            </a:r>
            <a:r>
              <a:rPr lang="en-US" baseline="0" dirty="0" smtClean="0"/>
              <a:t> and Exp4210</a:t>
            </a:r>
            <a:endParaRPr lang="en-US" dirty="0"/>
          </a:p>
        </p:txBody>
      </p:sp>
      <p:sp>
        <p:nvSpPr>
          <p:cNvPr id="4" name="Slide Number Placeholder 3"/>
          <p:cNvSpPr>
            <a:spLocks noGrp="1"/>
          </p:cNvSpPr>
          <p:nvPr>
            <p:ph type="sldNum" sz="quarter" idx="10"/>
          </p:nvPr>
        </p:nvSpPr>
        <p:spPr/>
        <p:txBody>
          <a:bodyPr/>
          <a:lstStyle/>
          <a:p>
            <a:fld id="{23E3A74D-40FB-4C06-800C-2BA8BD38D8D4}" type="slidenum">
              <a:rPr lang="de-CH" smtClean="0"/>
              <a:t>21</a:t>
            </a:fld>
            <a:endParaRPr lang="de-CH"/>
          </a:p>
        </p:txBody>
      </p:sp>
    </p:spTree>
    <p:extLst>
      <p:ext uri="{BB962C8B-B14F-4D97-AF65-F5344CB8AC3E}">
        <p14:creationId xmlns:p14="http://schemas.microsoft.com/office/powerpoint/2010/main" val="23805753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Exp4185 (Pra4),</a:t>
            </a:r>
            <a:r>
              <a:rPr lang="en-US" baseline="0" dirty="0" smtClean="0"/>
              <a:t> Exp4236 (Pra1) and Exp4239 (</a:t>
            </a:r>
            <a:r>
              <a:rPr lang="en-US" baseline="0" smtClean="0"/>
              <a:t>Pra1)</a:t>
            </a:r>
            <a:endParaRPr lang="en-US" dirty="0"/>
          </a:p>
        </p:txBody>
      </p:sp>
      <p:sp>
        <p:nvSpPr>
          <p:cNvPr id="4" name="Slide Number Placeholder 3"/>
          <p:cNvSpPr>
            <a:spLocks noGrp="1"/>
          </p:cNvSpPr>
          <p:nvPr>
            <p:ph type="sldNum" sz="quarter" idx="10"/>
          </p:nvPr>
        </p:nvSpPr>
        <p:spPr/>
        <p:txBody>
          <a:bodyPr/>
          <a:lstStyle/>
          <a:p>
            <a:fld id="{23E3A74D-40FB-4C06-800C-2BA8BD38D8D4}" type="slidenum">
              <a:rPr lang="de-CH" smtClean="0"/>
              <a:t>22</a:t>
            </a:fld>
            <a:endParaRPr lang="de-CH"/>
          </a:p>
        </p:txBody>
      </p:sp>
    </p:spTree>
    <p:extLst>
      <p:ext uri="{BB962C8B-B14F-4D97-AF65-F5344CB8AC3E}">
        <p14:creationId xmlns:p14="http://schemas.microsoft.com/office/powerpoint/2010/main" val="23805753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3E3A74D-40FB-4C06-800C-2BA8BD38D8D4}" type="slidenum">
              <a:rPr lang="en-US" smtClean="0"/>
              <a:t>23</a:t>
            </a:fld>
            <a:endParaRPr lang="en-US" dirty="0"/>
          </a:p>
        </p:txBody>
      </p:sp>
    </p:spTree>
    <p:extLst>
      <p:ext uri="{BB962C8B-B14F-4D97-AF65-F5344CB8AC3E}">
        <p14:creationId xmlns:p14="http://schemas.microsoft.com/office/powerpoint/2010/main" val="3168666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3E3A74D-40FB-4C06-800C-2BA8BD38D8D4}" type="slidenum">
              <a:rPr lang="en-US" smtClean="0"/>
              <a:t>24</a:t>
            </a:fld>
            <a:endParaRPr lang="en-US" dirty="0"/>
          </a:p>
        </p:txBody>
      </p:sp>
    </p:spTree>
    <p:extLst>
      <p:ext uri="{BB962C8B-B14F-4D97-AF65-F5344CB8AC3E}">
        <p14:creationId xmlns:p14="http://schemas.microsoft.com/office/powerpoint/2010/main" val="2521092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pic>
        <p:nvPicPr>
          <p:cNvPr id="10" name="Grafik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6" y="419"/>
            <a:ext cx="10691784" cy="7561568"/>
          </a:xfrm>
          <a:prstGeom prst="rect">
            <a:avLst/>
          </a:prstGeom>
        </p:spPr>
      </p:pic>
      <p:sp>
        <p:nvSpPr>
          <p:cNvPr id="2" name="Titel 1"/>
          <p:cNvSpPr>
            <a:spLocks noGrp="1"/>
          </p:cNvSpPr>
          <p:nvPr>
            <p:ph type="ctrTitle"/>
          </p:nvPr>
        </p:nvSpPr>
        <p:spPr>
          <a:xfrm>
            <a:off x="728811" y="971550"/>
            <a:ext cx="9226401" cy="1080888"/>
          </a:xfrm>
        </p:spPr>
        <p:txBody>
          <a:bodyPr anchor="b" anchorCtr="0"/>
          <a:lstStyle>
            <a:lvl1pPr>
              <a:lnSpc>
                <a:spcPts val="4320"/>
              </a:lnSpc>
              <a:defRPr sz="3600" b="0">
                <a:solidFill>
                  <a:schemeClr val="bg1"/>
                </a:solidFill>
              </a:defRPr>
            </a:lvl1pPr>
          </a:lstStyle>
          <a:p>
            <a:r>
              <a:rPr lang="fr-FR" noProof="0" smtClean="0"/>
              <a:t>Cliquez pour modifier le style du titre</a:t>
            </a:r>
            <a:endParaRPr lang="en-US" noProof="0"/>
          </a:p>
        </p:txBody>
      </p:sp>
      <p:sp>
        <p:nvSpPr>
          <p:cNvPr id="3" name="Untertitel 2"/>
          <p:cNvSpPr>
            <a:spLocks noGrp="1"/>
          </p:cNvSpPr>
          <p:nvPr>
            <p:ph type="subTitle" idx="1"/>
          </p:nvPr>
        </p:nvSpPr>
        <p:spPr>
          <a:xfrm>
            <a:off x="730835" y="2484487"/>
            <a:ext cx="9224377" cy="1296563"/>
          </a:xfrm>
        </p:spPr>
        <p:txBody>
          <a:bodyPr/>
          <a:lstStyle>
            <a:lvl1pPr marL="0" indent="0" algn="l">
              <a:lnSpc>
                <a:spcPts val="2600"/>
              </a:lnSpc>
              <a:buNone/>
              <a:defRPr sz="2200">
                <a:solidFill>
                  <a:schemeClr val="bg1"/>
                </a:solidFill>
              </a:defRPr>
            </a:lvl1pPr>
            <a:lvl2pPr marL="521528" indent="0" algn="ctr">
              <a:buNone/>
              <a:defRPr>
                <a:solidFill>
                  <a:schemeClr val="tx1">
                    <a:tint val="75000"/>
                  </a:schemeClr>
                </a:solidFill>
              </a:defRPr>
            </a:lvl2pPr>
            <a:lvl3pPr marL="1043056" indent="0" algn="ctr">
              <a:buNone/>
              <a:defRPr>
                <a:solidFill>
                  <a:schemeClr val="tx1">
                    <a:tint val="75000"/>
                  </a:schemeClr>
                </a:solidFill>
              </a:defRPr>
            </a:lvl3pPr>
            <a:lvl4pPr marL="1564584" indent="0" algn="ctr">
              <a:buNone/>
              <a:defRPr>
                <a:solidFill>
                  <a:schemeClr val="tx1">
                    <a:tint val="75000"/>
                  </a:schemeClr>
                </a:solidFill>
              </a:defRPr>
            </a:lvl4pPr>
            <a:lvl5pPr marL="2086112" indent="0" algn="ctr">
              <a:buNone/>
              <a:defRPr>
                <a:solidFill>
                  <a:schemeClr val="tx1">
                    <a:tint val="75000"/>
                  </a:schemeClr>
                </a:solidFill>
              </a:defRPr>
            </a:lvl5pPr>
            <a:lvl6pPr marL="2607640" indent="0" algn="ctr">
              <a:buNone/>
              <a:defRPr>
                <a:solidFill>
                  <a:schemeClr val="tx1">
                    <a:tint val="75000"/>
                  </a:schemeClr>
                </a:solidFill>
              </a:defRPr>
            </a:lvl6pPr>
            <a:lvl7pPr marL="3129168" indent="0" algn="ctr">
              <a:buNone/>
              <a:defRPr>
                <a:solidFill>
                  <a:schemeClr val="tx1">
                    <a:tint val="75000"/>
                  </a:schemeClr>
                </a:solidFill>
              </a:defRPr>
            </a:lvl7pPr>
            <a:lvl8pPr marL="3650696" indent="0" algn="ctr">
              <a:buNone/>
              <a:defRPr>
                <a:solidFill>
                  <a:schemeClr val="tx1">
                    <a:tint val="75000"/>
                  </a:schemeClr>
                </a:solidFill>
              </a:defRPr>
            </a:lvl8pPr>
            <a:lvl9pPr marL="4172224" indent="0" algn="ctr">
              <a:buNone/>
              <a:defRPr>
                <a:solidFill>
                  <a:schemeClr val="tx1">
                    <a:tint val="75000"/>
                  </a:schemeClr>
                </a:solidFill>
              </a:defRPr>
            </a:lvl9pPr>
          </a:lstStyle>
          <a:p>
            <a:r>
              <a:rPr lang="fr-FR" noProof="0" smtClean="0"/>
              <a:t>Cliquez pour modifier le style des sous-titres du masque</a:t>
            </a:r>
            <a:endParaRPr lang="en-US" noProof="0"/>
          </a:p>
        </p:txBody>
      </p:sp>
      <p:pic>
        <p:nvPicPr>
          <p:cNvPr id="4" name="Grafik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2428" y="6340527"/>
            <a:ext cx="3076042" cy="498348"/>
          </a:xfrm>
          <a:prstGeom prst="rect">
            <a:avLst/>
          </a:prstGeom>
        </p:spPr>
      </p:pic>
    </p:spTree>
    <p:extLst>
      <p:ext uri="{BB962C8B-B14F-4D97-AF65-F5344CB8AC3E}">
        <p14:creationId xmlns:p14="http://schemas.microsoft.com/office/powerpoint/2010/main" val="42556935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fr-FR" noProof="0" smtClean="0"/>
              <a:t>Cliquez pour modifier le style du titre</a:t>
            </a:r>
            <a:endParaRPr lang="en-US" noProof="0"/>
          </a:p>
        </p:txBody>
      </p:sp>
      <p:sp>
        <p:nvSpPr>
          <p:cNvPr id="3" name="Inhaltsplatzhalter 2"/>
          <p:cNvSpPr>
            <a:spLocks noGrp="1"/>
          </p:cNvSpPr>
          <p:nvPr>
            <p:ph idx="1"/>
          </p:nvPr>
        </p:nvSpPr>
        <p:spPr/>
        <p:txBody>
          <a:bodyPr/>
          <a:lstStyle>
            <a:lvl1pPr marL="0" indent="0">
              <a:lnSpc>
                <a:spcPts val="2600"/>
              </a:lnSpc>
              <a:spcBef>
                <a:spcPts val="1100"/>
              </a:spcBef>
              <a:buFont typeface="+mj-lt"/>
              <a:buNone/>
              <a:defRPr sz="2200">
                <a:solidFill>
                  <a:schemeClr val="bg2"/>
                </a:solidFill>
              </a:defRPr>
            </a:lvl1pPr>
            <a:lvl2pPr marL="0" indent="0">
              <a:lnSpc>
                <a:spcPts val="2600"/>
              </a:lnSpc>
              <a:spcBef>
                <a:spcPts val="1100"/>
              </a:spcBef>
              <a:buFont typeface="+mj-lt"/>
              <a:buNone/>
              <a:defRPr sz="2200" b="1">
                <a:solidFill>
                  <a:schemeClr val="tx2"/>
                </a:solidFill>
              </a:defRPr>
            </a:lvl2pPr>
            <a:lvl3pPr marL="216000" indent="0">
              <a:lnSpc>
                <a:spcPts val="2600"/>
              </a:lnSpc>
              <a:spcBef>
                <a:spcPts val="1100"/>
              </a:spcBef>
              <a:buFont typeface="+mj-lt"/>
              <a:buNone/>
              <a:defRPr sz="2200">
                <a:solidFill>
                  <a:schemeClr val="bg2"/>
                </a:solidFill>
              </a:defRPr>
            </a:lvl3pPr>
            <a:lvl4pPr marL="432000" indent="0">
              <a:lnSpc>
                <a:spcPts val="2600"/>
              </a:lnSpc>
              <a:spcBef>
                <a:spcPts val="1100"/>
              </a:spcBef>
              <a:buFont typeface="+mj-lt"/>
              <a:buNone/>
              <a:defRPr sz="2200">
                <a:solidFill>
                  <a:schemeClr val="bg2"/>
                </a:solidFill>
              </a:defRPr>
            </a:lvl4pPr>
            <a:lvl5pPr marL="648000" indent="0">
              <a:lnSpc>
                <a:spcPts val="2600"/>
              </a:lnSpc>
              <a:spcBef>
                <a:spcPts val="1100"/>
              </a:spcBef>
              <a:buFont typeface="+mj-lt"/>
              <a:buNone/>
              <a:defRPr sz="2200">
                <a:solidFill>
                  <a:schemeClr val="bg2"/>
                </a:solidFill>
              </a:defRPr>
            </a:lvl5p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endParaRPr lang="en-US" noProof="0"/>
          </a:p>
        </p:txBody>
      </p:sp>
      <p:sp>
        <p:nvSpPr>
          <p:cNvPr id="4" name="Datumsplatzhalter 3"/>
          <p:cNvSpPr>
            <a:spLocks noGrp="1"/>
          </p:cNvSpPr>
          <p:nvPr>
            <p:ph type="dt" sz="half" idx="10"/>
          </p:nvPr>
        </p:nvSpPr>
        <p:spPr/>
        <p:txBody>
          <a:bodyPr/>
          <a:lstStyle/>
          <a:p>
            <a:r>
              <a:rPr lang="en-US" noProof="0" smtClean="0"/>
              <a:t>SEPTEMBER 25, 2014</a:t>
            </a:r>
            <a:endParaRPr lang="en-US" noProof="0"/>
          </a:p>
        </p:txBody>
      </p:sp>
      <p:sp>
        <p:nvSpPr>
          <p:cNvPr id="5" name="Fußzeilenplatzhalter 4"/>
          <p:cNvSpPr>
            <a:spLocks noGrp="1"/>
          </p:cNvSpPr>
          <p:nvPr>
            <p:ph type="ftr" sz="quarter" idx="11"/>
          </p:nvPr>
        </p:nvSpPr>
        <p:spPr/>
        <p:txBody>
          <a:bodyPr/>
          <a:lstStyle/>
          <a:p>
            <a:r>
              <a:rPr lang="de-DE" noProof="0" smtClean="0"/>
              <a:t>VALNEVA'S LB VACCINE                                         </a:t>
            </a:r>
            <a:endParaRPr lang="en-US" noProof="0"/>
          </a:p>
        </p:txBody>
      </p:sp>
      <p:sp>
        <p:nvSpPr>
          <p:cNvPr id="6" name="Foliennummernplatzhalter 5"/>
          <p:cNvSpPr>
            <a:spLocks noGrp="1"/>
          </p:cNvSpPr>
          <p:nvPr>
            <p:ph type="sldNum" sz="quarter" idx="12"/>
          </p:nvPr>
        </p:nvSpPr>
        <p:spPr/>
        <p:txBody>
          <a:bodyPr/>
          <a:lstStyle/>
          <a:p>
            <a:fld id="{DECF7BD0-5718-4203-831C-0CE0D6B007E8}" type="slidenum">
              <a:rPr lang="en-US" noProof="0" smtClean="0"/>
              <a:pPr/>
              <a:t>‹#›</a:t>
            </a:fld>
            <a:endParaRPr lang="en-US" noProof="0"/>
          </a:p>
        </p:txBody>
      </p:sp>
      <p:sp>
        <p:nvSpPr>
          <p:cNvPr id="7" name="Textplatzhalter 8"/>
          <p:cNvSpPr>
            <a:spLocks noGrp="1"/>
          </p:cNvSpPr>
          <p:nvPr>
            <p:ph type="body" sz="quarter" idx="13" hasCustomPrompt="1"/>
          </p:nvPr>
        </p:nvSpPr>
        <p:spPr>
          <a:xfrm>
            <a:off x="737394" y="6659563"/>
            <a:ext cx="9361487" cy="181408"/>
          </a:xfrm>
        </p:spPr>
        <p:txBody>
          <a:bodyPr anchor="b" anchorCtr="0"/>
          <a:lstStyle>
            <a:lvl1pPr marL="0" indent="0">
              <a:lnSpc>
                <a:spcPct val="100000"/>
              </a:lnSpc>
              <a:buNone/>
              <a:defRPr sz="900"/>
            </a:lvl1pPr>
          </a:lstStyle>
          <a:p>
            <a:pPr lvl="0"/>
            <a:r>
              <a:rPr lang="en-US" noProof="0" dirty="0" smtClean="0"/>
              <a:t>Footnote</a:t>
            </a:r>
            <a:endParaRPr lang="en-US" noProof="0" dirty="0"/>
          </a:p>
        </p:txBody>
      </p:sp>
    </p:spTree>
    <p:extLst>
      <p:ext uri="{BB962C8B-B14F-4D97-AF65-F5344CB8AC3E}">
        <p14:creationId xmlns:p14="http://schemas.microsoft.com/office/powerpoint/2010/main" val="120524306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fr-FR" noProof="0" smtClean="0"/>
              <a:t>Cliquez pour modifier le style du titre</a:t>
            </a:r>
            <a:endParaRPr lang="en-US" noProof="0"/>
          </a:p>
        </p:txBody>
      </p:sp>
      <p:sp>
        <p:nvSpPr>
          <p:cNvPr id="3" name="Inhaltsplatzhalter 2"/>
          <p:cNvSpPr>
            <a:spLocks noGrp="1"/>
          </p:cNvSpPr>
          <p:nvPr>
            <p:ph idx="1"/>
          </p:nvPr>
        </p:nvSpPr>
        <p:spPr/>
        <p:txBody>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endParaRPr lang="en-US" noProof="0"/>
          </a:p>
        </p:txBody>
      </p:sp>
      <p:sp>
        <p:nvSpPr>
          <p:cNvPr id="4" name="Datumsplatzhalter 3"/>
          <p:cNvSpPr>
            <a:spLocks noGrp="1"/>
          </p:cNvSpPr>
          <p:nvPr>
            <p:ph type="dt" sz="half" idx="10"/>
          </p:nvPr>
        </p:nvSpPr>
        <p:spPr/>
        <p:txBody>
          <a:bodyPr/>
          <a:lstStyle/>
          <a:p>
            <a:r>
              <a:rPr lang="en-US" noProof="0" smtClean="0"/>
              <a:t>SEPTEMBER 25, 2014</a:t>
            </a:r>
            <a:endParaRPr lang="en-US" noProof="0"/>
          </a:p>
        </p:txBody>
      </p:sp>
      <p:sp>
        <p:nvSpPr>
          <p:cNvPr id="5" name="Fußzeilenplatzhalter 4"/>
          <p:cNvSpPr>
            <a:spLocks noGrp="1"/>
          </p:cNvSpPr>
          <p:nvPr>
            <p:ph type="ftr" sz="quarter" idx="11"/>
          </p:nvPr>
        </p:nvSpPr>
        <p:spPr/>
        <p:txBody>
          <a:bodyPr/>
          <a:lstStyle/>
          <a:p>
            <a:r>
              <a:rPr lang="de-DE" noProof="0" smtClean="0"/>
              <a:t>VALNEVA'S LB VACCINE                                         </a:t>
            </a:r>
            <a:endParaRPr lang="en-US" noProof="0"/>
          </a:p>
        </p:txBody>
      </p:sp>
      <p:sp>
        <p:nvSpPr>
          <p:cNvPr id="6" name="Foliennummernplatzhalter 5"/>
          <p:cNvSpPr>
            <a:spLocks noGrp="1"/>
          </p:cNvSpPr>
          <p:nvPr>
            <p:ph type="sldNum" sz="quarter" idx="12"/>
          </p:nvPr>
        </p:nvSpPr>
        <p:spPr/>
        <p:txBody>
          <a:bodyPr/>
          <a:lstStyle/>
          <a:p>
            <a:fld id="{DECF7BD0-5718-4203-831C-0CE0D6B007E8}" type="slidenum">
              <a:rPr lang="en-US" noProof="0" smtClean="0"/>
              <a:pPr/>
              <a:t>‹#›</a:t>
            </a:fld>
            <a:endParaRPr lang="en-US" noProof="0"/>
          </a:p>
        </p:txBody>
      </p:sp>
      <p:sp>
        <p:nvSpPr>
          <p:cNvPr id="7" name="Textplatzhalter 8"/>
          <p:cNvSpPr>
            <a:spLocks noGrp="1"/>
          </p:cNvSpPr>
          <p:nvPr>
            <p:ph type="body" sz="quarter" idx="13" hasCustomPrompt="1"/>
          </p:nvPr>
        </p:nvSpPr>
        <p:spPr>
          <a:xfrm>
            <a:off x="737394" y="6659563"/>
            <a:ext cx="9361487" cy="181408"/>
          </a:xfrm>
        </p:spPr>
        <p:txBody>
          <a:bodyPr anchor="b" anchorCtr="0"/>
          <a:lstStyle>
            <a:lvl1pPr marL="0" indent="0">
              <a:lnSpc>
                <a:spcPct val="100000"/>
              </a:lnSpc>
              <a:buNone/>
              <a:defRPr sz="900"/>
            </a:lvl1pPr>
          </a:lstStyle>
          <a:p>
            <a:pPr lvl="0"/>
            <a:r>
              <a:rPr lang="en-US" noProof="0" dirty="0" smtClean="0"/>
              <a:t>Footnote</a:t>
            </a:r>
            <a:endParaRPr lang="en-US" noProof="0" dirty="0"/>
          </a:p>
        </p:txBody>
      </p:sp>
    </p:spTree>
    <p:extLst>
      <p:ext uri="{BB962C8B-B14F-4D97-AF65-F5344CB8AC3E}">
        <p14:creationId xmlns:p14="http://schemas.microsoft.com/office/powerpoint/2010/main" val="341763663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 Spalten">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fr-FR" noProof="0" smtClean="0"/>
              <a:t>Cliquez pour modifier le style du titre</a:t>
            </a:r>
            <a:endParaRPr lang="en-US" noProof="0"/>
          </a:p>
        </p:txBody>
      </p:sp>
      <p:sp>
        <p:nvSpPr>
          <p:cNvPr id="3" name="Datumsplatzhalter 2"/>
          <p:cNvSpPr>
            <a:spLocks noGrp="1"/>
          </p:cNvSpPr>
          <p:nvPr>
            <p:ph type="dt" sz="half" idx="10"/>
          </p:nvPr>
        </p:nvSpPr>
        <p:spPr/>
        <p:txBody>
          <a:bodyPr/>
          <a:lstStyle/>
          <a:p>
            <a:r>
              <a:rPr lang="en-US" noProof="0" smtClean="0"/>
              <a:t>SEPTEMBER 25, 2014</a:t>
            </a:r>
            <a:endParaRPr lang="en-US" noProof="0"/>
          </a:p>
        </p:txBody>
      </p:sp>
      <p:sp>
        <p:nvSpPr>
          <p:cNvPr id="4" name="Fußzeilenplatzhalter 3"/>
          <p:cNvSpPr>
            <a:spLocks noGrp="1"/>
          </p:cNvSpPr>
          <p:nvPr>
            <p:ph type="ftr" sz="quarter" idx="11"/>
          </p:nvPr>
        </p:nvSpPr>
        <p:spPr/>
        <p:txBody>
          <a:bodyPr/>
          <a:lstStyle/>
          <a:p>
            <a:r>
              <a:rPr lang="de-DE" noProof="0" smtClean="0"/>
              <a:t>VALNEVA'S LB VACCINE                                         </a:t>
            </a:r>
            <a:endParaRPr lang="en-US" noProof="0"/>
          </a:p>
        </p:txBody>
      </p:sp>
      <p:sp>
        <p:nvSpPr>
          <p:cNvPr id="5" name="Foliennummernplatzhalter 4"/>
          <p:cNvSpPr>
            <a:spLocks noGrp="1"/>
          </p:cNvSpPr>
          <p:nvPr>
            <p:ph type="sldNum" sz="quarter" idx="12"/>
          </p:nvPr>
        </p:nvSpPr>
        <p:spPr/>
        <p:txBody>
          <a:bodyPr/>
          <a:lstStyle/>
          <a:p>
            <a:fld id="{DECF7BD0-5718-4203-831C-0CE0D6B007E8}" type="slidenum">
              <a:rPr lang="en-US" noProof="0" smtClean="0"/>
              <a:pPr/>
              <a:t>‹#›</a:t>
            </a:fld>
            <a:endParaRPr lang="en-US" noProof="0"/>
          </a:p>
        </p:txBody>
      </p:sp>
      <p:sp>
        <p:nvSpPr>
          <p:cNvPr id="7" name="Textplatzhalter 6"/>
          <p:cNvSpPr>
            <a:spLocks noGrp="1"/>
          </p:cNvSpPr>
          <p:nvPr>
            <p:ph type="body" sz="quarter" idx="13" hasCustomPrompt="1"/>
          </p:nvPr>
        </p:nvSpPr>
        <p:spPr>
          <a:xfrm>
            <a:off x="738188" y="1908175"/>
            <a:ext cx="3024187" cy="684000"/>
          </a:xfrm>
          <a:solidFill>
            <a:schemeClr val="tx2"/>
          </a:solidFill>
        </p:spPr>
        <p:txBody>
          <a:bodyPr lIns="144000" tIns="144000" rIns="144000" bIns="144000"/>
          <a:lstStyle>
            <a:lvl1pPr marL="0" indent="0">
              <a:lnSpc>
                <a:spcPts val="1700"/>
              </a:lnSpc>
              <a:buNone/>
              <a:defRPr sz="1400" b="1">
                <a:solidFill>
                  <a:schemeClr val="bg1"/>
                </a:solidFill>
              </a:defRPr>
            </a:lvl1pPr>
          </a:lstStyle>
          <a:p>
            <a:pPr lvl="0"/>
            <a:r>
              <a:rPr lang="en-US" noProof="0" smtClean="0"/>
              <a:t>Title</a:t>
            </a:r>
            <a:endParaRPr lang="en-US" noProof="0"/>
          </a:p>
        </p:txBody>
      </p:sp>
      <p:sp>
        <p:nvSpPr>
          <p:cNvPr id="9" name="Textplatzhalter 8"/>
          <p:cNvSpPr>
            <a:spLocks noGrp="1"/>
          </p:cNvSpPr>
          <p:nvPr>
            <p:ph type="body" sz="quarter" idx="14"/>
          </p:nvPr>
        </p:nvSpPr>
        <p:spPr>
          <a:xfrm>
            <a:off x="738188" y="2592499"/>
            <a:ext cx="3024187" cy="4067065"/>
          </a:xfrm>
          <a:solidFill>
            <a:schemeClr val="accent1"/>
          </a:solidFill>
        </p:spPr>
        <p:txBody>
          <a:bodyPr lIns="144000" tIns="144000" rIns="144000" bIns="144000"/>
          <a:lstStyle>
            <a:lvl1pPr>
              <a:lnSpc>
                <a:spcPts val="1500"/>
              </a:lnSpc>
              <a:spcBef>
                <a:spcPts val="300"/>
              </a:spcBef>
              <a:defRPr sz="1200"/>
            </a:lvl1pPr>
            <a:lvl2pPr>
              <a:lnSpc>
                <a:spcPts val="1500"/>
              </a:lnSpc>
              <a:spcBef>
                <a:spcPts val="300"/>
              </a:spcBef>
              <a:defRPr sz="1200"/>
            </a:lvl2pPr>
            <a:lvl3pPr>
              <a:lnSpc>
                <a:spcPts val="1500"/>
              </a:lnSpc>
              <a:spcBef>
                <a:spcPts val="300"/>
              </a:spcBef>
              <a:defRPr sz="1200"/>
            </a:lvl3pPr>
            <a:lvl4pPr>
              <a:lnSpc>
                <a:spcPts val="1500"/>
              </a:lnSpc>
              <a:spcBef>
                <a:spcPts val="300"/>
              </a:spcBef>
              <a:defRPr sz="1200"/>
            </a:lvl4pPr>
            <a:lvl5pPr>
              <a:lnSpc>
                <a:spcPts val="1500"/>
              </a:lnSpc>
              <a:spcBef>
                <a:spcPts val="300"/>
              </a:spcBef>
              <a:defRPr sz="1200"/>
            </a:lvl5p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endParaRPr lang="en-US" noProof="0"/>
          </a:p>
        </p:txBody>
      </p:sp>
      <p:sp>
        <p:nvSpPr>
          <p:cNvPr id="10" name="Textplatzhalter 6"/>
          <p:cNvSpPr>
            <a:spLocks noGrp="1"/>
          </p:cNvSpPr>
          <p:nvPr>
            <p:ph type="body" sz="quarter" idx="15" hasCustomPrompt="1"/>
          </p:nvPr>
        </p:nvSpPr>
        <p:spPr>
          <a:xfrm>
            <a:off x="3906838" y="1908175"/>
            <a:ext cx="3024187" cy="684000"/>
          </a:xfrm>
          <a:solidFill>
            <a:schemeClr val="tx2"/>
          </a:solidFill>
        </p:spPr>
        <p:txBody>
          <a:bodyPr lIns="144000" tIns="144000" rIns="144000" bIns="144000"/>
          <a:lstStyle>
            <a:lvl1pPr marL="0" indent="0">
              <a:lnSpc>
                <a:spcPts val="1700"/>
              </a:lnSpc>
              <a:buNone/>
              <a:defRPr sz="1400" b="1">
                <a:solidFill>
                  <a:schemeClr val="bg1"/>
                </a:solidFill>
              </a:defRPr>
            </a:lvl1pPr>
          </a:lstStyle>
          <a:p>
            <a:pPr lvl="0"/>
            <a:r>
              <a:rPr lang="en-US" noProof="0" smtClean="0"/>
              <a:t>Title</a:t>
            </a:r>
            <a:endParaRPr lang="en-US" noProof="0"/>
          </a:p>
        </p:txBody>
      </p:sp>
      <p:sp>
        <p:nvSpPr>
          <p:cNvPr id="11" name="Textplatzhalter 8"/>
          <p:cNvSpPr>
            <a:spLocks noGrp="1"/>
          </p:cNvSpPr>
          <p:nvPr>
            <p:ph type="body" sz="quarter" idx="16"/>
          </p:nvPr>
        </p:nvSpPr>
        <p:spPr>
          <a:xfrm>
            <a:off x="3906838" y="2592499"/>
            <a:ext cx="3024187" cy="4067065"/>
          </a:xfrm>
          <a:solidFill>
            <a:schemeClr val="accent1"/>
          </a:solidFill>
        </p:spPr>
        <p:txBody>
          <a:bodyPr lIns="144000" tIns="144000" rIns="144000" bIns="144000"/>
          <a:lstStyle>
            <a:lvl1pPr>
              <a:lnSpc>
                <a:spcPts val="1500"/>
              </a:lnSpc>
              <a:spcBef>
                <a:spcPts val="300"/>
              </a:spcBef>
              <a:defRPr sz="1200"/>
            </a:lvl1pPr>
            <a:lvl2pPr>
              <a:lnSpc>
                <a:spcPts val="1500"/>
              </a:lnSpc>
              <a:spcBef>
                <a:spcPts val="300"/>
              </a:spcBef>
              <a:defRPr sz="1200"/>
            </a:lvl2pPr>
            <a:lvl3pPr>
              <a:lnSpc>
                <a:spcPts val="1500"/>
              </a:lnSpc>
              <a:spcBef>
                <a:spcPts val="300"/>
              </a:spcBef>
              <a:defRPr sz="1200"/>
            </a:lvl3pPr>
            <a:lvl4pPr>
              <a:lnSpc>
                <a:spcPts val="1500"/>
              </a:lnSpc>
              <a:spcBef>
                <a:spcPts val="300"/>
              </a:spcBef>
              <a:defRPr sz="1200"/>
            </a:lvl4pPr>
            <a:lvl5pPr>
              <a:lnSpc>
                <a:spcPts val="1500"/>
              </a:lnSpc>
              <a:spcBef>
                <a:spcPts val="300"/>
              </a:spcBef>
              <a:defRPr sz="1200"/>
            </a:lvl5p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endParaRPr lang="en-US" noProof="0"/>
          </a:p>
        </p:txBody>
      </p:sp>
      <p:sp>
        <p:nvSpPr>
          <p:cNvPr id="12" name="Textplatzhalter 6"/>
          <p:cNvSpPr>
            <a:spLocks noGrp="1"/>
          </p:cNvSpPr>
          <p:nvPr>
            <p:ph type="body" sz="quarter" idx="17" hasCustomPrompt="1"/>
          </p:nvPr>
        </p:nvSpPr>
        <p:spPr>
          <a:xfrm>
            <a:off x="7075488" y="1908175"/>
            <a:ext cx="3024187" cy="684000"/>
          </a:xfrm>
          <a:solidFill>
            <a:schemeClr val="tx2"/>
          </a:solidFill>
        </p:spPr>
        <p:txBody>
          <a:bodyPr lIns="144000" tIns="144000" rIns="144000" bIns="144000"/>
          <a:lstStyle>
            <a:lvl1pPr marL="0" indent="0">
              <a:lnSpc>
                <a:spcPts val="1700"/>
              </a:lnSpc>
              <a:buNone/>
              <a:defRPr sz="1400" b="1">
                <a:solidFill>
                  <a:schemeClr val="bg1"/>
                </a:solidFill>
              </a:defRPr>
            </a:lvl1pPr>
          </a:lstStyle>
          <a:p>
            <a:pPr lvl="0"/>
            <a:r>
              <a:rPr lang="en-US" noProof="0" smtClean="0"/>
              <a:t>Title</a:t>
            </a:r>
            <a:endParaRPr lang="en-US" noProof="0"/>
          </a:p>
        </p:txBody>
      </p:sp>
      <p:sp>
        <p:nvSpPr>
          <p:cNvPr id="13" name="Textplatzhalter 8"/>
          <p:cNvSpPr>
            <a:spLocks noGrp="1"/>
          </p:cNvSpPr>
          <p:nvPr>
            <p:ph type="body" sz="quarter" idx="18"/>
          </p:nvPr>
        </p:nvSpPr>
        <p:spPr>
          <a:xfrm>
            <a:off x="7075488" y="2592499"/>
            <a:ext cx="3024187" cy="4067065"/>
          </a:xfrm>
          <a:solidFill>
            <a:schemeClr val="accent1"/>
          </a:solidFill>
        </p:spPr>
        <p:txBody>
          <a:bodyPr lIns="144000" tIns="144000" rIns="144000" bIns="144000"/>
          <a:lstStyle>
            <a:lvl1pPr>
              <a:lnSpc>
                <a:spcPts val="1500"/>
              </a:lnSpc>
              <a:spcBef>
                <a:spcPts val="300"/>
              </a:spcBef>
              <a:defRPr sz="1200"/>
            </a:lvl1pPr>
            <a:lvl2pPr>
              <a:lnSpc>
                <a:spcPts val="1500"/>
              </a:lnSpc>
              <a:spcBef>
                <a:spcPts val="300"/>
              </a:spcBef>
              <a:defRPr sz="1200"/>
            </a:lvl2pPr>
            <a:lvl3pPr>
              <a:lnSpc>
                <a:spcPts val="1500"/>
              </a:lnSpc>
              <a:spcBef>
                <a:spcPts val="300"/>
              </a:spcBef>
              <a:defRPr sz="1200"/>
            </a:lvl3pPr>
            <a:lvl4pPr>
              <a:lnSpc>
                <a:spcPts val="1500"/>
              </a:lnSpc>
              <a:spcBef>
                <a:spcPts val="300"/>
              </a:spcBef>
              <a:defRPr sz="1200"/>
            </a:lvl4pPr>
            <a:lvl5pPr>
              <a:lnSpc>
                <a:spcPts val="1500"/>
              </a:lnSpc>
              <a:spcBef>
                <a:spcPts val="300"/>
              </a:spcBef>
              <a:defRPr sz="1200"/>
            </a:lvl5p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endParaRPr lang="en-US" noProof="0"/>
          </a:p>
        </p:txBody>
      </p:sp>
      <p:sp>
        <p:nvSpPr>
          <p:cNvPr id="14" name="Textplatzhalter 8"/>
          <p:cNvSpPr>
            <a:spLocks noGrp="1"/>
          </p:cNvSpPr>
          <p:nvPr>
            <p:ph type="body" sz="quarter" idx="19" hasCustomPrompt="1"/>
          </p:nvPr>
        </p:nvSpPr>
        <p:spPr>
          <a:xfrm>
            <a:off x="737394" y="6659563"/>
            <a:ext cx="9361487" cy="181408"/>
          </a:xfrm>
        </p:spPr>
        <p:txBody>
          <a:bodyPr anchor="b" anchorCtr="0"/>
          <a:lstStyle>
            <a:lvl1pPr marL="0" indent="0">
              <a:lnSpc>
                <a:spcPct val="100000"/>
              </a:lnSpc>
              <a:buNone/>
              <a:defRPr sz="900"/>
            </a:lvl1pPr>
          </a:lstStyle>
          <a:p>
            <a:pPr lvl="0"/>
            <a:r>
              <a:rPr lang="en-US" noProof="0" dirty="0" smtClean="0"/>
              <a:t>Footnote</a:t>
            </a:r>
            <a:endParaRPr lang="en-US" noProof="0" dirty="0"/>
          </a:p>
        </p:txBody>
      </p:sp>
    </p:spTree>
    <p:extLst>
      <p:ext uri="{BB962C8B-B14F-4D97-AF65-F5344CB8AC3E}">
        <p14:creationId xmlns:p14="http://schemas.microsoft.com/office/powerpoint/2010/main" val="28353604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 Textfeld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fr-FR" noProof="0" smtClean="0"/>
              <a:t>Cliquez pour modifier le style du titre</a:t>
            </a:r>
            <a:endParaRPr lang="en-US" noProof="0"/>
          </a:p>
        </p:txBody>
      </p:sp>
      <p:sp>
        <p:nvSpPr>
          <p:cNvPr id="3" name="Datumsplatzhalter 2"/>
          <p:cNvSpPr>
            <a:spLocks noGrp="1"/>
          </p:cNvSpPr>
          <p:nvPr>
            <p:ph type="dt" sz="half" idx="10"/>
          </p:nvPr>
        </p:nvSpPr>
        <p:spPr/>
        <p:txBody>
          <a:bodyPr/>
          <a:lstStyle/>
          <a:p>
            <a:r>
              <a:rPr lang="en-US" noProof="0" smtClean="0"/>
              <a:t>SEPTEMBER 25, 2014</a:t>
            </a:r>
            <a:endParaRPr lang="en-US" noProof="0"/>
          </a:p>
        </p:txBody>
      </p:sp>
      <p:sp>
        <p:nvSpPr>
          <p:cNvPr id="4" name="Fußzeilenplatzhalter 3"/>
          <p:cNvSpPr>
            <a:spLocks noGrp="1"/>
          </p:cNvSpPr>
          <p:nvPr>
            <p:ph type="ftr" sz="quarter" idx="11"/>
          </p:nvPr>
        </p:nvSpPr>
        <p:spPr/>
        <p:txBody>
          <a:bodyPr/>
          <a:lstStyle/>
          <a:p>
            <a:r>
              <a:rPr lang="de-DE" noProof="0" smtClean="0"/>
              <a:t>VALNEVA'S LB VACCINE                                         </a:t>
            </a:r>
            <a:endParaRPr lang="en-US" noProof="0"/>
          </a:p>
        </p:txBody>
      </p:sp>
      <p:sp>
        <p:nvSpPr>
          <p:cNvPr id="5" name="Foliennummernplatzhalter 4"/>
          <p:cNvSpPr>
            <a:spLocks noGrp="1"/>
          </p:cNvSpPr>
          <p:nvPr>
            <p:ph type="sldNum" sz="quarter" idx="12"/>
          </p:nvPr>
        </p:nvSpPr>
        <p:spPr/>
        <p:txBody>
          <a:bodyPr/>
          <a:lstStyle/>
          <a:p>
            <a:fld id="{DECF7BD0-5718-4203-831C-0CE0D6B007E8}" type="slidenum">
              <a:rPr lang="en-US" noProof="0" smtClean="0"/>
              <a:pPr/>
              <a:t>‹#›</a:t>
            </a:fld>
            <a:endParaRPr lang="en-US" noProof="0"/>
          </a:p>
        </p:txBody>
      </p:sp>
      <p:sp>
        <p:nvSpPr>
          <p:cNvPr id="6" name="Textplatzhalter 8"/>
          <p:cNvSpPr>
            <a:spLocks noGrp="1"/>
          </p:cNvSpPr>
          <p:nvPr>
            <p:ph type="body" sz="quarter" idx="14"/>
          </p:nvPr>
        </p:nvSpPr>
        <p:spPr>
          <a:xfrm>
            <a:off x="738188" y="1908175"/>
            <a:ext cx="4608512" cy="4751389"/>
          </a:xfrm>
          <a:solidFill>
            <a:schemeClr val="accent1"/>
          </a:solidFill>
        </p:spPr>
        <p:txBody>
          <a:bodyPr lIns="144000" tIns="144000" rIns="144000" bIns="144000"/>
          <a:lstStyle>
            <a:lvl1pPr marL="0" indent="0">
              <a:lnSpc>
                <a:spcPts val="1700"/>
              </a:lnSpc>
              <a:spcBef>
                <a:spcPts val="300"/>
              </a:spcBef>
              <a:spcAft>
                <a:spcPts val="700"/>
              </a:spcAft>
              <a:buNone/>
              <a:defRPr sz="1400" b="1">
                <a:solidFill>
                  <a:schemeClr val="tx2"/>
                </a:solidFill>
              </a:defRPr>
            </a:lvl1pPr>
            <a:lvl2pPr marL="216000" indent="-216000">
              <a:lnSpc>
                <a:spcPts val="1500"/>
              </a:lnSpc>
              <a:spcBef>
                <a:spcPts val="300"/>
              </a:spcBef>
              <a:buFont typeface="Arial" pitchFamily="34" charset="0"/>
              <a:buChar char="+"/>
              <a:defRPr sz="1200"/>
            </a:lvl2pPr>
            <a:lvl3pPr marL="432000" indent="-216000">
              <a:lnSpc>
                <a:spcPts val="1500"/>
              </a:lnSpc>
              <a:spcBef>
                <a:spcPts val="300"/>
              </a:spcBef>
              <a:buFont typeface="Arial" pitchFamily="34" charset="0"/>
              <a:buChar char="›"/>
              <a:defRPr sz="1200"/>
            </a:lvl3pPr>
            <a:lvl4pPr marL="648000">
              <a:lnSpc>
                <a:spcPts val="1500"/>
              </a:lnSpc>
              <a:spcBef>
                <a:spcPts val="300"/>
              </a:spcBef>
              <a:defRPr sz="1200"/>
            </a:lvl4pPr>
            <a:lvl5pPr marL="864000">
              <a:lnSpc>
                <a:spcPts val="1500"/>
              </a:lnSpc>
              <a:spcBef>
                <a:spcPts val="300"/>
              </a:spcBef>
              <a:defRPr sz="1200"/>
            </a:lvl5p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endParaRPr lang="en-US" noProof="0"/>
          </a:p>
        </p:txBody>
      </p:sp>
      <p:sp>
        <p:nvSpPr>
          <p:cNvPr id="12" name="Textplatzhalter 8"/>
          <p:cNvSpPr>
            <a:spLocks noGrp="1"/>
          </p:cNvSpPr>
          <p:nvPr>
            <p:ph type="body" sz="quarter" idx="15"/>
          </p:nvPr>
        </p:nvSpPr>
        <p:spPr>
          <a:xfrm>
            <a:off x="5491164" y="1908969"/>
            <a:ext cx="4608512" cy="2302670"/>
          </a:xfrm>
          <a:solidFill>
            <a:schemeClr val="accent1"/>
          </a:solidFill>
        </p:spPr>
        <p:txBody>
          <a:bodyPr lIns="144000" tIns="144000" rIns="144000" bIns="144000"/>
          <a:lstStyle>
            <a:lvl1pPr marL="0" indent="0">
              <a:lnSpc>
                <a:spcPts val="1700"/>
              </a:lnSpc>
              <a:spcBef>
                <a:spcPts val="300"/>
              </a:spcBef>
              <a:spcAft>
                <a:spcPts val="700"/>
              </a:spcAft>
              <a:buNone/>
              <a:defRPr sz="1400" b="1">
                <a:solidFill>
                  <a:schemeClr val="tx2"/>
                </a:solidFill>
              </a:defRPr>
            </a:lvl1pPr>
            <a:lvl2pPr marL="216000" indent="-216000">
              <a:lnSpc>
                <a:spcPts val="1500"/>
              </a:lnSpc>
              <a:spcBef>
                <a:spcPts val="300"/>
              </a:spcBef>
              <a:buFont typeface="Arial" pitchFamily="34" charset="0"/>
              <a:buChar char="+"/>
              <a:defRPr sz="1200"/>
            </a:lvl2pPr>
            <a:lvl3pPr marL="432000" indent="-216000">
              <a:lnSpc>
                <a:spcPts val="1500"/>
              </a:lnSpc>
              <a:spcBef>
                <a:spcPts val="300"/>
              </a:spcBef>
              <a:buFont typeface="Arial" pitchFamily="34" charset="0"/>
              <a:buChar char="›"/>
              <a:defRPr sz="1200"/>
            </a:lvl3pPr>
            <a:lvl4pPr marL="648000">
              <a:lnSpc>
                <a:spcPts val="1500"/>
              </a:lnSpc>
              <a:spcBef>
                <a:spcPts val="300"/>
              </a:spcBef>
              <a:defRPr sz="1200"/>
            </a:lvl4pPr>
            <a:lvl5pPr marL="864000">
              <a:lnSpc>
                <a:spcPts val="1500"/>
              </a:lnSpc>
              <a:spcBef>
                <a:spcPts val="300"/>
              </a:spcBef>
              <a:defRPr sz="1200"/>
            </a:lvl5p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endParaRPr lang="en-US" noProof="0"/>
          </a:p>
        </p:txBody>
      </p:sp>
      <p:sp>
        <p:nvSpPr>
          <p:cNvPr id="13" name="Textplatzhalter 8"/>
          <p:cNvSpPr>
            <a:spLocks noGrp="1"/>
          </p:cNvSpPr>
          <p:nvPr>
            <p:ph type="body" sz="quarter" idx="16"/>
          </p:nvPr>
        </p:nvSpPr>
        <p:spPr>
          <a:xfrm>
            <a:off x="5491163" y="4356893"/>
            <a:ext cx="4608512" cy="2302670"/>
          </a:xfrm>
          <a:solidFill>
            <a:schemeClr val="accent1"/>
          </a:solidFill>
        </p:spPr>
        <p:txBody>
          <a:bodyPr lIns="144000" tIns="144000" rIns="144000" bIns="144000"/>
          <a:lstStyle>
            <a:lvl1pPr marL="0" indent="0">
              <a:lnSpc>
                <a:spcPts val="1700"/>
              </a:lnSpc>
              <a:spcBef>
                <a:spcPts val="300"/>
              </a:spcBef>
              <a:spcAft>
                <a:spcPts val="700"/>
              </a:spcAft>
              <a:buNone/>
              <a:defRPr sz="1400" b="1">
                <a:solidFill>
                  <a:schemeClr val="tx2"/>
                </a:solidFill>
              </a:defRPr>
            </a:lvl1pPr>
            <a:lvl2pPr marL="216000" indent="-216000">
              <a:lnSpc>
                <a:spcPts val="1500"/>
              </a:lnSpc>
              <a:spcBef>
                <a:spcPts val="300"/>
              </a:spcBef>
              <a:buFont typeface="Arial" pitchFamily="34" charset="0"/>
              <a:buChar char="+"/>
              <a:defRPr sz="1200"/>
            </a:lvl2pPr>
            <a:lvl3pPr marL="432000" indent="-216000">
              <a:lnSpc>
                <a:spcPts val="1500"/>
              </a:lnSpc>
              <a:spcBef>
                <a:spcPts val="300"/>
              </a:spcBef>
              <a:buFont typeface="Arial" pitchFamily="34" charset="0"/>
              <a:buChar char="›"/>
              <a:defRPr sz="1200"/>
            </a:lvl3pPr>
            <a:lvl4pPr marL="648000">
              <a:lnSpc>
                <a:spcPts val="1500"/>
              </a:lnSpc>
              <a:spcBef>
                <a:spcPts val="300"/>
              </a:spcBef>
              <a:defRPr sz="1200"/>
            </a:lvl4pPr>
            <a:lvl5pPr marL="864000">
              <a:lnSpc>
                <a:spcPts val="1500"/>
              </a:lnSpc>
              <a:spcBef>
                <a:spcPts val="300"/>
              </a:spcBef>
              <a:defRPr sz="1200"/>
            </a:lvl5p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endParaRPr lang="en-US" noProof="0"/>
          </a:p>
        </p:txBody>
      </p:sp>
      <p:sp>
        <p:nvSpPr>
          <p:cNvPr id="9" name="Textplatzhalter 8"/>
          <p:cNvSpPr>
            <a:spLocks noGrp="1"/>
          </p:cNvSpPr>
          <p:nvPr>
            <p:ph type="body" sz="quarter" idx="13" hasCustomPrompt="1"/>
          </p:nvPr>
        </p:nvSpPr>
        <p:spPr>
          <a:xfrm>
            <a:off x="737394" y="6659563"/>
            <a:ext cx="9361487" cy="181408"/>
          </a:xfrm>
        </p:spPr>
        <p:txBody>
          <a:bodyPr anchor="b" anchorCtr="0"/>
          <a:lstStyle>
            <a:lvl1pPr marL="0" indent="0">
              <a:lnSpc>
                <a:spcPct val="100000"/>
              </a:lnSpc>
              <a:buNone/>
              <a:defRPr sz="900"/>
            </a:lvl1pPr>
          </a:lstStyle>
          <a:p>
            <a:pPr lvl="0"/>
            <a:r>
              <a:rPr lang="en-US" noProof="0" dirty="0" smtClean="0"/>
              <a:t>Footnote</a:t>
            </a:r>
            <a:endParaRPr lang="en-US" noProof="0" dirty="0"/>
          </a:p>
        </p:txBody>
      </p:sp>
    </p:spTree>
    <p:extLst>
      <p:ext uri="{BB962C8B-B14F-4D97-AF65-F5344CB8AC3E}">
        <p14:creationId xmlns:p14="http://schemas.microsoft.com/office/powerpoint/2010/main" val="411177244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 Textfeld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fr-FR" noProof="0" smtClean="0"/>
              <a:t>Cliquez pour modifier le style du titre</a:t>
            </a:r>
            <a:endParaRPr lang="en-US" noProof="0"/>
          </a:p>
        </p:txBody>
      </p:sp>
      <p:sp>
        <p:nvSpPr>
          <p:cNvPr id="3" name="Datumsplatzhalter 2"/>
          <p:cNvSpPr>
            <a:spLocks noGrp="1"/>
          </p:cNvSpPr>
          <p:nvPr>
            <p:ph type="dt" sz="half" idx="10"/>
          </p:nvPr>
        </p:nvSpPr>
        <p:spPr/>
        <p:txBody>
          <a:bodyPr/>
          <a:lstStyle/>
          <a:p>
            <a:r>
              <a:rPr lang="en-US" noProof="0" smtClean="0"/>
              <a:t>SEPTEMBER 25, 2014</a:t>
            </a:r>
            <a:endParaRPr lang="en-US" noProof="0"/>
          </a:p>
        </p:txBody>
      </p:sp>
      <p:sp>
        <p:nvSpPr>
          <p:cNvPr id="4" name="Fußzeilenplatzhalter 3"/>
          <p:cNvSpPr>
            <a:spLocks noGrp="1"/>
          </p:cNvSpPr>
          <p:nvPr>
            <p:ph type="ftr" sz="quarter" idx="11"/>
          </p:nvPr>
        </p:nvSpPr>
        <p:spPr/>
        <p:txBody>
          <a:bodyPr/>
          <a:lstStyle/>
          <a:p>
            <a:r>
              <a:rPr lang="de-DE" noProof="0" smtClean="0"/>
              <a:t>VALNEVA'S LB VACCINE                                         </a:t>
            </a:r>
            <a:endParaRPr lang="en-US" noProof="0"/>
          </a:p>
        </p:txBody>
      </p:sp>
      <p:sp>
        <p:nvSpPr>
          <p:cNvPr id="5" name="Foliennummernplatzhalter 4"/>
          <p:cNvSpPr>
            <a:spLocks noGrp="1"/>
          </p:cNvSpPr>
          <p:nvPr>
            <p:ph type="sldNum" sz="quarter" idx="12"/>
          </p:nvPr>
        </p:nvSpPr>
        <p:spPr/>
        <p:txBody>
          <a:bodyPr/>
          <a:lstStyle/>
          <a:p>
            <a:fld id="{DECF7BD0-5718-4203-831C-0CE0D6B007E8}" type="slidenum">
              <a:rPr lang="en-US" noProof="0" smtClean="0"/>
              <a:pPr/>
              <a:t>‹#›</a:t>
            </a:fld>
            <a:endParaRPr lang="en-US" noProof="0"/>
          </a:p>
        </p:txBody>
      </p:sp>
      <p:sp>
        <p:nvSpPr>
          <p:cNvPr id="13" name="Textplatzhalter 6"/>
          <p:cNvSpPr>
            <a:spLocks noGrp="1"/>
          </p:cNvSpPr>
          <p:nvPr>
            <p:ph type="body" sz="quarter" idx="13" hasCustomPrompt="1"/>
          </p:nvPr>
        </p:nvSpPr>
        <p:spPr>
          <a:xfrm>
            <a:off x="738189" y="1908175"/>
            <a:ext cx="1440000" cy="1079500"/>
          </a:xfrm>
          <a:solidFill>
            <a:schemeClr val="tx2"/>
          </a:solidFill>
        </p:spPr>
        <p:txBody>
          <a:bodyPr lIns="144000" tIns="144000" rIns="144000" bIns="144000"/>
          <a:lstStyle>
            <a:lvl1pPr marL="0" indent="0">
              <a:lnSpc>
                <a:spcPts val="1700"/>
              </a:lnSpc>
              <a:buNone/>
              <a:defRPr sz="1400" b="1">
                <a:solidFill>
                  <a:schemeClr val="bg1"/>
                </a:solidFill>
              </a:defRPr>
            </a:lvl1pPr>
          </a:lstStyle>
          <a:p>
            <a:pPr lvl="0"/>
            <a:r>
              <a:rPr lang="en-US" noProof="0" smtClean="0"/>
              <a:t>Title</a:t>
            </a:r>
            <a:endParaRPr lang="en-US" noProof="0"/>
          </a:p>
        </p:txBody>
      </p:sp>
      <p:sp>
        <p:nvSpPr>
          <p:cNvPr id="14" name="Textplatzhalter 6"/>
          <p:cNvSpPr>
            <a:spLocks noGrp="1"/>
          </p:cNvSpPr>
          <p:nvPr>
            <p:ph type="body" sz="quarter" idx="19" hasCustomPrompt="1"/>
          </p:nvPr>
        </p:nvSpPr>
        <p:spPr>
          <a:xfrm>
            <a:off x="738188" y="3132138"/>
            <a:ext cx="1439861" cy="1079500"/>
          </a:xfrm>
          <a:solidFill>
            <a:schemeClr val="tx2"/>
          </a:solidFill>
        </p:spPr>
        <p:txBody>
          <a:bodyPr lIns="144000" tIns="144000" rIns="144000" bIns="144000"/>
          <a:lstStyle>
            <a:lvl1pPr marL="0" indent="0">
              <a:lnSpc>
                <a:spcPts val="1700"/>
              </a:lnSpc>
              <a:buNone/>
              <a:defRPr sz="1400" b="1">
                <a:solidFill>
                  <a:schemeClr val="bg1"/>
                </a:solidFill>
              </a:defRPr>
            </a:lvl1pPr>
          </a:lstStyle>
          <a:p>
            <a:pPr lvl="0"/>
            <a:r>
              <a:rPr lang="en-US" noProof="0" smtClean="0"/>
              <a:t>Title</a:t>
            </a:r>
            <a:endParaRPr lang="en-US" noProof="0"/>
          </a:p>
        </p:txBody>
      </p:sp>
      <p:sp>
        <p:nvSpPr>
          <p:cNvPr id="15" name="Textplatzhalter 6"/>
          <p:cNvSpPr>
            <a:spLocks noGrp="1"/>
          </p:cNvSpPr>
          <p:nvPr>
            <p:ph type="body" sz="quarter" idx="20" hasCustomPrompt="1"/>
          </p:nvPr>
        </p:nvSpPr>
        <p:spPr>
          <a:xfrm>
            <a:off x="738187" y="4356100"/>
            <a:ext cx="1439861" cy="1079500"/>
          </a:xfrm>
          <a:solidFill>
            <a:schemeClr val="tx2"/>
          </a:solidFill>
        </p:spPr>
        <p:txBody>
          <a:bodyPr lIns="144000" tIns="144000" rIns="144000" bIns="144000"/>
          <a:lstStyle>
            <a:lvl1pPr marL="0" indent="0">
              <a:lnSpc>
                <a:spcPts val="1700"/>
              </a:lnSpc>
              <a:buNone/>
              <a:defRPr sz="1400" b="1">
                <a:solidFill>
                  <a:schemeClr val="bg1"/>
                </a:solidFill>
              </a:defRPr>
            </a:lvl1pPr>
          </a:lstStyle>
          <a:p>
            <a:pPr lvl="0"/>
            <a:r>
              <a:rPr lang="en-US" noProof="0" smtClean="0"/>
              <a:t>Title</a:t>
            </a:r>
            <a:endParaRPr lang="en-US" noProof="0"/>
          </a:p>
        </p:txBody>
      </p:sp>
      <p:sp>
        <p:nvSpPr>
          <p:cNvPr id="16" name="Textplatzhalter 6"/>
          <p:cNvSpPr>
            <a:spLocks noGrp="1"/>
          </p:cNvSpPr>
          <p:nvPr>
            <p:ph type="body" sz="quarter" idx="21" hasCustomPrompt="1"/>
          </p:nvPr>
        </p:nvSpPr>
        <p:spPr>
          <a:xfrm>
            <a:off x="738187" y="5572237"/>
            <a:ext cx="1439861" cy="1079500"/>
          </a:xfrm>
          <a:solidFill>
            <a:schemeClr val="tx2"/>
          </a:solidFill>
        </p:spPr>
        <p:txBody>
          <a:bodyPr lIns="144000" tIns="144000" rIns="144000" bIns="144000"/>
          <a:lstStyle>
            <a:lvl1pPr marL="0" indent="0">
              <a:lnSpc>
                <a:spcPts val="1700"/>
              </a:lnSpc>
              <a:buNone/>
              <a:defRPr sz="1400" b="1">
                <a:solidFill>
                  <a:schemeClr val="bg1"/>
                </a:solidFill>
              </a:defRPr>
            </a:lvl1pPr>
          </a:lstStyle>
          <a:p>
            <a:pPr lvl="0"/>
            <a:r>
              <a:rPr lang="en-US" noProof="0" smtClean="0"/>
              <a:t>Title</a:t>
            </a:r>
            <a:endParaRPr lang="en-US" noProof="0"/>
          </a:p>
        </p:txBody>
      </p:sp>
      <p:sp>
        <p:nvSpPr>
          <p:cNvPr id="19" name="Textplatzhalter 8"/>
          <p:cNvSpPr>
            <a:spLocks noGrp="1"/>
          </p:cNvSpPr>
          <p:nvPr>
            <p:ph type="body" sz="quarter" idx="15"/>
          </p:nvPr>
        </p:nvSpPr>
        <p:spPr>
          <a:xfrm>
            <a:off x="2312777" y="1908175"/>
            <a:ext cx="7781317" cy="1078706"/>
          </a:xfrm>
          <a:solidFill>
            <a:schemeClr val="accent1"/>
          </a:solidFill>
        </p:spPr>
        <p:txBody>
          <a:bodyPr lIns="144000" tIns="144000" rIns="144000" bIns="144000"/>
          <a:lstStyle>
            <a:lvl1pPr marL="0" indent="0">
              <a:lnSpc>
                <a:spcPts val="1700"/>
              </a:lnSpc>
              <a:spcBef>
                <a:spcPts val="300"/>
              </a:spcBef>
              <a:spcAft>
                <a:spcPts val="700"/>
              </a:spcAft>
              <a:buNone/>
              <a:defRPr sz="1400" b="1">
                <a:solidFill>
                  <a:schemeClr val="tx2"/>
                </a:solidFill>
              </a:defRPr>
            </a:lvl1pPr>
            <a:lvl2pPr marL="216000" indent="-216000">
              <a:lnSpc>
                <a:spcPts val="1500"/>
              </a:lnSpc>
              <a:spcBef>
                <a:spcPts val="300"/>
              </a:spcBef>
              <a:buFont typeface="Arial" pitchFamily="34" charset="0"/>
              <a:buChar char="+"/>
              <a:defRPr sz="1200"/>
            </a:lvl2pPr>
            <a:lvl3pPr marL="432000" indent="-216000">
              <a:lnSpc>
                <a:spcPts val="1500"/>
              </a:lnSpc>
              <a:spcBef>
                <a:spcPts val="300"/>
              </a:spcBef>
              <a:buFont typeface="Arial" pitchFamily="34" charset="0"/>
              <a:buChar char="›"/>
              <a:defRPr sz="1200"/>
            </a:lvl3pPr>
            <a:lvl4pPr marL="648000">
              <a:lnSpc>
                <a:spcPts val="1500"/>
              </a:lnSpc>
              <a:spcBef>
                <a:spcPts val="300"/>
              </a:spcBef>
              <a:defRPr sz="1200"/>
            </a:lvl4pPr>
            <a:lvl5pPr marL="864000">
              <a:lnSpc>
                <a:spcPts val="1500"/>
              </a:lnSpc>
              <a:spcBef>
                <a:spcPts val="300"/>
              </a:spcBef>
              <a:defRPr sz="1200"/>
            </a:lvl5p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endParaRPr lang="en-US" noProof="0"/>
          </a:p>
        </p:txBody>
      </p:sp>
      <p:sp>
        <p:nvSpPr>
          <p:cNvPr id="20" name="Textplatzhalter 8"/>
          <p:cNvSpPr>
            <a:spLocks noGrp="1"/>
          </p:cNvSpPr>
          <p:nvPr>
            <p:ph type="body" sz="quarter" idx="22"/>
          </p:nvPr>
        </p:nvSpPr>
        <p:spPr>
          <a:xfrm>
            <a:off x="2311822" y="3116263"/>
            <a:ext cx="7781317" cy="1078706"/>
          </a:xfrm>
          <a:solidFill>
            <a:schemeClr val="accent1"/>
          </a:solidFill>
        </p:spPr>
        <p:txBody>
          <a:bodyPr lIns="144000" tIns="144000" rIns="144000" bIns="144000"/>
          <a:lstStyle>
            <a:lvl1pPr marL="0" indent="0">
              <a:lnSpc>
                <a:spcPts val="1700"/>
              </a:lnSpc>
              <a:spcBef>
                <a:spcPts val="300"/>
              </a:spcBef>
              <a:spcAft>
                <a:spcPts val="700"/>
              </a:spcAft>
              <a:buNone/>
              <a:defRPr sz="1400" b="1">
                <a:solidFill>
                  <a:schemeClr val="tx2"/>
                </a:solidFill>
              </a:defRPr>
            </a:lvl1pPr>
            <a:lvl2pPr marL="216000" indent="-216000">
              <a:lnSpc>
                <a:spcPts val="1500"/>
              </a:lnSpc>
              <a:spcBef>
                <a:spcPts val="300"/>
              </a:spcBef>
              <a:buFont typeface="Arial" pitchFamily="34" charset="0"/>
              <a:buChar char="+"/>
              <a:defRPr sz="1200"/>
            </a:lvl2pPr>
            <a:lvl3pPr marL="432000" indent="-216000">
              <a:lnSpc>
                <a:spcPts val="1500"/>
              </a:lnSpc>
              <a:spcBef>
                <a:spcPts val="300"/>
              </a:spcBef>
              <a:buFont typeface="Arial" pitchFamily="34" charset="0"/>
              <a:buChar char="›"/>
              <a:defRPr sz="1200"/>
            </a:lvl3pPr>
            <a:lvl4pPr marL="648000">
              <a:lnSpc>
                <a:spcPts val="1500"/>
              </a:lnSpc>
              <a:spcBef>
                <a:spcPts val="300"/>
              </a:spcBef>
              <a:defRPr sz="1200"/>
            </a:lvl4pPr>
            <a:lvl5pPr marL="864000">
              <a:lnSpc>
                <a:spcPts val="1500"/>
              </a:lnSpc>
              <a:spcBef>
                <a:spcPts val="300"/>
              </a:spcBef>
              <a:defRPr sz="1200"/>
            </a:lvl5p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endParaRPr lang="en-US" noProof="0"/>
          </a:p>
        </p:txBody>
      </p:sp>
      <p:sp>
        <p:nvSpPr>
          <p:cNvPr id="21" name="Textplatzhalter 8"/>
          <p:cNvSpPr>
            <a:spLocks noGrp="1"/>
          </p:cNvSpPr>
          <p:nvPr>
            <p:ph type="body" sz="quarter" idx="23"/>
          </p:nvPr>
        </p:nvSpPr>
        <p:spPr>
          <a:xfrm>
            <a:off x="2318358" y="4356894"/>
            <a:ext cx="7781317" cy="1078706"/>
          </a:xfrm>
          <a:solidFill>
            <a:schemeClr val="accent1"/>
          </a:solidFill>
        </p:spPr>
        <p:txBody>
          <a:bodyPr lIns="144000" tIns="144000" rIns="144000" bIns="144000"/>
          <a:lstStyle>
            <a:lvl1pPr marL="0" indent="0">
              <a:lnSpc>
                <a:spcPts val="1700"/>
              </a:lnSpc>
              <a:spcBef>
                <a:spcPts val="300"/>
              </a:spcBef>
              <a:spcAft>
                <a:spcPts val="700"/>
              </a:spcAft>
              <a:buNone/>
              <a:defRPr sz="1400" b="1">
                <a:solidFill>
                  <a:schemeClr val="tx2"/>
                </a:solidFill>
              </a:defRPr>
            </a:lvl1pPr>
            <a:lvl2pPr marL="216000" indent="-216000">
              <a:lnSpc>
                <a:spcPts val="1500"/>
              </a:lnSpc>
              <a:spcBef>
                <a:spcPts val="300"/>
              </a:spcBef>
              <a:buFont typeface="Arial" pitchFamily="34" charset="0"/>
              <a:buChar char="+"/>
              <a:defRPr sz="1200"/>
            </a:lvl2pPr>
            <a:lvl3pPr marL="432000" indent="-216000">
              <a:lnSpc>
                <a:spcPts val="1500"/>
              </a:lnSpc>
              <a:spcBef>
                <a:spcPts val="300"/>
              </a:spcBef>
              <a:buFont typeface="Arial" pitchFamily="34" charset="0"/>
              <a:buChar char="›"/>
              <a:defRPr sz="1200"/>
            </a:lvl3pPr>
            <a:lvl4pPr marL="648000">
              <a:lnSpc>
                <a:spcPts val="1500"/>
              </a:lnSpc>
              <a:spcBef>
                <a:spcPts val="300"/>
              </a:spcBef>
              <a:defRPr sz="1200"/>
            </a:lvl4pPr>
            <a:lvl5pPr marL="864000">
              <a:lnSpc>
                <a:spcPts val="1500"/>
              </a:lnSpc>
              <a:spcBef>
                <a:spcPts val="300"/>
              </a:spcBef>
              <a:defRPr sz="1200"/>
            </a:lvl5p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endParaRPr lang="en-US" noProof="0"/>
          </a:p>
        </p:txBody>
      </p:sp>
      <p:sp>
        <p:nvSpPr>
          <p:cNvPr id="22" name="Textplatzhalter 8"/>
          <p:cNvSpPr>
            <a:spLocks noGrp="1"/>
          </p:cNvSpPr>
          <p:nvPr>
            <p:ph type="body" sz="quarter" idx="24"/>
          </p:nvPr>
        </p:nvSpPr>
        <p:spPr>
          <a:xfrm>
            <a:off x="2322513" y="5580857"/>
            <a:ext cx="7781317" cy="1078706"/>
          </a:xfrm>
          <a:solidFill>
            <a:schemeClr val="accent1"/>
          </a:solidFill>
        </p:spPr>
        <p:txBody>
          <a:bodyPr lIns="144000" tIns="144000" rIns="144000" bIns="144000"/>
          <a:lstStyle>
            <a:lvl1pPr marL="0" indent="0">
              <a:lnSpc>
                <a:spcPts val="1700"/>
              </a:lnSpc>
              <a:spcBef>
                <a:spcPts val="300"/>
              </a:spcBef>
              <a:spcAft>
                <a:spcPts val="700"/>
              </a:spcAft>
              <a:buNone/>
              <a:defRPr sz="1400" b="1">
                <a:solidFill>
                  <a:schemeClr val="tx2"/>
                </a:solidFill>
              </a:defRPr>
            </a:lvl1pPr>
            <a:lvl2pPr marL="216000" indent="-216000">
              <a:lnSpc>
                <a:spcPts val="1500"/>
              </a:lnSpc>
              <a:spcBef>
                <a:spcPts val="300"/>
              </a:spcBef>
              <a:buFont typeface="Arial" pitchFamily="34" charset="0"/>
              <a:buChar char="+"/>
              <a:defRPr sz="1200"/>
            </a:lvl2pPr>
            <a:lvl3pPr marL="432000" indent="-216000">
              <a:lnSpc>
                <a:spcPts val="1500"/>
              </a:lnSpc>
              <a:spcBef>
                <a:spcPts val="300"/>
              </a:spcBef>
              <a:buFont typeface="Arial" pitchFamily="34" charset="0"/>
              <a:buChar char="›"/>
              <a:defRPr sz="1200"/>
            </a:lvl3pPr>
            <a:lvl4pPr marL="648000">
              <a:lnSpc>
                <a:spcPts val="1500"/>
              </a:lnSpc>
              <a:spcBef>
                <a:spcPts val="300"/>
              </a:spcBef>
              <a:defRPr sz="1200"/>
            </a:lvl4pPr>
            <a:lvl5pPr marL="864000">
              <a:lnSpc>
                <a:spcPts val="1500"/>
              </a:lnSpc>
              <a:spcBef>
                <a:spcPts val="300"/>
              </a:spcBef>
              <a:defRPr sz="1200"/>
            </a:lvl5p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endParaRPr lang="en-US" noProof="0"/>
          </a:p>
        </p:txBody>
      </p:sp>
      <p:sp>
        <p:nvSpPr>
          <p:cNvPr id="17" name="Textplatzhalter 8"/>
          <p:cNvSpPr>
            <a:spLocks noGrp="1"/>
          </p:cNvSpPr>
          <p:nvPr>
            <p:ph type="body" sz="quarter" idx="25" hasCustomPrompt="1"/>
          </p:nvPr>
        </p:nvSpPr>
        <p:spPr>
          <a:xfrm>
            <a:off x="737394" y="6659563"/>
            <a:ext cx="9361487" cy="181408"/>
          </a:xfrm>
        </p:spPr>
        <p:txBody>
          <a:bodyPr anchor="b" anchorCtr="0"/>
          <a:lstStyle>
            <a:lvl1pPr marL="0" indent="0">
              <a:lnSpc>
                <a:spcPct val="100000"/>
              </a:lnSpc>
              <a:buNone/>
              <a:defRPr sz="900"/>
            </a:lvl1pPr>
          </a:lstStyle>
          <a:p>
            <a:pPr lvl="0"/>
            <a:r>
              <a:rPr lang="en-US" noProof="0" dirty="0" smtClean="0"/>
              <a:t>Footnote</a:t>
            </a:r>
            <a:endParaRPr lang="en-US" noProof="0" dirty="0"/>
          </a:p>
        </p:txBody>
      </p:sp>
    </p:spTree>
    <p:extLst>
      <p:ext uri="{BB962C8B-B14F-4D97-AF65-F5344CB8AC3E}">
        <p14:creationId xmlns:p14="http://schemas.microsoft.com/office/powerpoint/2010/main" val="400718676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ersonen">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fr-FR" noProof="0" smtClean="0"/>
              <a:t>Cliquez pour modifier le style du titre</a:t>
            </a:r>
            <a:endParaRPr lang="en-US" noProof="0"/>
          </a:p>
        </p:txBody>
      </p:sp>
      <p:sp>
        <p:nvSpPr>
          <p:cNvPr id="3" name="Datumsplatzhalter 2"/>
          <p:cNvSpPr>
            <a:spLocks noGrp="1"/>
          </p:cNvSpPr>
          <p:nvPr>
            <p:ph type="dt" sz="half" idx="10"/>
          </p:nvPr>
        </p:nvSpPr>
        <p:spPr/>
        <p:txBody>
          <a:bodyPr/>
          <a:lstStyle/>
          <a:p>
            <a:r>
              <a:rPr lang="en-US" noProof="0" smtClean="0"/>
              <a:t>SEPTEMBER 25, 2014</a:t>
            </a:r>
            <a:endParaRPr lang="en-US" noProof="0"/>
          </a:p>
        </p:txBody>
      </p:sp>
      <p:sp>
        <p:nvSpPr>
          <p:cNvPr id="4" name="Fußzeilenplatzhalter 3"/>
          <p:cNvSpPr>
            <a:spLocks noGrp="1"/>
          </p:cNvSpPr>
          <p:nvPr>
            <p:ph type="ftr" sz="quarter" idx="11"/>
          </p:nvPr>
        </p:nvSpPr>
        <p:spPr/>
        <p:txBody>
          <a:bodyPr/>
          <a:lstStyle/>
          <a:p>
            <a:r>
              <a:rPr lang="de-DE" noProof="0" smtClean="0"/>
              <a:t>VALNEVA'S LB VACCINE                                         </a:t>
            </a:r>
            <a:endParaRPr lang="en-US" noProof="0"/>
          </a:p>
        </p:txBody>
      </p:sp>
      <p:sp>
        <p:nvSpPr>
          <p:cNvPr id="5" name="Foliennummernplatzhalter 4"/>
          <p:cNvSpPr>
            <a:spLocks noGrp="1"/>
          </p:cNvSpPr>
          <p:nvPr>
            <p:ph type="sldNum" sz="quarter" idx="12"/>
          </p:nvPr>
        </p:nvSpPr>
        <p:spPr/>
        <p:txBody>
          <a:bodyPr/>
          <a:lstStyle/>
          <a:p>
            <a:fld id="{DECF7BD0-5718-4203-831C-0CE0D6B007E8}" type="slidenum">
              <a:rPr lang="en-US" noProof="0" smtClean="0"/>
              <a:pPr/>
              <a:t>‹#›</a:t>
            </a:fld>
            <a:endParaRPr lang="en-US" noProof="0"/>
          </a:p>
        </p:txBody>
      </p:sp>
      <p:sp>
        <p:nvSpPr>
          <p:cNvPr id="7" name="Bildplatzhalter 6"/>
          <p:cNvSpPr>
            <a:spLocks noGrp="1"/>
          </p:cNvSpPr>
          <p:nvPr>
            <p:ph type="pic" sz="quarter" idx="13"/>
          </p:nvPr>
        </p:nvSpPr>
        <p:spPr>
          <a:xfrm>
            <a:off x="738188" y="1908175"/>
            <a:ext cx="1439862" cy="1440000"/>
          </a:xfrm>
          <a:solidFill>
            <a:schemeClr val="accent1"/>
          </a:solidFill>
        </p:spPr>
        <p:txBody>
          <a:bodyPr/>
          <a:lstStyle/>
          <a:p>
            <a:r>
              <a:rPr lang="fr-FR" noProof="0" smtClean="0"/>
              <a:t>Cliquez sur l'icône pour ajouter une image</a:t>
            </a:r>
            <a:endParaRPr lang="en-US" noProof="0"/>
          </a:p>
        </p:txBody>
      </p:sp>
      <p:sp>
        <p:nvSpPr>
          <p:cNvPr id="8" name="Bildplatzhalter 6"/>
          <p:cNvSpPr>
            <a:spLocks noGrp="1"/>
          </p:cNvSpPr>
          <p:nvPr>
            <p:ph type="pic" sz="quarter" idx="14"/>
          </p:nvPr>
        </p:nvSpPr>
        <p:spPr>
          <a:xfrm>
            <a:off x="5491163" y="1908175"/>
            <a:ext cx="1439862" cy="1440000"/>
          </a:xfrm>
          <a:solidFill>
            <a:schemeClr val="accent1"/>
          </a:solidFill>
        </p:spPr>
        <p:txBody>
          <a:bodyPr/>
          <a:lstStyle/>
          <a:p>
            <a:r>
              <a:rPr lang="fr-FR" noProof="0" smtClean="0"/>
              <a:t>Cliquez sur l'icône pour ajouter une image</a:t>
            </a:r>
            <a:endParaRPr lang="en-US" noProof="0"/>
          </a:p>
        </p:txBody>
      </p:sp>
      <p:sp>
        <p:nvSpPr>
          <p:cNvPr id="9" name="Bildplatzhalter 6"/>
          <p:cNvSpPr>
            <a:spLocks noGrp="1"/>
          </p:cNvSpPr>
          <p:nvPr>
            <p:ph type="pic" sz="quarter" idx="15"/>
          </p:nvPr>
        </p:nvSpPr>
        <p:spPr>
          <a:xfrm>
            <a:off x="730933" y="4356100"/>
            <a:ext cx="1439862" cy="1440000"/>
          </a:xfrm>
          <a:solidFill>
            <a:schemeClr val="accent1"/>
          </a:solidFill>
        </p:spPr>
        <p:txBody>
          <a:bodyPr/>
          <a:lstStyle/>
          <a:p>
            <a:r>
              <a:rPr lang="fr-FR" noProof="0" smtClean="0"/>
              <a:t>Cliquez sur l'icône pour ajouter une image</a:t>
            </a:r>
            <a:endParaRPr lang="en-US" noProof="0"/>
          </a:p>
        </p:txBody>
      </p:sp>
      <p:sp>
        <p:nvSpPr>
          <p:cNvPr id="10" name="Bildplatzhalter 6"/>
          <p:cNvSpPr>
            <a:spLocks noGrp="1"/>
          </p:cNvSpPr>
          <p:nvPr>
            <p:ph type="pic" sz="quarter" idx="16"/>
          </p:nvPr>
        </p:nvSpPr>
        <p:spPr>
          <a:xfrm>
            <a:off x="5483908" y="4356100"/>
            <a:ext cx="1439862" cy="1440000"/>
          </a:xfrm>
          <a:solidFill>
            <a:schemeClr val="accent1"/>
          </a:solidFill>
        </p:spPr>
        <p:txBody>
          <a:bodyPr/>
          <a:lstStyle/>
          <a:p>
            <a:r>
              <a:rPr lang="fr-FR" noProof="0" smtClean="0"/>
              <a:t>Cliquez sur l'icône pour ajouter une image</a:t>
            </a:r>
            <a:endParaRPr lang="en-US" noProof="0"/>
          </a:p>
        </p:txBody>
      </p:sp>
      <p:sp>
        <p:nvSpPr>
          <p:cNvPr id="11" name="Textplatzhalter 8"/>
          <p:cNvSpPr>
            <a:spLocks noGrp="1"/>
          </p:cNvSpPr>
          <p:nvPr>
            <p:ph type="body" sz="quarter" idx="17"/>
          </p:nvPr>
        </p:nvSpPr>
        <p:spPr>
          <a:xfrm>
            <a:off x="2322513" y="1908175"/>
            <a:ext cx="3024187" cy="2303463"/>
          </a:xfrm>
          <a:noFill/>
        </p:spPr>
        <p:txBody>
          <a:bodyPr lIns="0" tIns="0" rIns="0" bIns="0"/>
          <a:lstStyle>
            <a:lvl1pPr marL="0" indent="0">
              <a:lnSpc>
                <a:spcPts val="1700"/>
              </a:lnSpc>
              <a:spcBef>
                <a:spcPts val="300"/>
              </a:spcBef>
              <a:spcAft>
                <a:spcPts val="700"/>
              </a:spcAft>
              <a:buNone/>
              <a:defRPr sz="1400" b="1">
                <a:solidFill>
                  <a:schemeClr val="tx2"/>
                </a:solidFill>
              </a:defRPr>
            </a:lvl1pPr>
            <a:lvl2pPr marL="216000" indent="-216000">
              <a:lnSpc>
                <a:spcPts val="1500"/>
              </a:lnSpc>
              <a:spcBef>
                <a:spcPts val="300"/>
              </a:spcBef>
              <a:buFont typeface="Arial" pitchFamily="34" charset="0"/>
              <a:buChar char="+"/>
              <a:defRPr sz="1200"/>
            </a:lvl2pPr>
            <a:lvl3pPr marL="432000" indent="-216000">
              <a:lnSpc>
                <a:spcPts val="1500"/>
              </a:lnSpc>
              <a:spcBef>
                <a:spcPts val="300"/>
              </a:spcBef>
              <a:buFont typeface="Arial" pitchFamily="34" charset="0"/>
              <a:buChar char="›"/>
              <a:defRPr sz="1200"/>
            </a:lvl3pPr>
            <a:lvl4pPr marL="648000">
              <a:lnSpc>
                <a:spcPts val="1500"/>
              </a:lnSpc>
              <a:spcBef>
                <a:spcPts val="300"/>
              </a:spcBef>
              <a:defRPr sz="1200"/>
            </a:lvl4pPr>
            <a:lvl5pPr marL="864000">
              <a:lnSpc>
                <a:spcPts val="1500"/>
              </a:lnSpc>
              <a:spcBef>
                <a:spcPts val="300"/>
              </a:spcBef>
              <a:defRPr sz="1200"/>
            </a:lvl5p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endParaRPr lang="en-US" noProof="0"/>
          </a:p>
        </p:txBody>
      </p:sp>
      <p:sp>
        <p:nvSpPr>
          <p:cNvPr id="15" name="Textplatzhalter 8"/>
          <p:cNvSpPr>
            <a:spLocks noGrp="1"/>
          </p:cNvSpPr>
          <p:nvPr>
            <p:ph type="body" sz="quarter" idx="18"/>
          </p:nvPr>
        </p:nvSpPr>
        <p:spPr>
          <a:xfrm>
            <a:off x="7075488" y="1907381"/>
            <a:ext cx="3024187" cy="2303463"/>
          </a:xfrm>
          <a:noFill/>
        </p:spPr>
        <p:txBody>
          <a:bodyPr lIns="0" tIns="0" rIns="0" bIns="0"/>
          <a:lstStyle>
            <a:lvl1pPr marL="0" indent="0">
              <a:lnSpc>
                <a:spcPts val="1700"/>
              </a:lnSpc>
              <a:spcBef>
                <a:spcPts val="300"/>
              </a:spcBef>
              <a:spcAft>
                <a:spcPts val="700"/>
              </a:spcAft>
              <a:buNone/>
              <a:defRPr sz="1400" b="1">
                <a:solidFill>
                  <a:schemeClr val="tx2"/>
                </a:solidFill>
              </a:defRPr>
            </a:lvl1pPr>
            <a:lvl2pPr marL="216000" indent="-216000">
              <a:lnSpc>
                <a:spcPts val="1500"/>
              </a:lnSpc>
              <a:spcBef>
                <a:spcPts val="300"/>
              </a:spcBef>
              <a:buFont typeface="Arial" pitchFamily="34" charset="0"/>
              <a:buChar char="+"/>
              <a:defRPr sz="1200"/>
            </a:lvl2pPr>
            <a:lvl3pPr marL="432000" indent="-216000">
              <a:lnSpc>
                <a:spcPts val="1500"/>
              </a:lnSpc>
              <a:spcBef>
                <a:spcPts val="300"/>
              </a:spcBef>
              <a:buFont typeface="Arial" pitchFamily="34" charset="0"/>
              <a:buChar char="›"/>
              <a:defRPr sz="1200"/>
            </a:lvl3pPr>
            <a:lvl4pPr marL="648000">
              <a:lnSpc>
                <a:spcPts val="1500"/>
              </a:lnSpc>
              <a:spcBef>
                <a:spcPts val="300"/>
              </a:spcBef>
              <a:defRPr sz="1200"/>
            </a:lvl4pPr>
            <a:lvl5pPr marL="864000">
              <a:lnSpc>
                <a:spcPts val="1500"/>
              </a:lnSpc>
              <a:spcBef>
                <a:spcPts val="300"/>
              </a:spcBef>
              <a:defRPr sz="1200"/>
            </a:lvl5p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endParaRPr lang="en-US" noProof="0"/>
          </a:p>
        </p:txBody>
      </p:sp>
      <p:sp>
        <p:nvSpPr>
          <p:cNvPr id="16" name="Textplatzhalter 8"/>
          <p:cNvSpPr>
            <a:spLocks noGrp="1"/>
          </p:cNvSpPr>
          <p:nvPr>
            <p:ph type="body" sz="quarter" idx="19"/>
          </p:nvPr>
        </p:nvSpPr>
        <p:spPr>
          <a:xfrm>
            <a:off x="2322513" y="4356100"/>
            <a:ext cx="3024187" cy="2303463"/>
          </a:xfrm>
          <a:noFill/>
        </p:spPr>
        <p:txBody>
          <a:bodyPr lIns="0" tIns="0" rIns="0" bIns="0"/>
          <a:lstStyle>
            <a:lvl1pPr marL="0" indent="0">
              <a:lnSpc>
                <a:spcPts val="1700"/>
              </a:lnSpc>
              <a:spcBef>
                <a:spcPts val="300"/>
              </a:spcBef>
              <a:spcAft>
                <a:spcPts val="700"/>
              </a:spcAft>
              <a:buNone/>
              <a:defRPr sz="1400" b="1">
                <a:solidFill>
                  <a:schemeClr val="tx2"/>
                </a:solidFill>
              </a:defRPr>
            </a:lvl1pPr>
            <a:lvl2pPr marL="216000" indent="-216000">
              <a:lnSpc>
                <a:spcPts val="1500"/>
              </a:lnSpc>
              <a:spcBef>
                <a:spcPts val="300"/>
              </a:spcBef>
              <a:buFont typeface="Arial" pitchFamily="34" charset="0"/>
              <a:buChar char="+"/>
              <a:defRPr sz="1200"/>
            </a:lvl2pPr>
            <a:lvl3pPr marL="432000" indent="-216000">
              <a:lnSpc>
                <a:spcPts val="1500"/>
              </a:lnSpc>
              <a:spcBef>
                <a:spcPts val="300"/>
              </a:spcBef>
              <a:buFont typeface="Arial" pitchFamily="34" charset="0"/>
              <a:buChar char="›"/>
              <a:defRPr sz="1200"/>
            </a:lvl3pPr>
            <a:lvl4pPr marL="648000">
              <a:lnSpc>
                <a:spcPts val="1500"/>
              </a:lnSpc>
              <a:spcBef>
                <a:spcPts val="300"/>
              </a:spcBef>
              <a:defRPr sz="1200"/>
            </a:lvl4pPr>
            <a:lvl5pPr marL="864000">
              <a:lnSpc>
                <a:spcPts val="1500"/>
              </a:lnSpc>
              <a:spcBef>
                <a:spcPts val="300"/>
              </a:spcBef>
              <a:defRPr sz="1200"/>
            </a:lvl5p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endParaRPr lang="en-US" noProof="0"/>
          </a:p>
        </p:txBody>
      </p:sp>
      <p:sp>
        <p:nvSpPr>
          <p:cNvPr id="17" name="Textplatzhalter 8"/>
          <p:cNvSpPr>
            <a:spLocks noGrp="1"/>
          </p:cNvSpPr>
          <p:nvPr>
            <p:ph type="body" sz="quarter" idx="20"/>
          </p:nvPr>
        </p:nvSpPr>
        <p:spPr>
          <a:xfrm>
            <a:off x="7075488" y="4356100"/>
            <a:ext cx="3024187" cy="2303463"/>
          </a:xfrm>
          <a:noFill/>
        </p:spPr>
        <p:txBody>
          <a:bodyPr lIns="0" tIns="0" rIns="0" bIns="0"/>
          <a:lstStyle>
            <a:lvl1pPr marL="0" indent="0">
              <a:lnSpc>
                <a:spcPts val="1700"/>
              </a:lnSpc>
              <a:spcBef>
                <a:spcPts val="300"/>
              </a:spcBef>
              <a:spcAft>
                <a:spcPts val="700"/>
              </a:spcAft>
              <a:buNone/>
              <a:defRPr sz="1400" b="1">
                <a:solidFill>
                  <a:schemeClr val="tx2"/>
                </a:solidFill>
              </a:defRPr>
            </a:lvl1pPr>
            <a:lvl2pPr marL="216000" indent="-216000">
              <a:lnSpc>
                <a:spcPts val="1500"/>
              </a:lnSpc>
              <a:spcBef>
                <a:spcPts val="300"/>
              </a:spcBef>
              <a:buFont typeface="Arial" pitchFamily="34" charset="0"/>
              <a:buChar char="+"/>
              <a:defRPr sz="1200"/>
            </a:lvl2pPr>
            <a:lvl3pPr marL="432000" indent="-216000">
              <a:lnSpc>
                <a:spcPts val="1500"/>
              </a:lnSpc>
              <a:spcBef>
                <a:spcPts val="300"/>
              </a:spcBef>
              <a:buFont typeface="Arial" pitchFamily="34" charset="0"/>
              <a:buChar char="›"/>
              <a:defRPr sz="1200"/>
            </a:lvl3pPr>
            <a:lvl4pPr marL="648000">
              <a:lnSpc>
                <a:spcPts val="1500"/>
              </a:lnSpc>
              <a:spcBef>
                <a:spcPts val="300"/>
              </a:spcBef>
              <a:defRPr sz="1200"/>
            </a:lvl4pPr>
            <a:lvl5pPr marL="864000">
              <a:lnSpc>
                <a:spcPts val="1500"/>
              </a:lnSpc>
              <a:spcBef>
                <a:spcPts val="300"/>
              </a:spcBef>
              <a:defRPr sz="1200"/>
            </a:lvl5p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endParaRPr lang="en-US" noProof="0"/>
          </a:p>
        </p:txBody>
      </p:sp>
      <p:sp>
        <p:nvSpPr>
          <p:cNvPr id="14" name="Textplatzhalter 8"/>
          <p:cNvSpPr>
            <a:spLocks noGrp="1"/>
          </p:cNvSpPr>
          <p:nvPr>
            <p:ph type="body" sz="quarter" idx="21" hasCustomPrompt="1"/>
          </p:nvPr>
        </p:nvSpPr>
        <p:spPr>
          <a:xfrm>
            <a:off x="737394" y="6659563"/>
            <a:ext cx="9361487" cy="181408"/>
          </a:xfrm>
        </p:spPr>
        <p:txBody>
          <a:bodyPr anchor="b" anchorCtr="0"/>
          <a:lstStyle>
            <a:lvl1pPr marL="0" indent="0">
              <a:lnSpc>
                <a:spcPct val="100000"/>
              </a:lnSpc>
              <a:buNone/>
              <a:defRPr sz="900"/>
            </a:lvl1pPr>
          </a:lstStyle>
          <a:p>
            <a:pPr lvl="0"/>
            <a:r>
              <a:rPr lang="en-US" noProof="0" dirty="0" smtClean="0"/>
              <a:t>Footnote</a:t>
            </a:r>
            <a:endParaRPr lang="en-US" noProof="0" dirty="0"/>
          </a:p>
        </p:txBody>
      </p:sp>
    </p:spTree>
    <p:extLst>
      <p:ext uri="{BB962C8B-B14F-4D97-AF65-F5344CB8AC3E}">
        <p14:creationId xmlns:p14="http://schemas.microsoft.com/office/powerpoint/2010/main" val="264438606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sclaimer">
    <p:spTree>
      <p:nvGrpSpPr>
        <p:cNvPr id="1" name=""/>
        <p:cNvGrpSpPr/>
        <p:nvPr/>
      </p:nvGrpSpPr>
      <p:grpSpPr>
        <a:xfrm>
          <a:off x="0" y="0"/>
          <a:ext cx="0" cy="0"/>
          <a:chOff x="0" y="0"/>
          <a:chExt cx="0" cy="0"/>
        </a:xfrm>
      </p:grpSpPr>
      <p:sp>
        <p:nvSpPr>
          <p:cNvPr id="2" name="Titel 1"/>
          <p:cNvSpPr>
            <a:spLocks noGrp="1"/>
          </p:cNvSpPr>
          <p:nvPr>
            <p:ph type="title"/>
          </p:nvPr>
        </p:nvSpPr>
        <p:spPr>
          <a:xfrm>
            <a:off x="720000" y="466726"/>
            <a:ext cx="9379675" cy="721618"/>
          </a:xfrm>
        </p:spPr>
        <p:txBody>
          <a:bodyPr/>
          <a:lstStyle>
            <a:lvl1pPr>
              <a:defRPr b="0" cap="none" baseline="0">
                <a:solidFill>
                  <a:schemeClr val="tx2"/>
                </a:solidFill>
              </a:defRPr>
            </a:lvl1pPr>
          </a:lstStyle>
          <a:p>
            <a:r>
              <a:rPr lang="fr-FR" noProof="0" smtClean="0"/>
              <a:t>Cliquez pour modifier le style du titre</a:t>
            </a:r>
            <a:endParaRPr lang="en-US" noProof="0"/>
          </a:p>
        </p:txBody>
      </p:sp>
      <p:sp>
        <p:nvSpPr>
          <p:cNvPr id="3" name="Datumsplatzhalter 2"/>
          <p:cNvSpPr>
            <a:spLocks noGrp="1"/>
          </p:cNvSpPr>
          <p:nvPr>
            <p:ph type="dt" sz="half" idx="10"/>
          </p:nvPr>
        </p:nvSpPr>
        <p:spPr/>
        <p:txBody>
          <a:bodyPr/>
          <a:lstStyle/>
          <a:p>
            <a:r>
              <a:rPr lang="en-US" noProof="0" smtClean="0"/>
              <a:t>SEPTEMBER 25, 2014</a:t>
            </a:r>
            <a:endParaRPr lang="en-US" noProof="0"/>
          </a:p>
        </p:txBody>
      </p:sp>
      <p:sp>
        <p:nvSpPr>
          <p:cNvPr id="4" name="Fußzeilenplatzhalter 3"/>
          <p:cNvSpPr>
            <a:spLocks noGrp="1"/>
          </p:cNvSpPr>
          <p:nvPr>
            <p:ph type="ftr" sz="quarter" idx="11"/>
          </p:nvPr>
        </p:nvSpPr>
        <p:spPr/>
        <p:txBody>
          <a:bodyPr/>
          <a:lstStyle/>
          <a:p>
            <a:r>
              <a:rPr lang="de-DE" noProof="0" smtClean="0"/>
              <a:t>VALNEVA'S LB VACCINE                                         </a:t>
            </a:r>
            <a:endParaRPr lang="en-US" noProof="0"/>
          </a:p>
        </p:txBody>
      </p:sp>
      <p:sp>
        <p:nvSpPr>
          <p:cNvPr id="5" name="Foliennummernplatzhalter 4"/>
          <p:cNvSpPr>
            <a:spLocks noGrp="1"/>
          </p:cNvSpPr>
          <p:nvPr>
            <p:ph type="sldNum" sz="quarter" idx="12"/>
          </p:nvPr>
        </p:nvSpPr>
        <p:spPr/>
        <p:txBody>
          <a:bodyPr/>
          <a:lstStyle/>
          <a:p>
            <a:fld id="{DECF7BD0-5718-4203-831C-0CE0D6B007E8}" type="slidenum">
              <a:rPr lang="en-US" noProof="0" smtClean="0"/>
              <a:pPr/>
              <a:t>‹#›</a:t>
            </a:fld>
            <a:endParaRPr lang="en-US" noProof="0"/>
          </a:p>
        </p:txBody>
      </p:sp>
      <p:sp>
        <p:nvSpPr>
          <p:cNvPr id="8" name="Inhaltsplatzhalter 7"/>
          <p:cNvSpPr>
            <a:spLocks noGrp="1"/>
          </p:cNvSpPr>
          <p:nvPr>
            <p:ph sz="quarter" idx="13"/>
          </p:nvPr>
        </p:nvSpPr>
        <p:spPr>
          <a:xfrm>
            <a:off x="738188" y="1403350"/>
            <a:ext cx="4608512" cy="5256213"/>
          </a:xfrm>
        </p:spPr>
        <p:txBody>
          <a:bodyPr/>
          <a:lstStyle>
            <a:lvl1pPr marL="144000" indent="-144000" algn="just">
              <a:lnSpc>
                <a:spcPts val="1600"/>
              </a:lnSpc>
              <a:defRPr sz="1200"/>
            </a:lvl1pPr>
            <a:lvl2pPr marL="288000" indent="-144000" algn="just">
              <a:lnSpc>
                <a:spcPts val="1600"/>
              </a:lnSpc>
              <a:defRPr sz="1200"/>
            </a:lvl2pPr>
            <a:lvl3pPr marL="432000" indent="-144000" algn="just">
              <a:lnSpc>
                <a:spcPts val="1600"/>
              </a:lnSpc>
              <a:defRPr sz="1200"/>
            </a:lvl3pPr>
            <a:lvl4pPr marL="576000" indent="-144000" algn="just">
              <a:lnSpc>
                <a:spcPts val="1600"/>
              </a:lnSpc>
              <a:defRPr sz="1200"/>
            </a:lvl4pPr>
            <a:lvl5pPr marL="720000" indent="-144000" algn="just">
              <a:lnSpc>
                <a:spcPts val="1600"/>
              </a:lnSpc>
              <a:defRPr sz="1200"/>
            </a:lvl5p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endParaRPr lang="en-US" noProof="0"/>
          </a:p>
        </p:txBody>
      </p:sp>
      <p:sp>
        <p:nvSpPr>
          <p:cNvPr id="10" name="Inhaltsplatzhalter 7"/>
          <p:cNvSpPr>
            <a:spLocks noGrp="1"/>
          </p:cNvSpPr>
          <p:nvPr>
            <p:ph sz="quarter" idx="14"/>
          </p:nvPr>
        </p:nvSpPr>
        <p:spPr>
          <a:xfrm>
            <a:off x="5491163" y="1403350"/>
            <a:ext cx="4608512" cy="5256213"/>
          </a:xfrm>
        </p:spPr>
        <p:txBody>
          <a:bodyPr/>
          <a:lstStyle>
            <a:lvl1pPr marL="144000" indent="-144000" algn="just">
              <a:lnSpc>
                <a:spcPts val="1600"/>
              </a:lnSpc>
              <a:defRPr sz="1200"/>
            </a:lvl1pPr>
            <a:lvl2pPr marL="288000" indent="-144000" algn="just">
              <a:lnSpc>
                <a:spcPts val="1600"/>
              </a:lnSpc>
              <a:defRPr sz="1200"/>
            </a:lvl2pPr>
            <a:lvl3pPr marL="432000" indent="-144000" algn="just">
              <a:lnSpc>
                <a:spcPts val="1600"/>
              </a:lnSpc>
              <a:defRPr sz="1200"/>
            </a:lvl3pPr>
            <a:lvl4pPr marL="576000" indent="-144000" algn="just">
              <a:lnSpc>
                <a:spcPts val="1600"/>
              </a:lnSpc>
              <a:defRPr sz="1200"/>
            </a:lvl4pPr>
            <a:lvl5pPr marL="720000" indent="-144000" algn="just">
              <a:lnSpc>
                <a:spcPts val="1600"/>
              </a:lnSpc>
              <a:defRPr sz="1200"/>
            </a:lvl5p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endParaRPr lang="en-US" noProof="0"/>
          </a:p>
        </p:txBody>
      </p:sp>
      <p:sp>
        <p:nvSpPr>
          <p:cNvPr id="9" name="Textplatzhalter 8"/>
          <p:cNvSpPr>
            <a:spLocks noGrp="1"/>
          </p:cNvSpPr>
          <p:nvPr>
            <p:ph type="body" sz="quarter" idx="15" hasCustomPrompt="1"/>
          </p:nvPr>
        </p:nvSpPr>
        <p:spPr>
          <a:xfrm>
            <a:off x="737394" y="6659563"/>
            <a:ext cx="9361487" cy="181408"/>
          </a:xfrm>
        </p:spPr>
        <p:txBody>
          <a:bodyPr anchor="b" anchorCtr="0"/>
          <a:lstStyle>
            <a:lvl1pPr marL="0" indent="0">
              <a:lnSpc>
                <a:spcPct val="100000"/>
              </a:lnSpc>
              <a:buNone/>
              <a:defRPr sz="900"/>
            </a:lvl1pPr>
          </a:lstStyle>
          <a:p>
            <a:pPr lvl="0"/>
            <a:r>
              <a:rPr lang="en-US" noProof="0" dirty="0" smtClean="0"/>
              <a:t>Footnote</a:t>
            </a:r>
            <a:endParaRPr lang="en-US" noProof="0" dirty="0"/>
          </a:p>
        </p:txBody>
      </p:sp>
    </p:spTree>
    <p:extLst>
      <p:ext uri="{BB962C8B-B14F-4D97-AF65-F5344CB8AC3E}">
        <p14:creationId xmlns:p14="http://schemas.microsoft.com/office/powerpoint/2010/main" val="1899434590"/>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fr-FR" noProof="0" smtClean="0"/>
              <a:t>Cliquez pour modifier le style du titre</a:t>
            </a:r>
            <a:endParaRPr lang="en-US" noProof="0"/>
          </a:p>
        </p:txBody>
      </p:sp>
      <p:sp>
        <p:nvSpPr>
          <p:cNvPr id="3" name="Datumsplatzhalter 2"/>
          <p:cNvSpPr>
            <a:spLocks noGrp="1"/>
          </p:cNvSpPr>
          <p:nvPr>
            <p:ph type="dt" sz="half" idx="10"/>
          </p:nvPr>
        </p:nvSpPr>
        <p:spPr/>
        <p:txBody>
          <a:bodyPr/>
          <a:lstStyle/>
          <a:p>
            <a:r>
              <a:rPr lang="en-US" noProof="0" smtClean="0"/>
              <a:t>SEPTEMBER 25, 2014</a:t>
            </a:r>
            <a:endParaRPr lang="en-US" noProof="0"/>
          </a:p>
        </p:txBody>
      </p:sp>
      <p:sp>
        <p:nvSpPr>
          <p:cNvPr id="4" name="Fußzeilenplatzhalter 3"/>
          <p:cNvSpPr>
            <a:spLocks noGrp="1"/>
          </p:cNvSpPr>
          <p:nvPr>
            <p:ph type="ftr" sz="quarter" idx="11"/>
          </p:nvPr>
        </p:nvSpPr>
        <p:spPr/>
        <p:txBody>
          <a:bodyPr/>
          <a:lstStyle/>
          <a:p>
            <a:r>
              <a:rPr lang="de-DE" noProof="0" smtClean="0"/>
              <a:t>VALNEVA'S LB VACCINE                                         </a:t>
            </a:r>
            <a:endParaRPr lang="en-US" noProof="0"/>
          </a:p>
        </p:txBody>
      </p:sp>
      <p:sp>
        <p:nvSpPr>
          <p:cNvPr id="5" name="Foliennummernplatzhalter 4"/>
          <p:cNvSpPr>
            <a:spLocks noGrp="1"/>
          </p:cNvSpPr>
          <p:nvPr>
            <p:ph type="sldNum" sz="quarter" idx="12"/>
          </p:nvPr>
        </p:nvSpPr>
        <p:spPr/>
        <p:txBody>
          <a:bodyPr/>
          <a:lstStyle/>
          <a:p>
            <a:fld id="{DECF7BD0-5718-4203-831C-0CE0D6B007E8}" type="slidenum">
              <a:rPr lang="en-US" noProof="0" smtClean="0"/>
              <a:pPr/>
              <a:t>‹#›</a:t>
            </a:fld>
            <a:endParaRPr lang="en-US" noProof="0"/>
          </a:p>
        </p:txBody>
      </p:sp>
      <p:sp>
        <p:nvSpPr>
          <p:cNvPr id="6" name="Textplatzhalter 8"/>
          <p:cNvSpPr>
            <a:spLocks noGrp="1"/>
          </p:cNvSpPr>
          <p:nvPr>
            <p:ph type="body" sz="quarter" idx="13" hasCustomPrompt="1"/>
          </p:nvPr>
        </p:nvSpPr>
        <p:spPr>
          <a:xfrm>
            <a:off x="737394" y="6659563"/>
            <a:ext cx="9361487" cy="181408"/>
          </a:xfrm>
        </p:spPr>
        <p:txBody>
          <a:bodyPr anchor="b" anchorCtr="0"/>
          <a:lstStyle>
            <a:lvl1pPr marL="0" indent="0">
              <a:lnSpc>
                <a:spcPct val="100000"/>
              </a:lnSpc>
              <a:buNone/>
              <a:defRPr sz="900"/>
            </a:lvl1pPr>
          </a:lstStyle>
          <a:p>
            <a:pPr lvl="0"/>
            <a:r>
              <a:rPr lang="en-US" noProof="0" dirty="0" smtClean="0"/>
              <a:t>Footnote</a:t>
            </a:r>
            <a:endParaRPr lang="en-US" noProof="0" dirty="0"/>
          </a:p>
        </p:txBody>
      </p:sp>
    </p:spTree>
    <p:extLst>
      <p:ext uri="{BB962C8B-B14F-4D97-AF65-F5344CB8AC3E}">
        <p14:creationId xmlns:p14="http://schemas.microsoft.com/office/powerpoint/2010/main" val="3605723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r>
              <a:rPr lang="en-US" noProof="0" smtClean="0"/>
              <a:t>SEPTEMBER 25, 2014</a:t>
            </a:r>
            <a:endParaRPr lang="en-US" noProof="0"/>
          </a:p>
        </p:txBody>
      </p:sp>
      <p:sp>
        <p:nvSpPr>
          <p:cNvPr id="3" name="Fußzeilenplatzhalter 2"/>
          <p:cNvSpPr>
            <a:spLocks noGrp="1"/>
          </p:cNvSpPr>
          <p:nvPr>
            <p:ph type="ftr" sz="quarter" idx="11"/>
          </p:nvPr>
        </p:nvSpPr>
        <p:spPr/>
        <p:txBody>
          <a:bodyPr/>
          <a:lstStyle/>
          <a:p>
            <a:r>
              <a:rPr lang="de-DE" noProof="0" smtClean="0"/>
              <a:t>VALNEVA'S LB VACCINE                                         </a:t>
            </a:r>
            <a:endParaRPr lang="en-US" noProof="0"/>
          </a:p>
        </p:txBody>
      </p:sp>
      <p:sp>
        <p:nvSpPr>
          <p:cNvPr id="4" name="Foliennummernplatzhalter 3"/>
          <p:cNvSpPr>
            <a:spLocks noGrp="1"/>
          </p:cNvSpPr>
          <p:nvPr>
            <p:ph type="sldNum" sz="quarter" idx="12"/>
          </p:nvPr>
        </p:nvSpPr>
        <p:spPr/>
        <p:txBody>
          <a:bodyPr/>
          <a:lstStyle/>
          <a:p>
            <a:fld id="{DECF7BD0-5718-4203-831C-0CE0D6B007E8}" type="slidenum">
              <a:rPr lang="en-US" noProof="0" smtClean="0"/>
              <a:pPr/>
              <a:t>‹#›</a:t>
            </a:fld>
            <a:endParaRPr lang="en-US" noProof="0"/>
          </a:p>
        </p:txBody>
      </p:sp>
      <p:sp>
        <p:nvSpPr>
          <p:cNvPr id="5" name="Textplatzhalter 8"/>
          <p:cNvSpPr>
            <a:spLocks noGrp="1"/>
          </p:cNvSpPr>
          <p:nvPr>
            <p:ph type="body" sz="quarter" idx="13" hasCustomPrompt="1"/>
          </p:nvPr>
        </p:nvSpPr>
        <p:spPr>
          <a:xfrm>
            <a:off x="737394" y="6659563"/>
            <a:ext cx="9361487" cy="181408"/>
          </a:xfrm>
        </p:spPr>
        <p:txBody>
          <a:bodyPr anchor="b" anchorCtr="0"/>
          <a:lstStyle>
            <a:lvl1pPr marL="0" indent="0">
              <a:lnSpc>
                <a:spcPct val="100000"/>
              </a:lnSpc>
              <a:buNone/>
              <a:defRPr sz="900"/>
            </a:lvl1pPr>
          </a:lstStyle>
          <a:p>
            <a:pPr lvl="0"/>
            <a:r>
              <a:rPr lang="en-US" noProof="0" dirty="0" smtClean="0"/>
              <a:t>Footnote</a:t>
            </a:r>
            <a:endParaRPr lang="en-US" noProof="0" dirty="0"/>
          </a:p>
        </p:txBody>
      </p:sp>
    </p:spTree>
    <p:extLst>
      <p:ext uri="{BB962C8B-B14F-4D97-AF65-F5344CB8AC3E}">
        <p14:creationId xmlns:p14="http://schemas.microsoft.com/office/powerpoint/2010/main" val="367870621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Zwischenfolie 1">
    <p:spTree>
      <p:nvGrpSpPr>
        <p:cNvPr id="1" name=""/>
        <p:cNvGrpSpPr/>
        <p:nvPr/>
      </p:nvGrpSpPr>
      <p:grpSpPr>
        <a:xfrm>
          <a:off x="0" y="0"/>
          <a:ext cx="0" cy="0"/>
          <a:chOff x="0" y="0"/>
          <a:chExt cx="0" cy="0"/>
        </a:xfrm>
      </p:grpSpPr>
      <p:pic>
        <p:nvPicPr>
          <p:cNvPr id="5" name="Grafik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6" y="419"/>
            <a:ext cx="10691784" cy="7561568"/>
          </a:xfrm>
          <a:prstGeom prst="rect">
            <a:avLst/>
          </a:prstGeom>
        </p:spPr>
      </p:pic>
      <p:sp>
        <p:nvSpPr>
          <p:cNvPr id="2" name="Titel 1"/>
          <p:cNvSpPr>
            <a:spLocks noGrp="1"/>
          </p:cNvSpPr>
          <p:nvPr>
            <p:ph type="ctrTitle"/>
          </p:nvPr>
        </p:nvSpPr>
        <p:spPr>
          <a:xfrm>
            <a:off x="728811" y="972319"/>
            <a:ext cx="9226401" cy="2520279"/>
          </a:xfrm>
        </p:spPr>
        <p:txBody>
          <a:bodyPr anchor="t" anchorCtr="0"/>
          <a:lstStyle>
            <a:lvl1pPr>
              <a:lnSpc>
                <a:spcPts val="4320"/>
              </a:lnSpc>
              <a:defRPr sz="3600" b="0">
                <a:solidFill>
                  <a:schemeClr val="bg1"/>
                </a:solidFill>
              </a:defRPr>
            </a:lvl1pPr>
          </a:lstStyle>
          <a:p>
            <a:r>
              <a:rPr lang="fr-FR" noProof="0" smtClean="0"/>
              <a:t>Cliquez pour modifier le style du titre</a:t>
            </a:r>
            <a:endParaRPr lang="en-US" noProof="0"/>
          </a:p>
        </p:txBody>
      </p:sp>
    </p:spTree>
    <p:extLst>
      <p:ext uri="{BB962C8B-B14F-4D97-AF65-F5344CB8AC3E}">
        <p14:creationId xmlns:p14="http://schemas.microsoft.com/office/powerpoint/2010/main" val="3158754465"/>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Zwischenfolie 2">
    <p:spTree>
      <p:nvGrpSpPr>
        <p:cNvPr id="1" name=""/>
        <p:cNvGrpSpPr/>
        <p:nvPr/>
      </p:nvGrpSpPr>
      <p:grpSpPr>
        <a:xfrm>
          <a:off x="0" y="0"/>
          <a:ext cx="0" cy="0"/>
          <a:chOff x="0" y="0"/>
          <a:chExt cx="0" cy="0"/>
        </a:xfrm>
      </p:grpSpPr>
      <p:pic>
        <p:nvPicPr>
          <p:cNvPr id="3" name="Grafik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6" y="419"/>
            <a:ext cx="10691784" cy="7561568"/>
          </a:xfrm>
          <a:prstGeom prst="rect">
            <a:avLst/>
          </a:prstGeom>
        </p:spPr>
      </p:pic>
      <p:sp>
        <p:nvSpPr>
          <p:cNvPr id="2" name="Titel 1"/>
          <p:cNvSpPr>
            <a:spLocks noGrp="1"/>
          </p:cNvSpPr>
          <p:nvPr>
            <p:ph type="ctrTitle"/>
          </p:nvPr>
        </p:nvSpPr>
        <p:spPr>
          <a:xfrm>
            <a:off x="728811" y="972319"/>
            <a:ext cx="9226401" cy="2520279"/>
          </a:xfrm>
        </p:spPr>
        <p:txBody>
          <a:bodyPr anchor="t" anchorCtr="0"/>
          <a:lstStyle>
            <a:lvl1pPr>
              <a:lnSpc>
                <a:spcPts val="4320"/>
              </a:lnSpc>
              <a:defRPr sz="3600" b="0">
                <a:solidFill>
                  <a:schemeClr val="bg1"/>
                </a:solidFill>
              </a:defRPr>
            </a:lvl1pPr>
          </a:lstStyle>
          <a:p>
            <a:r>
              <a:rPr lang="fr-FR" noProof="0" smtClean="0"/>
              <a:t>Cliquez pour modifier le style du titre</a:t>
            </a:r>
            <a:endParaRPr lang="en-US" noProof="0"/>
          </a:p>
        </p:txBody>
      </p:sp>
    </p:spTree>
    <p:extLst>
      <p:ext uri="{BB962C8B-B14F-4D97-AF65-F5344CB8AC3E}">
        <p14:creationId xmlns:p14="http://schemas.microsoft.com/office/powerpoint/2010/main" val="1248347223"/>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Zwischenfolie 3">
    <p:spTree>
      <p:nvGrpSpPr>
        <p:cNvPr id="1" name=""/>
        <p:cNvGrpSpPr/>
        <p:nvPr/>
      </p:nvGrpSpPr>
      <p:grpSpPr>
        <a:xfrm>
          <a:off x="0" y="0"/>
          <a:ext cx="0" cy="0"/>
          <a:chOff x="0" y="0"/>
          <a:chExt cx="0" cy="0"/>
        </a:xfrm>
      </p:grpSpPr>
      <p:pic>
        <p:nvPicPr>
          <p:cNvPr id="3" name="Grafik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6" y="419"/>
            <a:ext cx="10691784" cy="7561568"/>
          </a:xfrm>
          <a:prstGeom prst="rect">
            <a:avLst/>
          </a:prstGeom>
        </p:spPr>
      </p:pic>
      <p:sp>
        <p:nvSpPr>
          <p:cNvPr id="2" name="Titel 1"/>
          <p:cNvSpPr>
            <a:spLocks noGrp="1"/>
          </p:cNvSpPr>
          <p:nvPr>
            <p:ph type="ctrTitle"/>
          </p:nvPr>
        </p:nvSpPr>
        <p:spPr>
          <a:xfrm>
            <a:off x="728811" y="972319"/>
            <a:ext cx="9226401" cy="2520279"/>
          </a:xfrm>
        </p:spPr>
        <p:txBody>
          <a:bodyPr anchor="t" anchorCtr="0"/>
          <a:lstStyle>
            <a:lvl1pPr>
              <a:lnSpc>
                <a:spcPts val="4320"/>
              </a:lnSpc>
              <a:defRPr sz="3600" b="0">
                <a:solidFill>
                  <a:schemeClr val="bg1"/>
                </a:solidFill>
              </a:defRPr>
            </a:lvl1pPr>
          </a:lstStyle>
          <a:p>
            <a:r>
              <a:rPr lang="fr-FR" noProof="0" smtClean="0"/>
              <a:t>Cliquez pour modifier le style du titre</a:t>
            </a:r>
            <a:endParaRPr lang="en-US" noProof="0"/>
          </a:p>
        </p:txBody>
      </p:sp>
    </p:spTree>
    <p:extLst>
      <p:ext uri="{BB962C8B-B14F-4D97-AF65-F5344CB8AC3E}">
        <p14:creationId xmlns:p14="http://schemas.microsoft.com/office/powerpoint/2010/main" val="230090014"/>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Zwischenfolie 4">
    <p:spTree>
      <p:nvGrpSpPr>
        <p:cNvPr id="1" name=""/>
        <p:cNvGrpSpPr/>
        <p:nvPr/>
      </p:nvGrpSpPr>
      <p:grpSpPr>
        <a:xfrm>
          <a:off x="0" y="0"/>
          <a:ext cx="0" cy="0"/>
          <a:chOff x="0" y="0"/>
          <a:chExt cx="0" cy="0"/>
        </a:xfrm>
      </p:grpSpPr>
      <p:pic>
        <p:nvPicPr>
          <p:cNvPr id="3" name="Grafik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6" y="419"/>
            <a:ext cx="10691784" cy="7561568"/>
          </a:xfrm>
          <a:prstGeom prst="rect">
            <a:avLst/>
          </a:prstGeom>
        </p:spPr>
      </p:pic>
      <p:sp>
        <p:nvSpPr>
          <p:cNvPr id="2" name="Titel 1"/>
          <p:cNvSpPr>
            <a:spLocks noGrp="1"/>
          </p:cNvSpPr>
          <p:nvPr>
            <p:ph type="ctrTitle"/>
          </p:nvPr>
        </p:nvSpPr>
        <p:spPr>
          <a:xfrm>
            <a:off x="728811" y="972319"/>
            <a:ext cx="9226401" cy="2520279"/>
          </a:xfrm>
        </p:spPr>
        <p:txBody>
          <a:bodyPr anchor="t" anchorCtr="0"/>
          <a:lstStyle>
            <a:lvl1pPr>
              <a:lnSpc>
                <a:spcPts val="4320"/>
              </a:lnSpc>
              <a:defRPr sz="3600" b="0">
                <a:solidFill>
                  <a:schemeClr val="bg1"/>
                </a:solidFill>
              </a:defRPr>
            </a:lvl1pPr>
          </a:lstStyle>
          <a:p>
            <a:r>
              <a:rPr lang="fr-FR" noProof="0" smtClean="0"/>
              <a:t>Cliquez pour modifier le style du titre</a:t>
            </a:r>
            <a:endParaRPr lang="en-US" noProof="0"/>
          </a:p>
        </p:txBody>
      </p:sp>
    </p:spTree>
    <p:extLst>
      <p:ext uri="{BB962C8B-B14F-4D97-AF65-F5344CB8AC3E}">
        <p14:creationId xmlns:p14="http://schemas.microsoft.com/office/powerpoint/2010/main" val="692899991"/>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Disclaimer">
    <p:spTree>
      <p:nvGrpSpPr>
        <p:cNvPr id="1" name=""/>
        <p:cNvGrpSpPr/>
        <p:nvPr/>
      </p:nvGrpSpPr>
      <p:grpSpPr>
        <a:xfrm>
          <a:off x="0" y="0"/>
          <a:ext cx="0" cy="0"/>
          <a:chOff x="0" y="0"/>
          <a:chExt cx="0" cy="0"/>
        </a:xfrm>
      </p:grpSpPr>
      <p:sp>
        <p:nvSpPr>
          <p:cNvPr id="2" name="Titel 1"/>
          <p:cNvSpPr>
            <a:spLocks noGrp="1"/>
          </p:cNvSpPr>
          <p:nvPr>
            <p:ph type="title"/>
          </p:nvPr>
        </p:nvSpPr>
        <p:spPr>
          <a:xfrm>
            <a:off x="720000" y="466726"/>
            <a:ext cx="9379675" cy="721618"/>
          </a:xfrm>
        </p:spPr>
        <p:txBody>
          <a:bodyPr/>
          <a:lstStyle>
            <a:lvl1pPr>
              <a:defRPr cap="none" baseline="0">
                <a:solidFill>
                  <a:schemeClr val="accent2"/>
                </a:solidFill>
              </a:defRPr>
            </a:lvl1pPr>
          </a:lstStyle>
          <a:p>
            <a:r>
              <a:rPr lang="de-DE" smtClean="0"/>
              <a:t>Titelmasterformat durch Klicken bearbeiten</a:t>
            </a:r>
            <a:endParaRPr lang="de-CH" dirty="0"/>
          </a:p>
        </p:txBody>
      </p:sp>
      <p:sp>
        <p:nvSpPr>
          <p:cNvPr id="3" name="Datumsplatzhalter 2"/>
          <p:cNvSpPr>
            <a:spLocks noGrp="1"/>
          </p:cNvSpPr>
          <p:nvPr>
            <p:ph type="dt" sz="half" idx="10"/>
          </p:nvPr>
        </p:nvSpPr>
        <p:spPr/>
        <p:txBody>
          <a:bodyPr/>
          <a:lstStyle/>
          <a:p>
            <a:r>
              <a:rPr lang="en-US" smtClean="0"/>
              <a:t>SEPTEMBER 25, 2014</a:t>
            </a:r>
            <a:endParaRPr lang="de-CH" dirty="0"/>
          </a:p>
        </p:txBody>
      </p:sp>
      <p:sp>
        <p:nvSpPr>
          <p:cNvPr id="4" name="Fußzeilenplatzhalter 3"/>
          <p:cNvSpPr>
            <a:spLocks noGrp="1"/>
          </p:cNvSpPr>
          <p:nvPr>
            <p:ph type="ftr" sz="quarter" idx="11"/>
          </p:nvPr>
        </p:nvSpPr>
        <p:spPr>
          <a:xfrm>
            <a:off x="738188" y="7164388"/>
            <a:ext cx="4608512" cy="273843"/>
          </a:xfrm>
        </p:spPr>
        <p:txBody>
          <a:bodyPr/>
          <a:lstStyle/>
          <a:p>
            <a:r>
              <a:rPr lang="de-DE" smtClean="0"/>
              <a:t>VALNEVA'S LB VACCINE                                         </a:t>
            </a:r>
            <a:endParaRPr lang="de-CH" dirty="0"/>
          </a:p>
        </p:txBody>
      </p:sp>
      <p:sp>
        <p:nvSpPr>
          <p:cNvPr id="5" name="Foliennummernplatzhalter 4"/>
          <p:cNvSpPr>
            <a:spLocks noGrp="1"/>
          </p:cNvSpPr>
          <p:nvPr>
            <p:ph type="sldNum" sz="quarter" idx="12"/>
          </p:nvPr>
        </p:nvSpPr>
        <p:spPr/>
        <p:txBody>
          <a:bodyPr/>
          <a:lstStyle/>
          <a:p>
            <a:fld id="{DECF7BD0-5718-4203-831C-0CE0D6B007E8}" type="slidenum">
              <a:rPr lang="de-CH" smtClean="0"/>
              <a:pPr/>
              <a:t>‹#›</a:t>
            </a:fld>
            <a:endParaRPr lang="de-CH"/>
          </a:p>
        </p:txBody>
      </p:sp>
      <p:sp>
        <p:nvSpPr>
          <p:cNvPr id="8" name="Inhaltsplatzhalter 7"/>
          <p:cNvSpPr>
            <a:spLocks noGrp="1"/>
          </p:cNvSpPr>
          <p:nvPr>
            <p:ph sz="quarter" idx="13"/>
          </p:nvPr>
        </p:nvSpPr>
        <p:spPr>
          <a:xfrm>
            <a:off x="738188" y="1403350"/>
            <a:ext cx="4608512" cy="5256213"/>
          </a:xfrm>
        </p:spPr>
        <p:txBody>
          <a:bodyPr/>
          <a:lstStyle>
            <a:lvl1pPr marL="144000" indent="-144000" algn="just">
              <a:lnSpc>
                <a:spcPts val="1600"/>
              </a:lnSpc>
              <a:defRPr sz="1200"/>
            </a:lvl1pPr>
            <a:lvl2pPr marL="288000" indent="-144000" algn="just">
              <a:lnSpc>
                <a:spcPts val="1600"/>
              </a:lnSpc>
              <a:defRPr sz="1200"/>
            </a:lvl2pPr>
            <a:lvl3pPr marL="432000" indent="-144000" algn="just">
              <a:lnSpc>
                <a:spcPts val="1600"/>
              </a:lnSpc>
              <a:defRPr sz="1200"/>
            </a:lvl3pPr>
            <a:lvl4pPr marL="576000" indent="-144000" algn="just">
              <a:lnSpc>
                <a:spcPts val="1600"/>
              </a:lnSpc>
              <a:defRPr sz="1200"/>
            </a:lvl4pPr>
            <a:lvl5pPr marL="720000" indent="-144000" algn="just">
              <a:lnSpc>
                <a:spcPts val="1600"/>
              </a:lnSpc>
              <a:defRPr sz="12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dirty="0"/>
          </a:p>
        </p:txBody>
      </p:sp>
      <p:sp>
        <p:nvSpPr>
          <p:cNvPr id="10" name="Inhaltsplatzhalter 7"/>
          <p:cNvSpPr>
            <a:spLocks noGrp="1"/>
          </p:cNvSpPr>
          <p:nvPr>
            <p:ph sz="quarter" idx="14"/>
          </p:nvPr>
        </p:nvSpPr>
        <p:spPr>
          <a:xfrm>
            <a:off x="5491163" y="1403350"/>
            <a:ext cx="4608512" cy="5256213"/>
          </a:xfrm>
        </p:spPr>
        <p:txBody>
          <a:bodyPr/>
          <a:lstStyle>
            <a:lvl1pPr marL="144000" indent="-144000" algn="just">
              <a:lnSpc>
                <a:spcPts val="1600"/>
              </a:lnSpc>
              <a:defRPr sz="1200"/>
            </a:lvl1pPr>
            <a:lvl2pPr marL="288000" indent="-144000" algn="just">
              <a:lnSpc>
                <a:spcPts val="1600"/>
              </a:lnSpc>
              <a:defRPr sz="1200"/>
            </a:lvl2pPr>
            <a:lvl3pPr marL="432000" indent="-144000" algn="just">
              <a:lnSpc>
                <a:spcPts val="1600"/>
              </a:lnSpc>
              <a:defRPr sz="1200"/>
            </a:lvl3pPr>
            <a:lvl4pPr marL="576000" indent="-144000" algn="just">
              <a:lnSpc>
                <a:spcPts val="1600"/>
              </a:lnSpc>
              <a:defRPr sz="1200"/>
            </a:lvl4pPr>
            <a:lvl5pPr marL="720000" indent="-144000" algn="just">
              <a:lnSpc>
                <a:spcPts val="1600"/>
              </a:lnSpc>
              <a:defRPr sz="12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dirty="0"/>
          </a:p>
        </p:txBody>
      </p:sp>
    </p:spTree>
    <p:extLst>
      <p:ext uri="{BB962C8B-B14F-4D97-AF65-F5344CB8AC3E}">
        <p14:creationId xmlns:p14="http://schemas.microsoft.com/office/powerpoint/2010/main" val="2446320917"/>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noProof="0" smtClean="0"/>
              <a:t>Titelmasterformat durch Klicken bearbeiten</a:t>
            </a:r>
            <a:endParaRPr lang="en-US" noProof="0"/>
          </a:p>
        </p:txBody>
      </p:sp>
      <p:sp>
        <p:nvSpPr>
          <p:cNvPr id="3" name="Inhaltsplatzhalter 2"/>
          <p:cNvSpPr>
            <a:spLocks noGrp="1"/>
          </p:cNvSpPr>
          <p:nvPr>
            <p:ph idx="1"/>
          </p:nvPr>
        </p:nvSpPr>
        <p:spPr/>
        <p:txBody>
          <a:bodyPr/>
          <a:lstStyle/>
          <a:p>
            <a:pPr lvl="0"/>
            <a:r>
              <a:rPr lang="de-DE" noProof="0" smtClean="0"/>
              <a:t>Textmasterformat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endParaRPr lang="en-US" noProof="0"/>
          </a:p>
        </p:txBody>
      </p:sp>
      <p:sp>
        <p:nvSpPr>
          <p:cNvPr id="4" name="Datumsplatzhalter 3"/>
          <p:cNvSpPr>
            <a:spLocks noGrp="1"/>
          </p:cNvSpPr>
          <p:nvPr>
            <p:ph type="dt" sz="half" idx="10"/>
          </p:nvPr>
        </p:nvSpPr>
        <p:spPr/>
        <p:txBody>
          <a:bodyPr/>
          <a:lstStyle/>
          <a:p>
            <a:r>
              <a:rPr lang="en-US" noProof="0" smtClean="0"/>
              <a:t>SEPTEMBER 25, 2014</a:t>
            </a:r>
            <a:endParaRPr lang="en-US" noProof="0" dirty="0"/>
          </a:p>
        </p:txBody>
      </p:sp>
      <p:sp>
        <p:nvSpPr>
          <p:cNvPr id="5" name="Fußzeilenplatzhalter 4"/>
          <p:cNvSpPr>
            <a:spLocks noGrp="1"/>
          </p:cNvSpPr>
          <p:nvPr>
            <p:ph type="ftr" sz="quarter" idx="11"/>
          </p:nvPr>
        </p:nvSpPr>
        <p:spPr>
          <a:xfrm>
            <a:off x="738188" y="7164388"/>
            <a:ext cx="5256584" cy="144635"/>
          </a:xfrm>
          <a:prstGeom prst="rect">
            <a:avLst/>
          </a:prstGeom>
        </p:spPr>
        <p:txBody>
          <a:bodyPr/>
          <a:lstStyle/>
          <a:p>
            <a:r>
              <a:rPr lang="de-DE" noProof="0" smtClean="0"/>
              <a:t>VALNEVA'S LB VACCINE                                         </a:t>
            </a:r>
            <a:endParaRPr lang="en-US" noProof="0" dirty="0"/>
          </a:p>
        </p:txBody>
      </p:sp>
      <p:sp>
        <p:nvSpPr>
          <p:cNvPr id="6" name="Foliennummernplatzhalter 5"/>
          <p:cNvSpPr>
            <a:spLocks noGrp="1"/>
          </p:cNvSpPr>
          <p:nvPr>
            <p:ph type="sldNum" sz="quarter" idx="12"/>
          </p:nvPr>
        </p:nvSpPr>
        <p:spPr/>
        <p:txBody>
          <a:bodyPr/>
          <a:lstStyle/>
          <a:p>
            <a:fld id="{DECF7BD0-5718-4203-831C-0CE0D6B007E8}" type="slidenum">
              <a:rPr lang="en-US" noProof="0" smtClean="0"/>
              <a:t>‹#›</a:t>
            </a:fld>
            <a:endParaRPr lang="en-US" noProof="0"/>
          </a:p>
        </p:txBody>
      </p:sp>
      <p:sp>
        <p:nvSpPr>
          <p:cNvPr id="8" name="Textplatzhalter 8"/>
          <p:cNvSpPr>
            <a:spLocks noGrp="1"/>
          </p:cNvSpPr>
          <p:nvPr>
            <p:ph type="body" sz="quarter" idx="13" hasCustomPrompt="1"/>
          </p:nvPr>
        </p:nvSpPr>
        <p:spPr>
          <a:xfrm>
            <a:off x="737394" y="6659563"/>
            <a:ext cx="9361487" cy="181408"/>
          </a:xfrm>
        </p:spPr>
        <p:txBody>
          <a:bodyPr anchor="b" anchorCtr="0"/>
          <a:lstStyle>
            <a:lvl1pPr marL="0" indent="0">
              <a:lnSpc>
                <a:spcPct val="100000"/>
              </a:lnSpc>
              <a:buNone/>
              <a:defRPr sz="900"/>
            </a:lvl1pPr>
          </a:lstStyle>
          <a:p>
            <a:pPr lvl="0"/>
            <a:r>
              <a:rPr lang="en-US" noProof="0" dirty="0" smtClean="0"/>
              <a:t>Footnote</a:t>
            </a:r>
            <a:endParaRPr lang="en-US" noProof="0" dirty="0"/>
          </a:p>
        </p:txBody>
      </p:sp>
    </p:spTree>
    <p:extLst>
      <p:ext uri="{BB962C8B-B14F-4D97-AF65-F5344CB8AC3E}">
        <p14:creationId xmlns:p14="http://schemas.microsoft.com/office/powerpoint/2010/main" val="4133785459"/>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noProof="0" smtClean="0"/>
              <a:t>Titelmasterformat durch Klicken bearbeiten</a:t>
            </a:r>
            <a:endParaRPr lang="en-US" noProof="0"/>
          </a:p>
        </p:txBody>
      </p:sp>
      <p:sp>
        <p:nvSpPr>
          <p:cNvPr id="3" name="Inhaltsplatzhalter 2"/>
          <p:cNvSpPr>
            <a:spLocks noGrp="1"/>
          </p:cNvSpPr>
          <p:nvPr>
            <p:ph idx="1"/>
          </p:nvPr>
        </p:nvSpPr>
        <p:spPr/>
        <p:txBody>
          <a:bodyPr/>
          <a:lstStyle/>
          <a:p>
            <a:pPr lvl="0"/>
            <a:r>
              <a:rPr lang="de-DE" noProof="0" smtClean="0"/>
              <a:t>Textmasterformat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endParaRPr lang="en-US" noProof="0"/>
          </a:p>
        </p:txBody>
      </p:sp>
      <p:sp>
        <p:nvSpPr>
          <p:cNvPr id="4" name="Datumsplatzhalter 3"/>
          <p:cNvSpPr>
            <a:spLocks noGrp="1"/>
          </p:cNvSpPr>
          <p:nvPr>
            <p:ph type="dt" sz="half" idx="10"/>
          </p:nvPr>
        </p:nvSpPr>
        <p:spPr/>
        <p:txBody>
          <a:bodyPr/>
          <a:lstStyle/>
          <a:p>
            <a:r>
              <a:rPr lang="en-US" noProof="0" smtClean="0"/>
              <a:t>SEPTEMBER 25, 2014</a:t>
            </a:r>
            <a:endParaRPr lang="en-US" noProof="0" dirty="0"/>
          </a:p>
        </p:txBody>
      </p:sp>
      <p:sp>
        <p:nvSpPr>
          <p:cNvPr id="5" name="Fußzeilenplatzhalter 4"/>
          <p:cNvSpPr>
            <a:spLocks noGrp="1"/>
          </p:cNvSpPr>
          <p:nvPr>
            <p:ph type="ftr" sz="quarter" idx="11"/>
          </p:nvPr>
        </p:nvSpPr>
        <p:spPr>
          <a:xfrm>
            <a:off x="738188" y="7164388"/>
            <a:ext cx="4752528" cy="144635"/>
          </a:xfrm>
          <a:prstGeom prst="rect">
            <a:avLst/>
          </a:prstGeom>
        </p:spPr>
        <p:txBody>
          <a:bodyPr/>
          <a:lstStyle/>
          <a:p>
            <a:r>
              <a:rPr lang="de-DE" noProof="0" smtClean="0"/>
              <a:t>VALNEVA'S LB VACCINE                                         </a:t>
            </a:r>
            <a:endParaRPr lang="en-US" noProof="0" dirty="0"/>
          </a:p>
        </p:txBody>
      </p:sp>
      <p:sp>
        <p:nvSpPr>
          <p:cNvPr id="6" name="Foliennummernplatzhalter 5"/>
          <p:cNvSpPr>
            <a:spLocks noGrp="1"/>
          </p:cNvSpPr>
          <p:nvPr>
            <p:ph type="sldNum" sz="quarter" idx="12"/>
          </p:nvPr>
        </p:nvSpPr>
        <p:spPr/>
        <p:txBody>
          <a:bodyPr/>
          <a:lstStyle/>
          <a:p>
            <a:fld id="{DECF7BD0-5718-4203-831C-0CE0D6B007E8}" type="slidenum">
              <a:rPr lang="en-US" noProof="0" smtClean="0"/>
              <a:t>‹#›</a:t>
            </a:fld>
            <a:endParaRPr lang="en-US" noProof="0"/>
          </a:p>
        </p:txBody>
      </p:sp>
      <p:sp>
        <p:nvSpPr>
          <p:cNvPr id="8" name="Textplatzhalter 8"/>
          <p:cNvSpPr>
            <a:spLocks noGrp="1"/>
          </p:cNvSpPr>
          <p:nvPr>
            <p:ph type="body" sz="quarter" idx="13" hasCustomPrompt="1"/>
          </p:nvPr>
        </p:nvSpPr>
        <p:spPr>
          <a:xfrm>
            <a:off x="737394" y="6659563"/>
            <a:ext cx="9361487" cy="181408"/>
          </a:xfrm>
        </p:spPr>
        <p:txBody>
          <a:bodyPr anchor="b" anchorCtr="0"/>
          <a:lstStyle>
            <a:lvl1pPr marL="0" indent="0">
              <a:lnSpc>
                <a:spcPct val="100000"/>
              </a:lnSpc>
              <a:buNone/>
              <a:defRPr sz="900"/>
            </a:lvl1pPr>
          </a:lstStyle>
          <a:p>
            <a:pPr lvl="0"/>
            <a:r>
              <a:rPr lang="en-US" noProof="0" dirty="0" smtClean="0"/>
              <a:t>Footnote</a:t>
            </a:r>
            <a:endParaRPr lang="en-US" noProof="0" dirty="0"/>
          </a:p>
        </p:txBody>
      </p:sp>
    </p:spTree>
    <p:extLst>
      <p:ext uri="{BB962C8B-B14F-4D97-AF65-F5344CB8AC3E}">
        <p14:creationId xmlns:p14="http://schemas.microsoft.com/office/powerpoint/2010/main" val="3414857483"/>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noProof="0" smtClean="0"/>
              <a:t>Titelmasterformat durch Klicken bearbeiten</a:t>
            </a:r>
            <a:endParaRPr lang="en-US" noProof="0"/>
          </a:p>
        </p:txBody>
      </p:sp>
      <p:sp>
        <p:nvSpPr>
          <p:cNvPr id="3" name="Inhaltsplatzhalter 2"/>
          <p:cNvSpPr>
            <a:spLocks noGrp="1"/>
          </p:cNvSpPr>
          <p:nvPr>
            <p:ph idx="1"/>
          </p:nvPr>
        </p:nvSpPr>
        <p:spPr/>
        <p:txBody>
          <a:bodyPr/>
          <a:lstStyle/>
          <a:p>
            <a:pPr lvl="0"/>
            <a:r>
              <a:rPr lang="de-DE" noProof="0" smtClean="0"/>
              <a:t>Textmasterformat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endParaRPr lang="en-US" noProof="0"/>
          </a:p>
        </p:txBody>
      </p:sp>
      <p:sp>
        <p:nvSpPr>
          <p:cNvPr id="4" name="Datumsplatzhalter 3"/>
          <p:cNvSpPr>
            <a:spLocks noGrp="1"/>
          </p:cNvSpPr>
          <p:nvPr>
            <p:ph type="dt" sz="half" idx="10"/>
          </p:nvPr>
        </p:nvSpPr>
        <p:spPr/>
        <p:txBody>
          <a:bodyPr/>
          <a:lstStyle/>
          <a:p>
            <a:r>
              <a:rPr lang="en-US" noProof="0" smtClean="0"/>
              <a:t>SEPTEMBER 25, 2014</a:t>
            </a:r>
            <a:endParaRPr lang="en-US" noProof="0" dirty="0"/>
          </a:p>
        </p:txBody>
      </p:sp>
      <p:sp>
        <p:nvSpPr>
          <p:cNvPr id="5" name="Fußzeilenplatzhalter 4"/>
          <p:cNvSpPr>
            <a:spLocks noGrp="1"/>
          </p:cNvSpPr>
          <p:nvPr>
            <p:ph type="ftr" sz="quarter" idx="11"/>
          </p:nvPr>
        </p:nvSpPr>
        <p:spPr>
          <a:xfrm>
            <a:off x="738188" y="7164388"/>
            <a:ext cx="5112568" cy="144635"/>
          </a:xfrm>
          <a:prstGeom prst="rect">
            <a:avLst/>
          </a:prstGeom>
        </p:spPr>
        <p:txBody>
          <a:bodyPr/>
          <a:lstStyle/>
          <a:p>
            <a:r>
              <a:rPr lang="de-DE" noProof="0" smtClean="0"/>
              <a:t>VALNEVA'S LB VACCINE                                         </a:t>
            </a:r>
            <a:endParaRPr lang="en-US" noProof="0" dirty="0"/>
          </a:p>
        </p:txBody>
      </p:sp>
      <p:sp>
        <p:nvSpPr>
          <p:cNvPr id="6" name="Foliennummernplatzhalter 5"/>
          <p:cNvSpPr>
            <a:spLocks noGrp="1"/>
          </p:cNvSpPr>
          <p:nvPr>
            <p:ph type="sldNum" sz="quarter" idx="12"/>
          </p:nvPr>
        </p:nvSpPr>
        <p:spPr/>
        <p:txBody>
          <a:bodyPr/>
          <a:lstStyle/>
          <a:p>
            <a:fld id="{DECF7BD0-5718-4203-831C-0CE0D6B007E8}" type="slidenum">
              <a:rPr lang="en-US" noProof="0" smtClean="0"/>
              <a:t>‹#›</a:t>
            </a:fld>
            <a:endParaRPr lang="en-US" noProof="0"/>
          </a:p>
        </p:txBody>
      </p:sp>
      <p:sp>
        <p:nvSpPr>
          <p:cNvPr id="8" name="Textplatzhalter 8"/>
          <p:cNvSpPr>
            <a:spLocks noGrp="1"/>
          </p:cNvSpPr>
          <p:nvPr>
            <p:ph type="body" sz="quarter" idx="13" hasCustomPrompt="1"/>
          </p:nvPr>
        </p:nvSpPr>
        <p:spPr>
          <a:xfrm>
            <a:off x="737394" y="6659563"/>
            <a:ext cx="9361487" cy="181408"/>
          </a:xfrm>
        </p:spPr>
        <p:txBody>
          <a:bodyPr anchor="b" anchorCtr="0"/>
          <a:lstStyle>
            <a:lvl1pPr marL="0" indent="0">
              <a:lnSpc>
                <a:spcPct val="100000"/>
              </a:lnSpc>
              <a:buNone/>
              <a:defRPr sz="900"/>
            </a:lvl1pPr>
          </a:lstStyle>
          <a:p>
            <a:pPr lvl="0"/>
            <a:r>
              <a:rPr lang="en-US" noProof="0" dirty="0" smtClean="0"/>
              <a:t>Footnote</a:t>
            </a:r>
            <a:endParaRPr lang="en-US" noProof="0" dirty="0"/>
          </a:p>
        </p:txBody>
      </p:sp>
    </p:spTree>
    <p:extLst>
      <p:ext uri="{BB962C8B-B14F-4D97-AF65-F5344CB8AC3E}">
        <p14:creationId xmlns:p14="http://schemas.microsoft.com/office/powerpoint/2010/main" val="1842041638"/>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7_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noProof="0" smtClean="0"/>
              <a:t>Titelmasterformat durch Klicken bearbeiten</a:t>
            </a:r>
            <a:endParaRPr lang="en-US" noProof="0"/>
          </a:p>
        </p:txBody>
      </p:sp>
      <p:sp>
        <p:nvSpPr>
          <p:cNvPr id="3" name="Inhaltsplatzhalter 2"/>
          <p:cNvSpPr>
            <a:spLocks noGrp="1"/>
          </p:cNvSpPr>
          <p:nvPr>
            <p:ph idx="1"/>
          </p:nvPr>
        </p:nvSpPr>
        <p:spPr/>
        <p:txBody>
          <a:bodyPr/>
          <a:lstStyle/>
          <a:p>
            <a:pPr lvl="0"/>
            <a:r>
              <a:rPr lang="de-DE" noProof="0" smtClean="0"/>
              <a:t>Textmasterformat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endParaRPr lang="en-US" noProof="0"/>
          </a:p>
        </p:txBody>
      </p:sp>
      <p:sp>
        <p:nvSpPr>
          <p:cNvPr id="4" name="Datumsplatzhalter 3"/>
          <p:cNvSpPr>
            <a:spLocks noGrp="1"/>
          </p:cNvSpPr>
          <p:nvPr>
            <p:ph type="dt" sz="half" idx="10"/>
          </p:nvPr>
        </p:nvSpPr>
        <p:spPr/>
        <p:txBody>
          <a:bodyPr/>
          <a:lstStyle/>
          <a:p>
            <a:r>
              <a:rPr lang="en-US" noProof="0" smtClean="0"/>
              <a:t>SEPTEMBER 25, 2014</a:t>
            </a:r>
            <a:endParaRPr lang="en-US" noProof="0" dirty="0"/>
          </a:p>
        </p:txBody>
      </p:sp>
      <p:sp>
        <p:nvSpPr>
          <p:cNvPr id="5" name="Fußzeilenplatzhalter 4"/>
          <p:cNvSpPr>
            <a:spLocks noGrp="1"/>
          </p:cNvSpPr>
          <p:nvPr>
            <p:ph type="ftr" sz="quarter" idx="11"/>
          </p:nvPr>
        </p:nvSpPr>
        <p:spPr>
          <a:xfrm>
            <a:off x="738188" y="7164388"/>
            <a:ext cx="4752528" cy="144635"/>
          </a:xfrm>
          <a:prstGeom prst="rect">
            <a:avLst/>
          </a:prstGeom>
        </p:spPr>
        <p:txBody>
          <a:bodyPr/>
          <a:lstStyle/>
          <a:p>
            <a:r>
              <a:rPr lang="de-DE" noProof="0" smtClean="0"/>
              <a:t>VALNEVA'S LB VACCINE                                         </a:t>
            </a:r>
            <a:endParaRPr lang="en-US" noProof="0" dirty="0"/>
          </a:p>
        </p:txBody>
      </p:sp>
      <p:sp>
        <p:nvSpPr>
          <p:cNvPr id="6" name="Foliennummernplatzhalter 5"/>
          <p:cNvSpPr>
            <a:spLocks noGrp="1"/>
          </p:cNvSpPr>
          <p:nvPr>
            <p:ph type="sldNum" sz="quarter" idx="12"/>
          </p:nvPr>
        </p:nvSpPr>
        <p:spPr/>
        <p:txBody>
          <a:bodyPr/>
          <a:lstStyle/>
          <a:p>
            <a:fld id="{DECF7BD0-5718-4203-831C-0CE0D6B007E8}" type="slidenum">
              <a:rPr lang="en-US" noProof="0" smtClean="0"/>
              <a:t>‹#›</a:t>
            </a:fld>
            <a:endParaRPr lang="en-US" noProof="0"/>
          </a:p>
        </p:txBody>
      </p:sp>
      <p:sp>
        <p:nvSpPr>
          <p:cNvPr id="8" name="Textplatzhalter 8"/>
          <p:cNvSpPr>
            <a:spLocks noGrp="1"/>
          </p:cNvSpPr>
          <p:nvPr>
            <p:ph type="body" sz="quarter" idx="13" hasCustomPrompt="1"/>
          </p:nvPr>
        </p:nvSpPr>
        <p:spPr>
          <a:xfrm>
            <a:off x="737394" y="6659563"/>
            <a:ext cx="9361487" cy="181408"/>
          </a:xfrm>
        </p:spPr>
        <p:txBody>
          <a:bodyPr anchor="b" anchorCtr="0"/>
          <a:lstStyle>
            <a:lvl1pPr marL="0" indent="0">
              <a:lnSpc>
                <a:spcPct val="100000"/>
              </a:lnSpc>
              <a:buNone/>
              <a:defRPr sz="900"/>
            </a:lvl1pPr>
          </a:lstStyle>
          <a:p>
            <a:pPr lvl="0"/>
            <a:r>
              <a:rPr lang="en-US" noProof="0" dirty="0" smtClean="0"/>
              <a:t>Footnote</a:t>
            </a:r>
            <a:endParaRPr lang="en-US" noProof="0" dirty="0"/>
          </a:p>
        </p:txBody>
      </p:sp>
    </p:spTree>
    <p:extLst>
      <p:ext uri="{BB962C8B-B14F-4D97-AF65-F5344CB8AC3E}">
        <p14:creationId xmlns:p14="http://schemas.microsoft.com/office/powerpoint/2010/main" val="13854182"/>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8_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noProof="0" smtClean="0"/>
              <a:t>Titelmasterformat durch Klicken bearbeiten</a:t>
            </a:r>
            <a:endParaRPr lang="en-US" noProof="0"/>
          </a:p>
        </p:txBody>
      </p:sp>
      <p:sp>
        <p:nvSpPr>
          <p:cNvPr id="3" name="Inhaltsplatzhalter 2"/>
          <p:cNvSpPr>
            <a:spLocks noGrp="1"/>
          </p:cNvSpPr>
          <p:nvPr>
            <p:ph idx="1"/>
          </p:nvPr>
        </p:nvSpPr>
        <p:spPr/>
        <p:txBody>
          <a:bodyPr/>
          <a:lstStyle/>
          <a:p>
            <a:pPr lvl="0"/>
            <a:r>
              <a:rPr lang="de-DE" noProof="0" smtClean="0"/>
              <a:t>Textmasterformat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endParaRPr lang="en-US" noProof="0"/>
          </a:p>
        </p:txBody>
      </p:sp>
      <p:sp>
        <p:nvSpPr>
          <p:cNvPr id="4" name="Datumsplatzhalter 3"/>
          <p:cNvSpPr>
            <a:spLocks noGrp="1"/>
          </p:cNvSpPr>
          <p:nvPr>
            <p:ph type="dt" sz="half" idx="10"/>
          </p:nvPr>
        </p:nvSpPr>
        <p:spPr/>
        <p:txBody>
          <a:bodyPr/>
          <a:lstStyle/>
          <a:p>
            <a:r>
              <a:rPr lang="en-US" noProof="0" smtClean="0"/>
              <a:t>SEPTEMBER 25, 2014</a:t>
            </a:r>
            <a:endParaRPr lang="en-US" noProof="0" dirty="0"/>
          </a:p>
        </p:txBody>
      </p:sp>
      <p:sp>
        <p:nvSpPr>
          <p:cNvPr id="5" name="Fußzeilenplatzhalter 4"/>
          <p:cNvSpPr>
            <a:spLocks noGrp="1"/>
          </p:cNvSpPr>
          <p:nvPr>
            <p:ph type="ftr" sz="quarter" idx="11"/>
          </p:nvPr>
        </p:nvSpPr>
        <p:spPr>
          <a:xfrm>
            <a:off x="738188" y="7164388"/>
            <a:ext cx="4752528" cy="144635"/>
          </a:xfrm>
          <a:prstGeom prst="rect">
            <a:avLst/>
          </a:prstGeom>
        </p:spPr>
        <p:txBody>
          <a:bodyPr/>
          <a:lstStyle/>
          <a:p>
            <a:r>
              <a:rPr lang="de-DE" noProof="0" smtClean="0"/>
              <a:t>VALNEVA'S LB VACCINE                                         </a:t>
            </a:r>
            <a:endParaRPr lang="en-US" noProof="0" dirty="0"/>
          </a:p>
        </p:txBody>
      </p:sp>
      <p:sp>
        <p:nvSpPr>
          <p:cNvPr id="6" name="Foliennummernplatzhalter 5"/>
          <p:cNvSpPr>
            <a:spLocks noGrp="1"/>
          </p:cNvSpPr>
          <p:nvPr>
            <p:ph type="sldNum" sz="quarter" idx="12"/>
          </p:nvPr>
        </p:nvSpPr>
        <p:spPr/>
        <p:txBody>
          <a:bodyPr/>
          <a:lstStyle/>
          <a:p>
            <a:fld id="{DECF7BD0-5718-4203-831C-0CE0D6B007E8}" type="slidenum">
              <a:rPr lang="en-US" noProof="0" smtClean="0"/>
              <a:t>‹#›</a:t>
            </a:fld>
            <a:endParaRPr lang="en-US" noProof="0"/>
          </a:p>
        </p:txBody>
      </p:sp>
      <p:sp>
        <p:nvSpPr>
          <p:cNvPr id="8" name="Textplatzhalter 8"/>
          <p:cNvSpPr>
            <a:spLocks noGrp="1"/>
          </p:cNvSpPr>
          <p:nvPr>
            <p:ph type="body" sz="quarter" idx="13" hasCustomPrompt="1"/>
          </p:nvPr>
        </p:nvSpPr>
        <p:spPr>
          <a:xfrm>
            <a:off x="737394" y="6659563"/>
            <a:ext cx="9361487" cy="181408"/>
          </a:xfrm>
        </p:spPr>
        <p:txBody>
          <a:bodyPr anchor="b" anchorCtr="0"/>
          <a:lstStyle>
            <a:lvl1pPr marL="0" indent="0">
              <a:lnSpc>
                <a:spcPct val="100000"/>
              </a:lnSpc>
              <a:buNone/>
              <a:defRPr sz="900"/>
            </a:lvl1pPr>
          </a:lstStyle>
          <a:p>
            <a:pPr lvl="0"/>
            <a:r>
              <a:rPr lang="en-US" noProof="0" dirty="0" smtClean="0"/>
              <a:t>Footnote</a:t>
            </a:r>
            <a:endParaRPr lang="en-US" noProof="0" dirty="0"/>
          </a:p>
        </p:txBody>
      </p:sp>
    </p:spTree>
    <p:extLst>
      <p:ext uri="{BB962C8B-B14F-4D97-AF65-F5344CB8AC3E}">
        <p14:creationId xmlns:p14="http://schemas.microsoft.com/office/powerpoint/2010/main" val="974514509"/>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1_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noProof="0" smtClean="0"/>
              <a:t>Titelmasterformat durch Klicken bearbeiten</a:t>
            </a:r>
            <a:endParaRPr lang="en-US" noProof="0"/>
          </a:p>
        </p:txBody>
      </p:sp>
      <p:sp>
        <p:nvSpPr>
          <p:cNvPr id="3" name="Inhaltsplatzhalter 2"/>
          <p:cNvSpPr>
            <a:spLocks noGrp="1"/>
          </p:cNvSpPr>
          <p:nvPr>
            <p:ph idx="1"/>
          </p:nvPr>
        </p:nvSpPr>
        <p:spPr/>
        <p:txBody>
          <a:bodyPr/>
          <a:lstStyle/>
          <a:p>
            <a:pPr lvl="0"/>
            <a:r>
              <a:rPr lang="de-DE" noProof="0" smtClean="0"/>
              <a:t>Textmasterformat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endParaRPr lang="en-US" noProof="0"/>
          </a:p>
        </p:txBody>
      </p:sp>
      <p:sp>
        <p:nvSpPr>
          <p:cNvPr id="4" name="Datumsplatzhalter 3"/>
          <p:cNvSpPr>
            <a:spLocks noGrp="1"/>
          </p:cNvSpPr>
          <p:nvPr>
            <p:ph type="dt" sz="half" idx="10"/>
          </p:nvPr>
        </p:nvSpPr>
        <p:spPr/>
        <p:txBody>
          <a:bodyPr/>
          <a:lstStyle/>
          <a:p>
            <a:r>
              <a:rPr lang="en-US" noProof="0" smtClean="0"/>
              <a:t>SEPTEMBER 25, 2014</a:t>
            </a:r>
            <a:endParaRPr lang="en-US" noProof="0" dirty="0"/>
          </a:p>
        </p:txBody>
      </p:sp>
      <p:sp>
        <p:nvSpPr>
          <p:cNvPr id="5" name="Fußzeilenplatzhalter 4"/>
          <p:cNvSpPr>
            <a:spLocks noGrp="1"/>
          </p:cNvSpPr>
          <p:nvPr>
            <p:ph type="ftr" sz="quarter" idx="11"/>
          </p:nvPr>
        </p:nvSpPr>
        <p:spPr>
          <a:xfrm>
            <a:off x="738188" y="7164388"/>
            <a:ext cx="4752528" cy="144635"/>
          </a:xfrm>
          <a:prstGeom prst="rect">
            <a:avLst/>
          </a:prstGeom>
        </p:spPr>
        <p:txBody>
          <a:bodyPr/>
          <a:lstStyle/>
          <a:p>
            <a:r>
              <a:rPr lang="de-DE" noProof="0" smtClean="0"/>
              <a:t>VALNEVA'S LB VACCINE                                         </a:t>
            </a:r>
            <a:endParaRPr lang="en-US" noProof="0" dirty="0"/>
          </a:p>
        </p:txBody>
      </p:sp>
      <p:sp>
        <p:nvSpPr>
          <p:cNvPr id="6" name="Foliennummernplatzhalter 5"/>
          <p:cNvSpPr>
            <a:spLocks noGrp="1"/>
          </p:cNvSpPr>
          <p:nvPr>
            <p:ph type="sldNum" sz="quarter" idx="12"/>
          </p:nvPr>
        </p:nvSpPr>
        <p:spPr/>
        <p:txBody>
          <a:bodyPr/>
          <a:lstStyle/>
          <a:p>
            <a:fld id="{DECF7BD0-5718-4203-831C-0CE0D6B007E8}" type="slidenum">
              <a:rPr lang="en-US" noProof="0" smtClean="0"/>
              <a:t>‹#›</a:t>
            </a:fld>
            <a:endParaRPr lang="en-US" noProof="0"/>
          </a:p>
        </p:txBody>
      </p:sp>
      <p:sp>
        <p:nvSpPr>
          <p:cNvPr id="8" name="Textplatzhalter 8"/>
          <p:cNvSpPr>
            <a:spLocks noGrp="1"/>
          </p:cNvSpPr>
          <p:nvPr>
            <p:ph type="body" sz="quarter" idx="13" hasCustomPrompt="1"/>
          </p:nvPr>
        </p:nvSpPr>
        <p:spPr>
          <a:xfrm>
            <a:off x="737394" y="6659563"/>
            <a:ext cx="9361487" cy="181408"/>
          </a:xfrm>
        </p:spPr>
        <p:txBody>
          <a:bodyPr anchor="b" anchorCtr="0"/>
          <a:lstStyle>
            <a:lvl1pPr marL="0" indent="0">
              <a:lnSpc>
                <a:spcPct val="100000"/>
              </a:lnSpc>
              <a:buNone/>
              <a:defRPr sz="900"/>
            </a:lvl1pPr>
          </a:lstStyle>
          <a:p>
            <a:pPr lvl="0"/>
            <a:r>
              <a:rPr lang="en-US" noProof="0" dirty="0" smtClean="0"/>
              <a:t>Footnote</a:t>
            </a:r>
            <a:endParaRPr lang="en-US" noProof="0" dirty="0"/>
          </a:p>
        </p:txBody>
      </p:sp>
    </p:spTree>
    <p:extLst>
      <p:ext uri="{BB962C8B-B14F-4D97-AF65-F5344CB8AC3E}">
        <p14:creationId xmlns:p14="http://schemas.microsoft.com/office/powerpoint/2010/main" val="219391608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w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738189" y="466725"/>
            <a:ext cx="8352928" cy="1081657"/>
          </a:xfrm>
          <a:prstGeom prst="rect">
            <a:avLst/>
          </a:prstGeom>
        </p:spPr>
        <p:txBody>
          <a:bodyPr vert="horz" lIns="0" tIns="0" rIns="0" bIns="0" rtlCol="0" anchor="t" anchorCtr="0">
            <a:noAutofit/>
          </a:bodyPr>
          <a:lstStyle/>
          <a:p>
            <a:r>
              <a:rPr lang="en-US" noProof="0" smtClean="0"/>
              <a:t>Titelmasterformat durch Klicken bearbeiten</a:t>
            </a:r>
            <a:endParaRPr lang="en-US" noProof="0"/>
          </a:p>
        </p:txBody>
      </p:sp>
      <p:sp>
        <p:nvSpPr>
          <p:cNvPr id="3" name="Textplatzhalter 2"/>
          <p:cNvSpPr>
            <a:spLocks noGrp="1"/>
          </p:cNvSpPr>
          <p:nvPr>
            <p:ph type="body" idx="1"/>
          </p:nvPr>
        </p:nvSpPr>
        <p:spPr>
          <a:xfrm>
            <a:off x="738188" y="1908175"/>
            <a:ext cx="9361487" cy="4751388"/>
          </a:xfrm>
          <a:prstGeom prst="rect">
            <a:avLst/>
          </a:prstGeom>
        </p:spPr>
        <p:txBody>
          <a:bodyPr vert="horz" lIns="0" tIns="0" rIns="0" bIns="0" rtlCol="0">
            <a:noAutofit/>
          </a:bodyPr>
          <a:lstStyle/>
          <a:p>
            <a:pPr lvl="0"/>
            <a:r>
              <a:rPr lang="en-US" noProof="0" smtClean="0"/>
              <a:t>Textmasterformat bearbeiten</a:t>
            </a:r>
          </a:p>
          <a:p>
            <a:pPr lvl="1"/>
            <a:r>
              <a:rPr lang="en-US" noProof="0" smtClean="0"/>
              <a:t>Zweite Ebene</a:t>
            </a:r>
          </a:p>
          <a:p>
            <a:pPr lvl="2"/>
            <a:r>
              <a:rPr lang="en-US" noProof="0" smtClean="0"/>
              <a:t>Dritte Ebene</a:t>
            </a:r>
          </a:p>
          <a:p>
            <a:pPr lvl="3"/>
            <a:r>
              <a:rPr lang="en-US" noProof="0" smtClean="0"/>
              <a:t>Vierte Ebene</a:t>
            </a:r>
          </a:p>
          <a:p>
            <a:pPr lvl="4"/>
            <a:r>
              <a:rPr lang="en-US" noProof="0" smtClean="0"/>
              <a:t>Fünfte Ebene</a:t>
            </a:r>
            <a:endParaRPr lang="en-US" noProof="0"/>
          </a:p>
        </p:txBody>
      </p:sp>
      <p:sp>
        <p:nvSpPr>
          <p:cNvPr id="4" name="Datumsplatzhalter 3"/>
          <p:cNvSpPr>
            <a:spLocks noGrp="1"/>
          </p:cNvSpPr>
          <p:nvPr>
            <p:ph type="dt" sz="half" idx="2"/>
          </p:nvPr>
        </p:nvSpPr>
        <p:spPr>
          <a:xfrm>
            <a:off x="6930876" y="7164388"/>
            <a:ext cx="2664296" cy="216643"/>
          </a:xfrm>
          <a:prstGeom prst="rect">
            <a:avLst/>
          </a:prstGeom>
        </p:spPr>
        <p:txBody>
          <a:bodyPr vert="horz" wrap="square" lIns="0" tIns="0" rIns="0" bIns="0" rtlCol="0" anchor="t" anchorCtr="0"/>
          <a:lstStyle>
            <a:lvl1pPr algn="r">
              <a:defRPr sz="1000">
                <a:solidFill>
                  <a:schemeClr val="accent2"/>
                </a:solidFill>
                <a:latin typeface="Arial" pitchFamily="34" charset="0"/>
                <a:cs typeface="Arial" pitchFamily="34" charset="0"/>
              </a:defRPr>
            </a:lvl1pPr>
          </a:lstStyle>
          <a:p>
            <a:r>
              <a:rPr lang="en-US" noProof="0" smtClean="0"/>
              <a:t>SEPTEMBER 25, 2014</a:t>
            </a:r>
            <a:endParaRPr lang="en-US" noProof="0"/>
          </a:p>
        </p:txBody>
      </p:sp>
      <p:sp>
        <p:nvSpPr>
          <p:cNvPr id="5" name="Fußzeilenplatzhalter 4"/>
          <p:cNvSpPr>
            <a:spLocks noGrp="1"/>
          </p:cNvSpPr>
          <p:nvPr>
            <p:ph type="ftr" sz="quarter" idx="3"/>
          </p:nvPr>
        </p:nvSpPr>
        <p:spPr>
          <a:xfrm>
            <a:off x="738188" y="7164388"/>
            <a:ext cx="6192837" cy="216643"/>
          </a:xfrm>
          <a:prstGeom prst="rect">
            <a:avLst/>
          </a:prstGeom>
        </p:spPr>
        <p:txBody>
          <a:bodyPr vert="horz" wrap="square" lIns="0" tIns="0" rIns="0" bIns="0" rtlCol="0" anchor="t" anchorCtr="0"/>
          <a:lstStyle>
            <a:lvl1pPr algn="l">
              <a:defRPr sz="1000">
                <a:solidFill>
                  <a:schemeClr val="accent2"/>
                </a:solidFill>
                <a:latin typeface="Arial" pitchFamily="34" charset="0"/>
                <a:cs typeface="Arial" pitchFamily="34" charset="0"/>
              </a:defRPr>
            </a:lvl1pPr>
          </a:lstStyle>
          <a:p>
            <a:r>
              <a:rPr lang="de-DE" noProof="0" smtClean="0"/>
              <a:t>VALNEVA'S LB VACCINE                                         </a:t>
            </a:r>
            <a:endParaRPr lang="en-US" noProof="0"/>
          </a:p>
        </p:txBody>
      </p:sp>
      <p:sp>
        <p:nvSpPr>
          <p:cNvPr id="6" name="Foliennummernplatzhalter 5"/>
          <p:cNvSpPr>
            <a:spLocks noGrp="1"/>
          </p:cNvSpPr>
          <p:nvPr>
            <p:ph type="sldNum" sz="quarter" idx="4"/>
          </p:nvPr>
        </p:nvSpPr>
        <p:spPr>
          <a:xfrm>
            <a:off x="9595172" y="7164388"/>
            <a:ext cx="504503" cy="216643"/>
          </a:xfrm>
          <a:prstGeom prst="rect">
            <a:avLst/>
          </a:prstGeom>
        </p:spPr>
        <p:txBody>
          <a:bodyPr vert="horz" wrap="square" lIns="0" tIns="0" rIns="0" bIns="0" rtlCol="0" anchor="t" anchorCtr="0"/>
          <a:lstStyle>
            <a:lvl1pPr algn="r">
              <a:defRPr sz="1000">
                <a:solidFill>
                  <a:schemeClr val="accent2"/>
                </a:solidFill>
                <a:latin typeface="Arial" pitchFamily="34" charset="0"/>
                <a:cs typeface="Arial" pitchFamily="34" charset="0"/>
              </a:defRPr>
            </a:lvl1pPr>
          </a:lstStyle>
          <a:p>
            <a:fld id="{DECF7BD0-5718-4203-831C-0CE0D6B007E8}" type="slidenum">
              <a:rPr lang="en-US" noProof="0" smtClean="0"/>
              <a:pPr/>
              <a:t>‹#›</a:t>
            </a:fld>
            <a:endParaRPr lang="en-US" noProof="0"/>
          </a:p>
        </p:txBody>
      </p:sp>
      <p:pic>
        <p:nvPicPr>
          <p:cNvPr id="8" name="Grafik 7"/>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9307140" y="336947"/>
            <a:ext cx="805586" cy="420624"/>
          </a:xfrm>
          <a:prstGeom prst="rect">
            <a:avLst/>
          </a:prstGeom>
        </p:spPr>
      </p:pic>
    </p:spTree>
    <p:extLst>
      <p:ext uri="{BB962C8B-B14F-4D97-AF65-F5344CB8AC3E}">
        <p14:creationId xmlns:p14="http://schemas.microsoft.com/office/powerpoint/2010/main" val="3995234950"/>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735" r:id="rId15"/>
    <p:sldLayoutId id="2147483855" r:id="rId16"/>
    <p:sldLayoutId id="2147483856" r:id="rId17"/>
    <p:sldLayoutId id="2147483857" r:id="rId18"/>
    <p:sldLayoutId id="2147483858" r:id="rId19"/>
    <p:sldLayoutId id="2147483859" r:id="rId20"/>
    <p:sldLayoutId id="2147483862" r:id="rId21"/>
  </p:sldLayoutIdLst>
  <p:timing>
    <p:tnLst>
      <p:par>
        <p:cTn id="1" dur="indefinite" restart="never" nodeType="tmRoot"/>
      </p:par>
    </p:tnLst>
  </p:timing>
  <p:hf hdr="0"/>
  <p:txStyles>
    <p:titleStyle>
      <a:lvl1pPr algn="l" defTabSz="1043056" rtl="0" eaLnBrk="1" latinLnBrk="0" hangingPunct="1">
        <a:lnSpc>
          <a:spcPts val="2600"/>
        </a:lnSpc>
        <a:spcBef>
          <a:spcPct val="0"/>
        </a:spcBef>
        <a:buNone/>
        <a:defRPr sz="2200" b="1" kern="1200">
          <a:solidFill>
            <a:schemeClr val="bg2"/>
          </a:solidFill>
          <a:latin typeface="Arial" pitchFamily="34" charset="0"/>
          <a:ea typeface="+mj-ea"/>
          <a:cs typeface="Arial" pitchFamily="34" charset="0"/>
        </a:defRPr>
      </a:lvl1pPr>
    </p:titleStyle>
    <p:bodyStyle>
      <a:lvl1pPr marL="216000" indent="-216000" algn="l" defTabSz="1043056" rtl="0" eaLnBrk="1" latinLnBrk="0" hangingPunct="1">
        <a:lnSpc>
          <a:spcPts val="2200"/>
        </a:lnSpc>
        <a:spcBef>
          <a:spcPts val="0"/>
        </a:spcBef>
        <a:buFont typeface="Arial" pitchFamily="34" charset="0"/>
        <a:buChar char="+"/>
        <a:defRPr sz="1800" kern="1200">
          <a:solidFill>
            <a:schemeClr val="accent2"/>
          </a:solidFill>
          <a:latin typeface="Arial" pitchFamily="34" charset="0"/>
          <a:ea typeface="+mn-ea"/>
          <a:cs typeface="Arial" pitchFamily="34" charset="0"/>
        </a:defRPr>
      </a:lvl1pPr>
      <a:lvl2pPr marL="432000" indent="-216000" algn="l" defTabSz="1043056" rtl="0" eaLnBrk="1" latinLnBrk="0" hangingPunct="1">
        <a:lnSpc>
          <a:spcPts val="2200"/>
        </a:lnSpc>
        <a:spcBef>
          <a:spcPts val="0"/>
        </a:spcBef>
        <a:buClrTx/>
        <a:buFont typeface="Arial" pitchFamily="34" charset="0"/>
        <a:buChar char="›"/>
        <a:defRPr sz="1800" kern="1200">
          <a:solidFill>
            <a:schemeClr val="accent2"/>
          </a:solidFill>
          <a:latin typeface="Arial" pitchFamily="34" charset="0"/>
          <a:ea typeface="+mn-ea"/>
          <a:cs typeface="Arial" pitchFamily="34" charset="0"/>
        </a:defRPr>
      </a:lvl2pPr>
      <a:lvl3pPr marL="648000" indent="-216000" algn="l" defTabSz="1043056" rtl="0" eaLnBrk="1" latinLnBrk="0" hangingPunct="1">
        <a:lnSpc>
          <a:spcPts val="2200"/>
        </a:lnSpc>
        <a:spcBef>
          <a:spcPts val="0"/>
        </a:spcBef>
        <a:buFont typeface="Arial" pitchFamily="34" charset="0"/>
        <a:buChar char="-"/>
        <a:defRPr sz="1800" kern="1200">
          <a:solidFill>
            <a:schemeClr val="accent2"/>
          </a:solidFill>
          <a:latin typeface="Arial" pitchFamily="34" charset="0"/>
          <a:ea typeface="+mn-ea"/>
          <a:cs typeface="Arial" pitchFamily="34" charset="0"/>
        </a:defRPr>
      </a:lvl3pPr>
      <a:lvl4pPr marL="864000" indent="-216000" algn="l" defTabSz="1043056" rtl="0" eaLnBrk="1" latinLnBrk="0" hangingPunct="1">
        <a:lnSpc>
          <a:spcPts val="2200"/>
        </a:lnSpc>
        <a:spcBef>
          <a:spcPts val="0"/>
        </a:spcBef>
        <a:buFont typeface="Arial" pitchFamily="34" charset="0"/>
        <a:buChar char="-"/>
        <a:defRPr sz="1800" kern="1200">
          <a:solidFill>
            <a:schemeClr val="accent2"/>
          </a:solidFill>
          <a:latin typeface="Arial" pitchFamily="34" charset="0"/>
          <a:ea typeface="+mn-ea"/>
          <a:cs typeface="Arial" pitchFamily="34" charset="0"/>
        </a:defRPr>
      </a:lvl4pPr>
      <a:lvl5pPr marL="1080000" indent="-216000" algn="l" defTabSz="1043056" rtl="0" eaLnBrk="1" latinLnBrk="0" hangingPunct="1">
        <a:lnSpc>
          <a:spcPts val="2200"/>
        </a:lnSpc>
        <a:spcBef>
          <a:spcPts val="0"/>
        </a:spcBef>
        <a:buFont typeface="Arial" pitchFamily="34" charset="0"/>
        <a:buChar char="-"/>
        <a:defRPr sz="1800" kern="1200">
          <a:solidFill>
            <a:schemeClr val="accent2"/>
          </a:solidFill>
          <a:latin typeface="Arial" pitchFamily="34" charset="0"/>
          <a:ea typeface="+mn-ea"/>
          <a:cs typeface="Arial" pitchFamily="34" charset="0"/>
        </a:defRPr>
      </a:lvl5pPr>
      <a:lvl6pPr marL="2868404"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89932"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911460"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432988"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9pPr>
    </p:bodyStyle>
    <p:otherStyle>
      <a:defPPr>
        <a:defRPr lang="de-DE"/>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6.xml"/><Relationship Id="rId5" Type="http://schemas.openxmlformats.org/officeDocument/2006/relationships/image" Target="../media/image10.jpe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1.png"/><Relationship Id="rId1" Type="http://schemas.openxmlformats.org/officeDocument/2006/relationships/slideLayout" Target="../slideLayouts/slideLayout1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7.xml"/><Relationship Id="rId1" Type="http://schemas.openxmlformats.org/officeDocument/2006/relationships/vmlDrawing" Target="../drawings/vmlDrawing1.vml"/><Relationship Id="rId5" Type="http://schemas.openxmlformats.org/officeDocument/2006/relationships/image" Target="../media/image15.png"/><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18.xml"/><Relationship Id="rId5" Type="http://schemas.openxmlformats.org/officeDocument/2006/relationships/image" Target="../media/image21.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20.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28.png"/><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xml"/><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oleObject" Target="../embeddings/oleObject3.bin"/><Relationship Id="rId2" Type="http://schemas.openxmlformats.org/officeDocument/2006/relationships/slideLayout" Target="../slideLayouts/slideLayout3.xml"/><Relationship Id="rId1" Type="http://schemas.openxmlformats.org/officeDocument/2006/relationships/vmlDrawing" Target="../drawings/vmlDrawing2.vml"/><Relationship Id="rId6" Type="http://schemas.openxmlformats.org/officeDocument/2006/relationships/image" Target="../media/image42.png"/><Relationship Id="rId5" Type="http://schemas.openxmlformats.org/officeDocument/2006/relationships/image" Target="../media/image40.png"/><Relationship Id="rId4" Type="http://schemas.openxmlformats.org/officeDocument/2006/relationships/oleObject" Target="../embeddings/oleObject2.bin"/></Relationships>
</file>

<file path=ppt/slides/_rels/slide20.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44.png"/><Relationship Id="rId7" Type="http://schemas.openxmlformats.org/officeDocument/2006/relationships/image" Target="../media/image46.png"/><Relationship Id="rId2" Type="http://schemas.openxmlformats.org/officeDocument/2006/relationships/image" Target="../media/image43.png"/><Relationship Id="rId1" Type="http://schemas.openxmlformats.org/officeDocument/2006/relationships/slideLayout" Target="../slideLayouts/slideLayout21.xml"/><Relationship Id="rId6" Type="http://schemas.microsoft.com/office/2007/relationships/hdphoto" Target="../media/hdphoto2.wdp"/><Relationship Id="rId5" Type="http://schemas.openxmlformats.org/officeDocument/2006/relationships/image" Target="../media/image45.png"/><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en-US" dirty="0"/>
              <a:t>Design and evaluation of a novel </a:t>
            </a:r>
            <a:r>
              <a:rPr lang="en-US" dirty="0" err="1"/>
              <a:t>OspA</a:t>
            </a:r>
            <a:r>
              <a:rPr lang="en-US" dirty="0"/>
              <a:t>-based vaccine for the prevention of Lyme </a:t>
            </a:r>
            <a:r>
              <a:rPr lang="en-US" dirty="0" err="1"/>
              <a:t>borreliosis</a:t>
            </a:r>
            <a:endParaRPr lang="de-AT" dirty="0"/>
          </a:p>
        </p:txBody>
      </p:sp>
      <p:sp>
        <p:nvSpPr>
          <p:cNvPr id="3" name="Untertitel 2"/>
          <p:cNvSpPr>
            <a:spLocks noGrp="1"/>
          </p:cNvSpPr>
          <p:nvPr>
            <p:ph type="subTitle" idx="1"/>
          </p:nvPr>
        </p:nvSpPr>
        <p:spPr>
          <a:xfrm>
            <a:off x="730835" y="2484487"/>
            <a:ext cx="9340265" cy="1296563"/>
          </a:xfrm>
        </p:spPr>
        <p:txBody>
          <a:bodyPr/>
          <a:lstStyle/>
          <a:p>
            <a:r>
              <a:rPr lang="de-DE" b="1" dirty="0" smtClean="0"/>
              <a:t>September 25, 2014</a:t>
            </a:r>
            <a:endParaRPr lang="en-US" b="1" dirty="0"/>
          </a:p>
          <a:p>
            <a:endParaRPr lang="de-DE" dirty="0" smtClean="0"/>
          </a:p>
          <a:p>
            <a:r>
              <a:rPr lang="de-DE" dirty="0" smtClean="0"/>
              <a:t>4th International Conference on </a:t>
            </a:r>
            <a:r>
              <a:rPr lang="de-DE" dirty="0" err="1" smtClean="0"/>
              <a:t>Vaccines</a:t>
            </a:r>
            <a:r>
              <a:rPr lang="de-DE" dirty="0" smtClean="0"/>
              <a:t> &amp; </a:t>
            </a:r>
            <a:r>
              <a:rPr lang="de-DE" dirty="0" err="1" smtClean="0"/>
              <a:t>Vaccination</a:t>
            </a:r>
            <a:endParaRPr lang="en-US" dirty="0" smtClean="0"/>
          </a:p>
        </p:txBody>
      </p:sp>
    </p:spTree>
    <p:extLst>
      <p:ext uri="{BB962C8B-B14F-4D97-AF65-F5344CB8AC3E}">
        <p14:creationId xmlns:p14="http://schemas.microsoft.com/office/powerpoint/2010/main" val="5858679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en-GB" dirty="0" smtClean="0">
                <a:solidFill>
                  <a:schemeClr val="bg2"/>
                </a:solidFill>
              </a:rPr>
              <a:t>Disclaimer</a:t>
            </a:r>
            <a:r>
              <a:rPr lang="en-GB" dirty="0" smtClean="0"/>
              <a:t/>
            </a:r>
            <a:br>
              <a:rPr lang="en-GB" dirty="0" smtClean="0"/>
            </a:br>
            <a:r>
              <a:rPr lang="en-GB" b="0" dirty="0" smtClean="0">
                <a:solidFill>
                  <a:schemeClr val="tx2"/>
                </a:solidFill>
              </a:rPr>
              <a:t>Forward Looking Statements</a:t>
            </a:r>
            <a:endParaRPr lang="en-GB" b="0" dirty="0">
              <a:solidFill>
                <a:schemeClr val="tx2"/>
              </a:solidFill>
            </a:endParaRPr>
          </a:p>
        </p:txBody>
      </p:sp>
      <p:sp>
        <p:nvSpPr>
          <p:cNvPr id="3" name="Fußzeilenplatzhalter 2"/>
          <p:cNvSpPr>
            <a:spLocks noGrp="1"/>
          </p:cNvSpPr>
          <p:nvPr>
            <p:ph type="ftr" sz="quarter" idx="11"/>
          </p:nvPr>
        </p:nvSpPr>
        <p:spPr/>
        <p:txBody>
          <a:bodyPr/>
          <a:lstStyle/>
          <a:p>
            <a:r>
              <a:rPr lang="en-GB" smtClean="0"/>
              <a:t>VALNEVA'S LB VACCINE                                         </a:t>
            </a:r>
            <a:endParaRPr lang="en-GB" dirty="0"/>
          </a:p>
        </p:txBody>
      </p:sp>
      <p:sp>
        <p:nvSpPr>
          <p:cNvPr id="4" name="Foliennummernplatzhalter 3"/>
          <p:cNvSpPr>
            <a:spLocks noGrp="1"/>
          </p:cNvSpPr>
          <p:nvPr>
            <p:ph type="sldNum" sz="quarter" idx="12"/>
          </p:nvPr>
        </p:nvSpPr>
        <p:spPr/>
        <p:txBody>
          <a:bodyPr/>
          <a:lstStyle/>
          <a:p>
            <a:fld id="{DECF7BD0-5718-4203-831C-0CE0D6B007E8}" type="slidenum">
              <a:rPr lang="en-GB" smtClean="0"/>
              <a:pPr/>
              <a:t>2</a:t>
            </a:fld>
            <a:endParaRPr lang="en-GB" dirty="0"/>
          </a:p>
        </p:txBody>
      </p:sp>
      <p:sp>
        <p:nvSpPr>
          <p:cNvPr id="6" name="Inhaltsplatzhalter 5"/>
          <p:cNvSpPr>
            <a:spLocks noGrp="1"/>
          </p:cNvSpPr>
          <p:nvPr>
            <p:ph sz="quarter" idx="13"/>
          </p:nvPr>
        </p:nvSpPr>
        <p:spPr/>
        <p:txBody>
          <a:bodyPr/>
          <a:lstStyle/>
          <a:p>
            <a:pPr marL="0" indent="0">
              <a:buNone/>
            </a:pPr>
            <a:r>
              <a:rPr lang="en-GB" dirty="0" smtClean="0"/>
              <a:t>       </a:t>
            </a:r>
          </a:p>
          <a:p>
            <a:endParaRPr lang="en-GB" dirty="0"/>
          </a:p>
        </p:txBody>
      </p:sp>
      <p:sp>
        <p:nvSpPr>
          <p:cNvPr id="2" name="Datumsplatzhalter 1"/>
          <p:cNvSpPr>
            <a:spLocks noGrp="1"/>
          </p:cNvSpPr>
          <p:nvPr>
            <p:ph type="dt" sz="half" idx="10"/>
          </p:nvPr>
        </p:nvSpPr>
        <p:spPr/>
        <p:txBody>
          <a:bodyPr/>
          <a:lstStyle/>
          <a:p>
            <a:r>
              <a:rPr lang="en-US" smtClean="0"/>
              <a:t>SEPTEMBER 25, 2014</a:t>
            </a:r>
            <a:endParaRPr lang="en-GB" dirty="0"/>
          </a:p>
        </p:txBody>
      </p:sp>
      <p:sp>
        <p:nvSpPr>
          <p:cNvPr id="11" name="Content Placeholder 2"/>
          <p:cNvSpPr txBox="1">
            <a:spLocks/>
          </p:cNvSpPr>
          <p:nvPr/>
        </p:nvSpPr>
        <p:spPr bwMode="auto">
          <a:xfrm>
            <a:off x="774700" y="1542733"/>
            <a:ext cx="8820150" cy="5493812"/>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342900" indent="-342900" algn="l" defTabSz="457200" rtl="0" eaLnBrk="0" fontAlgn="base" hangingPunct="0">
              <a:spcBef>
                <a:spcPts val="300"/>
              </a:spcBef>
              <a:spcAft>
                <a:spcPct val="0"/>
              </a:spcAft>
              <a:buFont typeface="Arial" charset="0"/>
              <a:defRPr sz="1600" b="1" cap="all" spc="10">
                <a:solidFill>
                  <a:schemeClr val="accent2"/>
                </a:solidFill>
                <a:latin typeface="Arial" pitchFamily="34" charset="0"/>
                <a:ea typeface="Arial" charset="0"/>
                <a:cs typeface="Arial" pitchFamily="34" charset="0"/>
              </a:defRPr>
            </a:lvl1pPr>
            <a:lvl2pPr marL="0" indent="0" algn="l" defTabSz="457200" rtl="0" eaLnBrk="0" fontAlgn="base" hangingPunct="0">
              <a:spcBef>
                <a:spcPts val="800"/>
              </a:spcBef>
              <a:spcAft>
                <a:spcPct val="0"/>
              </a:spcAft>
              <a:defRPr sz="1600" kern="1200">
                <a:solidFill>
                  <a:srgbClr val="089DD5"/>
                </a:solidFill>
                <a:latin typeface="Arial" pitchFamily="34" charset="0"/>
                <a:ea typeface="Arial" charset="0"/>
                <a:cs typeface="Arial" pitchFamily="34" charset="0"/>
              </a:defRPr>
            </a:lvl2pPr>
            <a:lvl3pPr marL="179388" indent="-179388" algn="l" defTabSz="457200" rtl="0" eaLnBrk="0" fontAlgn="base" hangingPunct="0">
              <a:spcBef>
                <a:spcPts val="300"/>
              </a:spcBef>
              <a:spcAft>
                <a:spcPct val="0"/>
              </a:spcAft>
              <a:buFont typeface="Lucida Grande" pitchFamily="-1" charset="0"/>
              <a:buChar char="»"/>
              <a:defRPr sz="1600" kern="1200">
                <a:solidFill>
                  <a:srgbClr val="404040"/>
                </a:solidFill>
                <a:latin typeface="Arial" pitchFamily="34" charset="0"/>
                <a:ea typeface="Arial" charset="0"/>
                <a:cs typeface="Arial" pitchFamily="34" charset="0"/>
              </a:defRPr>
            </a:lvl3pPr>
            <a:lvl4pPr marL="358775" indent="-179388" algn="l" defTabSz="457200" rtl="0" eaLnBrk="0" fontAlgn="base" hangingPunct="0">
              <a:spcBef>
                <a:spcPts val="300"/>
              </a:spcBef>
              <a:spcAft>
                <a:spcPct val="0"/>
              </a:spcAft>
              <a:buFont typeface="Lucida Grande" pitchFamily="-1" charset="0"/>
              <a:buChar char="›"/>
              <a:defRPr sz="1600" kern="1200">
                <a:solidFill>
                  <a:srgbClr val="404040"/>
                </a:solidFill>
                <a:latin typeface="Arial" pitchFamily="34" charset="0"/>
                <a:ea typeface="Arial" charset="0"/>
                <a:cs typeface="Arial" pitchFamily="34" charset="0"/>
              </a:defRPr>
            </a:lvl4pPr>
            <a:lvl5pPr marL="539750" indent="-179388" algn="l" defTabSz="457200" rtl="0" eaLnBrk="0" fontAlgn="base" hangingPunct="0">
              <a:spcBef>
                <a:spcPts val="300"/>
              </a:spcBef>
              <a:spcAft>
                <a:spcPct val="0"/>
              </a:spcAft>
              <a:buFont typeface="Lucida Grande" pitchFamily="-1" charset="0"/>
              <a:buChar char="-"/>
              <a:defRPr sz="1600" kern="1200">
                <a:solidFill>
                  <a:srgbClr val="404040"/>
                </a:solidFill>
                <a:latin typeface="Arial" pitchFamily="34" charset="0"/>
                <a:ea typeface="Arial" charset="0"/>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eaLnBrk="1" hangingPunct="1">
              <a:defRPr/>
            </a:pPr>
            <a:r>
              <a:rPr kumimoji="0" lang="en-GB" sz="1400" b="0" i="0" u="none" strike="noStrike" kern="0" cap="none" spc="10" normalizeH="0" baseline="0" noProof="0" dirty="0" smtClean="0">
                <a:ln>
                  <a:noFill/>
                </a:ln>
                <a:solidFill>
                  <a:srgbClr val="414141"/>
                </a:solidFill>
                <a:effectLst/>
                <a:uLnTx/>
                <a:uFillTx/>
                <a:latin typeface="Arial" charset="0"/>
                <a:cs typeface="Arial" charset="0"/>
              </a:rPr>
              <a:t>These materials contain certain forward-looking statements relating to the business of Valneva</a:t>
            </a:r>
            <a:r>
              <a:rPr kumimoji="0" lang="en-GB" sz="1400" b="0" i="0" u="none" strike="noStrike" kern="0" cap="none" spc="10" normalizeH="0" noProof="0" dirty="0" smtClean="0">
                <a:ln>
                  <a:noFill/>
                </a:ln>
                <a:solidFill>
                  <a:srgbClr val="414141"/>
                </a:solidFill>
                <a:effectLst/>
                <a:uLnTx/>
                <a:uFillTx/>
                <a:latin typeface="Arial" charset="0"/>
                <a:cs typeface="Arial" charset="0"/>
              </a:rPr>
              <a:t> SE</a:t>
            </a:r>
            <a:r>
              <a:rPr kumimoji="0" lang="en-GB" sz="1400" b="0" i="0" u="none" strike="noStrike" kern="0" cap="none" spc="10" normalizeH="0" baseline="0" noProof="0" dirty="0" smtClean="0">
                <a:ln>
                  <a:noFill/>
                </a:ln>
                <a:solidFill>
                  <a:srgbClr val="414141"/>
                </a:solidFill>
                <a:effectLst/>
                <a:uLnTx/>
                <a:uFillTx/>
                <a:latin typeface="Arial" charset="0"/>
                <a:cs typeface="Arial" charset="0"/>
              </a:rPr>
              <a:t> (the “Company”), including with respect to the progress, timing and completion of the Company’s research, development and clinical trials for product candidates, the Company’s ability to manufacture, market, commercialize and achieve market acceptance for product candidates, its ability to protect its intellectual property and operate its business without infringing on the intellectual property rights of others, the Company’s estimates for future performance and its estimates regarding anticipated operating losses, future revenues, capital requirements and its needs for additional financing. In addition, even if the Company’s actual results or development are consistent with the forward-looking statements contained in this presentation, those results or developments may not be indicative of the Company’s results or developments in the future. In some cases, you can identify forward-looking statements by words such as “could,” “should,” “may,” “expects,” “anticipates,” “believes,” “intends,” “estimates,” or similar words. These forward-looking statements are based largely on the Company’s current expectations as of the date of this presentation and are subject to a number of known and unknown risks and uncertainties and other factors that may cause actual results, performance or achievements to be materially different from any future results, performance or achievement expressed or implied by these forward-looking statements. In particular, the Company’s expectations could be affected by, among other things, uncertainties involved in the development and manufacture of vaccines, unexpected clinical trial results, unexpected regulatory actions or delays, competition in general, the impact of the global credit crisis, and the Company’s ability to obtain or maintain patent or other proprietary intellectual property protection. In light of these risks and uncertainties, there can be no assurance that the forward-looking statements made during this presentation will in fact be realized </a:t>
            </a:r>
            <a:r>
              <a:rPr kumimoji="0" lang="en-GB" sz="1400" b="0" i="0" u="none" strike="noStrike" kern="0" cap="none" spc="10" normalizeH="0" baseline="0" noProof="0" dirty="0" smtClean="0">
                <a:ln>
                  <a:noFill/>
                </a:ln>
                <a:effectLst/>
                <a:uLnTx/>
                <a:uFillTx/>
                <a:latin typeface="Arial" charset="0"/>
                <a:cs typeface="Arial" charset="0"/>
              </a:rPr>
              <a:t>and </a:t>
            </a:r>
            <a:r>
              <a:rPr lang="en-GB" sz="1400" b="0" kern="0" cap="none" dirty="0" smtClean="0">
                <a:latin typeface="Arial" charset="0"/>
                <a:cs typeface="Arial" charset="0"/>
              </a:rPr>
              <a:t>no representation or warranty is given as to the completeness or accuracy of the forward-looking statements contained in these materials.</a:t>
            </a:r>
          </a:p>
          <a:p>
            <a:pPr marL="0" marR="0" lvl="0" indent="0" algn="just" defTabSz="457200" rtl="0" eaLnBrk="1" fontAlgn="base" latinLnBrk="0" hangingPunct="1">
              <a:lnSpc>
                <a:spcPct val="100000"/>
              </a:lnSpc>
              <a:spcBef>
                <a:spcPts val="300"/>
              </a:spcBef>
              <a:spcAft>
                <a:spcPct val="0"/>
              </a:spcAft>
              <a:buClrTx/>
              <a:buSzTx/>
              <a:buFont typeface="Arial" charset="0"/>
              <a:buNone/>
              <a:tabLst/>
              <a:defRPr/>
            </a:pPr>
            <a:r>
              <a:rPr kumimoji="0" lang="en-GB" sz="1400" b="0" i="0" u="none" strike="noStrike" kern="0" cap="none" spc="10" normalizeH="0" baseline="0" noProof="0" dirty="0" smtClean="0">
                <a:ln>
                  <a:noFill/>
                </a:ln>
                <a:solidFill>
                  <a:srgbClr val="414141"/>
                </a:solidFill>
                <a:effectLst/>
                <a:uLnTx/>
                <a:uFillTx/>
                <a:latin typeface="Arial" charset="0"/>
                <a:cs typeface="Arial" charset="0"/>
              </a:rPr>
              <a:t>The Company is providing the information in these materials as of this date, and we disclaim any intention or obligation to publicly update or revise any forward-looking statements, whether as a result of new information, future events or otherwise. </a:t>
            </a:r>
          </a:p>
          <a:p>
            <a:pPr marL="0" marR="0" lvl="0" indent="0" algn="just" defTabSz="457200" rtl="0" eaLnBrk="1" fontAlgn="base" latinLnBrk="0" hangingPunct="1">
              <a:lnSpc>
                <a:spcPct val="100000"/>
              </a:lnSpc>
              <a:spcBef>
                <a:spcPts val="300"/>
              </a:spcBef>
              <a:spcAft>
                <a:spcPct val="0"/>
              </a:spcAft>
              <a:buClrTx/>
              <a:buSzTx/>
              <a:buFont typeface="Arial" charset="0"/>
              <a:buNone/>
              <a:tabLst/>
              <a:defRPr/>
            </a:pPr>
            <a:endParaRPr kumimoji="0" lang="en-GB" sz="1600" b="0" i="0" u="none" strike="noStrike" kern="0" cap="none" spc="10" normalizeH="0" baseline="0" noProof="0" dirty="0" smtClean="0">
              <a:ln>
                <a:noFill/>
              </a:ln>
              <a:solidFill>
                <a:srgbClr val="414141"/>
              </a:solidFill>
              <a:effectLst/>
              <a:uLnTx/>
              <a:uFillTx/>
              <a:latin typeface="Arial" charset="0"/>
              <a:cs typeface="Arial" charset="0"/>
            </a:endParaRPr>
          </a:p>
        </p:txBody>
      </p:sp>
    </p:spTree>
    <p:extLst>
      <p:ext uri="{BB962C8B-B14F-4D97-AF65-F5344CB8AC3E}">
        <p14:creationId xmlns:p14="http://schemas.microsoft.com/office/powerpoint/2010/main" val="41986097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marL="457200" indent="-457200">
              <a:lnSpc>
                <a:spcPts val="4252"/>
              </a:lnSpc>
            </a:pPr>
            <a:r>
              <a:rPr lang="de-DE" dirty="0" err="1"/>
              <a:t>Lyme</a:t>
            </a:r>
            <a:r>
              <a:rPr lang="de-DE" dirty="0"/>
              <a:t> </a:t>
            </a:r>
            <a:r>
              <a:rPr lang="de-DE" dirty="0" err="1"/>
              <a:t>Borreliosis</a:t>
            </a:r>
            <a:r>
              <a:rPr lang="de-DE" dirty="0"/>
              <a:t> (LB)</a:t>
            </a:r>
            <a:endParaRPr lang="en-US" dirty="0"/>
          </a:p>
        </p:txBody>
      </p:sp>
    </p:spTree>
    <p:extLst>
      <p:ext uri="{BB962C8B-B14F-4D97-AF65-F5344CB8AC3E}">
        <p14:creationId xmlns:p14="http://schemas.microsoft.com/office/powerpoint/2010/main" val="27790172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8822" y="466725"/>
            <a:ext cx="8352928" cy="1081657"/>
          </a:xfrm>
        </p:spPr>
        <p:txBody>
          <a:bodyPr/>
          <a:lstStyle/>
          <a:p>
            <a:r>
              <a:rPr lang="en-US" dirty="0"/>
              <a:t>Introduction to v</a:t>
            </a:r>
            <a:r>
              <a:rPr lang="en-US" dirty="0" smtClean="0"/>
              <a:t>accine</a:t>
            </a:r>
            <a:r>
              <a:rPr lang="en-US" dirty="0"/>
              <a:t/>
            </a:r>
            <a:br>
              <a:rPr lang="en-US" dirty="0"/>
            </a:br>
            <a:r>
              <a:rPr lang="en-US" b="0" dirty="0" smtClean="0">
                <a:solidFill>
                  <a:schemeClr val="tx2"/>
                </a:solidFill>
              </a:rPr>
              <a:t>Biology of </a:t>
            </a:r>
            <a:r>
              <a:rPr lang="en-US" b="0" dirty="0" err="1" smtClean="0">
                <a:solidFill>
                  <a:schemeClr val="tx2"/>
                </a:solidFill>
              </a:rPr>
              <a:t>Borrelia</a:t>
            </a:r>
            <a:endParaRPr lang="en-US" dirty="0"/>
          </a:p>
        </p:txBody>
      </p:sp>
      <p:sp>
        <p:nvSpPr>
          <p:cNvPr id="3" name="Content Placeholder 2"/>
          <p:cNvSpPr>
            <a:spLocks noGrp="1"/>
          </p:cNvSpPr>
          <p:nvPr>
            <p:ph idx="1"/>
          </p:nvPr>
        </p:nvSpPr>
        <p:spPr>
          <a:xfrm>
            <a:off x="748822" y="1908175"/>
            <a:ext cx="9332911" cy="4751388"/>
          </a:xfrm>
        </p:spPr>
        <p:txBody>
          <a:bodyPr/>
          <a:lstStyle/>
          <a:p>
            <a:r>
              <a:rPr lang="en-US" dirty="0"/>
              <a:t>At least 14 </a:t>
            </a:r>
            <a:r>
              <a:rPr lang="en-US" dirty="0" smtClean="0"/>
              <a:t>species, </a:t>
            </a:r>
            <a:r>
              <a:rPr lang="en-US" dirty="0"/>
              <a:t>where 3 cause </a:t>
            </a:r>
            <a:r>
              <a:rPr lang="en-US" dirty="0" smtClean="0"/>
              <a:t>the</a:t>
            </a:r>
            <a:br>
              <a:rPr lang="en-US" dirty="0" smtClean="0"/>
            </a:br>
            <a:r>
              <a:rPr lang="en-US" dirty="0" smtClean="0"/>
              <a:t>majority </a:t>
            </a:r>
            <a:r>
              <a:rPr lang="en-US" dirty="0"/>
              <a:t>of clinical cases</a:t>
            </a:r>
          </a:p>
          <a:p>
            <a:r>
              <a:rPr lang="en-US" dirty="0"/>
              <a:t>Helical </a:t>
            </a:r>
            <a:r>
              <a:rPr lang="en-US" dirty="0" smtClean="0"/>
              <a:t>shape, </a:t>
            </a:r>
            <a:r>
              <a:rPr lang="en-US" dirty="0"/>
              <a:t>5-20 </a:t>
            </a:r>
            <a:r>
              <a:rPr lang="el-GR" dirty="0"/>
              <a:t>μ</a:t>
            </a:r>
            <a:r>
              <a:rPr lang="en-US" dirty="0"/>
              <a:t>m long</a:t>
            </a:r>
          </a:p>
          <a:p>
            <a:r>
              <a:rPr lang="en-US" dirty="0"/>
              <a:t>Very motile (</a:t>
            </a:r>
            <a:r>
              <a:rPr lang="en-US" dirty="0" err="1"/>
              <a:t>periplasmic</a:t>
            </a:r>
            <a:r>
              <a:rPr lang="en-US" dirty="0"/>
              <a:t> flagella)</a:t>
            </a:r>
          </a:p>
          <a:p>
            <a:r>
              <a:rPr lang="en-US" dirty="0"/>
              <a:t>Generation time; 12 – 24 h</a:t>
            </a:r>
          </a:p>
          <a:p>
            <a:r>
              <a:rPr lang="en-US" dirty="0"/>
              <a:t>“Gram negative-like”; No </a:t>
            </a:r>
            <a:r>
              <a:rPr lang="en-US" dirty="0" smtClean="0"/>
              <a:t>LPS, but</a:t>
            </a:r>
            <a:br>
              <a:rPr lang="en-US" dirty="0" smtClean="0"/>
            </a:br>
            <a:r>
              <a:rPr lang="en-US" dirty="0" smtClean="0"/>
              <a:t>multiple </a:t>
            </a:r>
            <a:r>
              <a:rPr lang="en-US" dirty="0"/>
              <a:t>lipoproteins on surface</a:t>
            </a:r>
          </a:p>
          <a:p>
            <a:r>
              <a:rPr lang="en-US" dirty="0"/>
              <a:t>Segmented genome (</a:t>
            </a:r>
            <a:r>
              <a:rPr lang="en-US" dirty="0" smtClean="0"/>
              <a:t>B31, Bb</a:t>
            </a:r>
            <a:r>
              <a:rPr lang="en-US" dirty="0"/>
              <a:t>: 1.5 </a:t>
            </a:r>
            <a:r>
              <a:rPr lang="en-US" dirty="0" err="1"/>
              <a:t>Mbp</a:t>
            </a:r>
            <a:r>
              <a:rPr lang="en-US" dirty="0"/>
              <a:t>)</a:t>
            </a:r>
          </a:p>
          <a:p>
            <a:pPr lvl="1"/>
            <a:r>
              <a:rPr lang="en-US" dirty="0"/>
              <a:t>1 linear chromosome</a:t>
            </a:r>
          </a:p>
          <a:p>
            <a:pPr lvl="1"/>
            <a:r>
              <a:rPr lang="en-US" dirty="0"/>
              <a:t>21 plasmids; 12 linear and 9 </a:t>
            </a:r>
            <a:r>
              <a:rPr lang="en-US" dirty="0" smtClean="0"/>
              <a:t>circular</a:t>
            </a:r>
            <a:br>
              <a:rPr lang="en-US" dirty="0" smtClean="0"/>
            </a:br>
            <a:r>
              <a:rPr lang="en-US" dirty="0" smtClean="0"/>
              <a:t>plasmids</a:t>
            </a:r>
            <a:endParaRPr lang="en-US" dirty="0"/>
          </a:p>
          <a:p>
            <a:r>
              <a:rPr lang="en-US" dirty="0"/>
              <a:t>Many genes are uncharacterized </a:t>
            </a:r>
            <a:r>
              <a:rPr lang="en-US" dirty="0" smtClean="0"/>
              <a:t>and</a:t>
            </a:r>
            <a:br>
              <a:rPr lang="en-US" dirty="0" smtClean="0"/>
            </a:br>
            <a:r>
              <a:rPr lang="en-US" dirty="0" smtClean="0"/>
              <a:t>have </a:t>
            </a:r>
            <a:r>
              <a:rPr lang="en-US" dirty="0"/>
              <a:t>no homolog in other species</a:t>
            </a:r>
          </a:p>
          <a:p>
            <a:r>
              <a:rPr lang="en-US" dirty="0"/>
              <a:t>Several OspA serotypes</a:t>
            </a:r>
          </a:p>
          <a:p>
            <a:r>
              <a:rPr lang="en-US" dirty="0"/>
              <a:t>Rather low homology between species and within </a:t>
            </a:r>
            <a:r>
              <a:rPr lang="en-US" i="1" dirty="0"/>
              <a:t>B. garinii</a:t>
            </a:r>
          </a:p>
          <a:p>
            <a:r>
              <a:rPr lang="en-US" dirty="0"/>
              <a:t>Only transmitted by </a:t>
            </a:r>
            <a:r>
              <a:rPr lang="en-US" i="1" dirty="0"/>
              <a:t>Ixodes</a:t>
            </a:r>
            <a:r>
              <a:rPr lang="en-US" dirty="0"/>
              <a:t> ticks</a:t>
            </a:r>
          </a:p>
          <a:p>
            <a:endParaRPr lang="en-US" dirty="0"/>
          </a:p>
        </p:txBody>
      </p:sp>
      <p:sp>
        <p:nvSpPr>
          <p:cNvPr id="4" name="Date Placeholder 3"/>
          <p:cNvSpPr>
            <a:spLocks noGrp="1"/>
          </p:cNvSpPr>
          <p:nvPr>
            <p:ph type="dt" sz="half" idx="10"/>
          </p:nvPr>
        </p:nvSpPr>
        <p:spPr/>
        <p:txBody>
          <a:bodyPr/>
          <a:lstStyle/>
          <a:p>
            <a:r>
              <a:rPr lang="en-US" noProof="0" smtClean="0"/>
              <a:t>SEPTEMBER 25, 2014</a:t>
            </a:r>
            <a:endParaRPr lang="en-US" noProof="0" dirty="0"/>
          </a:p>
        </p:txBody>
      </p:sp>
      <p:sp>
        <p:nvSpPr>
          <p:cNvPr id="5" name="Footer Placeholder 4"/>
          <p:cNvSpPr>
            <a:spLocks noGrp="1"/>
          </p:cNvSpPr>
          <p:nvPr>
            <p:ph type="ftr" sz="quarter" idx="11"/>
          </p:nvPr>
        </p:nvSpPr>
        <p:spPr/>
        <p:txBody>
          <a:bodyPr/>
          <a:lstStyle/>
          <a:p>
            <a:r>
              <a:rPr lang="de-DE" noProof="0" smtClean="0"/>
              <a:t>VALNEVA'S LB VACCINE                                         </a:t>
            </a:r>
            <a:endParaRPr lang="en-US" noProof="0" dirty="0"/>
          </a:p>
        </p:txBody>
      </p:sp>
      <p:sp>
        <p:nvSpPr>
          <p:cNvPr id="6" name="Slide Number Placeholder 5"/>
          <p:cNvSpPr>
            <a:spLocks noGrp="1"/>
          </p:cNvSpPr>
          <p:nvPr>
            <p:ph type="sldNum" sz="quarter" idx="12"/>
          </p:nvPr>
        </p:nvSpPr>
        <p:spPr/>
        <p:txBody>
          <a:bodyPr/>
          <a:lstStyle/>
          <a:p>
            <a:fld id="{DECF7BD0-5718-4203-831C-0CE0D6B007E8}" type="slidenum">
              <a:rPr lang="en-US" noProof="0" smtClean="0"/>
              <a:t>4</a:t>
            </a:fld>
            <a:endParaRPr lang="en-US" noProof="0"/>
          </a:p>
        </p:txBody>
      </p:sp>
      <p:pic>
        <p:nvPicPr>
          <p:cNvPr id="9" name="Picture 14" descr="spiroch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92046" y="1908759"/>
            <a:ext cx="338025" cy="3509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80500" y="1948463"/>
            <a:ext cx="921789" cy="3432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20" descr="http://upload.wikimedia.org/wikipedia/commons/1/15/Borrelia_burgdorferi-cropped.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74237" y="1908762"/>
            <a:ext cx="3009942" cy="3509607"/>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5288747" y="5418931"/>
            <a:ext cx="3867953" cy="377541"/>
          </a:xfrm>
          <a:prstGeom prst="rect">
            <a:avLst/>
          </a:prstGeom>
          <a:noFill/>
        </p:spPr>
        <p:txBody>
          <a:bodyPr wrap="square" lIns="99569" tIns="49785" rIns="99569" bIns="49785" rtlCol="0">
            <a:spAutoFit/>
          </a:bodyPr>
          <a:lstStyle/>
          <a:p>
            <a:r>
              <a:rPr lang="en-US" sz="900" i="1" dirty="0">
                <a:solidFill>
                  <a:schemeClr val="accent2"/>
                </a:solidFill>
              </a:rPr>
              <a:t>B. burgdorferi</a:t>
            </a:r>
            <a:r>
              <a:rPr lang="en-US" sz="900" dirty="0">
                <a:solidFill>
                  <a:schemeClr val="accent2"/>
                </a:solidFill>
              </a:rPr>
              <a:t> grown in culture medium (CDC) and EM of </a:t>
            </a:r>
            <a:r>
              <a:rPr lang="en-US" sz="900" i="1" dirty="0">
                <a:solidFill>
                  <a:schemeClr val="accent2"/>
                </a:solidFill>
              </a:rPr>
              <a:t>B. garinii</a:t>
            </a:r>
            <a:r>
              <a:rPr lang="en-US" sz="900" dirty="0">
                <a:solidFill>
                  <a:schemeClr val="accent2"/>
                </a:solidFill>
              </a:rPr>
              <a:t> isolated from a </a:t>
            </a:r>
            <a:r>
              <a:rPr lang="en-US" sz="900" dirty="0" err="1">
                <a:solidFill>
                  <a:schemeClr val="accent2"/>
                </a:solidFill>
              </a:rPr>
              <a:t>neuroborreliosis</a:t>
            </a:r>
            <a:r>
              <a:rPr lang="en-US" sz="900" dirty="0">
                <a:solidFill>
                  <a:schemeClr val="accent2"/>
                </a:solidFill>
              </a:rPr>
              <a:t> patient (Sweden) </a:t>
            </a:r>
          </a:p>
        </p:txBody>
      </p:sp>
      <p:sp>
        <p:nvSpPr>
          <p:cNvPr id="13" name="TextBox 12"/>
          <p:cNvSpPr txBox="1"/>
          <p:nvPr/>
        </p:nvSpPr>
        <p:spPr>
          <a:xfrm>
            <a:off x="9024461" y="5412330"/>
            <a:ext cx="1075213" cy="516041"/>
          </a:xfrm>
          <a:prstGeom prst="rect">
            <a:avLst/>
          </a:prstGeom>
          <a:noFill/>
        </p:spPr>
        <p:txBody>
          <a:bodyPr wrap="square" lIns="99569" tIns="49785" rIns="99569" bIns="49785" rtlCol="0">
            <a:spAutoFit/>
          </a:bodyPr>
          <a:lstStyle/>
          <a:p>
            <a:r>
              <a:rPr lang="en-US" sz="900" dirty="0" smtClean="0">
                <a:solidFill>
                  <a:schemeClr val="accent2"/>
                </a:solidFill>
              </a:rPr>
              <a:t>developmental </a:t>
            </a:r>
            <a:r>
              <a:rPr lang="en-US" sz="900" dirty="0">
                <a:solidFill>
                  <a:schemeClr val="accent2"/>
                </a:solidFill>
              </a:rPr>
              <a:t>stages of </a:t>
            </a:r>
            <a:r>
              <a:rPr lang="en-US" sz="900" i="1" dirty="0">
                <a:solidFill>
                  <a:schemeClr val="accent2"/>
                </a:solidFill>
              </a:rPr>
              <a:t>Ixodes ricinus </a:t>
            </a:r>
            <a:r>
              <a:rPr lang="en-US" sz="900" dirty="0">
                <a:solidFill>
                  <a:schemeClr val="accent2"/>
                </a:solidFill>
              </a:rPr>
              <a:t>ticks</a:t>
            </a:r>
          </a:p>
        </p:txBody>
      </p:sp>
    </p:spTree>
    <p:extLst>
      <p:ext uri="{BB962C8B-B14F-4D97-AF65-F5344CB8AC3E}">
        <p14:creationId xmlns:p14="http://schemas.microsoft.com/office/powerpoint/2010/main" val="35113981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to vaccine</a:t>
            </a:r>
            <a:br>
              <a:rPr lang="en-US" dirty="0" smtClean="0"/>
            </a:br>
            <a:r>
              <a:rPr lang="en-US" b="0" dirty="0" smtClean="0">
                <a:solidFill>
                  <a:schemeClr val="tx2"/>
                </a:solidFill>
              </a:rPr>
              <a:t>Infection cycle of </a:t>
            </a:r>
            <a:r>
              <a:rPr lang="en-US" b="0" dirty="0" err="1" smtClean="0">
                <a:solidFill>
                  <a:schemeClr val="tx2"/>
                </a:solidFill>
              </a:rPr>
              <a:t>Borrelia</a:t>
            </a:r>
            <a:endParaRPr lang="en-US" dirty="0">
              <a:solidFill>
                <a:schemeClr val="tx2"/>
              </a:solidFill>
            </a:endParaRPr>
          </a:p>
        </p:txBody>
      </p:sp>
      <p:sp>
        <p:nvSpPr>
          <p:cNvPr id="3" name="Content Placeholder 2"/>
          <p:cNvSpPr>
            <a:spLocks noGrp="1"/>
          </p:cNvSpPr>
          <p:nvPr>
            <p:ph idx="1"/>
          </p:nvPr>
        </p:nvSpPr>
        <p:spPr>
          <a:xfrm>
            <a:off x="738188" y="1924843"/>
            <a:ext cx="9361487" cy="4751388"/>
          </a:xfrm>
        </p:spPr>
        <p:txBody>
          <a:bodyPr/>
          <a:lstStyle/>
          <a:p>
            <a:endParaRPr lang="en-US" dirty="0"/>
          </a:p>
        </p:txBody>
      </p:sp>
      <p:sp>
        <p:nvSpPr>
          <p:cNvPr id="4" name="Date Placeholder 3"/>
          <p:cNvSpPr>
            <a:spLocks noGrp="1"/>
          </p:cNvSpPr>
          <p:nvPr>
            <p:ph type="dt" sz="half" idx="10"/>
          </p:nvPr>
        </p:nvSpPr>
        <p:spPr/>
        <p:txBody>
          <a:bodyPr/>
          <a:lstStyle/>
          <a:p>
            <a:r>
              <a:rPr lang="en-US" noProof="0" smtClean="0"/>
              <a:t>SEPTEMBER 25, 2014</a:t>
            </a:r>
            <a:endParaRPr lang="en-US" noProof="0" dirty="0"/>
          </a:p>
        </p:txBody>
      </p:sp>
      <p:sp>
        <p:nvSpPr>
          <p:cNvPr id="5" name="Footer Placeholder 4"/>
          <p:cNvSpPr>
            <a:spLocks noGrp="1"/>
          </p:cNvSpPr>
          <p:nvPr>
            <p:ph type="ftr" sz="quarter" idx="11"/>
          </p:nvPr>
        </p:nvSpPr>
        <p:spPr/>
        <p:txBody>
          <a:bodyPr/>
          <a:lstStyle/>
          <a:p>
            <a:r>
              <a:rPr lang="de-DE" noProof="0" smtClean="0"/>
              <a:t>VALNEVA'S LB VACCINE                                         </a:t>
            </a:r>
            <a:endParaRPr lang="en-US" noProof="0"/>
          </a:p>
        </p:txBody>
      </p:sp>
      <p:sp>
        <p:nvSpPr>
          <p:cNvPr id="6" name="Slide Number Placeholder 5"/>
          <p:cNvSpPr>
            <a:spLocks noGrp="1"/>
          </p:cNvSpPr>
          <p:nvPr>
            <p:ph type="sldNum" sz="quarter" idx="12"/>
          </p:nvPr>
        </p:nvSpPr>
        <p:spPr/>
        <p:txBody>
          <a:bodyPr/>
          <a:lstStyle/>
          <a:p>
            <a:fld id="{DECF7BD0-5718-4203-831C-0CE0D6B007E8}" type="slidenum">
              <a:rPr lang="en-US" noProof="0" smtClean="0"/>
              <a:t>5</a:t>
            </a:fld>
            <a:endParaRPr lang="en-US" noProof="0"/>
          </a:p>
        </p:txBody>
      </p:sp>
      <p:grpSp>
        <p:nvGrpSpPr>
          <p:cNvPr id="8" name="Group 7"/>
          <p:cNvGrpSpPr/>
          <p:nvPr/>
        </p:nvGrpSpPr>
        <p:grpSpPr>
          <a:xfrm>
            <a:off x="738187" y="1902301"/>
            <a:ext cx="3207068" cy="3360857"/>
            <a:chOff x="721229" y="1742647"/>
            <a:chExt cx="2970918" cy="3048268"/>
          </a:xfrm>
        </p:grpSpPr>
        <p:pic>
          <p:nvPicPr>
            <p:cNvPr id="9" name="Picture 5"/>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26208" y="1742647"/>
              <a:ext cx="2965939" cy="2765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sp>
              <p:nvSpPr>
                <p:cNvPr id="10" name="TextBox 9"/>
                <p:cNvSpPr txBox="1"/>
                <p:nvPr/>
              </p:nvSpPr>
              <p:spPr>
                <a:xfrm>
                  <a:off x="721229" y="4511764"/>
                  <a:ext cx="2867681" cy="279151"/>
                </a:xfrm>
                <a:prstGeom prst="rect">
                  <a:avLst/>
                </a:prstGeom>
                <a:noFill/>
              </p:spPr>
              <p:txBody>
                <a:bodyPr wrap="square" rtlCol="0">
                  <a:spAutoFit/>
                </a:bodyPr>
                <a:lstStyle/>
                <a:p>
                  <a:pPr algn="ctr"/>
                  <a:r>
                    <a:rPr lang="en-US" sz="1400" dirty="0" smtClean="0">
                      <a:solidFill>
                        <a:schemeClr val="tx1"/>
                      </a:solidFill>
                    </a:rPr>
                    <a:t>One female tick can lay </a:t>
                  </a:r>
                  <a14:m>
                    <m:oMath xmlns:m="http://schemas.openxmlformats.org/officeDocument/2006/math">
                      <m:r>
                        <a:rPr lang="en-US" sz="1400" b="0" i="1">
                          <a:solidFill>
                            <a:schemeClr val="tx1"/>
                          </a:solidFill>
                          <a:latin typeface="Cambria Math"/>
                        </a:rPr>
                        <m:t>&gt;</m:t>
                      </m:r>
                    </m:oMath>
                  </a14:m>
                  <a:r>
                    <a:rPr lang="en-US" sz="1400" dirty="0">
                      <a:solidFill>
                        <a:schemeClr val="tx1"/>
                      </a:solidFill>
                    </a:rPr>
                    <a:t>1000 </a:t>
                  </a:r>
                  <a:r>
                    <a:rPr lang="en-US" sz="1400" dirty="0" smtClean="0">
                      <a:solidFill>
                        <a:schemeClr val="tx1"/>
                      </a:solidFill>
                    </a:rPr>
                    <a:t>eggs</a:t>
                  </a:r>
                  <a:endParaRPr lang="en-US" sz="1400" dirty="0">
                    <a:solidFill>
                      <a:schemeClr val="tx1"/>
                    </a:solidFill>
                  </a:endParaRPr>
                </a:p>
              </p:txBody>
            </p:sp>
          </mc:Choice>
          <mc:Fallback xmlns="">
            <p:sp>
              <p:nvSpPr>
                <p:cNvPr id="10" name="TextBox 9"/>
                <p:cNvSpPr txBox="1">
                  <a:spLocks noRot="1" noChangeAspect="1" noMove="1" noResize="1" noEditPoints="1" noAdjustHandles="1" noChangeArrowheads="1" noChangeShapeType="1" noTextEdit="1"/>
                </p:cNvSpPr>
                <p:nvPr/>
              </p:nvSpPr>
              <p:spPr>
                <a:xfrm>
                  <a:off x="721229" y="4511764"/>
                  <a:ext cx="2867681" cy="279151"/>
                </a:xfrm>
                <a:prstGeom prst="rect">
                  <a:avLst/>
                </a:prstGeom>
                <a:blipFill rotWithShape="1">
                  <a:blip r:embed="rId3"/>
                  <a:stretch>
                    <a:fillRect t="-2000" b="-20000"/>
                  </a:stretch>
                </a:blipFill>
              </p:spPr>
              <p:txBody>
                <a:bodyPr/>
                <a:lstStyle/>
                <a:p>
                  <a:r>
                    <a:rPr lang="en-US">
                      <a:noFill/>
                    </a:rPr>
                    <a:t> </a:t>
                  </a:r>
                </a:p>
              </p:txBody>
            </p:sp>
          </mc:Fallback>
        </mc:AlternateContent>
      </p:grpSp>
      <p:grpSp>
        <p:nvGrpSpPr>
          <p:cNvPr id="11" name="Group 10"/>
          <p:cNvGrpSpPr/>
          <p:nvPr/>
        </p:nvGrpSpPr>
        <p:grpSpPr>
          <a:xfrm>
            <a:off x="6898179" y="1889130"/>
            <a:ext cx="3288122" cy="3560514"/>
            <a:chOff x="6380237" y="2219099"/>
            <a:chExt cx="3046004" cy="3229356"/>
          </a:xfrm>
        </p:grpSpPr>
        <p:pic>
          <p:nvPicPr>
            <p:cNvPr id="1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46579" y="2219099"/>
              <a:ext cx="2913321" cy="27625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6380237" y="4973899"/>
              <a:ext cx="3046004" cy="474556"/>
            </a:xfrm>
            <a:prstGeom prst="rect">
              <a:avLst/>
            </a:prstGeom>
            <a:noFill/>
          </p:spPr>
          <p:txBody>
            <a:bodyPr wrap="square" rtlCol="0">
              <a:spAutoFit/>
            </a:bodyPr>
            <a:lstStyle/>
            <a:p>
              <a:pPr algn="ctr"/>
              <a:r>
                <a:rPr lang="en-US" sz="1400" dirty="0"/>
                <a:t>Infected nymphs attack humans mainly during spring and summer</a:t>
              </a:r>
            </a:p>
          </p:txBody>
        </p:sp>
      </p:grpSp>
      <p:grpSp>
        <p:nvGrpSpPr>
          <p:cNvPr id="14" name="Group 13"/>
          <p:cNvGrpSpPr/>
          <p:nvPr/>
        </p:nvGrpSpPr>
        <p:grpSpPr>
          <a:xfrm>
            <a:off x="4110082" y="1892141"/>
            <a:ext cx="2673348" cy="3617362"/>
            <a:chOff x="3731556" y="2178245"/>
            <a:chExt cx="2476498" cy="3280917"/>
          </a:xfrm>
        </p:grpSpPr>
        <p:sp>
          <p:nvSpPr>
            <p:cNvPr id="15" name="TextBox 14"/>
            <p:cNvSpPr txBox="1"/>
            <p:nvPr/>
          </p:nvSpPr>
          <p:spPr>
            <a:xfrm>
              <a:off x="3731556" y="4984606"/>
              <a:ext cx="2476498" cy="474556"/>
            </a:xfrm>
            <a:prstGeom prst="rect">
              <a:avLst/>
            </a:prstGeom>
            <a:noFill/>
          </p:spPr>
          <p:txBody>
            <a:bodyPr wrap="square" rtlCol="0">
              <a:spAutoFit/>
            </a:bodyPr>
            <a:lstStyle/>
            <a:p>
              <a:pPr algn="ctr"/>
              <a:r>
                <a:rPr lang="en-US" sz="1400" dirty="0"/>
                <a:t>Rodents and birds are natural </a:t>
              </a:r>
              <a:r>
                <a:rPr lang="en-US" sz="1400" i="1" dirty="0"/>
                <a:t>Borrelia</a:t>
              </a:r>
              <a:r>
                <a:rPr lang="en-US" sz="1400" dirty="0"/>
                <a:t> reservoirs</a:t>
              </a:r>
            </a:p>
          </p:txBody>
        </p:sp>
        <p:grpSp>
          <p:nvGrpSpPr>
            <p:cNvPr id="16" name="Group 15"/>
            <p:cNvGrpSpPr/>
            <p:nvPr/>
          </p:nvGrpSpPr>
          <p:grpSpPr>
            <a:xfrm>
              <a:off x="4015060" y="2178245"/>
              <a:ext cx="1909489" cy="2802206"/>
              <a:chOff x="6745030" y="1971638"/>
              <a:chExt cx="2476500" cy="3328738"/>
            </a:xfrm>
          </p:grpSpPr>
          <p:pic>
            <p:nvPicPr>
              <p:cNvPr id="17" name="Picture 9"/>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745031" y="1971638"/>
                <a:ext cx="2476499" cy="17121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3"/>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6745030" y="3587477"/>
                <a:ext cx="2476500" cy="17128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spTree>
    <p:extLst>
      <p:ext uri="{BB962C8B-B14F-4D97-AF65-F5344CB8AC3E}">
        <p14:creationId xmlns:p14="http://schemas.microsoft.com/office/powerpoint/2010/main" val="3166549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to vaccine</a:t>
            </a:r>
            <a:br>
              <a:rPr lang="en-US" dirty="0" smtClean="0"/>
            </a:br>
            <a:r>
              <a:rPr lang="en-US" b="0" dirty="0" smtClean="0">
                <a:solidFill>
                  <a:schemeClr val="tx2"/>
                </a:solidFill>
              </a:rPr>
              <a:t>Epidemiology of </a:t>
            </a:r>
            <a:r>
              <a:rPr lang="en-US" b="0" dirty="0" err="1" smtClean="0">
                <a:solidFill>
                  <a:schemeClr val="tx2"/>
                </a:solidFill>
              </a:rPr>
              <a:t>Borrelia</a:t>
            </a:r>
            <a:endParaRPr lang="en-US" b="0" dirty="0">
              <a:solidFill>
                <a:schemeClr val="tx2"/>
              </a:solidFill>
            </a:endParaRPr>
          </a:p>
        </p:txBody>
      </p:sp>
      <p:sp>
        <p:nvSpPr>
          <p:cNvPr id="4" name="Date Placeholder 3"/>
          <p:cNvSpPr>
            <a:spLocks noGrp="1"/>
          </p:cNvSpPr>
          <p:nvPr>
            <p:ph type="dt" sz="half" idx="10"/>
          </p:nvPr>
        </p:nvSpPr>
        <p:spPr/>
        <p:txBody>
          <a:bodyPr/>
          <a:lstStyle/>
          <a:p>
            <a:r>
              <a:rPr lang="en-US" noProof="0" smtClean="0"/>
              <a:t>SEPTEMBER 25, 2014</a:t>
            </a:r>
            <a:endParaRPr lang="en-US" noProof="0" dirty="0"/>
          </a:p>
        </p:txBody>
      </p:sp>
      <p:sp>
        <p:nvSpPr>
          <p:cNvPr id="5" name="Footer Placeholder 4"/>
          <p:cNvSpPr>
            <a:spLocks noGrp="1"/>
          </p:cNvSpPr>
          <p:nvPr>
            <p:ph type="ftr" sz="quarter" idx="11"/>
          </p:nvPr>
        </p:nvSpPr>
        <p:spPr/>
        <p:txBody>
          <a:bodyPr/>
          <a:lstStyle/>
          <a:p>
            <a:r>
              <a:rPr lang="de-DE" noProof="0" smtClean="0"/>
              <a:t>VALNEVA'S LB VACCINE                                         </a:t>
            </a:r>
            <a:endParaRPr lang="en-US" noProof="0"/>
          </a:p>
        </p:txBody>
      </p:sp>
      <p:sp>
        <p:nvSpPr>
          <p:cNvPr id="6" name="Slide Number Placeholder 5"/>
          <p:cNvSpPr>
            <a:spLocks noGrp="1"/>
          </p:cNvSpPr>
          <p:nvPr>
            <p:ph type="sldNum" sz="quarter" idx="12"/>
          </p:nvPr>
        </p:nvSpPr>
        <p:spPr/>
        <p:txBody>
          <a:bodyPr/>
          <a:lstStyle/>
          <a:p>
            <a:fld id="{DECF7BD0-5718-4203-831C-0CE0D6B007E8}" type="slidenum">
              <a:rPr lang="en-US" noProof="0" smtClean="0"/>
              <a:t>6</a:t>
            </a:fld>
            <a:endParaRPr lang="en-US" noProof="0"/>
          </a:p>
        </p:txBody>
      </p:sp>
      <p:grpSp>
        <p:nvGrpSpPr>
          <p:cNvPr id="9" name="Group 8"/>
          <p:cNvGrpSpPr>
            <a:grpSpLocks noChangeAspect="1"/>
          </p:cNvGrpSpPr>
          <p:nvPr/>
        </p:nvGrpSpPr>
        <p:grpSpPr>
          <a:xfrm>
            <a:off x="826144" y="2370718"/>
            <a:ext cx="5193439" cy="3678545"/>
            <a:chOff x="747358" y="1916271"/>
            <a:chExt cx="3352381" cy="2374505"/>
          </a:xfrm>
        </p:grpSpPr>
        <p:graphicFrame>
          <p:nvGraphicFramePr>
            <p:cNvPr id="24" name="Object 23"/>
            <p:cNvGraphicFramePr>
              <a:graphicFrameLocks/>
            </p:cNvGraphicFramePr>
            <p:nvPr>
              <p:extLst>
                <p:ext uri="{D42A27DB-BD31-4B8C-83A1-F6EECF244321}">
                  <p14:modId xmlns:p14="http://schemas.microsoft.com/office/powerpoint/2010/main" val="2497484779"/>
                </p:ext>
              </p:extLst>
            </p:nvPr>
          </p:nvGraphicFramePr>
          <p:xfrm>
            <a:off x="747358" y="2012456"/>
            <a:ext cx="3352381" cy="2234929"/>
          </p:xfrm>
          <a:graphic>
            <a:graphicData uri="http://schemas.openxmlformats.org/presentationml/2006/ole">
              <mc:AlternateContent xmlns:mc="http://schemas.openxmlformats.org/markup-compatibility/2006">
                <mc:Choice xmlns:v="urn:schemas-microsoft-com:vml" Requires="v">
                  <p:oleObj spid="_x0000_s10288" name="Photo Editor Photo" r:id="rId4" imgW="3809524" imgH="2553056" progId="">
                    <p:embed/>
                  </p:oleObj>
                </mc:Choice>
                <mc:Fallback>
                  <p:oleObj name="Photo Editor Photo" r:id="rId4" imgW="3809524" imgH="2553056"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7358" y="2012456"/>
                          <a:ext cx="3352381" cy="2234929"/>
                        </a:xfrm>
                        <a:prstGeom prst="rect">
                          <a:avLst/>
                        </a:prstGeom>
                        <a:noFill/>
                        <a:extLst/>
                      </p:spPr>
                    </p:pic>
                  </p:oleObj>
                </mc:Fallback>
              </mc:AlternateContent>
            </a:graphicData>
          </a:graphic>
        </p:graphicFrame>
        <p:sp>
          <p:nvSpPr>
            <p:cNvPr id="25" name="Text Box 9"/>
            <p:cNvSpPr txBox="1">
              <a:spLocks noChangeArrowheads="1"/>
            </p:cNvSpPr>
            <p:nvPr/>
          </p:nvSpPr>
          <p:spPr bwMode="auto">
            <a:xfrm>
              <a:off x="2666135" y="1916271"/>
              <a:ext cx="100828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none" lIns="0" tIns="0" rIns="0" bIns="0">
              <a:spAutoFit/>
            </a:bodyPr>
            <a:lstStyle>
              <a:lvl1pPr defTabSz="787400" eaLnBrk="0" hangingPunct="0">
                <a:defRPr sz="1600">
                  <a:solidFill>
                    <a:schemeClr val="tx1"/>
                  </a:solidFill>
                  <a:latin typeface="Arial" pitchFamily="34" charset="0"/>
                </a:defRPr>
              </a:lvl1pPr>
              <a:lvl2pPr marL="742950" indent="-285750" defTabSz="787400" eaLnBrk="0" hangingPunct="0">
                <a:defRPr sz="1600">
                  <a:solidFill>
                    <a:schemeClr val="tx1"/>
                  </a:solidFill>
                  <a:latin typeface="Arial" pitchFamily="34" charset="0"/>
                </a:defRPr>
              </a:lvl2pPr>
              <a:lvl3pPr marL="1143000" indent="-228600" defTabSz="787400" eaLnBrk="0" hangingPunct="0">
                <a:defRPr sz="1600">
                  <a:solidFill>
                    <a:schemeClr val="tx1"/>
                  </a:solidFill>
                  <a:latin typeface="Arial" pitchFamily="34" charset="0"/>
                </a:defRPr>
              </a:lvl3pPr>
              <a:lvl4pPr marL="1600200" indent="-228600" defTabSz="787400" eaLnBrk="0" hangingPunct="0">
                <a:defRPr sz="1600">
                  <a:solidFill>
                    <a:schemeClr val="tx1"/>
                  </a:solidFill>
                  <a:latin typeface="Arial" pitchFamily="34" charset="0"/>
                </a:defRPr>
              </a:lvl4pPr>
              <a:lvl5pPr marL="2057400" indent="-228600" defTabSz="787400" eaLnBrk="0" hangingPunct="0">
                <a:defRPr sz="1600">
                  <a:solidFill>
                    <a:schemeClr val="tx1"/>
                  </a:solidFill>
                  <a:latin typeface="Arial" pitchFamily="34" charset="0"/>
                </a:defRPr>
              </a:lvl5pPr>
              <a:lvl6pPr marL="2514600" indent="-228600" defTabSz="787400" eaLnBrk="0" fontAlgn="base" hangingPunct="0">
                <a:spcBef>
                  <a:spcPct val="10000"/>
                </a:spcBef>
                <a:spcAft>
                  <a:spcPct val="0"/>
                </a:spcAft>
                <a:defRPr sz="1600">
                  <a:solidFill>
                    <a:schemeClr val="tx1"/>
                  </a:solidFill>
                  <a:latin typeface="Arial" pitchFamily="34" charset="0"/>
                </a:defRPr>
              </a:lvl6pPr>
              <a:lvl7pPr marL="2971800" indent="-228600" defTabSz="787400" eaLnBrk="0" fontAlgn="base" hangingPunct="0">
                <a:spcBef>
                  <a:spcPct val="10000"/>
                </a:spcBef>
                <a:spcAft>
                  <a:spcPct val="0"/>
                </a:spcAft>
                <a:defRPr sz="1600">
                  <a:solidFill>
                    <a:schemeClr val="tx1"/>
                  </a:solidFill>
                  <a:latin typeface="Arial" pitchFamily="34" charset="0"/>
                </a:defRPr>
              </a:lvl7pPr>
              <a:lvl8pPr marL="3429000" indent="-228600" defTabSz="787400" eaLnBrk="0" fontAlgn="base" hangingPunct="0">
                <a:spcBef>
                  <a:spcPct val="10000"/>
                </a:spcBef>
                <a:spcAft>
                  <a:spcPct val="0"/>
                </a:spcAft>
                <a:defRPr sz="1600">
                  <a:solidFill>
                    <a:schemeClr val="tx1"/>
                  </a:solidFill>
                  <a:latin typeface="Arial" pitchFamily="34" charset="0"/>
                </a:defRPr>
              </a:lvl8pPr>
              <a:lvl9pPr marL="3886200" indent="-228600" defTabSz="787400" eaLnBrk="0" fontAlgn="base" hangingPunct="0">
                <a:spcBef>
                  <a:spcPct val="10000"/>
                </a:spcBef>
                <a:spcAft>
                  <a:spcPct val="0"/>
                </a:spcAft>
                <a:defRPr sz="1600">
                  <a:solidFill>
                    <a:schemeClr val="tx1"/>
                  </a:solidFill>
                  <a:latin typeface="Arial" pitchFamily="34" charset="0"/>
                </a:defRPr>
              </a:lvl9pPr>
            </a:lstStyle>
            <a:p>
              <a:pPr eaLnBrk="1" hangingPunct="1"/>
              <a:r>
                <a:rPr lang="en-US" sz="1200" i="1" dirty="0">
                  <a:solidFill>
                    <a:schemeClr val="tx2"/>
                  </a:solidFill>
                </a:rPr>
                <a:t>B. afzelii</a:t>
              </a:r>
              <a:r>
                <a:rPr lang="en-US" sz="1200" dirty="0">
                  <a:solidFill>
                    <a:schemeClr val="tx2"/>
                  </a:solidFill>
                </a:rPr>
                <a:t> (ST2)</a:t>
              </a:r>
            </a:p>
          </p:txBody>
        </p:sp>
        <p:sp>
          <p:nvSpPr>
            <p:cNvPr id="26" name="Text Box 8"/>
            <p:cNvSpPr txBox="1">
              <a:spLocks noChangeArrowheads="1"/>
            </p:cNvSpPr>
            <p:nvPr/>
          </p:nvSpPr>
          <p:spPr bwMode="auto">
            <a:xfrm>
              <a:off x="841466" y="1916271"/>
              <a:ext cx="13577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none" lIns="0" tIns="0" rIns="0" bIns="0">
              <a:spAutoFit/>
            </a:bodyPr>
            <a:lstStyle>
              <a:lvl1pPr defTabSz="787400" eaLnBrk="0" hangingPunct="0">
                <a:defRPr sz="1600">
                  <a:solidFill>
                    <a:schemeClr val="tx1"/>
                  </a:solidFill>
                  <a:latin typeface="Arial" pitchFamily="34" charset="0"/>
                </a:defRPr>
              </a:lvl1pPr>
              <a:lvl2pPr marL="742950" indent="-285750" defTabSz="787400" eaLnBrk="0" hangingPunct="0">
                <a:defRPr sz="1600">
                  <a:solidFill>
                    <a:schemeClr val="tx1"/>
                  </a:solidFill>
                  <a:latin typeface="Arial" pitchFamily="34" charset="0"/>
                </a:defRPr>
              </a:lvl2pPr>
              <a:lvl3pPr marL="1143000" indent="-228600" defTabSz="787400" eaLnBrk="0" hangingPunct="0">
                <a:defRPr sz="1600">
                  <a:solidFill>
                    <a:schemeClr val="tx1"/>
                  </a:solidFill>
                  <a:latin typeface="Arial" pitchFamily="34" charset="0"/>
                </a:defRPr>
              </a:lvl3pPr>
              <a:lvl4pPr marL="1600200" indent="-228600" defTabSz="787400" eaLnBrk="0" hangingPunct="0">
                <a:defRPr sz="1600">
                  <a:solidFill>
                    <a:schemeClr val="tx1"/>
                  </a:solidFill>
                  <a:latin typeface="Arial" pitchFamily="34" charset="0"/>
                </a:defRPr>
              </a:lvl4pPr>
              <a:lvl5pPr marL="2057400" indent="-228600" defTabSz="787400" eaLnBrk="0" hangingPunct="0">
                <a:defRPr sz="1600">
                  <a:solidFill>
                    <a:schemeClr val="tx1"/>
                  </a:solidFill>
                  <a:latin typeface="Arial" pitchFamily="34" charset="0"/>
                </a:defRPr>
              </a:lvl5pPr>
              <a:lvl6pPr marL="2514600" indent="-228600" defTabSz="787400" eaLnBrk="0" fontAlgn="base" hangingPunct="0">
                <a:spcBef>
                  <a:spcPct val="10000"/>
                </a:spcBef>
                <a:spcAft>
                  <a:spcPct val="0"/>
                </a:spcAft>
                <a:defRPr sz="1600">
                  <a:solidFill>
                    <a:schemeClr val="tx1"/>
                  </a:solidFill>
                  <a:latin typeface="Arial" pitchFamily="34" charset="0"/>
                </a:defRPr>
              </a:lvl6pPr>
              <a:lvl7pPr marL="2971800" indent="-228600" defTabSz="787400" eaLnBrk="0" fontAlgn="base" hangingPunct="0">
                <a:spcBef>
                  <a:spcPct val="10000"/>
                </a:spcBef>
                <a:spcAft>
                  <a:spcPct val="0"/>
                </a:spcAft>
                <a:defRPr sz="1600">
                  <a:solidFill>
                    <a:schemeClr val="tx1"/>
                  </a:solidFill>
                  <a:latin typeface="Arial" pitchFamily="34" charset="0"/>
                </a:defRPr>
              </a:lvl7pPr>
              <a:lvl8pPr marL="3429000" indent="-228600" defTabSz="787400" eaLnBrk="0" fontAlgn="base" hangingPunct="0">
                <a:spcBef>
                  <a:spcPct val="10000"/>
                </a:spcBef>
                <a:spcAft>
                  <a:spcPct val="0"/>
                </a:spcAft>
                <a:defRPr sz="1600">
                  <a:solidFill>
                    <a:schemeClr val="tx1"/>
                  </a:solidFill>
                  <a:latin typeface="Arial" pitchFamily="34" charset="0"/>
                </a:defRPr>
              </a:lvl8pPr>
              <a:lvl9pPr marL="3886200" indent="-228600" defTabSz="787400" eaLnBrk="0" fontAlgn="base" hangingPunct="0">
                <a:spcBef>
                  <a:spcPct val="10000"/>
                </a:spcBef>
                <a:spcAft>
                  <a:spcPct val="0"/>
                </a:spcAft>
                <a:defRPr sz="1600">
                  <a:solidFill>
                    <a:schemeClr val="tx1"/>
                  </a:solidFill>
                  <a:latin typeface="Arial" pitchFamily="34" charset="0"/>
                </a:defRPr>
              </a:lvl9pPr>
            </a:lstStyle>
            <a:p>
              <a:pPr eaLnBrk="1" hangingPunct="1"/>
              <a:r>
                <a:rPr lang="en-US" sz="1200" i="1" dirty="0">
                  <a:solidFill>
                    <a:schemeClr val="tx2"/>
                  </a:solidFill>
                </a:rPr>
                <a:t>B. burgdorferi</a:t>
              </a:r>
              <a:r>
                <a:rPr lang="en-US" sz="1200" dirty="0">
                  <a:solidFill>
                    <a:schemeClr val="tx2"/>
                  </a:solidFill>
                </a:rPr>
                <a:t> (ST1)</a:t>
              </a:r>
              <a:endParaRPr lang="en-US" sz="1200" baseline="-25000" dirty="0">
                <a:solidFill>
                  <a:schemeClr val="tx2"/>
                </a:solidFill>
              </a:endParaRPr>
            </a:p>
          </p:txBody>
        </p:sp>
        <p:sp>
          <p:nvSpPr>
            <p:cNvPr id="27" name="Rectangle 26"/>
            <p:cNvSpPr/>
            <p:nvPr/>
          </p:nvSpPr>
          <p:spPr>
            <a:xfrm>
              <a:off x="2543139" y="4052372"/>
              <a:ext cx="1028535" cy="238404"/>
            </a:xfrm>
            <a:prstGeom prst="rect">
              <a:avLst/>
            </a:prstGeom>
          </p:spPr>
          <p:txBody>
            <a:bodyPr wrap="none" lIns="0" tIns="0" rIns="0" bIns="0">
              <a:spAutoFit/>
            </a:bodyPr>
            <a:lstStyle/>
            <a:p>
              <a:pPr algn="ctr" eaLnBrk="1" hangingPunct="1"/>
              <a:r>
                <a:rPr lang="en-US" sz="1200" i="1" dirty="0">
                  <a:solidFill>
                    <a:schemeClr val="tx2"/>
                  </a:solidFill>
                </a:rPr>
                <a:t>B. </a:t>
              </a:r>
              <a:r>
                <a:rPr lang="en-US" sz="1200" i="1" dirty="0" err="1">
                  <a:solidFill>
                    <a:schemeClr val="tx2"/>
                  </a:solidFill>
                </a:rPr>
                <a:t>g</a:t>
              </a:r>
              <a:r>
                <a:rPr lang="en-US" sz="1200" i="1" dirty="0" err="1" smtClean="0">
                  <a:solidFill>
                    <a:schemeClr val="tx2"/>
                  </a:solidFill>
                </a:rPr>
                <a:t>arinii</a:t>
              </a:r>
              <a:r>
                <a:rPr lang="en-US" sz="1200" i="1" dirty="0" smtClean="0">
                  <a:solidFill>
                    <a:schemeClr val="tx2"/>
                  </a:solidFill>
                </a:rPr>
                <a:t/>
              </a:r>
              <a:br>
                <a:rPr lang="en-US" sz="1200" i="1" dirty="0" smtClean="0">
                  <a:solidFill>
                    <a:schemeClr val="tx2"/>
                  </a:solidFill>
                </a:rPr>
              </a:br>
              <a:r>
                <a:rPr lang="en-US" sz="1200" dirty="0" smtClean="0">
                  <a:solidFill>
                    <a:schemeClr val="tx2"/>
                  </a:solidFill>
                </a:rPr>
                <a:t>(ST3, ST5, ST6 </a:t>
              </a:r>
              <a:r>
                <a:rPr lang="en-US" sz="1200" dirty="0">
                  <a:solidFill>
                    <a:schemeClr val="tx2"/>
                  </a:solidFill>
                </a:rPr>
                <a:t>&amp; </a:t>
              </a:r>
              <a:r>
                <a:rPr lang="en-US" sz="1200" dirty="0" smtClean="0">
                  <a:solidFill>
                    <a:schemeClr val="tx2"/>
                  </a:solidFill>
                </a:rPr>
                <a:t>ST7</a:t>
              </a:r>
              <a:r>
                <a:rPr lang="en-US" sz="1200" dirty="0">
                  <a:solidFill>
                    <a:schemeClr val="tx2"/>
                  </a:solidFill>
                </a:rPr>
                <a:t>)</a:t>
              </a:r>
              <a:endParaRPr lang="en-US" sz="1200" baseline="-25000" dirty="0">
                <a:solidFill>
                  <a:schemeClr val="tx2"/>
                </a:solidFill>
              </a:endParaRPr>
            </a:p>
          </p:txBody>
        </p:sp>
        <p:cxnSp>
          <p:nvCxnSpPr>
            <p:cNvPr id="28" name="Straight Arrow Connector 27"/>
            <p:cNvCxnSpPr/>
            <p:nvPr/>
          </p:nvCxnSpPr>
          <p:spPr>
            <a:xfrm flipH="1">
              <a:off x="1482024" y="2131438"/>
              <a:ext cx="10282" cy="669820"/>
            </a:xfrm>
            <a:prstGeom prst="straightConnector1">
              <a:avLst/>
            </a:prstGeom>
            <a:ln w="15875">
              <a:solidFill>
                <a:schemeClr val="tx2"/>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a:off x="1482023" y="2131438"/>
              <a:ext cx="780119" cy="546773"/>
            </a:xfrm>
            <a:prstGeom prst="straightConnector1">
              <a:avLst/>
            </a:prstGeom>
            <a:ln w="15875">
              <a:solidFill>
                <a:schemeClr val="tx2"/>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a:stCxn id="25" idx="2"/>
            </p:cNvCxnSpPr>
            <p:nvPr/>
          </p:nvCxnSpPr>
          <p:spPr>
            <a:xfrm flipH="1">
              <a:off x="2501621" y="2100937"/>
              <a:ext cx="668659" cy="577273"/>
            </a:xfrm>
            <a:prstGeom prst="straightConnector1">
              <a:avLst/>
            </a:prstGeom>
            <a:ln w="15875">
              <a:solidFill>
                <a:schemeClr val="tx2"/>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H="1" flipV="1">
              <a:off x="2655855" y="3081754"/>
              <a:ext cx="401551" cy="910633"/>
            </a:xfrm>
            <a:prstGeom prst="straightConnector1">
              <a:avLst/>
            </a:prstGeom>
            <a:ln w="15875">
              <a:solidFill>
                <a:schemeClr val="tx2"/>
              </a:solidFill>
              <a:tailEnd type="arrow"/>
            </a:ln>
            <a:effectLst/>
          </p:spPr>
          <p:style>
            <a:lnRef idx="2">
              <a:schemeClr val="accent1"/>
            </a:lnRef>
            <a:fillRef idx="0">
              <a:schemeClr val="accent1"/>
            </a:fillRef>
            <a:effectRef idx="1">
              <a:schemeClr val="accent1"/>
            </a:effectRef>
            <a:fontRef idx="minor">
              <a:schemeClr val="tx1"/>
            </a:fontRef>
          </p:style>
        </p:cxnSp>
        <p:sp>
          <p:nvSpPr>
            <p:cNvPr id="32" name="Text Box 9"/>
            <p:cNvSpPr txBox="1">
              <a:spLocks noChangeArrowheads="1"/>
            </p:cNvSpPr>
            <p:nvPr/>
          </p:nvSpPr>
          <p:spPr bwMode="auto">
            <a:xfrm>
              <a:off x="978762" y="3992387"/>
              <a:ext cx="1420676" cy="186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none" lIns="0" tIns="0" rIns="0" bIns="0">
              <a:spAutoFit/>
            </a:bodyPr>
            <a:lstStyle>
              <a:lvl1pPr defTabSz="787400" eaLnBrk="0" hangingPunct="0">
                <a:defRPr sz="1600">
                  <a:solidFill>
                    <a:schemeClr val="tx1"/>
                  </a:solidFill>
                  <a:latin typeface="Arial" pitchFamily="34" charset="0"/>
                </a:defRPr>
              </a:lvl1pPr>
              <a:lvl2pPr marL="742950" indent="-285750" defTabSz="787400" eaLnBrk="0" hangingPunct="0">
                <a:defRPr sz="1600">
                  <a:solidFill>
                    <a:schemeClr val="tx1"/>
                  </a:solidFill>
                  <a:latin typeface="Arial" pitchFamily="34" charset="0"/>
                </a:defRPr>
              </a:lvl2pPr>
              <a:lvl3pPr marL="1143000" indent="-228600" defTabSz="787400" eaLnBrk="0" hangingPunct="0">
                <a:defRPr sz="1600">
                  <a:solidFill>
                    <a:schemeClr val="tx1"/>
                  </a:solidFill>
                  <a:latin typeface="Arial" pitchFamily="34" charset="0"/>
                </a:defRPr>
              </a:lvl3pPr>
              <a:lvl4pPr marL="1600200" indent="-228600" defTabSz="787400" eaLnBrk="0" hangingPunct="0">
                <a:defRPr sz="1600">
                  <a:solidFill>
                    <a:schemeClr val="tx1"/>
                  </a:solidFill>
                  <a:latin typeface="Arial" pitchFamily="34" charset="0"/>
                </a:defRPr>
              </a:lvl4pPr>
              <a:lvl5pPr marL="2057400" indent="-228600" defTabSz="787400" eaLnBrk="0" hangingPunct="0">
                <a:defRPr sz="1600">
                  <a:solidFill>
                    <a:schemeClr val="tx1"/>
                  </a:solidFill>
                  <a:latin typeface="Arial" pitchFamily="34" charset="0"/>
                </a:defRPr>
              </a:lvl5pPr>
              <a:lvl6pPr marL="2514600" indent="-228600" defTabSz="787400" eaLnBrk="0" fontAlgn="base" hangingPunct="0">
                <a:spcBef>
                  <a:spcPct val="10000"/>
                </a:spcBef>
                <a:spcAft>
                  <a:spcPct val="0"/>
                </a:spcAft>
                <a:defRPr sz="1600">
                  <a:solidFill>
                    <a:schemeClr val="tx1"/>
                  </a:solidFill>
                  <a:latin typeface="Arial" pitchFamily="34" charset="0"/>
                </a:defRPr>
              </a:lvl6pPr>
              <a:lvl7pPr marL="2971800" indent="-228600" defTabSz="787400" eaLnBrk="0" fontAlgn="base" hangingPunct="0">
                <a:spcBef>
                  <a:spcPct val="10000"/>
                </a:spcBef>
                <a:spcAft>
                  <a:spcPct val="0"/>
                </a:spcAft>
                <a:defRPr sz="1600">
                  <a:solidFill>
                    <a:schemeClr val="tx1"/>
                  </a:solidFill>
                  <a:latin typeface="Arial" pitchFamily="34" charset="0"/>
                </a:defRPr>
              </a:lvl7pPr>
              <a:lvl8pPr marL="3429000" indent="-228600" defTabSz="787400" eaLnBrk="0" fontAlgn="base" hangingPunct="0">
                <a:spcBef>
                  <a:spcPct val="10000"/>
                </a:spcBef>
                <a:spcAft>
                  <a:spcPct val="0"/>
                </a:spcAft>
                <a:defRPr sz="1600">
                  <a:solidFill>
                    <a:schemeClr val="tx1"/>
                  </a:solidFill>
                  <a:latin typeface="Arial" pitchFamily="34" charset="0"/>
                </a:defRPr>
              </a:lvl8pPr>
              <a:lvl9pPr marL="3886200" indent="-228600" defTabSz="787400" eaLnBrk="0" fontAlgn="base" hangingPunct="0">
                <a:spcBef>
                  <a:spcPct val="10000"/>
                </a:spcBef>
                <a:spcAft>
                  <a:spcPct val="0"/>
                </a:spcAft>
                <a:defRPr sz="1600">
                  <a:solidFill>
                    <a:schemeClr val="tx1"/>
                  </a:solidFill>
                  <a:latin typeface="Arial" pitchFamily="34" charset="0"/>
                </a:defRPr>
              </a:lvl9pPr>
            </a:lstStyle>
            <a:p>
              <a:pPr eaLnBrk="1" hangingPunct="1"/>
              <a:r>
                <a:rPr lang="en-US" sz="1200" i="1" dirty="0">
                  <a:solidFill>
                    <a:schemeClr val="tx2"/>
                  </a:solidFill>
                </a:rPr>
                <a:t>B. bavariensis </a:t>
              </a:r>
              <a:r>
                <a:rPr lang="en-US" sz="1200" dirty="0">
                  <a:solidFill>
                    <a:schemeClr val="tx2"/>
                  </a:solidFill>
                </a:rPr>
                <a:t>(ST4)</a:t>
              </a:r>
            </a:p>
          </p:txBody>
        </p:sp>
        <p:cxnSp>
          <p:nvCxnSpPr>
            <p:cNvPr id="33" name="Straight Arrow Connector 32"/>
            <p:cNvCxnSpPr/>
            <p:nvPr/>
          </p:nvCxnSpPr>
          <p:spPr>
            <a:xfrm flipV="1">
              <a:off x="1689100" y="3081752"/>
              <a:ext cx="600542" cy="851279"/>
            </a:xfrm>
            <a:prstGeom prst="straightConnector1">
              <a:avLst/>
            </a:prstGeom>
            <a:ln w="15875">
              <a:solidFill>
                <a:schemeClr val="tx2"/>
              </a:solidFill>
              <a:tailEnd type="arrow"/>
            </a:ln>
            <a:effectLst/>
          </p:spPr>
          <p:style>
            <a:lnRef idx="2">
              <a:schemeClr val="accent1"/>
            </a:lnRef>
            <a:fillRef idx="0">
              <a:schemeClr val="accent1"/>
            </a:fillRef>
            <a:effectRef idx="1">
              <a:schemeClr val="accent1"/>
            </a:effectRef>
            <a:fontRef idx="minor">
              <a:schemeClr val="tx1"/>
            </a:fontRef>
          </p:style>
        </p:cxnSp>
      </p:grpSp>
      <p:graphicFrame>
        <p:nvGraphicFramePr>
          <p:cNvPr id="34" name="Table 33"/>
          <p:cNvGraphicFramePr>
            <a:graphicFrameLocks noGrp="1"/>
          </p:cNvGraphicFramePr>
          <p:nvPr>
            <p:extLst>
              <p:ext uri="{D42A27DB-BD31-4B8C-83A1-F6EECF244321}">
                <p14:modId xmlns:p14="http://schemas.microsoft.com/office/powerpoint/2010/main" val="3600196195"/>
              </p:ext>
            </p:extLst>
          </p:nvPr>
        </p:nvGraphicFramePr>
        <p:xfrm>
          <a:off x="6091273" y="1897542"/>
          <a:ext cx="3962400" cy="4850470"/>
        </p:xfrm>
        <a:graphic>
          <a:graphicData uri="http://schemas.openxmlformats.org/drawingml/2006/table">
            <a:tbl>
              <a:tblPr firstRow="1" bandRow="1">
                <a:tableStyleId>{21E4AEA4-8DFA-4A89-87EB-49C32662AFE0}</a:tableStyleId>
              </a:tblPr>
              <a:tblGrid>
                <a:gridCol w="921172"/>
                <a:gridCol w="1657772"/>
                <a:gridCol w="1383456"/>
              </a:tblGrid>
              <a:tr h="424656">
                <a:tc>
                  <a:txBody>
                    <a:bodyPr/>
                    <a:lstStyle/>
                    <a:p>
                      <a:pPr algn="l" fontAlgn="ctr"/>
                      <a:r>
                        <a:rPr lang="en-US" sz="1200" b="1" u="none" strike="noStrike" dirty="0">
                          <a:effectLst/>
                        </a:rPr>
                        <a:t>Country</a:t>
                      </a:r>
                      <a:endParaRPr lang="en-US" sz="1200" b="1" i="0" u="none" strike="noStrike" dirty="0">
                        <a:solidFill>
                          <a:srgbClr val="000000"/>
                        </a:solidFill>
                        <a:effectLst/>
                        <a:latin typeface="Arial"/>
                      </a:endParaRPr>
                    </a:p>
                  </a:txBody>
                  <a:tcPr marL="38862" marR="2835" marT="289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tx2"/>
                    </a:solidFill>
                  </a:tcPr>
                </a:tc>
                <a:tc>
                  <a:txBody>
                    <a:bodyPr/>
                    <a:lstStyle/>
                    <a:p>
                      <a:pPr algn="ctr" fontAlgn="ctr"/>
                      <a:r>
                        <a:rPr lang="en-US" sz="1200" b="1" u="none" strike="noStrike" dirty="0" smtClean="0">
                          <a:effectLst/>
                        </a:rPr>
                        <a:t>Average annual</a:t>
                      </a:r>
                    </a:p>
                    <a:p>
                      <a:pPr algn="ctr" fontAlgn="ctr"/>
                      <a:r>
                        <a:rPr lang="en-US" sz="1200" b="1" u="none" strike="noStrike" dirty="0" smtClean="0">
                          <a:effectLst/>
                        </a:rPr>
                        <a:t>incidence </a:t>
                      </a:r>
                      <a:r>
                        <a:rPr lang="en-US" sz="1200" b="1" u="none" strike="noStrike" dirty="0">
                          <a:effectLst/>
                        </a:rPr>
                        <a:t>per </a:t>
                      </a:r>
                      <a:r>
                        <a:rPr lang="en-US" sz="1200" b="1" u="none" strike="noStrike" dirty="0" smtClean="0">
                          <a:effectLst/>
                        </a:rPr>
                        <a:t>100,000</a:t>
                      </a:r>
                      <a:endParaRPr lang="en-US" sz="1200" b="1" i="0" u="none" strike="noStrike" dirty="0">
                        <a:solidFill>
                          <a:srgbClr val="000000"/>
                        </a:solidFill>
                        <a:effectLst/>
                        <a:latin typeface="Arial"/>
                      </a:endParaRPr>
                    </a:p>
                  </a:txBody>
                  <a:tcPr marL="38862" marR="2835" marT="289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tx2"/>
                    </a:solidFill>
                  </a:tcPr>
                </a:tc>
                <a:tc>
                  <a:txBody>
                    <a:bodyPr/>
                    <a:lstStyle/>
                    <a:p>
                      <a:pPr algn="ctr" fontAlgn="ctr"/>
                      <a:r>
                        <a:rPr lang="en-US" sz="1200" b="1" u="none" strike="noStrike" dirty="0" smtClean="0">
                          <a:effectLst/>
                        </a:rPr>
                        <a:t>Average number </a:t>
                      </a:r>
                      <a:r>
                        <a:rPr lang="en-US" sz="1200" b="1" u="none" strike="noStrike" dirty="0">
                          <a:effectLst/>
                        </a:rPr>
                        <a:t>of cases per </a:t>
                      </a:r>
                      <a:r>
                        <a:rPr lang="en-US" sz="1200" b="1" u="none" strike="noStrike" dirty="0" smtClean="0">
                          <a:effectLst/>
                        </a:rPr>
                        <a:t>year</a:t>
                      </a:r>
                      <a:endParaRPr lang="en-US" sz="1200" b="1" i="0" u="none" strike="noStrike" dirty="0">
                        <a:solidFill>
                          <a:srgbClr val="000000"/>
                        </a:solidFill>
                        <a:effectLst/>
                        <a:latin typeface="Arial"/>
                      </a:endParaRPr>
                    </a:p>
                  </a:txBody>
                  <a:tcPr marL="38862" marR="2835" marT="289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tx2"/>
                    </a:solidFill>
                  </a:tcPr>
                </a:tc>
              </a:tr>
              <a:tr h="200701">
                <a:tc>
                  <a:txBody>
                    <a:bodyPr/>
                    <a:lstStyle/>
                    <a:p>
                      <a:pPr algn="l" fontAlgn="ctr"/>
                      <a:r>
                        <a:rPr lang="en-US" sz="1200" u="none" strike="noStrike">
                          <a:effectLst/>
                        </a:rPr>
                        <a:t>Germany</a:t>
                      </a:r>
                      <a:endParaRPr lang="en-US" sz="1200" b="0" i="0" u="none" strike="noStrike">
                        <a:solidFill>
                          <a:srgbClr val="000000"/>
                        </a:solidFill>
                        <a:effectLst/>
                        <a:latin typeface="Arial"/>
                      </a:endParaRPr>
                    </a:p>
                  </a:txBody>
                  <a:tcPr marL="38862" marR="2835" marT="2895" marB="0" anchor="ctr">
                    <a:lnT w="12700" cap="flat" cmpd="sng" algn="ctr">
                      <a:noFill/>
                      <a:prstDash val="solid"/>
                      <a:round/>
                      <a:headEnd type="none" w="med" len="med"/>
                      <a:tailEnd type="none" w="med" len="med"/>
                    </a:lnT>
                  </a:tcPr>
                </a:tc>
                <a:tc>
                  <a:txBody>
                    <a:bodyPr/>
                    <a:lstStyle/>
                    <a:p>
                      <a:pPr algn="ctr" fontAlgn="ctr"/>
                      <a:r>
                        <a:rPr lang="en-US" sz="1200" u="none" strike="noStrike">
                          <a:effectLst/>
                        </a:rPr>
                        <a:t>25</a:t>
                      </a:r>
                      <a:endParaRPr lang="en-US" sz="1200" b="0" i="0" u="none" strike="noStrike">
                        <a:solidFill>
                          <a:srgbClr val="000000"/>
                        </a:solidFill>
                        <a:effectLst/>
                        <a:latin typeface="Arial"/>
                      </a:endParaRPr>
                    </a:p>
                  </a:txBody>
                  <a:tcPr marL="38862" marR="2835" marT="2895" marB="0" anchor="ctr">
                    <a:lnT w="12700" cap="flat" cmpd="sng" algn="ctr">
                      <a:noFill/>
                      <a:prstDash val="solid"/>
                      <a:round/>
                      <a:headEnd type="none" w="med" len="med"/>
                      <a:tailEnd type="none" w="med" len="med"/>
                    </a:lnT>
                  </a:tcPr>
                </a:tc>
                <a:tc>
                  <a:txBody>
                    <a:bodyPr/>
                    <a:lstStyle/>
                    <a:p>
                      <a:pPr algn="ctr" fontAlgn="ctr"/>
                      <a:r>
                        <a:rPr lang="en-US" sz="1200" u="none" strike="noStrike" smtClean="0">
                          <a:effectLst/>
                        </a:rPr>
                        <a:t>20,700</a:t>
                      </a:r>
                      <a:endParaRPr lang="en-US" sz="1200" b="0" i="0" u="none" strike="noStrike" dirty="0">
                        <a:solidFill>
                          <a:srgbClr val="000000"/>
                        </a:solidFill>
                        <a:effectLst/>
                        <a:latin typeface="Arial"/>
                      </a:endParaRPr>
                    </a:p>
                  </a:txBody>
                  <a:tcPr marL="38862" marR="2835" marT="2895" marB="0" anchor="ctr">
                    <a:lnT w="12700" cap="flat" cmpd="sng" algn="ctr">
                      <a:noFill/>
                      <a:prstDash val="solid"/>
                      <a:round/>
                      <a:headEnd type="none" w="med" len="med"/>
                      <a:tailEnd type="none" w="med" len="med"/>
                    </a:lnT>
                  </a:tcPr>
                </a:tc>
              </a:tr>
              <a:tr h="200701">
                <a:tc>
                  <a:txBody>
                    <a:bodyPr/>
                    <a:lstStyle/>
                    <a:p>
                      <a:pPr algn="l" fontAlgn="ctr"/>
                      <a:r>
                        <a:rPr lang="en-US" sz="1200" u="none" strike="noStrike" dirty="0">
                          <a:effectLst/>
                        </a:rPr>
                        <a:t>Austria</a:t>
                      </a:r>
                      <a:endParaRPr lang="en-US" sz="1200" b="0" i="0" u="none" strike="noStrike" dirty="0">
                        <a:solidFill>
                          <a:srgbClr val="000000"/>
                        </a:solidFill>
                        <a:effectLst/>
                        <a:latin typeface="Arial"/>
                      </a:endParaRPr>
                    </a:p>
                  </a:txBody>
                  <a:tcPr marL="38862" marR="2835" marT="2895" marB="0" anchor="ctr"/>
                </a:tc>
                <a:tc>
                  <a:txBody>
                    <a:bodyPr/>
                    <a:lstStyle/>
                    <a:p>
                      <a:pPr algn="ctr" fontAlgn="ctr"/>
                      <a:r>
                        <a:rPr lang="en-US" sz="1200" u="none" strike="noStrike" dirty="0">
                          <a:solidFill>
                            <a:schemeClr val="tx1"/>
                          </a:solidFill>
                          <a:effectLst/>
                        </a:rPr>
                        <a:t>130</a:t>
                      </a:r>
                      <a:endParaRPr lang="en-US" sz="1200" b="0" i="0" u="none" strike="noStrike" dirty="0">
                        <a:solidFill>
                          <a:schemeClr val="tx1"/>
                        </a:solidFill>
                        <a:effectLst/>
                        <a:latin typeface="Arial"/>
                      </a:endParaRPr>
                    </a:p>
                  </a:txBody>
                  <a:tcPr marL="38862" marR="2835" marT="2895" marB="0" anchor="ctr"/>
                </a:tc>
                <a:tc>
                  <a:txBody>
                    <a:bodyPr/>
                    <a:lstStyle/>
                    <a:p>
                      <a:pPr algn="ctr" fontAlgn="ctr"/>
                      <a:r>
                        <a:rPr lang="en-US" sz="1200" u="none" strike="noStrike" smtClean="0">
                          <a:effectLst/>
                        </a:rPr>
                        <a:t>14,000</a:t>
                      </a:r>
                      <a:endParaRPr lang="en-US" sz="1200" b="0" i="0" u="none" strike="noStrike" dirty="0">
                        <a:solidFill>
                          <a:srgbClr val="000000"/>
                        </a:solidFill>
                        <a:effectLst/>
                        <a:latin typeface="Arial"/>
                      </a:endParaRPr>
                    </a:p>
                  </a:txBody>
                  <a:tcPr marL="38862" marR="2835" marT="2895" marB="0" anchor="ctr"/>
                </a:tc>
              </a:tr>
              <a:tr h="200701">
                <a:tc>
                  <a:txBody>
                    <a:bodyPr/>
                    <a:lstStyle/>
                    <a:p>
                      <a:pPr algn="l" fontAlgn="ctr"/>
                      <a:r>
                        <a:rPr lang="en-US" sz="1200" u="none" strike="noStrike">
                          <a:effectLst/>
                        </a:rPr>
                        <a:t>France</a:t>
                      </a:r>
                      <a:endParaRPr lang="en-US" sz="1200" b="0" i="0" u="none" strike="noStrike">
                        <a:solidFill>
                          <a:srgbClr val="000000"/>
                        </a:solidFill>
                        <a:effectLst/>
                        <a:latin typeface="Arial"/>
                      </a:endParaRPr>
                    </a:p>
                  </a:txBody>
                  <a:tcPr marL="38862" marR="2835" marT="2895" marB="0" anchor="ctr"/>
                </a:tc>
                <a:tc>
                  <a:txBody>
                    <a:bodyPr/>
                    <a:lstStyle/>
                    <a:p>
                      <a:pPr algn="ctr" fontAlgn="ctr"/>
                      <a:r>
                        <a:rPr lang="en-US" sz="1200" u="none" strike="noStrike" dirty="0" smtClean="0">
                          <a:solidFill>
                            <a:schemeClr val="tx1"/>
                          </a:solidFill>
                          <a:effectLst/>
                        </a:rPr>
                        <a:t>16.5</a:t>
                      </a:r>
                      <a:endParaRPr lang="en-US" sz="1200" b="0" i="0" u="none" strike="noStrike" dirty="0">
                        <a:solidFill>
                          <a:schemeClr val="tx1"/>
                        </a:solidFill>
                        <a:effectLst/>
                        <a:latin typeface="Arial"/>
                      </a:endParaRPr>
                    </a:p>
                  </a:txBody>
                  <a:tcPr marL="38862" marR="2835" marT="2895" marB="0" anchor="ctr"/>
                </a:tc>
                <a:tc>
                  <a:txBody>
                    <a:bodyPr/>
                    <a:lstStyle/>
                    <a:p>
                      <a:pPr algn="ctr" fontAlgn="ctr"/>
                      <a:r>
                        <a:rPr lang="en-US" sz="1200" u="none" strike="noStrike" smtClean="0">
                          <a:effectLst/>
                        </a:rPr>
                        <a:t>10,022</a:t>
                      </a:r>
                      <a:endParaRPr lang="en-US" sz="1200" b="0" i="0" u="none" strike="noStrike" dirty="0">
                        <a:solidFill>
                          <a:srgbClr val="000000"/>
                        </a:solidFill>
                        <a:effectLst/>
                        <a:latin typeface="Arial"/>
                      </a:endParaRPr>
                    </a:p>
                  </a:txBody>
                  <a:tcPr marL="38862" marR="2835" marT="2895" marB="0" anchor="ctr"/>
                </a:tc>
              </a:tr>
              <a:tr h="200701">
                <a:tc>
                  <a:txBody>
                    <a:bodyPr/>
                    <a:lstStyle/>
                    <a:p>
                      <a:pPr algn="l" fontAlgn="ctr"/>
                      <a:r>
                        <a:rPr lang="en-US" sz="1200" u="none" strike="noStrike" dirty="0">
                          <a:solidFill>
                            <a:schemeClr val="tx1"/>
                          </a:solidFill>
                          <a:effectLst/>
                        </a:rPr>
                        <a:t>Lithuania</a:t>
                      </a:r>
                      <a:endParaRPr lang="en-US" sz="1200" b="0" i="0" u="none" strike="noStrike" dirty="0">
                        <a:solidFill>
                          <a:schemeClr val="tx1"/>
                        </a:solidFill>
                        <a:effectLst/>
                        <a:latin typeface="Arial"/>
                      </a:endParaRPr>
                    </a:p>
                  </a:txBody>
                  <a:tcPr marL="38862" marR="2835" marT="2895" marB="0" anchor="ctr"/>
                </a:tc>
                <a:tc>
                  <a:txBody>
                    <a:bodyPr/>
                    <a:lstStyle/>
                    <a:p>
                      <a:pPr algn="ctr" fontAlgn="ctr"/>
                      <a:r>
                        <a:rPr lang="en-US" sz="1200" u="none" strike="noStrike" dirty="0">
                          <a:solidFill>
                            <a:schemeClr val="tx1"/>
                          </a:solidFill>
                          <a:effectLst/>
                        </a:rPr>
                        <a:t>25</a:t>
                      </a:r>
                      <a:endParaRPr lang="en-US" sz="1200" b="0" i="0" u="none" strike="noStrike" dirty="0">
                        <a:solidFill>
                          <a:schemeClr val="tx1"/>
                        </a:solidFill>
                        <a:effectLst/>
                        <a:latin typeface="Arial"/>
                      </a:endParaRPr>
                    </a:p>
                  </a:txBody>
                  <a:tcPr marL="38862" marR="2835" marT="2895" marB="0" anchor="ctr"/>
                </a:tc>
                <a:tc>
                  <a:txBody>
                    <a:bodyPr/>
                    <a:lstStyle/>
                    <a:p>
                      <a:pPr algn="ctr" fontAlgn="ctr"/>
                      <a:r>
                        <a:rPr lang="en-US" sz="1200" u="none" strike="noStrike" smtClean="0">
                          <a:effectLst/>
                        </a:rPr>
                        <a:t>8,500</a:t>
                      </a:r>
                      <a:endParaRPr lang="en-US" sz="1200" b="0" i="0" u="none" strike="noStrike" dirty="0">
                        <a:solidFill>
                          <a:srgbClr val="000000"/>
                        </a:solidFill>
                        <a:effectLst/>
                        <a:latin typeface="Arial"/>
                      </a:endParaRPr>
                    </a:p>
                  </a:txBody>
                  <a:tcPr marL="38862" marR="2835" marT="2895" marB="0" anchor="ctr"/>
                </a:tc>
              </a:tr>
              <a:tr h="200701">
                <a:tc>
                  <a:txBody>
                    <a:bodyPr/>
                    <a:lstStyle/>
                    <a:p>
                      <a:pPr algn="l" fontAlgn="ctr"/>
                      <a:r>
                        <a:rPr lang="en-US" sz="1200" u="none" strike="noStrike" dirty="0">
                          <a:solidFill>
                            <a:schemeClr val="tx1"/>
                          </a:solidFill>
                          <a:effectLst/>
                        </a:rPr>
                        <a:t>Sweden </a:t>
                      </a:r>
                      <a:r>
                        <a:rPr lang="en-US" sz="1200" u="none" strike="noStrike" dirty="0" smtClean="0">
                          <a:solidFill>
                            <a:schemeClr val="tx1"/>
                          </a:solidFill>
                          <a:effectLst/>
                        </a:rPr>
                        <a:t>(S.)</a:t>
                      </a:r>
                      <a:endParaRPr lang="en-US" sz="1200" b="0" i="0" u="none" strike="noStrike" dirty="0">
                        <a:solidFill>
                          <a:schemeClr val="tx1"/>
                        </a:solidFill>
                        <a:effectLst/>
                        <a:latin typeface="Arial"/>
                      </a:endParaRPr>
                    </a:p>
                  </a:txBody>
                  <a:tcPr marL="38862" marR="2835" marT="2895" marB="0" anchor="ctr"/>
                </a:tc>
                <a:tc>
                  <a:txBody>
                    <a:bodyPr/>
                    <a:lstStyle/>
                    <a:p>
                      <a:pPr algn="ctr" fontAlgn="ctr"/>
                      <a:r>
                        <a:rPr lang="en-US" sz="1200" u="none" strike="noStrike" dirty="0">
                          <a:solidFill>
                            <a:schemeClr val="tx1"/>
                          </a:solidFill>
                          <a:effectLst/>
                        </a:rPr>
                        <a:t>80</a:t>
                      </a:r>
                      <a:endParaRPr lang="en-US" sz="1200" b="0" i="0" u="none" strike="noStrike" dirty="0">
                        <a:solidFill>
                          <a:schemeClr val="tx1"/>
                        </a:solidFill>
                        <a:effectLst/>
                        <a:latin typeface="Arial"/>
                      </a:endParaRPr>
                    </a:p>
                  </a:txBody>
                  <a:tcPr marL="38862" marR="2835" marT="2895" marB="0" anchor="ctr"/>
                </a:tc>
                <a:tc>
                  <a:txBody>
                    <a:bodyPr/>
                    <a:lstStyle/>
                    <a:p>
                      <a:pPr algn="ctr" fontAlgn="ctr"/>
                      <a:r>
                        <a:rPr lang="en-US" sz="1200" u="none" strike="noStrike" smtClean="0">
                          <a:effectLst/>
                        </a:rPr>
                        <a:t>7,223</a:t>
                      </a:r>
                      <a:endParaRPr lang="en-US" sz="1200" b="0" i="0" u="none" strike="noStrike" dirty="0">
                        <a:solidFill>
                          <a:srgbClr val="000000"/>
                        </a:solidFill>
                        <a:effectLst/>
                        <a:latin typeface="Arial"/>
                      </a:endParaRPr>
                    </a:p>
                  </a:txBody>
                  <a:tcPr marL="38862" marR="2835" marT="2895" marB="0" anchor="ctr"/>
                </a:tc>
              </a:tr>
              <a:tr h="200701">
                <a:tc>
                  <a:txBody>
                    <a:bodyPr/>
                    <a:lstStyle/>
                    <a:p>
                      <a:pPr algn="l" fontAlgn="ctr"/>
                      <a:r>
                        <a:rPr lang="en-US" sz="1200" u="none" strike="noStrike" dirty="0">
                          <a:solidFill>
                            <a:schemeClr val="tx1"/>
                          </a:solidFill>
                          <a:effectLst/>
                        </a:rPr>
                        <a:t>Netherlands</a:t>
                      </a:r>
                      <a:endParaRPr lang="en-US" sz="1200" b="0" i="0" u="none" strike="noStrike" dirty="0">
                        <a:solidFill>
                          <a:schemeClr val="tx1"/>
                        </a:solidFill>
                        <a:effectLst/>
                        <a:latin typeface="Arial"/>
                      </a:endParaRPr>
                    </a:p>
                  </a:txBody>
                  <a:tcPr marL="38862" marR="2835" marT="2895" marB="0" anchor="ctr"/>
                </a:tc>
                <a:tc>
                  <a:txBody>
                    <a:bodyPr/>
                    <a:lstStyle/>
                    <a:p>
                      <a:pPr algn="ctr" fontAlgn="ctr"/>
                      <a:r>
                        <a:rPr lang="en-US" sz="1200" u="none" strike="noStrike" dirty="0">
                          <a:solidFill>
                            <a:schemeClr val="tx1"/>
                          </a:solidFill>
                          <a:effectLst/>
                        </a:rPr>
                        <a:t>43</a:t>
                      </a:r>
                      <a:endParaRPr lang="en-US" sz="1200" b="0" i="0" u="none" strike="noStrike" dirty="0">
                        <a:solidFill>
                          <a:schemeClr val="tx1"/>
                        </a:solidFill>
                        <a:effectLst/>
                        <a:latin typeface="Arial"/>
                      </a:endParaRPr>
                    </a:p>
                  </a:txBody>
                  <a:tcPr marL="38862" marR="2835" marT="2895" marB="0" anchor="ctr"/>
                </a:tc>
                <a:tc>
                  <a:txBody>
                    <a:bodyPr/>
                    <a:lstStyle/>
                    <a:p>
                      <a:pPr algn="ctr" fontAlgn="ctr"/>
                      <a:r>
                        <a:rPr lang="en-US" sz="1200" u="none" strike="noStrike" smtClean="0">
                          <a:effectLst/>
                        </a:rPr>
                        <a:t>4,890</a:t>
                      </a:r>
                      <a:endParaRPr lang="en-US" sz="1200" b="0" i="0" u="none" strike="noStrike" dirty="0">
                        <a:solidFill>
                          <a:srgbClr val="000000"/>
                        </a:solidFill>
                        <a:effectLst/>
                        <a:latin typeface="Arial"/>
                      </a:endParaRPr>
                    </a:p>
                  </a:txBody>
                  <a:tcPr marL="38862" marR="2835" marT="2895" marB="0" anchor="ctr"/>
                </a:tc>
              </a:tr>
              <a:tr h="200701">
                <a:tc>
                  <a:txBody>
                    <a:bodyPr/>
                    <a:lstStyle/>
                    <a:p>
                      <a:pPr algn="l" fontAlgn="ctr"/>
                      <a:r>
                        <a:rPr lang="en-US" sz="1200" u="none" strike="noStrike" dirty="0">
                          <a:solidFill>
                            <a:schemeClr val="tx1"/>
                          </a:solidFill>
                          <a:effectLst/>
                        </a:rPr>
                        <a:t>Latvia</a:t>
                      </a:r>
                      <a:endParaRPr lang="en-US" sz="1200" b="0" i="0" u="none" strike="noStrike" dirty="0">
                        <a:solidFill>
                          <a:schemeClr val="tx1"/>
                        </a:solidFill>
                        <a:effectLst/>
                        <a:latin typeface="Arial"/>
                      </a:endParaRPr>
                    </a:p>
                  </a:txBody>
                  <a:tcPr marL="38862" marR="2835" marT="2895" marB="0" anchor="ctr"/>
                </a:tc>
                <a:tc>
                  <a:txBody>
                    <a:bodyPr/>
                    <a:lstStyle/>
                    <a:p>
                      <a:pPr algn="ctr" fontAlgn="ctr"/>
                      <a:r>
                        <a:rPr lang="en-US" sz="1200" u="none" strike="noStrike" dirty="0">
                          <a:solidFill>
                            <a:schemeClr val="tx1"/>
                          </a:solidFill>
                          <a:effectLst/>
                        </a:rPr>
                        <a:t>16</a:t>
                      </a:r>
                      <a:endParaRPr lang="en-US" sz="1200" b="0" i="0" u="none" strike="noStrike" dirty="0">
                        <a:solidFill>
                          <a:schemeClr val="tx1"/>
                        </a:solidFill>
                        <a:effectLst/>
                        <a:latin typeface="Arial"/>
                      </a:endParaRPr>
                    </a:p>
                  </a:txBody>
                  <a:tcPr marL="38862" marR="2835" marT="2895" marB="0" anchor="ctr"/>
                </a:tc>
                <a:tc>
                  <a:txBody>
                    <a:bodyPr/>
                    <a:lstStyle/>
                    <a:p>
                      <a:pPr algn="ctr" fontAlgn="ctr"/>
                      <a:r>
                        <a:rPr lang="en-US" sz="1200" u="none" strike="noStrike" smtClean="0">
                          <a:effectLst/>
                        </a:rPr>
                        <a:t>3,680</a:t>
                      </a:r>
                      <a:endParaRPr lang="en-US" sz="1200" b="0" i="0" u="none" strike="noStrike" dirty="0">
                        <a:solidFill>
                          <a:srgbClr val="000000"/>
                        </a:solidFill>
                        <a:effectLst/>
                        <a:latin typeface="Arial"/>
                      </a:endParaRPr>
                    </a:p>
                  </a:txBody>
                  <a:tcPr marL="38862" marR="2835" marT="2895" marB="0" anchor="ctr"/>
                </a:tc>
              </a:tr>
              <a:tr h="200701">
                <a:tc>
                  <a:txBody>
                    <a:bodyPr/>
                    <a:lstStyle/>
                    <a:p>
                      <a:pPr algn="l" fontAlgn="ctr"/>
                      <a:r>
                        <a:rPr lang="en-US" sz="1200" u="none" strike="noStrike" dirty="0">
                          <a:effectLst/>
                        </a:rPr>
                        <a:t>Bulgaria</a:t>
                      </a:r>
                      <a:endParaRPr lang="en-US" sz="1200" b="0" i="0" u="none" strike="noStrike" dirty="0">
                        <a:solidFill>
                          <a:srgbClr val="000000"/>
                        </a:solidFill>
                        <a:effectLst/>
                        <a:latin typeface="Arial"/>
                      </a:endParaRPr>
                    </a:p>
                  </a:txBody>
                  <a:tcPr marL="38862" marR="2835" marT="2895" marB="0" anchor="ctr"/>
                </a:tc>
                <a:tc>
                  <a:txBody>
                    <a:bodyPr/>
                    <a:lstStyle/>
                    <a:p>
                      <a:pPr algn="ctr" fontAlgn="ctr"/>
                      <a:r>
                        <a:rPr lang="en-US" sz="1200" u="none" strike="noStrike" dirty="0">
                          <a:solidFill>
                            <a:schemeClr val="tx1"/>
                          </a:solidFill>
                          <a:effectLst/>
                        </a:rPr>
                        <a:t>55</a:t>
                      </a:r>
                      <a:endParaRPr lang="en-US" sz="1200" b="0" i="0" u="none" strike="noStrike" dirty="0">
                        <a:solidFill>
                          <a:schemeClr val="tx1"/>
                        </a:solidFill>
                        <a:effectLst/>
                        <a:latin typeface="Arial"/>
                      </a:endParaRPr>
                    </a:p>
                  </a:txBody>
                  <a:tcPr marL="38862" marR="2835" marT="2895" marB="0" anchor="ctr"/>
                </a:tc>
                <a:tc>
                  <a:txBody>
                    <a:bodyPr/>
                    <a:lstStyle/>
                    <a:p>
                      <a:pPr algn="ctr" fontAlgn="ctr"/>
                      <a:r>
                        <a:rPr lang="en-US" sz="1200" u="none" strike="noStrike" smtClean="0">
                          <a:effectLst/>
                        </a:rPr>
                        <a:t>3,500</a:t>
                      </a:r>
                      <a:endParaRPr lang="en-US" sz="1200" b="0" i="0" u="none" strike="noStrike" dirty="0">
                        <a:solidFill>
                          <a:srgbClr val="000000"/>
                        </a:solidFill>
                        <a:effectLst/>
                        <a:latin typeface="Arial"/>
                      </a:endParaRPr>
                    </a:p>
                  </a:txBody>
                  <a:tcPr marL="38862" marR="2835" marT="2895" marB="0" anchor="ctr"/>
                </a:tc>
              </a:tr>
              <a:tr h="200701">
                <a:tc>
                  <a:txBody>
                    <a:bodyPr/>
                    <a:lstStyle/>
                    <a:p>
                      <a:pPr algn="l" fontAlgn="ctr"/>
                      <a:r>
                        <a:rPr lang="en-US" sz="1200" u="none" strike="noStrike" dirty="0">
                          <a:effectLst/>
                        </a:rPr>
                        <a:t>Slovenia</a:t>
                      </a:r>
                      <a:endParaRPr lang="en-US" sz="1200" b="0" i="0" u="none" strike="noStrike" dirty="0">
                        <a:solidFill>
                          <a:srgbClr val="000000"/>
                        </a:solidFill>
                        <a:effectLst/>
                        <a:latin typeface="Arial"/>
                      </a:endParaRPr>
                    </a:p>
                  </a:txBody>
                  <a:tcPr marL="38862" marR="2835" marT="2895" marB="0" anchor="ctr"/>
                </a:tc>
                <a:tc>
                  <a:txBody>
                    <a:bodyPr/>
                    <a:lstStyle/>
                    <a:p>
                      <a:pPr algn="ctr" fontAlgn="ctr"/>
                      <a:r>
                        <a:rPr lang="en-US" sz="1200" u="none" strike="noStrike">
                          <a:effectLst/>
                        </a:rPr>
                        <a:t>155</a:t>
                      </a:r>
                      <a:endParaRPr lang="en-US" sz="1200" b="0" i="0" u="none" strike="noStrike">
                        <a:solidFill>
                          <a:srgbClr val="000000"/>
                        </a:solidFill>
                        <a:effectLst/>
                        <a:latin typeface="Arial"/>
                      </a:endParaRPr>
                    </a:p>
                  </a:txBody>
                  <a:tcPr marL="38862" marR="2835" marT="2895" marB="0" anchor="ctr"/>
                </a:tc>
                <a:tc>
                  <a:txBody>
                    <a:bodyPr/>
                    <a:lstStyle/>
                    <a:p>
                      <a:pPr algn="ctr" fontAlgn="ctr"/>
                      <a:r>
                        <a:rPr lang="en-US" sz="1200" u="none" strike="noStrike" smtClean="0">
                          <a:effectLst/>
                        </a:rPr>
                        <a:t>3,096</a:t>
                      </a:r>
                      <a:endParaRPr lang="en-US" sz="1200" b="0" i="0" u="none" strike="noStrike" dirty="0">
                        <a:solidFill>
                          <a:srgbClr val="000000"/>
                        </a:solidFill>
                        <a:effectLst/>
                        <a:latin typeface="Arial"/>
                      </a:endParaRPr>
                    </a:p>
                  </a:txBody>
                  <a:tcPr marL="38862" marR="2835" marT="2895" marB="0" anchor="ctr"/>
                </a:tc>
              </a:tr>
              <a:tr h="200701">
                <a:tc>
                  <a:txBody>
                    <a:bodyPr/>
                    <a:lstStyle/>
                    <a:p>
                      <a:pPr algn="l" fontAlgn="ctr"/>
                      <a:r>
                        <a:rPr lang="en-US" sz="1200" u="none" strike="noStrike" dirty="0">
                          <a:effectLst/>
                        </a:rPr>
                        <a:t>Czech </a:t>
                      </a:r>
                      <a:r>
                        <a:rPr lang="en-US" sz="1200" u="none" strike="noStrike" dirty="0" smtClean="0">
                          <a:effectLst/>
                        </a:rPr>
                        <a:t>Rep.</a:t>
                      </a:r>
                      <a:endParaRPr lang="en-US" sz="1200" b="0" i="0" u="none" strike="noStrike" dirty="0">
                        <a:solidFill>
                          <a:srgbClr val="000000"/>
                        </a:solidFill>
                        <a:effectLst/>
                        <a:latin typeface="Arial"/>
                      </a:endParaRPr>
                    </a:p>
                  </a:txBody>
                  <a:tcPr marL="38862" marR="2835" marT="2895" marB="0" anchor="ctr"/>
                </a:tc>
                <a:tc>
                  <a:txBody>
                    <a:bodyPr/>
                    <a:lstStyle/>
                    <a:p>
                      <a:pPr algn="ctr" fontAlgn="ctr"/>
                      <a:r>
                        <a:rPr lang="en-US" sz="1200" u="none" strike="noStrike">
                          <a:effectLst/>
                        </a:rPr>
                        <a:t>29</a:t>
                      </a:r>
                      <a:endParaRPr lang="en-US" sz="1200" b="0" i="0" u="none" strike="noStrike">
                        <a:solidFill>
                          <a:srgbClr val="000000"/>
                        </a:solidFill>
                        <a:effectLst/>
                        <a:latin typeface="Arial"/>
                      </a:endParaRPr>
                    </a:p>
                  </a:txBody>
                  <a:tcPr marL="38862" marR="2835" marT="2895" marB="0" anchor="ctr"/>
                </a:tc>
                <a:tc>
                  <a:txBody>
                    <a:bodyPr/>
                    <a:lstStyle/>
                    <a:p>
                      <a:pPr algn="ctr" fontAlgn="ctr"/>
                      <a:r>
                        <a:rPr lang="en-US" sz="1200" u="none" strike="noStrike" smtClean="0">
                          <a:effectLst/>
                        </a:rPr>
                        <a:t>2,962</a:t>
                      </a:r>
                      <a:endParaRPr lang="en-US" sz="1200" b="0" i="0" u="none" strike="noStrike" dirty="0">
                        <a:solidFill>
                          <a:srgbClr val="000000"/>
                        </a:solidFill>
                        <a:effectLst/>
                        <a:latin typeface="Arial"/>
                      </a:endParaRPr>
                    </a:p>
                  </a:txBody>
                  <a:tcPr marL="38862" marR="2835" marT="2895" marB="0" anchor="ctr"/>
                </a:tc>
              </a:tr>
              <a:tr h="200701">
                <a:tc>
                  <a:txBody>
                    <a:bodyPr/>
                    <a:lstStyle/>
                    <a:p>
                      <a:pPr algn="l" fontAlgn="ctr"/>
                      <a:r>
                        <a:rPr lang="en-US" sz="1200" u="none" strike="noStrike" dirty="0">
                          <a:effectLst/>
                        </a:rPr>
                        <a:t>Switzerland</a:t>
                      </a:r>
                      <a:endParaRPr lang="en-US" sz="1200" b="0" i="0" u="none" strike="noStrike" dirty="0">
                        <a:solidFill>
                          <a:srgbClr val="000000"/>
                        </a:solidFill>
                        <a:effectLst/>
                        <a:latin typeface="Arial"/>
                      </a:endParaRPr>
                    </a:p>
                  </a:txBody>
                  <a:tcPr marL="38862" marR="2835" marT="2895" marB="0" anchor="ctr"/>
                </a:tc>
                <a:tc>
                  <a:txBody>
                    <a:bodyPr/>
                    <a:lstStyle/>
                    <a:p>
                      <a:pPr algn="ctr" fontAlgn="ctr"/>
                      <a:r>
                        <a:rPr lang="en-US" sz="1200" u="none" strike="noStrike" dirty="0" smtClean="0">
                          <a:effectLst/>
                        </a:rPr>
                        <a:t>30.4</a:t>
                      </a:r>
                      <a:endParaRPr lang="en-US" sz="1200" b="0" i="0" u="none" strike="noStrike" dirty="0">
                        <a:solidFill>
                          <a:srgbClr val="000000"/>
                        </a:solidFill>
                        <a:effectLst/>
                        <a:latin typeface="Arial"/>
                      </a:endParaRPr>
                    </a:p>
                  </a:txBody>
                  <a:tcPr marL="38862" marR="2835" marT="2895" marB="0" anchor="ctr"/>
                </a:tc>
                <a:tc>
                  <a:txBody>
                    <a:bodyPr/>
                    <a:lstStyle/>
                    <a:p>
                      <a:pPr algn="ctr" fontAlgn="ctr"/>
                      <a:r>
                        <a:rPr lang="en-US" sz="1200" u="none" strike="noStrike" smtClean="0">
                          <a:effectLst/>
                        </a:rPr>
                        <a:t>2,264</a:t>
                      </a:r>
                      <a:endParaRPr lang="en-US" sz="1200" b="0" i="0" u="none" strike="noStrike" dirty="0">
                        <a:solidFill>
                          <a:srgbClr val="000000"/>
                        </a:solidFill>
                        <a:effectLst/>
                        <a:latin typeface="Arial"/>
                      </a:endParaRPr>
                    </a:p>
                  </a:txBody>
                  <a:tcPr marL="38862" marR="2835" marT="2895" marB="0" anchor="ctr"/>
                </a:tc>
              </a:tr>
              <a:tr h="200701">
                <a:tc>
                  <a:txBody>
                    <a:bodyPr/>
                    <a:lstStyle/>
                    <a:p>
                      <a:pPr algn="l" fontAlgn="ctr"/>
                      <a:r>
                        <a:rPr lang="en-US" sz="1200" u="none" strike="noStrike" dirty="0">
                          <a:effectLst/>
                        </a:rPr>
                        <a:t>Poland</a:t>
                      </a:r>
                      <a:endParaRPr lang="en-US" sz="1200" b="0" i="0" u="none" strike="noStrike" dirty="0">
                        <a:solidFill>
                          <a:srgbClr val="000000"/>
                        </a:solidFill>
                        <a:effectLst/>
                        <a:latin typeface="Arial"/>
                      </a:endParaRPr>
                    </a:p>
                  </a:txBody>
                  <a:tcPr marL="38862" marR="2835" marT="2895" marB="0" anchor="ctr"/>
                </a:tc>
                <a:tc>
                  <a:txBody>
                    <a:bodyPr/>
                    <a:lstStyle/>
                    <a:p>
                      <a:pPr algn="ctr" fontAlgn="ctr"/>
                      <a:r>
                        <a:rPr lang="en-US" sz="1200" u="none" strike="noStrike" dirty="0" smtClean="0">
                          <a:effectLst/>
                        </a:rPr>
                        <a:t>4.8</a:t>
                      </a:r>
                      <a:endParaRPr lang="en-US" sz="1200" b="0" i="0" u="none" strike="noStrike" dirty="0">
                        <a:solidFill>
                          <a:srgbClr val="000000"/>
                        </a:solidFill>
                        <a:effectLst/>
                        <a:latin typeface="Arial"/>
                      </a:endParaRPr>
                    </a:p>
                  </a:txBody>
                  <a:tcPr marL="38862" marR="2835" marT="2895" marB="0" anchor="ctr"/>
                </a:tc>
                <a:tc>
                  <a:txBody>
                    <a:bodyPr/>
                    <a:lstStyle/>
                    <a:p>
                      <a:pPr algn="ctr" fontAlgn="ctr"/>
                      <a:r>
                        <a:rPr lang="en-US" sz="1200" u="none" strike="noStrike" smtClean="0">
                          <a:effectLst/>
                        </a:rPr>
                        <a:t>1,832</a:t>
                      </a:r>
                      <a:endParaRPr lang="en-US" sz="1200" b="0" i="0" u="none" strike="noStrike" dirty="0">
                        <a:solidFill>
                          <a:srgbClr val="000000"/>
                        </a:solidFill>
                        <a:effectLst/>
                        <a:latin typeface="Arial"/>
                      </a:endParaRPr>
                    </a:p>
                  </a:txBody>
                  <a:tcPr marL="38862" marR="2835" marT="2895" marB="0" anchor="ctr"/>
                </a:tc>
              </a:tr>
              <a:tr h="200701">
                <a:tc>
                  <a:txBody>
                    <a:bodyPr/>
                    <a:lstStyle/>
                    <a:p>
                      <a:pPr algn="l" fontAlgn="ctr"/>
                      <a:r>
                        <a:rPr lang="en-US" sz="1200" u="none" strike="noStrike" dirty="0">
                          <a:effectLst/>
                        </a:rPr>
                        <a:t>Slovakia</a:t>
                      </a:r>
                      <a:endParaRPr lang="en-US" sz="1200" b="0" i="0" u="none" strike="noStrike" dirty="0">
                        <a:solidFill>
                          <a:srgbClr val="000000"/>
                        </a:solidFill>
                        <a:effectLst/>
                        <a:latin typeface="Arial"/>
                      </a:endParaRPr>
                    </a:p>
                  </a:txBody>
                  <a:tcPr marL="38862" marR="2835" marT="2895" marB="0" anchor="ctr"/>
                </a:tc>
                <a:tc>
                  <a:txBody>
                    <a:bodyPr/>
                    <a:lstStyle/>
                    <a:p>
                      <a:pPr algn="ctr" fontAlgn="ctr"/>
                      <a:r>
                        <a:rPr lang="en-US" sz="1200" u="none" strike="noStrike" dirty="0" smtClean="0">
                          <a:effectLst/>
                        </a:rPr>
                        <a:t>18.4</a:t>
                      </a:r>
                      <a:endParaRPr lang="en-US" sz="1200" b="0" i="0" u="none" strike="noStrike" dirty="0">
                        <a:solidFill>
                          <a:srgbClr val="000000"/>
                        </a:solidFill>
                        <a:effectLst/>
                        <a:latin typeface="Arial"/>
                      </a:endParaRPr>
                    </a:p>
                  </a:txBody>
                  <a:tcPr marL="38862" marR="2835" marT="2895" marB="0" anchor="ctr"/>
                </a:tc>
                <a:tc>
                  <a:txBody>
                    <a:bodyPr/>
                    <a:lstStyle/>
                    <a:p>
                      <a:pPr algn="ctr" fontAlgn="ctr"/>
                      <a:r>
                        <a:rPr lang="en-US" sz="1200" u="none" strike="noStrike" smtClean="0">
                          <a:effectLst/>
                        </a:rPr>
                        <a:t>1,000</a:t>
                      </a:r>
                      <a:endParaRPr lang="en-US" sz="1200" b="0" i="0" u="none" strike="noStrike" dirty="0">
                        <a:solidFill>
                          <a:srgbClr val="000000"/>
                        </a:solidFill>
                        <a:effectLst/>
                        <a:latin typeface="Arial"/>
                      </a:endParaRPr>
                    </a:p>
                  </a:txBody>
                  <a:tcPr marL="38862" marR="2835" marT="2895" marB="0" anchor="ctr"/>
                </a:tc>
              </a:tr>
              <a:tr h="200701">
                <a:tc>
                  <a:txBody>
                    <a:bodyPr/>
                    <a:lstStyle/>
                    <a:p>
                      <a:pPr algn="l" fontAlgn="ctr"/>
                      <a:r>
                        <a:rPr lang="en-US" sz="1200" u="none" strike="noStrike" dirty="0">
                          <a:effectLst/>
                        </a:rPr>
                        <a:t>Finland</a:t>
                      </a:r>
                      <a:endParaRPr lang="en-US" sz="1200" b="0" i="0" u="none" strike="noStrike" dirty="0">
                        <a:solidFill>
                          <a:srgbClr val="000000"/>
                        </a:solidFill>
                        <a:effectLst/>
                        <a:latin typeface="Arial"/>
                      </a:endParaRPr>
                    </a:p>
                  </a:txBody>
                  <a:tcPr marL="38862" marR="2835" marT="2895" marB="0" anchor="ctr"/>
                </a:tc>
                <a:tc>
                  <a:txBody>
                    <a:bodyPr/>
                    <a:lstStyle/>
                    <a:p>
                      <a:pPr algn="ctr" fontAlgn="ctr"/>
                      <a:r>
                        <a:rPr lang="en-US" sz="1200" u="none" strike="noStrike" dirty="0" smtClean="0">
                          <a:effectLst/>
                        </a:rPr>
                        <a:t>12.7</a:t>
                      </a:r>
                      <a:endParaRPr lang="en-US" sz="1200" b="0" i="0" u="none" strike="noStrike" dirty="0">
                        <a:solidFill>
                          <a:srgbClr val="000000"/>
                        </a:solidFill>
                        <a:effectLst/>
                        <a:latin typeface="Arial"/>
                      </a:endParaRPr>
                    </a:p>
                  </a:txBody>
                  <a:tcPr marL="38862" marR="2835" marT="2895" marB="0" anchor="ctr"/>
                </a:tc>
                <a:tc>
                  <a:txBody>
                    <a:bodyPr/>
                    <a:lstStyle/>
                    <a:p>
                      <a:pPr algn="ctr" fontAlgn="ctr"/>
                      <a:r>
                        <a:rPr lang="en-US" sz="1200" u="none" strike="noStrike" dirty="0">
                          <a:effectLst/>
                        </a:rPr>
                        <a:t>700</a:t>
                      </a:r>
                      <a:endParaRPr lang="en-US" sz="1200" b="0" i="0" u="none" strike="noStrike" dirty="0">
                        <a:solidFill>
                          <a:srgbClr val="000000"/>
                        </a:solidFill>
                        <a:effectLst/>
                        <a:latin typeface="Arial"/>
                      </a:endParaRPr>
                    </a:p>
                  </a:txBody>
                  <a:tcPr marL="38862" marR="2835" marT="2895" marB="0" anchor="ctr"/>
                </a:tc>
              </a:tr>
              <a:tr h="200701">
                <a:tc>
                  <a:txBody>
                    <a:bodyPr/>
                    <a:lstStyle/>
                    <a:p>
                      <a:pPr algn="l" fontAlgn="ctr"/>
                      <a:r>
                        <a:rPr lang="en-US" sz="1200" u="none" strike="noStrike" dirty="0">
                          <a:effectLst/>
                        </a:rPr>
                        <a:t>Estonia</a:t>
                      </a:r>
                      <a:endParaRPr lang="en-US" sz="1200" b="0" i="0" u="none" strike="noStrike" dirty="0">
                        <a:solidFill>
                          <a:srgbClr val="000000"/>
                        </a:solidFill>
                        <a:effectLst/>
                        <a:latin typeface="Arial"/>
                      </a:endParaRPr>
                    </a:p>
                  </a:txBody>
                  <a:tcPr marL="38862" marR="2835" marT="2895" marB="0" anchor="ctr"/>
                </a:tc>
                <a:tc>
                  <a:txBody>
                    <a:bodyPr/>
                    <a:lstStyle/>
                    <a:p>
                      <a:pPr algn="ctr" fontAlgn="ctr"/>
                      <a:r>
                        <a:rPr lang="en-US" sz="1200" u="none" strike="noStrike" dirty="0">
                          <a:effectLst/>
                        </a:rPr>
                        <a:t>35</a:t>
                      </a:r>
                      <a:endParaRPr lang="en-US" sz="1200" b="0" i="0" u="none" strike="noStrike" dirty="0">
                        <a:solidFill>
                          <a:srgbClr val="000000"/>
                        </a:solidFill>
                        <a:effectLst/>
                        <a:latin typeface="Arial"/>
                      </a:endParaRPr>
                    </a:p>
                  </a:txBody>
                  <a:tcPr marL="38862" marR="2835" marT="2895" marB="0" anchor="ctr"/>
                </a:tc>
                <a:tc>
                  <a:txBody>
                    <a:bodyPr/>
                    <a:lstStyle/>
                    <a:p>
                      <a:pPr algn="ctr" fontAlgn="ctr"/>
                      <a:r>
                        <a:rPr lang="en-US" sz="1200" u="none" strike="noStrike" dirty="0">
                          <a:effectLst/>
                        </a:rPr>
                        <a:t>500</a:t>
                      </a:r>
                      <a:endParaRPr lang="en-US" sz="1200" b="0" i="0" u="none" strike="noStrike" dirty="0">
                        <a:solidFill>
                          <a:srgbClr val="000000"/>
                        </a:solidFill>
                        <a:effectLst/>
                        <a:latin typeface="Arial"/>
                      </a:endParaRPr>
                    </a:p>
                  </a:txBody>
                  <a:tcPr marL="38862" marR="2835" marT="2895" marB="0" anchor="ctr"/>
                </a:tc>
              </a:tr>
              <a:tr h="200701">
                <a:tc>
                  <a:txBody>
                    <a:bodyPr/>
                    <a:lstStyle/>
                    <a:p>
                      <a:pPr algn="l" fontAlgn="ctr"/>
                      <a:r>
                        <a:rPr lang="en-US" sz="1200" u="none" strike="noStrike" dirty="0" smtClean="0">
                          <a:effectLst/>
                        </a:rPr>
                        <a:t>U.K.</a:t>
                      </a:r>
                      <a:endParaRPr lang="en-US" sz="1200" b="0" i="0" u="none" strike="noStrike" dirty="0">
                        <a:solidFill>
                          <a:srgbClr val="000000"/>
                        </a:solidFill>
                        <a:effectLst/>
                        <a:latin typeface="Arial"/>
                      </a:endParaRPr>
                    </a:p>
                  </a:txBody>
                  <a:tcPr marL="38862" marR="2835" marT="2895" marB="0" anchor="ctr"/>
                </a:tc>
                <a:tc>
                  <a:txBody>
                    <a:bodyPr/>
                    <a:lstStyle/>
                    <a:p>
                      <a:pPr algn="ctr" fontAlgn="ctr"/>
                      <a:r>
                        <a:rPr lang="en-US" sz="1200" u="none" strike="noStrike" dirty="0" smtClean="0">
                          <a:effectLst/>
                        </a:rPr>
                        <a:t>0.7</a:t>
                      </a:r>
                      <a:endParaRPr lang="en-US" sz="1200" b="0" i="0" u="none" strike="noStrike" dirty="0">
                        <a:solidFill>
                          <a:srgbClr val="000000"/>
                        </a:solidFill>
                        <a:effectLst/>
                        <a:latin typeface="Arial"/>
                      </a:endParaRPr>
                    </a:p>
                  </a:txBody>
                  <a:tcPr marL="38862" marR="2835" marT="2895" marB="0" anchor="ctr"/>
                </a:tc>
                <a:tc>
                  <a:txBody>
                    <a:bodyPr/>
                    <a:lstStyle/>
                    <a:p>
                      <a:pPr algn="ctr" fontAlgn="ctr"/>
                      <a:r>
                        <a:rPr lang="en-US" sz="1200" u="none" strike="noStrike" dirty="0">
                          <a:effectLst/>
                        </a:rPr>
                        <a:t>423</a:t>
                      </a:r>
                      <a:endParaRPr lang="en-US" sz="1200" b="0" i="0" u="none" strike="noStrike" dirty="0">
                        <a:solidFill>
                          <a:srgbClr val="000000"/>
                        </a:solidFill>
                        <a:effectLst/>
                        <a:latin typeface="Arial"/>
                      </a:endParaRPr>
                    </a:p>
                  </a:txBody>
                  <a:tcPr marL="38862" marR="2835" marT="2895" marB="0" anchor="ctr"/>
                </a:tc>
              </a:tr>
              <a:tr h="200701">
                <a:tc>
                  <a:txBody>
                    <a:bodyPr/>
                    <a:lstStyle/>
                    <a:p>
                      <a:pPr algn="l" fontAlgn="ctr"/>
                      <a:r>
                        <a:rPr lang="en-US" sz="1200" u="none" strike="noStrike" dirty="0">
                          <a:effectLst/>
                        </a:rPr>
                        <a:t>Norway</a:t>
                      </a:r>
                      <a:endParaRPr lang="en-US" sz="1200" b="0" i="0" u="none" strike="noStrike" dirty="0">
                        <a:solidFill>
                          <a:srgbClr val="000000"/>
                        </a:solidFill>
                        <a:effectLst/>
                        <a:latin typeface="Arial"/>
                      </a:endParaRPr>
                    </a:p>
                  </a:txBody>
                  <a:tcPr marL="38862" marR="2835" marT="2895" marB="0" anchor="ctr"/>
                </a:tc>
                <a:tc>
                  <a:txBody>
                    <a:bodyPr/>
                    <a:lstStyle/>
                    <a:p>
                      <a:pPr algn="ctr" fontAlgn="ctr"/>
                      <a:r>
                        <a:rPr lang="en-US" sz="1200" u="none" strike="noStrike" dirty="0" smtClean="0">
                          <a:effectLst/>
                        </a:rPr>
                        <a:t>2.8</a:t>
                      </a:r>
                      <a:endParaRPr lang="en-US" sz="1200" b="0" i="0" u="none" strike="noStrike" dirty="0">
                        <a:solidFill>
                          <a:srgbClr val="000000"/>
                        </a:solidFill>
                        <a:effectLst/>
                        <a:latin typeface="Arial"/>
                      </a:endParaRPr>
                    </a:p>
                  </a:txBody>
                  <a:tcPr marL="38862" marR="2835" marT="2895" marB="0" anchor="ctr"/>
                </a:tc>
                <a:tc>
                  <a:txBody>
                    <a:bodyPr/>
                    <a:lstStyle/>
                    <a:p>
                      <a:pPr algn="ctr" fontAlgn="ctr"/>
                      <a:r>
                        <a:rPr lang="en-US" sz="1200" u="none" strike="noStrike" dirty="0">
                          <a:effectLst/>
                        </a:rPr>
                        <a:t>128</a:t>
                      </a:r>
                      <a:endParaRPr lang="en-US" sz="1200" b="0" i="0" u="none" strike="noStrike" dirty="0">
                        <a:solidFill>
                          <a:srgbClr val="000000"/>
                        </a:solidFill>
                        <a:effectLst/>
                        <a:latin typeface="Arial"/>
                      </a:endParaRPr>
                    </a:p>
                  </a:txBody>
                  <a:tcPr marL="38862" marR="2835" marT="2895" marB="0" anchor="ctr"/>
                </a:tc>
              </a:tr>
              <a:tr h="200701">
                <a:tc>
                  <a:txBody>
                    <a:bodyPr/>
                    <a:lstStyle/>
                    <a:p>
                      <a:pPr algn="l" fontAlgn="ctr"/>
                      <a:r>
                        <a:rPr lang="en-US" sz="1200" u="none" strike="noStrike" dirty="0">
                          <a:effectLst/>
                        </a:rPr>
                        <a:t>Ireland</a:t>
                      </a:r>
                      <a:endParaRPr lang="en-US" sz="1200" b="0" i="0" u="none" strike="noStrike" dirty="0">
                        <a:solidFill>
                          <a:srgbClr val="000000"/>
                        </a:solidFill>
                        <a:effectLst/>
                        <a:latin typeface="Arial"/>
                      </a:endParaRPr>
                    </a:p>
                  </a:txBody>
                  <a:tcPr marL="38862" marR="2835" marT="2895" marB="0" anchor="ctr"/>
                </a:tc>
                <a:tc>
                  <a:txBody>
                    <a:bodyPr/>
                    <a:lstStyle/>
                    <a:p>
                      <a:pPr algn="ctr" fontAlgn="ctr"/>
                      <a:r>
                        <a:rPr lang="en-US" sz="1200" u="none" strike="noStrike" dirty="0" smtClean="0">
                          <a:effectLst/>
                        </a:rPr>
                        <a:t>0.6</a:t>
                      </a:r>
                      <a:endParaRPr lang="en-US" sz="1200" b="0" i="0" u="none" strike="noStrike" dirty="0">
                        <a:solidFill>
                          <a:srgbClr val="000000"/>
                        </a:solidFill>
                        <a:effectLst/>
                        <a:latin typeface="Arial"/>
                      </a:endParaRPr>
                    </a:p>
                  </a:txBody>
                  <a:tcPr marL="38862" marR="2835" marT="2895" marB="0" anchor="ctr"/>
                </a:tc>
                <a:tc>
                  <a:txBody>
                    <a:bodyPr/>
                    <a:lstStyle/>
                    <a:p>
                      <a:pPr algn="ctr" fontAlgn="ctr"/>
                      <a:r>
                        <a:rPr lang="en-US" sz="1200" u="none" strike="noStrike" dirty="0">
                          <a:effectLst/>
                        </a:rPr>
                        <a:t>30</a:t>
                      </a:r>
                      <a:endParaRPr lang="en-US" sz="1200" b="0" i="0" u="none" strike="noStrike" dirty="0">
                        <a:solidFill>
                          <a:srgbClr val="000000"/>
                        </a:solidFill>
                        <a:effectLst/>
                        <a:latin typeface="Arial"/>
                      </a:endParaRPr>
                    </a:p>
                  </a:txBody>
                  <a:tcPr marL="38862" marR="2835" marT="2895" marB="0" anchor="ctr"/>
                </a:tc>
              </a:tr>
              <a:tr h="200701">
                <a:tc>
                  <a:txBody>
                    <a:bodyPr/>
                    <a:lstStyle/>
                    <a:p>
                      <a:pPr algn="l" fontAlgn="ctr"/>
                      <a:r>
                        <a:rPr lang="en-US" sz="1200" b="0" i="0" u="none" strike="noStrike" dirty="0" smtClean="0">
                          <a:solidFill>
                            <a:srgbClr val="000000"/>
                          </a:solidFill>
                          <a:effectLst/>
                          <a:latin typeface="Arial"/>
                        </a:rPr>
                        <a:t>Total</a:t>
                      </a:r>
                      <a:endParaRPr lang="en-US" sz="1200" b="0" i="0" u="none" strike="noStrike" dirty="0">
                        <a:solidFill>
                          <a:srgbClr val="000000"/>
                        </a:solidFill>
                        <a:effectLst/>
                        <a:latin typeface="Arial"/>
                      </a:endParaRPr>
                    </a:p>
                  </a:txBody>
                  <a:tcPr marL="38862" marR="2835" marT="2895" marB="0" anchor="ctr"/>
                </a:tc>
                <a:tc>
                  <a:txBody>
                    <a:bodyPr/>
                    <a:lstStyle/>
                    <a:p>
                      <a:pPr algn="ctr" fontAlgn="ctr"/>
                      <a:r>
                        <a:rPr lang="en-US" sz="1200" b="0" i="0" u="none" strike="noStrike" dirty="0" smtClean="0">
                          <a:solidFill>
                            <a:srgbClr val="000000"/>
                          </a:solidFill>
                          <a:effectLst/>
                          <a:latin typeface="Arial"/>
                        </a:rPr>
                        <a:t>-</a:t>
                      </a:r>
                      <a:endParaRPr lang="en-US" sz="1200" b="0" i="0" u="none" strike="noStrike" dirty="0">
                        <a:solidFill>
                          <a:srgbClr val="000000"/>
                        </a:solidFill>
                        <a:effectLst/>
                        <a:latin typeface="Arial"/>
                      </a:endParaRPr>
                    </a:p>
                  </a:txBody>
                  <a:tcPr marL="38862" marR="2835" marT="2895" marB="0" anchor="ctr"/>
                </a:tc>
                <a:tc>
                  <a:txBody>
                    <a:bodyPr/>
                    <a:lstStyle/>
                    <a:p>
                      <a:pPr algn="ctr" fontAlgn="ctr"/>
                      <a:r>
                        <a:rPr lang="en-US" sz="1200" b="0" i="0" u="none" strike="noStrike" dirty="0" smtClean="0">
                          <a:solidFill>
                            <a:srgbClr val="000000"/>
                          </a:solidFill>
                          <a:effectLst/>
                          <a:latin typeface="Arial"/>
                        </a:rPr>
                        <a:t>85,450</a:t>
                      </a:r>
                      <a:endParaRPr lang="en-US" sz="1200" b="0" i="0" u="none" strike="noStrike" dirty="0">
                        <a:solidFill>
                          <a:srgbClr val="000000"/>
                        </a:solidFill>
                        <a:effectLst/>
                        <a:latin typeface="Arial"/>
                      </a:endParaRPr>
                    </a:p>
                  </a:txBody>
                  <a:tcPr marL="38862" marR="2835" marT="2895" marB="0" anchor="ctr"/>
                </a:tc>
              </a:tr>
              <a:tr h="200701">
                <a:tc gridSpan="3">
                  <a:txBody>
                    <a:bodyPr/>
                    <a:lstStyle/>
                    <a:p>
                      <a:pPr marL="0" marR="0" indent="0" algn="l" defTabSz="1043056" rtl="0" eaLnBrk="1" fontAlgn="ctr" latinLnBrk="0" hangingPunct="1">
                        <a:lnSpc>
                          <a:spcPct val="100000"/>
                        </a:lnSpc>
                        <a:spcBef>
                          <a:spcPts val="0"/>
                        </a:spcBef>
                        <a:spcAft>
                          <a:spcPts val="0"/>
                        </a:spcAft>
                        <a:buClrTx/>
                        <a:buSzTx/>
                        <a:buFontTx/>
                        <a:buNone/>
                        <a:tabLst/>
                        <a:defRPr/>
                      </a:pPr>
                      <a:r>
                        <a:rPr lang="en-US" sz="1000" dirty="0" smtClean="0"/>
                        <a:t>Estimated average annual LB incidence (over 10 years) in selected European countries (Lindgren and </a:t>
                      </a:r>
                      <a:r>
                        <a:rPr lang="en-US" sz="1000" dirty="0" err="1" smtClean="0"/>
                        <a:t>Jaenson</a:t>
                      </a:r>
                      <a:r>
                        <a:rPr lang="en-US" sz="1000" dirty="0" smtClean="0"/>
                        <a:t>, 2006). </a:t>
                      </a:r>
                      <a:r>
                        <a:rPr lang="en-US" sz="1000" i="1" dirty="0" smtClean="0"/>
                        <a:t>Note: Some countries do not use standardized diagnostic tests or accepted case definitions, therefore data may be subject to considerable error.</a:t>
                      </a:r>
                    </a:p>
                  </a:txBody>
                  <a:tcPr marL="38862" marR="2835" marT="2895" marB="0" anchor="ctr">
                    <a:noFill/>
                  </a:tcPr>
                </a:tc>
                <a:tc hMerge="1">
                  <a:txBody>
                    <a:bodyPr/>
                    <a:lstStyle/>
                    <a:p>
                      <a:pPr algn="ctr" fontAlgn="ctr"/>
                      <a:endParaRPr lang="en-US" sz="1200" b="0" i="0" u="none" strike="noStrike" dirty="0">
                        <a:solidFill>
                          <a:srgbClr val="000000"/>
                        </a:solidFill>
                        <a:effectLst/>
                        <a:latin typeface="Arial"/>
                      </a:endParaRPr>
                    </a:p>
                  </a:txBody>
                  <a:tcPr marL="38862" marR="2835" marT="2895" marB="0" anchor="ctr">
                    <a:noFill/>
                  </a:tcPr>
                </a:tc>
                <a:tc hMerge="1">
                  <a:txBody>
                    <a:bodyPr/>
                    <a:lstStyle/>
                    <a:p>
                      <a:pPr algn="ctr" fontAlgn="ctr"/>
                      <a:endParaRPr lang="en-US" sz="1200" b="0" i="0" u="none" strike="noStrike" dirty="0">
                        <a:solidFill>
                          <a:srgbClr val="000000"/>
                        </a:solidFill>
                        <a:effectLst/>
                        <a:latin typeface="Arial"/>
                      </a:endParaRPr>
                    </a:p>
                  </a:txBody>
                  <a:tcPr marL="38862" marR="2835" marT="2895" marB="0" anchor="ctr">
                    <a:noFill/>
                  </a:tcPr>
                </a:tc>
              </a:tr>
            </a:tbl>
          </a:graphicData>
        </a:graphic>
      </p:graphicFrame>
    </p:spTree>
    <p:extLst>
      <p:ext uri="{BB962C8B-B14F-4D97-AF65-F5344CB8AC3E}">
        <p14:creationId xmlns:p14="http://schemas.microsoft.com/office/powerpoint/2010/main" val="22566180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idx="1"/>
          </p:nvPr>
        </p:nvSpPr>
        <p:spPr/>
        <p:txBody>
          <a:bodyPr/>
          <a:lstStyle/>
          <a:p>
            <a:r>
              <a:rPr lang="en-US" dirty="0" smtClean="0"/>
              <a:t>Spirochetes cultivated from clinical samples collected from LB patients</a:t>
            </a:r>
          </a:p>
          <a:p>
            <a:pPr lvl="1"/>
            <a:r>
              <a:rPr lang="en-US" dirty="0" smtClean="0"/>
              <a:t>V. </a:t>
            </a:r>
            <a:r>
              <a:rPr lang="en-US" dirty="0" err="1" smtClean="0"/>
              <a:t>Fingerle</a:t>
            </a:r>
            <a:r>
              <a:rPr lang="en-US" dirty="0" smtClean="0"/>
              <a:t> (Munich, Germany) collection 236 strains and Baxter data from 359 isolates</a:t>
            </a:r>
          </a:p>
          <a:p>
            <a:r>
              <a:rPr lang="en-US" dirty="0" smtClean="0"/>
              <a:t>Strains were typed by sequencing of the </a:t>
            </a:r>
            <a:r>
              <a:rPr lang="en-US" i="1" dirty="0" err="1" smtClean="0"/>
              <a:t>ospA</a:t>
            </a:r>
            <a:r>
              <a:rPr lang="en-US" dirty="0" smtClean="0"/>
              <a:t> gene</a:t>
            </a:r>
          </a:p>
          <a:p>
            <a:r>
              <a:rPr lang="en-US" dirty="0" smtClean="0"/>
              <a:t>Invasive cases defined when strains were isolated from CSF and synovia</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r>
              <a:rPr lang="en-US" i="1" dirty="0" smtClean="0"/>
              <a:t>B. afzelii</a:t>
            </a:r>
            <a:r>
              <a:rPr lang="en-US" dirty="0" smtClean="0"/>
              <a:t> most common isolate in both strain collections</a:t>
            </a:r>
          </a:p>
          <a:p>
            <a:r>
              <a:rPr lang="en-US" dirty="0" smtClean="0"/>
              <a:t>Variation between strain collections in OspA serotypes involved in invasive disease</a:t>
            </a:r>
          </a:p>
        </p:txBody>
      </p:sp>
      <p:sp>
        <p:nvSpPr>
          <p:cNvPr id="4" name="Date Placeholder 3"/>
          <p:cNvSpPr>
            <a:spLocks noGrp="1"/>
          </p:cNvSpPr>
          <p:nvPr>
            <p:ph type="dt" sz="half" idx="10"/>
          </p:nvPr>
        </p:nvSpPr>
        <p:spPr/>
        <p:txBody>
          <a:bodyPr/>
          <a:lstStyle/>
          <a:p>
            <a:r>
              <a:rPr lang="en-US" noProof="0" smtClean="0"/>
              <a:t>SEPTEMBER 25, 2014</a:t>
            </a:r>
            <a:endParaRPr lang="en-US" noProof="0" dirty="0"/>
          </a:p>
        </p:txBody>
      </p:sp>
      <p:sp>
        <p:nvSpPr>
          <p:cNvPr id="5" name="Footer Placeholder 4"/>
          <p:cNvSpPr>
            <a:spLocks noGrp="1"/>
          </p:cNvSpPr>
          <p:nvPr>
            <p:ph type="ftr" sz="quarter" idx="11"/>
          </p:nvPr>
        </p:nvSpPr>
        <p:spPr/>
        <p:txBody>
          <a:bodyPr/>
          <a:lstStyle/>
          <a:p>
            <a:r>
              <a:rPr lang="en-US" noProof="0" smtClean="0"/>
              <a:t>VALNEVA'S LB VACCINE                                         </a:t>
            </a:r>
            <a:endParaRPr lang="en-US" noProof="0"/>
          </a:p>
        </p:txBody>
      </p:sp>
      <p:sp>
        <p:nvSpPr>
          <p:cNvPr id="6" name="Slide Number Placeholder 5"/>
          <p:cNvSpPr>
            <a:spLocks noGrp="1"/>
          </p:cNvSpPr>
          <p:nvPr>
            <p:ph type="sldNum" sz="quarter" idx="12"/>
          </p:nvPr>
        </p:nvSpPr>
        <p:spPr/>
        <p:txBody>
          <a:bodyPr/>
          <a:lstStyle/>
          <a:p>
            <a:fld id="{DECF7BD0-5718-4203-831C-0CE0D6B007E8}" type="slidenum">
              <a:rPr lang="en-US" noProof="0" smtClean="0"/>
              <a:t>7</a:t>
            </a:fld>
            <a:endParaRPr lang="en-US" noProof="0"/>
          </a:p>
        </p:txBody>
      </p:sp>
      <p:sp>
        <p:nvSpPr>
          <p:cNvPr id="11" name="Title 7"/>
          <p:cNvSpPr txBox="1">
            <a:spLocks/>
          </p:cNvSpPr>
          <p:nvPr/>
        </p:nvSpPr>
        <p:spPr>
          <a:xfrm>
            <a:off x="738189" y="468471"/>
            <a:ext cx="8352928" cy="1081657"/>
          </a:xfrm>
          <a:prstGeom prst="rect">
            <a:avLst/>
          </a:prstGeom>
        </p:spPr>
        <p:txBody>
          <a:bodyPr vert="horz" lIns="0" tIns="0" rIns="0" bIns="0" rtlCol="0" anchor="t" anchorCtr="0">
            <a:noAutofit/>
          </a:bodyPr>
          <a:lstStyle>
            <a:lvl1pPr algn="l" defTabSz="1043056" rtl="0" eaLnBrk="1" latinLnBrk="0" hangingPunct="1">
              <a:lnSpc>
                <a:spcPts val="2600"/>
              </a:lnSpc>
              <a:spcBef>
                <a:spcPct val="0"/>
              </a:spcBef>
              <a:buNone/>
              <a:defRPr sz="2200" b="1" kern="1200">
                <a:solidFill>
                  <a:schemeClr val="bg2"/>
                </a:solidFill>
                <a:latin typeface="Arial" pitchFamily="34" charset="0"/>
                <a:ea typeface="+mj-ea"/>
                <a:cs typeface="Arial" pitchFamily="34" charset="0"/>
              </a:defRPr>
            </a:lvl1pPr>
          </a:lstStyle>
          <a:p>
            <a:r>
              <a:rPr lang="en-US" dirty="0"/>
              <a:t>Introduction to v</a:t>
            </a:r>
            <a:r>
              <a:rPr lang="en-US" dirty="0" smtClean="0"/>
              <a:t>accine</a:t>
            </a:r>
          </a:p>
          <a:p>
            <a:r>
              <a:rPr lang="en-US" b="0" dirty="0">
                <a:solidFill>
                  <a:schemeClr val="tx2"/>
                </a:solidFill>
              </a:rPr>
              <a:t>Distribution of OspA serotypes in clinical isolates</a:t>
            </a:r>
            <a:br>
              <a:rPr lang="en-US" b="0" dirty="0">
                <a:solidFill>
                  <a:schemeClr val="tx2"/>
                </a:solidFill>
              </a:rPr>
            </a:br>
            <a:endParaRPr lang="en-US" dirty="0"/>
          </a:p>
        </p:txBody>
      </p:sp>
      <p:graphicFrame>
        <p:nvGraphicFramePr>
          <p:cNvPr id="13" name="Content Placeholder 10"/>
          <p:cNvGraphicFramePr>
            <a:graphicFrameLocks/>
          </p:cNvGraphicFramePr>
          <p:nvPr>
            <p:extLst>
              <p:ext uri="{D42A27DB-BD31-4B8C-83A1-F6EECF244321}">
                <p14:modId xmlns:p14="http://schemas.microsoft.com/office/powerpoint/2010/main" val="2901438045"/>
              </p:ext>
            </p:extLst>
          </p:nvPr>
        </p:nvGraphicFramePr>
        <p:xfrm>
          <a:off x="1230481" y="3083372"/>
          <a:ext cx="4094162" cy="2916584"/>
        </p:xfrm>
        <a:graphic>
          <a:graphicData uri="http://schemas.openxmlformats.org/drawingml/2006/table">
            <a:tbl>
              <a:tblPr firstRow="1" bandRow="1">
                <a:tableStyleId>{073A0DAA-6AF3-43AB-8588-CEC1D06C72B9}</a:tableStyleId>
              </a:tblPr>
              <a:tblGrid>
                <a:gridCol w="1408112"/>
                <a:gridCol w="914400"/>
                <a:gridCol w="984250"/>
                <a:gridCol w="787400"/>
              </a:tblGrid>
              <a:tr h="304800">
                <a:tc rowSpan="2">
                  <a:txBody>
                    <a:bodyPr/>
                    <a:lstStyle/>
                    <a:p>
                      <a:pPr algn="ctr" rtl="0" fontAlgn="b"/>
                      <a:r>
                        <a:rPr lang="en-US" sz="1200" b="1" i="0" u="none" strike="noStrike" dirty="0" smtClean="0">
                          <a:solidFill>
                            <a:schemeClr val="bg1"/>
                          </a:solidFill>
                          <a:effectLst/>
                          <a:latin typeface="+mj-lt"/>
                        </a:rPr>
                        <a:t>Borrelia sp.</a:t>
                      </a:r>
                      <a:endParaRPr lang="en-US" sz="1200" b="1" i="0" u="none" strike="noStrike" dirty="0">
                        <a:solidFill>
                          <a:schemeClr val="bg1"/>
                        </a:solidFill>
                        <a:effectLst/>
                        <a:latin typeface="+mj-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rowSpan="2">
                  <a:txBody>
                    <a:bodyPr/>
                    <a:lstStyle/>
                    <a:p>
                      <a:pPr algn="ctr" rtl="0" fontAlgn="b"/>
                      <a:r>
                        <a:rPr lang="en-US" sz="1200" b="1" i="0" u="none" strike="noStrike" dirty="0" smtClean="0">
                          <a:solidFill>
                            <a:schemeClr val="bg1"/>
                          </a:solidFill>
                          <a:effectLst/>
                          <a:latin typeface="+mj-lt"/>
                        </a:rPr>
                        <a:t>OspA serotype</a:t>
                      </a:r>
                      <a:endParaRPr lang="en-US" sz="1200" b="1" i="0" u="none" strike="noStrike" dirty="0">
                        <a:solidFill>
                          <a:schemeClr val="bg1"/>
                        </a:solidFill>
                        <a:effectLst/>
                        <a:latin typeface="+mj-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gridSpan="2">
                  <a:txBody>
                    <a:bodyPr/>
                    <a:lstStyle/>
                    <a:p>
                      <a:pPr marL="0" algn="ctr" defTabSz="1043056" rtl="0" eaLnBrk="1" fontAlgn="b" latinLnBrk="0" hangingPunct="1"/>
                      <a:r>
                        <a:rPr lang="en-US" sz="1200" b="1" i="0" u="none" strike="noStrike" kern="1200" dirty="0" smtClean="0">
                          <a:solidFill>
                            <a:schemeClr val="bg1"/>
                          </a:solidFill>
                          <a:effectLst/>
                          <a:latin typeface="+mn-lt"/>
                          <a:ea typeface="+mn-ea"/>
                          <a:cs typeface="+mn-cs"/>
                        </a:rPr>
                        <a:t>Human isolates</a:t>
                      </a:r>
                      <a:endParaRPr lang="en-US" sz="1200" b="1" i="0" u="none" strike="noStrike" kern="1200" dirty="0">
                        <a:solidFill>
                          <a:schemeClr val="bg1"/>
                        </a:solidFill>
                        <a:effectLst/>
                        <a:latin typeface="+mn-lt"/>
                        <a:ea typeface="+mn-ea"/>
                        <a:cs typeface="+mn-cs"/>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hMerge="1">
                  <a:txBody>
                    <a:bodyPr/>
                    <a:lstStyle/>
                    <a:p>
                      <a:pPr algn="ctr" rtl="0" fontAlgn="b"/>
                      <a:endParaRPr lang="en-US" sz="1200" b="1" i="0" u="none" strike="noStrike" dirty="0">
                        <a:solidFill>
                          <a:schemeClr val="bg1"/>
                        </a:solidFill>
                        <a:effectLst/>
                        <a:latin typeface="+mj-lt"/>
                      </a:endParaRPr>
                    </a:p>
                  </a:txBody>
                  <a:tcPr marL="9525" marR="9525" marT="9525" marB="0" anchor="ctr">
                    <a:solidFill>
                      <a:schemeClr val="tx2"/>
                    </a:solidFill>
                  </a:tcPr>
                </a:tc>
              </a:tr>
              <a:tr h="304800">
                <a:tc vMerge="1">
                  <a:txBody>
                    <a:bodyPr/>
                    <a:lstStyle/>
                    <a:p>
                      <a:pPr algn="ctr" rtl="0" fontAlgn="b"/>
                      <a:endParaRPr lang="en-US" sz="1200" b="1" i="0" u="none" strike="noStrike" dirty="0">
                        <a:solidFill>
                          <a:schemeClr val="bg1"/>
                        </a:solidFill>
                        <a:effectLst/>
                        <a:latin typeface="+mj-lt"/>
                      </a:endParaRPr>
                    </a:p>
                  </a:txBody>
                  <a:tcPr marL="9525" marR="9525" marT="9525" marB="0" anchor="ctr">
                    <a:solidFill>
                      <a:schemeClr val="tx2"/>
                    </a:solidFill>
                  </a:tcPr>
                </a:tc>
                <a:tc vMerge="1">
                  <a:txBody>
                    <a:bodyPr/>
                    <a:lstStyle/>
                    <a:p>
                      <a:pPr algn="ctr" rtl="0" fontAlgn="b"/>
                      <a:endParaRPr lang="en-US" sz="1200" b="1" i="0" u="none" strike="noStrike" dirty="0">
                        <a:solidFill>
                          <a:schemeClr val="bg1"/>
                        </a:solidFill>
                        <a:effectLst/>
                        <a:latin typeface="+mj-lt"/>
                      </a:endParaRPr>
                    </a:p>
                  </a:txBody>
                  <a:tcPr marL="9525" marR="9525" marT="9525" marB="0" anchor="ctr">
                    <a:solidFill>
                      <a:schemeClr val="tx2"/>
                    </a:solidFill>
                  </a:tcPr>
                </a:tc>
                <a:tc>
                  <a:txBody>
                    <a:bodyPr/>
                    <a:lstStyle/>
                    <a:p>
                      <a:pPr marL="0" algn="ctr" defTabSz="1043056" rtl="0" eaLnBrk="1" fontAlgn="b" latinLnBrk="0" hangingPunct="1"/>
                      <a:r>
                        <a:rPr lang="en-US" sz="1200" b="1" i="0" u="none" strike="noStrike" kern="1200" dirty="0" smtClean="0">
                          <a:solidFill>
                            <a:schemeClr val="bg1"/>
                          </a:solidFill>
                          <a:effectLst/>
                          <a:latin typeface="+mj-lt"/>
                          <a:ea typeface="+mn-ea"/>
                          <a:cs typeface="+mn-cs"/>
                        </a:rPr>
                        <a:t>Total</a:t>
                      </a:r>
                      <a:endParaRPr lang="en-US" sz="1200" b="1" i="0" u="none" strike="noStrike" kern="1200" dirty="0">
                        <a:solidFill>
                          <a:schemeClr val="bg1"/>
                        </a:solidFill>
                        <a:effectLst/>
                        <a:latin typeface="+mj-lt"/>
                        <a:ea typeface="+mn-ea"/>
                        <a:cs typeface="+mn-cs"/>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algn="ctr" defTabSz="1043056" rtl="0" eaLnBrk="1" fontAlgn="b" latinLnBrk="0" hangingPunct="1"/>
                      <a:r>
                        <a:rPr lang="en-US" sz="1200" b="1" i="0" u="none" strike="noStrike" kern="1200" dirty="0" smtClean="0">
                          <a:solidFill>
                            <a:schemeClr val="bg1"/>
                          </a:solidFill>
                          <a:effectLst/>
                          <a:latin typeface="+mj-lt"/>
                          <a:ea typeface="+mn-ea"/>
                          <a:cs typeface="+mn-cs"/>
                        </a:rPr>
                        <a:t>Invasive</a:t>
                      </a:r>
                      <a:endParaRPr lang="en-US" sz="1200" b="1" i="0" u="none" strike="noStrike" kern="1200" dirty="0">
                        <a:solidFill>
                          <a:schemeClr val="bg1"/>
                        </a:solidFill>
                        <a:effectLst/>
                        <a:latin typeface="+mj-lt"/>
                        <a:ea typeface="+mn-ea"/>
                        <a:cs typeface="+mn-cs"/>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r>
              <a:tr h="240059">
                <a:tc>
                  <a:txBody>
                    <a:bodyPr/>
                    <a:lstStyle/>
                    <a:p>
                      <a:pPr algn="l" rtl="0" fontAlgn="b"/>
                      <a:r>
                        <a:rPr lang="en-US" sz="1200" b="0" i="1" u="none" strike="noStrike" dirty="0" smtClean="0">
                          <a:solidFill>
                            <a:srgbClr val="000000"/>
                          </a:solidFill>
                          <a:effectLst/>
                          <a:latin typeface="+mn-lt"/>
                        </a:rPr>
                        <a:t>B. afzelii</a:t>
                      </a:r>
                      <a:endParaRPr lang="en-US" sz="1200" b="0" i="1" u="none" strike="noStrike" dirty="0">
                        <a:solidFill>
                          <a:srgbClr val="000000"/>
                        </a:solidFill>
                        <a:effectLst/>
                        <a:latin typeface="+mn-lt"/>
                      </a:endParaRPr>
                    </a:p>
                  </a:txBody>
                  <a:tcPr marL="0" marR="0" marT="0" marB="0" anchor="ctr">
                    <a:lnT w="12700" cap="flat" cmpd="sng" algn="ctr">
                      <a:solidFill>
                        <a:schemeClr val="bg1"/>
                      </a:solidFill>
                      <a:prstDash val="solid"/>
                      <a:round/>
                      <a:headEnd type="none" w="med" len="med"/>
                      <a:tailEnd type="none" w="med" len="med"/>
                    </a:lnT>
                    <a:solidFill>
                      <a:schemeClr val="accent1"/>
                    </a:solidFill>
                  </a:tcPr>
                </a:tc>
                <a:tc>
                  <a:txBody>
                    <a:bodyPr/>
                    <a:lstStyle/>
                    <a:p>
                      <a:pPr algn="ctr" rtl="0" fontAlgn="b"/>
                      <a:r>
                        <a:rPr lang="en-US" sz="1200" b="0" i="0" u="none" strike="noStrike" dirty="0">
                          <a:solidFill>
                            <a:srgbClr val="000000"/>
                          </a:solidFill>
                          <a:effectLst/>
                          <a:latin typeface="+mn-lt"/>
                        </a:rPr>
                        <a:t>2</a:t>
                      </a:r>
                    </a:p>
                  </a:txBody>
                  <a:tcPr marL="0" marR="0" marT="0" marB="0" anchor="ctr">
                    <a:lnT w="12700" cap="flat" cmpd="sng" algn="ctr">
                      <a:solidFill>
                        <a:schemeClr val="bg1"/>
                      </a:solidFill>
                      <a:prstDash val="solid"/>
                      <a:round/>
                      <a:headEnd type="none" w="med" len="med"/>
                      <a:tailEnd type="none" w="med" len="med"/>
                    </a:lnT>
                    <a:solidFill>
                      <a:schemeClr val="accent1"/>
                    </a:solidFill>
                  </a:tcPr>
                </a:tc>
                <a:tc>
                  <a:txBody>
                    <a:bodyPr/>
                    <a:lstStyle/>
                    <a:p>
                      <a:pPr algn="ctr" rtl="0" fontAlgn="b"/>
                      <a:r>
                        <a:rPr lang="en-US" sz="1200" b="0" i="0" u="none" strike="noStrike" dirty="0" smtClean="0">
                          <a:solidFill>
                            <a:srgbClr val="000000"/>
                          </a:solidFill>
                          <a:effectLst/>
                          <a:latin typeface="+mn-lt"/>
                        </a:rPr>
                        <a:t>53% (</a:t>
                      </a:r>
                      <a:r>
                        <a:rPr lang="en-US" sz="1200" b="0" i="0" u="none" strike="noStrike" dirty="0">
                          <a:solidFill>
                            <a:srgbClr val="000000"/>
                          </a:solidFill>
                          <a:effectLst/>
                          <a:latin typeface="+mn-lt"/>
                        </a:rPr>
                        <a:t>126)</a:t>
                      </a:r>
                    </a:p>
                  </a:txBody>
                  <a:tcPr marL="0" marR="0" marT="0" marB="0" anchor="ctr">
                    <a:lnT w="12700" cap="flat" cmpd="sng" algn="ctr">
                      <a:solidFill>
                        <a:schemeClr val="bg1"/>
                      </a:solidFill>
                      <a:prstDash val="solid"/>
                      <a:round/>
                      <a:headEnd type="none" w="med" len="med"/>
                      <a:tailEnd type="none" w="med" len="med"/>
                    </a:lnT>
                    <a:solidFill>
                      <a:schemeClr val="accent1"/>
                    </a:solidFill>
                  </a:tcPr>
                </a:tc>
                <a:tc>
                  <a:txBody>
                    <a:bodyPr/>
                    <a:lstStyle/>
                    <a:p>
                      <a:pPr algn="ctr" rtl="0" fontAlgn="b"/>
                      <a:r>
                        <a:rPr lang="en-US" sz="1200" b="0" i="0" u="none" strike="noStrike" dirty="0" smtClean="0">
                          <a:solidFill>
                            <a:srgbClr val="000000"/>
                          </a:solidFill>
                          <a:effectLst/>
                          <a:latin typeface="+mn-lt"/>
                        </a:rPr>
                        <a:t>24% </a:t>
                      </a:r>
                      <a:r>
                        <a:rPr lang="en-US" sz="1200" b="0" i="0" u="none" strike="noStrike" dirty="0">
                          <a:solidFill>
                            <a:srgbClr val="000000"/>
                          </a:solidFill>
                          <a:effectLst/>
                          <a:latin typeface="+mn-lt"/>
                        </a:rPr>
                        <a:t>(</a:t>
                      </a:r>
                      <a:r>
                        <a:rPr lang="en-US" sz="1200" b="0" i="0" u="none" strike="noStrike" dirty="0" smtClean="0">
                          <a:solidFill>
                            <a:srgbClr val="000000"/>
                          </a:solidFill>
                          <a:effectLst/>
                          <a:latin typeface="+mn-lt"/>
                        </a:rPr>
                        <a:t>19)</a:t>
                      </a:r>
                      <a:endParaRPr lang="en-US" sz="1200" b="0" i="0" u="none" strike="noStrike" dirty="0">
                        <a:solidFill>
                          <a:srgbClr val="000000"/>
                        </a:solidFill>
                        <a:effectLst/>
                        <a:latin typeface="+mn-lt"/>
                      </a:endParaRPr>
                    </a:p>
                  </a:txBody>
                  <a:tcPr marL="0" marR="0" marT="0" marB="0" anchor="ctr">
                    <a:lnT w="12700" cap="flat" cmpd="sng" algn="ctr">
                      <a:solidFill>
                        <a:schemeClr val="bg1"/>
                      </a:solidFill>
                      <a:prstDash val="solid"/>
                      <a:round/>
                      <a:headEnd type="none" w="med" len="med"/>
                      <a:tailEnd type="none" w="med" len="med"/>
                    </a:lnT>
                    <a:solidFill>
                      <a:schemeClr val="accent1"/>
                    </a:solidFill>
                  </a:tcPr>
                </a:tc>
              </a:tr>
              <a:tr h="228600">
                <a:tc>
                  <a:txBody>
                    <a:bodyPr/>
                    <a:lstStyle/>
                    <a:p>
                      <a:pPr algn="l" rtl="0" fontAlgn="b"/>
                      <a:r>
                        <a:rPr lang="en-US" sz="1200" b="0" i="1" u="none" strike="noStrike" dirty="0" smtClean="0">
                          <a:solidFill>
                            <a:srgbClr val="000000"/>
                          </a:solidFill>
                          <a:effectLst/>
                          <a:latin typeface="+mn-lt"/>
                        </a:rPr>
                        <a:t>B. bavariensis</a:t>
                      </a:r>
                      <a:endParaRPr lang="en-US" sz="1200" b="0" i="1" u="none" strike="noStrike" dirty="0">
                        <a:solidFill>
                          <a:srgbClr val="000000"/>
                        </a:solidFill>
                        <a:effectLst/>
                        <a:latin typeface="+mn-lt"/>
                      </a:endParaRPr>
                    </a:p>
                  </a:txBody>
                  <a:tcPr marL="0" marR="0" marT="0" marB="0" anchor="ctr">
                    <a:solidFill>
                      <a:schemeClr val="accent1"/>
                    </a:solidFill>
                  </a:tcPr>
                </a:tc>
                <a:tc>
                  <a:txBody>
                    <a:bodyPr/>
                    <a:lstStyle/>
                    <a:p>
                      <a:pPr algn="ctr" rtl="0" fontAlgn="b"/>
                      <a:r>
                        <a:rPr lang="en-US" sz="1200" b="0" i="0" u="none" strike="noStrike" dirty="0">
                          <a:solidFill>
                            <a:srgbClr val="000000"/>
                          </a:solidFill>
                          <a:effectLst/>
                          <a:latin typeface="+mn-lt"/>
                        </a:rPr>
                        <a:t>4</a:t>
                      </a:r>
                    </a:p>
                  </a:txBody>
                  <a:tcPr marL="0" marR="0" marT="0" marB="0" anchor="ctr">
                    <a:solidFill>
                      <a:schemeClr val="accent1"/>
                    </a:solidFill>
                  </a:tcPr>
                </a:tc>
                <a:tc>
                  <a:txBody>
                    <a:bodyPr/>
                    <a:lstStyle/>
                    <a:p>
                      <a:pPr algn="ctr" rtl="0" fontAlgn="b"/>
                      <a:r>
                        <a:rPr lang="en-US" sz="1200" b="0" i="0" u="none" strike="noStrike" dirty="0" smtClean="0">
                          <a:solidFill>
                            <a:srgbClr val="000000"/>
                          </a:solidFill>
                          <a:effectLst/>
                          <a:latin typeface="+mn-lt"/>
                        </a:rPr>
                        <a:t>15% </a:t>
                      </a:r>
                      <a:r>
                        <a:rPr lang="en-US" sz="1200" b="0" i="0" u="none" strike="noStrike" dirty="0">
                          <a:solidFill>
                            <a:srgbClr val="000000"/>
                          </a:solidFill>
                          <a:effectLst/>
                          <a:latin typeface="+mn-lt"/>
                        </a:rPr>
                        <a:t>(</a:t>
                      </a:r>
                      <a:r>
                        <a:rPr lang="en-US" sz="1200" b="0" i="0" u="none" strike="noStrike" dirty="0" smtClean="0">
                          <a:solidFill>
                            <a:srgbClr val="000000"/>
                          </a:solidFill>
                          <a:effectLst/>
                          <a:latin typeface="+mn-lt"/>
                        </a:rPr>
                        <a:t>36)</a:t>
                      </a:r>
                      <a:endParaRPr lang="en-US" sz="1200" b="0" i="0" u="none" strike="noStrike" dirty="0">
                        <a:solidFill>
                          <a:srgbClr val="000000"/>
                        </a:solidFill>
                        <a:effectLst/>
                        <a:latin typeface="+mn-lt"/>
                      </a:endParaRPr>
                    </a:p>
                  </a:txBody>
                  <a:tcPr marL="0" marR="0" marT="0" marB="0" anchor="ctr">
                    <a:solidFill>
                      <a:schemeClr val="accent1"/>
                    </a:solidFill>
                  </a:tcPr>
                </a:tc>
                <a:tc>
                  <a:txBody>
                    <a:bodyPr/>
                    <a:lstStyle/>
                    <a:p>
                      <a:pPr algn="ctr" rtl="0" fontAlgn="b"/>
                      <a:r>
                        <a:rPr lang="en-US" sz="1200" b="0" i="0" u="none" strike="noStrike" dirty="0" smtClean="0">
                          <a:solidFill>
                            <a:srgbClr val="000000"/>
                          </a:solidFill>
                          <a:effectLst/>
                          <a:latin typeface="+mn-lt"/>
                        </a:rPr>
                        <a:t>22% </a:t>
                      </a:r>
                      <a:r>
                        <a:rPr lang="en-US" sz="1200" b="0" i="0" u="none" strike="noStrike" dirty="0">
                          <a:solidFill>
                            <a:srgbClr val="000000"/>
                          </a:solidFill>
                          <a:effectLst/>
                          <a:latin typeface="+mn-lt"/>
                        </a:rPr>
                        <a:t>(</a:t>
                      </a:r>
                      <a:r>
                        <a:rPr lang="en-US" sz="1200" b="0" i="0" u="none" strike="noStrike" dirty="0" smtClean="0">
                          <a:solidFill>
                            <a:srgbClr val="000000"/>
                          </a:solidFill>
                          <a:effectLst/>
                          <a:latin typeface="+mn-lt"/>
                        </a:rPr>
                        <a:t>17)</a:t>
                      </a:r>
                      <a:endParaRPr lang="en-US" sz="1200" b="0" i="0" u="none" strike="noStrike" dirty="0">
                        <a:solidFill>
                          <a:srgbClr val="000000"/>
                        </a:solidFill>
                        <a:effectLst/>
                        <a:latin typeface="+mn-lt"/>
                      </a:endParaRPr>
                    </a:p>
                  </a:txBody>
                  <a:tcPr marL="0" marR="0" marT="0" marB="0" anchor="ctr">
                    <a:solidFill>
                      <a:schemeClr val="accent1"/>
                    </a:solidFill>
                  </a:tcPr>
                </a:tc>
              </a:tr>
              <a:tr h="228600">
                <a:tc>
                  <a:txBody>
                    <a:bodyPr/>
                    <a:lstStyle/>
                    <a:p>
                      <a:pPr algn="l" rtl="0" fontAlgn="b"/>
                      <a:r>
                        <a:rPr lang="en-US" sz="1200" b="0" i="1" u="none" strike="noStrike" dirty="0" smtClean="0">
                          <a:solidFill>
                            <a:srgbClr val="000000"/>
                          </a:solidFill>
                          <a:effectLst/>
                          <a:latin typeface="+mn-lt"/>
                        </a:rPr>
                        <a:t>B. burgdorferi</a:t>
                      </a:r>
                      <a:endParaRPr lang="en-US" sz="1200" b="0" i="1" u="none" strike="noStrike" dirty="0">
                        <a:solidFill>
                          <a:srgbClr val="000000"/>
                        </a:solidFill>
                        <a:effectLst/>
                        <a:latin typeface="+mn-lt"/>
                      </a:endParaRPr>
                    </a:p>
                  </a:txBody>
                  <a:tcPr marL="0" marR="0" marT="0" marB="0" anchor="ctr">
                    <a:solidFill>
                      <a:schemeClr val="accent1"/>
                    </a:solidFill>
                  </a:tcPr>
                </a:tc>
                <a:tc>
                  <a:txBody>
                    <a:bodyPr/>
                    <a:lstStyle/>
                    <a:p>
                      <a:pPr algn="ctr" rtl="0" fontAlgn="b"/>
                      <a:r>
                        <a:rPr lang="en-US" sz="1200" b="0" i="0" u="none" strike="noStrike" dirty="0">
                          <a:solidFill>
                            <a:srgbClr val="000000"/>
                          </a:solidFill>
                          <a:effectLst/>
                          <a:latin typeface="+mn-lt"/>
                        </a:rPr>
                        <a:t>1</a:t>
                      </a:r>
                    </a:p>
                  </a:txBody>
                  <a:tcPr marL="0" marR="0" marT="0" marB="0" anchor="ctr">
                    <a:solidFill>
                      <a:schemeClr val="accent1"/>
                    </a:solidFill>
                  </a:tcPr>
                </a:tc>
                <a:tc>
                  <a:txBody>
                    <a:bodyPr/>
                    <a:lstStyle/>
                    <a:p>
                      <a:pPr algn="ctr" rtl="0" fontAlgn="b"/>
                      <a:r>
                        <a:rPr lang="en-US" sz="1200" b="0" i="0" u="none" strike="noStrike" dirty="0">
                          <a:solidFill>
                            <a:srgbClr val="000000"/>
                          </a:solidFill>
                          <a:effectLst/>
                          <a:latin typeface="+mn-lt"/>
                        </a:rPr>
                        <a:t>13% (31)</a:t>
                      </a:r>
                    </a:p>
                  </a:txBody>
                  <a:tcPr marL="0" marR="0" marT="0" marB="0" anchor="ctr">
                    <a:solidFill>
                      <a:schemeClr val="accent1"/>
                    </a:solidFill>
                  </a:tcPr>
                </a:tc>
                <a:tc>
                  <a:txBody>
                    <a:bodyPr/>
                    <a:lstStyle/>
                    <a:p>
                      <a:pPr algn="ctr" rtl="0" fontAlgn="b"/>
                      <a:r>
                        <a:rPr lang="en-US" sz="1200" b="0" i="0" u="none" strike="noStrike" dirty="0" smtClean="0">
                          <a:solidFill>
                            <a:srgbClr val="000000"/>
                          </a:solidFill>
                          <a:effectLst/>
                          <a:latin typeface="+mn-lt"/>
                        </a:rPr>
                        <a:t>27% (21)</a:t>
                      </a:r>
                      <a:endParaRPr lang="en-US" sz="1200" b="0" i="0" u="none" strike="noStrike" dirty="0">
                        <a:solidFill>
                          <a:srgbClr val="000000"/>
                        </a:solidFill>
                        <a:effectLst/>
                        <a:latin typeface="+mn-lt"/>
                      </a:endParaRPr>
                    </a:p>
                  </a:txBody>
                  <a:tcPr marL="0" marR="0" marT="0" marB="0" anchor="ctr">
                    <a:solidFill>
                      <a:schemeClr val="accent1"/>
                    </a:solidFill>
                  </a:tcPr>
                </a:tc>
              </a:tr>
              <a:tr h="228600">
                <a:tc>
                  <a:txBody>
                    <a:bodyPr/>
                    <a:lstStyle/>
                    <a:p>
                      <a:pPr algn="l" rtl="0" fontAlgn="b"/>
                      <a:r>
                        <a:rPr lang="en-US" sz="1200" b="0" i="1" u="none" strike="noStrike" dirty="0" smtClean="0">
                          <a:solidFill>
                            <a:srgbClr val="000000"/>
                          </a:solidFill>
                          <a:effectLst/>
                          <a:latin typeface="+mn-lt"/>
                        </a:rPr>
                        <a:t>B. garinii</a:t>
                      </a:r>
                      <a:endParaRPr lang="en-US" sz="1200" b="0" i="1" u="none" strike="noStrike" dirty="0">
                        <a:solidFill>
                          <a:srgbClr val="000000"/>
                        </a:solidFill>
                        <a:effectLst/>
                        <a:latin typeface="+mn-lt"/>
                      </a:endParaRPr>
                    </a:p>
                  </a:txBody>
                  <a:tcPr marL="0" marR="0" marT="0" marB="0" anchor="ctr">
                    <a:solidFill>
                      <a:schemeClr val="accent1"/>
                    </a:solidFill>
                  </a:tcPr>
                </a:tc>
                <a:tc>
                  <a:txBody>
                    <a:bodyPr/>
                    <a:lstStyle/>
                    <a:p>
                      <a:pPr algn="ctr" rtl="0" fontAlgn="b"/>
                      <a:r>
                        <a:rPr lang="en-US" sz="1200" b="0" i="0" u="none" strike="noStrike" dirty="0">
                          <a:solidFill>
                            <a:srgbClr val="000000"/>
                          </a:solidFill>
                          <a:effectLst/>
                          <a:latin typeface="+mn-lt"/>
                        </a:rPr>
                        <a:t>6</a:t>
                      </a:r>
                    </a:p>
                  </a:txBody>
                  <a:tcPr marL="0" marR="0" marT="0" marB="0" anchor="ctr">
                    <a:solidFill>
                      <a:schemeClr val="accent1"/>
                    </a:solidFill>
                  </a:tcPr>
                </a:tc>
                <a:tc>
                  <a:txBody>
                    <a:bodyPr/>
                    <a:lstStyle/>
                    <a:p>
                      <a:pPr algn="ctr" rtl="0" fontAlgn="b"/>
                      <a:r>
                        <a:rPr lang="en-US" sz="1200" b="0" i="0" u="none" strike="noStrike" dirty="0">
                          <a:solidFill>
                            <a:srgbClr val="000000"/>
                          </a:solidFill>
                          <a:effectLst/>
                          <a:latin typeface="+mn-lt"/>
                        </a:rPr>
                        <a:t>8% (19)</a:t>
                      </a:r>
                    </a:p>
                  </a:txBody>
                  <a:tcPr marL="0" marR="0" marT="0" marB="0" anchor="ctr">
                    <a:solidFill>
                      <a:schemeClr val="accent1"/>
                    </a:solidFill>
                  </a:tcPr>
                </a:tc>
                <a:tc>
                  <a:txBody>
                    <a:bodyPr/>
                    <a:lstStyle/>
                    <a:p>
                      <a:pPr algn="ctr" rtl="0" fontAlgn="b"/>
                      <a:r>
                        <a:rPr lang="en-US" sz="1200" b="0" i="0" u="none" strike="noStrike" dirty="0" smtClean="0">
                          <a:solidFill>
                            <a:srgbClr val="000000"/>
                          </a:solidFill>
                          <a:effectLst/>
                          <a:latin typeface="+mn-lt"/>
                        </a:rPr>
                        <a:t>15% </a:t>
                      </a:r>
                      <a:r>
                        <a:rPr lang="en-US" sz="1200" b="0" i="0" u="none" strike="noStrike" dirty="0">
                          <a:solidFill>
                            <a:srgbClr val="000000"/>
                          </a:solidFill>
                          <a:effectLst/>
                          <a:latin typeface="+mn-lt"/>
                        </a:rPr>
                        <a:t>(</a:t>
                      </a:r>
                      <a:r>
                        <a:rPr lang="en-US" sz="1200" b="0" i="0" u="none" strike="noStrike" dirty="0" smtClean="0">
                          <a:solidFill>
                            <a:srgbClr val="000000"/>
                          </a:solidFill>
                          <a:effectLst/>
                          <a:latin typeface="+mn-lt"/>
                        </a:rPr>
                        <a:t>12)</a:t>
                      </a:r>
                      <a:endParaRPr lang="en-US" sz="1200" b="0" i="0" u="none" strike="noStrike" dirty="0">
                        <a:solidFill>
                          <a:srgbClr val="000000"/>
                        </a:solidFill>
                        <a:effectLst/>
                        <a:latin typeface="+mn-lt"/>
                      </a:endParaRPr>
                    </a:p>
                  </a:txBody>
                  <a:tcPr marL="0" marR="0" marT="0" marB="0" anchor="ctr">
                    <a:solidFill>
                      <a:schemeClr val="accent1"/>
                    </a:solidFill>
                  </a:tcPr>
                </a:tc>
              </a:tr>
              <a:tr h="228600">
                <a:tc>
                  <a:txBody>
                    <a:bodyPr/>
                    <a:lstStyle/>
                    <a:p>
                      <a:pPr algn="l" rtl="0" fontAlgn="b"/>
                      <a:r>
                        <a:rPr lang="en-US" sz="1200" b="0" i="1" u="none" strike="noStrike" dirty="0" smtClean="0">
                          <a:solidFill>
                            <a:srgbClr val="000000"/>
                          </a:solidFill>
                          <a:effectLst/>
                          <a:latin typeface="+mn-lt"/>
                        </a:rPr>
                        <a:t>B. garinii</a:t>
                      </a:r>
                      <a:endParaRPr lang="en-US" sz="1200" b="0" i="1" u="none" strike="noStrike" dirty="0">
                        <a:solidFill>
                          <a:srgbClr val="000000"/>
                        </a:solidFill>
                        <a:effectLst/>
                        <a:latin typeface="+mn-lt"/>
                      </a:endParaRPr>
                    </a:p>
                  </a:txBody>
                  <a:tcPr marL="0" marR="0" marT="0" marB="0" anchor="ctr">
                    <a:solidFill>
                      <a:schemeClr val="accent1"/>
                    </a:solidFill>
                  </a:tcPr>
                </a:tc>
                <a:tc>
                  <a:txBody>
                    <a:bodyPr/>
                    <a:lstStyle/>
                    <a:p>
                      <a:pPr algn="ctr" rtl="0" fontAlgn="b"/>
                      <a:r>
                        <a:rPr lang="en-US" sz="1200" b="0" i="0" u="none" strike="noStrike" dirty="0">
                          <a:solidFill>
                            <a:srgbClr val="000000"/>
                          </a:solidFill>
                          <a:effectLst/>
                          <a:latin typeface="+mn-lt"/>
                        </a:rPr>
                        <a:t>5</a:t>
                      </a:r>
                    </a:p>
                  </a:txBody>
                  <a:tcPr marL="0" marR="0" marT="0" marB="0" anchor="ctr">
                    <a:solidFill>
                      <a:schemeClr val="accent1"/>
                    </a:solidFill>
                  </a:tcPr>
                </a:tc>
                <a:tc>
                  <a:txBody>
                    <a:bodyPr/>
                    <a:lstStyle/>
                    <a:p>
                      <a:pPr algn="ctr" rtl="0" fontAlgn="b"/>
                      <a:r>
                        <a:rPr lang="en-US" sz="1200" b="0" i="0" u="none" strike="noStrike" dirty="0" smtClean="0">
                          <a:solidFill>
                            <a:srgbClr val="000000"/>
                          </a:solidFill>
                          <a:effectLst/>
                          <a:latin typeface="+mn-lt"/>
                        </a:rPr>
                        <a:t>4% </a:t>
                      </a:r>
                      <a:r>
                        <a:rPr lang="en-US" sz="1200" b="0" i="0" u="none" strike="noStrike" dirty="0">
                          <a:solidFill>
                            <a:srgbClr val="000000"/>
                          </a:solidFill>
                          <a:effectLst/>
                          <a:latin typeface="+mn-lt"/>
                        </a:rPr>
                        <a:t>(</a:t>
                      </a:r>
                      <a:r>
                        <a:rPr lang="en-US" sz="1200" b="0" i="0" u="none" strike="noStrike" dirty="0" smtClean="0">
                          <a:solidFill>
                            <a:srgbClr val="000000"/>
                          </a:solidFill>
                          <a:effectLst/>
                          <a:latin typeface="+mn-lt"/>
                        </a:rPr>
                        <a:t>10)</a:t>
                      </a:r>
                      <a:endParaRPr lang="en-US" sz="1200" b="0" i="0" u="none" strike="noStrike" dirty="0">
                        <a:solidFill>
                          <a:srgbClr val="000000"/>
                        </a:solidFill>
                        <a:effectLst/>
                        <a:latin typeface="+mn-lt"/>
                      </a:endParaRPr>
                    </a:p>
                  </a:txBody>
                  <a:tcPr marL="0" marR="0" marT="0" marB="0" anchor="ctr">
                    <a:solidFill>
                      <a:schemeClr val="accent1"/>
                    </a:solidFill>
                  </a:tcPr>
                </a:tc>
                <a:tc>
                  <a:txBody>
                    <a:bodyPr/>
                    <a:lstStyle/>
                    <a:p>
                      <a:pPr algn="ctr" rtl="0" fontAlgn="b"/>
                      <a:r>
                        <a:rPr lang="en-US" sz="1200" b="0" i="0" u="none" strike="noStrike" dirty="0" smtClean="0">
                          <a:solidFill>
                            <a:srgbClr val="000000"/>
                          </a:solidFill>
                          <a:effectLst/>
                          <a:latin typeface="+mn-lt"/>
                        </a:rPr>
                        <a:t>5% (4)</a:t>
                      </a:r>
                      <a:endParaRPr lang="en-US" sz="1200" b="0" i="0" u="none" strike="noStrike" dirty="0">
                        <a:solidFill>
                          <a:srgbClr val="000000"/>
                        </a:solidFill>
                        <a:effectLst/>
                        <a:latin typeface="+mn-lt"/>
                      </a:endParaRPr>
                    </a:p>
                  </a:txBody>
                  <a:tcPr marL="0" marR="0" marT="0" marB="0" anchor="ctr">
                    <a:solidFill>
                      <a:schemeClr val="accent1"/>
                    </a:solidFill>
                  </a:tcPr>
                </a:tc>
              </a:tr>
              <a:tr h="228600">
                <a:tc>
                  <a:txBody>
                    <a:bodyPr/>
                    <a:lstStyle/>
                    <a:p>
                      <a:pPr algn="l" rtl="0" fontAlgn="b"/>
                      <a:r>
                        <a:rPr lang="en-US" sz="1200" b="0" i="1" u="none" strike="noStrike" dirty="0" smtClean="0">
                          <a:solidFill>
                            <a:srgbClr val="000000"/>
                          </a:solidFill>
                          <a:effectLst/>
                          <a:latin typeface="+mn-lt"/>
                        </a:rPr>
                        <a:t>B. garinii</a:t>
                      </a:r>
                      <a:endParaRPr lang="en-US" sz="1200" b="0" i="1" u="none" strike="noStrike" dirty="0">
                        <a:solidFill>
                          <a:srgbClr val="000000"/>
                        </a:solidFill>
                        <a:effectLst/>
                        <a:latin typeface="+mn-lt"/>
                      </a:endParaRPr>
                    </a:p>
                  </a:txBody>
                  <a:tcPr marL="0" marR="0" marT="0" marB="0" anchor="ctr">
                    <a:solidFill>
                      <a:schemeClr val="accent1"/>
                    </a:solidFill>
                  </a:tcPr>
                </a:tc>
                <a:tc>
                  <a:txBody>
                    <a:bodyPr/>
                    <a:lstStyle/>
                    <a:p>
                      <a:pPr algn="ctr" rtl="0" fontAlgn="b"/>
                      <a:r>
                        <a:rPr lang="en-US" sz="1200" b="0" i="0" u="none" strike="noStrike" dirty="0">
                          <a:solidFill>
                            <a:srgbClr val="000000"/>
                          </a:solidFill>
                          <a:effectLst/>
                          <a:latin typeface="+mn-lt"/>
                        </a:rPr>
                        <a:t>3</a:t>
                      </a:r>
                    </a:p>
                  </a:txBody>
                  <a:tcPr marL="0" marR="0" marT="0" marB="0" anchor="ctr">
                    <a:solidFill>
                      <a:schemeClr val="accent1"/>
                    </a:solidFill>
                  </a:tcPr>
                </a:tc>
                <a:tc>
                  <a:txBody>
                    <a:bodyPr/>
                    <a:lstStyle/>
                    <a:p>
                      <a:pPr algn="ctr" rtl="0" fontAlgn="b"/>
                      <a:r>
                        <a:rPr lang="en-US" sz="1200" b="0" i="0" u="none" strike="noStrike" dirty="0">
                          <a:solidFill>
                            <a:srgbClr val="000000"/>
                          </a:solidFill>
                          <a:effectLst/>
                          <a:latin typeface="+mn-lt"/>
                        </a:rPr>
                        <a:t> 3% (8)</a:t>
                      </a:r>
                    </a:p>
                  </a:txBody>
                  <a:tcPr marL="0" marR="0" marT="0" marB="0" anchor="ctr">
                    <a:solidFill>
                      <a:schemeClr val="accent1"/>
                    </a:solidFill>
                  </a:tcPr>
                </a:tc>
                <a:tc>
                  <a:txBody>
                    <a:bodyPr/>
                    <a:lstStyle/>
                    <a:p>
                      <a:pPr algn="ctr" rtl="0" fontAlgn="b"/>
                      <a:r>
                        <a:rPr lang="en-US" sz="1200" b="0" i="0" u="none" strike="noStrike" dirty="0" smtClean="0">
                          <a:solidFill>
                            <a:srgbClr val="000000"/>
                          </a:solidFill>
                          <a:effectLst/>
                          <a:latin typeface="+mn-lt"/>
                        </a:rPr>
                        <a:t>5% </a:t>
                      </a:r>
                      <a:r>
                        <a:rPr lang="en-US" sz="1200" b="0" i="0" u="none" strike="noStrike" dirty="0">
                          <a:solidFill>
                            <a:srgbClr val="000000"/>
                          </a:solidFill>
                          <a:effectLst/>
                          <a:latin typeface="+mn-lt"/>
                        </a:rPr>
                        <a:t>(4)</a:t>
                      </a:r>
                    </a:p>
                  </a:txBody>
                  <a:tcPr marL="0" marR="0" marT="0" marB="0" anchor="ctr">
                    <a:solidFill>
                      <a:schemeClr val="accent1"/>
                    </a:solidFill>
                  </a:tcPr>
                </a:tc>
              </a:tr>
              <a:tr h="228600">
                <a:tc>
                  <a:txBody>
                    <a:bodyPr/>
                    <a:lstStyle/>
                    <a:p>
                      <a:pPr algn="l" rtl="0" fontAlgn="b"/>
                      <a:r>
                        <a:rPr lang="en-US" sz="1200" b="0" i="1" u="none" strike="noStrike" kern="1200" dirty="0" smtClean="0">
                          <a:solidFill>
                            <a:srgbClr val="000000"/>
                          </a:solidFill>
                          <a:effectLst/>
                          <a:latin typeface="+mn-lt"/>
                          <a:ea typeface="+mn-ea"/>
                          <a:cs typeface="+mn-cs"/>
                        </a:rPr>
                        <a:t>B. spielmanii</a:t>
                      </a:r>
                      <a:endParaRPr lang="en-US" sz="1200" b="0" i="1" u="none" strike="noStrike" kern="1200" dirty="0">
                        <a:solidFill>
                          <a:srgbClr val="000000"/>
                        </a:solidFill>
                        <a:effectLst/>
                        <a:latin typeface="+mn-lt"/>
                        <a:ea typeface="+mn-ea"/>
                        <a:cs typeface="+mn-cs"/>
                      </a:endParaRPr>
                    </a:p>
                  </a:txBody>
                  <a:tcPr marL="0" marR="0" marT="0" marB="0" anchor="ctr">
                    <a:solidFill>
                      <a:schemeClr val="accent1"/>
                    </a:solidFill>
                  </a:tcPr>
                </a:tc>
                <a:tc>
                  <a:txBody>
                    <a:bodyPr/>
                    <a:lstStyle/>
                    <a:p>
                      <a:pPr algn="ctr" rtl="0" fontAlgn="b"/>
                      <a:r>
                        <a:rPr lang="en-US" sz="1200" b="0" i="0" u="none" strike="noStrike" dirty="0" err="1" smtClean="0">
                          <a:solidFill>
                            <a:srgbClr val="000000"/>
                          </a:solidFill>
                          <a:effectLst/>
                          <a:latin typeface="+mn-lt"/>
                        </a:rPr>
                        <a:t>snd</a:t>
                      </a:r>
                      <a:endParaRPr lang="en-US" sz="1200" b="0" i="0" u="none" strike="noStrike" dirty="0">
                        <a:solidFill>
                          <a:srgbClr val="000000"/>
                        </a:solidFill>
                        <a:effectLst/>
                        <a:latin typeface="+mn-lt"/>
                      </a:endParaRPr>
                    </a:p>
                  </a:txBody>
                  <a:tcPr marL="0" marR="0" marT="0" marB="0" anchor="ctr">
                    <a:solidFill>
                      <a:schemeClr val="accent1"/>
                    </a:solidFill>
                  </a:tcPr>
                </a:tc>
                <a:tc>
                  <a:txBody>
                    <a:bodyPr/>
                    <a:lstStyle/>
                    <a:p>
                      <a:pPr algn="ctr" rtl="0" fontAlgn="b"/>
                      <a:r>
                        <a:rPr lang="en-US" sz="1200" b="0" i="0" u="none" strike="noStrike" dirty="0">
                          <a:solidFill>
                            <a:srgbClr val="000000"/>
                          </a:solidFill>
                          <a:effectLst/>
                          <a:latin typeface="+mn-lt"/>
                        </a:rPr>
                        <a:t>2</a:t>
                      </a:r>
                      <a:r>
                        <a:rPr lang="en-US" sz="1200" b="0" i="0" u="none" strike="noStrike" dirty="0" smtClean="0">
                          <a:solidFill>
                            <a:srgbClr val="000000"/>
                          </a:solidFill>
                          <a:effectLst/>
                          <a:latin typeface="+mn-lt"/>
                        </a:rPr>
                        <a:t>% (4)</a:t>
                      </a:r>
                      <a:endParaRPr lang="en-US" sz="1200" b="0" i="0" u="none" strike="noStrike" dirty="0">
                        <a:solidFill>
                          <a:srgbClr val="000000"/>
                        </a:solidFill>
                        <a:effectLst/>
                        <a:latin typeface="+mn-lt"/>
                      </a:endParaRPr>
                    </a:p>
                  </a:txBody>
                  <a:tcPr marL="0" marR="0" marT="0" marB="0" anchor="ctr">
                    <a:solidFill>
                      <a:schemeClr val="accent1"/>
                    </a:solidFill>
                  </a:tcPr>
                </a:tc>
                <a:tc>
                  <a:txBody>
                    <a:bodyPr/>
                    <a:lstStyle/>
                    <a:p>
                      <a:pPr algn="ctr" rtl="0" fontAlgn="b"/>
                      <a:r>
                        <a:rPr lang="en-US" sz="1200" b="0" i="0" u="none" strike="noStrike" dirty="0" smtClean="0">
                          <a:solidFill>
                            <a:srgbClr val="000000"/>
                          </a:solidFill>
                          <a:effectLst/>
                          <a:latin typeface="+mn-lt"/>
                        </a:rPr>
                        <a:t>0% (0)</a:t>
                      </a:r>
                      <a:endParaRPr lang="en-US" sz="1200" b="0" i="0" u="none" strike="noStrike" dirty="0">
                        <a:solidFill>
                          <a:srgbClr val="000000"/>
                        </a:solidFill>
                        <a:effectLst/>
                        <a:latin typeface="+mn-lt"/>
                      </a:endParaRPr>
                    </a:p>
                  </a:txBody>
                  <a:tcPr marL="0" marR="0" marT="0" marB="0" anchor="ctr">
                    <a:solidFill>
                      <a:schemeClr val="accent1"/>
                    </a:solidFill>
                  </a:tcPr>
                </a:tc>
              </a:tr>
              <a:tr h="228600">
                <a:tc>
                  <a:txBody>
                    <a:bodyPr/>
                    <a:lstStyle/>
                    <a:p>
                      <a:pPr algn="l" rtl="0" fontAlgn="b"/>
                      <a:r>
                        <a:rPr lang="en-US" sz="1200" b="0" i="1" u="none" strike="noStrike" dirty="0" smtClean="0">
                          <a:solidFill>
                            <a:srgbClr val="000000"/>
                          </a:solidFill>
                          <a:effectLst/>
                          <a:latin typeface="+mn-lt"/>
                        </a:rPr>
                        <a:t>B. garinii</a:t>
                      </a:r>
                      <a:endParaRPr lang="en-US" sz="1200" b="0" i="1" u="none" strike="noStrike" dirty="0">
                        <a:solidFill>
                          <a:srgbClr val="000000"/>
                        </a:solidFill>
                        <a:effectLst/>
                        <a:latin typeface="+mn-lt"/>
                      </a:endParaRPr>
                    </a:p>
                  </a:txBody>
                  <a:tcPr marL="0" marR="0" marT="0" marB="0" anchor="ctr">
                    <a:solidFill>
                      <a:schemeClr val="accent1"/>
                    </a:solidFill>
                  </a:tcPr>
                </a:tc>
                <a:tc>
                  <a:txBody>
                    <a:bodyPr/>
                    <a:lstStyle/>
                    <a:p>
                      <a:pPr algn="ctr" rtl="0" fontAlgn="b"/>
                      <a:r>
                        <a:rPr lang="en-US" sz="1200" b="0" i="0" u="none" strike="noStrike" dirty="0">
                          <a:solidFill>
                            <a:srgbClr val="000000"/>
                          </a:solidFill>
                          <a:effectLst/>
                          <a:latin typeface="+mn-lt"/>
                        </a:rPr>
                        <a:t>7</a:t>
                      </a:r>
                    </a:p>
                  </a:txBody>
                  <a:tcPr marL="0" marR="0" marT="0" marB="0" anchor="ctr">
                    <a:solidFill>
                      <a:schemeClr val="accent1"/>
                    </a:solidFill>
                  </a:tcPr>
                </a:tc>
                <a:tc>
                  <a:txBody>
                    <a:bodyPr/>
                    <a:lstStyle/>
                    <a:p>
                      <a:pPr algn="ctr" rtl="0" fontAlgn="b"/>
                      <a:r>
                        <a:rPr lang="en-US" sz="1200" b="0" i="0" u="none" strike="noStrike" dirty="0">
                          <a:solidFill>
                            <a:srgbClr val="000000"/>
                          </a:solidFill>
                          <a:effectLst/>
                          <a:latin typeface="+mn-lt"/>
                        </a:rPr>
                        <a:t>&lt;1% (2)</a:t>
                      </a:r>
                    </a:p>
                  </a:txBody>
                  <a:tcPr marL="0" marR="0" marT="0" marB="0" anchor="ctr">
                    <a:solidFill>
                      <a:schemeClr val="accent1"/>
                    </a:solidFill>
                  </a:tcPr>
                </a:tc>
                <a:tc>
                  <a:txBody>
                    <a:bodyPr/>
                    <a:lstStyle/>
                    <a:p>
                      <a:pPr algn="ctr" rtl="0" fontAlgn="b"/>
                      <a:r>
                        <a:rPr lang="en-US" sz="1200" b="0" i="0" u="none" strike="noStrike" dirty="0" smtClean="0">
                          <a:solidFill>
                            <a:srgbClr val="000000"/>
                          </a:solidFill>
                          <a:effectLst/>
                          <a:latin typeface="+mn-lt"/>
                        </a:rPr>
                        <a:t>1% </a:t>
                      </a:r>
                      <a:r>
                        <a:rPr lang="en-US" sz="1200" b="0" i="0" u="none" strike="noStrike" dirty="0">
                          <a:solidFill>
                            <a:srgbClr val="000000"/>
                          </a:solidFill>
                          <a:effectLst/>
                          <a:latin typeface="+mn-lt"/>
                        </a:rPr>
                        <a:t>(1)</a:t>
                      </a:r>
                    </a:p>
                  </a:txBody>
                  <a:tcPr marL="0" marR="0" marT="0" marB="0" anchor="ctr">
                    <a:solidFill>
                      <a:schemeClr val="accent1"/>
                    </a:solidFill>
                  </a:tcPr>
                </a:tc>
              </a:tr>
              <a:tr h="304800">
                <a:tc gridSpan="4">
                  <a:txBody>
                    <a:bodyPr/>
                    <a:lstStyle/>
                    <a:p>
                      <a:pPr marL="0" marR="0" indent="0" algn="l" defTabSz="1043056" rtl="0" eaLnBrk="1" fontAlgn="b" latinLnBrk="0" hangingPunct="1">
                        <a:lnSpc>
                          <a:spcPct val="100000"/>
                        </a:lnSpc>
                        <a:spcBef>
                          <a:spcPts val="0"/>
                        </a:spcBef>
                        <a:spcAft>
                          <a:spcPts val="0"/>
                        </a:spcAft>
                        <a:buClrTx/>
                        <a:buSzTx/>
                        <a:buFontTx/>
                        <a:buNone/>
                        <a:tabLst/>
                        <a:defRPr/>
                      </a:pPr>
                      <a:r>
                        <a:rPr lang="en-US" sz="1000" dirty="0" smtClean="0">
                          <a:latin typeface="+mn-lt"/>
                        </a:rPr>
                        <a:t>Analysis of strain collection from V. </a:t>
                      </a:r>
                      <a:r>
                        <a:rPr lang="en-US" sz="1000" dirty="0" err="1" smtClean="0">
                          <a:latin typeface="+mn-lt"/>
                        </a:rPr>
                        <a:t>Fingerle</a:t>
                      </a:r>
                      <a:r>
                        <a:rPr lang="en-US" sz="1000" dirty="0" smtClean="0">
                          <a:latin typeface="+mn-lt"/>
                        </a:rPr>
                        <a:t>. 236 human isolates from Germany of which 78 were isolated from people with invasive disease. Number of isolates in brackets.</a:t>
                      </a:r>
                      <a:endParaRPr lang="en-US" sz="1000" b="0" i="1" u="none" strike="noStrike" kern="1200" dirty="0" smtClean="0">
                        <a:solidFill>
                          <a:srgbClr val="000000"/>
                        </a:solidFill>
                        <a:effectLst/>
                        <a:latin typeface="+mn-lt"/>
                        <a:ea typeface="+mn-ea"/>
                        <a:cs typeface="+mn-cs"/>
                      </a:endParaRPr>
                    </a:p>
                  </a:txBody>
                  <a:tcPr marL="9525" marR="9525" marT="9525" marB="0" anchor="ctr">
                    <a:noFill/>
                  </a:tcPr>
                </a:tc>
                <a:tc hMerge="1">
                  <a:txBody>
                    <a:bodyPr/>
                    <a:lstStyle/>
                    <a:p>
                      <a:pPr algn="ctr" rtl="0" fontAlgn="b"/>
                      <a:endParaRPr lang="en-US" sz="1400" b="0" i="0" u="none" strike="noStrike" dirty="0">
                        <a:solidFill>
                          <a:srgbClr val="000000"/>
                        </a:solidFill>
                        <a:effectLst/>
                        <a:latin typeface="+mj-lt"/>
                      </a:endParaRPr>
                    </a:p>
                  </a:txBody>
                  <a:tcPr marL="9525" marR="9525" marT="9525" marB="0" anchor="ctr"/>
                </a:tc>
                <a:tc hMerge="1">
                  <a:txBody>
                    <a:bodyPr/>
                    <a:lstStyle/>
                    <a:p>
                      <a:pPr algn="ctr" rtl="0" fontAlgn="b"/>
                      <a:endParaRPr lang="en-US" sz="1400" b="0" i="0" u="none" strike="noStrike" dirty="0">
                        <a:solidFill>
                          <a:srgbClr val="000000"/>
                        </a:solidFill>
                        <a:effectLst/>
                        <a:latin typeface="+mj-lt"/>
                      </a:endParaRPr>
                    </a:p>
                  </a:txBody>
                  <a:tcPr marL="9525" marR="9525" marT="9525" marB="0" anchor="ctr"/>
                </a:tc>
                <a:tc hMerge="1">
                  <a:txBody>
                    <a:bodyPr/>
                    <a:lstStyle/>
                    <a:p>
                      <a:pPr algn="ctr" rtl="0" fontAlgn="b"/>
                      <a:endParaRPr lang="en-US" sz="1400" b="0" i="0" u="none" strike="noStrike" dirty="0">
                        <a:solidFill>
                          <a:srgbClr val="000000"/>
                        </a:solidFill>
                        <a:effectLst/>
                        <a:latin typeface="+mj-lt"/>
                      </a:endParaRPr>
                    </a:p>
                  </a:txBody>
                  <a:tcPr marL="9525" marR="9525" marT="9525" marB="0" anchor="ctr"/>
                </a:tc>
              </a:tr>
            </a:tbl>
          </a:graphicData>
        </a:graphic>
      </p:graphicFrame>
      <p:sp>
        <p:nvSpPr>
          <p:cNvPr id="2" name="Text Placeholder 1"/>
          <p:cNvSpPr>
            <a:spLocks noGrp="1"/>
          </p:cNvSpPr>
          <p:nvPr>
            <p:ph type="body" sz="quarter" idx="13"/>
          </p:nvPr>
        </p:nvSpPr>
        <p:spPr/>
        <p:txBody>
          <a:bodyPr/>
          <a:lstStyle/>
          <a:p>
            <a:r>
              <a:rPr lang="en-US" dirty="0" err="1" smtClean="0"/>
              <a:t>Snd</a:t>
            </a:r>
            <a:r>
              <a:rPr lang="en-US" dirty="0" smtClean="0"/>
              <a:t> – OspA serotype not defined</a:t>
            </a:r>
            <a:endParaRPr lang="en-US" dirty="0"/>
          </a:p>
        </p:txBody>
      </p:sp>
      <p:graphicFrame>
        <p:nvGraphicFramePr>
          <p:cNvPr id="12" name="Content Placeholder 10"/>
          <p:cNvGraphicFramePr>
            <a:graphicFrameLocks/>
          </p:cNvGraphicFramePr>
          <p:nvPr>
            <p:extLst>
              <p:ext uri="{D42A27DB-BD31-4B8C-83A1-F6EECF244321}">
                <p14:modId xmlns:p14="http://schemas.microsoft.com/office/powerpoint/2010/main" val="1604361973"/>
              </p:ext>
            </p:extLst>
          </p:nvPr>
        </p:nvGraphicFramePr>
        <p:xfrm>
          <a:off x="5484910" y="3085930"/>
          <a:ext cx="4094162" cy="2914026"/>
        </p:xfrm>
        <a:graphic>
          <a:graphicData uri="http://schemas.openxmlformats.org/drawingml/2006/table">
            <a:tbl>
              <a:tblPr firstRow="1" bandRow="1">
                <a:tableStyleId>{073A0DAA-6AF3-43AB-8588-CEC1D06C72B9}</a:tableStyleId>
              </a:tblPr>
              <a:tblGrid>
                <a:gridCol w="1408112"/>
                <a:gridCol w="914400"/>
                <a:gridCol w="984250"/>
                <a:gridCol w="787400"/>
              </a:tblGrid>
              <a:tr h="304800">
                <a:tc rowSpan="2">
                  <a:txBody>
                    <a:bodyPr/>
                    <a:lstStyle/>
                    <a:p>
                      <a:pPr algn="ctr" rtl="0" fontAlgn="b"/>
                      <a:r>
                        <a:rPr lang="en-US" sz="1200" b="1" i="0" u="none" strike="noStrike" dirty="0" smtClean="0">
                          <a:solidFill>
                            <a:schemeClr val="bg1"/>
                          </a:solidFill>
                          <a:effectLst/>
                          <a:latin typeface="+mj-lt"/>
                        </a:rPr>
                        <a:t>Borrelia sp.</a:t>
                      </a:r>
                      <a:endParaRPr lang="en-US" sz="1200" b="1" i="0" u="none" strike="noStrike" dirty="0">
                        <a:solidFill>
                          <a:schemeClr val="bg1"/>
                        </a:solidFill>
                        <a:effectLst/>
                        <a:latin typeface="+mj-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rowSpan="2">
                  <a:txBody>
                    <a:bodyPr/>
                    <a:lstStyle/>
                    <a:p>
                      <a:pPr algn="ctr" rtl="0" fontAlgn="b"/>
                      <a:r>
                        <a:rPr lang="en-US" sz="1200" b="1" i="0" u="none" strike="noStrike" dirty="0" smtClean="0">
                          <a:solidFill>
                            <a:schemeClr val="bg1"/>
                          </a:solidFill>
                          <a:effectLst/>
                          <a:latin typeface="+mj-lt"/>
                        </a:rPr>
                        <a:t>OspA serotype</a:t>
                      </a:r>
                      <a:endParaRPr lang="en-US" sz="1200" b="1" i="0" u="none" strike="noStrike" dirty="0">
                        <a:solidFill>
                          <a:schemeClr val="bg1"/>
                        </a:solidFill>
                        <a:effectLst/>
                        <a:latin typeface="+mj-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gridSpan="2">
                  <a:txBody>
                    <a:bodyPr/>
                    <a:lstStyle/>
                    <a:p>
                      <a:pPr marL="0" algn="ctr" defTabSz="1043056" rtl="0" eaLnBrk="1" fontAlgn="b" latinLnBrk="0" hangingPunct="1"/>
                      <a:r>
                        <a:rPr lang="en-US" sz="1400" b="1" i="0" u="none" strike="noStrike" kern="1200" dirty="0" smtClean="0">
                          <a:solidFill>
                            <a:schemeClr val="bg1"/>
                          </a:solidFill>
                          <a:effectLst/>
                          <a:latin typeface="+mj-lt"/>
                          <a:ea typeface="+mn-ea"/>
                          <a:cs typeface="+mn-cs"/>
                        </a:rPr>
                        <a:t>Human isolates</a:t>
                      </a:r>
                      <a:endParaRPr lang="en-US" sz="1400" b="1" i="0" u="none" strike="noStrike" kern="1200" dirty="0">
                        <a:solidFill>
                          <a:schemeClr val="bg1"/>
                        </a:solidFill>
                        <a:effectLst/>
                        <a:latin typeface="+mj-lt"/>
                        <a:ea typeface="+mn-ea"/>
                        <a:cs typeface="+mn-cs"/>
                      </a:endParaRPr>
                    </a:p>
                  </a:txBody>
                  <a:tcPr marL="9525" marR="9525" marT="9525" marB="0" anchor="b">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pPr algn="ctr" rtl="0" fontAlgn="b"/>
                      <a:endParaRPr lang="en-US" sz="1200" b="1" i="0" u="none" strike="noStrike" dirty="0">
                        <a:solidFill>
                          <a:schemeClr val="bg1"/>
                        </a:solidFill>
                        <a:effectLst/>
                        <a:latin typeface="+mj-lt"/>
                      </a:endParaRPr>
                    </a:p>
                  </a:txBody>
                  <a:tcPr marL="9525" marR="9525" marT="9525" marB="0" anchor="ctr">
                    <a:solidFill>
                      <a:schemeClr val="tx2"/>
                    </a:solidFill>
                  </a:tcPr>
                </a:tc>
              </a:tr>
              <a:tr h="304800">
                <a:tc vMerge="1">
                  <a:txBody>
                    <a:bodyPr/>
                    <a:lstStyle/>
                    <a:p>
                      <a:pPr algn="ctr" rtl="0" fontAlgn="b"/>
                      <a:endParaRPr lang="en-US" sz="1200" b="1" i="0" u="none" strike="noStrike" dirty="0">
                        <a:solidFill>
                          <a:schemeClr val="bg1"/>
                        </a:solidFill>
                        <a:effectLst/>
                        <a:latin typeface="+mj-lt"/>
                      </a:endParaRPr>
                    </a:p>
                  </a:txBody>
                  <a:tcPr marL="9525" marR="9525" marT="9525" marB="0" anchor="ctr">
                    <a:solidFill>
                      <a:schemeClr val="tx2"/>
                    </a:solidFill>
                  </a:tcPr>
                </a:tc>
                <a:tc vMerge="1">
                  <a:txBody>
                    <a:bodyPr/>
                    <a:lstStyle/>
                    <a:p>
                      <a:pPr algn="ctr" rtl="0" fontAlgn="b"/>
                      <a:endParaRPr lang="en-US" sz="1200" b="1" i="0" u="none" strike="noStrike" dirty="0">
                        <a:solidFill>
                          <a:schemeClr val="bg1"/>
                        </a:solidFill>
                        <a:effectLst/>
                        <a:latin typeface="+mj-lt"/>
                      </a:endParaRPr>
                    </a:p>
                  </a:txBody>
                  <a:tcPr marL="9525" marR="9525" marT="9525" marB="0" anchor="ctr">
                    <a:solidFill>
                      <a:schemeClr val="tx2"/>
                    </a:solidFill>
                  </a:tcPr>
                </a:tc>
                <a:tc>
                  <a:txBody>
                    <a:bodyPr/>
                    <a:lstStyle/>
                    <a:p>
                      <a:pPr marL="0" algn="ctr" defTabSz="1043056" rtl="0" eaLnBrk="1" fontAlgn="b" latinLnBrk="0" hangingPunct="1"/>
                      <a:r>
                        <a:rPr lang="en-US" sz="1200" b="1" i="0" u="none" strike="noStrike" kern="1200" dirty="0" smtClean="0">
                          <a:solidFill>
                            <a:schemeClr val="bg1"/>
                          </a:solidFill>
                          <a:effectLst/>
                          <a:latin typeface="+mj-lt"/>
                          <a:ea typeface="+mn-ea"/>
                          <a:cs typeface="+mn-cs"/>
                        </a:rPr>
                        <a:t>Total</a:t>
                      </a:r>
                      <a:endParaRPr lang="en-US" sz="1200" b="1" i="0" u="none" strike="noStrike" kern="1200" dirty="0">
                        <a:solidFill>
                          <a:schemeClr val="bg1"/>
                        </a:solidFill>
                        <a:effectLst/>
                        <a:latin typeface="+mj-lt"/>
                        <a:ea typeface="+mn-ea"/>
                        <a:cs typeface="+mn-cs"/>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algn="ctr" defTabSz="1043056" rtl="0" eaLnBrk="1" fontAlgn="b" latinLnBrk="0" hangingPunct="1"/>
                      <a:r>
                        <a:rPr lang="en-US" sz="1200" b="1" i="0" u="none" strike="noStrike" kern="1200" dirty="0" smtClean="0">
                          <a:solidFill>
                            <a:schemeClr val="bg1"/>
                          </a:solidFill>
                          <a:effectLst/>
                          <a:latin typeface="+mj-lt"/>
                          <a:ea typeface="+mn-ea"/>
                          <a:cs typeface="+mn-cs"/>
                        </a:rPr>
                        <a:t>Invasive</a:t>
                      </a:r>
                      <a:endParaRPr lang="en-US" sz="1200" b="1" i="0" u="none" strike="noStrike" kern="1200" dirty="0">
                        <a:solidFill>
                          <a:schemeClr val="bg1"/>
                        </a:solidFill>
                        <a:effectLst/>
                        <a:latin typeface="+mj-lt"/>
                        <a:ea typeface="+mn-ea"/>
                        <a:cs typeface="+mn-cs"/>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r>
              <a:tr h="237501">
                <a:tc>
                  <a:txBody>
                    <a:bodyPr/>
                    <a:lstStyle/>
                    <a:p>
                      <a:pPr algn="l"/>
                      <a:r>
                        <a:rPr lang="en-US" sz="1200" i="1" kern="1200" dirty="0" smtClean="0">
                          <a:solidFill>
                            <a:schemeClr val="dk1"/>
                          </a:solidFill>
                          <a:latin typeface="+mn-lt"/>
                          <a:ea typeface="+mn-ea"/>
                          <a:cs typeface="+mn-cs"/>
                        </a:rPr>
                        <a:t>B. afzelii</a:t>
                      </a:r>
                      <a:endParaRPr lang="en-US" sz="1200" i="1" kern="1200" dirty="0">
                        <a:solidFill>
                          <a:schemeClr val="dk1"/>
                        </a:solidFill>
                        <a:latin typeface="+mn-lt"/>
                        <a:ea typeface="+mn-ea"/>
                        <a:cs typeface="+mn-cs"/>
                      </a:endParaRPr>
                    </a:p>
                  </a:txBody>
                  <a:tcPr marL="38862" marR="38862" marT="3969" marB="0" anchor="ctr">
                    <a:lnT w="12700" cap="flat" cmpd="sng" algn="ctr">
                      <a:solidFill>
                        <a:schemeClr val="bg1"/>
                      </a:solidFill>
                      <a:prstDash val="solid"/>
                      <a:round/>
                      <a:headEnd type="none" w="med" len="med"/>
                      <a:tailEnd type="none" w="med" len="med"/>
                    </a:lnT>
                    <a:solidFill>
                      <a:schemeClr val="accent1"/>
                    </a:solidFill>
                  </a:tcPr>
                </a:tc>
                <a:tc>
                  <a:txBody>
                    <a:bodyPr/>
                    <a:lstStyle/>
                    <a:p>
                      <a:pPr algn="ctr"/>
                      <a:r>
                        <a:rPr lang="en-US" sz="1200" kern="1200" dirty="0" smtClean="0">
                          <a:solidFill>
                            <a:schemeClr val="dk1"/>
                          </a:solidFill>
                          <a:latin typeface="+mn-lt"/>
                          <a:ea typeface="+mn-ea"/>
                          <a:cs typeface="+mn-cs"/>
                        </a:rPr>
                        <a:t>2</a:t>
                      </a:r>
                      <a:endParaRPr lang="en-US" sz="1200" kern="1200" dirty="0">
                        <a:solidFill>
                          <a:schemeClr val="dk1"/>
                        </a:solidFill>
                        <a:latin typeface="+mn-lt"/>
                        <a:ea typeface="+mn-ea"/>
                        <a:cs typeface="+mn-cs"/>
                      </a:endParaRPr>
                    </a:p>
                  </a:txBody>
                  <a:tcPr marL="38862" marR="38862" marT="3969" marB="0" anchor="ctr" anchorCtr="1">
                    <a:lnT w="12700" cap="flat" cmpd="sng" algn="ctr">
                      <a:solidFill>
                        <a:schemeClr val="bg1"/>
                      </a:solidFill>
                      <a:prstDash val="solid"/>
                      <a:round/>
                      <a:headEnd type="none" w="med" len="med"/>
                      <a:tailEnd type="none" w="med" len="med"/>
                    </a:lnT>
                    <a:solidFill>
                      <a:schemeClr val="accent1"/>
                    </a:solidFill>
                  </a:tcPr>
                </a:tc>
                <a:tc>
                  <a:txBody>
                    <a:bodyPr/>
                    <a:lstStyle/>
                    <a:p>
                      <a:pPr algn="ctr"/>
                      <a:r>
                        <a:rPr lang="en-US" sz="1200" dirty="0" smtClean="0"/>
                        <a:t>57% (204)</a:t>
                      </a:r>
                      <a:endParaRPr lang="en-US" sz="1200" i="0" dirty="0">
                        <a:solidFill>
                          <a:schemeClr val="bg2"/>
                        </a:solidFill>
                      </a:endParaRPr>
                    </a:p>
                  </a:txBody>
                  <a:tcPr marL="38862" marR="38862" marT="3969" marB="0" anchor="ctr" anchorCtr="1">
                    <a:lnT w="12700" cap="flat" cmpd="sng" algn="ctr">
                      <a:solidFill>
                        <a:schemeClr val="bg1"/>
                      </a:solidFill>
                      <a:prstDash val="solid"/>
                      <a:round/>
                      <a:headEnd type="none" w="med" len="med"/>
                      <a:tailEnd type="none" w="med" len="med"/>
                    </a:lnT>
                    <a:solidFill>
                      <a:schemeClr val="accent1"/>
                    </a:solidFill>
                  </a:tcPr>
                </a:tc>
                <a:tc>
                  <a:txBody>
                    <a:bodyPr/>
                    <a:lstStyle/>
                    <a:p>
                      <a:pPr algn="r" fontAlgn="b"/>
                      <a:r>
                        <a:rPr lang="en-US" sz="1200" i="0" kern="1200" dirty="0" smtClean="0">
                          <a:solidFill>
                            <a:schemeClr val="tx1"/>
                          </a:solidFill>
                          <a:latin typeface="+mn-lt"/>
                          <a:ea typeface="+mn-ea"/>
                          <a:cs typeface="+mn-cs"/>
                        </a:rPr>
                        <a:t>12% (7)</a:t>
                      </a:r>
                      <a:endParaRPr lang="en-US" sz="1200" i="0" kern="1200" dirty="0">
                        <a:solidFill>
                          <a:schemeClr val="tx1"/>
                        </a:solidFill>
                        <a:latin typeface="+mn-lt"/>
                        <a:ea typeface="+mn-ea"/>
                        <a:cs typeface="+mn-cs"/>
                      </a:endParaRPr>
                    </a:p>
                  </a:txBody>
                  <a:tcPr marL="10282" marR="10282" marT="10502" marB="0" anchor="ctr" anchorCtr="1">
                    <a:lnT w="12700" cap="flat" cmpd="sng" algn="ctr">
                      <a:solidFill>
                        <a:schemeClr val="bg1"/>
                      </a:solidFill>
                      <a:prstDash val="solid"/>
                      <a:round/>
                      <a:headEnd type="none" w="med" len="med"/>
                      <a:tailEnd type="none" w="med" len="med"/>
                    </a:lnT>
                    <a:solidFill>
                      <a:schemeClr val="accent1"/>
                    </a:solidFill>
                  </a:tcPr>
                </a:tc>
              </a:tr>
              <a:tr h="228600">
                <a:tc>
                  <a:txBody>
                    <a:bodyPr/>
                    <a:lstStyle/>
                    <a:p>
                      <a:pPr algn="l"/>
                      <a:r>
                        <a:rPr lang="en-US" sz="1200" i="1" dirty="0" smtClean="0"/>
                        <a:t>B.</a:t>
                      </a:r>
                      <a:r>
                        <a:rPr lang="en-US" sz="1200" i="1" baseline="0" dirty="0" smtClean="0"/>
                        <a:t> garinii</a:t>
                      </a:r>
                      <a:endParaRPr lang="en-US" sz="1200" i="1" dirty="0">
                        <a:solidFill>
                          <a:schemeClr val="bg2"/>
                        </a:solidFill>
                      </a:endParaRPr>
                    </a:p>
                  </a:txBody>
                  <a:tcPr marL="38862" marR="38862" marT="3969" marB="0" anchor="ctr">
                    <a:solidFill>
                      <a:schemeClr val="accent1"/>
                    </a:solidFill>
                  </a:tcPr>
                </a:tc>
                <a:tc>
                  <a:txBody>
                    <a:bodyPr/>
                    <a:lstStyle/>
                    <a:p>
                      <a:pPr algn="ctr"/>
                      <a:r>
                        <a:rPr lang="en-US" sz="1200" dirty="0" smtClean="0"/>
                        <a:t>6</a:t>
                      </a:r>
                      <a:endParaRPr lang="en-US" sz="1200" dirty="0">
                        <a:solidFill>
                          <a:schemeClr val="bg2"/>
                        </a:solidFill>
                      </a:endParaRPr>
                    </a:p>
                  </a:txBody>
                  <a:tcPr marL="38862" marR="38862" marT="3969" marB="0" anchor="ctr" anchorCtr="1">
                    <a:solidFill>
                      <a:schemeClr val="accent1"/>
                    </a:solidFill>
                  </a:tcPr>
                </a:tc>
                <a:tc>
                  <a:txBody>
                    <a:bodyPr/>
                    <a:lstStyle/>
                    <a:p>
                      <a:pPr algn="ctr"/>
                      <a:r>
                        <a:rPr lang="en-US" sz="1200" dirty="0" smtClean="0"/>
                        <a:t>16% (57)</a:t>
                      </a:r>
                      <a:endParaRPr lang="en-US" sz="1200" i="0" dirty="0">
                        <a:solidFill>
                          <a:schemeClr val="bg2"/>
                        </a:solidFill>
                      </a:endParaRPr>
                    </a:p>
                  </a:txBody>
                  <a:tcPr marL="38862" marR="38862" marT="3969" marB="0" anchor="ctr" anchorCtr="1">
                    <a:solidFill>
                      <a:schemeClr val="accent1"/>
                    </a:solidFill>
                  </a:tcPr>
                </a:tc>
                <a:tc>
                  <a:txBody>
                    <a:bodyPr/>
                    <a:lstStyle/>
                    <a:p>
                      <a:pPr algn="r" fontAlgn="b"/>
                      <a:r>
                        <a:rPr lang="en-US" sz="1200" i="0" kern="1200" dirty="0" smtClean="0">
                          <a:solidFill>
                            <a:schemeClr val="tx1"/>
                          </a:solidFill>
                          <a:latin typeface="+mn-lt"/>
                          <a:ea typeface="+mn-ea"/>
                          <a:cs typeface="+mn-cs"/>
                        </a:rPr>
                        <a:t>38%</a:t>
                      </a:r>
                      <a:r>
                        <a:rPr lang="en-US" sz="1200" i="0" kern="1200" baseline="0" dirty="0" smtClean="0">
                          <a:solidFill>
                            <a:schemeClr val="tx1"/>
                          </a:solidFill>
                          <a:latin typeface="+mn-lt"/>
                          <a:ea typeface="+mn-ea"/>
                          <a:cs typeface="+mn-cs"/>
                        </a:rPr>
                        <a:t> </a:t>
                      </a:r>
                      <a:r>
                        <a:rPr lang="en-US" sz="1200" i="0" kern="1200" dirty="0" smtClean="0">
                          <a:solidFill>
                            <a:schemeClr val="tx1"/>
                          </a:solidFill>
                          <a:latin typeface="+mn-lt"/>
                          <a:ea typeface="+mn-ea"/>
                          <a:cs typeface="+mn-cs"/>
                        </a:rPr>
                        <a:t>(23)</a:t>
                      </a:r>
                      <a:endParaRPr lang="en-US" sz="1200" i="0" kern="1200" dirty="0">
                        <a:solidFill>
                          <a:schemeClr val="tx1"/>
                        </a:solidFill>
                        <a:latin typeface="+mn-lt"/>
                        <a:ea typeface="+mn-ea"/>
                        <a:cs typeface="+mn-cs"/>
                      </a:endParaRPr>
                    </a:p>
                  </a:txBody>
                  <a:tcPr marL="10282" marR="10282" marT="10502" marB="0" anchor="ctr" anchorCtr="1">
                    <a:solidFill>
                      <a:schemeClr val="accent1"/>
                    </a:solidFill>
                  </a:tcPr>
                </a:tc>
              </a:tr>
              <a:tr h="228600">
                <a:tc>
                  <a:txBody>
                    <a:bodyPr/>
                    <a:lstStyle/>
                    <a:p>
                      <a:pPr algn="l"/>
                      <a:r>
                        <a:rPr lang="en-US" sz="1200" i="1" dirty="0" smtClean="0"/>
                        <a:t>B.</a:t>
                      </a:r>
                      <a:r>
                        <a:rPr lang="en-US" sz="1200" i="1" baseline="0" dirty="0" smtClean="0"/>
                        <a:t> burgdorferi</a:t>
                      </a:r>
                      <a:endParaRPr lang="en-US" sz="1200" i="1" dirty="0">
                        <a:solidFill>
                          <a:schemeClr val="bg2"/>
                        </a:solidFill>
                      </a:endParaRPr>
                    </a:p>
                  </a:txBody>
                  <a:tcPr marL="38862" marR="38862" marT="3969" marB="0" anchor="ctr">
                    <a:solidFill>
                      <a:schemeClr val="accent1"/>
                    </a:solidFill>
                  </a:tcPr>
                </a:tc>
                <a:tc>
                  <a:txBody>
                    <a:bodyPr/>
                    <a:lstStyle/>
                    <a:p>
                      <a:pPr algn="ctr"/>
                      <a:r>
                        <a:rPr lang="en-US" sz="1200" dirty="0" smtClean="0"/>
                        <a:t>1</a:t>
                      </a:r>
                      <a:endParaRPr lang="en-US" sz="1200" dirty="0">
                        <a:solidFill>
                          <a:schemeClr val="bg2"/>
                        </a:solidFill>
                      </a:endParaRPr>
                    </a:p>
                  </a:txBody>
                  <a:tcPr marL="38862" marR="38862" marT="3969" marB="0" anchor="ctr" anchorCtr="1">
                    <a:solidFill>
                      <a:schemeClr val="accent1"/>
                    </a:solidFill>
                  </a:tcPr>
                </a:tc>
                <a:tc>
                  <a:txBody>
                    <a:bodyPr/>
                    <a:lstStyle/>
                    <a:p>
                      <a:pPr algn="ctr"/>
                      <a:r>
                        <a:rPr lang="en-US" sz="1200" dirty="0" smtClean="0"/>
                        <a:t>12% (42)</a:t>
                      </a:r>
                      <a:endParaRPr lang="en-US" sz="1200" dirty="0">
                        <a:solidFill>
                          <a:schemeClr val="bg2"/>
                        </a:solidFill>
                      </a:endParaRPr>
                    </a:p>
                  </a:txBody>
                  <a:tcPr marL="38862" marR="38862" marT="3969" marB="0" anchor="ctr" anchorCtr="1">
                    <a:solidFill>
                      <a:schemeClr val="accent1"/>
                    </a:solidFill>
                  </a:tcPr>
                </a:tc>
                <a:tc>
                  <a:txBody>
                    <a:bodyPr/>
                    <a:lstStyle/>
                    <a:p>
                      <a:pPr algn="r" fontAlgn="b"/>
                      <a:r>
                        <a:rPr lang="en-US" sz="1200" i="0" kern="1200" dirty="0" smtClean="0">
                          <a:solidFill>
                            <a:schemeClr val="tx1"/>
                          </a:solidFill>
                          <a:latin typeface="+mn-lt"/>
                          <a:ea typeface="+mn-ea"/>
                          <a:cs typeface="+mn-cs"/>
                        </a:rPr>
                        <a:t>12% (7)</a:t>
                      </a:r>
                      <a:endParaRPr lang="en-US" sz="1200" i="0" kern="1200" dirty="0">
                        <a:solidFill>
                          <a:schemeClr val="tx1"/>
                        </a:solidFill>
                        <a:latin typeface="+mn-lt"/>
                        <a:ea typeface="+mn-ea"/>
                        <a:cs typeface="+mn-cs"/>
                      </a:endParaRPr>
                    </a:p>
                  </a:txBody>
                  <a:tcPr marL="10282" marR="10282" marT="10502" marB="0" anchor="ctr" anchorCtr="1">
                    <a:solidFill>
                      <a:schemeClr val="accent1"/>
                    </a:solidFill>
                  </a:tcPr>
                </a:tc>
              </a:tr>
              <a:tr h="228600">
                <a:tc>
                  <a:txBody>
                    <a:bodyPr/>
                    <a:lstStyle/>
                    <a:p>
                      <a:pPr algn="l"/>
                      <a:r>
                        <a:rPr lang="en-US" sz="1200" i="1" dirty="0" smtClean="0"/>
                        <a:t>B.</a:t>
                      </a:r>
                      <a:r>
                        <a:rPr lang="en-US" sz="1200" i="1" baseline="0" dirty="0" smtClean="0"/>
                        <a:t> garinii</a:t>
                      </a:r>
                      <a:endParaRPr lang="en-US" sz="1200" i="1" dirty="0">
                        <a:solidFill>
                          <a:schemeClr val="bg2"/>
                        </a:solidFill>
                      </a:endParaRPr>
                    </a:p>
                  </a:txBody>
                  <a:tcPr marL="38862" marR="38862" marT="3969" marB="0" anchor="ctr">
                    <a:solidFill>
                      <a:schemeClr val="accent1"/>
                    </a:solidFill>
                  </a:tcPr>
                </a:tc>
                <a:tc>
                  <a:txBody>
                    <a:bodyPr/>
                    <a:lstStyle/>
                    <a:p>
                      <a:pPr algn="ctr"/>
                      <a:r>
                        <a:rPr lang="en-US" sz="1200" dirty="0" smtClean="0"/>
                        <a:t>5</a:t>
                      </a:r>
                      <a:endParaRPr lang="en-US" sz="1200" dirty="0">
                        <a:solidFill>
                          <a:schemeClr val="bg2"/>
                        </a:solidFill>
                      </a:endParaRPr>
                    </a:p>
                  </a:txBody>
                  <a:tcPr marL="38862" marR="38862" marT="3969" marB="0" anchor="ctr" anchorCtr="1">
                    <a:solidFill>
                      <a:schemeClr val="accent1"/>
                    </a:solidFill>
                  </a:tcPr>
                </a:tc>
                <a:tc>
                  <a:txBody>
                    <a:bodyPr/>
                    <a:lstStyle/>
                    <a:p>
                      <a:pPr algn="ctr"/>
                      <a:r>
                        <a:rPr lang="en-US" sz="1200" dirty="0" smtClean="0"/>
                        <a:t>7% (26)</a:t>
                      </a:r>
                      <a:endParaRPr lang="en-US" sz="1200" dirty="0">
                        <a:solidFill>
                          <a:schemeClr val="bg2"/>
                        </a:solidFill>
                      </a:endParaRPr>
                    </a:p>
                  </a:txBody>
                  <a:tcPr marL="38862" marR="38862" marT="3969" marB="0" anchor="ctr" anchorCtr="1">
                    <a:solidFill>
                      <a:schemeClr val="accent1"/>
                    </a:solidFill>
                  </a:tcPr>
                </a:tc>
                <a:tc>
                  <a:txBody>
                    <a:bodyPr/>
                    <a:lstStyle/>
                    <a:p>
                      <a:pPr algn="r" fontAlgn="b"/>
                      <a:r>
                        <a:rPr lang="en-US" sz="1200" i="0" kern="1200" dirty="0" smtClean="0">
                          <a:solidFill>
                            <a:schemeClr val="tx1"/>
                          </a:solidFill>
                          <a:latin typeface="+mn-lt"/>
                          <a:ea typeface="+mn-ea"/>
                          <a:cs typeface="+mn-cs"/>
                        </a:rPr>
                        <a:t>15%</a:t>
                      </a:r>
                      <a:r>
                        <a:rPr lang="en-US" sz="1200" i="0" kern="1200" baseline="0" dirty="0" smtClean="0">
                          <a:solidFill>
                            <a:schemeClr val="tx1"/>
                          </a:solidFill>
                          <a:latin typeface="+mn-lt"/>
                          <a:ea typeface="+mn-ea"/>
                          <a:cs typeface="+mn-cs"/>
                        </a:rPr>
                        <a:t> (9)</a:t>
                      </a:r>
                      <a:endParaRPr lang="en-US" sz="1200" i="0" kern="1200" dirty="0">
                        <a:solidFill>
                          <a:schemeClr val="tx1"/>
                        </a:solidFill>
                        <a:latin typeface="+mn-lt"/>
                        <a:ea typeface="+mn-ea"/>
                        <a:cs typeface="+mn-cs"/>
                      </a:endParaRPr>
                    </a:p>
                  </a:txBody>
                  <a:tcPr marL="10282" marR="10282" marT="10502" marB="0" anchor="ctr" anchorCtr="1">
                    <a:solidFill>
                      <a:schemeClr val="accent1"/>
                    </a:solidFill>
                  </a:tcPr>
                </a:tc>
              </a:tr>
              <a:tr h="228600">
                <a:tc>
                  <a:txBody>
                    <a:bodyPr/>
                    <a:lstStyle/>
                    <a:p>
                      <a:pPr algn="l"/>
                      <a:r>
                        <a:rPr lang="en-US" sz="1200" i="1" dirty="0" smtClean="0"/>
                        <a:t>B.</a:t>
                      </a:r>
                      <a:r>
                        <a:rPr lang="en-US" sz="1200" i="1" baseline="0" dirty="0" smtClean="0"/>
                        <a:t> bavariensis</a:t>
                      </a:r>
                      <a:endParaRPr lang="en-US" sz="1200" i="1" dirty="0">
                        <a:solidFill>
                          <a:schemeClr val="bg2"/>
                        </a:solidFill>
                      </a:endParaRPr>
                    </a:p>
                  </a:txBody>
                  <a:tcPr marL="38862" marR="38862" marT="3969" marB="0" anchor="ctr">
                    <a:solidFill>
                      <a:schemeClr val="accent1"/>
                    </a:solidFill>
                  </a:tcPr>
                </a:tc>
                <a:tc>
                  <a:txBody>
                    <a:bodyPr/>
                    <a:lstStyle/>
                    <a:p>
                      <a:pPr algn="ctr"/>
                      <a:r>
                        <a:rPr lang="en-US" sz="1200" dirty="0" smtClean="0"/>
                        <a:t>4</a:t>
                      </a:r>
                      <a:endParaRPr lang="en-US" sz="1200" dirty="0">
                        <a:solidFill>
                          <a:schemeClr val="bg2"/>
                        </a:solidFill>
                      </a:endParaRPr>
                    </a:p>
                  </a:txBody>
                  <a:tcPr marL="38862" marR="38862" marT="3969" marB="0" anchor="ctr" anchorCtr="1">
                    <a:solidFill>
                      <a:schemeClr val="accent1"/>
                    </a:solidFill>
                  </a:tcPr>
                </a:tc>
                <a:tc>
                  <a:txBody>
                    <a:bodyPr/>
                    <a:lstStyle/>
                    <a:p>
                      <a:pPr algn="ctr"/>
                      <a:r>
                        <a:rPr lang="en-US" sz="1200" dirty="0" smtClean="0"/>
                        <a:t>4% (16)</a:t>
                      </a:r>
                      <a:endParaRPr lang="en-US" sz="1200" dirty="0">
                        <a:solidFill>
                          <a:schemeClr val="bg2"/>
                        </a:solidFill>
                      </a:endParaRPr>
                    </a:p>
                  </a:txBody>
                  <a:tcPr marL="38862" marR="38862" marT="3969" marB="0" anchor="ctr" anchorCtr="1">
                    <a:solidFill>
                      <a:schemeClr val="accent1"/>
                    </a:solidFill>
                  </a:tcPr>
                </a:tc>
                <a:tc>
                  <a:txBody>
                    <a:bodyPr/>
                    <a:lstStyle/>
                    <a:p>
                      <a:pPr algn="r" fontAlgn="b"/>
                      <a:r>
                        <a:rPr lang="en-US" sz="1200" i="0" kern="1200" dirty="0" smtClean="0">
                          <a:solidFill>
                            <a:schemeClr val="tx1"/>
                          </a:solidFill>
                          <a:latin typeface="+mn-lt"/>
                          <a:ea typeface="+mn-ea"/>
                          <a:cs typeface="+mn-cs"/>
                        </a:rPr>
                        <a:t>12% (7)</a:t>
                      </a:r>
                      <a:endParaRPr lang="en-US" sz="1200" i="0" kern="1200" dirty="0">
                        <a:solidFill>
                          <a:schemeClr val="tx1"/>
                        </a:solidFill>
                        <a:latin typeface="+mn-lt"/>
                        <a:ea typeface="+mn-ea"/>
                        <a:cs typeface="+mn-cs"/>
                      </a:endParaRPr>
                    </a:p>
                  </a:txBody>
                  <a:tcPr marL="10282" marR="10282" marT="10502" marB="0" anchor="ctr" anchorCtr="1">
                    <a:solidFill>
                      <a:schemeClr val="accent1"/>
                    </a:solidFill>
                  </a:tcPr>
                </a:tc>
              </a:tr>
              <a:tr h="228600">
                <a:tc>
                  <a:txBody>
                    <a:bodyPr/>
                    <a:lstStyle/>
                    <a:p>
                      <a:pPr algn="l"/>
                      <a:r>
                        <a:rPr lang="en-US" sz="1200" i="1" dirty="0" smtClean="0"/>
                        <a:t>B.</a:t>
                      </a:r>
                      <a:r>
                        <a:rPr lang="en-US" sz="1200" i="1" baseline="0" dirty="0" smtClean="0"/>
                        <a:t> garinii</a:t>
                      </a:r>
                      <a:endParaRPr lang="en-US" sz="1200" i="1" dirty="0">
                        <a:solidFill>
                          <a:schemeClr val="bg2"/>
                        </a:solidFill>
                      </a:endParaRPr>
                    </a:p>
                  </a:txBody>
                  <a:tcPr marL="38862" marR="38862" marT="3969" marB="0" anchor="ctr">
                    <a:solidFill>
                      <a:schemeClr val="accent1"/>
                    </a:solidFill>
                  </a:tcPr>
                </a:tc>
                <a:tc>
                  <a:txBody>
                    <a:bodyPr/>
                    <a:lstStyle/>
                    <a:p>
                      <a:pPr algn="ctr"/>
                      <a:r>
                        <a:rPr lang="en-US" sz="1200" dirty="0" smtClean="0"/>
                        <a:t>3</a:t>
                      </a:r>
                      <a:endParaRPr lang="en-US" sz="1200" dirty="0">
                        <a:solidFill>
                          <a:schemeClr val="bg2"/>
                        </a:solidFill>
                      </a:endParaRPr>
                    </a:p>
                  </a:txBody>
                  <a:tcPr marL="38862" marR="38862" marT="3969" marB="0" anchor="ctr" anchorCtr="1">
                    <a:solidFill>
                      <a:schemeClr val="accent1"/>
                    </a:solidFill>
                  </a:tcPr>
                </a:tc>
                <a:tc>
                  <a:txBody>
                    <a:bodyPr/>
                    <a:lstStyle/>
                    <a:p>
                      <a:pPr algn="ctr"/>
                      <a:r>
                        <a:rPr lang="en-US" sz="1200" dirty="0" smtClean="0"/>
                        <a:t>2% (7)</a:t>
                      </a:r>
                      <a:endParaRPr lang="en-US" sz="1200" dirty="0">
                        <a:solidFill>
                          <a:schemeClr val="bg2"/>
                        </a:solidFill>
                      </a:endParaRPr>
                    </a:p>
                  </a:txBody>
                  <a:tcPr marL="38862" marR="38862" marT="3969" marB="0" anchor="ctr" anchorCtr="1">
                    <a:solidFill>
                      <a:schemeClr val="accent1"/>
                    </a:solidFill>
                  </a:tcPr>
                </a:tc>
                <a:tc>
                  <a:txBody>
                    <a:bodyPr/>
                    <a:lstStyle/>
                    <a:p>
                      <a:pPr algn="r" fontAlgn="b"/>
                      <a:r>
                        <a:rPr lang="en-US" sz="1200" i="0" kern="1200" dirty="0" smtClean="0">
                          <a:solidFill>
                            <a:schemeClr val="tx1"/>
                          </a:solidFill>
                          <a:latin typeface="+mn-lt"/>
                          <a:ea typeface="+mn-ea"/>
                          <a:cs typeface="+mn-cs"/>
                        </a:rPr>
                        <a:t>9% (5)</a:t>
                      </a:r>
                      <a:endParaRPr lang="en-US" sz="1200" i="0" kern="1200" dirty="0">
                        <a:solidFill>
                          <a:schemeClr val="tx1"/>
                        </a:solidFill>
                        <a:latin typeface="+mn-lt"/>
                        <a:ea typeface="+mn-ea"/>
                        <a:cs typeface="+mn-cs"/>
                      </a:endParaRPr>
                    </a:p>
                  </a:txBody>
                  <a:tcPr marL="10282" marR="10282" marT="10502" marB="0" anchor="ctr" anchorCtr="1">
                    <a:solidFill>
                      <a:schemeClr val="accent1"/>
                    </a:solidFill>
                  </a:tcPr>
                </a:tc>
              </a:tr>
              <a:tr h="228600">
                <a:tc>
                  <a:txBody>
                    <a:bodyPr/>
                    <a:lstStyle/>
                    <a:p>
                      <a:pPr algn="l"/>
                      <a:r>
                        <a:rPr lang="en-US" sz="1200" i="1" baseline="0" dirty="0" smtClean="0"/>
                        <a:t>B. spielmanii</a:t>
                      </a:r>
                      <a:endParaRPr lang="en-US" sz="1200" i="1" dirty="0">
                        <a:solidFill>
                          <a:schemeClr val="bg2"/>
                        </a:solidFill>
                      </a:endParaRPr>
                    </a:p>
                  </a:txBody>
                  <a:tcPr marL="38862" marR="38862" marT="3969" marB="0" anchor="ctr">
                    <a:solidFill>
                      <a:schemeClr val="accent1"/>
                    </a:solidFill>
                  </a:tcPr>
                </a:tc>
                <a:tc>
                  <a:txBody>
                    <a:bodyPr/>
                    <a:lstStyle/>
                    <a:p>
                      <a:pPr algn="ctr"/>
                      <a:r>
                        <a:rPr lang="en-US" sz="1200" dirty="0" err="1" smtClean="0"/>
                        <a:t>snd</a:t>
                      </a:r>
                      <a:endParaRPr lang="en-US" sz="1200" dirty="0">
                        <a:solidFill>
                          <a:schemeClr val="bg2"/>
                        </a:solidFill>
                      </a:endParaRPr>
                    </a:p>
                  </a:txBody>
                  <a:tcPr marL="38862" marR="38862" marT="3969" marB="0" anchor="ctr" anchorCtr="1">
                    <a:solidFill>
                      <a:schemeClr val="accent1"/>
                    </a:solidFill>
                  </a:tcPr>
                </a:tc>
                <a:tc>
                  <a:txBody>
                    <a:bodyPr/>
                    <a:lstStyle/>
                    <a:p>
                      <a:pPr algn="ctr"/>
                      <a:r>
                        <a:rPr lang="en-US" sz="1200" dirty="0" smtClean="0"/>
                        <a:t>1% (4)</a:t>
                      </a:r>
                      <a:endParaRPr lang="en-US" sz="1200" dirty="0">
                        <a:solidFill>
                          <a:schemeClr val="bg2"/>
                        </a:solidFill>
                      </a:endParaRPr>
                    </a:p>
                  </a:txBody>
                  <a:tcPr marL="38862" marR="38862" marT="3969" marB="0" anchor="ctr" anchorCtr="1">
                    <a:solidFill>
                      <a:schemeClr val="accent1"/>
                    </a:solidFill>
                  </a:tcPr>
                </a:tc>
                <a:tc>
                  <a:txBody>
                    <a:bodyPr/>
                    <a:lstStyle/>
                    <a:p>
                      <a:pPr algn="r" fontAlgn="b"/>
                      <a:r>
                        <a:rPr lang="en-US" sz="1200" i="0" kern="1200" dirty="0" smtClean="0">
                          <a:solidFill>
                            <a:schemeClr val="tx1"/>
                          </a:solidFill>
                          <a:latin typeface="+mn-lt"/>
                          <a:ea typeface="+mn-ea"/>
                          <a:cs typeface="+mn-cs"/>
                        </a:rPr>
                        <a:t>0% (0)</a:t>
                      </a:r>
                      <a:endParaRPr lang="en-US" sz="1200" i="0" kern="1200" dirty="0">
                        <a:solidFill>
                          <a:schemeClr val="tx1"/>
                        </a:solidFill>
                        <a:latin typeface="+mn-lt"/>
                        <a:ea typeface="+mn-ea"/>
                        <a:cs typeface="+mn-cs"/>
                      </a:endParaRPr>
                    </a:p>
                  </a:txBody>
                  <a:tcPr marL="10282" marR="10282" marT="10502" marB="0" anchor="ctr" anchorCtr="1">
                    <a:solidFill>
                      <a:schemeClr val="accent1"/>
                    </a:solidFill>
                  </a:tcPr>
                </a:tc>
              </a:tr>
              <a:tr h="228600">
                <a:tc>
                  <a:txBody>
                    <a:bodyPr/>
                    <a:lstStyle/>
                    <a:p>
                      <a:pPr algn="l"/>
                      <a:r>
                        <a:rPr lang="en-US" sz="1200" i="1" dirty="0" smtClean="0"/>
                        <a:t>B.</a:t>
                      </a:r>
                      <a:r>
                        <a:rPr lang="en-US" sz="1200" i="1" baseline="0" dirty="0" smtClean="0"/>
                        <a:t> garinii </a:t>
                      </a:r>
                      <a:endParaRPr lang="en-US" sz="1200" i="1" dirty="0">
                        <a:solidFill>
                          <a:schemeClr val="bg2"/>
                        </a:solidFill>
                      </a:endParaRPr>
                    </a:p>
                  </a:txBody>
                  <a:tcPr marL="38862" marR="38862" marT="3969" marB="0" anchor="ctr">
                    <a:solidFill>
                      <a:schemeClr val="accent1"/>
                    </a:solidFill>
                  </a:tcPr>
                </a:tc>
                <a:tc>
                  <a:txBody>
                    <a:bodyPr/>
                    <a:lstStyle/>
                    <a:p>
                      <a:pPr algn="ctr"/>
                      <a:r>
                        <a:rPr lang="en-US" sz="1200" dirty="0" smtClean="0"/>
                        <a:t>7</a:t>
                      </a:r>
                      <a:endParaRPr lang="en-US" sz="1200" dirty="0">
                        <a:solidFill>
                          <a:schemeClr val="bg2"/>
                        </a:solidFill>
                      </a:endParaRPr>
                    </a:p>
                  </a:txBody>
                  <a:tcPr marL="38862" marR="38862" marT="3969" marB="0" anchor="ctr" anchorCtr="1">
                    <a:solidFill>
                      <a:schemeClr val="accent1"/>
                    </a:solidFill>
                  </a:tcPr>
                </a:tc>
                <a:tc>
                  <a:txBody>
                    <a:bodyPr/>
                    <a:lstStyle/>
                    <a:p>
                      <a:pPr algn="ctr"/>
                      <a:r>
                        <a:rPr lang="en-US" sz="1200" dirty="0" smtClean="0"/>
                        <a:t>&lt;1% (3)</a:t>
                      </a:r>
                      <a:endParaRPr lang="en-US" sz="1200" dirty="0">
                        <a:solidFill>
                          <a:schemeClr val="bg2"/>
                        </a:solidFill>
                      </a:endParaRPr>
                    </a:p>
                  </a:txBody>
                  <a:tcPr marL="38862" marR="38862" marT="3969" marB="0" anchor="ctr" anchorCtr="1">
                    <a:solidFill>
                      <a:schemeClr val="accent1"/>
                    </a:solidFill>
                  </a:tcPr>
                </a:tc>
                <a:tc>
                  <a:txBody>
                    <a:bodyPr/>
                    <a:lstStyle/>
                    <a:p>
                      <a:pPr algn="r" fontAlgn="b"/>
                      <a:r>
                        <a:rPr lang="en-US" sz="1200" i="0" kern="1200" dirty="0" smtClean="0">
                          <a:solidFill>
                            <a:schemeClr val="tx1"/>
                          </a:solidFill>
                          <a:latin typeface="+mn-lt"/>
                          <a:ea typeface="+mn-ea"/>
                          <a:cs typeface="+mn-cs"/>
                        </a:rPr>
                        <a:t>3% (2)</a:t>
                      </a:r>
                      <a:endParaRPr lang="en-US" sz="1200" i="0" kern="1200" dirty="0">
                        <a:solidFill>
                          <a:schemeClr val="tx1"/>
                        </a:solidFill>
                        <a:latin typeface="+mn-lt"/>
                        <a:ea typeface="+mn-ea"/>
                        <a:cs typeface="+mn-cs"/>
                      </a:endParaRPr>
                    </a:p>
                  </a:txBody>
                  <a:tcPr marL="10282" marR="10282" marT="10502" marB="0" anchor="ctr" anchorCtr="1">
                    <a:solidFill>
                      <a:schemeClr val="accent1"/>
                    </a:solidFill>
                  </a:tcPr>
                </a:tc>
              </a:tr>
              <a:tr h="304800">
                <a:tc gridSpan="4">
                  <a:txBody>
                    <a:bodyPr/>
                    <a:lstStyle/>
                    <a:p>
                      <a:pPr algn="l" rtl="0" fontAlgn="b"/>
                      <a:r>
                        <a:rPr lang="en-US" sz="1000" dirty="0" smtClean="0"/>
                        <a:t>BAXTER analysis of 359 human isolates from 16 European countries of which 60 were isolated from people with invasive disease. Number of isolates in brackets.</a:t>
                      </a:r>
                      <a:endParaRPr lang="en-US" sz="1000" b="0" i="1" u="none" strike="noStrike" dirty="0">
                        <a:solidFill>
                          <a:srgbClr val="000000"/>
                        </a:solidFill>
                        <a:effectLst/>
                        <a:latin typeface="+mj-lt"/>
                      </a:endParaRPr>
                    </a:p>
                  </a:txBody>
                  <a:tcPr marL="9525" marR="9525" marT="9525" marB="0" anchor="ctr">
                    <a:noFill/>
                  </a:tcPr>
                </a:tc>
                <a:tc hMerge="1">
                  <a:txBody>
                    <a:bodyPr/>
                    <a:lstStyle/>
                    <a:p>
                      <a:pPr algn="ctr" rtl="0" fontAlgn="b"/>
                      <a:endParaRPr lang="en-US" sz="1400" b="0" i="0" u="none" strike="noStrike" dirty="0">
                        <a:solidFill>
                          <a:srgbClr val="000000"/>
                        </a:solidFill>
                        <a:effectLst/>
                        <a:latin typeface="+mj-lt"/>
                      </a:endParaRPr>
                    </a:p>
                  </a:txBody>
                  <a:tcPr marL="9525" marR="9525" marT="9525" marB="0" anchor="ctr"/>
                </a:tc>
                <a:tc hMerge="1">
                  <a:txBody>
                    <a:bodyPr/>
                    <a:lstStyle/>
                    <a:p>
                      <a:pPr algn="ctr" rtl="0" fontAlgn="b"/>
                      <a:endParaRPr lang="en-US" sz="1400" b="0" i="0" u="none" strike="noStrike" dirty="0">
                        <a:solidFill>
                          <a:srgbClr val="000000"/>
                        </a:solidFill>
                        <a:effectLst/>
                        <a:latin typeface="+mj-lt"/>
                      </a:endParaRPr>
                    </a:p>
                  </a:txBody>
                  <a:tcPr marL="9525" marR="9525" marT="9525" marB="0" anchor="ctr"/>
                </a:tc>
                <a:tc hMerge="1">
                  <a:txBody>
                    <a:bodyPr/>
                    <a:lstStyle/>
                    <a:p>
                      <a:pPr algn="ctr" rtl="0" fontAlgn="b"/>
                      <a:endParaRPr lang="en-US" sz="1400" b="0" i="0" u="none" strike="noStrike" dirty="0">
                        <a:solidFill>
                          <a:srgbClr val="000000"/>
                        </a:solidFill>
                        <a:effectLst/>
                        <a:latin typeface="+mj-lt"/>
                      </a:endParaRPr>
                    </a:p>
                  </a:txBody>
                  <a:tcPr marL="9525" marR="9525" marT="9525" marB="0" anchor="ctr"/>
                </a:tc>
              </a:tr>
            </a:tbl>
          </a:graphicData>
        </a:graphic>
      </p:graphicFrame>
    </p:spTree>
    <p:extLst>
      <p:ext uri="{BB962C8B-B14F-4D97-AF65-F5344CB8AC3E}">
        <p14:creationId xmlns:p14="http://schemas.microsoft.com/office/powerpoint/2010/main" val="39631683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Lyme borreliosis in the United States</a:t>
            </a:r>
            <a:br>
              <a:rPr lang="en-US" dirty="0" smtClean="0"/>
            </a:br>
            <a:r>
              <a:rPr lang="en-US" b="0" dirty="0" smtClean="0">
                <a:solidFill>
                  <a:schemeClr val="tx2"/>
                </a:solidFill>
              </a:rPr>
              <a:t>Distribution of reported LB cases over an eleven years period</a:t>
            </a:r>
            <a:endParaRPr lang="en-US" b="0" dirty="0">
              <a:solidFill>
                <a:schemeClr val="tx2"/>
              </a:solidFill>
            </a:endParaRPr>
          </a:p>
        </p:txBody>
      </p:sp>
      <p:sp>
        <p:nvSpPr>
          <p:cNvPr id="3" name="Inhaltsplatzhalter 2"/>
          <p:cNvSpPr>
            <a:spLocks noGrp="1"/>
          </p:cNvSpPr>
          <p:nvPr>
            <p:ph idx="1"/>
          </p:nvPr>
        </p:nvSpPr>
        <p:spPr/>
        <p:txBody>
          <a:bodyPr/>
          <a:lstStyle/>
          <a:p>
            <a:r>
              <a:rPr lang="de-DE" b="1" dirty="0" err="1" smtClean="0"/>
              <a:t>Only</a:t>
            </a:r>
            <a:r>
              <a:rPr lang="de-DE" b="1" dirty="0" smtClean="0"/>
              <a:t> </a:t>
            </a:r>
            <a:r>
              <a:rPr lang="de-DE" b="1" dirty="0" err="1" smtClean="0"/>
              <a:t>OspA</a:t>
            </a:r>
            <a:r>
              <a:rPr lang="de-DE" b="1" dirty="0" smtClean="0"/>
              <a:t> </a:t>
            </a:r>
            <a:r>
              <a:rPr lang="de-DE" b="1" dirty="0" err="1" smtClean="0"/>
              <a:t>serotype</a:t>
            </a:r>
            <a:r>
              <a:rPr lang="de-DE" b="1" dirty="0" smtClean="0"/>
              <a:t> 1 </a:t>
            </a:r>
            <a:r>
              <a:rPr lang="de-DE" b="1" dirty="0" err="1" smtClean="0"/>
              <a:t>present</a:t>
            </a:r>
            <a:r>
              <a:rPr lang="de-DE" b="1" dirty="0" smtClean="0"/>
              <a:t> in US: Borrelia </a:t>
            </a:r>
            <a:r>
              <a:rPr lang="de-DE" b="1" dirty="0" err="1" smtClean="0"/>
              <a:t>burgdorferi</a:t>
            </a:r>
            <a:r>
              <a:rPr lang="de-DE" b="1" dirty="0" smtClean="0"/>
              <a:t> </a:t>
            </a:r>
            <a:endParaRPr lang="en-US" b="1" dirty="0" smtClean="0"/>
          </a:p>
          <a:p>
            <a:pPr lvl="1"/>
            <a:r>
              <a:rPr lang="en-US" dirty="0" smtClean="0"/>
              <a:t>Between 2001 and 2011 the number of reported cases went from 17,029 to 24,364, making LB the sixth most common reportable disease in the US</a:t>
            </a:r>
          </a:p>
          <a:p>
            <a:pPr lvl="1"/>
            <a:r>
              <a:rPr lang="en-US" dirty="0"/>
              <a:t>In endemic areas 2</a:t>
            </a:r>
            <a:r>
              <a:rPr lang="en-US" baseline="30000" dirty="0"/>
              <a:t>nd</a:t>
            </a:r>
            <a:r>
              <a:rPr lang="en-US" dirty="0"/>
              <a:t> (New England) and 3</a:t>
            </a:r>
            <a:r>
              <a:rPr lang="en-US" baseline="30000" dirty="0"/>
              <a:t>rd</a:t>
            </a:r>
            <a:r>
              <a:rPr lang="en-US" dirty="0"/>
              <a:t> (Mid Atlantic states) most common</a:t>
            </a:r>
          </a:p>
          <a:p>
            <a:pPr lvl="1"/>
            <a:r>
              <a:rPr lang="en-US" dirty="0" smtClean="0"/>
              <a:t>These numbers are an underestimate, as preliminary </a:t>
            </a:r>
            <a:r>
              <a:rPr lang="en-US" dirty="0"/>
              <a:t>results </a:t>
            </a:r>
            <a:r>
              <a:rPr lang="en-US" dirty="0" smtClean="0"/>
              <a:t>from CDC indicate </a:t>
            </a:r>
            <a:r>
              <a:rPr lang="en-US" dirty="0"/>
              <a:t>that over 300,000 Americans are diagnosed with </a:t>
            </a:r>
            <a:r>
              <a:rPr lang="en-US" dirty="0" smtClean="0"/>
              <a:t>LB </a:t>
            </a:r>
            <a:r>
              <a:rPr lang="en-US" dirty="0"/>
              <a:t>each </a:t>
            </a:r>
            <a:r>
              <a:rPr lang="en-US" dirty="0" smtClean="0"/>
              <a:t>year (makes LB third most common reportable disease in the US after Chlamydia and Gonorrhea)</a:t>
            </a:r>
            <a:endParaRPr lang="en-US" dirty="0"/>
          </a:p>
        </p:txBody>
      </p:sp>
      <p:sp>
        <p:nvSpPr>
          <p:cNvPr id="4" name="Fußzeilenplatzhalter 3"/>
          <p:cNvSpPr>
            <a:spLocks noGrp="1"/>
          </p:cNvSpPr>
          <p:nvPr>
            <p:ph type="ftr" sz="quarter" idx="11"/>
          </p:nvPr>
        </p:nvSpPr>
        <p:spPr/>
        <p:txBody>
          <a:bodyPr/>
          <a:lstStyle/>
          <a:p>
            <a:r>
              <a:rPr lang="en-US" smtClean="0"/>
              <a:t>VALNEVA'S LB VACCINE                                         </a:t>
            </a:r>
            <a:endParaRPr lang="en-US"/>
          </a:p>
        </p:txBody>
      </p:sp>
      <p:sp>
        <p:nvSpPr>
          <p:cNvPr id="5" name="Foliennummernplatzhalter 4"/>
          <p:cNvSpPr>
            <a:spLocks noGrp="1"/>
          </p:cNvSpPr>
          <p:nvPr>
            <p:ph type="sldNum" sz="quarter" idx="12"/>
          </p:nvPr>
        </p:nvSpPr>
        <p:spPr/>
        <p:txBody>
          <a:bodyPr/>
          <a:lstStyle/>
          <a:p>
            <a:fld id="{DECF7BD0-5718-4203-831C-0CE0D6B007E8}" type="slidenum">
              <a:rPr lang="en-US" smtClean="0"/>
              <a:t>8</a:t>
            </a:fld>
            <a:endParaRPr lang="en-US"/>
          </a:p>
        </p:txBody>
      </p:sp>
      <p:sp>
        <p:nvSpPr>
          <p:cNvPr id="6" name="Datumsplatzhalter 5"/>
          <p:cNvSpPr>
            <a:spLocks noGrp="1"/>
          </p:cNvSpPr>
          <p:nvPr>
            <p:ph type="dt" sz="half" idx="10"/>
          </p:nvPr>
        </p:nvSpPr>
        <p:spPr/>
        <p:txBody>
          <a:bodyPr/>
          <a:lstStyle/>
          <a:p>
            <a:r>
              <a:rPr lang="en-US" smtClean="0"/>
              <a:t>SEPTEMBER 25, 2014</a:t>
            </a:r>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2429" y="3909628"/>
            <a:ext cx="3855530" cy="30379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34266" y="3925176"/>
            <a:ext cx="3841433" cy="30238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665754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Introduction to vaccine</a:t>
            </a:r>
            <a:br>
              <a:rPr lang="en-US" dirty="0" smtClean="0"/>
            </a:br>
            <a:r>
              <a:rPr lang="en-US" b="0" dirty="0" smtClean="0">
                <a:solidFill>
                  <a:schemeClr val="tx2"/>
                </a:solidFill>
              </a:rPr>
              <a:t>Clinical manifestations of LB</a:t>
            </a:r>
            <a:endParaRPr lang="en-US" b="0" dirty="0">
              <a:solidFill>
                <a:schemeClr val="tx2"/>
              </a:solidFill>
            </a:endParaRPr>
          </a:p>
        </p:txBody>
      </p:sp>
      <p:sp>
        <p:nvSpPr>
          <p:cNvPr id="3" name="Inhaltsplatzhalter 2"/>
          <p:cNvSpPr>
            <a:spLocks noGrp="1"/>
          </p:cNvSpPr>
          <p:nvPr>
            <p:ph idx="1"/>
          </p:nvPr>
        </p:nvSpPr>
        <p:spPr/>
        <p:txBody>
          <a:bodyPr/>
          <a:lstStyle/>
          <a:p>
            <a:r>
              <a:rPr lang="en-US" dirty="0"/>
              <a:t>Localized infection</a:t>
            </a:r>
          </a:p>
          <a:p>
            <a:pPr lvl="1"/>
            <a:r>
              <a:rPr lang="en-US" dirty="0"/>
              <a:t>Skin: Erythema migrans (~80% of infections)</a:t>
            </a:r>
          </a:p>
          <a:p>
            <a:endParaRPr lang="en-US" dirty="0" smtClean="0"/>
          </a:p>
          <a:p>
            <a:r>
              <a:rPr lang="en-US" dirty="0" smtClean="0"/>
              <a:t>Disseminated </a:t>
            </a:r>
            <a:r>
              <a:rPr lang="en-US" dirty="0"/>
              <a:t>infection</a:t>
            </a:r>
          </a:p>
          <a:p>
            <a:pPr lvl="1"/>
            <a:r>
              <a:rPr lang="en-US" dirty="0"/>
              <a:t>Joints: Lyme arthritis (</a:t>
            </a:r>
            <a:r>
              <a:rPr lang="en-US" i="1" dirty="0"/>
              <a:t>B. burgdorferi</a:t>
            </a:r>
            <a:r>
              <a:rPr lang="en-US" dirty="0"/>
              <a:t>)</a:t>
            </a:r>
          </a:p>
          <a:p>
            <a:pPr lvl="1"/>
            <a:r>
              <a:rPr lang="en-US" dirty="0"/>
              <a:t>CNS: Neuroborreliosis (</a:t>
            </a:r>
            <a:r>
              <a:rPr lang="en-US" i="1" dirty="0"/>
              <a:t>B. garinii </a:t>
            </a:r>
            <a:r>
              <a:rPr lang="en-US" dirty="0"/>
              <a:t>and </a:t>
            </a:r>
            <a:r>
              <a:rPr lang="en-US" i="1" dirty="0"/>
              <a:t>B. bavariensis</a:t>
            </a:r>
            <a:r>
              <a:rPr lang="en-US" dirty="0"/>
              <a:t>)</a:t>
            </a:r>
          </a:p>
          <a:p>
            <a:pPr lvl="1"/>
            <a:r>
              <a:rPr lang="en-US" dirty="0"/>
              <a:t>Skin: </a:t>
            </a:r>
            <a:r>
              <a:rPr lang="en-US" dirty="0" err="1"/>
              <a:t>Acrodermatitis</a:t>
            </a:r>
            <a:r>
              <a:rPr lang="en-US" dirty="0"/>
              <a:t> </a:t>
            </a:r>
            <a:r>
              <a:rPr lang="en-US" dirty="0" err="1"/>
              <a:t>chronica</a:t>
            </a:r>
            <a:r>
              <a:rPr lang="en-US" dirty="0"/>
              <a:t> </a:t>
            </a:r>
            <a:r>
              <a:rPr lang="en-US" dirty="0" err="1"/>
              <a:t>atrophicans</a:t>
            </a:r>
            <a:r>
              <a:rPr lang="en-US" dirty="0"/>
              <a:t> (</a:t>
            </a:r>
            <a:r>
              <a:rPr lang="en-US" i="1" dirty="0"/>
              <a:t>B. afzelii</a:t>
            </a:r>
            <a:r>
              <a:rPr lang="en-US" dirty="0"/>
              <a:t>)</a:t>
            </a:r>
          </a:p>
        </p:txBody>
      </p:sp>
      <p:sp>
        <p:nvSpPr>
          <p:cNvPr id="4" name="Datumsplatzhalter 3"/>
          <p:cNvSpPr>
            <a:spLocks noGrp="1"/>
          </p:cNvSpPr>
          <p:nvPr>
            <p:ph type="dt" sz="half" idx="10"/>
          </p:nvPr>
        </p:nvSpPr>
        <p:spPr/>
        <p:txBody>
          <a:bodyPr/>
          <a:lstStyle/>
          <a:p>
            <a:r>
              <a:rPr lang="en-US" smtClean="0"/>
              <a:t>SEPTEMBER 25, 2014</a:t>
            </a:r>
            <a:endParaRPr lang="en-US" dirty="0"/>
          </a:p>
        </p:txBody>
      </p:sp>
      <p:sp>
        <p:nvSpPr>
          <p:cNvPr id="5" name="Fußzeilenplatzhalter 4"/>
          <p:cNvSpPr>
            <a:spLocks noGrp="1"/>
          </p:cNvSpPr>
          <p:nvPr>
            <p:ph type="ftr" sz="quarter" idx="11"/>
          </p:nvPr>
        </p:nvSpPr>
        <p:spPr>
          <a:xfrm>
            <a:off x="740728" y="7164388"/>
            <a:ext cx="6192837" cy="216643"/>
          </a:xfrm>
        </p:spPr>
        <p:txBody>
          <a:bodyPr/>
          <a:lstStyle/>
          <a:p>
            <a:r>
              <a:rPr lang="de-DE" smtClean="0"/>
              <a:t>VALNEVA'S LB VACCINE                                         </a:t>
            </a:r>
            <a:endParaRPr lang="en-US"/>
          </a:p>
        </p:txBody>
      </p:sp>
      <p:sp>
        <p:nvSpPr>
          <p:cNvPr id="6" name="Foliennummernplatzhalter 5"/>
          <p:cNvSpPr>
            <a:spLocks noGrp="1"/>
          </p:cNvSpPr>
          <p:nvPr>
            <p:ph type="sldNum" sz="quarter" idx="12"/>
          </p:nvPr>
        </p:nvSpPr>
        <p:spPr/>
        <p:txBody>
          <a:bodyPr/>
          <a:lstStyle/>
          <a:p>
            <a:fld id="{DECF7BD0-5718-4203-831C-0CE0D6B007E8}" type="slidenum">
              <a:rPr lang="en-US" smtClean="0"/>
              <a:t>9</a:t>
            </a:fld>
            <a:endParaRPr lang="en-US"/>
          </a:p>
        </p:txBody>
      </p:sp>
      <p:pic>
        <p:nvPicPr>
          <p:cNvPr id="7" name="Picture 2" descr="em_sm.jpg (4802 Byte)"/>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078034" y="1918757"/>
            <a:ext cx="1353583" cy="1303787"/>
          </a:xfrm>
          <a:prstGeom prst="rect">
            <a:avLst/>
          </a:prstGeom>
          <a:noFill/>
          <a:ln w="22225">
            <a:solidFill>
              <a:schemeClr val="accent2"/>
            </a:solidFill>
          </a:ln>
          <a:extLst>
            <a:ext uri="{909E8E84-426E-40DD-AFC4-6F175D3DCCD1}">
              <a14:hiddenFill xmlns:a14="http://schemas.microsoft.com/office/drawing/2010/main">
                <a:solidFill>
                  <a:srgbClr val="FFFFFF"/>
                </a:solidFill>
              </a14:hiddenFill>
            </a:ext>
          </a:extLst>
        </p:spPr>
      </p:pic>
      <p:sp>
        <p:nvSpPr>
          <p:cNvPr id="8" name="Text Box 17"/>
          <p:cNvSpPr txBox="1">
            <a:spLocks noChangeArrowheads="1"/>
          </p:cNvSpPr>
          <p:nvPr/>
        </p:nvSpPr>
        <p:spPr bwMode="auto">
          <a:xfrm>
            <a:off x="7078035" y="3230083"/>
            <a:ext cx="1353582"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marL="363538" indent="-174625" defTabSz="787400">
              <a:spcBef>
                <a:spcPct val="0"/>
              </a:spcBef>
              <a:defRPr sz="2400">
                <a:solidFill>
                  <a:schemeClr val="tx1"/>
                </a:solidFill>
                <a:latin typeface="Times New Roman" pitchFamily="18" charset="0"/>
              </a:defRPr>
            </a:lvl1pPr>
            <a:lvl2pPr defTabSz="787400">
              <a:spcBef>
                <a:spcPct val="0"/>
              </a:spcBef>
              <a:defRPr sz="2400">
                <a:solidFill>
                  <a:schemeClr val="tx1"/>
                </a:solidFill>
                <a:latin typeface="Times New Roman" pitchFamily="18" charset="0"/>
              </a:defRPr>
            </a:lvl2pPr>
            <a:lvl3pPr defTabSz="787400">
              <a:spcBef>
                <a:spcPct val="0"/>
              </a:spcBef>
              <a:defRPr sz="2400">
                <a:solidFill>
                  <a:schemeClr val="tx1"/>
                </a:solidFill>
                <a:latin typeface="Times New Roman" pitchFamily="18" charset="0"/>
              </a:defRPr>
            </a:lvl3pPr>
            <a:lvl4pPr defTabSz="787400">
              <a:spcBef>
                <a:spcPct val="0"/>
              </a:spcBef>
              <a:defRPr sz="2400">
                <a:solidFill>
                  <a:schemeClr val="tx1"/>
                </a:solidFill>
                <a:latin typeface="Times New Roman" pitchFamily="18" charset="0"/>
              </a:defRPr>
            </a:lvl4pPr>
            <a:lvl5pPr defTabSz="787400">
              <a:spcBef>
                <a:spcPct val="0"/>
              </a:spcBef>
              <a:defRPr sz="2400">
                <a:solidFill>
                  <a:schemeClr val="tx1"/>
                </a:solidFill>
                <a:latin typeface="Times New Roman" pitchFamily="18" charset="0"/>
              </a:defRPr>
            </a:lvl5pPr>
            <a:lvl6pPr defTabSz="787400" fontAlgn="base">
              <a:spcBef>
                <a:spcPct val="0"/>
              </a:spcBef>
              <a:spcAft>
                <a:spcPct val="0"/>
              </a:spcAft>
              <a:defRPr sz="2400">
                <a:solidFill>
                  <a:schemeClr val="tx1"/>
                </a:solidFill>
                <a:latin typeface="Times New Roman" pitchFamily="18" charset="0"/>
              </a:defRPr>
            </a:lvl6pPr>
            <a:lvl7pPr defTabSz="787400" fontAlgn="base">
              <a:spcBef>
                <a:spcPct val="0"/>
              </a:spcBef>
              <a:spcAft>
                <a:spcPct val="0"/>
              </a:spcAft>
              <a:defRPr sz="2400">
                <a:solidFill>
                  <a:schemeClr val="tx1"/>
                </a:solidFill>
                <a:latin typeface="Times New Roman" pitchFamily="18" charset="0"/>
              </a:defRPr>
            </a:lvl7pPr>
            <a:lvl8pPr defTabSz="787400" fontAlgn="base">
              <a:spcBef>
                <a:spcPct val="0"/>
              </a:spcBef>
              <a:spcAft>
                <a:spcPct val="0"/>
              </a:spcAft>
              <a:defRPr sz="2400">
                <a:solidFill>
                  <a:schemeClr val="tx1"/>
                </a:solidFill>
                <a:latin typeface="Times New Roman" pitchFamily="18" charset="0"/>
              </a:defRPr>
            </a:lvl8pPr>
            <a:lvl9pPr defTabSz="787400" fontAlgn="base">
              <a:spcBef>
                <a:spcPct val="0"/>
              </a:spcBef>
              <a:spcAft>
                <a:spcPct val="0"/>
              </a:spcAft>
              <a:defRPr sz="2400">
                <a:solidFill>
                  <a:schemeClr val="tx1"/>
                </a:solidFill>
                <a:latin typeface="Times New Roman" pitchFamily="18" charset="0"/>
              </a:defRPr>
            </a:lvl9pPr>
          </a:lstStyle>
          <a:p>
            <a:pPr marL="0" indent="0" algn="ctr">
              <a:spcBef>
                <a:spcPct val="10000"/>
              </a:spcBef>
              <a:buFont typeface="Wingdings" pitchFamily="2" charset="2"/>
              <a:buNone/>
            </a:pPr>
            <a:r>
              <a:rPr lang="en-US" sz="1400" dirty="0" smtClean="0">
                <a:solidFill>
                  <a:schemeClr val="accent2"/>
                </a:solidFill>
                <a:latin typeface="Arial" pitchFamily="34" charset="0"/>
              </a:rPr>
              <a:t>Erythema migrans</a:t>
            </a:r>
            <a:endParaRPr lang="en-US" sz="1400" dirty="0">
              <a:solidFill>
                <a:schemeClr val="accent2"/>
              </a:solidFill>
              <a:latin typeface="Arial" pitchFamily="34" charset="0"/>
            </a:endParaRPr>
          </a:p>
        </p:txBody>
      </p:sp>
      <p:pic>
        <p:nvPicPr>
          <p:cNvPr id="9" name="Picture 11"/>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157000" y="4470649"/>
            <a:ext cx="2485100" cy="1670050"/>
          </a:xfrm>
          <a:prstGeom prst="rect">
            <a:avLst/>
          </a:prstGeom>
          <a:noFill/>
          <a:ln w="22225">
            <a:solidFill>
              <a:schemeClr val="accent2"/>
            </a:solidFill>
            <a:miter lim="800000"/>
            <a:headEnd/>
            <a:tailEnd/>
          </a:ln>
          <a:effectLst/>
          <a:extLst>
            <a:ext uri="{909E8E84-426E-40DD-AFC4-6F175D3DCCD1}">
              <a14:hiddenFill xmlns:a14="http://schemas.microsoft.com/office/drawing/2010/main">
                <a:solidFill>
                  <a:schemeClr val="accent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1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38402" y="4452603"/>
            <a:ext cx="2497138" cy="1671638"/>
          </a:xfrm>
          <a:prstGeom prst="rect">
            <a:avLst/>
          </a:prstGeom>
          <a:noFill/>
          <a:ln w="22225">
            <a:solidFill>
              <a:schemeClr val="accent2"/>
            </a:solidFill>
            <a:miter lim="800000"/>
            <a:headEnd/>
            <a:tailEnd/>
          </a:ln>
          <a:effectLst/>
          <a:extLst>
            <a:ext uri="{909E8E84-426E-40DD-AFC4-6F175D3DCCD1}">
              <a14:hiddenFill xmlns:a14="http://schemas.microsoft.com/office/drawing/2010/main">
                <a:solidFill>
                  <a:schemeClr val="accent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13"/>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746396" y="4457367"/>
            <a:ext cx="2454142" cy="1665287"/>
          </a:xfrm>
          <a:prstGeom prst="rect">
            <a:avLst/>
          </a:prstGeom>
          <a:noFill/>
          <a:ln w="22225">
            <a:solidFill>
              <a:schemeClr val="accent2"/>
            </a:solidFill>
            <a:miter lim="800000"/>
            <a:headEnd/>
            <a:tailEnd/>
          </a:ln>
          <a:effectLst/>
          <a:extLst>
            <a:ext uri="{909E8E84-426E-40DD-AFC4-6F175D3DCCD1}">
              <a14:hiddenFill xmlns:a14="http://schemas.microsoft.com/office/drawing/2010/main">
                <a:solidFill>
                  <a:schemeClr val="accent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Rectangle 15"/>
          <p:cNvSpPr>
            <a:spLocks noChangeArrowheads="1"/>
          </p:cNvSpPr>
          <p:nvPr/>
        </p:nvSpPr>
        <p:spPr bwMode="auto">
          <a:xfrm>
            <a:off x="4574004" y="6174038"/>
            <a:ext cx="1442703"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787400">
              <a:buFont typeface="Wingdings" pitchFamily="2" charset="2"/>
              <a:buNone/>
            </a:pPr>
            <a:r>
              <a:rPr lang="en-US" sz="1400" dirty="0" smtClean="0">
                <a:solidFill>
                  <a:schemeClr val="accent2"/>
                </a:solidFill>
              </a:rPr>
              <a:t>Facial nerve palsy</a:t>
            </a:r>
            <a:endParaRPr lang="en-US" sz="1400" dirty="0">
              <a:solidFill>
                <a:schemeClr val="accent2"/>
              </a:solidFill>
            </a:endParaRPr>
          </a:p>
        </p:txBody>
      </p:sp>
      <p:sp>
        <p:nvSpPr>
          <p:cNvPr id="13" name="Text Box 16"/>
          <p:cNvSpPr txBox="1">
            <a:spLocks noChangeArrowheads="1"/>
          </p:cNvSpPr>
          <p:nvPr/>
        </p:nvSpPr>
        <p:spPr bwMode="auto">
          <a:xfrm>
            <a:off x="7538402" y="6159166"/>
            <a:ext cx="2497138" cy="452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marL="363538" indent="-174625" defTabSz="787400">
              <a:spcBef>
                <a:spcPct val="0"/>
              </a:spcBef>
              <a:defRPr sz="2400">
                <a:solidFill>
                  <a:schemeClr val="tx1"/>
                </a:solidFill>
                <a:latin typeface="Times New Roman" pitchFamily="18" charset="0"/>
              </a:defRPr>
            </a:lvl1pPr>
            <a:lvl2pPr defTabSz="787400">
              <a:spcBef>
                <a:spcPct val="0"/>
              </a:spcBef>
              <a:defRPr sz="2400">
                <a:solidFill>
                  <a:schemeClr val="tx1"/>
                </a:solidFill>
                <a:latin typeface="Times New Roman" pitchFamily="18" charset="0"/>
              </a:defRPr>
            </a:lvl2pPr>
            <a:lvl3pPr defTabSz="787400">
              <a:spcBef>
                <a:spcPct val="0"/>
              </a:spcBef>
              <a:defRPr sz="2400">
                <a:solidFill>
                  <a:schemeClr val="tx1"/>
                </a:solidFill>
                <a:latin typeface="Times New Roman" pitchFamily="18" charset="0"/>
              </a:defRPr>
            </a:lvl3pPr>
            <a:lvl4pPr defTabSz="787400">
              <a:spcBef>
                <a:spcPct val="0"/>
              </a:spcBef>
              <a:defRPr sz="2400">
                <a:solidFill>
                  <a:schemeClr val="tx1"/>
                </a:solidFill>
                <a:latin typeface="Times New Roman" pitchFamily="18" charset="0"/>
              </a:defRPr>
            </a:lvl4pPr>
            <a:lvl5pPr defTabSz="787400">
              <a:spcBef>
                <a:spcPct val="0"/>
              </a:spcBef>
              <a:defRPr sz="2400">
                <a:solidFill>
                  <a:schemeClr val="tx1"/>
                </a:solidFill>
                <a:latin typeface="Times New Roman" pitchFamily="18" charset="0"/>
              </a:defRPr>
            </a:lvl5pPr>
            <a:lvl6pPr defTabSz="787400" fontAlgn="base">
              <a:spcBef>
                <a:spcPct val="0"/>
              </a:spcBef>
              <a:spcAft>
                <a:spcPct val="0"/>
              </a:spcAft>
              <a:defRPr sz="2400">
                <a:solidFill>
                  <a:schemeClr val="tx1"/>
                </a:solidFill>
                <a:latin typeface="Times New Roman" pitchFamily="18" charset="0"/>
              </a:defRPr>
            </a:lvl6pPr>
            <a:lvl7pPr defTabSz="787400" fontAlgn="base">
              <a:spcBef>
                <a:spcPct val="0"/>
              </a:spcBef>
              <a:spcAft>
                <a:spcPct val="0"/>
              </a:spcAft>
              <a:defRPr sz="2400">
                <a:solidFill>
                  <a:schemeClr val="tx1"/>
                </a:solidFill>
                <a:latin typeface="Times New Roman" pitchFamily="18" charset="0"/>
              </a:defRPr>
            </a:lvl7pPr>
            <a:lvl8pPr defTabSz="787400" fontAlgn="base">
              <a:spcBef>
                <a:spcPct val="0"/>
              </a:spcBef>
              <a:spcAft>
                <a:spcPct val="0"/>
              </a:spcAft>
              <a:defRPr sz="2400">
                <a:solidFill>
                  <a:schemeClr val="tx1"/>
                </a:solidFill>
                <a:latin typeface="Times New Roman" pitchFamily="18" charset="0"/>
              </a:defRPr>
            </a:lvl8pPr>
            <a:lvl9pPr defTabSz="787400" fontAlgn="base">
              <a:spcBef>
                <a:spcPct val="0"/>
              </a:spcBef>
              <a:spcAft>
                <a:spcPct val="0"/>
              </a:spcAft>
              <a:defRPr sz="2400">
                <a:solidFill>
                  <a:schemeClr val="tx1"/>
                </a:solidFill>
                <a:latin typeface="Times New Roman" pitchFamily="18" charset="0"/>
              </a:defRPr>
            </a:lvl9pPr>
          </a:lstStyle>
          <a:p>
            <a:pPr marL="0" indent="0" algn="ctr">
              <a:spcBef>
                <a:spcPct val="10000"/>
              </a:spcBef>
              <a:buFont typeface="Wingdings" pitchFamily="2" charset="2"/>
              <a:buNone/>
            </a:pPr>
            <a:r>
              <a:rPr lang="en-US" sz="1400" dirty="0" err="1" smtClean="0">
                <a:solidFill>
                  <a:schemeClr val="accent2"/>
                </a:solidFill>
                <a:latin typeface="Arial" pitchFamily="34" charset="0"/>
              </a:rPr>
              <a:t>Acrodermatitis</a:t>
            </a:r>
            <a:r>
              <a:rPr lang="en-US" sz="1400" dirty="0" smtClean="0">
                <a:solidFill>
                  <a:schemeClr val="accent2"/>
                </a:solidFill>
                <a:latin typeface="Arial" pitchFamily="34" charset="0"/>
              </a:rPr>
              <a:t> </a:t>
            </a:r>
            <a:r>
              <a:rPr lang="en-US" sz="1400" dirty="0" err="1" smtClean="0">
                <a:solidFill>
                  <a:schemeClr val="accent2"/>
                </a:solidFill>
                <a:latin typeface="Arial" pitchFamily="34" charset="0"/>
              </a:rPr>
              <a:t>chronica</a:t>
            </a:r>
            <a:endParaRPr lang="en-US" sz="1400" dirty="0" smtClean="0">
              <a:solidFill>
                <a:schemeClr val="accent2"/>
              </a:solidFill>
              <a:latin typeface="Arial" pitchFamily="34" charset="0"/>
            </a:endParaRPr>
          </a:p>
          <a:p>
            <a:pPr algn="ctr">
              <a:spcBef>
                <a:spcPct val="10000"/>
              </a:spcBef>
              <a:buFont typeface="Wingdings" pitchFamily="2" charset="2"/>
              <a:buNone/>
            </a:pPr>
            <a:r>
              <a:rPr lang="en-US" sz="1400" dirty="0" smtClean="0">
                <a:solidFill>
                  <a:schemeClr val="accent2"/>
                </a:solidFill>
                <a:latin typeface="Arial" pitchFamily="34" charset="0"/>
              </a:rPr>
              <a:t>atrophicans</a:t>
            </a:r>
            <a:endParaRPr lang="en-US" sz="1400" dirty="0">
              <a:solidFill>
                <a:schemeClr val="accent2"/>
              </a:solidFill>
              <a:latin typeface="Arial" pitchFamily="34" charset="0"/>
            </a:endParaRPr>
          </a:p>
        </p:txBody>
      </p:sp>
      <p:sp>
        <p:nvSpPr>
          <p:cNvPr id="14" name="Text Box 17"/>
          <p:cNvSpPr txBox="1">
            <a:spLocks noChangeArrowheads="1"/>
          </p:cNvSpPr>
          <p:nvPr/>
        </p:nvSpPr>
        <p:spPr bwMode="auto">
          <a:xfrm>
            <a:off x="1360928" y="6171867"/>
            <a:ext cx="1067343"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marL="363538" indent="-174625" defTabSz="787400">
              <a:spcBef>
                <a:spcPct val="0"/>
              </a:spcBef>
              <a:defRPr sz="2400">
                <a:solidFill>
                  <a:schemeClr val="tx1"/>
                </a:solidFill>
                <a:latin typeface="Times New Roman" pitchFamily="18" charset="0"/>
              </a:defRPr>
            </a:lvl1pPr>
            <a:lvl2pPr defTabSz="787400">
              <a:spcBef>
                <a:spcPct val="0"/>
              </a:spcBef>
              <a:defRPr sz="2400">
                <a:solidFill>
                  <a:schemeClr val="tx1"/>
                </a:solidFill>
                <a:latin typeface="Times New Roman" pitchFamily="18" charset="0"/>
              </a:defRPr>
            </a:lvl2pPr>
            <a:lvl3pPr defTabSz="787400">
              <a:spcBef>
                <a:spcPct val="0"/>
              </a:spcBef>
              <a:defRPr sz="2400">
                <a:solidFill>
                  <a:schemeClr val="tx1"/>
                </a:solidFill>
                <a:latin typeface="Times New Roman" pitchFamily="18" charset="0"/>
              </a:defRPr>
            </a:lvl3pPr>
            <a:lvl4pPr defTabSz="787400">
              <a:spcBef>
                <a:spcPct val="0"/>
              </a:spcBef>
              <a:defRPr sz="2400">
                <a:solidFill>
                  <a:schemeClr val="tx1"/>
                </a:solidFill>
                <a:latin typeface="Times New Roman" pitchFamily="18" charset="0"/>
              </a:defRPr>
            </a:lvl4pPr>
            <a:lvl5pPr defTabSz="787400">
              <a:spcBef>
                <a:spcPct val="0"/>
              </a:spcBef>
              <a:defRPr sz="2400">
                <a:solidFill>
                  <a:schemeClr val="tx1"/>
                </a:solidFill>
                <a:latin typeface="Times New Roman" pitchFamily="18" charset="0"/>
              </a:defRPr>
            </a:lvl5pPr>
            <a:lvl6pPr defTabSz="787400" fontAlgn="base">
              <a:spcBef>
                <a:spcPct val="0"/>
              </a:spcBef>
              <a:spcAft>
                <a:spcPct val="0"/>
              </a:spcAft>
              <a:defRPr sz="2400">
                <a:solidFill>
                  <a:schemeClr val="tx1"/>
                </a:solidFill>
                <a:latin typeface="Times New Roman" pitchFamily="18" charset="0"/>
              </a:defRPr>
            </a:lvl6pPr>
            <a:lvl7pPr defTabSz="787400" fontAlgn="base">
              <a:spcBef>
                <a:spcPct val="0"/>
              </a:spcBef>
              <a:spcAft>
                <a:spcPct val="0"/>
              </a:spcAft>
              <a:defRPr sz="2400">
                <a:solidFill>
                  <a:schemeClr val="tx1"/>
                </a:solidFill>
                <a:latin typeface="Times New Roman" pitchFamily="18" charset="0"/>
              </a:defRPr>
            </a:lvl7pPr>
            <a:lvl8pPr defTabSz="787400" fontAlgn="base">
              <a:spcBef>
                <a:spcPct val="0"/>
              </a:spcBef>
              <a:spcAft>
                <a:spcPct val="0"/>
              </a:spcAft>
              <a:defRPr sz="2400">
                <a:solidFill>
                  <a:schemeClr val="tx1"/>
                </a:solidFill>
                <a:latin typeface="Times New Roman" pitchFamily="18" charset="0"/>
              </a:defRPr>
            </a:lvl8pPr>
            <a:lvl9pPr defTabSz="787400" fontAlgn="base">
              <a:spcBef>
                <a:spcPct val="0"/>
              </a:spcBef>
              <a:spcAft>
                <a:spcPct val="0"/>
              </a:spcAft>
              <a:defRPr sz="2400">
                <a:solidFill>
                  <a:schemeClr val="tx1"/>
                </a:solidFill>
                <a:latin typeface="Times New Roman" pitchFamily="18" charset="0"/>
              </a:defRPr>
            </a:lvl9pPr>
          </a:lstStyle>
          <a:p>
            <a:pPr marL="0" indent="0">
              <a:spcBef>
                <a:spcPct val="10000"/>
              </a:spcBef>
              <a:buFont typeface="Wingdings" pitchFamily="2" charset="2"/>
              <a:buNone/>
            </a:pPr>
            <a:r>
              <a:rPr lang="en-US" sz="1400" dirty="0" smtClean="0">
                <a:solidFill>
                  <a:schemeClr val="accent2"/>
                </a:solidFill>
                <a:latin typeface="Arial" pitchFamily="34" charset="0"/>
              </a:rPr>
              <a:t>Lyme arthritis</a:t>
            </a:r>
            <a:endParaRPr lang="en-US" sz="1400" dirty="0">
              <a:solidFill>
                <a:schemeClr val="accent2"/>
              </a:solidFill>
              <a:latin typeface="Arial" pitchFamily="34" charset="0"/>
            </a:endParaRPr>
          </a:p>
        </p:txBody>
      </p:sp>
    </p:spTree>
    <p:extLst>
      <p:ext uri="{BB962C8B-B14F-4D97-AF65-F5344CB8AC3E}">
        <p14:creationId xmlns:p14="http://schemas.microsoft.com/office/powerpoint/2010/main" val="4412493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marL="457200" indent="-457200">
              <a:lnSpc>
                <a:spcPts val="4252"/>
              </a:lnSpc>
            </a:pPr>
            <a:r>
              <a:rPr lang="de-DE" dirty="0" err="1"/>
              <a:t>Lyme</a:t>
            </a:r>
            <a:r>
              <a:rPr lang="de-DE" dirty="0"/>
              <a:t> </a:t>
            </a:r>
            <a:r>
              <a:rPr lang="de-DE" dirty="0" err="1"/>
              <a:t>Borreliosis</a:t>
            </a:r>
            <a:r>
              <a:rPr lang="de-DE" dirty="0"/>
              <a:t> </a:t>
            </a:r>
            <a:r>
              <a:rPr lang="de-DE" dirty="0" err="1" smtClean="0"/>
              <a:t>vaccine</a:t>
            </a:r>
            <a:endParaRPr lang="en-US" dirty="0"/>
          </a:p>
        </p:txBody>
      </p:sp>
    </p:spTree>
    <p:extLst>
      <p:ext uri="{BB962C8B-B14F-4D97-AF65-F5344CB8AC3E}">
        <p14:creationId xmlns:p14="http://schemas.microsoft.com/office/powerpoint/2010/main" val="27629934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Introduction to vaccine</a:t>
            </a:r>
            <a:r>
              <a:rPr lang="en-US" dirty="0"/>
              <a:t/>
            </a:r>
            <a:br>
              <a:rPr lang="en-US" dirty="0"/>
            </a:br>
            <a:r>
              <a:rPr lang="en-US" b="0" dirty="0" smtClean="0">
                <a:solidFill>
                  <a:schemeClr val="tx2"/>
                </a:solidFill>
              </a:rPr>
              <a:t>Mechanism of action of an OspA based vaccine</a:t>
            </a:r>
            <a:endParaRPr lang="en-US" b="0" dirty="0">
              <a:solidFill>
                <a:schemeClr val="tx2"/>
              </a:solidFill>
            </a:endParaRPr>
          </a:p>
        </p:txBody>
      </p:sp>
      <p:sp>
        <p:nvSpPr>
          <p:cNvPr id="3" name="Inhaltsplatzhalter 2"/>
          <p:cNvSpPr>
            <a:spLocks noGrp="1"/>
          </p:cNvSpPr>
          <p:nvPr>
            <p:ph idx="1"/>
          </p:nvPr>
        </p:nvSpPr>
        <p:spPr>
          <a:xfrm>
            <a:off x="738188" y="1908175"/>
            <a:ext cx="9361487" cy="4751388"/>
          </a:xfrm>
        </p:spPr>
        <p:txBody>
          <a:bodyPr/>
          <a:lstStyle/>
          <a:p>
            <a:r>
              <a:rPr lang="en-US" dirty="0"/>
              <a:t>Expression of OspA</a:t>
            </a:r>
          </a:p>
          <a:p>
            <a:pPr marL="522103" lvl="3" indent="-342779">
              <a:buFont typeface="+mj-lt"/>
              <a:buAutoNum type="arabicPeriod"/>
            </a:pPr>
            <a:r>
              <a:rPr lang="en-US" dirty="0"/>
              <a:t>OspA is expressed when spirochetes are located in the mid-gut of an unfed tick</a:t>
            </a:r>
          </a:p>
          <a:p>
            <a:pPr marL="522103" lvl="3" indent="-342779">
              <a:buFont typeface="+mj-lt"/>
              <a:buAutoNum type="arabicPeriod"/>
            </a:pPr>
            <a:r>
              <a:rPr lang="en-US" dirty="0"/>
              <a:t>During </a:t>
            </a:r>
            <a:r>
              <a:rPr lang="en-US" dirty="0" smtClean="0"/>
              <a:t>feeding, </a:t>
            </a:r>
            <a:r>
              <a:rPr lang="en-US" dirty="0"/>
              <a:t>the incoming blood elicits the down regulation of OspA expression</a:t>
            </a:r>
          </a:p>
          <a:p>
            <a:pPr marL="522103" lvl="3" indent="-342779">
              <a:buFont typeface="+mj-lt"/>
              <a:buAutoNum type="arabicPeriod"/>
            </a:pPr>
            <a:r>
              <a:rPr lang="en-US" dirty="0"/>
              <a:t>Down regulation of OspA allows the spirochetes to migrate to the salivary glands and into the blood of the </a:t>
            </a:r>
            <a:r>
              <a:rPr lang="en-US" dirty="0" smtClean="0"/>
              <a:t>vertebrate host</a:t>
            </a:r>
            <a:endParaRPr lang="en-US" dirty="0"/>
          </a:p>
          <a:p>
            <a:pPr lvl="2"/>
            <a:endParaRPr lang="en-US" dirty="0"/>
          </a:p>
          <a:p>
            <a:r>
              <a:rPr lang="en-US" dirty="0"/>
              <a:t>Function of anti-OspA antibodies</a:t>
            </a:r>
          </a:p>
          <a:p>
            <a:pPr marL="522103" lvl="3" indent="-342779">
              <a:buFont typeface="+mj-lt"/>
              <a:buAutoNum type="arabicPeriod"/>
            </a:pPr>
            <a:r>
              <a:rPr lang="en-US" dirty="0"/>
              <a:t>The anti-OspA antibodies in the blood of the host </a:t>
            </a:r>
            <a:r>
              <a:rPr lang="en-US" dirty="0" smtClean="0"/>
              <a:t>bind </a:t>
            </a:r>
            <a:r>
              <a:rPr lang="en-US" dirty="0"/>
              <a:t>to the spirochetes before OspA expression is down regulated</a:t>
            </a:r>
          </a:p>
          <a:p>
            <a:pPr marL="522103" lvl="3" indent="-342779">
              <a:buFont typeface="+mj-lt"/>
              <a:buAutoNum type="arabicPeriod"/>
            </a:pPr>
            <a:r>
              <a:rPr lang="en-US" dirty="0"/>
              <a:t>Migration to the salivary glands is blocked and </a:t>
            </a:r>
            <a:r>
              <a:rPr lang="en-US" dirty="0" err="1"/>
              <a:t>borreliae</a:t>
            </a:r>
            <a:r>
              <a:rPr lang="en-US" dirty="0"/>
              <a:t/>
            </a:r>
            <a:br>
              <a:rPr lang="en-US" dirty="0"/>
            </a:br>
            <a:r>
              <a:rPr lang="en-US" dirty="0"/>
              <a:t>are killed in a complement independent manner* in the tick</a:t>
            </a:r>
          </a:p>
          <a:p>
            <a:pPr marL="522103" lvl="3" indent="-342779">
              <a:buFont typeface="+mj-lt"/>
              <a:buAutoNum type="arabicPeriod"/>
            </a:pPr>
            <a:r>
              <a:rPr lang="en-US" dirty="0" smtClean="0"/>
              <a:t>Thus, </a:t>
            </a:r>
            <a:r>
              <a:rPr lang="en-US" dirty="0"/>
              <a:t>only </a:t>
            </a:r>
            <a:r>
              <a:rPr lang="en-US" dirty="0" smtClean="0"/>
              <a:t>antibodies that bind OspA </a:t>
            </a:r>
            <a:r>
              <a:rPr lang="en-US" dirty="0"/>
              <a:t>are needed for</a:t>
            </a:r>
            <a:br>
              <a:rPr lang="en-US" dirty="0"/>
            </a:br>
            <a:r>
              <a:rPr lang="en-US" dirty="0"/>
              <a:t>elimination of spirochetes in the </a:t>
            </a:r>
            <a:r>
              <a:rPr lang="en-US" dirty="0" smtClean="0"/>
              <a:t>tick</a:t>
            </a:r>
          </a:p>
        </p:txBody>
      </p:sp>
      <p:sp>
        <p:nvSpPr>
          <p:cNvPr id="4" name="Fußzeilenplatzhalter 3"/>
          <p:cNvSpPr>
            <a:spLocks noGrp="1"/>
          </p:cNvSpPr>
          <p:nvPr>
            <p:ph type="ftr" sz="quarter" idx="11"/>
          </p:nvPr>
        </p:nvSpPr>
        <p:spPr/>
        <p:txBody>
          <a:bodyPr/>
          <a:lstStyle/>
          <a:p>
            <a:r>
              <a:rPr lang="de-DE" smtClean="0"/>
              <a:t>VALNEVA'S LB VACCINE                                         </a:t>
            </a:r>
            <a:endParaRPr lang="en-US"/>
          </a:p>
        </p:txBody>
      </p:sp>
      <p:sp>
        <p:nvSpPr>
          <p:cNvPr id="7" name="Date Placeholder 6"/>
          <p:cNvSpPr>
            <a:spLocks noGrp="1"/>
          </p:cNvSpPr>
          <p:nvPr>
            <p:ph type="dt" sz="half" idx="10"/>
          </p:nvPr>
        </p:nvSpPr>
        <p:spPr/>
        <p:txBody>
          <a:bodyPr/>
          <a:lstStyle/>
          <a:p>
            <a:r>
              <a:rPr lang="en-US" noProof="0" smtClean="0"/>
              <a:t>SEPTEMBER 25, 2014</a:t>
            </a:r>
            <a:endParaRPr lang="en-US" noProof="0" dirty="0"/>
          </a:p>
        </p:txBody>
      </p:sp>
      <p:sp>
        <p:nvSpPr>
          <p:cNvPr id="8" name="Slide Number Placeholder 7"/>
          <p:cNvSpPr>
            <a:spLocks noGrp="1"/>
          </p:cNvSpPr>
          <p:nvPr>
            <p:ph type="sldNum" sz="quarter" idx="12"/>
          </p:nvPr>
        </p:nvSpPr>
        <p:spPr/>
        <p:txBody>
          <a:bodyPr/>
          <a:lstStyle/>
          <a:p>
            <a:fld id="{DECF7BD0-5718-4203-831C-0CE0D6B007E8}" type="slidenum">
              <a:rPr lang="en-US" noProof="0" smtClean="0"/>
              <a:t>11</a:t>
            </a:fld>
            <a:endParaRPr lang="en-US" noProof="0"/>
          </a:p>
        </p:txBody>
      </p:sp>
      <p:grpSp>
        <p:nvGrpSpPr>
          <p:cNvPr id="31" name="Group 30"/>
          <p:cNvGrpSpPr>
            <a:grpSpLocks noChangeAspect="1"/>
          </p:cNvGrpSpPr>
          <p:nvPr/>
        </p:nvGrpSpPr>
        <p:grpSpPr>
          <a:xfrm>
            <a:off x="7378512" y="4530681"/>
            <a:ext cx="2684756" cy="2135729"/>
            <a:chOff x="6522561" y="2342793"/>
            <a:chExt cx="2799821" cy="2227263"/>
          </a:xfrm>
        </p:grpSpPr>
        <p:pic>
          <p:nvPicPr>
            <p:cNvPr id="32" name="Picture 5"/>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522561" y="2342793"/>
              <a:ext cx="2799821" cy="2227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 name="Freeform 6"/>
            <p:cNvSpPr>
              <a:spLocks/>
            </p:cNvSpPr>
            <p:nvPr/>
          </p:nvSpPr>
          <p:spPr bwMode="auto">
            <a:xfrm>
              <a:off x="7705779" y="2560281"/>
              <a:ext cx="51594" cy="168275"/>
            </a:xfrm>
            <a:custGeom>
              <a:avLst/>
              <a:gdLst>
                <a:gd name="T0" fmla="*/ 96 w 104"/>
                <a:gd name="T1" fmla="*/ 0 h 672"/>
                <a:gd name="T2" fmla="*/ 0 w 104"/>
                <a:gd name="T3" fmla="*/ 96 h 672"/>
                <a:gd name="T4" fmla="*/ 96 w 104"/>
                <a:gd name="T5" fmla="*/ 192 h 672"/>
                <a:gd name="T6" fmla="*/ 0 w 104"/>
                <a:gd name="T7" fmla="*/ 288 h 672"/>
                <a:gd name="T8" fmla="*/ 96 w 104"/>
                <a:gd name="T9" fmla="*/ 384 h 672"/>
                <a:gd name="T10" fmla="*/ 0 w 104"/>
                <a:gd name="T11" fmla="*/ 480 h 672"/>
                <a:gd name="T12" fmla="*/ 96 w 104"/>
                <a:gd name="T13" fmla="*/ 576 h 672"/>
                <a:gd name="T14" fmla="*/ 48 w 104"/>
                <a:gd name="T15" fmla="*/ 672 h 6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 h="672">
                  <a:moveTo>
                    <a:pt x="96" y="0"/>
                  </a:moveTo>
                  <a:cubicBezTo>
                    <a:pt x="48" y="32"/>
                    <a:pt x="0" y="64"/>
                    <a:pt x="0" y="96"/>
                  </a:cubicBezTo>
                  <a:cubicBezTo>
                    <a:pt x="0" y="128"/>
                    <a:pt x="96" y="160"/>
                    <a:pt x="96" y="192"/>
                  </a:cubicBezTo>
                  <a:cubicBezTo>
                    <a:pt x="96" y="224"/>
                    <a:pt x="0" y="256"/>
                    <a:pt x="0" y="288"/>
                  </a:cubicBezTo>
                  <a:cubicBezTo>
                    <a:pt x="0" y="320"/>
                    <a:pt x="96" y="352"/>
                    <a:pt x="96" y="384"/>
                  </a:cubicBezTo>
                  <a:cubicBezTo>
                    <a:pt x="96" y="416"/>
                    <a:pt x="0" y="448"/>
                    <a:pt x="0" y="480"/>
                  </a:cubicBezTo>
                  <a:cubicBezTo>
                    <a:pt x="0" y="512"/>
                    <a:pt x="88" y="544"/>
                    <a:pt x="96" y="576"/>
                  </a:cubicBezTo>
                  <a:cubicBezTo>
                    <a:pt x="104" y="608"/>
                    <a:pt x="76" y="640"/>
                    <a:pt x="48" y="672"/>
                  </a:cubicBezTo>
                </a:path>
              </a:pathLst>
            </a:custGeom>
            <a:noFill/>
            <a:ln w="19050" cmpd="sng">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8" name="Freeform 7"/>
            <p:cNvSpPr>
              <a:spLocks/>
            </p:cNvSpPr>
            <p:nvPr/>
          </p:nvSpPr>
          <p:spPr bwMode="auto">
            <a:xfrm rot="15216453">
              <a:off x="7924590" y="2663335"/>
              <a:ext cx="50800" cy="168540"/>
            </a:xfrm>
            <a:custGeom>
              <a:avLst/>
              <a:gdLst>
                <a:gd name="T0" fmla="*/ 96 w 104"/>
                <a:gd name="T1" fmla="*/ 0 h 672"/>
                <a:gd name="T2" fmla="*/ 0 w 104"/>
                <a:gd name="T3" fmla="*/ 96 h 672"/>
                <a:gd name="T4" fmla="*/ 96 w 104"/>
                <a:gd name="T5" fmla="*/ 192 h 672"/>
                <a:gd name="T6" fmla="*/ 0 w 104"/>
                <a:gd name="T7" fmla="*/ 288 h 672"/>
                <a:gd name="T8" fmla="*/ 96 w 104"/>
                <a:gd name="T9" fmla="*/ 384 h 672"/>
                <a:gd name="T10" fmla="*/ 0 w 104"/>
                <a:gd name="T11" fmla="*/ 480 h 672"/>
                <a:gd name="T12" fmla="*/ 96 w 104"/>
                <a:gd name="T13" fmla="*/ 576 h 672"/>
                <a:gd name="T14" fmla="*/ 48 w 104"/>
                <a:gd name="T15" fmla="*/ 672 h 6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 h="672">
                  <a:moveTo>
                    <a:pt x="96" y="0"/>
                  </a:moveTo>
                  <a:cubicBezTo>
                    <a:pt x="48" y="32"/>
                    <a:pt x="0" y="64"/>
                    <a:pt x="0" y="96"/>
                  </a:cubicBezTo>
                  <a:cubicBezTo>
                    <a:pt x="0" y="128"/>
                    <a:pt x="96" y="160"/>
                    <a:pt x="96" y="192"/>
                  </a:cubicBezTo>
                  <a:cubicBezTo>
                    <a:pt x="96" y="224"/>
                    <a:pt x="0" y="256"/>
                    <a:pt x="0" y="288"/>
                  </a:cubicBezTo>
                  <a:cubicBezTo>
                    <a:pt x="0" y="320"/>
                    <a:pt x="96" y="352"/>
                    <a:pt x="96" y="384"/>
                  </a:cubicBezTo>
                  <a:cubicBezTo>
                    <a:pt x="96" y="416"/>
                    <a:pt x="0" y="448"/>
                    <a:pt x="0" y="480"/>
                  </a:cubicBezTo>
                  <a:cubicBezTo>
                    <a:pt x="0" y="512"/>
                    <a:pt x="88" y="544"/>
                    <a:pt x="96" y="576"/>
                  </a:cubicBezTo>
                  <a:cubicBezTo>
                    <a:pt x="104" y="608"/>
                    <a:pt x="76" y="640"/>
                    <a:pt x="48" y="672"/>
                  </a:cubicBezTo>
                </a:path>
              </a:pathLst>
            </a:custGeom>
            <a:noFill/>
            <a:ln w="19050" cmpd="sng">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 name="Freeform 8"/>
            <p:cNvSpPr>
              <a:spLocks/>
            </p:cNvSpPr>
            <p:nvPr/>
          </p:nvSpPr>
          <p:spPr bwMode="auto">
            <a:xfrm>
              <a:off x="8027381" y="2766656"/>
              <a:ext cx="49873" cy="168275"/>
            </a:xfrm>
            <a:custGeom>
              <a:avLst/>
              <a:gdLst>
                <a:gd name="T0" fmla="*/ 96 w 104"/>
                <a:gd name="T1" fmla="*/ 0 h 672"/>
                <a:gd name="T2" fmla="*/ 0 w 104"/>
                <a:gd name="T3" fmla="*/ 96 h 672"/>
                <a:gd name="T4" fmla="*/ 96 w 104"/>
                <a:gd name="T5" fmla="*/ 192 h 672"/>
                <a:gd name="T6" fmla="*/ 0 w 104"/>
                <a:gd name="T7" fmla="*/ 288 h 672"/>
                <a:gd name="T8" fmla="*/ 96 w 104"/>
                <a:gd name="T9" fmla="*/ 384 h 672"/>
                <a:gd name="T10" fmla="*/ 0 w 104"/>
                <a:gd name="T11" fmla="*/ 480 h 672"/>
                <a:gd name="T12" fmla="*/ 96 w 104"/>
                <a:gd name="T13" fmla="*/ 576 h 672"/>
                <a:gd name="T14" fmla="*/ 48 w 104"/>
                <a:gd name="T15" fmla="*/ 672 h 6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 h="672">
                  <a:moveTo>
                    <a:pt x="96" y="0"/>
                  </a:moveTo>
                  <a:cubicBezTo>
                    <a:pt x="48" y="32"/>
                    <a:pt x="0" y="64"/>
                    <a:pt x="0" y="96"/>
                  </a:cubicBezTo>
                  <a:cubicBezTo>
                    <a:pt x="0" y="128"/>
                    <a:pt x="96" y="160"/>
                    <a:pt x="96" y="192"/>
                  </a:cubicBezTo>
                  <a:cubicBezTo>
                    <a:pt x="96" y="224"/>
                    <a:pt x="0" y="256"/>
                    <a:pt x="0" y="288"/>
                  </a:cubicBezTo>
                  <a:cubicBezTo>
                    <a:pt x="0" y="320"/>
                    <a:pt x="96" y="352"/>
                    <a:pt x="96" y="384"/>
                  </a:cubicBezTo>
                  <a:cubicBezTo>
                    <a:pt x="96" y="416"/>
                    <a:pt x="0" y="448"/>
                    <a:pt x="0" y="480"/>
                  </a:cubicBezTo>
                  <a:cubicBezTo>
                    <a:pt x="0" y="512"/>
                    <a:pt x="88" y="544"/>
                    <a:pt x="96" y="576"/>
                  </a:cubicBezTo>
                  <a:cubicBezTo>
                    <a:pt x="104" y="608"/>
                    <a:pt x="76" y="640"/>
                    <a:pt x="48" y="672"/>
                  </a:cubicBezTo>
                </a:path>
              </a:pathLst>
            </a:custGeom>
            <a:noFill/>
            <a:ln w="19050" cmpd="sng">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 name="Freeform 9"/>
            <p:cNvSpPr>
              <a:spLocks/>
            </p:cNvSpPr>
            <p:nvPr/>
          </p:nvSpPr>
          <p:spPr bwMode="auto">
            <a:xfrm>
              <a:off x="8077254" y="2484081"/>
              <a:ext cx="51594" cy="168275"/>
            </a:xfrm>
            <a:custGeom>
              <a:avLst/>
              <a:gdLst>
                <a:gd name="T0" fmla="*/ 96 w 104"/>
                <a:gd name="T1" fmla="*/ 0 h 672"/>
                <a:gd name="T2" fmla="*/ 0 w 104"/>
                <a:gd name="T3" fmla="*/ 96 h 672"/>
                <a:gd name="T4" fmla="*/ 96 w 104"/>
                <a:gd name="T5" fmla="*/ 192 h 672"/>
                <a:gd name="T6" fmla="*/ 0 w 104"/>
                <a:gd name="T7" fmla="*/ 288 h 672"/>
                <a:gd name="T8" fmla="*/ 96 w 104"/>
                <a:gd name="T9" fmla="*/ 384 h 672"/>
                <a:gd name="T10" fmla="*/ 0 w 104"/>
                <a:gd name="T11" fmla="*/ 480 h 672"/>
                <a:gd name="T12" fmla="*/ 96 w 104"/>
                <a:gd name="T13" fmla="*/ 576 h 672"/>
                <a:gd name="T14" fmla="*/ 48 w 104"/>
                <a:gd name="T15" fmla="*/ 672 h 6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 h="672">
                  <a:moveTo>
                    <a:pt x="96" y="0"/>
                  </a:moveTo>
                  <a:cubicBezTo>
                    <a:pt x="48" y="32"/>
                    <a:pt x="0" y="64"/>
                    <a:pt x="0" y="96"/>
                  </a:cubicBezTo>
                  <a:cubicBezTo>
                    <a:pt x="0" y="128"/>
                    <a:pt x="96" y="160"/>
                    <a:pt x="96" y="192"/>
                  </a:cubicBezTo>
                  <a:cubicBezTo>
                    <a:pt x="96" y="224"/>
                    <a:pt x="0" y="256"/>
                    <a:pt x="0" y="288"/>
                  </a:cubicBezTo>
                  <a:cubicBezTo>
                    <a:pt x="0" y="320"/>
                    <a:pt x="96" y="352"/>
                    <a:pt x="96" y="384"/>
                  </a:cubicBezTo>
                  <a:cubicBezTo>
                    <a:pt x="96" y="416"/>
                    <a:pt x="0" y="448"/>
                    <a:pt x="0" y="480"/>
                  </a:cubicBezTo>
                  <a:cubicBezTo>
                    <a:pt x="0" y="512"/>
                    <a:pt x="88" y="544"/>
                    <a:pt x="96" y="576"/>
                  </a:cubicBezTo>
                  <a:cubicBezTo>
                    <a:pt x="104" y="608"/>
                    <a:pt x="76" y="640"/>
                    <a:pt x="48" y="672"/>
                  </a:cubicBezTo>
                </a:path>
              </a:pathLst>
            </a:custGeom>
            <a:noFill/>
            <a:ln w="19050" cmpd="sng">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 name="Freeform 10"/>
            <p:cNvSpPr>
              <a:spLocks/>
            </p:cNvSpPr>
            <p:nvPr/>
          </p:nvSpPr>
          <p:spPr bwMode="auto">
            <a:xfrm>
              <a:off x="7934511" y="2979380"/>
              <a:ext cx="273446" cy="457200"/>
            </a:xfrm>
            <a:custGeom>
              <a:avLst/>
              <a:gdLst>
                <a:gd name="T0" fmla="*/ 172 w 202"/>
                <a:gd name="T1" fmla="*/ 0 h 325"/>
                <a:gd name="T2" fmla="*/ 178 w 202"/>
                <a:gd name="T3" fmla="*/ 176 h 325"/>
                <a:gd name="T4" fmla="*/ 28 w 202"/>
                <a:gd name="T5" fmla="*/ 234 h 325"/>
                <a:gd name="T6" fmla="*/ 12 w 202"/>
                <a:gd name="T7" fmla="*/ 325 h 325"/>
              </a:gdLst>
              <a:ahLst/>
              <a:cxnLst>
                <a:cxn ang="0">
                  <a:pos x="T0" y="T1"/>
                </a:cxn>
                <a:cxn ang="0">
                  <a:pos x="T2" y="T3"/>
                </a:cxn>
                <a:cxn ang="0">
                  <a:pos x="T4" y="T5"/>
                </a:cxn>
                <a:cxn ang="0">
                  <a:pos x="T6" y="T7"/>
                </a:cxn>
              </a:cxnLst>
              <a:rect l="0" t="0" r="r" b="b"/>
              <a:pathLst>
                <a:path w="202" h="325">
                  <a:moveTo>
                    <a:pt x="172" y="0"/>
                  </a:moveTo>
                  <a:cubicBezTo>
                    <a:pt x="187" y="68"/>
                    <a:pt x="202" y="137"/>
                    <a:pt x="178" y="176"/>
                  </a:cubicBezTo>
                  <a:cubicBezTo>
                    <a:pt x="154" y="215"/>
                    <a:pt x="56" y="209"/>
                    <a:pt x="28" y="234"/>
                  </a:cubicBezTo>
                  <a:cubicBezTo>
                    <a:pt x="0" y="259"/>
                    <a:pt x="6" y="292"/>
                    <a:pt x="12" y="325"/>
                  </a:cubicBezTo>
                </a:path>
              </a:pathLst>
            </a:custGeom>
            <a:noFill/>
            <a:ln w="19050" cap="flat" cmpd="sng">
              <a:solidFill>
                <a:schemeClr val="accent2"/>
              </a:solidFill>
              <a:prstDash val="solid"/>
              <a:round/>
              <a:headEnd type="none" w="med" len="med"/>
              <a:tailEnd type="triangle" w="med" len="med"/>
            </a:ln>
            <a:effectLst/>
            <a:extLst>
              <a:ext uri="{909E8E84-426E-40DD-AFC4-6F175D3DCCD1}">
                <a14:hiddenFill xmlns:a14="http://schemas.microsoft.com/office/drawing/2010/main">
                  <a:solidFill>
                    <a:schemeClr val="accent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endParaRPr lang="en-US"/>
            </a:p>
          </p:txBody>
        </p:sp>
        <p:grpSp>
          <p:nvGrpSpPr>
            <p:cNvPr id="42" name="Group 11"/>
            <p:cNvGrpSpPr>
              <a:grpSpLocks/>
            </p:cNvGrpSpPr>
            <p:nvPr/>
          </p:nvGrpSpPr>
          <p:grpSpPr bwMode="auto">
            <a:xfrm>
              <a:off x="8056616" y="3223856"/>
              <a:ext cx="92869" cy="85725"/>
              <a:chOff x="5123" y="2149"/>
              <a:chExt cx="54" cy="54"/>
            </a:xfrm>
          </p:grpSpPr>
          <p:sp>
            <p:nvSpPr>
              <p:cNvPr id="97" name="Line 12"/>
              <p:cNvSpPr>
                <a:spLocks noChangeShapeType="1"/>
              </p:cNvSpPr>
              <p:nvPr/>
            </p:nvSpPr>
            <p:spPr bwMode="auto">
              <a:xfrm>
                <a:off x="5123" y="2149"/>
                <a:ext cx="53" cy="53"/>
              </a:xfrm>
              <a:prstGeom prst="line">
                <a:avLst/>
              </a:prstGeom>
              <a:noFill/>
              <a:ln w="28575">
                <a:solidFill>
                  <a:srgbClr val="DC0C4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endParaRPr lang="en-US"/>
              </a:p>
            </p:txBody>
          </p:sp>
          <p:sp>
            <p:nvSpPr>
              <p:cNvPr id="98" name="Line 13"/>
              <p:cNvSpPr>
                <a:spLocks noChangeShapeType="1"/>
              </p:cNvSpPr>
              <p:nvPr/>
            </p:nvSpPr>
            <p:spPr bwMode="auto">
              <a:xfrm flipH="1">
                <a:off x="5124" y="2150"/>
                <a:ext cx="53" cy="53"/>
              </a:xfrm>
              <a:prstGeom prst="line">
                <a:avLst/>
              </a:prstGeom>
              <a:noFill/>
              <a:ln w="28575">
                <a:solidFill>
                  <a:srgbClr val="DC0C4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endParaRPr lang="en-US"/>
              </a:p>
            </p:txBody>
          </p:sp>
        </p:grpSp>
        <p:grpSp>
          <p:nvGrpSpPr>
            <p:cNvPr id="43" name="Group 14"/>
            <p:cNvGrpSpPr>
              <a:grpSpLocks/>
            </p:cNvGrpSpPr>
            <p:nvPr/>
          </p:nvGrpSpPr>
          <p:grpSpPr bwMode="auto">
            <a:xfrm rot="1140000" flipV="1">
              <a:off x="7739771" y="4364311"/>
              <a:ext cx="151342" cy="176213"/>
              <a:chOff x="668" y="1106"/>
              <a:chExt cx="2056" cy="2599"/>
            </a:xfrm>
            <a:solidFill>
              <a:srgbClr val="C3CA00"/>
            </a:solidFill>
          </p:grpSpPr>
          <p:sp>
            <p:nvSpPr>
              <p:cNvPr id="89" name="Rectangle 15"/>
              <p:cNvSpPr>
                <a:spLocks noChangeArrowheads="1"/>
              </p:cNvSpPr>
              <p:nvPr/>
            </p:nvSpPr>
            <p:spPr bwMode="auto">
              <a:xfrm>
                <a:off x="1515" y="1290"/>
                <a:ext cx="363" cy="1716"/>
              </a:xfrm>
              <a:prstGeom prst="rect">
                <a:avLst/>
              </a:prstGeom>
              <a:grp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grpSp>
            <p:nvGrpSpPr>
              <p:cNvPr id="90" name="Group 16"/>
              <p:cNvGrpSpPr>
                <a:grpSpLocks/>
              </p:cNvGrpSpPr>
              <p:nvPr/>
            </p:nvGrpSpPr>
            <p:grpSpPr bwMode="auto">
              <a:xfrm>
                <a:off x="668" y="2973"/>
                <a:ext cx="1201" cy="732"/>
                <a:chOff x="668" y="2973"/>
                <a:chExt cx="1201" cy="732"/>
              </a:xfrm>
              <a:grpFill/>
            </p:grpSpPr>
            <p:sp>
              <p:nvSpPr>
                <p:cNvPr id="95" name="Rectangle 17"/>
                <p:cNvSpPr>
                  <a:spLocks noChangeArrowheads="1"/>
                </p:cNvSpPr>
                <p:nvPr/>
              </p:nvSpPr>
              <p:spPr bwMode="auto">
                <a:xfrm rot="2700000">
                  <a:off x="1125" y="2593"/>
                  <a:ext cx="363" cy="1124"/>
                </a:xfrm>
                <a:prstGeom prst="rect">
                  <a:avLst/>
                </a:prstGeom>
                <a:grp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96" name="Arc 18"/>
                <p:cNvSpPr>
                  <a:spLocks/>
                </p:cNvSpPr>
                <p:nvPr/>
              </p:nvSpPr>
              <p:spPr bwMode="auto">
                <a:xfrm rot="13500000" flipH="1">
                  <a:off x="668" y="3523"/>
                  <a:ext cx="363" cy="182"/>
                </a:xfrm>
                <a:custGeom>
                  <a:avLst/>
                  <a:gdLst>
                    <a:gd name="G0" fmla="+- 21599 0 0"/>
                    <a:gd name="G1" fmla="+- 21600 0 0"/>
                    <a:gd name="G2" fmla="+- 21600 0 0"/>
                    <a:gd name="T0" fmla="*/ 0 w 43199"/>
                    <a:gd name="T1" fmla="*/ 21400 h 21600"/>
                    <a:gd name="T2" fmla="*/ 43199 w 43199"/>
                    <a:gd name="T3" fmla="*/ 21600 h 21600"/>
                    <a:gd name="T4" fmla="*/ 21599 w 43199"/>
                    <a:gd name="T5" fmla="*/ 21600 h 21600"/>
                  </a:gdLst>
                  <a:ahLst/>
                  <a:cxnLst>
                    <a:cxn ang="0">
                      <a:pos x="T0" y="T1"/>
                    </a:cxn>
                    <a:cxn ang="0">
                      <a:pos x="T2" y="T3"/>
                    </a:cxn>
                    <a:cxn ang="0">
                      <a:pos x="T4" y="T5"/>
                    </a:cxn>
                  </a:cxnLst>
                  <a:rect l="0" t="0" r="r" b="b"/>
                  <a:pathLst>
                    <a:path w="43199" h="21600" fill="none" extrusionOk="0">
                      <a:moveTo>
                        <a:pt x="-1" y="21399"/>
                      </a:moveTo>
                      <a:cubicBezTo>
                        <a:pt x="109" y="9549"/>
                        <a:pt x="9747" y="-1"/>
                        <a:pt x="21599" y="0"/>
                      </a:cubicBezTo>
                      <a:cubicBezTo>
                        <a:pt x="33528" y="0"/>
                        <a:pt x="43199" y="9670"/>
                        <a:pt x="43199" y="21600"/>
                      </a:cubicBezTo>
                    </a:path>
                    <a:path w="43199" h="21600" stroke="0" extrusionOk="0">
                      <a:moveTo>
                        <a:pt x="-1" y="21399"/>
                      </a:moveTo>
                      <a:cubicBezTo>
                        <a:pt x="109" y="9549"/>
                        <a:pt x="9747" y="-1"/>
                        <a:pt x="21599" y="0"/>
                      </a:cubicBezTo>
                      <a:cubicBezTo>
                        <a:pt x="33528" y="0"/>
                        <a:pt x="43199" y="9670"/>
                        <a:pt x="43199" y="21600"/>
                      </a:cubicBezTo>
                      <a:lnTo>
                        <a:pt x="21599" y="21600"/>
                      </a:lnTo>
                      <a:close/>
                    </a:path>
                  </a:pathLst>
                </a:custGeom>
                <a:grpFill/>
                <a:ln>
                  <a:noFill/>
                </a:ln>
                <a:effectLst/>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grpSp>
          <p:grpSp>
            <p:nvGrpSpPr>
              <p:cNvPr id="91" name="Group 19"/>
              <p:cNvGrpSpPr>
                <a:grpSpLocks/>
              </p:cNvGrpSpPr>
              <p:nvPr/>
            </p:nvGrpSpPr>
            <p:grpSpPr bwMode="auto">
              <a:xfrm flipH="1">
                <a:off x="1523" y="2973"/>
                <a:ext cx="1201" cy="732"/>
                <a:chOff x="668" y="2973"/>
                <a:chExt cx="1201" cy="732"/>
              </a:xfrm>
              <a:grpFill/>
            </p:grpSpPr>
            <p:sp>
              <p:nvSpPr>
                <p:cNvPr id="93" name="Rectangle 20"/>
                <p:cNvSpPr>
                  <a:spLocks noChangeArrowheads="1"/>
                </p:cNvSpPr>
                <p:nvPr/>
              </p:nvSpPr>
              <p:spPr bwMode="auto">
                <a:xfrm rot="2700000">
                  <a:off x="1125" y="2593"/>
                  <a:ext cx="363" cy="1124"/>
                </a:xfrm>
                <a:prstGeom prst="rect">
                  <a:avLst/>
                </a:prstGeom>
                <a:grp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94" name="Arc 21"/>
                <p:cNvSpPr>
                  <a:spLocks/>
                </p:cNvSpPr>
                <p:nvPr/>
              </p:nvSpPr>
              <p:spPr bwMode="auto">
                <a:xfrm rot="13500000" flipH="1">
                  <a:off x="668" y="3523"/>
                  <a:ext cx="363" cy="182"/>
                </a:xfrm>
                <a:custGeom>
                  <a:avLst/>
                  <a:gdLst>
                    <a:gd name="G0" fmla="+- 21599 0 0"/>
                    <a:gd name="G1" fmla="+- 21600 0 0"/>
                    <a:gd name="G2" fmla="+- 21600 0 0"/>
                    <a:gd name="T0" fmla="*/ 0 w 43199"/>
                    <a:gd name="T1" fmla="*/ 21400 h 21600"/>
                    <a:gd name="T2" fmla="*/ 43199 w 43199"/>
                    <a:gd name="T3" fmla="*/ 21600 h 21600"/>
                    <a:gd name="T4" fmla="*/ 21599 w 43199"/>
                    <a:gd name="T5" fmla="*/ 21600 h 21600"/>
                  </a:gdLst>
                  <a:ahLst/>
                  <a:cxnLst>
                    <a:cxn ang="0">
                      <a:pos x="T0" y="T1"/>
                    </a:cxn>
                    <a:cxn ang="0">
                      <a:pos x="T2" y="T3"/>
                    </a:cxn>
                    <a:cxn ang="0">
                      <a:pos x="T4" y="T5"/>
                    </a:cxn>
                  </a:cxnLst>
                  <a:rect l="0" t="0" r="r" b="b"/>
                  <a:pathLst>
                    <a:path w="43199" h="21600" fill="none" extrusionOk="0">
                      <a:moveTo>
                        <a:pt x="-1" y="21399"/>
                      </a:moveTo>
                      <a:cubicBezTo>
                        <a:pt x="109" y="9549"/>
                        <a:pt x="9747" y="-1"/>
                        <a:pt x="21599" y="0"/>
                      </a:cubicBezTo>
                      <a:cubicBezTo>
                        <a:pt x="33528" y="0"/>
                        <a:pt x="43199" y="9670"/>
                        <a:pt x="43199" y="21600"/>
                      </a:cubicBezTo>
                    </a:path>
                    <a:path w="43199" h="21600" stroke="0" extrusionOk="0">
                      <a:moveTo>
                        <a:pt x="-1" y="21399"/>
                      </a:moveTo>
                      <a:cubicBezTo>
                        <a:pt x="109" y="9549"/>
                        <a:pt x="9747" y="-1"/>
                        <a:pt x="21599" y="0"/>
                      </a:cubicBezTo>
                      <a:cubicBezTo>
                        <a:pt x="33528" y="0"/>
                        <a:pt x="43199" y="9670"/>
                        <a:pt x="43199" y="21600"/>
                      </a:cubicBezTo>
                      <a:lnTo>
                        <a:pt x="21599" y="21600"/>
                      </a:lnTo>
                      <a:close/>
                    </a:path>
                  </a:pathLst>
                </a:custGeom>
                <a:grpFill/>
                <a:ln>
                  <a:noFill/>
                </a:ln>
                <a:effectLst/>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grpSp>
          <p:sp>
            <p:nvSpPr>
              <p:cNvPr id="92" name="Arc 22"/>
              <p:cNvSpPr>
                <a:spLocks/>
              </p:cNvSpPr>
              <p:nvPr/>
            </p:nvSpPr>
            <p:spPr bwMode="auto">
              <a:xfrm>
                <a:off x="1515" y="1106"/>
                <a:ext cx="363" cy="182"/>
              </a:xfrm>
              <a:custGeom>
                <a:avLst/>
                <a:gdLst>
                  <a:gd name="G0" fmla="+- 21599 0 0"/>
                  <a:gd name="G1" fmla="+- 21600 0 0"/>
                  <a:gd name="G2" fmla="+- 21600 0 0"/>
                  <a:gd name="T0" fmla="*/ 0 w 43199"/>
                  <a:gd name="T1" fmla="*/ 21400 h 21600"/>
                  <a:gd name="T2" fmla="*/ 43199 w 43199"/>
                  <a:gd name="T3" fmla="*/ 21600 h 21600"/>
                  <a:gd name="T4" fmla="*/ 21599 w 43199"/>
                  <a:gd name="T5" fmla="*/ 21600 h 21600"/>
                </a:gdLst>
                <a:ahLst/>
                <a:cxnLst>
                  <a:cxn ang="0">
                    <a:pos x="T0" y="T1"/>
                  </a:cxn>
                  <a:cxn ang="0">
                    <a:pos x="T2" y="T3"/>
                  </a:cxn>
                  <a:cxn ang="0">
                    <a:pos x="T4" y="T5"/>
                  </a:cxn>
                </a:cxnLst>
                <a:rect l="0" t="0" r="r" b="b"/>
                <a:pathLst>
                  <a:path w="43199" h="21600" fill="none" extrusionOk="0">
                    <a:moveTo>
                      <a:pt x="-1" y="21399"/>
                    </a:moveTo>
                    <a:cubicBezTo>
                      <a:pt x="109" y="9549"/>
                      <a:pt x="9747" y="-1"/>
                      <a:pt x="21599" y="0"/>
                    </a:cubicBezTo>
                    <a:cubicBezTo>
                      <a:pt x="33528" y="0"/>
                      <a:pt x="43199" y="9670"/>
                      <a:pt x="43199" y="21600"/>
                    </a:cubicBezTo>
                  </a:path>
                  <a:path w="43199" h="21600" stroke="0" extrusionOk="0">
                    <a:moveTo>
                      <a:pt x="-1" y="21399"/>
                    </a:moveTo>
                    <a:cubicBezTo>
                      <a:pt x="109" y="9549"/>
                      <a:pt x="9747" y="-1"/>
                      <a:pt x="21599" y="0"/>
                    </a:cubicBezTo>
                    <a:cubicBezTo>
                      <a:pt x="33528" y="0"/>
                      <a:pt x="43199" y="9670"/>
                      <a:pt x="43199" y="21600"/>
                    </a:cubicBezTo>
                    <a:lnTo>
                      <a:pt x="21599" y="21600"/>
                    </a:lnTo>
                    <a:close/>
                  </a:path>
                </a:pathLst>
              </a:custGeom>
              <a:grpFill/>
              <a:ln>
                <a:noFill/>
              </a:ln>
              <a:effectLst/>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grpSp>
        <p:grpSp>
          <p:nvGrpSpPr>
            <p:cNvPr id="44" name="Group 23"/>
            <p:cNvGrpSpPr>
              <a:grpSpLocks/>
            </p:cNvGrpSpPr>
            <p:nvPr/>
          </p:nvGrpSpPr>
          <p:grpSpPr bwMode="auto">
            <a:xfrm flipV="1">
              <a:off x="7829603" y="3655655"/>
              <a:ext cx="151342" cy="176212"/>
              <a:chOff x="668" y="1106"/>
              <a:chExt cx="2056" cy="2599"/>
            </a:xfrm>
            <a:solidFill>
              <a:srgbClr val="C3CA00"/>
            </a:solidFill>
          </p:grpSpPr>
          <p:sp>
            <p:nvSpPr>
              <p:cNvPr id="81" name="Rectangle 24"/>
              <p:cNvSpPr>
                <a:spLocks noChangeArrowheads="1"/>
              </p:cNvSpPr>
              <p:nvPr/>
            </p:nvSpPr>
            <p:spPr bwMode="auto">
              <a:xfrm>
                <a:off x="1515" y="1290"/>
                <a:ext cx="363" cy="1716"/>
              </a:xfrm>
              <a:prstGeom prst="rect">
                <a:avLst/>
              </a:prstGeom>
              <a:grp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grpSp>
            <p:nvGrpSpPr>
              <p:cNvPr id="82" name="Group 25"/>
              <p:cNvGrpSpPr>
                <a:grpSpLocks/>
              </p:cNvGrpSpPr>
              <p:nvPr/>
            </p:nvGrpSpPr>
            <p:grpSpPr bwMode="auto">
              <a:xfrm>
                <a:off x="668" y="2973"/>
                <a:ext cx="1201" cy="732"/>
                <a:chOff x="668" y="2973"/>
                <a:chExt cx="1201" cy="732"/>
              </a:xfrm>
              <a:grpFill/>
            </p:grpSpPr>
            <p:sp>
              <p:nvSpPr>
                <p:cNvPr id="87" name="Rectangle 26"/>
                <p:cNvSpPr>
                  <a:spLocks noChangeArrowheads="1"/>
                </p:cNvSpPr>
                <p:nvPr/>
              </p:nvSpPr>
              <p:spPr bwMode="auto">
                <a:xfrm rot="2700000">
                  <a:off x="1125" y="2593"/>
                  <a:ext cx="363" cy="1124"/>
                </a:xfrm>
                <a:prstGeom prst="rect">
                  <a:avLst/>
                </a:prstGeom>
                <a:grp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88" name="Arc 27"/>
                <p:cNvSpPr>
                  <a:spLocks/>
                </p:cNvSpPr>
                <p:nvPr/>
              </p:nvSpPr>
              <p:spPr bwMode="auto">
                <a:xfrm rot="13500000" flipH="1">
                  <a:off x="668" y="3523"/>
                  <a:ext cx="363" cy="182"/>
                </a:xfrm>
                <a:custGeom>
                  <a:avLst/>
                  <a:gdLst>
                    <a:gd name="G0" fmla="+- 21599 0 0"/>
                    <a:gd name="G1" fmla="+- 21600 0 0"/>
                    <a:gd name="G2" fmla="+- 21600 0 0"/>
                    <a:gd name="T0" fmla="*/ 0 w 43199"/>
                    <a:gd name="T1" fmla="*/ 21400 h 21600"/>
                    <a:gd name="T2" fmla="*/ 43199 w 43199"/>
                    <a:gd name="T3" fmla="*/ 21600 h 21600"/>
                    <a:gd name="T4" fmla="*/ 21599 w 43199"/>
                    <a:gd name="T5" fmla="*/ 21600 h 21600"/>
                  </a:gdLst>
                  <a:ahLst/>
                  <a:cxnLst>
                    <a:cxn ang="0">
                      <a:pos x="T0" y="T1"/>
                    </a:cxn>
                    <a:cxn ang="0">
                      <a:pos x="T2" y="T3"/>
                    </a:cxn>
                    <a:cxn ang="0">
                      <a:pos x="T4" y="T5"/>
                    </a:cxn>
                  </a:cxnLst>
                  <a:rect l="0" t="0" r="r" b="b"/>
                  <a:pathLst>
                    <a:path w="43199" h="21600" fill="none" extrusionOk="0">
                      <a:moveTo>
                        <a:pt x="-1" y="21399"/>
                      </a:moveTo>
                      <a:cubicBezTo>
                        <a:pt x="109" y="9549"/>
                        <a:pt x="9747" y="-1"/>
                        <a:pt x="21599" y="0"/>
                      </a:cubicBezTo>
                      <a:cubicBezTo>
                        <a:pt x="33528" y="0"/>
                        <a:pt x="43199" y="9670"/>
                        <a:pt x="43199" y="21600"/>
                      </a:cubicBezTo>
                    </a:path>
                    <a:path w="43199" h="21600" stroke="0" extrusionOk="0">
                      <a:moveTo>
                        <a:pt x="-1" y="21399"/>
                      </a:moveTo>
                      <a:cubicBezTo>
                        <a:pt x="109" y="9549"/>
                        <a:pt x="9747" y="-1"/>
                        <a:pt x="21599" y="0"/>
                      </a:cubicBezTo>
                      <a:cubicBezTo>
                        <a:pt x="33528" y="0"/>
                        <a:pt x="43199" y="9670"/>
                        <a:pt x="43199" y="21600"/>
                      </a:cubicBezTo>
                      <a:lnTo>
                        <a:pt x="21599" y="21600"/>
                      </a:lnTo>
                      <a:close/>
                    </a:path>
                  </a:pathLst>
                </a:custGeom>
                <a:grpFill/>
                <a:ln>
                  <a:noFill/>
                </a:ln>
                <a:effectLst/>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grpSp>
          <p:grpSp>
            <p:nvGrpSpPr>
              <p:cNvPr id="83" name="Group 28"/>
              <p:cNvGrpSpPr>
                <a:grpSpLocks/>
              </p:cNvGrpSpPr>
              <p:nvPr/>
            </p:nvGrpSpPr>
            <p:grpSpPr bwMode="auto">
              <a:xfrm flipH="1">
                <a:off x="1523" y="2973"/>
                <a:ext cx="1201" cy="732"/>
                <a:chOff x="668" y="2973"/>
                <a:chExt cx="1201" cy="732"/>
              </a:xfrm>
              <a:grpFill/>
            </p:grpSpPr>
            <p:sp>
              <p:nvSpPr>
                <p:cNvPr id="85" name="Rectangle 29"/>
                <p:cNvSpPr>
                  <a:spLocks noChangeArrowheads="1"/>
                </p:cNvSpPr>
                <p:nvPr/>
              </p:nvSpPr>
              <p:spPr bwMode="auto">
                <a:xfrm rot="2700000">
                  <a:off x="1125" y="2593"/>
                  <a:ext cx="363" cy="1124"/>
                </a:xfrm>
                <a:prstGeom prst="rect">
                  <a:avLst/>
                </a:prstGeom>
                <a:grp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86" name="Arc 30"/>
                <p:cNvSpPr>
                  <a:spLocks/>
                </p:cNvSpPr>
                <p:nvPr/>
              </p:nvSpPr>
              <p:spPr bwMode="auto">
                <a:xfrm rot="13500000" flipH="1">
                  <a:off x="668" y="3523"/>
                  <a:ext cx="363" cy="182"/>
                </a:xfrm>
                <a:custGeom>
                  <a:avLst/>
                  <a:gdLst>
                    <a:gd name="G0" fmla="+- 21599 0 0"/>
                    <a:gd name="G1" fmla="+- 21600 0 0"/>
                    <a:gd name="G2" fmla="+- 21600 0 0"/>
                    <a:gd name="T0" fmla="*/ 0 w 43199"/>
                    <a:gd name="T1" fmla="*/ 21400 h 21600"/>
                    <a:gd name="T2" fmla="*/ 43199 w 43199"/>
                    <a:gd name="T3" fmla="*/ 21600 h 21600"/>
                    <a:gd name="T4" fmla="*/ 21599 w 43199"/>
                    <a:gd name="T5" fmla="*/ 21600 h 21600"/>
                  </a:gdLst>
                  <a:ahLst/>
                  <a:cxnLst>
                    <a:cxn ang="0">
                      <a:pos x="T0" y="T1"/>
                    </a:cxn>
                    <a:cxn ang="0">
                      <a:pos x="T2" y="T3"/>
                    </a:cxn>
                    <a:cxn ang="0">
                      <a:pos x="T4" y="T5"/>
                    </a:cxn>
                  </a:cxnLst>
                  <a:rect l="0" t="0" r="r" b="b"/>
                  <a:pathLst>
                    <a:path w="43199" h="21600" fill="none" extrusionOk="0">
                      <a:moveTo>
                        <a:pt x="-1" y="21399"/>
                      </a:moveTo>
                      <a:cubicBezTo>
                        <a:pt x="109" y="9549"/>
                        <a:pt x="9747" y="-1"/>
                        <a:pt x="21599" y="0"/>
                      </a:cubicBezTo>
                      <a:cubicBezTo>
                        <a:pt x="33528" y="0"/>
                        <a:pt x="43199" y="9670"/>
                        <a:pt x="43199" y="21600"/>
                      </a:cubicBezTo>
                    </a:path>
                    <a:path w="43199" h="21600" stroke="0" extrusionOk="0">
                      <a:moveTo>
                        <a:pt x="-1" y="21399"/>
                      </a:moveTo>
                      <a:cubicBezTo>
                        <a:pt x="109" y="9549"/>
                        <a:pt x="9747" y="-1"/>
                        <a:pt x="21599" y="0"/>
                      </a:cubicBezTo>
                      <a:cubicBezTo>
                        <a:pt x="33528" y="0"/>
                        <a:pt x="43199" y="9670"/>
                        <a:pt x="43199" y="21600"/>
                      </a:cubicBezTo>
                      <a:lnTo>
                        <a:pt x="21599" y="21600"/>
                      </a:lnTo>
                      <a:close/>
                    </a:path>
                  </a:pathLst>
                </a:custGeom>
                <a:grpFill/>
                <a:ln>
                  <a:noFill/>
                </a:ln>
                <a:effectLst/>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grpSp>
          <p:sp>
            <p:nvSpPr>
              <p:cNvPr id="84" name="Arc 31"/>
              <p:cNvSpPr>
                <a:spLocks/>
              </p:cNvSpPr>
              <p:nvPr/>
            </p:nvSpPr>
            <p:spPr bwMode="auto">
              <a:xfrm>
                <a:off x="1515" y="1106"/>
                <a:ext cx="363" cy="182"/>
              </a:xfrm>
              <a:custGeom>
                <a:avLst/>
                <a:gdLst>
                  <a:gd name="G0" fmla="+- 21599 0 0"/>
                  <a:gd name="G1" fmla="+- 21600 0 0"/>
                  <a:gd name="G2" fmla="+- 21600 0 0"/>
                  <a:gd name="T0" fmla="*/ 0 w 43199"/>
                  <a:gd name="T1" fmla="*/ 21400 h 21600"/>
                  <a:gd name="T2" fmla="*/ 43199 w 43199"/>
                  <a:gd name="T3" fmla="*/ 21600 h 21600"/>
                  <a:gd name="T4" fmla="*/ 21599 w 43199"/>
                  <a:gd name="T5" fmla="*/ 21600 h 21600"/>
                </a:gdLst>
                <a:ahLst/>
                <a:cxnLst>
                  <a:cxn ang="0">
                    <a:pos x="T0" y="T1"/>
                  </a:cxn>
                  <a:cxn ang="0">
                    <a:pos x="T2" y="T3"/>
                  </a:cxn>
                  <a:cxn ang="0">
                    <a:pos x="T4" y="T5"/>
                  </a:cxn>
                </a:cxnLst>
                <a:rect l="0" t="0" r="r" b="b"/>
                <a:pathLst>
                  <a:path w="43199" h="21600" fill="none" extrusionOk="0">
                    <a:moveTo>
                      <a:pt x="-1" y="21399"/>
                    </a:moveTo>
                    <a:cubicBezTo>
                      <a:pt x="109" y="9549"/>
                      <a:pt x="9747" y="-1"/>
                      <a:pt x="21599" y="0"/>
                    </a:cubicBezTo>
                    <a:cubicBezTo>
                      <a:pt x="33528" y="0"/>
                      <a:pt x="43199" y="9670"/>
                      <a:pt x="43199" y="21600"/>
                    </a:cubicBezTo>
                  </a:path>
                  <a:path w="43199" h="21600" stroke="0" extrusionOk="0">
                    <a:moveTo>
                      <a:pt x="-1" y="21399"/>
                    </a:moveTo>
                    <a:cubicBezTo>
                      <a:pt x="109" y="9549"/>
                      <a:pt x="9747" y="-1"/>
                      <a:pt x="21599" y="0"/>
                    </a:cubicBezTo>
                    <a:cubicBezTo>
                      <a:pt x="33528" y="0"/>
                      <a:pt x="43199" y="9670"/>
                      <a:pt x="43199" y="21600"/>
                    </a:cubicBezTo>
                    <a:lnTo>
                      <a:pt x="21599" y="21600"/>
                    </a:lnTo>
                    <a:close/>
                  </a:path>
                </a:pathLst>
              </a:custGeom>
              <a:grpFill/>
              <a:ln>
                <a:noFill/>
              </a:ln>
              <a:effectLst/>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grpSp>
        <p:grpSp>
          <p:nvGrpSpPr>
            <p:cNvPr id="45" name="Group 32"/>
            <p:cNvGrpSpPr>
              <a:grpSpLocks/>
            </p:cNvGrpSpPr>
            <p:nvPr/>
          </p:nvGrpSpPr>
          <p:grpSpPr bwMode="auto">
            <a:xfrm flipV="1">
              <a:off x="7722976" y="2730143"/>
              <a:ext cx="151342" cy="176213"/>
              <a:chOff x="668" y="1106"/>
              <a:chExt cx="2056" cy="2599"/>
            </a:xfrm>
            <a:solidFill>
              <a:srgbClr val="C3CA00"/>
            </a:solidFill>
          </p:grpSpPr>
          <p:sp>
            <p:nvSpPr>
              <p:cNvPr id="73" name="Rectangle 33"/>
              <p:cNvSpPr>
                <a:spLocks noChangeArrowheads="1"/>
              </p:cNvSpPr>
              <p:nvPr/>
            </p:nvSpPr>
            <p:spPr bwMode="auto">
              <a:xfrm>
                <a:off x="1515" y="1290"/>
                <a:ext cx="363" cy="1716"/>
              </a:xfrm>
              <a:prstGeom prst="rect">
                <a:avLst/>
              </a:prstGeom>
              <a:grp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grpSp>
            <p:nvGrpSpPr>
              <p:cNvPr id="74" name="Group 34"/>
              <p:cNvGrpSpPr>
                <a:grpSpLocks/>
              </p:cNvGrpSpPr>
              <p:nvPr/>
            </p:nvGrpSpPr>
            <p:grpSpPr bwMode="auto">
              <a:xfrm>
                <a:off x="668" y="2973"/>
                <a:ext cx="1201" cy="732"/>
                <a:chOff x="668" y="2973"/>
                <a:chExt cx="1201" cy="732"/>
              </a:xfrm>
              <a:grpFill/>
            </p:grpSpPr>
            <p:sp>
              <p:nvSpPr>
                <p:cNvPr id="79" name="Rectangle 35"/>
                <p:cNvSpPr>
                  <a:spLocks noChangeArrowheads="1"/>
                </p:cNvSpPr>
                <p:nvPr/>
              </p:nvSpPr>
              <p:spPr bwMode="auto">
                <a:xfrm rot="2700000">
                  <a:off x="1125" y="2593"/>
                  <a:ext cx="363" cy="1124"/>
                </a:xfrm>
                <a:prstGeom prst="rect">
                  <a:avLst/>
                </a:prstGeom>
                <a:grp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80" name="Arc 36"/>
                <p:cNvSpPr>
                  <a:spLocks/>
                </p:cNvSpPr>
                <p:nvPr/>
              </p:nvSpPr>
              <p:spPr bwMode="auto">
                <a:xfrm rot="13500000" flipH="1">
                  <a:off x="668" y="3523"/>
                  <a:ext cx="363" cy="182"/>
                </a:xfrm>
                <a:custGeom>
                  <a:avLst/>
                  <a:gdLst>
                    <a:gd name="G0" fmla="+- 21599 0 0"/>
                    <a:gd name="G1" fmla="+- 21600 0 0"/>
                    <a:gd name="G2" fmla="+- 21600 0 0"/>
                    <a:gd name="T0" fmla="*/ 0 w 43199"/>
                    <a:gd name="T1" fmla="*/ 21400 h 21600"/>
                    <a:gd name="T2" fmla="*/ 43199 w 43199"/>
                    <a:gd name="T3" fmla="*/ 21600 h 21600"/>
                    <a:gd name="T4" fmla="*/ 21599 w 43199"/>
                    <a:gd name="T5" fmla="*/ 21600 h 21600"/>
                  </a:gdLst>
                  <a:ahLst/>
                  <a:cxnLst>
                    <a:cxn ang="0">
                      <a:pos x="T0" y="T1"/>
                    </a:cxn>
                    <a:cxn ang="0">
                      <a:pos x="T2" y="T3"/>
                    </a:cxn>
                    <a:cxn ang="0">
                      <a:pos x="T4" y="T5"/>
                    </a:cxn>
                  </a:cxnLst>
                  <a:rect l="0" t="0" r="r" b="b"/>
                  <a:pathLst>
                    <a:path w="43199" h="21600" fill="none" extrusionOk="0">
                      <a:moveTo>
                        <a:pt x="-1" y="21399"/>
                      </a:moveTo>
                      <a:cubicBezTo>
                        <a:pt x="109" y="9549"/>
                        <a:pt x="9747" y="-1"/>
                        <a:pt x="21599" y="0"/>
                      </a:cubicBezTo>
                      <a:cubicBezTo>
                        <a:pt x="33528" y="0"/>
                        <a:pt x="43199" y="9670"/>
                        <a:pt x="43199" y="21600"/>
                      </a:cubicBezTo>
                    </a:path>
                    <a:path w="43199" h="21600" stroke="0" extrusionOk="0">
                      <a:moveTo>
                        <a:pt x="-1" y="21399"/>
                      </a:moveTo>
                      <a:cubicBezTo>
                        <a:pt x="109" y="9549"/>
                        <a:pt x="9747" y="-1"/>
                        <a:pt x="21599" y="0"/>
                      </a:cubicBezTo>
                      <a:cubicBezTo>
                        <a:pt x="33528" y="0"/>
                        <a:pt x="43199" y="9670"/>
                        <a:pt x="43199" y="21600"/>
                      </a:cubicBezTo>
                      <a:lnTo>
                        <a:pt x="21599" y="21600"/>
                      </a:lnTo>
                      <a:close/>
                    </a:path>
                  </a:pathLst>
                </a:custGeom>
                <a:grpFill/>
                <a:ln>
                  <a:noFill/>
                </a:ln>
                <a:effectLst/>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grpSp>
          <p:grpSp>
            <p:nvGrpSpPr>
              <p:cNvPr id="75" name="Group 37"/>
              <p:cNvGrpSpPr>
                <a:grpSpLocks/>
              </p:cNvGrpSpPr>
              <p:nvPr/>
            </p:nvGrpSpPr>
            <p:grpSpPr bwMode="auto">
              <a:xfrm flipH="1">
                <a:off x="1523" y="2973"/>
                <a:ext cx="1201" cy="732"/>
                <a:chOff x="668" y="2973"/>
                <a:chExt cx="1201" cy="732"/>
              </a:xfrm>
              <a:grpFill/>
            </p:grpSpPr>
            <p:sp>
              <p:nvSpPr>
                <p:cNvPr id="77" name="Rectangle 38"/>
                <p:cNvSpPr>
                  <a:spLocks noChangeArrowheads="1"/>
                </p:cNvSpPr>
                <p:nvPr/>
              </p:nvSpPr>
              <p:spPr bwMode="auto">
                <a:xfrm rot="2700000">
                  <a:off x="1125" y="2593"/>
                  <a:ext cx="363" cy="1124"/>
                </a:xfrm>
                <a:prstGeom prst="rect">
                  <a:avLst/>
                </a:prstGeom>
                <a:grp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78" name="Arc 39"/>
                <p:cNvSpPr>
                  <a:spLocks/>
                </p:cNvSpPr>
                <p:nvPr/>
              </p:nvSpPr>
              <p:spPr bwMode="auto">
                <a:xfrm rot="13500000" flipH="1">
                  <a:off x="668" y="3523"/>
                  <a:ext cx="363" cy="182"/>
                </a:xfrm>
                <a:custGeom>
                  <a:avLst/>
                  <a:gdLst>
                    <a:gd name="G0" fmla="+- 21599 0 0"/>
                    <a:gd name="G1" fmla="+- 21600 0 0"/>
                    <a:gd name="G2" fmla="+- 21600 0 0"/>
                    <a:gd name="T0" fmla="*/ 0 w 43199"/>
                    <a:gd name="T1" fmla="*/ 21400 h 21600"/>
                    <a:gd name="T2" fmla="*/ 43199 w 43199"/>
                    <a:gd name="T3" fmla="*/ 21600 h 21600"/>
                    <a:gd name="T4" fmla="*/ 21599 w 43199"/>
                    <a:gd name="T5" fmla="*/ 21600 h 21600"/>
                  </a:gdLst>
                  <a:ahLst/>
                  <a:cxnLst>
                    <a:cxn ang="0">
                      <a:pos x="T0" y="T1"/>
                    </a:cxn>
                    <a:cxn ang="0">
                      <a:pos x="T2" y="T3"/>
                    </a:cxn>
                    <a:cxn ang="0">
                      <a:pos x="T4" y="T5"/>
                    </a:cxn>
                  </a:cxnLst>
                  <a:rect l="0" t="0" r="r" b="b"/>
                  <a:pathLst>
                    <a:path w="43199" h="21600" fill="none" extrusionOk="0">
                      <a:moveTo>
                        <a:pt x="-1" y="21399"/>
                      </a:moveTo>
                      <a:cubicBezTo>
                        <a:pt x="109" y="9549"/>
                        <a:pt x="9747" y="-1"/>
                        <a:pt x="21599" y="0"/>
                      </a:cubicBezTo>
                      <a:cubicBezTo>
                        <a:pt x="33528" y="0"/>
                        <a:pt x="43199" y="9670"/>
                        <a:pt x="43199" y="21600"/>
                      </a:cubicBezTo>
                    </a:path>
                    <a:path w="43199" h="21600" stroke="0" extrusionOk="0">
                      <a:moveTo>
                        <a:pt x="-1" y="21399"/>
                      </a:moveTo>
                      <a:cubicBezTo>
                        <a:pt x="109" y="9549"/>
                        <a:pt x="9747" y="-1"/>
                        <a:pt x="21599" y="0"/>
                      </a:cubicBezTo>
                      <a:cubicBezTo>
                        <a:pt x="33528" y="0"/>
                        <a:pt x="43199" y="9670"/>
                        <a:pt x="43199" y="21600"/>
                      </a:cubicBezTo>
                      <a:lnTo>
                        <a:pt x="21599" y="21600"/>
                      </a:lnTo>
                      <a:close/>
                    </a:path>
                  </a:pathLst>
                </a:custGeom>
                <a:grpFill/>
                <a:ln>
                  <a:noFill/>
                </a:ln>
                <a:effectLst/>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grpSp>
          <p:sp>
            <p:nvSpPr>
              <p:cNvPr id="76" name="Arc 40"/>
              <p:cNvSpPr>
                <a:spLocks/>
              </p:cNvSpPr>
              <p:nvPr/>
            </p:nvSpPr>
            <p:spPr bwMode="auto">
              <a:xfrm>
                <a:off x="1515" y="1106"/>
                <a:ext cx="363" cy="182"/>
              </a:xfrm>
              <a:custGeom>
                <a:avLst/>
                <a:gdLst>
                  <a:gd name="G0" fmla="+- 21599 0 0"/>
                  <a:gd name="G1" fmla="+- 21600 0 0"/>
                  <a:gd name="G2" fmla="+- 21600 0 0"/>
                  <a:gd name="T0" fmla="*/ 0 w 43199"/>
                  <a:gd name="T1" fmla="*/ 21400 h 21600"/>
                  <a:gd name="T2" fmla="*/ 43199 w 43199"/>
                  <a:gd name="T3" fmla="*/ 21600 h 21600"/>
                  <a:gd name="T4" fmla="*/ 21599 w 43199"/>
                  <a:gd name="T5" fmla="*/ 21600 h 21600"/>
                </a:gdLst>
                <a:ahLst/>
                <a:cxnLst>
                  <a:cxn ang="0">
                    <a:pos x="T0" y="T1"/>
                  </a:cxn>
                  <a:cxn ang="0">
                    <a:pos x="T2" y="T3"/>
                  </a:cxn>
                  <a:cxn ang="0">
                    <a:pos x="T4" y="T5"/>
                  </a:cxn>
                </a:cxnLst>
                <a:rect l="0" t="0" r="r" b="b"/>
                <a:pathLst>
                  <a:path w="43199" h="21600" fill="none" extrusionOk="0">
                    <a:moveTo>
                      <a:pt x="-1" y="21399"/>
                    </a:moveTo>
                    <a:cubicBezTo>
                      <a:pt x="109" y="9549"/>
                      <a:pt x="9747" y="-1"/>
                      <a:pt x="21599" y="0"/>
                    </a:cubicBezTo>
                    <a:cubicBezTo>
                      <a:pt x="33528" y="0"/>
                      <a:pt x="43199" y="9670"/>
                      <a:pt x="43199" y="21600"/>
                    </a:cubicBezTo>
                  </a:path>
                  <a:path w="43199" h="21600" stroke="0" extrusionOk="0">
                    <a:moveTo>
                      <a:pt x="-1" y="21399"/>
                    </a:moveTo>
                    <a:cubicBezTo>
                      <a:pt x="109" y="9549"/>
                      <a:pt x="9747" y="-1"/>
                      <a:pt x="21599" y="0"/>
                    </a:cubicBezTo>
                    <a:cubicBezTo>
                      <a:pt x="33528" y="0"/>
                      <a:pt x="43199" y="9670"/>
                      <a:pt x="43199" y="21600"/>
                    </a:cubicBezTo>
                    <a:lnTo>
                      <a:pt x="21599" y="21600"/>
                    </a:lnTo>
                    <a:close/>
                  </a:path>
                </a:pathLst>
              </a:custGeom>
              <a:grpFill/>
              <a:ln>
                <a:noFill/>
              </a:ln>
              <a:effectLst/>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grpSp>
        <p:grpSp>
          <p:nvGrpSpPr>
            <p:cNvPr id="46" name="Group 41"/>
            <p:cNvGrpSpPr>
              <a:grpSpLocks/>
            </p:cNvGrpSpPr>
            <p:nvPr/>
          </p:nvGrpSpPr>
          <p:grpSpPr bwMode="auto">
            <a:xfrm flipV="1">
              <a:off x="7896675" y="2914293"/>
              <a:ext cx="151342" cy="176213"/>
              <a:chOff x="668" y="1106"/>
              <a:chExt cx="2056" cy="2599"/>
            </a:xfrm>
            <a:solidFill>
              <a:srgbClr val="C3CA00"/>
            </a:solidFill>
          </p:grpSpPr>
          <p:sp>
            <p:nvSpPr>
              <p:cNvPr id="65" name="Rectangle 42"/>
              <p:cNvSpPr>
                <a:spLocks noChangeArrowheads="1"/>
              </p:cNvSpPr>
              <p:nvPr/>
            </p:nvSpPr>
            <p:spPr bwMode="auto">
              <a:xfrm>
                <a:off x="1515" y="1290"/>
                <a:ext cx="363" cy="1716"/>
              </a:xfrm>
              <a:prstGeom prst="rect">
                <a:avLst/>
              </a:prstGeom>
              <a:grp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grpSp>
            <p:nvGrpSpPr>
              <p:cNvPr id="66" name="Group 43"/>
              <p:cNvGrpSpPr>
                <a:grpSpLocks/>
              </p:cNvGrpSpPr>
              <p:nvPr/>
            </p:nvGrpSpPr>
            <p:grpSpPr bwMode="auto">
              <a:xfrm>
                <a:off x="668" y="2973"/>
                <a:ext cx="1201" cy="732"/>
                <a:chOff x="668" y="2973"/>
                <a:chExt cx="1201" cy="732"/>
              </a:xfrm>
              <a:grpFill/>
            </p:grpSpPr>
            <p:sp>
              <p:nvSpPr>
                <p:cNvPr id="71" name="Rectangle 44"/>
                <p:cNvSpPr>
                  <a:spLocks noChangeArrowheads="1"/>
                </p:cNvSpPr>
                <p:nvPr/>
              </p:nvSpPr>
              <p:spPr bwMode="auto">
                <a:xfrm rot="2700000">
                  <a:off x="1125" y="2593"/>
                  <a:ext cx="363" cy="1124"/>
                </a:xfrm>
                <a:prstGeom prst="rect">
                  <a:avLst/>
                </a:prstGeom>
                <a:grp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72" name="Arc 45"/>
                <p:cNvSpPr>
                  <a:spLocks/>
                </p:cNvSpPr>
                <p:nvPr/>
              </p:nvSpPr>
              <p:spPr bwMode="auto">
                <a:xfrm rot="13500000" flipH="1">
                  <a:off x="668" y="3523"/>
                  <a:ext cx="363" cy="182"/>
                </a:xfrm>
                <a:custGeom>
                  <a:avLst/>
                  <a:gdLst>
                    <a:gd name="G0" fmla="+- 21599 0 0"/>
                    <a:gd name="G1" fmla="+- 21600 0 0"/>
                    <a:gd name="G2" fmla="+- 21600 0 0"/>
                    <a:gd name="T0" fmla="*/ 0 w 43199"/>
                    <a:gd name="T1" fmla="*/ 21400 h 21600"/>
                    <a:gd name="T2" fmla="*/ 43199 w 43199"/>
                    <a:gd name="T3" fmla="*/ 21600 h 21600"/>
                    <a:gd name="T4" fmla="*/ 21599 w 43199"/>
                    <a:gd name="T5" fmla="*/ 21600 h 21600"/>
                  </a:gdLst>
                  <a:ahLst/>
                  <a:cxnLst>
                    <a:cxn ang="0">
                      <a:pos x="T0" y="T1"/>
                    </a:cxn>
                    <a:cxn ang="0">
                      <a:pos x="T2" y="T3"/>
                    </a:cxn>
                    <a:cxn ang="0">
                      <a:pos x="T4" y="T5"/>
                    </a:cxn>
                  </a:cxnLst>
                  <a:rect l="0" t="0" r="r" b="b"/>
                  <a:pathLst>
                    <a:path w="43199" h="21600" fill="none" extrusionOk="0">
                      <a:moveTo>
                        <a:pt x="-1" y="21399"/>
                      </a:moveTo>
                      <a:cubicBezTo>
                        <a:pt x="109" y="9549"/>
                        <a:pt x="9747" y="-1"/>
                        <a:pt x="21599" y="0"/>
                      </a:cubicBezTo>
                      <a:cubicBezTo>
                        <a:pt x="33528" y="0"/>
                        <a:pt x="43199" y="9670"/>
                        <a:pt x="43199" y="21600"/>
                      </a:cubicBezTo>
                    </a:path>
                    <a:path w="43199" h="21600" stroke="0" extrusionOk="0">
                      <a:moveTo>
                        <a:pt x="-1" y="21399"/>
                      </a:moveTo>
                      <a:cubicBezTo>
                        <a:pt x="109" y="9549"/>
                        <a:pt x="9747" y="-1"/>
                        <a:pt x="21599" y="0"/>
                      </a:cubicBezTo>
                      <a:cubicBezTo>
                        <a:pt x="33528" y="0"/>
                        <a:pt x="43199" y="9670"/>
                        <a:pt x="43199" y="21600"/>
                      </a:cubicBezTo>
                      <a:lnTo>
                        <a:pt x="21599" y="21600"/>
                      </a:lnTo>
                      <a:close/>
                    </a:path>
                  </a:pathLst>
                </a:custGeom>
                <a:grpFill/>
                <a:ln>
                  <a:noFill/>
                </a:ln>
                <a:effectLst/>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grpSp>
          <p:grpSp>
            <p:nvGrpSpPr>
              <p:cNvPr id="67" name="Group 46"/>
              <p:cNvGrpSpPr>
                <a:grpSpLocks/>
              </p:cNvGrpSpPr>
              <p:nvPr/>
            </p:nvGrpSpPr>
            <p:grpSpPr bwMode="auto">
              <a:xfrm flipH="1">
                <a:off x="1523" y="2973"/>
                <a:ext cx="1201" cy="732"/>
                <a:chOff x="668" y="2973"/>
                <a:chExt cx="1201" cy="732"/>
              </a:xfrm>
              <a:grpFill/>
            </p:grpSpPr>
            <p:sp>
              <p:nvSpPr>
                <p:cNvPr id="69" name="Rectangle 47"/>
                <p:cNvSpPr>
                  <a:spLocks noChangeArrowheads="1"/>
                </p:cNvSpPr>
                <p:nvPr/>
              </p:nvSpPr>
              <p:spPr bwMode="auto">
                <a:xfrm rot="2700000">
                  <a:off x="1125" y="2593"/>
                  <a:ext cx="363" cy="1124"/>
                </a:xfrm>
                <a:prstGeom prst="rect">
                  <a:avLst/>
                </a:prstGeom>
                <a:grp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70" name="Arc 48"/>
                <p:cNvSpPr>
                  <a:spLocks/>
                </p:cNvSpPr>
                <p:nvPr/>
              </p:nvSpPr>
              <p:spPr bwMode="auto">
                <a:xfrm rot="13500000" flipH="1">
                  <a:off x="668" y="3523"/>
                  <a:ext cx="363" cy="182"/>
                </a:xfrm>
                <a:custGeom>
                  <a:avLst/>
                  <a:gdLst>
                    <a:gd name="G0" fmla="+- 21599 0 0"/>
                    <a:gd name="G1" fmla="+- 21600 0 0"/>
                    <a:gd name="G2" fmla="+- 21600 0 0"/>
                    <a:gd name="T0" fmla="*/ 0 w 43199"/>
                    <a:gd name="T1" fmla="*/ 21400 h 21600"/>
                    <a:gd name="T2" fmla="*/ 43199 w 43199"/>
                    <a:gd name="T3" fmla="*/ 21600 h 21600"/>
                    <a:gd name="T4" fmla="*/ 21599 w 43199"/>
                    <a:gd name="T5" fmla="*/ 21600 h 21600"/>
                  </a:gdLst>
                  <a:ahLst/>
                  <a:cxnLst>
                    <a:cxn ang="0">
                      <a:pos x="T0" y="T1"/>
                    </a:cxn>
                    <a:cxn ang="0">
                      <a:pos x="T2" y="T3"/>
                    </a:cxn>
                    <a:cxn ang="0">
                      <a:pos x="T4" y="T5"/>
                    </a:cxn>
                  </a:cxnLst>
                  <a:rect l="0" t="0" r="r" b="b"/>
                  <a:pathLst>
                    <a:path w="43199" h="21600" fill="none" extrusionOk="0">
                      <a:moveTo>
                        <a:pt x="-1" y="21399"/>
                      </a:moveTo>
                      <a:cubicBezTo>
                        <a:pt x="109" y="9549"/>
                        <a:pt x="9747" y="-1"/>
                        <a:pt x="21599" y="0"/>
                      </a:cubicBezTo>
                      <a:cubicBezTo>
                        <a:pt x="33528" y="0"/>
                        <a:pt x="43199" y="9670"/>
                        <a:pt x="43199" y="21600"/>
                      </a:cubicBezTo>
                    </a:path>
                    <a:path w="43199" h="21600" stroke="0" extrusionOk="0">
                      <a:moveTo>
                        <a:pt x="-1" y="21399"/>
                      </a:moveTo>
                      <a:cubicBezTo>
                        <a:pt x="109" y="9549"/>
                        <a:pt x="9747" y="-1"/>
                        <a:pt x="21599" y="0"/>
                      </a:cubicBezTo>
                      <a:cubicBezTo>
                        <a:pt x="33528" y="0"/>
                        <a:pt x="43199" y="9670"/>
                        <a:pt x="43199" y="21600"/>
                      </a:cubicBezTo>
                      <a:lnTo>
                        <a:pt x="21599" y="21600"/>
                      </a:lnTo>
                      <a:close/>
                    </a:path>
                  </a:pathLst>
                </a:custGeom>
                <a:grpFill/>
                <a:ln>
                  <a:noFill/>
                </a:ln>
                <a:effectLst/>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grpSp>
          <p:sp>
            <p:nvSpPr>
              <p:cNvPr id="68" name="Arc 49"/>
              <p:cNvSpPr>
                <a:spLocks/>
              </p:cNvSpPr>
              <p:nvPr/>
            </p:nvSpPr>
            <p:spPr bwMode="auto">
              <a:xfrm>
                <a:off x="1515" y="1106"/>
                <a:ext cx="363" cy="182"/>
              </a:xfrm>
              <a:custGeom>
                <a:avLst/>
                <a:gdLst>
                  <a:gd name="G0" fmla="+- 21599 0 0"/>
                  <a:gd name="G1" fmla="+- 21600 0 0"/>
                  <a:gd name="G2" fmla="+- 21600 0 0"/>
                  <a:gd name="T0" fmla="*/ 0 w 43199"/>
                  <a:gd name="T1" fmla="*/ 21400 h 21600"/>
                  <a:gd name="T2" fmla="*/ 43199 w 43199"/>
                  <a:gd name="T3" fmla="*/ 21600 h 21600"/>
                  <a:gd name="T4" fmla="*/ 21599 w 43199"/>
                  <a:gd name="T5" fmla="*/ 21600 h 21600"/>
                </a:gdLst>
                <a:ahLst/>
                <a:cxnLst>
                  <a:cxn ang="0">
                    <a:pos x="T0" y="T1"/>
                  </a:cxn>
                  <a:cxn ang="0">
                    <a:pos x="T2" y="T3"/>
                  </a:cxn>
                  <a:cxn ang="0">
                    <a:pos x="T4" y="T5"/>
                  </a:cxn>
                </a:cxnLst>
                <a:rect l="0" t="0" r="r" b="b"/>
                <a:pathLst>
                  <a:path w="43199" h="21600" fill="none" extrusionOk="0">
                    <a:moveTo>
                      <a:pt x="-1" y="21399"/>
                    </a:moveTo>
                    <a:cubicBezTo>
                      <a:pt x="109" y="9549"/>
                      <a:pt x="9747" y="-1"/>
                      <a:pt x="21599" y="0"/>
                    </a:cubicBezTo>
                    <a:cubicBezTo>
                      <a:pt x="33528" y="0"/>
                      <a:pt x="43199" y="9670"/>
                      <a:pt x="43199" y="21600"/>
                    </a:cubicBezTo>
                  </a:path>
                  <a:path w="43199" h="21600" stroke="0" extrusionOk="0">
                    <a:moveTo>
                      <a:pt x="-1" y="21399"/>
                    </a:moveTo>
                    <a:cubicBezTo>
                      <a:pt x="109" y="9549"/>
                      <a:pt x="9747" y="-1"/>
                      <a:pt x="21599" y="0"/>
                    </a:cubicBezTo>
                    <a:cubicBezTo>
                      <a:pt x="33528" y="0"/>
                      <a:pt x="43199" y="9670"/>
                      <a:pt x="43199" y="21600"/>
                    </a:cubicBezTo>
                    <a:lnTo>
                      <a:pt x="21599" y="21600"/>
                    </a:lnTo>
                    <a:close/>
                  </a:path>
                </a:pathLst>
              </a:custGeom>
              <a:grpFill/>
              <a:ln>
                <a:noFill/>
              </a:ln>
              <a:effectLst/>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grpSp>
        <p:grpSp>
          <p:nvGrpSpPr>
            <p:cNvPr id="47" name="Group 50"/>
            <p:cNvGrpSpPr>
              <a:grpSpLocks/>
            </p:cNvGrpSpPr>
            <p:nvPr/>
          </p:nvGrpSpPr>
          <p:grpSpPr bwMode="auto">
            <a:xfrm flipV="1">
              <a:off x="8092732" y="2611080"/>
              <a:ext cx="151342" cy="176212"/>
              <a:chOff x="668" y="1106"/>
              <a:chExt cx="2056" cy="2599"/>
            </a:xfrm>
            <a:solidFill>
              <a:srgbClr val="C3CA00"/>
            </a:solidFill>
          </p:grpSpPr>
          <p:sp>
            <p:nvSpPr>
              <p:cNvPr id="57" name="Rectangle 51"/>
              <p:cNvSpPr>
                <a:spLocks noChangeArrowheads="1"/>
              </p:cNvSpPr>
              <p:nvPr/>
            </p:nvSpPr>
            <p:spPr bwMode="auto">
              <a:xfrm>
                <a:off x="1515" y="1290"/>
                <a:ext cx="363" cy="1716"/>
              </a:xfrm>
              <a:prstGeom prst="rect">
                <a:avLst/>
              </a:prstGeom>
              <a:grp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grpSp>
            <p:nvGrpSpPr>
              <p:cNvPr id="58" name="Group 52"/>
              <p:cNvGrpSpPr>
                <a:grpSpLocks/>
              </p:cNvGrpSpPr>
              <p:nvPr/>
            </p:nvGrpSpPr>
            <p:grpSpPr bwMode="auto">
              <a:xfrm>
                <a:off x="668" y="2973"/>
                <a:ext cx="1201" cy="732"/>
                <a:chOff x="668" y="2973"/>
                <a:chExt cx="1201" cy="732"/>
              </a:xfrm>
              <a:grpFill/>
            </p:grpSpPr>
            <p:sp>
              <p:nvSpPr>
                <p:cNvPr id="63" name="Rectangle 53"/>
                <p:cNvSpPr>
                  <a:spLocks noChangeArrowheads="1"/>
                </p:cNvSpPr>
                <p:nvPr/>
              </p:nvSpPr>
              <p:spPr bwMode="auto">
                <a:xfrm rot="2700000">
                  <a:off x="1125" y="2593"/>
                  <a:ext cx="363" cy="1124"/>
                </a:xfrm>
                <a:prstGeom prst="rect">
                  <a:avLst/>
                </a:prstGeom>
                <a:grp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64" name="Arc 54"/>
                <p:cNvSpPr>
                  <a:spLocks/>
                </p:cNvSpPr>
                <p:nvPr/>
              </p:nvSpPr>
              <p:spPr bwMode="auto">
                <a:xfrm rot="13500000" flipH="1">
                  <a:off x="668" y="3523"/>
                  <a:ext cx="363" cy="182"/>
                </a:xfrm>
                <a:custGeom>
                  <a:avLst/>
                  <a:gdLst>
                    <a:gd name="G0" fmla="+- 21599 0 0"/>
                    <a:gd name="G1" fmla="+- 21600 0 0"/>
                    <a:gd name="G2" fmla="+- 21600 0 0"/>
                    <a:gd name="T0" fmla="*/ 0 w 43199"/>
                    <a:gd name="T1" fmla="*/ 21400 h 21600"/>
                    <a:gd name="T2" fmla="*/ 43199 w 43199"/>
                    <a:gd name="T3" fmla="*/ 21600 h 21600"/>
                    <a:gd name="T4" fmla="*/ 21599 w 43199"/>
                    <a:gd name="T5" fmla="*/ 21600 h 21600"/>
                  </a:gdLst>
                  <a:ahLst/>
                  <a:cxnLst>
                    <a:cxn ang="0">
                      <a:pos x="T0" y="T1"/>
                    </a:cxn>
                    <a:cxn ang="0">
                      <a:pos x="T2" y="T3"/>
                    </a:cxn>
                    <a:cxn ang="0">
                      <a:pos x="T4" y="T5"/>
                    </a:cxn>
                  </a:cxnLst>
                  <a:rect l="0" t="0" r="r" b="b"/>
                  <a:pathLst>
                    <a:path w="43199" h="21600" fill="none" extrusionOk="0">
                      <a:moveTo>
                        <a:pt x="-1" y="21399"/>
                      </a:moveTo>
                      <a:cubicBezTo>
                        <a:pt x="109" y="9549"/>
                        <a:pt x="9747" y="-1"/>
                        <a:pt x="21599" y="0"/>
                      </a:cubicBezTo>
                      <a:cubicBezTo>
                        <a:pt x="33528" y="0"/>
                        <a:pt x="43199" y="9670"/>
                        <a:pt x="43199" y="21600"/>
                      </a:cubicBezTo>
                    </a:path>
                    <a:path w="43199" h="21600" stroke="0" extrusionOk="0">
                      <a:moveTo>
                        <a:pt x="-1" y="21399"/>
                      </a:moveTo>
                      <a:cubicBezTo>
                        <a:pt x="109" y="9549"/>
                        <a:pt x="9747" y="-1"/>
                        <a:pt x="21599" y="0"/>
                      </a:cubicBezTo>
                      <a:cubicBezTo>
                        <a:pt x="33528" y="0"/>
                        <a:pt x="43199" y="9670"/>
                        <a:pt x="43199" y="21600"/>
                      </a:cubicBezTo>
                      <a:lnTo>
                        <a:pt x="21599" y="21600"/>
                      </a:lnTo>
                      <a:close/>
                    </a:path>
                  </a:pathLst>
                </a:custGeom>
                <a:grpFill/>
                <a:ln>
                  <a:noFill/>
                </a:ln>
                <a:effectLst/>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grpSp>
          <p:grpSp>
            <p:nvGrpSpPr>
              <p:cNvPr id="59" name="Group 55"/>
              <p:cNvGrpSpPr>
                <a:grpSpLocks/>
              </p:cNvGrpSpPr>
              <p:nvPr/>
            </p:nvGrpSpPr>
            <p:grpSpPr bwMode="auto">
              <a:xfrm flipH="1">
                <a:off x="1523" y="2973"/>
                <a:ext cx="1201" cy="732"/>
                <a:chOff x="668" y="2973"/>
                <a:chExt cx="1201" cy="732"/>
              </a:xfrm>
              <a:grpFill/>
            </p:grpSpPr>
            <p:sp>
              <p:nvSpPr>
                <p:cNvPr id="61" name="Rectangle 56"/>
                <p:cNvSpPr>
                  <a:spLocks noChangeArrowheads="1"/>
                </p:cNvSpPr>
                <p:nvPr/>
              </p:nvSpPr>
              <p:spPr bwMode="auto">
                <a:xfrm rot="2700000">
                  <a:off x="1125" y="2593"/>
                  <a:ext cx="363" cy="1124"/>
                </a:xfrm>
                <a:prstGeom prst="rect">
                  <a:avLst/>
                </a:prstGeom>
                <a:grp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62" name="Arc 57"/>
                <p:cNvSpPr>
                  <a:spLocks/>
                </p:cNvSpPr>
                <p:nvPr/>
              </p:nvSpPr>
              <p:spPr bwMode="auto">
                <a:xfrm rot="13500000" flipH="1">
                  <a:off x="668" y="3523"/>
                  <a:ext cx="363" cy="182"/>
                </a:xfrm>
                <a:custGeom>
                  <a:avLst/>
                  <a:gdLst>
                    <a:gd name="G0" fmla="+- 21599 0 0"/>
                    <a:gd name="G1" fmla="+- 21600 0 0"/>
                    <a:gd name="G2" fmla="+- 21600 0 0"/>
                    <a:gd name="T0" fmla="*/ 0 w 43199"/>
                    <a:gd name="T1" fmla="*/ 21400 h 21600"/>
                    <a:gd name="T2" fmla="*/ 43199 w 43199"/>
                    <a:gd name="T3" fmla="*/ 21600 h 21600"/>
                    <a:gd name="T4" fmla="*/ 21599 w 43199"/>
                    <a:gd name="T5" fmla="*/ 21600 h 21600"/>
                  </a:gdLst>
                  <a:ahLst/>
                  <a:cxnLst>
                    <a:cxn ang="0">
                      <a:pos x="T0" y="T1"/>
                    </a:cxn>
                    <a:cxn ang="0">
                      <a:pos x="T2" y="T3"/>
                    </a:cxn>
                    <a:cxn ang="0">
                      <a:pos x="T4" y="T5"/>
                    </a:cxn>
                  </a:cxnLst>
                  <a:rect l="0" t="0" r="r" b="b"/>
                  <a:pathLst>
                    <a:path w="43199" h="21600" fill="none" extrusionOk="0">
                      <a:moveTo>
                        <a:pt x="-1" y="21399"/>
                      </a:moveTo>
                      <a:cubicBezTo>
                        <a:pt x="109" y="9549"/>
                        <a:pt x="9747" y="-1"/>
                        <a:pt x="21599" y="0"/>
                      </a:cubicBezTo>
                      <a:cubicBezTo>
                        <a:pt x="33528" y="0"/>
                        <a:pt x="43199" y="9670"/>
                        <a:pt x="43199" y="21600"/>
                      </a:cubicBezTo>
                    </a:path>
                    <a:path w="43199" h="21600" stroke="0" extrusionOk="0">
                      <a:moveTo>
                        <a:pt x="-1" y="21399"/>
                      </a:moveTo>
                      <a:cubicBezTo>
                        <a:pt x="109" y="9549"/>
                        <a:pt x="9747" y="-1"/>
                        <a:pt x="21599" y="0"/>
                      </a:cubicBezTo>
                      <a:cubicBezTo>
                        <a:pt x="33528" y="0"/>
                        <a:pt x="43199" y="9670"/>
                        <a:pt x="43199" y="21600"/>
                      </a:cubicBezTo>
                      <a:lnTo>
                        <a:pt x="21599" y="21600"/>
                      </a:lnTo>
                      <a:close/>
                    </a:path>
                  </a:pathLst>
                </a:custGeom>
                <a:grpFill/>
                <a:ln>
                  <a:noFill/>
                </a:ln>
                <a:effectLst/>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grpSp>
          <p:sp>
            <p:nvSpPr>
              <p:cNvPr id="60" name="Arc 58"/>
              <p:cNvSpPr>
                <a:spLocks/>
              </p:cNvSpPr>
              <p:nvPr/>
            </p:nvSpPr>
            <p:spPr bwMode="auto">
              <a:xfrm>
                <a:off x="1515" y="1106"/>
                <a:ext cx="363" cy="182"/>
              </a:xfrm>
              <a:custGeom>
                <a:avLst/>
                <a:gdLst>
                  <a:gd name="G0" fmla="+- 21599 0 0"/>
                  <a:gd name="G1" fmla="+- 21600 0 0"/>
                  <a:gd name="G2" fmla="+- 21600 0 0"/>
                  <a:gd name="T0" fmla="*/ 0 w 43199"/>
                  <a:gd name="T1" fmla="*/ 21400 h 21600"/>
                  <a:gd name="T2" fmla="*/ 43199 w 43199"/>
                  <a:gd name="T3" fmla="*/ 21600 h 21600"/>
                  <a:gd name="T4" fmla="*/ 21599 w 43199"/>
                  <a:gd name="T5" fmla="*/ 21600 h 21600"/>
                </a:gdLst>
                <a:ahLst/>
                <a:cxnLst>
                  <a:cxn ang="0">
                    <a:pos x="T0" y="T1"/>
                  </a:cxn>
                  <a:cxn ang="0">
                    <a:pos x="T2" y="T3"/>
                  </a:cxn>
                  <a:cxn ang="0">
                    <a:pos x="T4" y="T5"/>
                  </a:cxn>
                </a:cxnLst>
                <a:rect l="0" t="0" r="r" b="b"/>
                <a:pathLst>
                  <a:path w="43199" h="21600" fill="none" extrusionOk="0">
                    <a:moveTo>
                      <a:pt x="-1" y="21399"/>
                    </a:moveTo>
                    <a:cubicBezTo>
                      <a:pt x="109" y="9549"/>
                      <a:pt x="9747" y="-1"/>
                      <a:pt x="21599" y="0"/>
                    </a:cubicBezTo>
                    <a:cubicBezTo>
                      <a:pt x="33528" y="0"/>
                      <a:pt x="43199" y="9670"/>
                      <a:pt x="43199" y="21600"/>
                    </a:cubicBezTo>
                  </a:path>
                  <a:path w="43199" h="21600" stroke="0" extrusionOk="0">
                    <a:moveTo>
                      <a:pt x="-1" y="21399"/>
                    </a:moveTo>
                    <a:cubicBezTo>
                      <a:pt x="109" y="9549"/>
                      <a:pt x="9747" y="-1"/>
                      <a:pt x="21599" y="0"/>
                    </a:cubicBezTo>
                    <a:cubicBezTo>
                      <a:pt x="33528" y="0"/>
                      <a:pt x="43199" y="9670"/>
                      <a:pt x="43199" y="21600"/>
                    </a:cubicBezTo>
                    <a:lnTo>
                      <a:pt x="21599" y="21600"/>
                    </a:lnTo>
                    <a:close/>
                  </a:path>
                </a:pathLst>
              </a:custGeom>
              <a:grpFill/>
              <a:ln>
                <a:noFill/>
              </a:ln>
              <a:effectLst/>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grpSp>
        <p:grpSp>
          <p:nvGrpSpPr>
            <p:cNvPr id="48" name="Group 14"/>
            <p:cNvGrpSpPr>
              <a:grpSpLocks/>
            </p:cNvGrpSpPr>
            <p:nvPr/>
          </p:nvGrpSpPr>
          <p:grpSpPr bwMode="auto">
            <a:xfrm rot="-1980000" flipV="1">
              <a:off x="7968371" y="4250011"/>
              <a:ext cx="151342" cy="176213"/>
              <a:chOff x="668" y="1106"/>
              <a:chExt cx="2056" cy="2599"/>
            </a:xfrm>
            <a:solidFill>
              <a:srgbClr val="C3CA00"/>
            </a:solidFill>
          </p:grpSpPr>
          <p:sp>
            <p:nvSpPr>
              <p:cNvPr id="49" name="Rectangle 15"/>
              <p:cNvSpPr>
                <a:spLocks noChangeArrowheads="1"/>
              </p:cNvSpPr>
              <p:nvPr/>
            </p:nvSpPr>
            <p:spPr bwMode="auto">
              <a:xfrm>
                <a:off x="1515" y="1290"/>
                <a:ext cx="363" cy="1716"/>
              </a:xfrm>
              <a:prstGeom prst="rect">
                <a:avLst/>
              </a:prstGeom>
              <a:grp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grpSp>
            <p:nvGrpSpPr>
              <p:cNvPr id="50" name="Group 16"/>
              <p:cNvGrpSpPr>
                <a:grpSpLocks/>
              </p:cNvGrpSpPr>
              <p:nvPr/>
            </p:nvGrpSpPr>
            <p:grpSpPr bwMode="auto">
              <a:xfrm>
                <a:off x="668" y="2973"/>
                <a:ext cx="1201" cy="732"/>
                <a:chOff x="668" y="2973"/>
                <a:chExt cx="1201" cy="732"/>
              </a:xfrm>
              <a:grpFill/>
            </p:grpSpPr>
            <p:sp>
              <p:nvSpPr>
                <p:cNvPr id="55" name="Rectangle 17"/>
                <p:cNvSpPr>
                  <a:spLocks noChangeArrowheads="1"/>
                </p:cNvSpPr>
                <p:nvPr/>
              </p:nvSpPr>
              <p:spPr bwMode="auto">
                <a:xfrm rot="2700000">
                  <a:off x="1125" y="2593"/>
                  <a:ext cx="363" cy="1124"/>
                </a:xfrm>
                <a:prstGeom prst="rect">
                  <a:avLst/>
                </a:prstGeom>
                <a:grp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56" name="Arc 18"/>
                <p:cNvSpPr>
                  <a:spLocks/>
                </p:cNvSpPr>
                <p:nvPr/>
              </p:nvSpPr>
              <p:spPr bwMode="auto">
                <a:xfrm rot="13500000" flipH="1">
                  <a:off x="668" y="3523"/>
                  <a:ext cx="363" cy="182"/>
                </a:xfrm>
                <a:custGeom>
                  <a:avLst/>
                  <a:gdLst>
                    <a:gd name="G0" fmla="+- 21599 0 0"/>
                    <a:gd name="G1" fmla="+- 21600 0 0"/>
                    <a:gd name="G2" fmla="+- 21600 0 0"/>
                    <a:gd name="T0" fmla="*/ 0 w 43199"/>
                    <a:gd name="T1" fmla="*/ 21400 h 21600"/>
                    <a:gd name="T2" fmla="*/ 43199 w 43199"/>
                    <a:gd name="T3" fmla="*/ 21600 h 21600"/>
                    <a:gd name="T4" fmla="*/ 21599 w 43199"/>
                    <a:gd name="T5" fmla="*/ 21600 h 21600"/>
                  </a:gdLst>
                  <a:ahLst/>
                  <a:cxnLst>
                    <a:cxn ang="0">
                      <a:pos x="T0" y="T1"/>
                    </a:cxn>
                    <a:cxn ang="0">
                      <a:pos x="T2" y="T3"/>
                    </a:cxn>
                    <a:cxn ang="0">
                      <a:pos x="T4" y="T5"/>
                    </a:cxn>
                  </a:cxnLst>
                  <a:rect l="0" t="0" r="r" b="b"/>
                  <a:pathLst>
                    <a:path w="43199" h="21600" fill="none" extrusionOk="0">
                      <a:moveTo>
                        <a:pt x="-1" y="21399"/>
                      </a:moveTo>
                      <a:cubicBezTo>
                        <a:pt x="109" y="9549"/>
                        <a:pt x="9747" y="-1"/>
                        <a:pt x="21599" y="0"/>
                      </a:cubicBezTo>
                      <a:cubicBezTo>
                        <a:pt x="33528" y="0"/>
                        <a:pt x="43199" y="9670"/>
                        <a:pt x="43199" y="21600"/>
                      </a:cubicBezTo>
                    </a:path>
                    <a:path w="43199" h="21600" stroke="0" extrusionOk="0">
                      <a:moveTo>
                        <a:pt x="-1" y="21399"/>
                      </a:moveTo>
                      <a:cubicBezTo>
                        <a:pt x="109" y="9549"/>
                        <a:pt x="9747" y="-1"/>
                        <a:pt x="21599" y="0"/>
                      </a:cubicBezTo>
                      <a:cubicBezTo>
                        <a:pt x="33528" y="0"/>
                        <a:pt x="43199" y="9670"/>
                        <a:pt x="43199" y="21600"/>
                      </a:cubicBezTo>
                      <a:lnTo>
                        <a:pt x="21599" y="21600"/>
                      </a:lnTo>
                      <a:close/>
                    </a:path>
                  </a:pathLst>
                </a:custGeom>
                <a:grpFill/>
                <a:ln>
                  <a:noFill/>
                </a:ln>
                <a:effectLst/>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grpSp>
          <p:grpSp>
            <p:nvGrpSpPr>
              <p:cNvPr id="51" name="Group 19"/>
              <p:cNvGrpSpPr>
                <a:grpSpLocks/>
              </p:cNvGrpSpPr>
              <p:nvPr/>
            </p:nvGrpSpPr>
            <p:grpSpPr bwMode="auto">
              <a:xfrm flipH="1">
                <a:off x="1523" y="2973"/>
                <a:ext cx="1201" cy="732"/>
                <a:chOff x="668" y="2973"/>
                <a:chExt cx="1201" cy="732"/>
              </a:xfrm>
              <a:grpFill/>
            </p:grpSpPr>
            <p:sp>
              <p:nvSpPr>
                <p:cNvPr id="53" name="Rectangle 20"/>
                <p:cNvSpPr>
                  <a:spLocks noChangeArrowheads="1"/>
                </p:cNvSpPr>
                <p:nvPr/>
              </p:nvSpPr>
              <p:spPr bwMode="auto">
                <a:xfrm rot="2700000">
                  <a:off x="1125" y="2593"/>
                  <a:ext cx="363" cy="1124"/>
                </a:xfrm>
                <a:prstGeom prst="rect">
                  <a:avLst/>
                </a:prstGeom>
                <a:grp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54" name="Arc 21"/>
                <p:cNvSpPr>
                  <a:spLocks/>
                </p:cNvSpPr>
                <p:nvPr/>
              </p:nvSpPr>
              <p:spPr bwMode="auto">
                <a:xfrm rot="13500000" flipH="1">
                  <a:off x="668" y="3523"/>
                  <a:ext cx="363" cy="182"/>
                </a:xfrm>
                <a:custGeom>
                  <a:avLst/>
                  <a:gdLst>
                    <a:gd name="G0" fmla="+- 21599 0 0"/>
                    <a:gd name="G1" fmla="+- 21600 0 0"/>
                    <a:gd name="G2" fmla="+- 21600 0 0"/>
                    <a:gd name="T0" fmla="*/ 0 w 43199"/>
                    <a:gd name="T1" fmla="*/ 21400 h 21600"/>
                    <a:gd name="T2" fmla="*/ 43199 w 43199"/>
                    <a:gd name="T3" fmla="*/ 21600 h 21600"/>
                    <a:gd name="T4" fmla="*/ 21599 w 43199"/>
                    <a:gd name="T5" fmla="*/ 21600 h 21600"/>
                  </a:gdLst>
                  <a:ahLst/>
                  <a:cxnLst>
                    <a:cxn ang="0">
                      <a:pos x="T0" y="T1"/>
                    </a:cxn>
                    <a:cxn ang="0">
                      <a:pos x="T2" y="T3"/>
                    </a:cxn>
                    <a:cxn ang="0">
                      <a:pos x="T4" y="T5"/>
                    </a:cxn>
                  </a:cxnLst>
                  <a:rect l="0" t="0" r="r" b="b"/>
                  <a:pathLst>
                    <a:path w="43199" h="21600" fill="none" extrusionOk="0">
                      <a:moveTo>
                        <a:pt x="-1" y="21399"/>
                      </a:moveTo>
                      <a:cubicBezTo>
                        <a:pt x="109" y="9549"/>
                        <a:pt x="9747" y="-1"/>
                        <a:pt x="21599" y="0"/>
                      </a:cubicBezTo>
                      <a:cubicBezTo>
                        <a:pt x="33528" y="0"/>
                        <a:pt x="43199" y="9670"/>
                        <a:pt x="43199" y="21600"/>
                      </a:cubicBezTo>
                    </a:path>
                    <a:path w="43199" h="21600" stroke="0" extrusionOk="0">
                      <a:moveTo>
                        <a:pt x="-1" y="21399"/>
                      </a:moveTo>
                      <a:cubicBezTo>
                        <a:pt x="109" y="9549"/>
                        <a:pt x="9747" y="-1"/>
                        <a:pt x="21599" y="0"/>
                      </a:cubicBezTo>
                      <a:cubicBezTo>
                        <a:pt x="33528" y="0"/>
                        <a:pt x="43199" y="9670"/>
                        <a:pt x="43199" y="21600"/>
                      </a:cubicBezTo>
                      <a:lnTo>
                        <a:pt x="21599" y="21600"/>
                      </a:lnTo>
                      <a:close/>
                    </a:path>
                  </a:pathLst>
                </a:custGeom>
                <a:grpFill/>
                <a:ln>
                  <a:noFill/>
                </a:ln>
                <a:effectLst/>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grpSp>
          <p:sp>
            <p:nvSpPr>
              <p:cNvPr id="52" name="Arc 22"/>
              <p:cNvSpPr>
                <a:spLocks/>
              </p:cNvSpPr>
              <p:nvPr/>
            </p:nvSpPr>
            <p:spPr bwMode="auto">
              <a:xfrm>
                <a:off x="1515" y="1106"/>
                <a:ext cx="363" cy="182"/>
              </a:xfrm>
              <a:custGeom>
                <a:avLst/>
                <a:gdLst>
                  <a:gd name="G0" fmla="+- 21599 0 0"/>
                  <a:gd name="G1" fmla="+- 21600 0 0"/>
                  <a:gd name="G2" fmla="+- 21600 0 0"/>
                  <a:gd name="T0" fmla="*/ 0 w 43199"/>
                  <a:gd name="T1" fmla="*/ 21400 h 21600"/>
                  <a:gd name="T2" fmla="*/ 43199 w 43199"/>
                  <a:gd name="T3" fmla="*/ 21600 h 21600"/>
                  <a:gd name="T4" fmla="*/ 21599 w 43199"/>
                  <a:gd name="T5" fmla="*/ 21600 h 21600"/>
                </a:gdLst>
                <a:ahLst/>
                <a:cxnLst>
                  <a:cxn ang="0">
                    <a:pos x="T0" y="T1"/>
                  </a:cxn>
                  <a:cxn ang="0">
                    <a:pos x="T2" y="T3"/>
                  </a:cxn>
                  <a:cxn ang="0">
                    <a:pos x="T4" y="T5"/>
                  </a:cxn>
                </a:cxnLst>
                <a:rect l="0" t="0" r="r" b="b"/>
                <a:pathLst>
                  <a:path w="43199" h="21600" fill="none" extrusionOk="0">
                    <a:moveTo>
                      <a:pt x="-1" y="21399"/>
                    </a:moveTo>
                    <a:cubicBezTo>
                      <a:pt x="109" y="9549"/>
                      <a:pt x="9747" y="-1"/>
                      <a:pt x="21599" y="0"/>
                    </a:cubicBezTo>
                    <a:cubicBezTo>
                      <a:pt x="33528" y="0"/>
                      <a:pt x="43199" y="9670"/>
                      <a:pt x="43199" y="21600"/>
                    </a:cubicBezTo>
                  </a:path>
                  <a:path w="43199" h="21600" stroke="0" extrusionOk="0">
                    <a:moveTo>
                      <a:pt x="-1" y="21399"/>
                    </a:moveTo>
                    <a:cubicBezTo>
                      <a:pt x="109" y="9549"/>
                      <a:pt x="9747" y="-1"/>
                      <a:pt x="21599" y="0"/>
                    </a:cubicBezTo>
                    <a:cubicBezTo>
                      <a:pt x="33528" y="0"/>
                      <a:pt x="43199" y="9670"/>
                      <a:pt x="43199" y="21600"/>
                    </a:cubicBezTo>
                    <a:lnTo>
                      <a:pt x="21599" y="21600"/>
                    </a:lnTo>
                    <a:close/>
                  </a:path>
                </a:pathLst>
              </a:custGeom>
              <a:grpFill/>
              <a:ln>
                <a:noFill/>
              </a:ln>
              <a:effectLst/>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grpSp>
      </p:grpSp>
      <p:sp>
        <p:nvSpPr>
          <p:cNvPr id="99" name="Text Placeholder 6"/>
          <p:cNvSpPr>
            <a:spLocks noGrp="1"/>
          </p:cNvSpPr>
          <p:nvPr>
            <p:ph type="body" sz="quarter" idx="13"/>
          </p:nvPr>
        </p:nvSpPr>
        <p:spPr>
          <a:xfrm>
            <a:off x="737394" y="6659565"/>
            <a:ext cx="9361487" cy="181407"/>
          </a:xfrm>
        </p:spPr>
        <p:txBody>
          <a:bodyPr/>
          <a:lstStyle/>
          <a:p>
            <a:r>
              <a:rPr lang="en-US" dirty="0" smtClean="0"/>
              <a:t>* </a:t>
            </a:r>
            <a:r>
              <a:rPr lang="en-US" dirty="0">
                <a:solidFill>
                  <a:schemeClr val="tx1">
                    <a:lumMod val="75000"/>
                    <a:lumOff val="25000"/>
                  </a:schemeClr>
                </a:solidFill>
              </a:rPr>
              <a:t>Valenzuela </a:t>
            </a:r>
            <a:r>
              <a:rPr lang="en-US" i="1" dirty="0">
                <a:solidFill>
                  <a:schemeClr val="tx1">
                    <a:lumMod val="75000"/>
                    <a:lumOff val="25000"/>
                  </a:schemeClr>
                </a:solidFill>
              </a:rPr>
              <a:t>et </a:t>
            </a:r>
            <a:r>
              <a:rPr lang="en-US" i="1">
                <a:solidFill>
                  <a:schemeClr val="tx1">
                    <a:lumMod val="75000"/>
                    <a:lumOff val="25000"/>
                  </a:schemeClr>
                </a:solidFill>
              </a:rPr>
              <a:t>al</a:t>
            </a:r>
            <a:r>
              <a:rPr lang="en-US" smtClean="0">
                <a:solidFill>
                  <a:schemeClr val="tx1">
                    <a:lumMod val="75000"/>
                    <a:lumOff val="25000"/>
                  </a:schemeClr>
                </a:solidFill>
              </a:rPr>
              <a:t>., </a:t>
            </a:r>
            <a:r>
              <a:rPr lang="en-US" dirty="0">
                <a:solidFill>
                  <a:schemeClr val="tx1">
                    <a:lumMod val="75000"/>
                    <a:lumOff val="25000"/>
                  </a:schemeClr>
                </a:solidFill>
              </a:rPr>
              <a:t>JMB </a:t>
            </a:r>
            <a:r>
              <a:rPr lang="en-US">
                <a:solidFill>
                  <a:schemeClr val="tx1">
                    <a:lumMod val="75000"/>
                    <a:lumOff val="25000"/>
                  </a:schemeClr>
                </a:solidFill>
              </a:rPr>
              <a:t>2000 </a:t>
            </a:r>
            <a:r>
              <a:rPr lang="en-US" smtClean="0">
                <a:solidFill>
                  <a:schemeClr val="tx1">
                    <a:lumMod val="75000"/>
                    <a:lumOff val="25000"/>
                  </a:schemeClr>
                </a:solidFill>
              </a:rPr>
              <a:t>,Rathinavelu </a:t>
            </a:r>
            <a:r>
              <a:rPr lang="en-US" i="1" dirty="0">
                <a:solidFill>
                  <a:schemeClr val="tx1">
                    <a:lumMod val="75000"/>
                    <a:lumOff val="25000"/>
                  </a:schemeClr>
                </a:solidFill>
              </a:rPr>
              <a:t>et </a:t>
            </a:r>
            <a:r>
              <a:rPr lang="en-US" i="1">
                <a:solidFill>
                  <a:schemeClr val="tx1">
                    <a:lumMod val="75000"/>
                    <a:lumOff val="25000"/>
                  </a:schemeClr>
                </a:solidFill>
              </a:rPr>
              <a:t>al</a:t>
            </a:r>
            <a:r>
              <a:rPr lang="en-US" smtClean="0">
                <a:solidFill>
                  <a:schemeClr val="tx1">
                    <a:lumMod val="75000"/>
                    <a:lumOff val="25000"/>
                  </a:schemeClr>
                </a:solidFill>
              </a:rPr>
              <a:t>., </a:t>
            </a:r>
            <a:r>
              <a:rPr lang="en-US" dirty="0">
                <a:solidFill>
                  <a:schemeClr val="tx1">
                    <a:lumMod val="75000"/>
                    <a:lumOff val="25000"/>
                  </a:schemeClr>
                </a:solidFill>
              </a:rPr>
              <a:t>Inf. </a:t>
            </a:r>
            <a:r>
              <a:rPr lang="en-US" dirty="0" err="1">
                <a:solidFill>
                  <a:schemeClr val="tx1">
                    <a:lumMod val="75000"/>
                    <a:lumOff val="25000"/>
                  </a:schemeClr>
                </a:solidFill>
              </a:rPr>
              <a:t>Imm</a:t>
            </a:r>
            <a:r>
              <a:rPr lang="en-US">
                <a:solidFill>
                  <a:schemeClr val="tx1">
                    <a:lumMod val="75000"/>
                    <a:lumOff val="25000"/>
                  </a:schemeClr>
                </a:solidFill>
              </a:rPr>
              <a:t>. </a:t>
            </a:r>
            <a:r>
              <a:rPr lang="en-US" smtClean="0">
                <a:solidFill>
                  <a:schemeClr val="tx1">
                    <a:lumMod val="75000"/>
                    <a:lumOff val="25000"/>
                  </a:schemeClr>
                </a:solidFill>
              </a:rPr>
              <a:t>2003,  </a:t>
            </a:r>
            <a:r>
              <a:rPr lang="en-US" dirty="0">
                <a:solidFill>
                  <a:schemeClr val="tx1">
                    <a:lumMod val="75000"/>
                    <a:lumOff val="25000"/>
                  </a:schemeClr>
                </a:solidFill>
              </a:rPr>
              <a:t>Gipson </a:t>
            </a:r>
            <a:r>
              <a:rPr lang="en-US" i="1" dirty="0">
                <a:solidFill>
                  <a:schemeClr val="tx1">
                    <a:lumMod val="75000"/>
                    <a:lumOff val="25000"/>
                  </a:schemeClr>
                </a:solidFill>
              </a:rPr>
              <a:t>et </a:t>
            </a:r>
            <a:r>
              <a:rPr lang="en-US" i="1">
                <a:solidFill>
                  <a:schemeClr val="tx1">
                    <a:lumMod val="75000"/>
                    <a:lumOff val="25000"/>
                  </a:schemeClr>
                </a:solidFill>
              </a:rPr>
              <a:t>al</a:t>
            </a:r>
            <a:r>
              <a:rPr lang="en-US" smtClean="0">
                <a:solidFill>
                  <a:schemeClr val="tx1">
                    <a:lumMod val="75000"/>
                    <a:lumOff val="25000"/>
                  </a:schemeClr>
                </a:solidFill>
              </a:rPr>
              <a:t>., </a:t>
            </a:r>
            <a:r>
              <a:rPr lang="en-US" dirty="0">
                <a:solidFill>
                  <a:schemeClr val="tx1">
                    <a:lumMod val="75000"/>
                    <a:lumOff val="25000"/>
                  </a:schemeClr>
                </a:solidFill>
              </a:rPr>
              <a:t>Inf. </a:t>
            </a:r>
            <a:r>
              <a:rPr lang="en-US" dirty="0" err="1">
                <a:solidFill>
                  <a:schemeClr val="tx1">
                    <a:lumMod val="75000"/>
                    <a:lumOff val="25000"/>
                  </a:schemeClr>
                </a:solidFill>
              </a:rPr>
              <a:t>Imm</a:t>
            </a:r>
            <a:r>
              <a:rPr lang="en-US" dirty="0">
                <a:solidFill>
                  <a:schemeClr val="tx1">
                    <a:lumMod val="75000"/>
                    <a:lumOff val="25000"/>
                  </a:schemeClr>
                </a:solidFill>
              </a:rPr>
              <a:t>. 2005</a:t>
            </a:r>
            <a:endParaRPr lang="en-US" dirty="0"/>
          </a:p>
        </p:txBody>
      </p:sp>
    </p:spTree>
    <p:extLst>
      <p:ext uri="{BB962C8B-B14F-4D97-AF65-F5344CB8AC3E}">
        <p14:creationId xmlns:p14="http://schemas.microsoft.com/office/powerpoint/2010/main" val="20236651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The </a:t>
            </a:r>
            <a:r>
              <a:rPr lang="en-US" dirty="0" err="1" smtClean="0"/>
              <a:t>OspA</a:t>
            </a:r>
            <a:r>
              <a:rPr lang="en-US" dirty="0" smtClean="0"/>
              <a:t> strategy</a:t>
            </a:r>
            <a:r>
              <a:rPr lang="en-US" dirty="0"/>
              <a:t/>
            </a:r>
            <a:br>
              <a:rPr lang="en-US" dirty="0"/>
            </a:br>
            <a:r>
              <a:rPr lang="en-US" b="0" dirty="0" smtClean="0">
                <a:solidFill>
                  <a:schemeClr val="tx2"/>
                </a:solidFill>
              </a:rPr>
              <a:t>Learnings </a:t>
            </a:r>
            <a:r>
              <a:rPr lang="en-US" b="0" dirty="0">
                <a:solidFill>
                  <a:schemeClr val="tx2"/>
                </a:solidFill>
              </a:rPr>
              <a:t>from other studies</a:t>
            </a:r>
          </a:p>
        </p:txBody>
      </p:sp>
      <p:sp>
        <p:nvSpPr>
          <p:cNvPr id="3" name="Inhaltsplatzhalter 2"/>
          <p:cNvSpPr>
            <a:spLocks noGrp="1"/>
          </p:cNvSpPr>
          <p:nvPr>
            <p:ph idx="1"/>
          </p:nvPr>
        </p:nvSpPr>
        <p:spPr>
          <a:xfrm>
            <a:off x="738188" y="1908175"/>
            <a:ext cx="9361487" cy="4751388"/>
          </a:xfrm>
        </p:spPr>
        <p:txBody>
          <a:bodyPr/>
          <a:lstStyle/>
          <a:p>
            <a:r>
              <a:rPr lang="en-US" i="1" dirty="0" smtClean="0"/>
              <a:t>B</a:t>
            </a:r>
            <a:r>
              <a:rPr lang="en-US" i="1" dirty="0"/>
              <a:t>. afzelii</a:t>
            </a:r>
            <a:r>
              <a:rPr lang="en-US" dirty="0"/>
              <a:t> </a:t>
            </a:r>
            <a:r>
              <a:rPr lang="en-US" dirty="0" smtClean="0"/>
              <a:t>(OspA-ST2) </a:t>
            </a:r>
            <a:r>
              <a:rPr lang="en-US" dirty="0"/>
              <a:t>is the most common cause of LB </a:t>
            </a:r>
            <a:r>
              <a:rPr lang="en-US" dirty="0" smtClean="0"/>
              <a:t>in</a:t>
            </a:r>
            <a:br>
              <a:rPr lang="en-US" dirty="0" smtClean="0"/>
            </a:br>
            <a:r>
              <a:rPr lang="en-US" dirty="0" smtClean="0"/>
              <a:t>Europe</a:t>
            </a:r>
          </a:p>
          <a:p>
            <a:r>
              <a:rPr lang="en-US" dirty="0" smtClean="0"/>
              <a:t>Pronounced </a:t>
            </a:r>
            <a:r>
              <a:rPr lang="en-US" dirty="0"/>
              <a:t>cross-protection is not expected </a:t>
            </a:r>
            <a:r>
              <a:rPr lang="en-US" dirty="0" smtClean="0"/>
              <a:t>due</a:t>
            </a:r>
            <a:br>
              <a:rPr lang="en-US" dirty="0" smtClean="0"/>
            </a:br>
            <a:r>
              <a:rPr lang="en-US" dirty="0" smtClean="0"/>
              <a:t>to sequence variation </a:t>
            </a:r>
            <a:r>
              <a:rPr lang="en-US" dirty="0"/>
              <a:t>among the OspA serotypes </a:t>
            </a:r>
          </a:p>
          <a:p>
            <a:r>
              <a:rPr lang="en-US" dirty="0"/>
              <a:t>Crystal structure of OspA </a:t>
            </a:r>
            <a:r>
              <a:rPr lang="en-US" i="1" dirty="0"/>
              <a:t>B. burgdorferi </a:t>
            </a:r>
            <a:r>
              <a:rPr lang="en-US" dirty="0"/>
              <a:t>(OspA-ST1) </a:t>
            </a:r>
            <a:r>
              <a:rPr lang="en-US" dirty="0" smtClean="0"/>
              <a:t>has</a:t>
            </a:r>
            <a:br>
              <a:rPr lang="en-US" dirty="0" smtClean="0"/>
            </a:br>
            <a:r>
              <a:rPr lang="en-US" dirty="0" smtClean="0"/>
              <a:t>been determined*</a:t>
            </a:r>
            <a:endParaRPr lang="en-US" sz="1000" dirty="0"/>
          </a:p>
          <a:p>
            <a:r>
              <a:rPr lang="en-US" dirty="0"/>
              <a:t>Anti-OspA antibodies block the transmission of </a:t>
            </a:r>
            <a:r>
              <a:rPr lang="en-US" dirty="0" smtClean="0"/>
              <a:t>spirochetes</a:t>
            </a:r>
            <a:br>
              <a:rPr lang="en-US" dirty="0" smtClean="0"/>
            </a:br>
            <a:r>
              <a:rPr lang="en-US" dirty="0" smtClean="0"/>
              <a:t>from ticks to the vertebrate host</a:t>
            </a:r>
            <a:endParaRPr lang="en-US" dirty="0"/>
          </a:p>
          <a:p>
            <a:r>
              <a:rPr lang="en-US" dirty="0"/>
              <a:t>Studies have </a:t>
            </a:r>
            <a:r>
              <a:rPr lang="en-US" dirty="0" smtClean="0"/>
              <a:t>claimed that </a:t>
            </a:r>
            <a:r>
              <a:rPr lang="en-US" dirty="0"/>
              <a:t>epitope LA-2 (</a:t>
            </a:r>
            <a:r>
              <a:rPr lang="en-US" dirty="0" smtClean="0"/>
              <a:t>OspA-ST1)</a:t>
            </a:r>
            <a:br>
              <a:rPr lang="en-US" dirty="0" smtClean="0"/>
            </a:br>
            <a:r>
              <a:rPr lang="en-US" dirty="0" smtClean="0"/>
              <a:t>correlates </a:t>
            </a:r>
            <a:r>
              <a:rPr lang="en-US" dirty="0"/>
              <a:t>with protective immunity after </a:t>
            </a:r>
            <a:r>
              <a:rPr lang="en-US" dirty="0" smtClean="0"/>
              <a:t>vaccination**</a:t>
            </a:r>
            <a:r>
              <a:rPr lang="en-US" sz="1000" dirty="0"/>
              <a:t> </a:t>
            </a:r>
          </a:p>
          <a:p>
            <a:r>
              <a:rPr lang="en-US" dirty="0" smtClean="0"/>
              <a:t>The C-terminal </a:t>
            </a:r>
            <a:r>
              <a:rPr lang="en-US" dirty="0"/>
              <a:t>part of OspA (</a:t>
            </a:r>
            <a:r>
              <a:rPr lang="en-US" dirty="0" smtClean="0"/>
              <a:t>aa131-273) from</a:t>
            </a:r>
            <a:br>
              <a:rPr lang="en-US" dirty="0" smtClean="0"/>
            </a:br>
            <a:r>
              <a:rPr lang="en-US" i="1" dirty="0" smtClean="0"/>
              <a:t>B</a:t>
            </a:r>
            <a:r>
              <a:rPr lang="en-US" i="1" dirty="0"/>
              <a:t>. burgdorferi</a:t>
            </a:r>
            <a:r>
              <a:rPr lang="en-US" dirty="0"/>
              <a:t> (</a:t>
            </a:r>
            <a:r>
              <a:rPr lang="en-US" dirty="0" smtClean="0"/>
              <a:t>ST1) is </a:t>
            </a:r>
            <a:r>
              <a:rPr lang="en-US" dirty="0"/>
              <a:t>protective in </a:t>
            </a:r>
            <a:r>
              <a:rPr lang="en-US" dirty="0" smtClean="0"/>
              <a:t>mice, </a:t>
            </a:r>
            <a:r>
              <a:rPr lang="en-US" dirty="0"/>
              <a:t>but not </a:t>
            </a:r>
            <a:r>
              <a:rPr lang="en-US" dirty="0" smtClean="0"/>
              <a:t>structurally</a:t>
            </a:r>
            <a:br>
              <a:rPr lang="en-US" dirty="0" smtClean="0"/>
            </a:br>
            <a:r>
              <a:rPr lang="en-US" dirty="0" smtClean="0"/>
              <a:t>stable</a:t>
            </a:r>
            <a:r>
              <a:rPr lang="en-US" dirty="0"/>
              <a:t>. Point mutations facilitating formation of </a:t>
            </a:r>
            <a:r>
              <a:rPr lang="en-US" dirty="0" smtClean="0"/>
              <a:t>hydrophobic</a:t>
            </a:r>
            <a:br>
              <a:rPr lang="en-US" dirty="0" smtClean="0"/>
            </a:br>
            <a:r>
              <a:rPr lang="en-US" dirty="0" smtClean="0"/>
              <a:t>interactions </a:t>
            </a:r>
            <a:r>
              <a:rPr lang="en-US" dirty="0"/>
              <a:t>restore stability and vaccine efficacy</a:t>
            </a:r>
            <a:r>
              <a:rPr lang="en-US" dirty="0" smtClean="0"/>
              <a:t>***</a:t>
            </a:r>
          </a:p>
          <a:p>
            <a:endParaRPr lang="de-DE" dirty="0"/>
          </a:p>
          <a:p>
            <a:r>
              <a:rPr lang="de-DE" b="1" dirty="0" smtClean="0"/>
              <a:t>Focus on C-terminal </a:t>
            </a:r>
            <a:r>
              <a:rPr lang="de-DE" b="1" dirty="0" err="1" smtClean="0"/>
              <a:t>region</a:t>
            </a:r>
            <a:r>
              <a:rPr lang="de-DE" b="1" dirty="0" smtClean="0"/>
              <a:t> </a:t>
            </a:r>
            <a:r>
              <a:rPr lang="de-DE" b="1" dirty="0" err="1" smtClean="0"/>
              <a:t>of</a:t>
            </a:r>
            <a:r>
              <a:rPr lang="de-DE" b="1" dirty="0" smtClean="0"/>
              <a:t> </a:t>
            </a:r>
            <a:r>
              <a:rPr lang="de-DE" b="1" dirty="0" err="1" smtClean="0"/>
              <a:t>OspA</a:t>
            </a:r>
            <a:endParaRPr lang="en-US" b="1" dirty="0"/>
          </a:p>
        </p:txBody>
      </p:sp>
      <p:sp>
        <p:nvSpPr>
          <p:cNvPr id="4" name="Fußzeilenplatzhalter 3"/>
          <p:cNvSpPr>
            <a:spLocks noGrp="1"/>
          </p:cNvSpPr>
          <p:nvPr>
            <p:ph type="ftr" sz="quarter" idx="11"/>
          </p:nvPr>
        </p:nvSpPr>
        <p:spPr/>
        <p:txBody>
          <a:bodyPr/>
          <a:lstStyle/>
          <a:p>
            <a:r>
              <a:rPr lang="de-DE" smtClean="0"/>
              <a:t>VALNEVA'S LB VACCINE                                         </a:t>
            </a:r>
            <a:endParaRPr lang="en-US"/>
          </a:p>
        </p:txBody>
      </p:sp>
      <p:sp>
        <p:nvSpPr>
          <p:cNvPr id="7" name="Date Placeholder 6"/>
          <p:cNvSpPr>
            <a:spLocks noGrp="1"/>
          </p:cNvSpPr>
          <p:nvPr>
            <p:ph type="dt" sz="half" idx="10"/>
          </p:nvPr>
        </p:nvSpPr>
        <p:spPr/>
        <p:txBody>
          <a:bodyPr/>
          <a:lstStyle/>
          <a:p>
            <a:r>
              <a:rPr lang="en-US" noProof="0" smtClean="0"/>
              <a:t>SEPTEMBER 25, 2014</a:t>
            </a:r>
            <a:endParaRPr lang="en-US" noProof="0" dirty="0"/>
          </a:p>
        </p:txBody>
      </p:sp>
      <p:sp>
        <p:nvSpPr>
          <p:cNvPr id="8" name="Slide Number Placeholder 7"/>
          <p:cNvSpPr>
            <a:spLocks noGrp="1"/>
          </p:cNvSpPr>
          <p:nvPr>
            <p:ph type="sldNum" sz="quarter" idx="12"/>
          </p:nvPr>
        </p:nvSpPr>
        <p:spPr/>
        <p:txBody>
          <a:bodyPr/>
          <a:lstStyle/>
          <a:p>
            <a:fld id="{DECF7BD0-5718-4203-831C-0CE0D6B007E8}" type="slidenum">
              <a:rPr lang="en-US" noProof="0" smtClean="0"/>
              <a:t>12</a:t>
            </a:fld>
            <a:endParaRPr lang="en-US" noProof="0"/>
          </a:p>
        </p:txBody>
      </p:sp>
      <p:grpSp>
        <p:nvGrpSpPr>
          <p:cNvPr id="16" name="Group 15"/>
          <p:cNvGrpSpPr>
            <a:grpSpLocks noChangeAspect="1"/>
          </p:cNvGrpSpPr>
          <p:nvPr/>
        </p:nvGrpSpPr>
        <p:grpSpPr>
          <a:xfrm>
            <a:off x="8575508" y="3565095"/>
            <a:ext cx="1425600" cy="1784381"/>
            <a:chOff x="2757972" y="3529556"/>
            <a:chExt cx="1203302" cy="1506137"/>
          </a:xfrm>
        </p:grpSpPr>
        <p:pic>
          <p:nvPicPr>
            <p:cNvPr id="17"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1994622" flipV="1">
              <a:off x="2757972" y="3555674"/>
              <a:ext cx="1194183" cy="1165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Oval 813"/>
            <p:cNvSpPr>
              <a:spLocks noChangeArrowheads="1"/>
            </p:cNvSpPr>
            <p:nvPr/>
          </p:nvSpPr>
          <p:spPr bwMode="auto">
            <a:xfrm>
              <a:off x="2995259" y="4523128"/>
              <a:ext cx="934390" cy="330272"/>
            </a:xfrm>
            <a:prstGeom prst="ellipse">
              <a:avLst/>
            </a:prstGeom>
            <a:noFill/>
            <a:ln w="6350">
              <a:solidFill>
                <a:schemeClr val="tx1"/>
              </a:solidFill>
              <a:prstDash val="dash"/>
              <a:round/>
              <a:headEnd/>
              <a:tailEnd/>
            </a:ln>
            <a:effectLst/>
            <a:extLst>
              <a:ext uri="{909E8E84-426E-40DD-AFC4-6F175D3DCCD1}">
                <a14:hiddenFill xmlns:a14="http://schemas.microsoft.com/office/drawing/2010/main">
                  <a:solidFill>
                    <a:schemeClr val="accent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19" name="Text Box 820"/>
            <p:cNvSpPr txBox="1">
              <a:spLocks noChangeArrowheads="1"/>
            </p:cNvSpPr>
            <p:nvPr/>
          </p:nvSpPr>
          <p:spPr bwMode="auto">
            <a:xfrm>
              <a:off x="3389939" y="4389633"/>
              <a:ext cx="78476" cy="12989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defTabSz="787400" eaLnBrk="0" hangingPunct="0">
                <a:defRPr sz="1600">
                  <a:solidFill>
                    <a:schemeClr val="tx1"/>
                  </a:solidFill>
                  <a:latin typeface="Arial" pitchFamily="34" charset="0"/>
                </a:defRPr>
              </a:lvl1pPr>
              <a:lvl2pPr marL="742950" indent="-285750" defTabSz="787400" eaLnBrk="0" hangingPunct="0">
                <a:defRPr sz="1600">
                  <a:solidFill>
                    <a:schemeClr val="tx1"/>
                  </a:solidFill>
                  <a:latin typeface="Arial" pitchFamily="34" charset="0"/>
                </a:defRPr>
              </a:lvl2pPr>
              <a:lvl3pPr marL="1143000" indent="-228600" defTabSz="787400" eaLnBrk="0" hangingPunct="0">
                <a:defRPr sz="1600">
                  <a:solidFill>
                    <a:schemeClr val="tx1"/>
                  </a:solidFill>
                  <a:latin typeface="Arial" pitchFamily="34" charset="0"/>
                </a:defRPr>
              </a:lvl3pPr>
              <a:lvl4pPr marL="1600200" indent="-228600" defTabSz="787400" eaLnBrk="0" hangingPunct="0">
                <a:defRPr sz="1600">
                  <a:solidFill>
                    <a:schemeClr val="tx1"/>
                  </a:solidFill>
                  <a:latin typeface="Arial" pitchFamily="34" charset="0"/>
                </a:defRPr>
              </a:lvl4pPr>
              <a:lvl5pPr marL="2057400" indent="-228600" defTabSz="787400" eaLnBrk="0" hangingPunct="0">
                <a:defRPr sz="1600">
                  <a:solidFill>
                    <a:schemeClr val="tx1"/>
                  </a:solidFill>
                  <a:latin typeface="Arial" pitchFamily="34" charset="0"/>
                </a:defRPr>
              </a:lvl5pPr>
              <a:lvl6pPr marL="2514600" indent="-228600" defTabSz="787400" eaLnBrk="0" fontAlgn="base" hangingPunct="0">
                <a:spcBef>
                  <a:spcPct val="10000"/>
                </a:spcBef>
                <a:spcAft>
                  <a:spcPct val="0"/>
                </a:spcAft>
                <a:defRPr sz="1600">
                  <a:solidFill>
                    <a:schemeClr val="tx1"/>
                  </a:solidFill>
                  <a:latin typeface="Arial" pitchFamily="34" charset="0"/>
                </a:defRPr>
              </a:lvl6pPr>
              <a:lvl7pPr marL="2971800" indent="-228600" defTabSz="787400" eaLnBrk="0" fontAlgn="base" hangingPunct="0">
                <a:spcBef>
                  <a:spcPct val="10000"/>
                </a:spcBef>
                <a:spcAft>
                  <a:spcPct val="0"/>
                </a:spcAft>
                <a:defRPr sz="1600">
                  <a:solidFill>
                    <a:schemeClr val="tx1"/>
                  </a:solidFill>
                  <a:latin typeface="Arial" pitchFamily="34" charset="0"/>
                </a:defRPr>
              </a:lvl7pPr>
              <a:lvl8pPr marL="3429000" indent="-228600" defTabSz="787400" eaLnBrk="0" fontAlgn="base" hangingPunct="0">
                <a:spcBef>
                  <a:spcPct val="10000"/>
                </a:spcBef>
                <a:spcAft>
                  <a:spcPct val="0"/>
                </a:spcAft>
                <a:defRPr sz="1600">
                  <a:solidFill>
                    <a:schemeClr val="tx1"/>
                  </a:solidFill>
                  <a:latin typeface="Arial" pitchFamily="34" charset="0"/>
                </a:defRPr>
              </a:lvl8pPr>
              <a:lvl9pPr marL="3886200" indent="-228600" defTabSz="787400" eaLnBrk="0" fontAlgn="base" hangingPunct="0">
                <a:spcBef>
                  <a:spcPct val="10000"/>
                </a:spcBef>
                <a:spcAft>
                  <a:spcPct val="0"/>
                </a:spcAft>
                <a:defRPr sz="1600">
                  <a:solidFill>
                    <a:schemeClr val="tx1"/>
                  </a:solidFill>
                  <a:latin typeface="Arial" pitchFamily="34" charset="0"/>
                </a:defRPr>
              </a:lvl9pPr>
            </a:lstStyle>
            <a:p>
              <a:pPr eaLnBrk="1" hangingPunct="1"/>
              <a:r>
                <a:rPr lang="en-US" sz="1000" b="1" dirty="0"/>
                <a:t>C</a:t>
              </a:r>
            </a:p>
          </p:txBody>
        </p:sp>
        <p:sp>
          <p:nvSpPr>
            <p:cNvPr id="20" name="Text Box 821"/>
            <p:cNvSpPr txBox="1">
              <a:spLocks noChangeArrowheads="1"/>
            </p:cNvSpPr>
            <p:nvPr/>
          </p:nvSpPr>
          <p:spPr bwMode="auto">
            <a:xfrm>
              <a:off x="3285679" y="4649854"/>
              <a:ext cx="541656" cy="128890"/>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defTabSz="787400" eaLnBrk="0" hangingPunct="0">
                <a:defRPr sz="1600">
                  <a:solidFill>
                    <a:schemeClr val="tx1"/>
                  </a:solidFill>
                  <a:latin typeface="Arial" pitchFamily="34" charset="0"/>
                </a:defRPr>
              </a:lvl1pPr>
              <a:lvl2pPr marL="742950" indent="-285750" defTabSz="787400" eaLnBrk="0" hangingPunct="0">
                <a:defRPr sz="1600">
                  <a:solidFill>
                    <a:schemeClr val="tx1"/>
                  </a:solidFill>
                  <a:latin typeface="Arial" pitchFamily="34" charset="0"/>
                </a:defRPr>
              </a:lvl2pPr>
              <a:lvl3pPr marL="1143000" indent="-228600" defTabSz="787400" eaLnBrk="0" hangingPunct="0">
                <a:defRPr sz="1600">
                  <a:solidFill>
                    <a:schemeClr val="tx1"/>
                  </a:solidFill>
                  <a:latin typeface="Arial" pitchFamily="34" charset="0"/>
                </a:defRPr>
              </a:lvl3pPr>
              <a:lvl4pPr marL="1600200" indent="-228600" defTabSz="787400" eaLnBrk="0" hangingPunct="0">
                <a:defRPr sz="1600">
                  <a:solidFill>
                    <a:schemeClr val="tx1"/>
                  </a:solidFill>
                  <a:latin typeface="Arial" pitchFamily="34" charset="0"/>
                </a:defRPr>
              </a:lvl4pPr>
              <a:lvl5pPr marL="2057400" indent="-228600" defTabSz="787400" eaLnBrk="0" hangingPunct="0">
                <a:defRPr sz="1600">
                  <a:solidFill>
                    <a:schemeClr val="tx1"/>
                  </a:solidFill>
                  <a:latin typeface="Arial" pitchFamily="34" charset="0"/>
                </a:defRPr>
              </a:lvl5pPr>
              <a:lvl6pPr marL="2514600" indent="-228600" defTabSz="787400" eaLnBrk="0" fontAlgn="base" hangingPunct="0">
                <a:spcBef>
                  <a:spcPct val="10000"/>
                </a:spcBef>
                <a:spcAft>
                  <a:spcPct val="0"/>
                </a:spcAft>
                <a:defRPr sz="1600">
                  <a:solidFill>
                    <a:schemeClr val="tx1"/>
                  </a:solidFill>
                  <a:latin typeface="Arial" pitchFamily="34" charset="0"/>
                </a:defRPr>
              </a:lvl6pPr>
              <a:lvl7pPr marL="2971800" indent="-228600" defTabSz="787400" eaLnBrk="0" fontAlgn="base" hangingPunct="0">
                <a:spcBef>
                  <a:spcPct val="10000"/>
                </a:spcBef>
                <a:spcAft>
                  <a:spcPct val="0"/>
                </a:spcAft>
                <a:defRPr sz="1600">
                  <a:solidFill>
                    <a:schemeClr val="tx1"/>
                  </a:solidFill>
                  <a:latin typeface="Arial" pitchFamily="34" charset="0"/>
                </a:defRPr>
              </a:lvl7pPr>
              <a:lvl8pPr marL="3429000" indent="-228600" defTabSz="787400" eaLnBrk="0" fontAlgn="base" hangingPunct="0">
                <a:spcBef>
                  <a:spcPct val="10000"/>
                </a:spcBef>
                <a:spcAft>
                  <a:spcPct val="0"/>
                </a:spcAft>
                <a:defRPr sz="1600">
                  <a:solidFill>
                    <a:schemeClr val="tx1"/>
                  </a:solidFill>
                  <a:latin typeface="Arial" pitchFamily="34" charset="0"/>
                </a:defRPr>
              </a:lvl8pPr>
              <a:lvl9pPr marL="3886200" indent="-228600" defTabSz="787400" eaLnBrk="0" fontAlgn="base" hangingPunct="0">
                <a:spcBef>
                  <a:spcPct val="10000"/>
                </a:spcBef>
                <a:spcAft>
                  <a:spcPct val="0"/>
                </a:spcAft>
                <a:defRPr sz="1600">
                  <a:solidFill>
                    <a:schemeClr val="tx1"/>
                  </a:solidFill>
                  <a:latin typeface="Arial" pitchFamily="34" charset="0"/>
                </a:defRPr>
              </a:lvl9pPr>
            </a:lstStyle>
            <a:p>
              <a:pPr eaLnBrk="1" hangingPunct="1"/>
              <a:r>
                <a:rPr lang="en-US" sz="1000" b="1" dirty="0">
                  <a:solidFill>
                    <a:schemeClr val="bg2"/>
                  </a:solidFill>
                </a:rPr>
                <a:t>1   2   3</a:t>
              </a:r>
            </a:p>
          </p:txBody>
        </p:sp>
        <p:sp>
          <p:nvSpPr>
            <p:cNvPr id="21" name="Text Box 839"/>
            <p:cNvSpPr txBox="1">
              <a:spLocks noChangeArrowheads="1"/>
            </p:cNvSpPr>
            <p:nvPr/>
          </p:nvSpPr>
          <p:spPr bwMode="auto">
            <a:xfrm>
              <a:off x="2951757" y="4906803"/>
              <a:ext cx="1009517" cy="128890"/>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defTabSz="787400" eaLnBrk="0" hangingPunct="0">
                <a:defRPr sz="1600">
                  <a:solidFill>
                    <a:schemeClr val="tx1"/>
                  </a:solidFill>
                  <a:latin typeface="Arial" pitchFamily="34" charset="0"/>
                </a:defRPr>
              </a:lvl1pPr>
              <a:lvl2pPr marL="742950" indent="-285750" defTabSz="787400" eaLnBrk="0" hangingPunct="0">
                <a:defRPr sz="1600">
                  <a:solidFill>
                    <a:schemeClr val="tx1"/>
                  </a:solidFill>
                  <a:latin typeface="Arial" pitchFamily="34" charset="0"/>
                </a:defRPr>
              </a:lvl2pPr>
              <a:lvl3pPr marL="1143000" indent="-228600" defTabSz="787400" eaLnBrk="0" hangingPunct="0">
                <a:defRPr sz="1600">
                  <a:solidFill>
                    <a:schemeClr val="tx1"/>
                  </a:solidFill>
                  <a:latin typeface="Arial" pitchFamily="34" charset="0"/>
                </a:defRPr>
              </a:lvl3pPr>
              <a:lvl4pPr marL="1600200" indent="-228600" defTabSz="787400" eaLnBrk="0" hangingPunct="0">
                <a:defRPr sz="1600">
                  <a:solidFill>
                    <a:schemeClr val="tx1"/>
                  </a:solidFill>
                  <a:latin typeface="Arial" pitchFamily="34" charset="0"/>
                </a:defRPr>
              </a:lvl4pPr>
              <a:lvl5pPr marL="2057400" indent="-228600" defTabSz="787400" eaLnBrk="0" hangingPunct="0">
                <a:defRPr sz="1600">
                  <a:solidFill>
                    <a:schemeClr val="tx1"/>
                  </a:solidFill>
                  <a:latin typeface="Arial" pitchFamily="34" charset="0"/>
                </a:defRPr>
              </a:lvl5pPr>
              <a:lvl6pPr marL="2514600" indent="-228600" defTabSz="787400" eaLnBrk="0" fontAlgn="base" hangingPunct="0">
                <a:spcBef>
                  <a:spcPct val="10000"/>
                </a:spcBef>
                <a:spcAft>
                  <a:spcPct val="0"/>
                </a:spcAft>
                <a:defRPr sz="1600">
                  <a:solidFill>
                    <a:schemeClr val="tx1"/>
                  </a:solidFill>
                  <a:latin typeface="Arial" pitchFamily="34" charset="0"/>
                </a:defRPr>
              </a:lvl6pPr>
              <a:lvl7pPr marL="2971800" indent="-228600" defTabSz="787400" eaLnBrk="0" fontAlgn="base" hangingPunct="0">
                <a:spcBef>
                  <a:spcPct val="10000"/>
                </a:spcBef>
                <a:spcAft>
                  <a:spcPct val="0"/>
                </a:spcAft>
                <a:defRPr sz="1600">
                  <a:solidFill>
                    <a:schemeClr val="tx1"/>
                  </a:solidFill>
                  <a:latin typeface="Arial" pitchFamily="34" charset="0"/>
                </a:defRPr>
              </a:lvl7pPr>
              <a:lvl8pPr marL="3429000" indent="-228600" defTabSz="787400" eaLnBrk="0" fontAlgn="base" hangingPunct="0">
                <a:spcBef>
                  <a:spcPct val="10000"/>
                </a:spcBef>
                <a:spcAft>
                  <a:spcPct val="0"/>
                </a:spcAft>
                <a:defRPr sz="1600">
                  <a:solidFill>
                    <a:schemeClr val="tx1"/>
                  </a:solidFill>
                  <a:latin typeface="Arial" pitchFamily="34" charset="0"/>
                </a:defRPr>
              </a:lvl8pPr>
              <a:lvl9pPr marL="3886200" indent="-228600" defTabSz="787400" eaLnBrk="0" fontAlgn="base" hangingPunct="0">
                <a:spcBef>
                  <a:spcPct val="10000"/>
                </a:spcBef>
                <a:spcAft>
                  <a:spcPct val="0"/>
                </a:spcAft>
                <a:defRPr sz="1600">
                  <a:solidFill>
                    <a:schemeClr val="tx1"/>
                  </a:solidFill>
                  <a:latin typeface="Arial" pitchFamily="34" charset="0"/>
                </a:defRPr>
              </a:lvl9pPr>
            </a:lstStyle>
            <a:p>
              <a:pPr algn="ctr" eaLnBrk="1" hangingPunct="1"/>
              <a:r>
                <a:rPr lang="en-US" sz="1000" b="1" dirty="0">
                  <a:solidFill>
                    <a:schemeClr val="bg2"/>
                  </a:solidFill>
                </a:rPr>
                <a:t>“LA-2” (</a:t>
              </a:r>
              <a:r>
                <a:rPr lang="en-US" sz="1000" b="1" dirty="0" err="1">
                  <a:solidFill>
                    <a:schemeClr val="bg2"/>
                  </a:solidFill>
                </a:rPr>
                <a:t>mAb</a:t>
              </a:r>
              <a:r>
                <a:rPr lang="en-US" sz="1000" b="1" dirty="0">
                  <a:solidFill>
                    <a:schemeClr val="bg2"/>
                  </a:solidFill>
                </a:rPr>
                <a:t>)</a:t>
              </a:r>
            </a:p>
          </p:txBody>
        </p:sp>
        <p:sp>
          <p:nvSpPr>
            <p:cNvPr id="22" name="Text Box 818"/>
            <p:cNvSpPr txBox="1">
              <a:spLocks noChangeArrowheads="1"/>
            </p:cNvSpPr>
            <p:nvPr/>
          </p:nvSpPr>
          <p:spPr bwMode="auto">
            <a:xfrm>
              <a:off x="3251419" y="3529556"/>
              <a:ext cx="78476" cy="12989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defTabSz="787400" eaLnBrk="0" hangingPunct="0">
                <a:defRPr sz="1600">
                  <a:solidFill>
                    <a:schemeClr val="tx1"/>
                  </a:solidFill>
                  <a:latin typeface="Arial" pitchFamily="34" charset="0"/>
                </a:defRPr>
              </a:lvl1pPr>
              <a:lvl2pPr marL="742950" indent="-285750" defTabSz="787400" eaLnBrk="0" hangingPunct="0">
                <a:defRPr sz="1600">
                  <a:solidFill>
                    <a:schemeClr val="tx1"/>
                  </a:solidFill>
                  <a:latin typeface="Arial" pitchFamily="34" charset="0"/>
                </a:defRPr>
              </a:lvl2pPr>
              <a:lvl3pPr marL="1143000" indent="-228600" defTabSz="787400" eaLnBrk="0" hangingPunct="0">
                <a:defRPr sz="1600">
                  <a:solidFill>
                    <a:schemeClr val="tx1"/>
                  </a:solidFill>
                  <a:latin typeface="Arial" pitchFamily="34" charset="0"/>
                </a:defRPr>
              </a:lvl3pPr>
              <a:lvl4pPr marL="1600200" indent="-228600" defTabSz="787400" eaLnBrk="0" hangingPunct="0">
                <a:defRPr sz="1600">
                  <a:solidFill>
                    <a:schemeClr val="tx1"/>
                  </a:solidFill>
                  <a:latin typeface="Arial" pitchFamily="34" charset="0"/>
                </a:defRPr>
              </a:lvl4pPr>
              <a:lvl5pPr marL="2057400" indent="-228600" defTabSz="787400" eaLnBrk="0" hangingPunct="0">
                <a:defRPr sz="1600">
                  <a:solidFill>
                    <a:schemeClr val="tx1"/>
                  </a:solidFill>
                  <a:latin typeface="Arial" pitchFamily="34" charset="0"/>
                </a:defRPr>
              </a:lvl5pPr>
              <a:lvl6pPr marL="2514600" indent="-228600" defTabSz="787400" eaLnBrk="0" fontAlgn="base" hangingPunct="0">
                <a:spcBef>
                  <a:spcPct val="10000"/>
                </a:spcBef>
                <a:spcAft>
                  <a:spcPct val="0"/>
                </a:spcAft>
                <a:defRPr sz="1600">
                  <a:solidFill>
                    <a:schemeClr val="tx1"/>
                  </a:solidFill>
                  <a:latin typeface="Arial" pitchFamily="34" charset="0"/>
                </a:defRPr>
              </a:lvl6pPr>
              <a:lvl7pPr marL="2971800" indent="-228600" defTabSz="787400" eaLnBrk="0" fontAlgn="base" hangingPunct="0">
                <a:spcBef>
                  <a:spcPct val="10000"/>
                </a:spcBef>
                <a:spcAft>
                  <a:spcPct val="0"/>
                </a:spcAft>
                <a:defRPr sz="1600">
                  <a:solidFill>
                    <a:schemeClr val="tx1"/>
                  </a:solidFill>
                  <a:latin typeface="Arial" pitchFamily="34" charset="0"/>
                </a:defRPr>
              </a:lvl7pPr>
              <a:lvl8pPr marL="3429000" indent="-228600" defTabSz="787400" eaLnBrk="0" fontAlgn="base" hangingPunct="0">
                <a:spcBef>
                  <a:spcPct val="10000"/>
                </a:spcBef>
                <a:spcAft>
                  <a:spcPct val="0"/>
                </a:spcAft>
                <a:defRPr sz="1600">
                  <a:solidFill>
                    <a:schemeClr val="tx1"/>
                  </a:solidFill>
                  <a:latin typeface="Arial" pitchFamily="34" charset="0"/>
                </a:defRPr>
              </a:lvl8pPr>
              <a:lvl9pPr marL="3886200" indent="-228600" defTabSz="787400" eaLnBrk="0" fontAlgn="base" hangingPunct="0">
                <a:spcBef>
                  <a:spcPct val="10000"/>
                </a:spcBef>
                <a:spcAft>
                  <a:spcPct val="0"/>
                </a:spcAft>
                <a:defRPr sz="1600">
                  <a:solidFill>
                    <a:schemeClr val="tx1"/>
                  </a:solidFill>
                  <a:latin typeface="Arial" pitchFamily="34" charset="0"/>
                </a:defRPr>
              </a:lvl9pPr>
            </a:lstStyle>
            <a:p>
              <a:pPr eaLnBrk="1" hangingPunct="1"/>
              <a:r>
                <a:rPr lang="en-US" sz="1000" b="1" dirty="0"/>
                <a:t>N</a:t>
              </a:r>
            </a:p>
          </p:txBody>
        </p:sp>
      </p:grpSp>
      <p:grpSp>
        <p:nvGrpSpPr>
          <p:cNvPr id="9" name="Group 8"/>
          <p:cNvGrpSpPr>
            <a:grpSpLocks noChangeAspect="1"/>
          </p:cNvGrpSpPr>
          <p:nvPr/>
        </p:nvGrpSpPr>
        <p:grpSpPr>
          <a:xfrm>
            <a:off x="7318875" y="2442582"/>
            <a:ext cx="1438207" cy="2911983"/>
            <a:chOff x="687993" y="2863804"/>
            <a:chExt cx="1062803" cy="2151892"/>
          </a:xfrm>
        </p:grpSpPr>
        <p:pic>
          <p:nvPicPr>
            <p:cNvPr id="10" name="Picture 3"/>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1107207">
              <a:off x="687993" y="2863804"/>
              <a:ext cx="1062803" cy="1786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Oval 813"/>
            <p:cNvSpPr>
              <a:spLocks noChangeArrowheads="1"/>
            </p:cNvSpPr>
            <p:nvPr/>
          </p:nvSpPr>
          <p:spPr bwMode="auto">
            <a:xfrm>
              <a:off x="746745" y="4519178"/>
              <a:ext cx="934390" cy="330272"/>
            </a:xfrm>
            <a:prstGeom prst="ellipse">
              <a:avLst/>
            </a:prstGeom>
            <a:noFill/>
            <a:ln w="6350">
              <a:solidFill>
                <a:schemeClr val="tx1"/>
              </a:solidFill>
              <a:prstDash val="dash"/>
              <a:round/>
              <a:headEnd/>
              <a:tailEnd/>
            </a:ln>
            <a:effectLst/>
            <a:extLst>
              <a:ext uri="{909E8E84-426E-40DD-AFC4-6F175D3DCCD1}">
                <a14:hiddenFill xmlns:a14="http://schemas.microsoft.com/office/drawing/2010/main">
                  <a:solidFill>
                    <a:schemeClr val="accent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12" name="Text Box 818"/>
            <p:cNvSpPr txBox="1">
              <a:spLocks noChangeArrowheads="1"/>
            </p:cNvSpPr>
            <p:nvPr/>
          </p:nvSpPr>
          <p:spPr bwMode="auto">
            <a:xfrm>
              <a:off x="1291225" y="3010051"/>
              <a:ext cx="68706" cy="113720"/>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defTabSz="787400" eaLnBrk="0" hangingPunct="0">
                <a:defRPr sz="1600">
                  <a:solidFill>
                    <a:schemeClr val="tx1"/>
                  </a:solidFill>
                  <a:latin typeface="Arial" pitchFamily="34" charset="0"/>
                </a:defRPr>
              </a:lvl1pPr>
              <a:lvl2pPr marL="742950" indent="-285750" defTabSz="787400" eaLnBrk="0" hangingPunct="0">
                <a:defRPr sz="1600">
                  <a:solidFill>
                    <a:schemeClr val="tx1"/>
                  </a:solidFill>
                  <a:latin typeface="Arial" pitchFamily="34" charset="0"/>
                </a:defRPr>
              </a:lvl2pPr>
              <a:lvl3pPr marL="1143000" indent="-228600" defTabSz="787400" eaLnBrk="0" hangingPunct="0">
                <a:defRPr sz="1600">
                  <a:solidFill>
                    <a:schemeClr val="tx1"/>
                  </a:solidFill>
                  <a:latin typeface="Arial" pitchFamily="34" charset="0"/>
                </a:defRPr>
              </a:lvl3pPr>
              <a:lvl4pPr marL="1600200" indent="-228600" defTabSz="787400" eaLnBrk="0" hangingPunct="0">
                <a:defRPr sz="1600">
                  <a:solidFill>
                    <a:schemeClr val="tx1"/>
                  </a:solidFill>
                  <a:latin typeface="Arial" pitchFamily="34" charset="0"/>
                </a:defRPr>
              </a:lvl4pPr>
              <a:lvl5pPr marL="2057400" indent="-228600" defTabSz="787400" eaLnBrk="0" hangingPunct="0">
                <a:defRPr sz="1600">
                  <a:solidFill>
                    <a:schemeClr val="tx1"/>
                  </a:solidFill>
                  <a:latin typeface="Arial" pitchFamily="34" charset="0"/>
                </a:defRPr>
              </a:lvl5pPr>
              <a:lvl6pPr marL="2514600" indent="-228600" defTabSz="787400" eaLnBrk="0" fontAlgn="base" hangingPunct="0">
                <a:spcBef>
                  <a:spcPct val="10000"/>
                </a:spcBef>
                <a:spcAft>
                  <a:spcPct val="0"/>
                </a:spcAft>
                <a:defRPr sz="1600">
                  <a:solidFill>
                    <a:schemeClr val="tx1"/>
                  </a:solidFill>
                  <a:latin typeface="Arial" pitchFamily="34" charset="0"/>
                </a:defRPr>
              </a:lvl6pPr>
              <a:lvl7pPr marL="2971800" indent="-228600" defTabSz="787400" eaLnBrk="0" fontAlgn="base" hangingPunct="0">
                <a:spcBef>
                  <a:spcPct val="10000"/>
                </a:spcBef>
                <a:spcAft>
                  <a:spcPct val="0"/>
                </a:spcAft>
                <a:defRPr sz="1600">
                  <a:solidFill>
                    <a:schemeClr val="tx1"/>
                  </a:solidFill>
                  <a:latin typeface="Arial" pitchFamily="34" charset="0"/>
                </a:defRPr>
              </a:lvl7pPr>
              <a:lvl8pPr marL="3429000" indent="-228600" defTabSz="787400" eaLnBrk="0" fontAlgn="base" hangingPunct="0">
                <a:spcBef>
                  <a:spcPct val="10000"/>
                </a:spcBef>
                <a:spcAft>
                  <a:spcPct val="0"/>
                </a:spcAft>
                <a:defRPr sz="1600">
                  <a:solidFill>
                    <a:schemeClr val="tx1"/>
                  </a:solidFill>
                  <a:latin typeface="Arial" pitchFamily="34" charset="0"/>
                </a:defRPr>
              </a:lvl8pPr>
              <a:lvl9pPr marL="3886200" indent="-228600" defTabSz="787400" eaLnBrk="0" fontAlgn="base" hangingPunct="0">
                <a:spcBef>
                  <a:spcPct val="10000"/>
                </a:spcBef>
                <a:spcAft>
                  <a:spcPct val="0"/>
                </a:spcAft>
                <a:defRPr sz="1600">
                  <a:solidFill>
                    <a:schemeClr val="tx1"/>
                  </a:solidFill>
                  <a:latin typeface="Arial" pitchFamily="34" charset="0"/>
                </a:defRPr>
              </a:lvl9pPr>
            </a:lstStyle>
            <a:p>
              <a:pPr eaLnBrk="1" hangingPunct="1"/>
              <a:r>
                <a:rPr lang="en-US" sz="1000" b="1" dirty="0"/>
                <a:t>N</a:t>
              </a:r>
            </a:p>
          </p:txBody>
        </p:sp>
        <p:sp>
          <p:nvSpPr>
            <p:cNvPr id="13" name="Text Box 820"/>
            <p:cNvSpPr txBox="1">
              <a:spLocks noChangeArrowheads="1"/>
            </p:cNvSpPr>
            <p:nvPr/>
          </p:nvSpPr>
          <p:spPr bwMode="auto">
            <a:xfrm>
              <a:off x="1058293" y="4314427"/>
              <a:ext cx="68706" cy="113720"/>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defTabSz="787400" eaLnBrk="0" hangingPunct="0">
                <a:defRPr sz="1600">
                  <a:solidFill>
                    <a:schemeClr val="tx1"/>
                  </a:solidFill>
                  <a:latin typeface="Arial" pitchFamily="34" charset="0"/>
                </a:defRPr>
              </a:lvl1pPr>
              <a:lvl2pPr marL="742950" indent="-285750" defTabSz="787400" eaLnBrk="0" hangingPunct="0">
                <a:defRPr sz="1600">
                  <a:solidFill>
                    <a:schemeClr val="tx1"/>
                  </a:solidFill>
                  <a:latin typeface="Arial" pitchFamily="34" charset="0"/>
                </a:defRPr>
              </a:lvl2pPr>
              <a:lvl3pPr marL="1143000" indent="-228600" defTabSz="787400" eaLnBrk="0" hangingPunct="0">
                <a:defRPr sz="1600">
                  <a:solidFill>
                    <a:schemeClr val="tx1"/>
                  </a:solidFill>
                  <a:latin typeface="Arial" pitchFamily="34" charset="0"/>
                </a:defRPr>
              </a:lvl3pPr>
              <a:lvl4pPr marL="1600200" indent="-228600" defTabSz="787400" eaLnBrk="0" hangingPunct="0">
                <a:defRPr sz="1600">
                  <a:solidFill>
                    <a:schemeClr val="tx1"/>
                  </a:solidFill>
                  <a:latin typeface="Arial" pitchFamily="34" charset="0"/>
                </a:defRPr>
              </a:lvl4pPr>
              <a:lvl5pPr marL="2057400" indent="-228600" defTabSz="787400" eaLnBrk="0" hangingPunct="0">
                <a:defRPr sz="1600">
                  <a:solidFill>
                    <a:schemeClr val="tx1"/>
                  </a:solidFill>
                  <a:latin typeface="Arial" pitchFamily="34" charset="0"/>
                </a:defRPr>
              </a:lvl5pPr>
              <a:lvl6pPr marL="2514600" indent="-228600" defTabSz="787400" eaLnBrk="0" fontAlgn="base" hangingPunct="0">
                <a:spcBef>
                  <a:spcPct val="10000"/>
                </a:spcBef>
                <a:spcAft>
                  <a:spcPct val="0"/>
                </a:spcAft>
                <a:defRPr sz="1600">
                  <a:solidFill>
                    <a:schemeClr val="tx1"/>
                  </a:solidFill>
                  <a:latin typeface="Arial" pitchFamily="34" charset="0"/>
                </a:defRPr>
              </a:lvl6pPr>
              <a:lvl7pPr marL="2971800" indent="-228600" defTabSz="787400" eaLnBrk="0" fontAlgn="base" hangingPunct="0">
                <a:spcBef>
                  <a:spcPct val="10000"/>
                </a:spcBef>
                <a:spcAft>
                  <a:spcPct val="0"/>
                </a:spcAft>
                <a:defRPr sz="1600">
                  <a:solidFill>
                    <a:schemeClr val="tx1"/>
                  </a:solidFill>
                  <a:latin typeface="Arial" pitchFamily="34" charset="0"/>
                </a:defRPr>
              </a:lvl7pPr>
              <a:lvl8pPr marL="3429000" indent="-228600" defTabSz="787400" eaLnBrk="0" fontAlgn="base" hangingPunct="0">
                <a:spcBef>
                  <a:spcPct val="10000"/>
                </a:spcBef>
                <a:spcAft>
                  <a:spcPct val="0"/>
                </a:spcAft>
                <a:defRPr sz="1600">
                  <a:solidFill>
                    <a:schemeClr val="tx1"/>
                  </a:solidFill>
                  <a:latin typeface="Arial" pitchFamily="34" charset="0"/>
                </a:defRPr>
              </a:lvl8pPr>
              <a:lvl9pPr marL="3886200" indent="-228600" defTabSz="787400" eaLnBrk="0" fontAlgn="base" hangingPunct="0">
                <a:spcBef>
                  <a:spcPct val="10000"/>
                </a:spcBef>
                <a:spcAft>
                  <a:spcPct val="0"/>
                </a:spcAft>
                <a:defRPr sz="1600">
                  <a:solidFill>
                    <a:schemeClr val="tx1"/>
                  </a:solidFill>
                  <a:latin typeface="Arial" pitchFamily="34" charset="0"/>
                </a:defRPr>
              </a:lvl9pPr>
            </a:lstStyle>
            <a:p>
              <a:pPr eaLnBrk="1" hangingPunct="1"/>
              <a:r>
                <a:rPr lang="en-US" sz="1000" b="1" dirty="0"/>
                <a:t>C</a:t>
              </a:r>
            </a:p>
          </p:txBody>
        </p:sp>
        <p:sp>
          <p:nvSpPr>
            <p:cNvPr id="14" name="Text Box 821"/>
            <p:cNvSpPr txBox="1">
              <a:spLocks noChangeArrowheads="1"/>
            </p:cNvSpPr>
            <p:nvPr/>
          </p:nvSpPr>
          <p:spPr bwMode="auto">
            <a:xfrm>
              <a:off x="1067976" y="4645904"/>
              <a:ext cx="541656" cy="112843"/>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defTabSz="787400" eaLnBrk="0" hangingPunct="0">
                <a:defRPr sz="1600">
                  <a:solidFill>
                    <a:schemeClr val="tx1"/>
                  </a:solidFill>
                  <a:latin typeface="Arial" pitchFamily="34" charset="0"/>
                </a:defRPr>
              </a:lvl1pPr>
              <a:lvl2pPr marL="742950" indent="-285750" defTabSz="787400" eaLnBrk="0" hangingPunct="0">
                <a:defRPr sz="1600">
                  <a:solidFill>
                    <a:schemeClr val="tx1"/>
                  </a:solidFill>
                  <a:latin typeface="Arial" pitchFamily="34" charset="0"/>
                </a:defRPr>
              </a:lvl2pPr>
              <a:lvl3pPr marL="1143000" indent="-228600" defTabSz="787400" eaLnBrk="0" hangingPunct="0">
                <a:defRPr sz="1600">
                  <a:solidFill>
                    <a:schemeClr val="tx1"/>
                  </a:solidFill>
                  <a:latin typeface="Arial" pitchFamily="34" charset="0"/>
                </a:defRPr>
              </a:lvl3pPr>
              <a:lvl4pPr marL="1600200" indent="-228600" defTabSz="787400" eaLnBrk="0" hangingPunct="0">
                <a:defRPr sz="1600">
                  <a:solidFill>
                    <a:schemeClr val="tx1"/>
                  </a:solidFill>
                  <a:latin typeface="Arial" pitchFamily="34" charset="0"/>
                </a:defRPr>
              </a:lvl4pPr>
              <a:lvl5pPr marL="2057400" indent="-228600" defTabSz="787400" eaLnBrk="0" hangingPunct="0">
                <a:defRPr sz="1600">
                  <a:solidFill>
                    <a:schemeClr val="tx1"/>
                  </a:solidFill>
                  <a:latin typeface="Arial" pitchFamily="34" charset="0"/>
                </a:defRPr>
              </a:lvl5pPr>
              <a:lvl6pPr marL="2514600" indent="-228600" defTabSz="787400" eaLnBrk="0" fontAlgn="base" hangingPunct="0">
                <a:spcBef>
                  <a:spcPct val="10000"/>
                </a:spcBef>
                <a:spcAft>
                  <a:spcPct val="0"/>
                </a:spcAft>
                <a:defRPr sz="1600">
                  <a:solidFill>
                    <a:schemeClr val="tx1"/>
                  </a:solidFill>
                  <a:latin typeface="Arial" pitchFamily="34" charset="0"/>
                </a:defRPr>
              </a:lvl6pPr>
              <a:lvl7pPr marL="2971800" indent="-228600" defTabSz="787400" eaLnBrk="0" fontAlgn="base" hangingPunct="0">
                <a:spcBef>
                  <a:spcPct val="10000"/>
                </a:spcBef>
                <a:spcAft>
                  <a:spcPct val="0"/>
                </a:spcAft>
                <a:defRPr sz="1600">
                  <a:solidFill>
                    <a:schemeClr val="tx1"/>
                  </a:solidFill>
                  <a:latin typeface="Arial" pitchFamily="34" charset="0"/>
                </a:defRPr>
              </a:lvl7pPr>
              <a:lvl8pPr marL="3429000" indent="-228600" defTabSz="787400" eaLnBrk="0" fontAlgn="base" hangingPunct="0">
                <a:spcBef>
                  <a:spcPct val="10000"/>
                </a:spcBef>
                <a:spcAft>
                  <a:spcPct val="0"/>
                </a:spcAft>
                <a:defRPr sz="1600">
                  <a:solidFill>
                    <a:schemeClr val="tx1"/>
                  </a:solidFill>
                  <a:latin typeface="Arial" pitchFamily="34" charset="0"/>
                </a:defRPr>
              </a:lvl8pPr>
              <a:lvl9pPr marL="3886200" indent="-228600" defTabSz="787400" eaLnBrk="0" fontAlgn="base" hangingPunct="0">
                <a:spcBef>
                  <a:spcPct val="10000"/>
                </a:spcBef>
                <a:spcAft>
                  <a:spcPct val="0"/>
                </a:spcAft>
                <a:defRPr sz="1600">
                  <a:solidFill>
                    <a:schemeClr val="tx1"/>
                  </a:solidFill>
                  <a:latin typeface="Arial" pitchFamily="34" charset="0"/>
                </a:defRPr>
              </a:lvl9pPr>
            </a:lstStyle>
            <a:p>
              <a:pPr eaLnBrk="1" hangingPunct="1"/>
              <a:r>
                <a:rPr lang="en-US" sz="1000" b="1" dirty="0">
                  <a:solidFill>
                    <a:schemeClr val="bg2"/>
                  </a:solidFill>
                </a:rPr>
                <a:t>1   2   3</a:t>
              </a:r>
            </a:p>
          </p:txBody>
        </p:sp>
        <p:sp>
          <p:nvSpPr>
            <p:cNvPr id="15" name="Text Box 839"/>
            <p:cNvSpPr txBox="1">
              <a:spLocks noChangeArrowheads="1"/>
            </p:cNvSpPr>
            <p:nvPr/>
          </p:nvSpPr>
          <p:spPr bwMode="auto">
            <a:xfrm>
              <a:off x="703243" y="4902853"/>
              <a:ext cx="1009517" cy="112843"/>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defTabSz="787400" eaLnBrk="0" hangingPunct="0">
                <a:defRPr sz="1600">
                  <a:solidFill>
                    <a:schemeClr val="tx1"/>
                  </a:solidFill>
                  <a:latin typeface="Arial" pitchFamily="34" charset="0"/>
                </a:defRPr>
              </a:lvl1pPr>
              <a:lvl2pPr marL="742950" indent="-285750" defTabSz="787400" eaLnBrk="0" hangingPunct="0">
                <a:defRPr sz="1600">
                  <a:solidFill>
                    <a:schemeClr val="tx1"/>
                  </a:solidFill>
                  <a:latin typeface="Arial" pitchFamily="34" charset="0"/>
                </a:defRPr>
              </a:lvl2pPr>
              <a:lvl3pPr marL="1143000" indent="-228600" defTabSz="787400" eaLnBrk="0" hangingPunct="0">
                <a:defRPr sz="1600">
                  <a:solidFill>
                    <a:schemeClr val="tx1"/>
                  </a:solidFill>
                  <a:latin typeface="Arial" pitchFamily="34" charset="0"/>
                </a:defRPr>
              </a:lvl3pPr>
              <a:lvl4pPr marL="1600200" indent="-228600" defTabSz="787400" eaLnBrk="0" hangingPunct="0">
                <a:defRPr sz="1600">
                  <a:solidFill>
                    <a:schemeClr val="tx1"/>
                  </a:solidFill>
                  <a:latin typeface="Arial" pitchFamily="34" charset="0"/>
                </a:defRPr>
              </a:lvl4pPr>
              <a:lvl5pPr marL="2057400" indent="-228600" defTabSz="787400" eaLnBrk="0" hangingPunct="0">
                <a:defRPr sz="1600">
                  <a:solidFill>
                    <a:schemeClr val="tx1"/>
                  </a:solidFill>
                  <a:latin typeface="Arial" pitchFamily="34" charset="0"/>
                </a:defRPr>
              </a:lvl5pPr>
              <a:lvl6pPr marL="2514600" indent="-228600" defTabSz="787400" eaLnBrk="0" fontAlgn="base" hangingPunct="0">
                <a:spcBef>
                  <a:spcPct val="10000"/>
                </a:spcBef>
                <a:spcAft>
                  <a:spcPct val="0"/>
                </a:spcAft>
                <a:defRPr sz="1600">
                  <a:solidFill>
                    <a:schemeClr val="tx1"/>
                  </a:solidFill>
                  <a:latin typeface="Arial" pitchFamily="34" charset="0"/>
                </a:defRPr>
              </a:lvl6pPr>
              <a:lvl7pPr marL="2971800" indent="-228600" defTabSz="787400" eaLnBrk="0" fontAlgn="base" hangingPunct="0">
                <a:spcBef>
                  <a:spcPct val="10000"/>
                </a:spcBef>
                <a:spcAft>
                  <a:spcPct val="0"/>
                </a:spcAft>
                <a:defRPr sz="1600">
                  <a:solidFill>
                    <a:schemeClr val="tx1"/>
                  </a:solidFill>
                  <a:latin typeface="Arial" pitchFamily="34" charset="0"/>
                </a:defRPr>
              </a:lvl7pPr>
              <a:lvl8pPr marL="3429000" indent="-228600" defTabSz="787400" eaLnBrk="0" fontAlgn="base" hangingPunct="0">
                <a:spcBef>
                  <a:spcPct val="10000"/>
                </a:spcBef>
                <a:spcAft>
                  <a:spcPct val="0"/>
                </a:spcAft>
                <a:defRPr sz="1600">
                  <a:solidFill>
                    <a:schemeClr val="tx1"/>
                  </a:solidFill>
                  <a:latin typeface="Arial" pitchFamily="34" charset="0"/>
                </a:defRPr>
              </a:lvl8pPr>
              <a:lvl9pPr marL="3886200" indent="-228600" defTabSz="787400" eaLnBrk="0" fontAlgn="base" hangingPunct="0">
                <a:spcBef>
                  <a:spcPct val="10000"/>
                </a:spcBef>
                <a:spcAft>
                  <a:spcPct val="0"/>
                </a:spcAft>
                <a:defRPr sz="1600">
                  <a:solidFill>
                    <a:schemeClr val="tx1"/>
                  </a:solidFill>
                  <a:latin typeface="Arial" pitchFamily="34" charset="0"/>
                </a:defRPr>
              </a:lvl9pPr>
            </a:lstStyle>
            <a:p>
              <a:pPr algn="ctr" eaLnBrk="1" hangingPunct="1"/>
              <a:r>
                <a:rPr lang="en-US" sz="1000" b="1" dirty="0">
                  <a:solidFill>
                    <a:schemeClr val="bg2"/>
                  </a:solidFill>
                </a:rPr>
                <a:t>“LA-2” (</a:t>
              </a:r>
              <a:r>
                <a:rPr lang="en-US" sz="1000" b="1" dirty="0" err="1">
                  <a:solidFill>
                    <a:schemeClr val="bg2"/>
                  </a:solidFill>
                </a:rPr>
                <a:t>mAb</a:t>
              </a:r>
              <a:r>
                <a:rPr lang="en-US" sz="1000" b="1" dirty="0">
                  <a:solidFill>
                    <a:schemeClr val="bg2"/>
                  </a:solidFill>
                </a:rPr>
                <a:t>)</a:t>
              </a:r>
            </a:p>
          </p:txBody>
        </p:sp>
      </p:grpSp>
      <p:sp>
        <p:nvSpPr>
          <p:cNvPr id="23" name="TextBox 22"/>
          <p:cNvSpPr txBox="1"/>
          <p:nvPr/>
        </p:nvSpPr>
        <p:spPr>
          <a:xfrm>
            <a:off x="7064844" y="5583864"/>
            <a:ext cx="3034832" cy="553966"/>
          </a:xfrm>
          <a:prstGeom prst="rect">
            <a:avLst/>
          </a:prstGeom>
          <a:noFill/>
        </p:spPr>
        <p:txBody>
          <a:bodyPr wrap="square" lIns="91408" tIns="45704" rIns="91408" bIns="45704" rtlCol="0">
            <a:spAutoFit/>
          </a:bodyPr>
          <a:lstStyle/>
          <a:p>
            <a:r>
              <a:rPr lang="en-US" sz="1000" dirty="0">
                <a:solidFill>
                  <a:schemeClr val="accent2"/>
                </a:solidFill>
                <a:latin typeface="Arial" pitchFamily="34" charset="0"/>
                <a:cs typeface="Arial" pitchFamily="34" charset="0"/>
              </a:rPr>
              <a:t>Left: Crystal structure of full-length OspA from</a:t>
            </a:r>
            <a:br>
              <a:rPr lang="en-US" sz="1000" dirty="0">
                <a:solidFill>
                  <a:schemeClr val="accent2"/>
                </a:solidFill>
                <a:latin typeface="Arial" pitchFamily="34" charset="0"/>
                <a:cs typeface="Arial" pitchFamily="34" charset="0"/>
              </a:rPr>
            </a:br>
            <a:r>
              <a:rPr lang="en-US" sz="1000" i="1" dirty="0">
                <a:solidFill>
                  <a:schemeClr val="accent2"/>
                </a:solidFill>
                <a:latin typeface="Arial" pitchFamily="34" charset="0"/>
                <a:cs typeface="Arial" pitchFamily="34" charset="0"/>
              </a:rPr>
              <a:t>B. burgdorferi</a:t>
            </a:r>
            <a:r>
              <a:rPr lang="en-US" sz="1000" dirty="0">
                <a:solidFill>
                  <a:schemeClr val="accent2"/>
                </a:solidFill>
                <a:latin typeface="Arial" pitchFamily="34" charset="0"/>
                <a:cs typeface="Arial" pitchFamily="34" charset="0"/>
              </a:rPr>
              <a:t> serotype 1 when bound to mAb LA-2 (not shown). Right: C-terminal part of OspA.</a:t>
            </a:r>
          </a:p>
        </p:txBody>
      </p:sp>
      <p:sp>
        <p:nvSpPr>
          <p:cNvPr id="24" name="Text Placeholder 6"/>
          <p:cNvSpPr>
            <a:spLocks noGrp="1"/>
          </p:cNvSpPr>
          <p:nvPr>
            <p:ph type="body" sz="quarter" idx="13"/>
          </p:nvPr>
        </p:nvSpPr>
        <p:spPr>
          <a:xfrm>
            <a:off x="737394" y="6659565"/>
            <a:ext cx="9361487" cy="181407"/>
          </a:xfrm>
        </p:spPr>
        <p:txBody>
          <a:bodyPr/>
          <a:lstStyle/>
          <a:p>
            <a:r>
              <a:rPr lang="en-US" dirty="0" smtClean="0"/>
              <a:t>* </a:t>
            </a:r>
            <a:r>
              <a:rPr lang="en-US" dirty="0"/>
              <a:t>Li </a:t>
            </a:r>
            <a:r>
              <a:rPr lang="en-US" i="1" dirty="0"/>
              <a:t>et al.</a:t>
            </a:r>
            <a:r>
              <a:rPr lang="en-US" dirty="0"/>
              <a:t> PNAS 1997; Ding </a:t>
            </a:r>
            <a:r>
              <a:rPr lang="en-US" i="1" dirty="0"/>
              <a:t>et al</a:t>
            </a:r>
            <a:r>
              <a:rPr lang="en-US" dirty="0"/>
              <a:t>. JMB </a:t>
            </a:r>
            <a:r>
              <a:rPr lang="en-US" dirty="0" smtClean="0"/>
              <a:t>2000, </a:t>
            </a:r>
            <a:r>
              <a:rPr lang="en-US" dirty="0" err="1"/>
              <a:t>Makabe</a:t>
            </a:r>
            <a:r>
              <a:rPr lang="en-US" dirty="0"/>
              <a:t> </a:t>
            </a:r>
            <a:r>
              <a:rPr lang="en-US" i="1" dirty="0"/>
              <a:t>et al</a:t>
            </a:r>
            <a:r>
              <a:rPr lang="en-US" dirty="0"/>
              <a:t>. Prot. Sci. 2006; ** </a:t>
            </a:r>
            <a:r>
              <a:rPr lang="en-US" dirty="0" err="1"/>
              <a:t>Golde</a:t>
            </a:r>
            <a:r>
              <a:rPr lang="en-US" dirty="0"/>
              <a:t> </a:t>
            </a:r>
            <a:r>
              <a:rPr lang="en-US" i="1" dirty="0"/>
              <a:t>et al</a:t>
            </a:r>
            <a:r>
              <a:rPr lang="en-US" dirty="0"/>
              <a:t>. Inf. </a:t>
            </a:r>
            <a:r>
              <a:rPr lang="en-US" dirty="0" err="1"/>
              <a:t>Imm</a:t>
            </a:r>
            <a:r>
              <a:rPr lang="en-US" dirty="0"/>
              <a:t>. 1997; </a:t>
            </a:r>
            <a:r>
              <a:rPr lang="en-US" dirty="0" err="1"/>
              <a:t>Steere</a:t>
            </a:r>
            <a:r>
              <a:rPr lang="en-US" dirty="0"/>
              <a:t> </a:t>
            </a:r>
            <a:r>
              <a:rPr lang="en-US" i="1" dirty="0"/>
              <a:t>et al</a:t>
            </a:r>
            <a:r>
              <a:rPr lang="en-US" dirty="0"/>
              <a:t>. N </a:t>
            </a:r>
            <a:r>
              <a:rPr lang="en-US" dirty="0" err="1"/>
              <a:t>Engl</a:t>
            </a:r>
            <a:r>
              <a:rPr lang="en-US" dirty="0"/>
              <a:t> J Med 1998; *** Koide </a:t>
            </a:r>
            <a:r>
              <a:rPr lang="en-US" i="1" dirty="0"/>
              <a:t>et al</a:t>
            </a:r>
            <a:r>
              <a:rPr lang="en-US" dirty="0"/>
              <a:t>. JMB 2005</a:t>
            </a:r>
          </a:p>
        </p:txBody>
      </p:sp>
    </p:spTree>
    <p:extLst>
      <p:ext uri="{BB962C8B-B14F-4D97-AF65-F5344CB8AC3E}">
        <p14:creationId xmlns:p14="http://schemas.microsoft.com/office/powerpoint/2010/main" val="11683467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t>
            </a:r>
            <a:r>
              <a:rPr lang="en-US" dirty="0" err="1"/>
              <a:t>OspA</a:t>
            </a:r>
            <a:r>
              <a:rPr lang="en-US" dirty="0"/>
              <a:t> s</a:t>
            </a:r>
            <a:r>
              <a:rPr lang="en-US" dirty="0" smtClean="0"/>
              <a:t>trategy</a:t>
            </a:r>
            <a:br>
              <a:rPr lang="en-US" dirty="0" smtClean="0"/>
            </a:br>
            <a:r>
              <a:rPr lang="en-US" b="0" dirty="0" smtClean="0">
                <a:solidFill>
                  <a:schemeClr val="tx2"/>
                </a:solidFill>
              </a:rPr>
              <a:t>Stabilizing mutations for C-terminal </a:t>
            </a:r>
            <a:r>
              <a:rPr lang="en-US" b="0" dirty="0" err="1" smtClean="0">
                <a:solidFill>
                  <a:schemeClr val="tx2"/>
                </a:solidFill>
              </a:rPr>
              <a:t>OspA</a:t>
            </a:r>
            <a:endParaRPr lang="en-US" dirty="0"/>
          </a:p>
        </p:txBody>
      </p:sp>
      <p:sp>
        <p:nvSpPr>
          <p:cNvPr id="3" name="Content Placeholder 2"/>
          <p:cNvSpPr>
            <a:spLocks noGrp="1"/>
          </p:cNvSpPr>
          <p:nvPr>
            <p:ph idx="1"/>
          </p:nvPr>
        </p:nvSpPr>
        <p:spPr>
          <a:xfrm>
            <a:off x="731137" y="1898927"/>
            <a:ext cx="9361487" cy="4751388"/>
          </a:xfrm>
        </p:spPr>
        <p:txBody>
          <a:bodyPr/>
          <a:lstStyle/>
          <a:p>
            <a:r>
              <a:rPr lang="en-US" dirty="0"/>
              <a:t>Disulfide bonds introduced by point </a:t>
            </a:r>
            <a:r>
              <a:rPr lang="en-US" dirty="0" smtClean="0"/>
              <a:t>mutations</a:t>
            </a:r>
          </a:p>
          <a:p>
            <a:pPr lvl="1">
              <a:spcAft>
                <a:spcPts val="600"/>
              </a:spcAft>
            </a:pPr>
            <a:r>
              <a:rPr lang="en-US" dirty="0"/>
              <a:t>Distance (Å) based on crystal </a:t>
            </a:r>
            <a:r>
              <a:rPr lang="en-US" dirty="0" smtClean="0"/>
              <a:t>structures (OspA-ST1) with</a:t>
            </a:r>
            <a:br>
              <a:rPr lang="en-US" dirty="0" smtClean="0"/>
            </a:br>
            <a:r>
              <a:rPr lang="en-US" dirty="0" smtClean="0"/>
              <a:t>monoclonal antibodies 184.1 and LA-2</a:t>
            </a:r>
            <a:endParaRPr lang="en-US" dirty="0"/>
          </a:p>
          <a:p>
            <a:pPr lvl="1">
              <a:spcAft>
                <a:spcPts val="600"/>
              </a:spcAft>
            </a:pPr>
            <a:r>
              <a:rPr lang="en-US" dirty="0"/>
              <a:t>Five prioritized stabilized variants of truncated OspA</a:t>
            </a:r>
          </a:p>
          <a:p>
            <a:pPr lvl="1">
              <a:spcAft>
                <a:spcPts val="600"/>
              </a:spcAft>
            </a:pPr>
            <a:r>
              <a:rPr lang="en-US" dirty="0"/>
              <a:t>The final disulfide bond is about 2.1 Å in </a:t>
            </a:r>
            <a:r>
              <a:rPr lang="en-US" dirty="0" smtClean="0"/>
              <a:t>length</a:t>
            </a:r>
            <a:endParaRPr lang="en-US" dirty="0"/>
          </a:p>
        </p:txBody>
      </p:sp>
      <p:sp>
        <p:nvSpPr>
          <p:cNvPr id="4" name="Date Placeholder 3"/>
          <p:cNvSpPr>
            <a:spLocks noGrp="1"/>
          </p:cNvSpPr>
          <p:nvPr>
            <p:ph type="dt" sz="half" idx="10"/>
          </p:nvPr>
        </p:nvSpPr>
        <p:spPr/>
        <p:txBody>
          <a:bodyPr/>
          <a:lstStyle/>
          <a:p>
            <a:r>
              <a:rPr lang="en-US" noProof="0" smtClean="0"/>
              <a:t>SEPTEMBER 25, 2014</a:t>
            </a:r>
            <a:endParaRPr lang="en-US" noProof="0" dirty="0"/>
          </a:p>
        </p:txBody>
      </p:sp>
      <p:sp>
        <p:nvSpPr>
          <p:cNvPr id="5" name="Footer Placeholder 4"/>
          <p:cNvSpPr>
            <a:spLocks noGrp="1"/>
          </p:cNvSpPr>
          <p:nvPr>
            <p:ph type="ftr" sz="quarter" idx="11"/>
          </p:nvPr>
        </p:nvSpPr>
        <p:spPr/>
        <p:txBody>
          <a:bodyPr/>
          <a:lstStyle/>
          <a:p>
            <a:r>
              <a:rPr lang="en-US" noProof="0" smtClean="0"/>
              <a:t>VALNEVA'S LB VACCINE                                         </a:t>
            </a:r>
            <a:endParaRPr lang="en-US" noProof="0"/>
          </a:p>
        </p:txBody>
      </p:sp>
      <p:sp>
        <p:nvSpPr>
          <p:cNvPr id="6" name="Slide Number Placeholder 5"/>
          <p:cNvSpPr>
            <a:spLocks noGrp="1"/>
          </p:cNvSpPr>
          <p:nvPr>
            <p:ph type="sldNum" sz="quarter" idx="12"/>
          </p:nvPr>
        </p:nvSpPr>
        <p:spPr/>
        <p:txBody>
          <a:bodyPr/>
          <a:lstStyle/>
          <a:p>
            <a:fld id="{DECF7BD0-5718-4203-831C-0CE0D6B007E8}" type="slidenum">
              <a:rPr lang="en-US" noProof="0" smtClean="0"/>
              <a:t>13</a:t>
            </a:fld>
            <a:endParaRPr lang="en-US" noProof="0"/>
          </a:p>
        </p:txBody>
      </p:sp>
      <p:sp>
        <p:nvSpPr>
          <p:cNvPr id="7" name="Text Placeholder 6"/>
          <p:cNvSpPr>
            <a:spLocks noGrp="1"/>
          </p:cNvSpPr>
          <p:nvPr>
            <p:ph type="body" sz="quarter" idx="13"/>
          </p:nvPr>
        </p:nvSpPr>
        <p:spPr>
          <a:xfrm>
            <a:off x="730424" y="6659694"/>
            <a:ext cx="9361487" cy="181407"/>
          </a:xfrm>
        </p:spPr>
        <p:txBody>
          <a:bodyPr/>
          <a:lstStyle/>
          <a:p>
            <a:r>
              <a:rPr lang="en-US" dirty="0"/>
              <a:t>* Proposed by </a:t>
            </a:r>
            <a:r>
              <a:rPr lang="en-US"/>
              <a:t>ICLL </a:t>
            </a:r>
            <a:r>
              <a:rPr lang="en-US" smtClean="0"/>
              <a:t>Bioinformatician, </a:t>
            </a:r>
            <a:r>
              <a:rPr lang="en-US" dirty="0"/>
              <a:t>** Proposed by MODIP (distance and direction/orientation taken into account)</a:t>
            </a:r>
          </a:p>
        </p:txBody>
      </p:sp>
      <p:graphicFrame>
        <p:nvGraphicFramePr>
          <p:cNvPr id="8" name="Table 7"/>
          <p:cNvGraphicFramePr>
            <a:graphicFrameLocks noGrp="1"/>
          </p:cNvGraphicFramePr>
          <p:nvPr>
            <p:extLst>
              <p:ext uri="{D42A27DB-BD31-4B8C-83A1-F6EECF244321}">
                <p14:modId xmlns:p14="http://schemas.microsoft.com/office/powerpoint/2010/main" val="3329788682"/>
              </p:ext>
            </p:extLst>
          </p:nvPr>
        </p:nvGraphicFramePr>
        <p:xfrm>
          <a:off x="1351938" y="3637068"/>
          <a:ext cx="3628367" cy="2417193"/>
        </p:xfrm>
        <a:graphic>
          <a:graphicData uri="http://schemas.openxmlformats.org/drawingml/2006/table">
            <a:tbl>
              <a:tblPr firstRow="1" bandRow="1">
                <a:tableStyleId>{21E4AEA4-8DFA-4A89-87EB-49C32662AFE0}</a:tableStyleId>
              </a:tblPr>
              <a:tblGrid>
                <a:gridCol w="517525"/>
                <a:gridCol w="1505267"/>
                <a:gridCol w="1605575"/>
              </a:tblGrid>
              <a:tr h="370840">
                <a:tc>
                  <a:txBody>
                    <a:bodyPr/>
                    <a:lstStyle/>
                    <a:p>
                      <a:pPr algn="ctr"/>
                      <a:r>
                        <a:rPr lang="en-US" sz="1600" dirty="0" smtClean="0"/>
                        <a:t>#</a:t>
                      </a:r>
                      <a:endParaRPr lang="en-US" sz="1600" dirty="0"/>
                    </a:p>
                  </a:txBody>
                  <a:tcPr>
                    <a:solidFill>
                      <a:schemeClr val="tx2"/>
                    </a:solidFill>
                  </a:tcPr>
                </a:tc>
                <a:tc>
                  <a:txBody>
                    <a:bodyPr/>
                    <a:lstStyle/>
                    <a:p>
                      <a:pPr algn="ctr"/>
                      <a:r>
                        <a:rPr lang="en-US" sz="1600" dirty="0" smtClean="0"/>
                        <a:t>Position (</a:t>
                      </a:r>
                      <a:r>
                        <a:rPr lang="en-US" sz="1600" dirty="0" err="1" smtClean="0"/>
                        <a:t>aa</a:t>
                      </a:r>
                      <a:r>
                        <a:rPr lang="en-US" sz="1600" dirty="0" smtClean="0"/>
                        <a:t>)</a:t>
                      </a:r>
                      <a:endParaRPr lang="en-US" sz="1600" dirty="0"/>
                    </a:p>
                  </a:txBody>
                  <a:tcPr>
                    <a:solidFill>
                      <a:schemeClr val="tx2"/>
                    </a:solidFill>
                  </a:tcPr>
                </a:tc>
                <a:tc>
                  <a:txBody>
                    <a:bodyPr/>
                    <a:lstStyle/>
                    <a:p>
                      <a:pPr marL="0" marR="0" lvl="0" indent="0" algn="ctr" defTabSz="457200" rtl="0" eaLnBrk="1" fontAlgn="base" latinLnBrk="0" hangingPunct="0">
                        <a:lnSpc>
                          <a:spcPct val="93000"/>
                        </a:lnSpc>
                        <a:spcBef>
                          <a:spcPct val="0"/>
                        </a:spcBef>
                        <a:spcAft>
                          <a:spcPct val="0"/>
                        </a:spcAft>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Lst>
                        <a:defRPr/>
                      </a:pPr>
                      <a:r>
                        <a:rPr kumimoji="0" lang="en-US" sz="1600" u="none" strike="noStrike" cap="none" normalizeH="0" baseline="0" dirty="0" smtClean="0">
                          <a:ln>
                            <a:noFill/>
                          </a:ln>
                          <a:effectLst/>
                        </a:rPr>
                        <a:t>Distance</a:t>
                      </a:r>
                    </a:p>
                    <a:p>
                      <a:pPr marL="0" marR="0" lvl="0" indent="0" algn="ctr" defTabSz="457200" rtl="0" eaLnBrk="1" fontAlgn="base" latinLnBrk="0" hangingPunct="0">
                        <a:lnSpc>
                          <a:spcPct val="93000"/>
                        </a:lnSpc>
                        <a:spcBef>
                          <a:spcPct val="0"/>
                        </a:spcBef>
                        <a:spcAft>
                          <a:spcPct val="0"/>
                        </a:spcAft>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Lst>
                        <a:defRPr/>
                      </a:pPr>
                      <a:r>
                        <a:rPr kumimoji="0" lang="en-US" sz="1600" b="0" i="0" u="none" strike="noStrike" cap="none" normalizeH="0" baseline="0" dirty="0" smtClean="0">
                          <a:ln>
                            <a:noFill/>
                          </a:ln>
                          <a:solidFill>
                            <a:schemeClr val="bg1"/>
                          </a:solidFill>
                          <a:effectLst/>
                          <a:latin typeface="Arial" pitchFamily="34" charset="0"/>
                          <a:ea typeface="AR PL SungtiL GB" charset="0"/>
                          <a:cs typeface="AR PL SungtiL GB" charset="0"/>
                        </a:rPr>
                        <a:t>(184.1 or LA-2)</a:t>
                      </a:r>
                    </a:p>
                  </a:txBody>
                  <a:tcPr marL="90000" marR="90000" marT="62676" marB="46800" horzOverflow="overflow">
                    <a:solidFill>
                      <a:schemeClr val="tx2"/>
                    </a:solidFill>
                  </a:tcPr>
                </a:tc>
              </a:tr>
              <a:tr h="370840">
                <a:tc>
                  <a:txBody>
                    <a:bodyPr/>
                    <a:lstStyle/>
                    <a:p>
                      <a:pPr marL="0" marR="0" lvl="0" indent="0" algn="ctr" defTabSz="457200" rtl="0" eaLnBrk="1" fontAlgn="base" latinLnBrk="0" hangingPunct="0">
                        <a:lnSpc>
                          <a:spcPct val="93000"/>
                        </a:lnSpc>
                        <a:spcBef>
                          <a:spcPct val="0"/>
                        </a:spcBef>
                        <a:spcAft>
                          <a:spcPct val="0"/>
                        </a:spcAft>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Lst>
                      </a:pPr>
                      <a:r>
                        <a:rPr kumimoji="0" lang="en-US" sz="1600" u="none" strike="noStrike" cap="none" normalizeH="0" baseline="0" dirty="0" smtClean="0">
                          <a:ln>
                            <a:noFill/>
                          </a:ln>
                          <a:effectLst/>
                        </a:rPr>
                        <a:t>A</a:t>
                      </a:r>
                      <a:endParaRPr kumimoji="0" lang="en-US" sz="1600" b="0" i="0" u="none" strike="noStrike" cap="none" normalizeH="0" baseline="0" dirty="0" smtClean="0">
                        <a:ln>
                          <a:noFill/>
                        </a:ln>
                        <a:solidFill>
                          <a:schemeClr val="bg2"/>
                        </a:solidFill>
                        <a:effectLst/>
                        <a:latin typeface="Arial" pitchFamily="34" charset="0"/>
                        <a:ea typeface="AR PL SungtiL GB" charset="0"/>
                        <a:cs typeface="AR PL SungtiL GB" charset="0"/>
                      </a:endParaRPr>
                    </a:p>
                  </a:txBody>
                  <a:tcPr marL="90000" marR="90000" marT="62676" marB="46800" anchor="ctr" anchorCtr="1" horzOverflow="overflow">
                    <a:solidFill>
                      <a:schemeClr val="accent1"/>
                    </a:solidFill>
                  </a:tcPr>
                </a:tc>
                <a:tc>
                  <a:txBody>
                    <a:bodyPr/>
                    <a:lstStyle/>
                    <a:p>
                      <a:pPr marL="0" marR="0" lvl="0" indent="0" algn="ctr" defTabSz="457200" rtl="0" eaLnBrk="1" fontAlgn="base" latinLnBrk="0" hangingPunct="0">
                        <a:lnSpc>
                          <a:spcPct val="93000"/>
                        </a:lnSpc>
                        <a:spcBef>
                          <a:spcPct val="0"/>
                        </a:spcBef>
                        <a:spcAft>
                          <a:spcPct val="0"/>
                        </a:spcAft>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Lst>
                      </a:pPr>
                      <a:r>
                        <a:rPr kumimoji="0" lang="en-US" sz="1600" u="none" strike="noStrike" cap="none" normalizeH="0" baseline="0" dirty="0" smtClean="0">
                          <a:ln>
                            <a:noFill/>
                          </a:ln>
                          <a:effectLst/>
                        </a:rPr>
                        <a:t>141,241*</a:t>
                      </a:r>
                      <a:endParaRPr kumimoji="0" lang="en-US" sz="1600" b="0" i="0" u="none" strike="noStrike" cap="none" normalizeH="0" baseline="0" dirty="0" smtClean="0">
                        <a:ln>
                          <a:noFill/>
                        </a:ln>
                        <a:solidFill>
                          <a:schemeClr val="bg2"/>
                        </a:solidFill>
                        <a:effectLst/>
                        <a:latin typeface="Arial" pitchFamily="34" charset="0"/>
                        <a:ea typeface="AR PL SungtiL GB" charset="0"/>
                        <a:cs typeface="AR PL SungtiL GB" charset="0"/>
                      </a:endParaRPr>
                    </a:p>
                  </a:txBody>
                  <a:tcPr marL="90000" marR="90000" marT="62676" marB="46800" anchor="ctr" anchorCtr="1" horzOverflow="overflow">
                    <a:solidFill>
                      <a:schemeClr val="accent1"/>
                    </a:solidFill>
                  </a:tcPr>
                </a:tc>
                <a:tc>
                  <a:txBody>
                    <a:bodyPr/>
                    <a:lstStyle/>
                    <a:p>
                      <a:pPr marL="0" marR="0" lvl="0" indent="0" algn="ctr" defTabSz="457200" rtl="0" eaLnBrk="1" fontAlgn="base" latinLnBrk="0" hangingPunct="0">
                        <a:lnSpc>
                          <a:spcPct val="93000"/>
                        </a:lnSpc>
                        <a:spcBef>
                          <a:spcPct val="0"/>
                        </a:spcBef>
                        <a:spcAft>
                          <a:spcPct val="0"/>
                        </a:spcAft>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Lst>
                        <a:defRPr/>
                      </a:pPr>
                      <a:r>
                        <a:rPr kumimoji="0" lang="en-US" sz="1600" u="none" strike="noStrike" cap="none" normalizeH="0" baseline="0" dirty="0" smtClean="0">
                          <a:ln>
                            <a:noFill/>
                          </a:ln>
                          <a:effectLst/>
                        </a:rPr>
                        <a:t>6.0 Å or 6.2 Å</a:t>
                      </a:r>
                      <a:endParaRPr kumimoji="0" lang="en-US" sz="1600" b="0" i="0" u="none" strike="noStrike" cap="none" normalizeH="0" baseline="0" dirty="0" smtClean="0">
                        <a:ln>
                          <a:noFill/>
                        </a:ln>
                        <a:solidFill>
                          <a:schemeClr val="bg2"/>
                        </a:solidFill>
                        <a:effectLst/>
                        <a:latin typeface="Arial" pitchFamily="34" charset="0"/>
                        <a:ea typeface="AR PL SungtiL GB" charset="0"/>
                        <a:cs typeface="AR PL SungtiL GB" charset="0"/>
                      </a:endParaRPr>
                    </a:p>
                  </a:txBody>
                  <a:tcPr marL="90000" marR="90000" marT="62676" marB="46800" anchor="ctr" anchorCtr="1" horzOverflow="overflow">
                    <a:solidFill>
                      <a:schemeClr val="accent1"/>
                    </a:solidFill>
                  </a:tcPr>
                </a:tc>
              </a:tr>
              <a:tr h="370840">
                <a:tc>
                  <a:txBody>
                    <a:bodyPr/>
                    <a:lstStyle/>
                    <a:p>
                      <a:pPr marL="0" marR="0" lvl="0" indent="0" algn="ctr" defTabSz="457200" rtl="0" eaLnBrk="1" fontAlgn="base" latinLnBrk="0" hangingPunct="0">
                        <a:lnSpc>
                          <a:spcPct val="93000"/>
                        </a:lnSpc>
                        <a:spcBef>
                          <a:spcPct val="0"/>
                        </a:spcBef>
                        <a:spcAft>
                          <a:spcPct val="0"/>
                        </a:spcAft>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Lst>
                      </a:pPr>
                      <a:r>
                        <a:rPr kumimoji="0" lang="en-US" sz="1600" u="none" strike="noStrike" cap="none" normalizeH="0" baseline="0" dirty="0" smtClean="0">
                          <a:ln>
                            <a:noFill/>
                          </a:ln>
                          <a:effectLst/>
                        </a:rPr>
                        <a:t>D</a:t>
                      </a:r>
                      <a:endParaRPr kumimoji="0" lang="en-US" sz="1600" b="0" i="0" u="none" strike="noStrike" cap="none" normalizeH="0" baseline="0" dirty="0" smtClean="0">
                        <a:ln>
                          <a:noFill/>
                        </a:ln>
                        <a:solidFill>
                          <a:schemeClr val="bg2"/>
                        </a:solidFill>
                        <a:effectLst/>
                        <a:latin typeface="Arial" pitchFamily="34" charset="0"/>
                        <a:ea typeface="AR PL SungtiL GB" charset="0"/>
                        <a:cs typeface="AR PL SungtiL GB" charset="0"/>
                      </a:endParaRPr>
                    </a:p>
                  </a:txBody>
                  <a:tcPr marL="90000" marR="90000" marT="62676" marB="46800" anchor="ctr" anchorCtr="1" horzOverflow="overflow">
                    <a:solidFill>
                      <a:schemeClr val="accent1"/>
                    </a:solidFill>
                  </a:tcPr>
                </a:tc>
                <a:tc>
                  <a:txBody>
                    <a:bodyPr/>
                    <a:lstStyle/>
                    <a:p>
                      <a:pPr marL="0" marR="0" lvl="0" indent="0" algn="ctr" defTabSz="457200" rtl="0" eaLnBrk="1" fontAlgn="base" latinLnBrk="0" hangingPunct="0">
                        <a:lnSpc>
                          <a:spcPct val="93000"/>
                        </a:lnSpc>
                        <a:spcBef>
                          <a:spcPct val="0"/>
                        </a:spcBef>
                        <a:spcAft>
                          <a:spcPct val="0"/>
                        </a:spcAft>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Lst>
                      </a:pPr>
                      <a:r>
                        <a:rPr kumimoji="0" lang="en-US" sz="1600" u="none" strike="noStrike" cap="none" normalizeH="0" baseline="0" dirty="0" smtClean="0">
                          <a:ln>
                            <a:noFill/>
                          </a:ln>
                          <a:effectLst/>
                        </a:rPr>
                        <a:t>165,265**</a:t>
                      </a:r>
                      <a:endParaRPr kumimoji="0" lang="en-US" sz="1600" b="0" i="0" u="none" strike="noStrike" cap="none" normalizeH="0" baseline="0" dirty="0" smtClean="0">
                        <a:ln>
                          <a:noFill/>
                        </a:ln>
                        <a:solidFill>
                          <a:schemeClr val="bg2"/>
                        </a:solidFill>
                        <a:effectLst/>
                        <a:latin typeface="Arial" pitchFamily="34" charset="0"/>
                        <a:ea typeface="AR PL SungtiL GB" charset="0"/>
                        <a:cs typeface="AR PL SungtiL GB" charset="0"/>
                      </a:endParaRPr>
                    </a:p>
                  </a:txBody>
                  <a:tcPr marL="90000" marR="90000" marT="62676" marB="46800" anchor="ctr" anchorCtr="1" horzOverflow="overflow">
                    <a:solidFill>
                      <a:schemeClr val="accent1"/>
                    </a:solidFill>
                  </a:tcPr>
                </a:tc>
                <a:tc>
                  <a:txBody>
                    <a:bodyPr/>
                    <a:lstStyle/>
                    <a:p>
                      <a:pPr marL="0" marR="0" lvl="0" indent="0" algn="ctr" defTabSz="457200" rtl="0" eaLnBrk="1" fontAlgn="base" latinLnBrk="0" hangingPunct="0">
                        <a:lnSpc>
                          <a:spcPct val="93000"/>
                        </a:lnSpc>
                        <a:spcBef>
                          <a:spcPct val="0"/>
                        </a:spcBef>
                        <a:spcAft>
                          <a:spcPct val="0"/>
                        </a:spcAft>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Lst>
                        <a:defRPr/>
                      </a:pPr>
                      <a:r>
                        <a:rPr kumimoji="0" lang="en-US" sz="1600" u="none" strike="noStrike" cap="none" normalizeH="0" baseline="0" dirty="0" smtClean="0">
                          <a:ln>
                            <a:noFill/>
                          </a:ln>
                          <a:effectLst/>
                        </a:rPr>
                        <a:t>4.0 Å or 4.2 Å</a:t>
                      </a:r>
                      <a:endParaRPr kumimoji="0" lang="en-US" sz="1600" b="0" i="0" u="none" strike="noStrike" cap="none" normalizeH="0" baseline="0" dirty="0" smtClean="0">
                        <a:ln>
                          <a:noFill/>
                        </a:ln>
                        <a:solidFill>
                          <a:schemeClr val="bg2"/>
                        </a:solidFill>
                        <a:effectLst/>
                        <a:latin typeface="Arial" pitchFamily="34" charset="0"/>
                        <a:ea typeface="AR PL SungtiL GB" charset="0"/>
                        <a:cs typeface="AR PL SungtiL GB" charset="0"/>
                      </a:endParaRPr>
                    </a:p>
                  </a:txBody>
                  <a:tcPr marL="90000" marR="90000" marT="62676" marB="46800" anchor="ctr" anchorCtr="1" horzOverflow="overflow">
                    <a:solidFill>
                      <a:schemeClr val="accent1"/>
                    </a:solidFill>
                  </a:tcPr>
                </a:tc>
              </a:tr>
              <a:tr h="370840">
                <a:tc>
                  <a:txBody>
                    <a:bodyPr/>
                    <a:lstStyle/>
                    <a:p>
                      <a:pPr marL="0" marR="0" lvl="0" indent="0" algn="ctr" defTabSz="457200" rtl="0" eaLnBrk="1" fontAlgn="base" latinLnBrk="0" hangingPunct="0">
                        <a:lnSpc>
                          <a:spcPct val="93000"/>
                        </a:lnSpc>
                        <a:spcBef>
                          <a:spcPct val="0"/>
                        </a:spcBef>
                        <a:spcAft>
                          <a:spcPct val="0"/>
                        </a:spcAft>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Lst>
                      </a:pPr>
                      <a:r>
                        <a:rPr kumimoji="0" lang="en-US" sz="1600" u="none" strike="noStrike" cap="none" normalizeH="0" baseline="0" dirty="0" smtClean="0">
                          <a:ln>
                            <a:noFill/>
                          </a:ln>
                          <a:effectLst/>
                        </a:rPr>
                        <a:t>B</a:t>
                      </a:r>
                      <a:endParaRPr kumimoji="0" lang="en-US" sz="1600" b="0" i="0" u="none" strike="noStrike" cap="none" normalizeH="0" baseline="0" dirty="0" smtClean="0">
                        <a:ln>
                          <a:noFill/>
                        </a:ln>
                        <a:solidFill>
                          <a:schemeClr val="bg2"/>
                        </a:solidFill>
                        <a:effectLst/>
                        <a:latin typeface="Arial" pitchFamily="34" charset="0"/>
                        <a:ea typeface="AR PL SungtiL GB" charset="0"/>
                        <a:cs typeface="AR PL SungtiL GB" charset="0"/>
                      </a:endParaRPr>
                    </a:p>
                  </a:txBody>
                  <a:tcPr marL="90000" marR="90000" marT="62676" marB="46800" anchor="ctr" anchorCtr="1" horzOverflow="overflow">
                    <a:solidFill>
                      <a:schemeClr val="accent1"/>
                    </a:solidFill>
                  </a:tcPr>
                </a:tc>
                <a:tc>
                  <a:txBody>
                    <a:bodyPr/>
                    <a:lstStyle/>
                    <a:p>
                      <a:pPr marL="0" marR="0" lvl="0" indent="0" algn="ctr" defTabSz="457200" rtl="0" eaLnBrk="1" fontAlgn="base" latinLnBrk="0" hangingPunct="0">
                        <a:lnSpc>
                          <a:spcPct val="93000"/>
                        </a:lnSpc>
                        <a:spcBef>
                          <a:spcPct val="0"/>
                        </a:spcBef>
                        <a:spcAft>
                          <a:spcPct val="0"/>
                        </a:spcAft>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Lst>
                      </a:pPr>
                      <a:r>
                        <a:rPr kumimoji="0" lang="en-US" sz="1600" u="none" strike="noStrike" cap="none" normalizeH="0" baseline="0" smtClean="0">
                          <a:ln>
                            <a:noFill/>
                          </a:ln>
                          <a:effectLst/>
                        </a:rPr>
                        <a:t>182,269</a:t>
                      </a:r>
                      <a:r>
                        <a:rPr kumimoji="0" lang="en-US" sz="1600" u="none" strike="noStrike" cap="none" normalizeH="0" baseline="0" dirty="0" smtClean="0">
                          <a:ln>
                            <a:noFill/>
                          </a:ln>
                          <a:effectLst/>
                        </a:rPr>
                        <a:t>**</a:t>
                      </a:r>
                      <a:endParaRPr kumimoji="0" lang="en-US" sz="1600" b="0" i="0" u="none" strike="noStrike" cap="none" normalizeH="0" baseline="0" dirty="0" smtClean="0">
                        <a:ln>
                          <a:noFill/>
                        </a:ln>
                        <a:solidFill>
                          <a:schemeClr val="bg2"/>
                        </a:solidFill>
                        <a:effectLst/>
                        <a:latin typeface="Arial" pitchFamily="34" charset="0"/>
                        <a:ea typeface="AR PL SungtiL GB" charset="0"/>
                        <a:cs typeface="AR PL SungtiL GB" charset="0"/>
                      </a:endParaRPr>
                    </a:p>
                  </a:txBody>
                  <a:tcPr marL="90000" marR="90000" marT="62676" marB="46800" anchor="ctr" anchorCtr="1" horzOverflow="overflow">
                    <a:solidFill>
                      <a:schemeClr val="accent1"/>
                    </a:solidFill>
                  </a:tcPr>
                </a:tc>
                <a:tc>
                  <a:txBody>
                    <a:bodyPr/>
                    <a:lstStyle/>
                    <a:p>
                      <a:pPr marL="0" marR="0" lvl="0" indent="0" algn="ctr" defTabSz="457200" rtl="0" eaLnBrk="1" fontAlgn="base" latinLnBrk="0" hangingPunct="0">
                        <a:lnSpc>
                          <a:spcPct val="93000"/>
                        </a:lnSpc>
                        <a:spcBef>
                          <a:spcPct val="0"/>
                        </a:spcBef>
                        <a:spcAft>
                          <a:spcPct val="0"/>
                        </a:spcAft>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Lst>
                        <a:defRPr/>
                      </a:pPr>
                      <a:r>
                        <a:rPr kumimoji="0" lang="en-US" sz="1600" u="none" strike="noStrike" cap="none" normalizeH="0" baseline="0" dirty="0" smtClean="0">
                          <a:ln>
                            <a:noFill/>
                          </a:ln>
                          <a:effectLst/>
                        </a:rPr>
                        <a:t>4.2 Å or 4.1 Å</a:t>
                      </a:r>
                      <a:endParaRPr kumimoji="0" lang="en-US" sz="1600" b="0" i="0" u="none" strike="noStrike" cap="none" normalizeH="0" baseline="0" dirty="0" smtClean="0">
                        <a:ln>
                          <a:noFill/>
                        </a:ln>
                        <a:solidFill>
                          <a:schemeClr val="bg2"/>
                        </a:solidFill>
                        <a:effectLst/>
                        <a:latin typeface="Arial" pitchFamily="34" charset="0"/>
                        <a:ea typeface="AR PL SungtiL GB" charset="0"/>
                        <a:cs typeface="AR PL SungtiL GB" charset="0"/>
                      </a:endParaRPr>
                    </a:p>
                  </a:txBody>
                  <a:tcPr marL="90000" marR="90000" marT="62676" marB="46800" anchor="ctr" anchorCtr="1" horzOverflow="overflow">
                    <a:solidFill>
                      <a:schemeClr val="accent1"/>
                    </a:solidFill>
                  </a:tcPr>
                </a:tc>
              </a:tr>
              <a:tr h="370840">
                <a:tc>
                  <a:txBody>
                    <a:bodyPr/>
                    <a:lstStyle/>
                    <a:p>
                      <a:pPr marL="0" marR="0" lvl="0" indent="0" algn="ctr" defTabSz="457200" rtl="0" eaLnBrk="1" fontAlgn="base" latinLnBrk="0" hangingPunct="0">
                        <a:lnSpc>
                          <a:spcPct val="93000"/>
                        </a:lnSpc>
                        <a:spcBef>
                          <a:spcPct val="0"/>
                        </a:spcBef>
                        <a:spcAft>
                          <a:spcPct val="0"/>
                        </a:spcAft>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Lst>
                      </a:pPr>
                      <a:r>
                        <a:rPr kumimoji="0" lang="en-US" sz="1600" u="none" strike="noStrike" cap="none" normalizeH="0" baseline="0" dirty="0" smtClean="0">
                          <a:ln>
                            <a:noFill/>
                          </a:ln>
                          <a:effectLst/>
                        </a:rPr>
                        <a:t>E</a:t>
                      </a:r>
                      <a:endParaRPr kumimoji="0" lang="en-US" sz="1600" b="0" i="0" u="none" strike="noStrike" cap="none" normalizeH="0" baseline="0" dirty="0" smtClean="0">
                        <a:ln>
                          <a:noFill/>
                        </a:ln>
                        <a:solidFill>
                          <a:schemeClr val="bg2"/>
                        </a:solidFill>
                        <a:effectLst/>
                        <a:latin typeface="Arial" pitchFamily="34" charset="0"/>
                        <a:ea typeface="AR PL SungtiL GB" charset="0"/>
                        <a:cs typeface="AR PL SungtiL GB" charset="0"/>
                      </a:endParaRPr>
                    </a:p>
                  </a:txBody>
                  <a:tcPr marL="90000" marR="90000" marT="62676" marB="46800" anchor="ctr" anchorCtr="1" horzOverflow="overflow">
                    <a:solidFill>
                      <a:schemeClr val="accent1"/>
                    </a:solidFill>
                  </a:tcPr>
                </a:tc>
                <a:tc>
                  <a:txBody>
                    <a:bodyPr/>
                    <a:lstStyle/>
                    <a:p>
                      <a:pPr marL="0" marR="0" lvl="0" indent="0" algn="ctr" defTabSz="457200" rtl="0" eaLnBrk="1" fontAlgn="base" latinLnBrk="0" hangingPunct="0">
                        <a:lnSpc>
                          <a:spcPct val="93000"/>
                        </a:lnSpc>
                        <a:spcBef>
                          <a:spcPct val="0"/>
                        </a:spcBef>
                        <a:spcAft>
                          <a:spcPct val="0"/>
                        </a:spcAft>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Lst>
                      </a:pPr>
                      <a:r>
                        <a:rPr kumimoji="0" lang="en-US" sz="1600" u="none" strike="noStrike" cap="none" normalizeH="0" baseline="0" smtClean="0">
                          <a:ln>
                            <a:noFill/>
                          </a:ln>
                          <a:effectLst/>
                        </a:rPr>
                        <a:t>182,272</a:t>
                      </a:r>
                      <a:r>
                        <a:rPr kumimoji="0" lang="en-US" sz="1600" u="none" strike="noStrike" cap="none" normalizeH="0" baseline="0" dirty="0" smtClean="0">
                          <a:ln>
                            <a:noFill/>
                          </a:ln>
                          <a:effectLst/>
                        </a:rPr>
                        <a:t>**</a:t>
                      </a:r>
                      <a:endParaRPr kumimoji="0" lang="en-US" sz="1600" b="0" i="0" u="none" strike="noStrike" cap="none" normalizeH="0" baseline="0" dirty="0" smtClean="0">
                        <a:ln>
                          <a:noFill/>
                        </a:ln>
                        <a:solidFill>
                          <a:schemeClr val="bg2"/>
                        </a:solidFill>
                        <a:effectLst/>
                        <a:latin typeface="Arial" pitchFamily="34" charset="0"/>
                        <a:ea typeface="AR PL SungtiL GB" charset="0"/>
                        <a:cs typeface="AR PL SungtiL GB" charset="0"/>
                      </a:endParaRPr>
                    </a:p>
                  </a:txBody>
                  <a:tcPr marL="90000" marR="90000" marT="62676" marB="46800" anchor="ctr" anchorCtr="1" horzOverflow="overflow">
                    <a:solidFill>
                      <a:schemeClr val="accent1"/>
                    </a:solidFill>
                  </a:tcPr>
                </a:tc>
                <a:tc>
                  <a:txBody>
                    <a:bodyPr/>
                    <a:lstStyle/>
                    <a:p>
                      <a:pPr marL="0" marR="0" lvl="0" indent="0" algn="ctr" defTabSz="457200" rtl="0" eaLnBrk="1" fontAlgn="base" latinLnBrk="0" hangingPunct="0">
                        <a:lnSpc>
                          <a:spcPct val="93000"/>
                        </a:lnSpc>
                        <a:spcBef>
                          <a:spcPct val="0"/>
                        </a:spcBef>
                        <a:spcAft>
                          <a:spcPct val="0"/>
                        </a:spcAft>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Lst>
                        <a:defRPr/>
                      </a:pPr>
                      <a:r>
                        <a:rPr kumimoji="0" lang="en-US" sz="1600" u="none" strike="noStrike" cap="none" normalizeH="0" baseline="0" dirty="0" smtClean="0">
                          <a:ln>
                            <a:noFill/>
                          </a:ln>
                          <a:effectLst/>
                        </a:rPr>
                        <a:t>3.0 Å or 3.9 Å</a:t>
                      </a:r>
                      <a:endParaRPr kumimoji="0" lang="en-US" sz="1600" b="0" i="0" u="none" strike="noStrike" cap="none" normalizeH="0" baseline="0" dirty="0" smtClean="0">
                        <a:ln>
                          <a:noFill/>
                        </a:ln>
                        <a:solidFill>
                          <a:schemeClr val="bg2"/>
                        </a:solidFill>
                        <a:effectLst/>
                        <a:latin typeface="Arial" pitchFamily="34" charset="0"/>
                        <a:ea typeface="AR PL SungtiL GB" charset="0"/>
                        <a:cs typeface="AR PL SungtiL GB" charset="0"/>
                      </a:endParaRPr>
                    </a:p>
                  </a:txBody>
                  <a:tcPr marL="90000" marR="90000" marT="62676" marB="46800" anchor="ctr" anchorCtr="1" horzOverflow="overflow">
                    <a:solidFill>
                      <a:schemeClr val="accent1"/>
                    </a:solidFill>
                  </a:tcPr>
                </a:tc>
              </a:tr>
              <a:tr h="370840">
                <a:tc>
                  <a:txBody>
                    <a:bodyPr/>
                    <a:lstStyle/>
                    <a:p>
                      <a:pPr marL="0" marR="0" lvl="0" indent="0" algn="ctr" defTabSz="457200" rtl="0" eaLnBrk="1" fontAlgn="base" latinLnBrk="0" hangingPunct="0">
                        <a:lnSpc>
                          <a:spcPct val="93000"/>
                        </a:lnSpc>
                        <a:spcBef>
                          <a:spcPct val="0"/>
                        </a:spcBef>
                        <a:spcAft>
                          <a:spcPct val="0"/>
                        </a:spcAft>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Lst>
                      </a:pPr>
                      <a:r>
                        <a:rPr kumimoji="0" lang="en-US" sz="1600" u="none" strike="noStrike" cap="none" normalizeH="0" baseline="0" dirty="0" smtClean="0">
                          <a:ln>
                            <a:noFill/>
                          </a:ln>
                          <a:effectLst/>
                        </a:rPr>
                        <a:t>C</a:t>
                      </a:r>
                      <a:endParaRPr kumimoji="0" lang="en-US" sz="1600" b="0" i="0" u="none" strike="noStrike" cap="none" normalizeH="0" baseline="0" dirty="0" smtClean="0">
                        <a:ln>
                          <a:noFill/>
                        </a:ln>
                        <a:solidFill>
                          <a:schemeClr val="bg2"/>
                        </a:solidFill>
                        <a:effectLst/>
                        <a:latin typeface="Arial" pitchFamily="34" charset="0"/>
                        <a:ea typeface="AR PL SungtiL GB" charset="0"/>
                        <a:cs typeface="AR PL SungtiL GB" charset="0"/>
                      </a:endParaRPr>
                    </a:p>
                  </a:txBody>
                  <a:tcPr marL="90000" marR="90000" marT="62676" marB="46800" anchor="ctr" anchorCtr="1" horzOverflow="overflow">
                    <a:solidFill>
                      <a:schemeClr val="accent1"/>
                    </a:solidFill>
                  </a:tcPr>
                </a:tc>
                <a:tc>
                  <a:txBody>
                    <a:bodyPr/>
                    <a:lstStyle/>
                    <a:p>
                      <a:pPr marL="0" marR="0" lvl="0" indent="0" algn="ctr" defTabSz="457200" rtl="0" eaLnBrk="1" fontAlgn="base" latinLnBrk="0" hangingPunct="0">
                        <a:lnSpc>
                          <a:spcPct val="93000"/>
                        </a:lnSpc>
                        <a:spcBef>
                          <a:spcPct val="0"/>
                        </a:spcBef>
                        <a:spcAft>
                          <a:spcPct val="0"/>
                        </a:spcAft>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Lst>
                      </a:pPr>
                      <a:r>
                        <a:rPr kumimoji="0" lang="en-US" sz="1600" u="none" strike="noStrike" cap="none" normalizeH="0" baseline="0" smtClean="0">
                          <a:ln>
                            <a:noFill/>
                          </a:ln>
                          <a:effectLst/>
                        </a:rPr>
                        <a:t>244,259</a:t>
                      </a:r>
                      <a:r>
                        <a:rPr kumimoji="0" lang="en-US" sz="1600" u="none" strike="noStrike" cap="none" normalizeH="0" baseline="0" dirty="0" smtClean="0">
                          <a:ln>
                            <a:noFill/>
                          </a:ln>
                          <a:effectLst/>
                        </a:rPr>
                        <a:t>**</a:t>
                      </a:r>
                      <a:endParaRPr kumimoji="0" lang="en-US" sz="1600" b="0" i="0" u="none" strike="noStrike" cap="none" normalizeH="0" baseline="0" dirty="0" smtClean="0">
                        <a:ln>
                          <a:noFill/>
                        </a:ln>
                        <a:solidFill>
                          <a:schemeClr val="bg2"/>
                        </a:solidFill>
                        <a:effectLst/>
                        <a:latin typeface="Arial" pitchFamily="34" charset="0"/>
                        <a:ea typeface="AR PL SungtiL GB" charset="0"/>
                        <a:cs typeface="AR PL SungtiL GB" charset="0"/>
                      </a:endParaRPr>
                    </a:p>
                  </a:txBody>
                  <a:tcPr marL="90000" marR="90000" marT="62676" marB="46800" anchor="ctr" anchorCtr="1" horzOverflow="overflow">
                    <a:solidFill>
                      <a:schemeClr val="accent1"/>
                    </a:solidFill>
                  </a:tcPr>
                </a:tc>
                <a:tc>
                  <a:txBody>
                    <a:bodyPr/>
                    <a:lstStyle/>
                    <a:p>
                      <a:pPr marL="0" marR="0" lvl="0" indent="0" algn="ctr" defTabSz="457200" rtl="0" eaLnBrk="1" fontAlgn="base" latinLnBrk="0" hangingPunct="0">
                        <a:lnSpc>
                          <a:spcPct val="93000"/>
                        </a:lnSpc>
                        <a:spcBef>
                          <a:spcPct val="0"/>
                        </a:spcBef>
                        <a:spcAft>
                          <a:spcPct val="0"/>
                        </a:spcAft>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Lst>
                        <a:defRPr/>
                      </a:pPr>
                      <a:r>
                        <a:rPr kumimoji="0" lang="en-US" sz="1600" u="none" strike="noStrike" cap="none" normalizeH="0" baseline="0" dirty="0" smtClean="0">
                          <a:ln>
                            <a:noFill/>
                          </a:ln>
                          <a:effectLst/>
                        </a:rPr>
                        <a:t>4.0 Å or 4.1 Å</a:t>
                      </a:r>
                      <a:endParaRPr kumimoji="0" lang="en-US" sz="1600" b="0" i="0" u="none" strike="noStrike" cap="none" normalizeH="0" baseline="0" dirty="0" smtClean="0">
                        <a:ln>
                          <a:noFill/>
                        </a:ln>
                        <a:solidFill>
                          <a:schemeClr val="bg2"/>
                        </a:solidFill>
                        <a:effectLst/>
                        <a:latin typeface="Arial" pitchFamily="34" charset="0"/>
                        <a:ea typeface="AR PL SungtiL GB" charset="0"/>
                        <a:cs typeface="AR PL SungtiL GB" charset="0"/>
                      </a:endParaRPr>
                    </a:p>
                  </a:txBody>
                  <a:tcPr marL="90000" marR="90000" marT="62676" marB="46800" anchor="ctr" anchorCtr="1" horzOverflow="overflow">
                    <a:solidFill>
                      <a:schemeClr val="accent1"/>
                    </a:solidFill>
                  </a:tcPr>
                </a:tc>
              </a:tr>
            </a:tbl>
          </a:graphicData>
        </a:graphic>
      </p:graphicFrame>
      <p:grpSp>
        <p:nvGrpSpPr>
          <p:cNvPr id="9" name="Group 8"/>
          <p:cNvGrpSpPr>
            <a:grpSpLocks noChangeAspect="1"/>
          </p:cNvGrpSpPr>
          <p:nvPr/>
        </p:nvGrpSpPr>
        <p:grpSpPr>
          <a:xfrm rot="13206640" flipH="1">
            <a:off x="6347542" y="3221756"/>
            <a:ext cx="3807181" cy="2942121"/>
            <a:chOff x="4570104" y="2217672"/>
            <a:chExt cx="4426955" cy="3421071"/>
          </a:xfrm>
        </p:grpSpPr>
        <p:pic>
          <p:nvPicPr>
            <p:cNvPr id="1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40475" y="2217672"/>
              <a:ext cx="4156584" cy="34210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rot="13206640">
              <a:off x="4570104" y="5234052"/>
              <a:ext cx="428002" cy="153888"/>
            </a:xfrm>
            <a:prstGeom prst="rect">
              <a:avLst/>
            </a:prstGeom>
            <a:noFill/>
          </p:spPr>
          <p:txBody>
            <a:bodyPr wrap="none" lIns="0" tIns="0" rIns="0" bIns="0" rtlCol="0">
              <a:spAutoFit/>
            </a:bodyPr>
            <a:lstStyle/>
            <a:p>
              <a:r>
                <a:rPr lang="en-US" sz="1000" dirty="0" smtClean="0"/>
                <a:t>N-term.</a:t>
              </a:r>
            </a:p>
          </p:txBody>
        </p:sp>
        <p:sp>
          <p:nvSpPr>
            <p:cNvPr id="12" name="TextBox 11"/>
            <p:cNvSpPr txBox="1"/>
            <p:nvPr/>
          </p:nvSpPr>
          <p:spPr>
            <a:xfrm rot="13206640">
              <a:off x="7339745" y="2806718"/>
              <a:ext cx="428002" cy="153888"/>
            </a:xfrm>
            <a:prstGeom prst="rect">
              <a:avLst/>
            </a:prstGeom>
            <a:noFill/>
          </p:spPr>
          <p:txBody>
            <a:bodyPr wrap="none" lIns="0" tIns="0" rIns="0" bIns="0" rtlCol="0">
              <a:spAutoFit/>
            </a:bodyPr>
            <a:lstStyle/>
            <a:p>
              <a:r>
                <a:rPr lang="en-US" sz="1000" dirty="0" smtClean="0"/>
                <a:t>C-term.</a:t>
              </a:r>
            </a:p>
          </p:txBody>
        </p:sp>
        <p:sp>
          <p:nvSpPr>
            <p:cNvPr id="13" name="Oval 12"/>
            <p:cNvSpPr/>
            <p:nvPr/>
          </p:nvSpPr>
          <p:spPr>
            <a:xfrm>
              <a:off x="6595354" y="3680760"/>
              <a:ext cx="303957" cy="627386"/>
            </a:xfrm>
            <a:prstGeom prst="ellipse">
              <a:avLst/>
            </a:prstGeom>
            <a:noFill/>
            <a:ln w="25400">
              <a:solidFill>
                <a:srgbClr val="1502A4"/>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Oval 13"/>
            <p:cNvSpPr/>
            <p:nvPr/>
          </p:nvSpPr>
          <p:spPr>
            <a:xfrm rot="817179">
              <a:off x="6869284" y="4794825"/>
              <a:ext cx="303957" cy="627386"/>
            </a:xfrm>
            <a:prstGeom prst="ellipse">
              <a:avLst/>
            </a:prstGeom>
            <a:noFill/>
            <a:ln w="25400">
              <a:solidFill>
                <a:srgbClr val="1502A4"/>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Oval 14"/>
            <p:cNvSpPr/>
            <p:nvPr/>
          </p:nvSpPr>
          <p:spPr>
            <a:xfrm rot="5400000">
              <a:off x="7889905" y="4023503"/>
              <a:ext cx="303957" cy="627386"/>
            </a:xfrm>
            <a:prstGeom prst="ellipse">
              <a:avLst/>
            </a:prstGeom>
            <a:noFill/>
            <a:ln w="25400">
              <a:solidFill>
                <a:srgbClr val="1502A4"/>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Oval 15"/>
            <p:cNvSpPr/>
            <p:nvPr/>
          </p:nvSpPr>
          <p:spPr>
            <a:xfrm>
              <a:off x="6908196" y="2947943"/>
              <a:ext cx="303957" cy="627386"/>
            </a:xfrm>
            <a:prstGeom prst="ellipse">
              <a:avLst/>
            </a:prstGeom>
            <a:noFill/>
            <a:ln w="25400">
              <a:solidFill>
                <a:srgbClr val="1502A4"/>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p:cNvSpPr/>
            <p:nvPr/>
          </p:nvSpPr>
          <p:spPr>
            <a:xfrm rot="18605642">
              <a:off x="7028106" y="2877380"/>
              <a:ext cx="303957" cy="627386"/>
            </a:xfrm>
            <a:prstGeom prst="ellipse">
              <a:avLst/>
            </a:prstGeom>
            <a:noFill/>
            <a:ln w="25400">
              <a:solidFill>
                <a:srgbClr val="1502A4"/>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p:cNvSpPr txBox="1"/>
            <p:nvPr/>
          </p:nvSpPr>
          <p:spPr>
            <a:xfrm rot="13206640">
              <a:off x="6998573" y="5236254"/>
              <a:ext cx="320922" cy="338554"/>
            </a:xfrm>
            <a:prstGeom prst="rect">
              <a:avLst/>
            </a:prstGeom>
            <a:noFill/>
          </p:spPr>
          <p:txBody>
            <a:bodyPr wrap="none" rtlCol="0">
              <a:spAutoFit/>
            </a:bodyPr>
            <a:lstStyle/>
            <a:p>
              <a:r>
                <a:rPr lang="en-US" sz="1600" dirty="0" smtClean="0">
                  <a:solidFill>
                    <a:srgbClr val="1502A4"/>
                  </a:solidFill>
                </a:rPr>
                <a:t>A</a:t>
              </a:r>
            </a:p>
          </p:txBody>
        </p:sp>
        <p:sp>
          <p:nvSpPr>
            <p:cNvPr id="19" name="TextBox 18"/>
            <p:cNvSpPr txBox="1"/>
            <p:nvPr/>
          </p:nvSpPr>
          <p:spPr>
            <a:xfrm rot="13206640">
              <a:off x="6584779" y="2978990"/>
              <a:ext cx="320922" cy="338554"/>
            </a:xfrm>
            <a:prstGeom prst="rect">
              <a:avLst/>
            </a:prstGeom>
            <a:noFill/>
          </p:spPr>
          <p:txBody>
            <a:bodyPr wrap="none" rtlCol="0">
              <a:spAutoFit/>
            </a:bodyPr>
            <a:lstStyle/>
            <a:p>
              <a:r>
                <a:rPr lang="en-US" sz="1600" dirty="0" smtClean="0">
                  <a:solidFill>
                    <a:srgbClr val="1502A4"/>
                  </a:solidFill>
                </a:rPr>
                <a:t>B</a:t>
              </a:r>
            </a:p>
          </p:txBody>
        </p:sp>
        <p:sp>
          <p:nvSpPr>
            <p:cNvPr id="20" name="TextBox 19"/>
            <p:cNvSpPr txBox="1"/>
            <p:nvPr/>
          </p:nvSpPr>
          <p:spPr>
            <a:xfrm rot="13206640">
              <a:off x="8256447" y="4538322"/>
              <a:ext cx="147476" cy="246221"/>
            </a:xfrm>
            <a:prstGeom prst="rect">
              <a:avLst/>
            </a:prstGeom>
            <a:noFill/>
          </p:spPr>
          <p:txBody>
            <a:bodyPr wrap="none" lIns="0" tIns="0" rIns="0" bIns="0" rtlCol="0">
              <a:spAutoFit/>
            </a:bodyPr>
            <a:lstStyle/>
            <a:p>
              <a:r>
                <a:rPr lang="en-US" sz="1600" dirty="0" smtClean="0">
                  <a:solidFill>
                    <a:srgbClr val="1502A4"/>
                  </a:solidFill>
                </a:rPr>
                <a:t>C</a:t>
              </a:r>
            </a:p>
          </p:txBody>
        </p:sp>
        <p:sp>
          <p:nvSpPr>
            <p:cNvPr id="21" name="Rectangle 20"/>
            <p:cNvSpPr/>
            <p:nvPr/>
          </p:nvSpPr>
          <p:spPr>
            <a:xfrm rot="13206640">
              <a:off x="6267808" y="3652518"/>
              <a:ext cx="332142" cy="338554"/>
            </a:xfrm>
            <a:prstGeom prst="rect">
              <a:avLst/>
            </a:prstGeom>
          </p:spPr>
          <p:txBody>
            <a:bodyPr wrap="none">
              <a:spAutoFit/>
            </a:bodyPr>
            <a:lstStyle/>
            <a:p>
              <a:r>
                <a:rPr lang="en-US" sz="1600" dirty="0" smtClean="0">
                  <a:solidFill>
                    <a:srgbClr val="1502A4"/>
                  </a:solidFill>
                </a:rPr>
                <a:t>D</a:t>
              </a:r>
              <a:endParaRPr lang="en-US" sz="1600" dirty="0">
                <a:solidFill>
                  <a:srgbClr val="1502A4"/>
                </a:solidFill>
              </a:endParaRPr>
            </a:p>
          </p:txBody>
        </p:sp>
        <p:sp>
          <p:nvSpPr>
            <p:cNvPr id="22" name="Rectangle 21"/>
            <p:cNvSpPr/>
            <p:nvPr/>
          </p:nvSpPr>
          <p:spPr>
            <a:xfrm rot="13031785">
              <a:off x="7142465" y="2725556"/>
              <a:ext cx="136256" cy="246221"/>
            </a:xfrm>
            <a:prstGeom prst="rect">
              <a:avLst/>
            </a:prstGeom>
          </p:spPr>
          <p:txBody>
            <a:bodyPr wrap="none" lIns="0" tIns="0" rIns="0" bIns="0">
              <a:spAutoFit/>
            </a:bodyPr>
            <a:lstStyle/>
            <a:p>
              <a:r>
                <a:rPr lang="en-US" sz="1600" dirty="0" smtClean="0">
                  <a:solidFill>
                    <a:srgbClr val="1502A4"/>
                  </a:solidFill>
                </a:rPr>
                <a:t>E</a:t>
              </a:r>
              <a:endParaRPr lang="en-US" sz="1600" dirty="0">
                <a:solidFill>
                  <a:srgbClr val="1502A4"/>
                </a:solidFill>
              </a:endParaRPr>
            </a:p>
          </p:txBody>
        </p:sp>
      </p:grpSp>
    </p:spTree>
    <p:extLst>
      <p:ext uri="{BB962C8B-B14F-4D97-AF65-F5344CB8AC3E}">
        <p14:creationId xmlns:p14="http://schemas.microsoft.com/office/powerpoint/2010/main" val="37368845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The </a:t>
            </a:r>
            <a:r>
              <a:rPr lang="en-US" dirty="0" err="1" smtClean="0"/>
              <a:t>OspA</a:t>
            </a:r>
            <a:r>
              <a:rPr lang="en-US" dirty="0" smtClean="0"/>
              <a:t> strategy</a:t>
            </a:r>
            <a:r>
              <a:rPr lang="en-US" dirty="0"/>
              <a:t/>
            </a:r>
            <a:br>
              <a:rPr lang="en-US" dirty="0"/>
            </a:br>
            <a:r>
              <a:rPr lang="en-US" b="0" dirty="0">
                <a:solidFill>
                  <a:schemeClr val="tx2"/>
                </a:solidFill>
              </a:rPr>
              <a:t>Stabilized truncated </a:t>
            </a:r>
            <a:r>
              <a:rPr lang="en-US" b="0" dirty="0" smtClean="0">
                <a:solidFill>
                  <a:schemeClr val="tx2"/>
                </a:solidFill>
              </a:rPr>
              <a:t>monomers </a:t>
            </a:r>
            <a:r>
              <a:rPr lang="en-US" b="0" dirty="0">
                <a:solidFill>
                  <a:schemeClr val="tx2"/>
                </a:solidFill>
              </a:rPr>
              <a:t>linked to </a:t>
            </a:r>
            <a:r>
              <a:rPr lang="en-US" b="0" dirty="0" smtClean="0">
                <a:solidFill>
                  <a:schemeClr val="tx2"/>
                </a:solidFill>
              </a:rPr>
              <a:t>heterodimers</a:t>
            </a:r>
            <a:endParaRPr lang="en-US" b="0" dirty="0">
              <a:solidFill>
                <a:schemeClr val="tx2"/>
              </a:solidFill>
            </a:endParaRPr>
          </a:p>
        </p:txBody>
      </p:sp>
      <p:sp>
        <p:nvSpPr>
          <p:cNvPr id="3" name="Inhaltsplatzhalter 2"/>
          <p:cNvSpPr>
            <a:spLocks noGrp="1"/>
          </p:cNvSpPr>
          <p:nvPr>
            <p:ph idx="1"/>
          </p:nvPr>
        </p:nvSpPr>
        <p:spPr>
          <a:xfrm>
            <a:off x="738188" y="1905122"/>
            <a:ext cx="9361487" cy="4751388"/>
          </a:xfrm>
        </p:spPr>
        <p:txBody>
          <a:bodyPr/>
          <a:lstStyle/>
          <a:p>
            <a:r>
              <a:rPr lang="en-US" b="1" dirty="0"/>
              <a:t>VLA15-combo</a:t>
            </a:r>
            <a:r>
              <a:rPr lang="en-US" dirty="0"/>
              <a:t>: Lip-D1B2B, Lip-D4Bva3B and </a:t>
            </a:r>
            <a:r>
              <a:rPr lang="en-US" dirty="0" smtClean="0"/>
              <a:t>Lip-D5B6B</a:t>
            </a:r>
          </a:p>
          <a:p>
            <a:pPr lvl="1"/>
            <a:r>
              <a:rPr lang="en-US" dirty="0" smtClean="0"/>
              <a:t>Truncated </a:t>
            </a:r>
            <a:r>
              <a:rPr lang="en-US" dirty="0"/>
              <a:t>stabilized OspA </a:t>
            </a:r>
            <a:r>
              <a:rPr lang="en-US" dirty="0" smtClean="0"/>
              <a:t>from </a:t>
            </a:r>
            <a:r>
              <a:rPr lang="en-US" dirty="0"/>
              <a:t>6 different serotypes linked to form 3 </a:t>
            </a:r>
            <a:r>
              <a:rPr lang="en-US" dirty="0" smtClean="0"/>
              <a:t>heterodimers</a:t>
            </a:r>
          </a:p>
          <a:p>
            <a:pPr lvl="1"/>
            <a:r>
              <a:rPr lang="en-US" dirty="0" err="1" smtClean="0"/>
              <a:t>Lipidation</a:t>
            </a:r>
            <a:r>
              <a:rPr lang="en-US" dirty="0" smtClean="0"/>
              <a:t> </a:t>
            </a:r>
            <a:r>
              <a:rPr lang="en-US" dirty="0"/>
              <a:t>sequence </a:t>
            </a:r>
            <a:r>
              <a:rPr lang="en-US" dirty="0" smtClean="0"/>
              <a:t>ensures </a:t>
            </a:r>
            <a:r>
              <a:rPr lang="en-US" dirty="0"/>
              <a:t>high immunogenicity (</a:t>
            </a:r>
            <a:r>
              <a:rPr lang="en-US" i="1" dirty="0"/>
              <a:t>E. </a:t>
            </a:r>
            <a:r>
              <a:rPr lang="en-US" i="1" dirty="0" smtClean="0"/>
              <a:t>coli</a:t>
            </a:r>
            <a:r>
              <a:rPr lang="en-US" dirty="0" smtClean="0"/>
              <a:t>, </a:t>
            </a:r>
            <a:r>
              <a:rPr lang="en-US" dirty="0" err="1"/>
              <a:t>Lpp</a:t>
            </a:r>
            <a:r>
              <a:rPr lang="en-US" dirty="0"/>
              <a:t> </a:t>
            </a:r>
            <a:r>
              <a:rPr lang="en-US" dirty="0" smtClean="0"/>
              <a:t>(major OMP))</a:t>
            </a:r>
            <a:endParaRPr lang="en-US" dirty="0"/>
          </a:p>
          <a:p>
            <a:pPr lvl="1"/>
            <a:r>
              <a:rPr lang="en-US" dirty="0"/>
              <a:t>Monomers linked with a 21 </a:t>
            </a:r>
            <a:r>
              <a:rPr lang="en-US" dirty="0" smtClean="0"/>
              <a:t>amino acid </a:t>
            </a:r>
            <a:r>
              <a:rPr lang="en-US" dirty="0"/>
              <a:t>linker derived from </a:t>
            </a:r>
            <a:r>
              <a:rPr lang="en-US" dirty="0" smtClean="0"/>
              <a:t>two N-terminal loops of</a:t>
            </a:r>
            <a:br>
              <a:rPr lang="en-US" dirty="0" smtClean="0"/>
            </a:br>
            <a:r>
              <a:rPr lang="en-US" i="1" dirty="0" smtClean="0"/>
              <a:t>B. burgdorferi</a:t>
            </a:r>
            <a:r>
              <a:rPr lang="en-US" dirty="0" smtClean="0"/>
              <a:t> </a:t>
            </a:r>
            <a:r>
              <a:rPr lang="en-US" dirty="0"/>
              <a:t>OspA-ST1 (</a:t>
            </a:r>
            <a:r>
              <a:rPr lang="en-US" dirty="0" err="1"/>
              <a:t>aa</a:t>
            </a:r>
            <a:r>
              <a:rPr lang="en-US" dirty="0"/>
              <a:t> </a:t>
            </a:r>
            <a:r>
              <a:rPr lang="en-US" dirty="0" smtClean="0"/>
              <a:t>65-74, </a:t>
            </a:r>
            <a:r>
              <a:rPr lang="en-US" dirty="0" err="1"/>
              <a:t>aa</a:t>
            </a:r>
            <a:r>
              <a:rPr lang="en-US" dirty="0"/>
              <a:t> 42-53)</a:t>
            </a:r>
          </a:p>
          <a:p>
            <a:pPr lvl="1"/>
            <a:r>
              <a:rPr lang="en-US" dirty="0"/>
              <a:t>Sequence of heterodimers: </a:t>
            </a:r>
            <a:r>
              <a:rPr lang="en-US" dirty="0" err="1"/>
              <a:t>Lpp</a:t>
            </a:r>
            <a:r>
              <a:rPr lang="en-US" dirty="0"/>
              <a:t>: </a:t>
            </a:r>
            <a:r>
              <a:rPr lang="en-US" dirty="0" err="1"/>
              <a:t>aa</a:t>
            </a:r>
            <a:r>
              <a:rPr lang="en-US" dirty="0"/>
              <a:t> 1 – </a:t>
            </a:r>
            <a:r>
              <a:rPr lang="en-US" dirty="0" smtClean="0"/>
              <a:t>23, </a:t>
            </a:r>
            <a:r>
              <a:rPr lang="en-US" dirty="0"/>
              <a:t>OspA: </a:t>
            </a:r>
            <a:r>
              <a:rPr lang="en-US" dirty="0" err="1"/>
              <a:t>aa</a:t>
            </a:r>
            <a:r>
              <a:rPr lang="en-US" dirty="0"/>
              <a:t> 126 – </a:t>
            </a:r>
            <a:r>
              <a:rPr lang="en-US" dirty="0" smtClean="0"/>
              <a:t>273(274), </a:t>
            </a:r>
            <a:r>
              <a:rPr lang="en-US" dirty="0"/>
              <a:t>Linker: 21 </a:t>
            </a:r>
            <a:r>
              <a:rPr lang="en-US" dirty="0" err="1" smtClean="0"/>
              <a:t>aa</a:t>
            </a:r>
            <a:r>
              <a:rPr lang="en-US" dirty="0" smtClean="0"/>
              <a:t>, </a:t>
            </a:r>
            <a:r>
              <a:rPr lang="en-US" dirty="0"/>
              <a:t>OspA: </a:t>
            </a:r>
            <a:r>
              <a:rPr lang="en-US" dirty="0" err="1"/>
              <a:t>aa</a:t>
            </a:r>
            <a:r>
              <a:rPr lang="en-US" dirty="0"/>
              <a:t> 126 – </a:t>
            </a:r>
            <a:r>
              <a:rPr lang="en-US" dirty="0" smtClean="0"/>
              <a:t>273(274)</a:t>
            </a:r>
            <a:endParaRPr lang="en-US" dirty="0"/>
          </a:p>
        </p:txBody>
      </p:sp>
      <p:sp>
        <p:nvSpPr>
          <p:cNvPr id="4" name="Fußzeilenplatzhalter 3"/>
          <p:cNvSpPr>
            <a:spLocks noGrp="1"/>
          </p:cNvSpPr>
          <p:nvPr>
            <p:ph type="ftr" sz="quarter" idx="11"/>
          </p:nvPr>
        </p:nvSpPr>
        <p:spPr/>
        <p:txBody>
          <a:bodyPr/>
          <a:lstStyle/>
          <a:p>
            <a:r>
              <a:rPr lang="en-US" smtClean="0"/>
              <a:t>VALNEVA'S LB VACCINE                                         </a:t>
            </a:r>
            <a:endParaRPr lang="en-US"/>
          </a:p>
        </p:txBody>
      </p:sp>
      <p:sp>
        <p:nvSpPr>
          <p:cNvPr id="7" name="Date Placeholder 6"/>
          <p:cNvSpPr>
            <a:spLocks noGrp="1"/>
          </p:cNvSpPr>
          <p:nvPr>
            <p:ph type="dt" sz="half" idx="10"/>
          </p:nvPr>
        </p:nvSpPr>
        <p:spPr/>
        <p:txBody>
          <a:bodyPr/>
          <a:lstStyle/>
          <a:p>
            <a:r>
              <a:rPr lang="en-US" noProof="0" smtClean="0"/>
              <a:t>SEPTEMBER 25, 2014</a:t>
            </a:r>
            <a:endParaRPr lang="en-US" noProof="0" dirty="0"/>
          </a:p>
        </p:txBody>
      </p:sp>
      <p:sp>
        <p:nvSpPr>
          <p:cNvPr id="8" name="Slide Number Placeholder 7"/>
          <p:cNvSpPr>
            <a:spLocks noGrp="1"/>
          </p:cNvSpPr>
          <p:nvPr>
            <p:ph type="sldNum" sz="quarter" idx="12"/>
          </p:nvPr>
        </p:nvSpPr>
        <p:spPr/>
        <p:txBody>
          <a:bodyPr/>
          <a:lstStyle/>
          <a:p>
            <a:fld id="{DECF7BD0-5718-4203-831C-0CE0D6B007E8}" type="slidenum">
              <a:rPr lang="en-US" noProof="0" smtClean="0"/>
              <a:t>14</a:t>
            </a:fld>
            <a:endParaRPr lang="en-US" noProof="0"/>
          </a:p>
        </p:txBody>
      </p:sp>
      <p:grpSp>
        <p:nvGrpSpPr>
          <p:cNvPr id="31" name="Group 30"/>
          <p:cNvGrpSpPr/>
          <p:nvPr/>
        </p:nvGrpSpPr>
        <p:grpSpPr>
          <a:xfrm>
            <a:off x="1709483" y="4202819"/>
            <a:ext cx="7416824" cy="2470506"/>
            <a:chOff x="1674292" y="4211557"/>
            <a:chExt cx="7416824" cy="2470505"/>
          </a:xfrm>
        </p:grpSpPr>
        <p:pic>
          <p:nvPicPr>
            <p:cNvPr id="3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886260">
              <a:off x="5765204" y="5018345"/>
              <a:ext cx="1907497" cy="1096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5" name="Group 34"/>
            <p:cNvGrpSpPr/>
            <p:nvPr/>
          </p:nvGrpSpPr>
          <p:grpSpPr>
            <a:xfrm>
              <a:off x="2043748" y="4852455"/>
              <a:ext cx="839614" cy="1411602"/>
              <a:chOff x="687993" y="2863804"/>
              <a:chExt cx="1062803" cy="1786838"/>
            </a:xfrm>
          </p:grpSpPr>
          <p:pic>
            <p:nvPicPr>
              <p:cNvPr id="56"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107207">
                <a:off x="687993" y="2863804"/>
                <a:ext cx="1062803" cy="1786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7" name="Text Box 818"/>
              <p:cNvSpPr txBox="1">
                <a:spLocks noChangeArrowheads="1"/>
              </p:cNvSpPr>
              <p:nvPr/>
            </p:nvSpPr>
            <p:spPr bwMode="auto">
              <a:xfrm>
                <a:off x="1291225" y="3010049"/>
                <a:ext cx="117689" cy="194795"/>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defTabSz="787400" eaLnBrk="0" hangingPunct="0">
                  <a:defRPr sz="1600">
                    <a:solidFill>
                      <a:schemeClr val="tx1"/>
                    </a:solidFill>
                    <a:latin typeface="Arial" pitchFamily="34" charset="0"/>
                  </a:defRPr>
                </a:lvl1pPr>
                <a:lvl2pPr marL="742950" indent="-285750" defTabSz="787400" eaLnBrk="0" hangingPunct="0">
                  <a:defRPr sz="1600">
                    <a:solidFill>
                      <a:schemeClr val="tx1"/>
                    </a:solidFill>
                    <a:latin typeface="Arial" pitchFamily="34" charset="0"/>
                  </a:defRPr>
                </a:lvl2pPr>
                <a:lvl3pPr marL="1143000" indent="-228600" defTabSz="787400" eaLnBrk="0" hangingPunct="0">
                  <a:defRPr sz="1600">
                    <a:solidFill>
                      <a:schemeClr val="tx1"/>
                    </a:solidFill>
                    <a:latin typeface="Arial" pitchFamily="34" charset="0"/>
                  </a:defRPr>
                </a:lvl3pPr>
                <a:lvl4pPr marL="1600200" indent="-228600" defTabSz="787400" eaLnBrk="0" hangingPunct="0">
                  <a:defRPr sz="1600">
                    <a:solidFill>
                      <a:schemeClr val="tx1"/>
                    </a:solidFill>
                    <a:latin typeface="Arial" pitchFamily="34" charset="0"/>
                  </a:defRPr>
                </a:lvl4pPr>
                <a:lvl5pPr marL="2057400" indent="-228600" defTabSz="787400" eaLnBrk="0" hangingPunct="0">
                  <a:defRPr sz="1600">
                    <a:solidFill>
                      <a:schemeClr val="tx1"/>
                    </a:solidFill>
                    <a:latin typeface="Arial" pitchFamily="34" charset="0"/>
                  </a:defRPr>
                </a:lvl5pPr>
                <a:lvl6pPr marL="2514600" indent="-228600" defTabSz="787400" eaLnBrk="0" fontAlgn="base" hangingPunct="0">
                  <a:spcBef>
                    <a:spcPct val="10000"/>
                  </a:spcBef>
                  <a:spcAft>
                    <a:spcPct val="0"/>
                  </a:spcAft>
                  <a:defRPr sz="1600">
                    <a:solidFill>
                      <a:schemeClr val="tx1"/>
                    </a:solidFill>
                    <a:latin typeface="Arial" pitchFamily="34" charset="0"/>
                  </a:defRPr>
                </a:lvl6pPr>
                <a:lvl7pPr marL="2971800" indent="-228600" defTabSz="787400" eaLnBrk="0" fontAlgn="base" hangingPunct="0">
                  <a:spcBef>
                    <a:spcPct val="10000"/>
                  </a:spcBef>
                  <a:spcAft>
                    <a:spcPct val="0"/>
                  </a:spcAft>
                  <a:defRPr sz="1600">
                    <a:solidFill>
                      <a:schemeClr val="tx1"/>
                    </a:solidFill>
                    <a:latin typeface="Arial" pitchFamily="34" charset="0"/>
                  </a:defRPr>
                </a:lvl7pPr>
                <a:lvl8pPr marL="3429000" indent="-228600" defTabSz="787400" eaLnBrk="0" fontAlgn="base" hangingPunct="0">
                  <a:spcBef>
                    <a:spcPct val="10000"/>
                  </a:spcBef>
                  <a:spcAft>
                    <a:spcPct val="0"/>
                  </a:spcAft>
                  <a:defRPr sz="1600">
                    <a:solidFill>
                      <a:schemeClr val="tx1"/>
                    </a:solidFill>
                    <a:latin typeface="Arial" pitchFamily="34" charset="0"/>
                  </a:defRPr>
                </a:lvl8pPr>
                <a:lvl9pPr marL="3886200" indent="-228600" defTabSz="787400" eaLnBrk="0" fontAlgn="base" hangingPunct="0">
                  <a:spcBef>
                    <a:spcPct val="10000"/>
                  </a:spcBef>
                  <a:spcAft>
                    <a:spcPct val="0"/>
                  </a:spcAft>
                  <a:defRPr sz="1600">
                    <a:solidFill>
                      <a:schemeClr val="tx1"/>
                    </a:solidFill>
                    <a:latin typeface="Arial" pitchFamily="34" charset="0"/>
                  </a:defRPr>
                </a:lvl9pPr>
              </a:lstStyle>
              <a:p>
                <a:pPr eaLnBrk="1" hangingPunct="1"/>
                <a:r>
                  <a:rPr lang="en-US" sz="1000" b="1" dirty="0"/>
                  <a:t>N</a:t>
                </a:r>
              </a:p>
            </p:txBody>
          </p:sp>
          <p:sp>
            <p:nvSpPr>
              <p:cNvPr id="58" name="Text Box 820"/>
              <p:cNvSpPr txBox="1">
                <a:spLocks noChangeArrowheads="1"/>
              </p:cNvSpPr>
              <p:nvPr/>
            </p:nvSpPr>
            <p:spPr bwMode="auto">
              <a:xfrm>
                <a:off x="1058292" y="4314427"/>
                <a:ext cx="117689" cy="194795"/>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defTabSz="787400" eaLnBrk="0" hangingPunct="0">
                  <a:defRPr sz="1600">
                    <a:solidFill>
                      <a:schemeClr val="tx1"/>
                    </a:solidFill>
                    <a:latin typeface="Arial" pitchFamily="34" charset="0"/>
                  </a:defRPr>
                </a:lvl1pPr>
                <a:lvl2pPr marL="742950" indent="-285750" defTabSz="787400" eaLnBrk="0" hangingPunct="0">
                  <a:defRPr sz="1600">
                    <a:solidFill>
                      <a:schemeClr val="tx1"/>
                    </a:solidFill>
                    <a:latin typeface="Arial" pitchFamily="34" charset="0"/>
                  </a:defRPr>
                </a:lvl2pPr>
                <a:lvl3pPr marL="1143000" indent="-228600" defTabSz="787400" eaLnBrk="0" hangingPunct="0">
                  <a:defRPr sz="1600">
                    <a:solidFill>
                      <a:schemeClr val="tx1"/>
                    </a:solidFill>
                    <a:latin typeface="Arial" pitchFamily="34" charset="0"/>
                  </a:defRPr>
                </a:lvl3pPr>
                <a:lvl4pPr marL="1600200" indent="-228600" defTabSz="787400" eaLnBrk="0" hangingPunct="0">
                  <a:defRPr sz="1600">
                    <a:solidFill>
                      <a:schemeClr val="tx1"/>
                    </a:solidFill>
                    <a:latin typeface="Arial" pitchFamily="34" charset="0"/>
                  </a:defRPr>
                </a:lvl4pPr>
                <a:lvl5pPr marL="2057400" indent="-228600" defTabSz="787400" eaLnBrk="0" hangingPunct="0">
                  <a:defRPr sz="1600">
                    <a:solidFill>
                      <a:schemeClr val="tx1"/>
                    </a:solidFill>
                    <a:latin typeface="Arial" pitchFamily="34" charset="0"/>
                  </a:defRPr>
                </a:lvl5pPr>
                <a:lvl6pPr marL="2514600" indent="-228600" defTabSz="787400" eaLnBrk="0" fontAlgn="base" hangingPunct="0">
                  <a:spcBef>
                    <a:spcPct val="10000"/>
                  </a:spcBef>
                  <a:spcAft>
                    <a:spcPct val="0"/>
                  </a:spcAft>
                  <a:defRPr sz="1600">
                    <a:solidFill>
                      <a:schemeClr val="tx1"/>
                    </a:solidFill>
                    <a:latin typeface="Arial" pitchFamily="34" charset="0"/>
                  </a:defRPr>
                </a:lvl6pPr>
                <a:lvl7pPr marL="2971800" indent="-228600" defTabSz="787400" eaLnBrk="0" fontAlgn="base" hangingPunct="0">
                  <a:spcBef>
                    <a:spcPct val="10000"/>
                  </a:spcBef>
                  <a:spcAft>
                    <a:spcPct val="0"/>
                  </a:spcAft>
                  <a:defRPr sz="1600">
                    <a:solidFill>
                      <a:schemeClr val="tx1"/>
                    </a:solidFill>
                    <a:latin typeface="Arial" pitchFamily="34" charset="0"/>
                  </a:defRPr>
                </a:lvl7pPr>
                <a:lvl8pPr marL="3429000" indent="-228600" defTabSz="787400" eaLnBrk="0" fontAlgn="base" hangingPunct="0">
                  <a:spcBef>
                    <a:spcPct val="10000"/>
                  </a:spcBef>
                  <a:spcAft>
                    <a:spcPct val="0"/>
                  </a:spcAft>
                  <a:defRPr sz="1600">
                    <a:solidFill>
                      <a:schemeClr val="tx1"/>
                    </a:solidFill>
                    <a:latin typeface="Arial" pitchFamily="34" charset="0"/>
                  </a:defRPr>
                </a:lvl8pPr>
                <a:lvl9pPr marL="3886200" indent="-228600" defTabSz="787400" eaLnBrk="0" fontAlgn="base" hangingPunct="0">
                  <a:spcBef>
                    <a:spcPct val="10000"/>
                  </a:spcBef>
                  <a:spcAft>
                    <a:spcPct val="0"/>
                  </a:spcAft>
                  <a:defRPr sz="1600">
                    <a:solidFill>
                      <a:schemeClr val="tx1"/>
                    </a:solidFill>
                    <a:latin typeface="Arial" pitchFamily="34" charset="0"/>
                  </a:defRPr>
                </a:lvl9pPr>
              </a:lstStyle>
              <a:p>
                <a:pPr eaLnBrk="1" hangingPunct="1"/>
                <a:r>
                  <a:rPr lang="en-US" sz="1000" b="1" dirty="0"/>
                  <a:t>C</a:t>
                </a:r>
              </a:p>
            </p:txBody>
          </p:sp>
        </p:grpSp>
        <p:sp>
          <p:nvSpPr>
            <p:cNvPr id="38" name="TextBox 37"/>
            <p:cNvSpPr txBox="1"/>
            <p:nvPr/>
          </p:nvSpPr>
          <p:spPr>
            <a:xfrm>
              <a:off x="1779523" y="4231015"/>
              <a:ext cx="1349729" cy="200055"/>
            </a:xfrm>
            <a:prstGeom prst="rect">
              <a:avLst/>
            </a:prstGeom>
            <a:noFill/>
          </p:spPr>
          <p:txBody>
            <a:bodyPr wrap="none" lIns="0" tIns="0" rIns="0" bIns="0" rtlCol="0">
              <a:spAutoFit/>
            </a:bodyPr>
            <a:lstStyle/>
            <a:p>
              <a:pPr algn="ctr"/>
              <a:r>
                <a:rPr lang="en-US" sz="1300" b="1" dirty="0">
                  <a:solidFill>
                    <a:schemeClr val="bg2"/>
                  </a:solidFill>
                  <a:latin typeface="Arial" pitchFamily="34" charset="0"/>
                  <a:cs typeface="Arial" pitchFamily="34" charset="0"/>
                </a:rPr>
                <a:t>Full-length OspA</a:t>
              </a:r>
            </a:p>
          </p:txBody>
        </p:sp>
        <p:grpSp>
          <p:nvGrpSpPr>
            <p:cNvPr id="39" name="Group 38"/>
            <p:cNvGrpSpPr/>
            <p:nvPr/>
          </p:nvGrpSpPr>
          <p:grpSpPr>
            <a:xfrm>
              <a:off x="3679030" y="5378401"/>
              <a:ext cx="943404" cy="941365"/>
              <a:chOff x="2757972" y="3529556"/>
              <a:chExt cx="1194183" cy="1191601"/>
            </a:xfrm>
          </p:grpSpPr>
          <p:pic>
            <p:nvPicPr>
              <p:cNvPr id="5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994622" flipV="1">
                <a:off x="2757972" y="3555674"/>
                <a:ext cx="1194183" cy="1165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4" name="Text Box 820"/>
              <p:cNvSpPr txBox="1">
                <a:spLocks noChangeArrowheads="1"/>
              </p:cNvSpPr>
              <p:nvPr/>
            </p:nvSpPr>
            <p:spPr bwMode="auto">
              <a:xfrm>
                <a:off x="3389939" y="4389633"/>
                <a:ext cx="117689" cy="194795"/>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defTabSz="787400" eaLnBrk="0" hangingPunct="0">
                  <a:defRPr sz="1600">
                    <a:solidFill>
                      <a:schemeClr val="tx1"/>
                    </a:solidFill>
                    <a:latin typeface="Arial" pitchFamily="34" charset="0"/>
                  </a:defRPr>
                </a:lvl1pPr>
                <a:lvl2pPr marL="742950" indent="-285750" defTabSz="787400" eaLnBrk="0" hangingPunct="0">
                  <a:defRPr sz="1600">
                    <a:solidFill>
                      <a:schemeClr val="tx1"/>
                    </a:solidFill>
                    <a:latin typeface="Arial" pitchFamily="34" charset="0"/>
                  </a:defRPr>
                </a:lvl2pPr>
                <a:lvl3pPr marL="1143000" indent="-228600" defTabSz="787400" eaLnBrk="0" hangingPunct="0">
                  <a:defRPr sz="1600">
                    <a:solidFill>
                      <a:schemeClr val="tx1"/>
                    </a:solidFill>
                    <a:latin typeface="Arial" pitchFamily="34" charset="0"/>
                  </a:defRPr>
                </a:lvl3pPr>
                <a:lvl4pPr marL="1600200" indent="-228600" defTabSz="787400" eaLnBrk="0" hangingPunct="0">
                  <a:defRPr sz="1600">
                    <a:solidFill>
                      <a:schemeClr val="tx1"/>
                    </a:solidFill>
                    <a:latin typeface="Arial" pitchFamily="34" charset="0"/>
                  </a:defRPr>
                </a:lvl4pPr>
                <a:lvl5pPr marL="2057400" indent="-228600" defTabSz="787400" eaLnBrk="0" hangingPunct="0">
                  <a:defRPr sz="1600">
                    <a:solidFill>
                      <a:schemeClr val="tx1"/>
                    </a:solidFill>
                    <a:latin typeface="Arial" pitchFamily="34" charset="0"/>
                  </a:defRPr>
                </a:lvl5pPr>
                <a:lvl6pPr marL="2514600" indent="-228600" defTabSz="787400" eaLnBrk="0" fontAlgn="base" hangingPunct="0">
                  <a:spcBef>
                    <a:spcPct val="10000"/>
                  </a:spcBef>
                  <a:spcAft>
                    <a:spcPct val="0"/>
                  </a:spcAft>
                  <a:defRPr sz="1600">
                    <a:solidFill>
                      <a:schemeClr val="tx1"/>
                    </a:solidFill>
                    <a:latin typeface="Arial" pitchFamily="34" charset="0"/>
                  </a:defRPr>
                </a:lvl6pPr>
                <a:lvl7pPr marL="2971800" indent="-228600" defTabSz="787400" eaLnBrk="0" fontAlgn="base" hangingPunct="0">
                  <a:spcBef>
                    <a:spcPct val="10000"/>
                  </a:spcBef>
                  <a:spcAft>
                    <a:spcPct val="0"/>
                  </a:spcAft>
                  <a:defRPr sz="1600">
                    <a:solidFill>
                      <a:schemeClr val="tx1"/>
                    </a:solidFill>
                    <a:latin typeface="Arial" pitchFamily="34" charset="0"/>
                  </a:defRPr>
                </a:lvl7pPr>
                <a:lvl8pPr marL="3429000" indent="-228600" defTabSz="787400" eaLnBrk="0" fontAlgn="base" hangingPunct="0">
                  <a:spcBef>
                    <a:spcPct val="10000"/>
                  </a:spcBef>
                  <a:spcAft>
                    <a:spcPct val="0"/>
                  </a:spcAft>
                  <a:defRPr sz="1600">
                    <a:solidFill>
                      <a:schemeClr val="tx1"/>
                    </a:solidFill>
                    <a:latin typeface="Arial" pitchFamily="34" charset="0"/>
                  </a:defRPr>
                </a:lvl8pPr>
                <a:lvl9pPr marL="3886200" indent="-228600" defTabSz="787400" eaLnBrk="0" fontAlgn="base" hangingPunct="0">
                  <a:spcBef>
                    <a:spcPct val="10000"/>
                  </a:spcBef>
                  <a:spcAft>
                    <a:spcPct val="0"/>
                  </a:spcAft>
                  <a:defRPr sz="1600">
                    <a:solidFill>
                      <a:schemeClr val="tx1"/>
                    </a:solidFill>
                    <a:latin typeface="Arial" pitchFamily="34" charset="0"/>
                  </a:defRPr>
                </a:lvl9pPr>
              </a:lstStyle>
              <a:p>
                <a:pPr eaLnBrk="1" hangingPunct="1"/>
                <a:r>
                  <a:rPr lang="en-US" sz="1000" b="1" dirty="0"/>
                  <a:t>C</a:t>
                </a:r>
              </a:p>
            </p:txBody>
          </p:sp>
          <p:sp>
            <p:nvSpPr>
              <p:cNvPr id="55" name="Text Box 818"/>
              <p:cNvSpPr txBox="1">
                <a:spLocks noChangeArrowheads="1"/>
              </p:cNvSpPr>
              <p:nvPr/>
            </p:nvSpPr>
            <p:spPr bwMode="auto">
              <a:xfrm>
                <a:off x="3251419" y="3529556"/>
                <a:ext cx="117689" cy="194795"/>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defTabSz="787400" eaLnBrk="0" hangingPunct="0">
                  <a:defRPr sz="1600">
                    <a:solidFill>
                      <a:schemeClr val="tx1"/>
                    </a:solidFill>
                    <a:latin typeface="Arial" pitchFamily="34" charset="0"/>
                  </a:defRPr>
                </a:lvl1pPr>
                <a:lvl2pPr marL="742950" indent="-285750" defTabSz="787400" eaLnBrk="0" hangingPunct="0">
                  <a:defRPr sz="1600">
                    <a:solidFill>
                      <a:schemeClr val="tx1"/>
                    </a:solidFill>
                    <a:latin typeface="Arial" pitchFamily="34" charset="0"/>
                  </a:defRPr>
                </a:lvl2pPr>
                <a:lvl3pPr marL="1143000" indent="-228600" defTabSz="787400" eaLnBrk="0" hangingPunct="0">
                  <a:defRPr sz="1600">
                    <a:solidFill>
                      <a:schemeClr val="tx1"/>
                    </a:solidFill>
                    <a:latin typeface="Arial" pitchFamily="34" charset="0"/>
                  </a:defRPr>
                </a:lvl3pPr>
                <a:lvl4pPr marL="1600200" indent="-228600" defTabSz="787400" eaLnBrk="0" hangingPunct="0">
                  <a:defRPr sz="1600">
                    <a:solidFill>
                      <a:schemeClr val="tx1"/>
                    </a:solidFill>
                    <a:latin typeface="Arial" pitchFamily="34" charset="0"/>
                  </a:defRPr>
                </a:lvl4pPr>
                <a:lvl5pPr marL="2057400" indent="-228600" defTabSz="787400" eaLnBrk="0" hangingPunct="0">
                  <a:defRPr sz="1600">
                    <a:solidFill>
                      <a:schemeClr val="tx1"/>
                    </a:solidFill>
                    <a:latin typeface="Arial" pitchFamily="34" charset="0"/>
                  </a:defRPr>
                </a:lvl5pPr>
                <a:lvl6pPr marL="2514600" indent="-228600" defTabSz="787400" eaLnBrk="0" fontAlgn="base" hangingPunct="0">
                  <a:spcBef>
                    <a:spcPct val="10000"/>
                  </a:spcBef>
                  <a:spcAft>
                    <a:spcPct val="0"/>
                  </a:spcAft>
                  <a:defRPr sz="1600">
                    <a:solidFill>
                      <a:schemeClr val="tx1"/>
                    </a:solidFill>
                    <a:latin typeface="Arial" pitchFamily="34" charset="0"/>
                  </a:defRPr>
                </a:lvl6pPr>
                <a:lvl7pPr marL="2971800" indent="-228600" defTabSz="787400" eaLnBrk="0" fontAlgn="base" hangingPunct="0">
                  <a:spcBef>
                    <a:spcPct val="10000"/>
                  </a:spcBef>
                  <a:spcAft>
                    <a:spcPct val="0"/>
                  </a:spcAft>
                  <a:defRPr sz="1600">
                    <a:solidFill>
                      <a:schemeClr val="tx1"/>
                    </a:solidFill>
                    <a:latin typeface="Arial" pitchFamily="34" charset="0"/>
                  </a:defRPr>
                </a:lvl7pPr>
                <a:lvl8pPr marL="3429000" indent="-228600" defTabSz="787400" eaLnBrk="0" fontAlgn="base" hangingPunct="0">
                  <a:spcBef>
                    <a:spcPct val="10000"/>
                  </a:spcBef>
                  <a:spcAft>
                    <a:spcPct val="0"/>
                  </a:spcAft>
                  <a:defRPr sz="1600">
                    <a:solidFill>
                      <a:schemeClr val="tx1"/>
                    </a:solidFill>
                    <a:latin typeface="Arial" pitchFamily="34" charset="0"/>
                  </a:defRPr>
                </a:lvl8pPr>
                <a:lvl9pPr marL="3886200" indent="-228600" defTabSz="787400" eaLnBrk="0" fontAlgn="base" hangingPunct="0">
                  <a:spcBef>
                    <a:spcPct val="10000"/>
                  </a:spcBef>
                  <a:spcAft>
                    <a:spcPct val="0"/>
                  </a:spcAft>
                  <a:defRPr sz="1600">
                    <a:solidFill>
                      <a:schemeClr val="tx1"/>
                    </a:solidFill>
                    <a:latin typeface="Arial" pitchFamily="34" charset="0"/>
                  </a:defRPr>
                </a:lvl9pPr>
              </a:lstStyle>
              <a:p>
                <a:pPr eaLnBrk="1" hangingPunct="1"/>
                <a:r>
                  <a:rPr lang="en-US" sz="1000" b="1" dirty="0"/>
                  <a:t>N</a:t>
                </a:r>
              </a:p>
            </p:txBody>
          </p:sp>
        </p:grpSp>
        <p:sp>
          <p:nvSpPr>
            <p:cNvPr id="40" name="TextBox 39"/>
            <p:cNvSpPr txBox="1"/>
            <p:nvPr/>
          </p:nvSpPr>
          <p:spPr>
            <a:xfrm>
              <a:off x="3310960" y="4231013"/>
              <a:ext cx="1740549" cy="400110"/>
            </a:xfrm>
            <a:prstGeom prst="rect">
              <a:avLst/>
            </a:prstGeom>
            <a:noFill/>
          </p:spPr>
          <p:txBody>
            <a:bodyPr wrap="square" lIns="0" tIns="0" rIns="0" bIns="0" rtlCol="0">
              <a:spAutoFit/>
            </a:bodyPr>
            <a:lstStyle/>
            <a:p>
              <a:pPr algn="ctr"/>
              <a:r>
                <a:rPr lang="en-US" sz="1300" b="1" dirty="0">
                  <a:solidFill>
                    <a:schemeClr val="bg2"/>
                  </a:solidFill>
                  <a:latin typeface="Arial" pitchFamily="34" charset="0"/>
                  <a:cs typeface="Arial" pitchFamily="34" charset="0"/>
                </a:rPr>
                <a:t>Truncated stabilized OspA monomer</a:t>
              </a:r>
            </a:p>
          </p:txBody>
        </p:sp>
        <p:sp>
          <p:nvSpPr>
            <p:cNvPr id="41" name="TextBox 40"/>
            <p:cNvSpPr txBox="1"/>
            <p:nvPr/>
          </p:nvSpPr>
          <p:spPr>
            <a:xfrm>
              <a:off x="5146148" y="4231013"/>
              <a:ext cx="3944968" cy="400110"/>
            </a:xfrm>
            <a:prstGeom prst="rect">
              <a:avLst/>
            </a:prstGeom>
            <a:noFill/>
          </p:spPr>
          <p:txBody>
            <a:bodyPr wrap="square" lIns="0" tIns="0" rIns="0" bIns="0" rtlCol="0">
              <a:spAutoFit/>
            </a:bodyPr>
            <a:lstStyle/>
            <a:p>
              <a:pPr algn="ctr"/>
              <a:r>
                <a:rPr lang="en-US" sz="1300" b="1" dirty="0">
                  <a:solidFill>
                    <a:schemeClr val="bg2"/>
                  </a:solidFill>
                  <a:latin typeface="Arial" pitchFamily="34" charset="0"/>
                  <a:cs typeface="Arial" pitchFamily="34" charset="0"/>
                </a:rPr>
                <a:t>Stabilized OspA monomers representing 6 serotypes joined with a linker to 3 heterodimers</a:t>
              </a:r>
            </a:p>
          </p:txBody>
        </p:sp>
        <p:sp>
          <p:nvSpPr>
            <p:cNvPr id="42" name="Text Box 818"/>
            <p:cNvSpPr txBox="1">
              <a:spLocks noChangeArrowheads="1"/>
            </p:cNvSpPr>
            <p:nvPr/>
          </p:nvSpPr>
          <p:spPr bwMode="auto">
            <a:xfrm rot="2195721">
              <a:off x="5858002" y="5445168"/>
              <a:ext cx="612347" cy="153888"/>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defTabSz="787400" eaLnBrk="0" hangingPunct="0">
                <a:defRPr sz="1600">
                  <a:solidFill>
                    <a:schemeClr val="tx1"/>
                  </a:solidFill>
                  <a:latin typeface="Arial" pitchFamily="34" charset="0"/>
                </a:defRPr>
              </a:lvl1pPr>
              <a:lvl2pPr marL="742950" indent="-285750" defTabSz="787400" eaLnBrk="0" hangingPunct="0">
                <a:defRPr sz="1600">
                  <a:solidFill>
                    <a:schemeClr val="tx1"/>
                  </a:solidFill>
                  <a:latin typeface="Arial" pitchFamily="34" charset="0"/>
                </a:defRPr>
              </a:lvl2pPr>
              <a:lvl3pPr marL="1143000" indent="-228600" defTabSz="787400" eaLnBrk="0" hangingPunct="0">
                <a:defRPr sz="1600">
                  <a:solidFill>
                    <a:schemeClr val="tx1"/>
                  </a:solidFill>
                  <a:latin typeface="Arial" pitchFamily="34" charset="0"/>
                </a:defRPr>
              </a:lvl3pPr>
              <a:lvl4pPr marL="1600200" indent="-228600" defTabSz="787400" eaLnBrk="0" hangingPunct="0">
                <a:defRPr sz="1600">
                  <a:solidFill>
                    <a:schemeClr val="tx1"/>
                  </a:solidFill>
                  <a:latin typeface="Arial" pitchFamily="34" charset="0"/>
                </a:defRPr>
              </a:lvl4pPr>
              <a:lvl5pPr marL="2057400" indent="-228600" defTabSz="787400" eaLnBrk="0" hangingPunct="0">
                <a:defRPr sz="1600">
                  <a:solidFill>
                    <a:schemeClr val="tx1"/>
                  </a:solidFill>
                  <a:latin typeface="Arial" pitchFamily="34" charset="0"/>
                </a:defRPr>
              </a:lvl5pPr>
              <a:lvl6pPr marL="2514600" indent="-228600" defTabSz="787400" eaLnBrk="0" fontAlgn="base" hangingPunct="0">
                <a:spcBef>
                  <a:spcPct val="10000"/>
                </a:spcBef>
                <a:spcAft>
                  <a:spcPct val="0"/>
                </a:spcAft>
                <a:defRPr sz="1600">
                  <a:solidFill>
                    <a:schemeClr val="tx1"/>
                  </a:solidFill>
                  <a:latin typeface="Arial" pitchFamily="34" charset="0"/>
                </a:defRPr>
              </a:lvl6pPr>
              <a:lvl7pPr marL="2971800" indent="-228600" defTabSz="787400" eaLnBrk="0" fontAlgn="base" hangingPunct="0">
                <a:spcBef>
                  <a:spcPct val="10000"/>
                </a:spcBef>
                <a:spcAft>
                  <a:spcPct val="0"/>
                </a:spcAft>
                <a:defRPr sz="1600">
                  <a:solidFill>
                    <a:schemeClr val="tx1"/>
                  </a:solidFill>
                  <a:latin typeface="Arial" pitchFamily="34" charset="0"/>
                </a:defRPr>
              </a:lvl7pPr>
              <a:lvl8pPr marL="3429000" indent="-228600" defTabSz="787400" eaLnBrk="0" fontAlgn="base" hangingPunct="0">
                <a:spcBef>
                  <a:spcPct val="10000"/>
                </a:spcBef>
                <a:spcAft>
                  <a:spcPct val="0"/>
                </a:spcAft>
                <a:defRPr sz="1600">
                  <a:solidFill>
                    <a:schemeClr val="tx1"/>
                  </a:solidFill>
                  <a:latin typeface="Arial" pitchFamily="34" charset="0"/>
                </a:defRPr>
              </a:lvl8pPr>
              <a:lvl9pPr marL="3886200" indent="-228600" defTabSz="787400" eaLnBrk="0" fontAlgn="base" hangingPunct="0">
                <a:spcBef>
                  <a:spcPct val="10000"/>
                </a:spcBef>
                <a:spcAft>
                  <a:spcPct val="0"/>
                </a:spcAft>
                <a:defRPr sz="1600">
                  <a:solidFill>
                    <a:schemeClr val="tx1"/>
                  </a:solidFill>
                  <a:latin typeface="Arial" pitchFamily="34" charset="0"/>
                </a:defRPr>
              </a:lvl9pPr>
            </a:lstStyle>
            <a:p>
              <a:pPr eaLnBrk="1" hangingPunct="1"/>
              <a:r>
                <a:rPr lang="en-US" sz="1000" b="1" dirty="0" smtClean="0"/>
                <a:t>Lipidation</a:t>
              </a:r>
              <a:endParaRPr lang="en-US" sz="1000" b="1" dirty="0"/>
            </a:p>
          </p:txBody>
        </p:sp>
        <p:sp>
          <p:nvSpPr>
            <p:cNvPr id="43" name="Text Box 820"/>
            <p:cNvSpPr txBox="1">
              <a:spLocks noChangeArrowheads="1"/>
            </p:cNvSpPr>
            <p:nvPr/>
          </p:nvSpPr>
          <p:spPr bwMode="auto">
            <a:xfrm>
              <a:off x="7179096" y="6154449"/>
              <a:ext cx="92974" cy="153888"/>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defTabSz="787400" eaLnBrk="0" hangingPunct="0">
                <a:defRPr sz="1600">
                  <a:solidFill>
                    <a:schemeClr val="tx1"/>
                  </a:solidFill>
                  <a:latin typeface="Arial" pitchFamily="34" charset="0"/>
                </a:defRPr>
              </a:lvl1pPr>
              <a:lvl2pPr marL="742950" indent="-285750" defTabSz="787400" eaLnBrk="0" hangingPunct="0">
                <a:defRPr sz="1600">
                  <a:solidFill>
                    <a:schemeClr val="tx1"/>
                  </a:solidFill>
                  <a:latin typeface="Arial" pitchFamily="34" charset="0"/>
                </a:defRPr>
              </a:lvl2pPr>
              <a:lvl3pPr marL="1143000" indent="-228600" defTabSz="787400" eaLnBrk="0" hangingPunct="0">
                <a:defRPr sz="1600">
                  <a:solidFill>
                    <a:schemeClr val="tx1"/>
                  </a:solidFill>
                  <a:latin typeface="Arial" pitchFamily="34" charset="0"/>
                </a:defRPr>
              </a:lvl3pPr>
              <a:lvl4pPr marL="1600200" indent="-228600" defTabSz="787400" eaLnBrk="0" hangingPunct="0">
                <a:defRPr sz="1600">
                  <a:solidFill>
                    <a:schemeClr val="tx1"/>
                  </a:solidFill>
                  <a:latin typeface="Arial" pitchFamily="34" charset="0"/>
                </a:defRPr>
              </a:lvl4pPr>
              <a:lvl5pPr marL="2057400" indent="-228600" defTabSz="787400" eaLnBrk="0" hangingPunct="0">
                <a:defRPr sz="1600">
                  <a:solidFill>
                    <a:schemeClr val="tx1"/>
                  </a:solidFill>
                  <a:latin typeface="Arial" pitchFamily="34" charset="0"/>
                </a:defRPr>
              </a:lvl5pPr>
              <a:lvl6pPr marL="2514600" indent="-228600" defTabSz="787400" eaLnBrk="0" fontAlgn="base" hangingPunct="0">
                <a:spcBef>
                  <a:spcPct val="10000"/>
                </a:spcBef>
                <a:spcAft>
                  <a:spcPct val="0"/>
                </a:spcAft>
                <a:defRPr sz="1600">
                  <a:solidFill>
                    <a:schemeClr val="tx1"/>
                  </a:solidFill>
                  <a:latin typeface="Arial" pitchFamily="34" charset="0"/>
                </a:defRPr>
              </a:lvl6pPr>
              <a:lvl7pPr marL="2971800" indent="-228600" defTabSz="787400" eaLnBrk="0" fontAlgn="base" hangingPunct="0">
                <a:spcBef>
                  <a:spcPct val="10000"/>
                </a:spcBef>
                <a:spcAft>
                  <a:spcPct val="0"/>
                </a:spcAft>
                <a:defRPr sz="1600">
                  <a:solidFill>
                    <a:schemeClr val="tx1"/>
                  </a:solidFill>
                  <a:latin typeface="Arial" pitchFamily="34" charset="0"/>
                </a:defRPr>
              </a:lvl7pPr>
              <a:lvl8pPr marL="3429000" indent="-228600" defTabSz="787400" eaLnBrk="0" fontAlgn="base" hangingPunct="0">
                <a:spcBef>
                  <a:spcPct val="10000"/>
                </a:spcBef>
                <a:spcAft>
                  <a:spcPct val="0"/>
                </a:spcAft>
                <a:defRPr sz="1600">
                  <a:solidFill>
                    <a:schemeClr val="tx1"/>
                  </a:solidFill>
                  <a:latin typeface="Arial" pitchFamily="34" charset="0"/>
                </a:defRPr>
              </a:lvl8pPr>
              <a:lvl9pPr marL="3886200" indent="-228600" defTabSz="787400" eaLnBrk="0" fontAlgn="base" hangingPunct="0">
                <a:spcBef>
                  <a:spcPct val="10000"/>
                </a:spcBef>
                <a:spcAft>
                  <a:spcPct val="0"/>
                </a:spcAft>
                <a:defRPr sz="1600">
                  <a:solidFill>
                    <a:schemeClr val="tx1"/>
                  </a:solidFill>
                  <a:latin typeface="Arial" pitchFamily="34" charset="0"/>
                </a:defRPr>
              </a:lvl9pPr>
            </a:lstStyle>
            <a:p>
              <a:pPr eaLnBrk="1" hangingPunct="1"/>
              <a:r>
                <a:rPr lang="en-US" sz="1000" b="1" dirty="0"/>
                <a:t>C</a:t>
              </a:r>
            </a:p>
          </p:txBody>
        </p:sp>
        <p:sp>
          <p:nvSpPr>
            <p:cNvPr id="44" name="TextBox 43"/>
            <p:cNvSpPr txBox="1"/>
            <p:nvPr/>
          </p:nvSpPr>
          <p:spPr>
            <a:xfrm>
              <a:off x="5708066" y="4740533"/>
              <a:ext cx="513282" cy="307777"/>
            </a:xfrm>
            <a:prstGeom prst="rect">
              <a:avLst/>
            </a:prstGeom>
            <a:noFill/>
          </p:spPr>
          <p:txBody>
            <a:bodyPr wrap="none" rtlCol="0">
              <a:spAutoFit/>
            </a:bodyPr>
            <a:lstStyle/>
            <a:p>
              <a:r>
                <a:rPr lang="en-US" sz="1400" dirty="0"/>
                <a:t>ST1</a:t>
              </a:r>
            </a:p>
          </p:txBody>
        </p:sp>
        <p:sp>
          <p:nvSpPr>
            <p:cNvPr id="45" name="TextBox 44"/>
            <p:cNvSpPr txBox="1"/>
            <p:nvPr/>
          </p:nvSpPr>
          <p:spPr>
            <a:xfrm>
              <a:off x="7362924" y="5796855"/>
              <a:ext cx="513282" cy="307777"/>
            </a:xfrm>
            <a:prstGeom prst="rect">
              <a:avLst/>
            </a:prstGeom>
            <a:noFill/>
          </p:spPr>
          <p:txBody>
            <a:bodyPr wrap="none" rtlCol="0">
              <a:spAutoFit/>
            </a:bodyPr>
            <a:lstStyle/>
            <a:p>
              <a:r>
                <a:rPr lang="en-US" sz="1400" dirty="0"/>
                <a:t>ST2</a:t>
              </a:r>
            </a:p>
          </p:txBody>
        </p:sp>
        <p:sp>
          <p:nvSpPr>
            <p:cNvPr id="46" name="TextBox 45"/>
            <p:cNvSpPr txBox="1"/>
            <p:nvPr/>
          </p:nvSpPr>
          <p:spPr>
            <a:xfrm>
              <a:off x="6855071" y="5066286"/>
              <a:ext cx="671979" cy="307777"/>
            </a:xfrm>
            <a:prstGeom prst="rect">
              <a:avLst/>
            </a:prstGeom>
            <a:noFill/>
          </p:spPr>
          <p:txBody>
            <a:bodyPr wrap="none" rtlCol="0">
              <a:spAutoFit/>
            </a:bodyPr>
            <a:lstStyle/>
            <a:p>
              <a:r>
                <a:rPr lang="en-US" sz="1400" dirty="0"/>
                <a:t>Linker</a:t>
              </a:r>
            </a:p>
          </p:txBody>
        </p:sp>
        <p:sp>
          <p:nvSpPr>
            <p:cNvPr id="47" name="TextBox 46"/>
            <p:cNvSpPr txBox="1"/>
            <p:nvPr/>
          </p:nvSpPr>
          <p:spPr>
            <a:xfrm>
              <a:off x="8068512" y="5152758"/>
              <a:ext cx="901208" cy="1169551"/>
            </a:xfrm>
            <a:prstGeom prst="rect">
              <a:avLst/>
            </a:prstGeom>
            <a:noFill/>
          </p:spPr>
          <p:txBody>
            <a:bodyPr wrap="none" rtlCol="0">
              <a:spAutoFit/>
            </a:bodyPr>
            <a:lstStyle/>
            <a:p>
              <a:pPr algn="ctr"/>
              <a:r>
                <a:rPr lang="en-US" sz="1400" dirty="0"/>
                <a:t>ST1-ST2</a:t>
              </a:r>
            </a:p>
            <a:p>
              <a:pPr algn="ctr"/>
              <a:endParaRPr lang="en-US" sz="1400" dirty="0"/>
            </a:p>
            <a:p>
              <a:pPr algn="ctr"/>
              <a:r>
                <a:rPr lang="en-US" sz="1400" dirty="0"/>
                <a:t>ST4-ST3</a:t>
              </a:r>
            </a:p>
            <a:p>
              <a:pPr algn="ctr"/>
              <a:endParaRPr lang="en-US" sz="1400" dirty="0"/>
            </a:p>
            <a:p>
              <a:pPr algn="ctr"/>
              <a:r>
                <a:rPr lang="en-US" sz="1400" dirty="0"/>
                <a:t>ST5-ST6</a:t>
              </a:r>
            </a:p>
          </p:txBody>
        </p:sp>
        <p:sp>
          <p:nvSpPr>
            <p:cNvPr id="48" name="Rectangle 47"/>
            <p:cNvSpPr/>
            <p:nvPr/>
          </p:nvSpPr>
          <p:spPr>
            <a:xfrm>
              <a:off x="1674292" y="4217758"/>
              <a:ext cx="1547727" cy="2460922"/>
            </a:xfrm>
            <a:prstGeom prst="rect">
              <a:avLst/>
            </a:prstGeom>
            <a:noFill/>
            <a:ln w="19050">
              <a:solidFill>
                <a:srgbClr val="089D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Rectangle 48"/>
            <p:cNvSpPr/>
            <p:nvPr/>
          </p:nvSpPr>
          <p:spPr>
            <a:xfrm>
              <a:off x="3310960" y="4221140"/>
              <a:ext cx="1740549" cy="2460922"/>
            </a:xfrm>
            <a:prstGeom prst="rect">
              <a:avLst/>
            </a:prstGeom>
            <a:noFill/>
            <a:ln w="19050">
              <a:solidFill>
                <a:srgbClr val="089D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Rectangle 49"/>
            <p:cNvSpPr/>
            <p:nvPr/>
          </p:nvSpPr>
          <p:spPr>
            <a:xfrm>
              <a:off x="5146147" y="4211557"/>
              <a:ext cx="3944969" cy="2460922"/>
            </a:xfrm>
            <a:prstGeom prst="rect">
              <a:avLst/>
            </a:prstGeom>
            <a:noFill/>
            <a:ln w="19050">
              <a:solidFill>
                <a:srgbClr val="089D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Right Arrow 50"/>
            <p:cNvSpPr/>
            <p:nvPr/>
          </p:nvSpPr>
          <p:spPr>
            <a:xfrm>
              <a:off x="2877430" y="5364882"/>
              <a:ext cx="790098" cy="418391"/>
            </a:xfrm>
            <a:prstGeom prst="rightArrow">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ight Arrow 51"/>
            <p:cNvSpPr/>
            <p:nvPr/>
          </p:nvSpPr>
          <p:spPr>
            <a:xfrm>
              <a:off x="4703714" y="5349062"/>
              <a:ext cx="790098" cy="418391"/>
            </a:xfrm>
            <a:prstGeom prst="rightArrow">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2"/>
                </a:solidFill>
              </a:endParaRPr>
            </a:p>
          </p:txBody>
        </p:sp>
      </p:grpSp>
    </p:spTree>
    <p:extLst>
      <p:ext uri="{BB962C8B-B14F-4D97-AF65-F5344CB8AC3E}">
        <p14:creationId xmlns:p14="http://schemas.microsoft.com/office/powerpoint/2010/main" val="12947503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Influence of </a:t>
            </a:r>
            <a:r>
              <a:rPr lang="en-US" dirty="0" err="1"/>
              <a:t>lipidation</a:t>
            </a:r>
            <a:r>
              <a:rPr lang="en-US" dirty="0"/>
              <a:t> on </a:t>
            </a:r>
            <a:r>
              <a:rPr lang="en-US" dirty="0" smtClean="0"/>
              <a:t>immunogenicity</a:t>
            </a:r>
            <a:br>
              <a:rPr lang="en-US" dirty="0" smtClean="0"/>
            </a:br>
            <a:r>
              <a:rPr lang="en-US" b="0" dirty="0">
                <a:solidFill>
                  <a:schemeClr val="tx2"/>
                </a:solidFill>
              </a:rPr>
              <a:t>Assessment </a:t>
            </a:r>
            <a:r>
              <a:rPr lang="en-US" b="0" dirty="0" smtClean="0">
                <a:solidFill>
                  <a:schemeClr val="tx2"/>
                </a:solidFill>
              </a:rPr>
              <a:t>of monomers by </a:t>
            </a:r>
            <a:r>
              <a:rPr lang="en-US" b="0" dirty="0">
                <a:solidFill>
                  <a:schemeClr val="tx2"/>
                </a:solidFill>
              </a:rPr>
              <a:t>ELISA</a:t>
            </a:r>
          </a:p>
        </p:txBody>
      </p:sp>
      <p:sp>
        <p:nvSpPr>
          <p:cNvPr id="3" name="Inhaltsplatzhalter 2"/>
          <p:cNvSpPr>
            <a:spLocks noGrp="1"/>
          </p:cNvSpPr>
          <p:nvPr>
            <p:ph idx="1"/>
          </p:nvPr>
        </p:nvSpPr>
        <p:spPr>
          <a:xfrm>
            <a:off x="774700" y="1908175"/>
            <a:ext cx="9361487" cy="4751388"/>
          </a:xfrm>
        </p:spPr>
        <p:txBody>
          <a:bodyPr/>
          <a:lstStyle/>
          <a:p>
            <a:r>
              <a:rPr lang="en-US" dirty="0"/>
              <a:t>Lipidated and non-lipidated OspA monomer </a:t>
            </a:r>
            <a:r>
              <a:rPr lang="en-US" dirty="0" smtClean="0"/>
              <a:t>ST2 </a:t>
            </a:r>
            <a:r>
              <a:rPr lang="en-US" dirty="0"/>
              <a:t>formulated with adjuvant</a:t>
            </a:r>
          </a:p>
          <a:p>
            <a:r>
              <a:rPr lang="en-US" dirty="0"/>
              <a:t>Mice were immunized three times with two weeks interval</a:t>
            </a:r>
          </a:p>
          <a:p>
            <a:r>
              <a:rPr lang="en-US" dirty="0"/>
              <a:t>Dose: 5.0 µg non-lipidated and 2.5 µg lipidated OspA monomer</a:t>
            </a:r>
          </a:p>
          <a:p>
            <a:r>
              <a:rPr lang="en-US" dirty="0"/>
              <a:t>Final bleed was performed one week after the third immunization</a:t>
            </a:r>
          </a:p>
          <a:p>
            <a:r>
              <a:rPr lang="en-US" dirty="0"/>
              <a:t>Sera were analyzed by ELISA with the homologous protein as coating </a:t>
            </a:r>
            <a:r>
              <a:rPr lang="en-US" dirty="0" smtClean="0"/>
              <a:t>antigen</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pPr marL="216000" lvl="2">
              <a:buFont typeface="Arial" pitchFamily="34" charset="0"/>
              <a:buChar char="+"/>
            </a:pPr>
            <a:r>
              <a:rPr lang="en-US" b="1" dirty="0" smtClean="0"/>
              <a:t>Lipid moiety increases immunogenicity at least 10-fold</a:t>
            </a:r>
          </a:p>
          <a:p>
            <a:endParaRPr lang="en-US" dirty="0"/>
          </a:p>
          <a:p>
            <a:endParaRPr lang="en-US" dirty="0"/>
          </a:p>
        </p:txBody>
      </p:sp>
      <p:sp>
        <p:nvSpPr>
          <p:cNvPr id="4" name="Datumsplatzhalter 3"/>
          <p:cNvSpPr>
            <a:spLocks noGrp="1"/>
          </p:cNvSpPr>
          <p:nvPr>
            <p:ph type="dt" sz="half" idx="10"/>
          </p:nvPr>
        </p:nvSpPr>
        <p:spPr/>
        <p:txBody>
          <a:bodyPr/>
          <a:lstStyle/>
          <a:p>
            <a:r>
              <a:rPr lang="en-US" smtClean="0"/>
              <a:t>SEPTEMBER 25, 2014</a:t>
            </a:r>
            <a:endParaRPr lang="en-US" dirty="0"/>
          </a:p>
        </p:txBody>
      </p:sp>
      <p:sp>
        <p:nvSpPr>
          <p:cNvPr id="5" name="Fußzeilenplatzhalter 4"/>
          <p:cNvSpPr>
            <a:spLocks noGrp="1"/>
          </p:cNvSpPr>
          <p:nvPr>
            <p:ph type="ftr" sz="quarter" idx="11"/>
          </p:nvPr>
        </p:nvSpPr>
        <p:spPr/>
        <p:txBody>
          <a:bodyPr/>
          <a:lstStyle/>
          <a:p>
            <a:r>
              <a:rPr lang="en-US" smtClean="0"/>
              <a:t>VALNEVA'S LB VACCINE                                         </a:t>
            </a:r>
            <a:endParaRPr lang="en-US"/>
          </a:p>
        </p:txBody>
      </p:sp>
      <p:sp>
        <p:nvSpPr>
          <p:cNvPr id="6" name="Foliennummernplatzhalter 5"/>
          <p:cNvSpPr>
            <a:spLocks noGrp="1"/>
          </p:cNvSpPr>
          <p:nvPr>
            <p:ph type="sldNum" sz="quarter" idx="12"/>
          </p:nvPr>
        </p:nvSpPr>
        <p:spPr/>
        <p:txBody>
          <a:bodyPr/>
          <a:lstStyle/>
          <a:p>
            <a:fld id="{DECF7BD0-5718-4203-831C-0CE0D6B007E8}" type="slidenum">
              <a:rPr lang="en-US" smtClean="0"/>
              <a:t>15</a:t>
            </a:fld>
            <a:endParaRPr lang="en-US"/>
          </a:p>
        </p:txBody>
      </p:sp>
      <p:grpSp>
        <p:nvGrpSpPr>
          <p:cNvPr id="7" name="Group 6"/>
          <p:cNvGrpSpPr/>
          <p:nvPr/>
        </p:nvGrpSpPr>
        <p:grpSpPr>
          <a:xfrm>
            <a:off x="1962001" y="3530765"/>
            <a:ext cx="6898474" cy="2271713"/>
            <a:chOff x="1131015" y="3406360"/>
            <a:chExt cx="6898474" cy="2271713"/>
          </a:xfrm>
        </p:grpSpPr>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1015" y="3406360"/>
              <a:ext cx="3207544" cy="2271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1945" y="3406360"/>
              <a:ext cx="3207544" cy="2271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1" name="Text Placeholder 2"/>
          <p:cNvSpPr>
            <a:spLocks noGrp="1"/>
          </p:cNvSpPr>
          <p:nvPr>
            <p:ph type="body" sz="quarter" idx="13"/>
          </p:nvPr>
        </p:nvSpPr>
        <p:spPr>
          <a:xfrm>
            <a:off x="746125" y="6657895"/>
            <a:ext cx="7289256" cy="123111"/>
          </a:xfrm>
        </p:spPr>
        <p:txBody>
          <a:bodyPr/>
          <a:lstStyle/>
          <a:p>
            <a:r>
              <a:rPr lang="en-US" dirty="0" smtClean="0"/>
              <a:t>GMT – geometric mean titer</a:t>
            </a:r>
            <a:endParaRPr lang="en-US" dirty="0"/>
          </a:p>
        </p:txBody>
      </p:sp>
    </p:spTree>
    <p:extLst>
      <p:ext uri="{BB962C8B-B14F-4D97-AF65-F5344CB8AC3E}">
        <p14:creationId xmlns:p14="http://schemas.microsoft.com/office/powerpoint/2010/main" val="42593603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Effect of a</a:t>
            </a:r>
            <a:r>
              <a:rPr lang="en-US" dirty="0" smtClean="0"/>
              <a:t>djuvant </a:t>
            </a:r>
            <a:r>
              <a:rPr lang="en-US" dirty="0"/>
              <a:t>on i</a:t>
            </a:r>
            <a:r>
              <a:rPr lang="en-US" dirty="0" smtClean="0"/>
              <a:t>mmunogenicity</a:t>
            </a:r>
            <a:br>
              <a:rPr lang="en-US" dirty="0" smtClean="0"/>
            </a:br>
            <a:r>
              <a:rPr lang="en-US" b="0" dirty="0">
                <a:solidFill>
                  <a:schemeClr val="tx2"/>
                </a:solidFill>
              </a:rPr>
              <a:t>Assessment </a:t>
            </a:r>
            <a:r>
              <a:rPr lang="en-US" b="0" dirty="0" smtClean="0">
                <a:solidFill>
                  <a:schemeClr val="tx2"/>
                </a:solidFill>
              </a:rPr>
              <a:t>of heterodimers by </a:t>
            </a:r>
            <a:r>
              <a:rPr lang="en-US" b="0" dirty="0">
                <a:solidFill>
                  <a:schemeClr val="tx2"/>
                </a:solidFill>
              </a:rPr>
              <a:t>ELISA</a:t>
            </a:r>
          </a:p>
        </p:txBody>
      </p:sp>
      <p:sp>
        <p:nvSpPr>
          <p:cNvPr id="3" name="Inhaltsplatzhalter 2"/>
          <p:cNvSpPr>
            <a:spLocks noGrp="1"/>
          </p:cNvSpPr>
          <p:nvPr>
            <p:ph idx="1"/>
          </p:nvPr>
        </p:nvSpPr>
        <p:spPr/>
        <p:txBody>
          <a:bodyPr/>
          <a:lstStyle/>
          <a:p>
            <a:r>
              <a:rPr lang="en-US" dirty="0"/>
              <a:t>Lipidated OspA </a:t>
            </a:r>
            <a:r>
              <a:rPr lang="en-US" dirty="0" smtClean="0"/>
              <a:t>heterodimers </a:t>
            </a:r>
            <a:r>
              <a:rPr lang="en-US" dirty="0"/>
              <a:t>were formulated with or without 0.15% aluminum hydroxide</a:t>
            </a:r>
          </a:p>
          <a:p>
            <a:r>
              <a:rPr lang="en-US" dirty="0"/>
              <a:t>Mice were immunized three times with two weeks interval with five different doses of heterodimer </a:t>
            </a:r>
            <a:r>
              <a:rPr lang="en-US"/>
              <a:t>(</a:t>
            </a:r>
            <a:r>
              <a:rPr lang="en-US" smtClean="0"/>
              <a:t>5.0, 1.5, 0.5, </a:t>
            </a:r>
            <a:r>
              <a:rPr lang="en-US" dirty="0"/>
              <a:t>0.15 and 0.05 µg)</a:t>
            </a:r>
          </a:p>
          <a:p>
            <a:r>
              <a:rPr lang="en-US" dirty="0"/>
              <a:t>Final bleed was performed one week after the third immunization</a:t>
            </a:r>
          </a:p>
          <a:p>
            <a:r>
              <a:rPr lang="en-US" dirty="0"/>
              <a:t>Sera were analyzed by ELISA with the homologous antigen as coating </a:t>
            </a:r>
            <a:r>
              <a:rPr lang="en-US" dirty="0" smtClean="0"/>
              <a:t>antigen</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pPr marL="216000" lvl="2">
              <a:buFont typeface="Arial" pitchFamily="34" charset="0"/>
              <a:buChar char="+"/>
            </a:pPr>
            <a:endParaRPr lang="en-US" b="1" dirty="0" smtClean="0"/>
          </a:p>
          <a:p>
            <a:pPr marL="216000" lvl="2">
              <a:buFont typeface="Arial" pitchFamily="34" charset="0"/>
              <a:buChar char="+"/>
            </a:pPr>
            <a:r>
              <a:rPr lang="en-US" b="1" dirty="0" smtClean="0"/>
              <a:t>Adjuvanted </a:t>
            </a:r>
            <a:r>
              <a:rPr lang="en-US" b="1" dirty="0"/>
              <a:t>heterodimer gives </a:t>
            </a:r>
            <a:r>
              <a:rPr lang="en-US" b="1" dirty="0" smtClean="0"/>
              <a:t>approximately </a:t>
            </a:r>
            <a:r>
              <a:rPr lang="en-US" b="1" dirty="0"/>
              <a:t>100-fold higher immune response</a:t>
            </a:r>
          </a:p>
          <a:p>
            <a:pPr marL="0" indent="0">
              <a:buNone/>
            </a:pPr>
            <a:endParaRPr lang="en-US" dirty="0"/>
          </a:p>
          <a:p>
            <a:pPr marL="0" indent="0">
              <a:buNone/>
            </a:pPr>
            <a:endParaRPr lang="en-US" dirty="0"/>
          </a:p>
        </p:txBody>
      </p:sp>
      <p:sp>
        <p:nvSpPr>
          <p:cNvPr id="4" name="Datumsplatzhalter 3"/>
          <p:cNvSpPr>
            <a:spLocks noGrp="1"/>
          </p:cNvSpPr>
          <p:nvPr>
            <p:ph type="dt" sz="half" idx="10"/>
          </p:nvPr>
        </p:nvSpPr>
        <p:spPr/>
        <p:txBody>
          <a:bodyPr/>
          <a:lstStyle/>
          <a:p>
            <a:r>
              <a:rPr lang="en-US" smtClean="0"/>
              <a:t>SEPTEMBER 25, 2014</a:t>
            </a:r>
            <a:endParaRPr lang="en-US" dirty="0"/>
          </a:p>
        </p:txBody>
      </p:sp>
      <p:sp>
        <p:nvSpPr>
          <p:cNvPr id="5" name="Fußzeilenplatzhalter 4"/>
          <p:cNvSpPr>
            <a:spLocks noGrp="1"/>
          </p:cNvSpPr>
          <p:nvPr>
            <p:ph type="ftr" sz="quarter" idx="11"/>
          </p:nvPr>
        </p:nvSpPr>
        <p:spPr/>
        <p:txBody>
          <a:bodyPr/>
          <a:lstStyle/>
          <a:p>
            <a:r>
              <a:rPr lang="en-US" smtClean="0"/>
              <a:t>VALNEVA'S LB VACCINE                                         </a:t>
            </a:r>
            <a:endParaRPr lang="en-US"/>
          </a:p>
        </p:txBody>
      </p:sp>
      <p:sp>
        <p:nvSpPr>
          <p:cNvPr id="6" name="Foliennummernplatzhalter 5"/>
          <p:cNvSpPr>
            <a:spLocks noGrp="1"/>
          </p:cNvSpPr>
          <p:nvPr>
            <p:ph type="sldNum" sz="quarter" idx="12"/>
          </p:nvPr>
        </p:nvSpPr>
        <p:spPr/>
        <p:txBody>
          <a:bodyPr/>
          <a:lstStyle/>
          <a:p>
            <a:fld id="{DECF7BD0-5718-4203-831C-0CE0D6B007E8}" type="slidenum">
              <a:rPr lang="en-US" smtClean="0"/>
              <a:t>16</a:t>
            </a:fld>
            <a:endParaRPr lang="en-US"/>
          </a:p>
        </p:txBody>
      </p:sp>
      <p:grpSp>
        <p:nvGrpSpPr>
          <p:cNvPr id="7" name="Group 6"/>
          <p:cNvGrpSpPr/>
          <p:nvPr/>
        </p:nvGrpSpPr>
        <p:grpSpPr>
          <a:xfrm>
            <a:off x="832958" y="3572033"/>
            <a:ext cx="8821674" cy="2113598"/>
            <a:chOff x="533408" y="3126997"/>
            <a:chExt cx="8821674" cy="2113598"/>
          </a:xfrm>
        </p:grpSpPr>
        <p:pic>
          <p:nvPicPr>
            <p:cNvPr id="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8" y="3126997"/>
              <a:ext cx="2973705" cy="2113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7266" y="3126997"/>
              <a:ext cx="2973705" cy="2113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1367" y="3126997"/>
              <a:ext cx="3053715" cy="2113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1" name="Text Placeholder 2"/>
          <p:cNvSpPr>
            <a:spLocks noGrp="1"/>
          </p:cNvSpPr>
          <p:nvPr>
            <p:ph type="body" sz="quarter" idx="13"/>
          </p:nvPr>
        </p:nvSpPr>
        <p:spPr>
          <a:xfrm>
            <a:off x="746275" y="6660860"/>
            <a:ext cx="8820000" cy="123111"/>
          </a:xfrm>
        </p:spPr>
        <p:txBody>
          <a:bodyPr/>
          <a:lstStyle/>
          <a:p>
            <a:r>
              <a:rPr lang="en-US" dirty="0" smtClean="0"/>
              <a:t>GMT – geometric </a:t>
            </a:r>
            <a:r>
              <a:rPr lang="en-US" smtClean="0"/>
              <a:t>mean titer, </a:t>
            </a:r>
            <a:r>
              <a:rPr lang="en-US" dirty="0" smtClean="0"/>
              <a:t>CI – confidence interval</a:t>
            </a:r>
            <a:endParaRPr lang="en-US" dirty="0"/>
          </a:p>
        </p:txBody>
      </p:sp>
    </p:spTree>
    <p:extLst>
      <p:ext uri="{BB962C8B-B14F-4D97-AF65-F5344CB8AC3E}">
        <p14:creationId xmlns:p14="http://schemas.microsoft.com/office/powerpoint/2010/main" val="1826851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1"/>
          </p:nvPr>
        </p:nvSpPr>
        <p:spPr>
          <a:xfrm>
            <a:off x="738188" y="5076775"/>
            <a:ext cx="9361487" cy="1222748"/>
          </a:xfrm>
        </p:spPr>
        <p:txBody>
          <a:bodyPr/>
          <a:lstStyle/>
          <a:p>
            <a:r>
              <a:rPr lang="en-US" sz="1600" b="1" dirty="0" smtClean="0"/>
              <a:t>VLA15-combo</a:t>
            </a:r>
            <a:endParaRPr lang="en-US" sz="1600" dirty="0" smtClean="0"/>
          </a:p>
          <a:p>
            <a:pPr lvl="1"/>
            <a:r>
              <a:rPr lang="en-US" sz="1600" dirty="0" smtClean="0"/>
              <a:t>Similar dose of VLA15 contains almost 2x the amount of C-terminal region of </a:t>
            </a:r>
            <a:r>
              <a:rPr lang="en-US" sz="1600" dirty="0" err="1" smtClean="0"/>
              <a:t>OspA</a:t>
            </a:r>
            <a:r>
              <a:rPr lang="en-US" sz="1600" dirty="0" smtClean="0"/>
              <a:t> (</a:t>
            </a:r>
            <a:r>
              <a:rPr lang="en-US" sz="1600" dirty="0" err="1" smtClean="0"/>
              <a:t>aa</a:t>
            </a:r>
            <a:r>
              <a:rPr lang="en-US" sz="1600" dirty="0" smtClean="0"/>
              <a:t> 126 - 273) than Baxter </a:t>
            </a:r>
            <a:r>
              <a:rPr lang="en-US" sz="1600" dirty="0" err="1" smtClean="0"/>
              <a:t>OspA</a:t>
            </a:r>
            <a:endParaRPr lang="en-US" sz="1600" dirty="0" smtClean="0"/>
          </a:p>
          <a:p>
            <a:r>
              <a:rPr lang="de-DE" sz="1600" dirty="0" err="1" smtClean="0"/>
              <a:t>Comparison</a:t>
            </a:r>
            <a:r>
              <a:rPr lang="de-DE" sz="1600" dirty="0" smtClean="0"/>
              <a:t> </a:t>
            </a:r>
            <a:r>
              <a:rPr lang="de-DE" sz="1600" dirty="0" err="1" smtClean="0"/>
              <a:t>does</a:t>
            </a:r>
            <a:r>
              <a:rPr lang="de-DE" sz="1600" dirty="0" smtClean="0"/>
              <a:t> not </a:t>
            </a:r>
            <a:r>
              <a:rPr lang="de-DE" sz="1600" dirty="0" err="1" smtClean="0"/>
              <a:t>calculate</a:t>
            </a:r>
            <a:r>
              <a:rPr lang="de-DE" sz="1600" dirty="0" smtClean="0"/>
              <a:t> </a:t>
            </a:r>
            <a:r>
              <a:rPr lang="de-DE" sz="1600" dirty="0" err="1" smtClean="0"/>
              <a:t>for</a:t>
            </a:r>
            <a:r>
              <a:rPr lang="de-DE" sz="1600" dirty="0" smtClean="0"/>
              <a:t> </a:t>
            </a:r>
            <a:r>
              <a:rPr lang="de-DE" sz="1600" dirty="0" err="1" smtClean="0"/>
              <a:t>cross-reactivities</a:t>
            </a:r>
            <a:r>
              <a:rPr lang="de-DE" sz="1600" dirty="0" smtClean="0"/>
              <a:t> </a:t>
            </a:r>
            <a:r>
              <a:rPr lang="de-DE" sz="1600" dirty="0" err="1" smtClean="0"/>
              <a:t>between</a:t>
            </a:r>
            <a:r>
              <a:rPr lang="de-DE" sz="1600" dirty="0" smtClean="0"/>
              <a:t> </a:t>
            </a:r>
            <a:r>
              <a:rPr lang="de-DE" sz="1600" dirty="0" err="1" smtClean="0"/>
              <a:t>serotypes</a:t>
            </a:r>
            <a:endParaRPr lang="en-US" sz="1600" dirty="0"/>
          </a:p>
        </p:txBody>
      </p:sp>
      <p:sp>
        <p:nvSpPr>
          <p:cNvPr id="2" name="Title 1"/>
          <p:cNvSpPr>
            <a:spLocks noGrp="1"/>
          </p:cNvSpPr>
          <p:nvPr>
            <p:ph type="title"/>
          </p:nvPr>
        </p:nvSpPr>
        <p:spPr/>
        <p:txBody>
          <a:bodyPr/>
          <a:lstStyle/>
          <a:p>
            <a:r>
              <a:rPr lang="en-US" dirty="0" smtClean="0"/>
              <a:t>Comparison of Borrelia vaccine antigens</a:t>
            </a:r>
            <a:r>
              <a:rPr lang="en-US" dirty="0"/>
              <a:t/>
            </a:r>
            <a:br>
              <a:rPr lang="en-US" dirty="0"/>
            </a:br>
            <a:r>
              <a:rPr lang="en-US" b="0" dirty="0" smtClean="0">
                <a:solidFill>
                  <a:schemeClr val="tx2"/>
                </a:solidFill>
              </a:rPr>
              <a:t>Rationale for increased immune response</a:t>
            </a:r>
            <a:endParaRPr lang="en-US" dirty="0"/>
          </a:p>
        </p:txBody>
      </p:sp>
      <p:sp>
        <p:nvSpPr>
          <p:cNvPr id="4" name="Date Placeholder 3"/>
          <p:cNvSpPr>
            <a:spLocks noGrp="1"/>
          </p:cNvSpPr>
          <p:nvPr>
            <p:ph type="dt" sz="half" idx="10"/>
          </p:nvPr>
        </p:nvSpPr>
        <p:spPr/>
        <p:txBody>
          <a:bodyPr/>
          <a:lstStyle/>
          <a:p>
            <a:r>
              <a:rPr lang="en-US" noProof="0" smtClean="0"/>
              <a:t>SEPTEMBER 25, 2014</a:t>
            </a:r>
            <a:endParaRPr lang="en-US" noProof="0" dirty="0"/>
          </a:p>
        </p:txBody>
      </p:sp>
      <p:sp>
        <p:nvSpPr>
          <p:cNvPr id="5" name="Footer Placeholder 4"/>
          <p:cNvSpPr>
            <a:spLocks noGrp="1"/>
          </p:cNvSpPr>
          <p:nvPr>
            <p:ph type="ftr" sz="quarter" idx="11"/>
          </p:nvPr>
        </p:nvSpPr>
        <p:spPr/>
        <p:txBody>
          <a:bodyPr/>
          <a:lstStyle/>
          <a:p>
            <a:r>
              <a:rPr lang="en-US" noProof="0" smtClean="0"/>
              <a:t>VALNEVA'S LB VACCINE                                         </a:t>
            </a:r>
            <a:endParaRPr lang="en-US" noProof="0" dirty="0"/>
          </a:p>
        </p:txBody>
      </p:sp>
      <p:sp>
        <p:nvSpPr>
          <p:cNvPr id="6" name="Slide Number Placeholder 5"/>
          <p:cNvSpPr>
            <a:spLocks noGrp="1"/>
          </p:cNvSpPr>
          <p:nvPr>
            <p:ph type="sldNum" sz="quarter" idx="12"/>
          </p:nvPr>
        </p:nvSpPr>
        <p:spPr/>
        <p:txBody>
          <a:bodyPr/>
          <a:lstStyle/>
          <a:p>
            <a:fld id="{DECF7BD0-5718-4203-831C-0CE0D6B007E8}" type="slidenum">
              <a:rPr lang="en-US" noProof="0" smtClean="0"/>
              <a:t>17</a:t>
            </a:fld>
            <a:endParaRPr lang="en-US" noProof="0" dirty="0"/>
          </a:p>
        </p:txBody>
      </p:sp>
      <p:sp>
        <p:nvSpPr>
          <p:cNvPr id="3" name="Text Placeholder 2"/>
          <p:cNvSpPr>
            <a:spLocks noGrp="1"/>
          </p:cNvSpPr>
          <p:nvPr>
            <p:ph type="body" sz="quarter" idx="13"/>
          </p:nvPr>
        </p:nvSpPr>
        <p:spPr/>
        <p:txBody>
          <a:bodyPr/>
          <a:lstStyle/>
          <a:p>
            <a:endParaRPr lang="en-US" dirty="0"/>
          </a:p>
        </p:txBody>
      </p:sp>
      <p:sp>
        <p:nvSpPr>
          <p:cNvPr id="54" name="Rectangle 427"/>
          <p:cNvSpPr>
            <a:spLocks noChangeArrowheads="1"/>
          </p:cNvSpPr>
          <p:nvPr/>
        </p:nvSpPr>
        <p:spPr bwMode="auto">
          <a:xfrm>
            <a:off x="1386260" y="2400976"/>
            <a:ext cx="720080" cy="191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p>
            <a:pPr defTabSz="787400"/>
            <a:r>
              <a:rPr lang="en-US" sz="1600" b="1" dirty="0" err="1">
                <a:solidFill>
                  <a:srgbClr val="000000"/>
                </a:solidFill>
              </a:rPr>
              <a:t>w</a:t>
            </a:r>
            <a:r>
              <a:rPr lang="en-US" sz="1600" b="1" dirty="0" err="1" smtClean="0">
                <a:solidFill>
                  <a:srgbClr val="000000"/>
                </a:solidFill>
              </a:rPr>
              <a:t>t</a:t>
            </a:r>
            <a:r>
              <a:rPr lang="en-US" sz="1600" b="1" dirty="0" smtClean="0">
                <a:solidFill>
                  <a:srgbClr val="000000"/>
                </a:solidFill>
              </a:rPr>
              <a:t> </a:t>
            </a:r>
            <a:r>
              <a:rPr lang="en-US" sz="1600" b="1" dirty="0" err="1" smtClean="0">
                <a:solidFill>
                  <a:srgbClr val="000000"/>
                </a:solidFill>
              </a:rPr>
              <a:t>OspA</a:t>
            </a:r>
            <a:endParaRPr lang="en-US" sz="1600" dirty="0"/>
          </a:p>
        </p:txBody>
      </p:sp>
      <p:sp>
        <p:nvSpPr>
          <p:cNvPr id="55" name="Rectangle 428"/>
          <p:cNvSpPr>
            <a:spLocks noChangeArrowheads="1"/>
          </p:cNvSpPr>
          <p:nvPr/>
        </p:nvSpPr>
        <p:spPr bwMode="auto">
          <a:xfrm>
            <a:off x="1386260" y="3349316"/>
            <a:ext cx="1116503" cy="176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p>
            <a:pPr defTabSz="787400"/>
            <a:r>
              <a:rPr lang="en-US" sz="1600" b="1" dirty="0" smtClean="0">
                <a:solidFill>
                  <a:srgbClr val="000000"/>
                </a:solidFill>
              </a:rPr>
              <a:t>Baxter </a:t>
            </a:r>
            <a:r>
              <a:rPr lang="en-US" sz="1600" b="1" dirty="0" err="1">
                <a:solidFill>
                  <a:srgbClr val="000000"/>
                </a:solidFill>
              </a:rPr>
              <a:t>OspA</a:t>
            </a:r>
            <a:endParaRPr lang="en-US" sz="1600" b="1" dirty="0">
              <a:solidFill>
                <a:srgbClr val="000000"/>
              </a:solidFill>
            </a:endParaRPr>
          </a:p>
        </p:txBody>
      </p:sp>
      <p:sp>
        <p:nvSpPr>
          <p:cNvPr id="67" name="Rectangle 440"/>
          <p:cNvSpPr>
            <a:spLocks noChangeArrowheads="1"/>
          </p:cNvSpPr>
          <p:nvPr/>
        </p:nvSpPr>
        <p:spPr bwMode="auto">
          <a:xfrm>
            <a:off x="1386260" y="4302486"/>
            <a:ext cx="1225478" cy="181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p>
            <a:pPr defTabSz="787400"/>
            <a:r>
              <a:rPr lang="en-US" sz="1600" b="1" dirty="0" smtClean="0">
                <a:solidFill>
                  <a:srgbClr val="000000"/>
                </a:solidFill>
              </a:rPr>
              <a:t>VLA15 </a:t>
            </a:r>
            <a:r>
              <a:rPr lang="en-US" sz="1600" b="1" dirty="0" err="1" smtClean="0">
                <a:solidFill>
                  <a:srgbClr val="000000"/>
                </a:solidFill>
              </a:rPr>
              <a:t>OspA</a:t>
            </a:r>
            <a:endParaRPr lang="en-US" sz="1600" dirty="0"/>
          </a:p>
        </p:txBody>
      </p:sp>
      <p:sp>
        <p:nvSpPr>
          <p:cNvPr id="14" name="Rectangle 387"/>
          <p:cNvSpPr>
            <a:spLocks noChangeArrowheads="1"/>
          </p:cNvSpPr>
          <p:nvPr/>
        </p:nvSpPr>
        <p:spPr bwMode="auto">
          <a:xfrm>
            <a:off x="3090168" y="2389511"/>
            <a:ext cx="3978578" cy="214634"/>
          </a:xfrm>
          <a:prstGeom prst="rect">
            <a:avLst/>
          </a:prstGeom>
          <a:solidFill>
            <a:srgbClr val="2B44F9"/>
          </a:solidFill>
          <a:ln w="9525">
            <a:solidFill>
              <a:srgbClr val="000000"/>
            </a:solidFill>
            <a:miter lim="800000"/>
            <a:headEnd/>
            <a:tailEnd/>
          </a:ln>
          <a:extLst/>
        </p:spPr>
        <p:txBody>
          <a:bodyPr anchor="ctr"/>
          <a:lstStyle/>
          <a:p>
            <a:pPr algn="ctr"/>
            <a:r>
              <a:rPr lang="de-DE" sz="1000" b="1" dirty="0" smtClean="0">
                <a:solidFill>
                  <a:schemeClr val="bg1"/>
                </a:solidFill>
              </a:rPr>
              <a:t>     </a:t>
            </a:r>
            <a:r>
              <a:rPr lang="de-DE" sz="1000" b="1" dirty="0" err="1" smtClean="0">
                <a:solidFill>
                  <a:schemeClr val="bg1"/>
                </a:solidFill>
              </a:rPr>
              <a:t>Serotype</a:t>
            </a:r>
            <a:r>
              <a:rPr lang="de-DE" sz="1000" b="1" dirty="0" smtClean="0">
                <a:solidFill>
                  <a:schemeClr val="bg1"/>
                </a:solidFill>
              </a:rPr>
              <a:t> 1</a:t>
            </a:r>
            <a:endParaRPr lang="en-US" sz="1000" b="1" dirty="0">
              <a:solidFill>
                <a:schemeClr val="bg1"/>
              </a:solidFill>
            </a:endParaRPr>
          </a:p>
        </p:txBody>
      </p:sp>
      <p:sp>
        <p:nvSpPr>
          <p:cNvPr id="38" name="Rectangle 411"/>
          <p:cNvSpPr>
            <a:spLocks noChangeArrowheads="1"/>
          </p:cNvSpPr>
          <p:nvPr/>
        </p:nvSpPr>
        <p:spPr bwMode="auto">
          <a:xfrm>
            <a:off x="3053953" y="2649815"/>
            <a:ext cx="156374"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787400"/>
            <a:r>
              <a:rPr lang="en-US" sz="800" dirty="0" smtClean="0">
                <a:solidFill>
                  <a:srgbClr val="000000"/>
                </a:solidFill>
              </a:rPr>
              <a:t>16</a:t>
            </a:r>
            <a:endParaRPr lang="en-US" dirty="0"/>
          </a:p>
        </p:txBody>
      </p:sp>
      <p:sp>
        <p:nvSpPr>
          <p:cNvPr id="73" name="Text Box 446"/>
          <p:cNvSpPr txBox="1">
            <a:spLocks noChangeArrowheads="1"/>
          </p:cNvSpPr>
          <p:nvPr/>
        </p:nvSpPr>
        <p:spPr bwMode="auto">
          <a:xfrm>
            <a:off x="2813092" y="2342780"/>
            <a:ext cx="445017" cy="308096"/>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defTabSz="787400" eaLnBrk="0" hangingPunct="0">
              <a:defRPr sz="2000">
                <a:solidFill>
                  <a:schemeClr val="tx1"/>
                </a:solidFill>
                <a:latin typeface="Arial" charset="0"/>
              </a:defRPr>
            </a:lvl1pPr>
            <a:lvl2pPr marL="742950" indent="-285750" defTabSz="787400" eaLnBrk="0" hangingPunct="0">
              <a:defRPr sz="2000">
                <a:solidFill>
                  <a:schemeClr val="tx1"/>
                </a:solidFill>
                <a:latin typeface="Arial" charset="0"/>
              </a:defRPr>
            </a:lvl2pPr>
            <a:lvl3pPr marL="1143000" indent="-228600" defTabSz="787400" eaLnBrk="0" hangingPunct="0">
              <a:defRPr sz="2000">
                <a:solidFill>
                  <a:schemeClr val="tx1"/>
                </a:solidFill>
                <a:latin typeface="Arial" charset="0"/>
              </a:defRPr>
            </a:lvl3pPr>
            <a:lvl4pPr marL="1600200" indent="-228600" defTabSz="787400" eaLnBrk="0" hangingPunct="0">
              <a:defRPr sz="2000">
                <a:solidFill>
                  <a:schemeClr val="tx1"/>
                </a:solidFill>
                <a:latin typeface="Arial" charset="0"/>
              </a:defRPr>
            </a:lvl4pPr>
            <a:lvl5pPr marL="2057400" indent="-228600" defTabSz="787400" eaLnBrk="0" hangingPunct="0">
              <a:defRPr sz="2000">
                <a:solidFill>
                  <a:schemeClr val="tx1"/>
                </a:solidFill>
                <a:latin typeface="Arial" charset="0"/>
              </a:defRPr>
            </a:lvl5pPr>
            <a:lvl6pPr marL="2514600" indent="-228600" defTabSz="787400" eaLnBrk="0" fontAlgn="base" hangingPunct="0">
              <a:spcBef>
                <a:spcPct val="10000"/>
              </a:spcBef>
              <a:spcAft>
                <a:spcPct val="0"/>
              </a:spcAft>
              <a:defRPr sz="2000">
                <a:solidFill>
                  <a:schemeClr val="tx1"/>
                </a:solidFill>
                <a:latin typeface="Arial" charset="0"/>
              </a:defRPr>
            </a:lvl6pPr>
            <a:lvl7pPr marL="2971800" indent="-228600" defTabSz="787400" eaLnBrk="0" fontAlgn="base" hangingPunct="0">
              <a:spcBef>
                <a:spcPct val="10000"/>
              </a:spcBef>
              <a:spcAft>
                <a:spcPct val="0"/>
              </a:spcAft>
              <a:defRPr sz="2000">
                <a:solidFill>
                  <a:schemeClr val="tx1"/>
                </a:solidFill>
                <a:latin typeface="Arial" charset="0"/>
              </a:defRPr>
            </a:lvl7pPr>
            <a:lvl8pPr marL="3429000" indent="-228600" defTabSz="787400" eaLnBrk="0" fontAlgn="base" hangingPunct="0">
              <a:spcBef>
                <a:spcPct val="10000"/>
              </a:spcBef>
              <a:spcAft>
                <a:spcPct val="0"/>
              </a:spcAft>
              <a:defRPr sz="2000">
                <a:solidFill>
                  <a:schemeClr val="tx1"/>
                </a:solidFill>
                <a:latin typeface="Arial" charset="0"/>
              </a:defRPr>
            </a:lvl8pPr>
            <a:lvl9pPr marL="3886200" indent="-228600" defTabSz="787400" eaLnBrk="0" fontAlgn="base" hangingPunct="0">
              <a:spcBef>
                <a:spcPct val="10000"/>
              </a:spcBef>
              <a:spcAft>
                <a:spcPct val="0"/>
              </a:spcAft>
              <a:defRPr sz="2000">
                <a:solidFill>
                  <a:schemeClr val="tx1"/>
                </a:solidFill>
                <a:latin typeface="Arial" charset="0"/>
              </a:defRPr>
            </a:lvl9pPr>
          </a:lstStyle>
          <a:p>
            <a:pPr eaLnBrk="1" hangingPunct="1"/>
            <a:r>
              <a:rPr lang="de-DE" sz="1400" dirty="0" smtClean="0"/>
              <a:t>N</a:t>
            </a:r>
            <a:endParaRPr lang="en-US" sz="1400" dirty="0"/>
          </a:p>
        </p:txBody>
      </p:sp>
      <p:sp>
        <p:nvSpPr>
          <p:cNvPr id="75" name="Text Box 448"/>
          <p:cNvSpPr txBox="1">
            <a:spLocks noChangeArrowheads="1"/>
          </p:cNvSpPr>
          <p:nvPr/>
        </p:nvSpPr>
        <p:spPr bwMode="auto">
          <a:xfrm>
            <a:off x="7031665" y="2356785"/>
            <a:ext cx="445017" cy="280087"/>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defTabSz="787400" eaLnBrk="0" hangingPunct="0">
              <a:defRPr sz="2000">
                <a:solidFill>
                  <a:schemeClr val="tx1"/>
                </a:solidFill>
                <a:latin typeface="Arial" charset="0"/>
              </a:defRPr>
            </a:lvl1pPr>
            <a:lvl2pPr marL="742950" indent="-285750" defTabSz="787400" eaLnBrk="0" hangingPunct="0">
              <a:defRPr sz="2000">
                <a:solidFill>
                  <a:schemeClr val="tx1"/>
                </a:solidFill>
                <a:latin typeface="Arial" charset="0"/>
              </a:defRPr>
            </a:lvl2pPr>
            <a:lvl3pPr marL="1143000" indent="-228600" defTabSz="787400" eaLnBrk="0" hangingPunct="0">
              <a:defRPr sz="2000">
                <a:solidFill>
                  <a:schemeClr val="tx1"/>
                </a:solidFill>
                <a:latin typeface="Arial" charset="0"/>
              </a:defRPr>
            </a:lvl3pPr>
            <a:lvl4pPr marL="1600200" indent="-228600" defTabSz="787400" eaLnBrk="0" hangingPunct="0">
              <a:defRPr sz="2000">
                <a:solidFill>
                  <a:schemeClr val="tx1"/>
                </a:solidFill>
                <a:latin typeface="Arial" charset="0"/>
              </a:defRPr>
            </a:lvl4pPr>
            <a:lvl5pPr marL="2057400" indent="-228600" defTabSz="787400" eaLnBrk="0" hangingPunct="0">
              <a:defRPr sz="2000">
                <a:solidFill>
                  <a:schemeClr val="tx1"/>
                </a:solidFill>
                <a:latin typeface="Arial" charset="0"/>
              </a:defRPr>
            </a:lvl5pPr>
            <a:lvl6pPr marL="2514600" indent="-228600" defTabSz="787400" eaLnBrk="0" fontAlgn="base" hangingPunct="0">
              <a:spcBef>
                <a:spcPct val="10000"/>
              </a:spcBef>
              <a:spcAft>
                <a:spcPct val="0"/>
              </a:spcAft>
              <a:defRPr sz="2000">
                <a:solidFill>
                  <a:schemeClr val="tx1"/>
                </a:solidFill>
                <a:latin typeface="Arial" charset="0"/>
              </a:defRPr>
            </a:lvl6pPr>
            <a:lvl7pPr marL="2971800" indent="-228600" defTabSz="787400" eaLnBrk="0" fontAlgn="base" hangingPunct="0">
              <a:spcBef>
                <a:spcPct val="10000"/>
              </a:spcBef>
              <a:spcAft>
                <a:spcPct val="0"/>
              </a:spcAft>
              <a:defRPr sz="2000">
                <a:solidFill>
                  <a:schemeClr val="tx1"/>
                </a:solidFill>
                <a:latin typeface="Arial" charset="0"/>
              </a:defRPr>
            </a:lvl7pPr>
            <a:lvl8pPr marL="3429000" indent="-228600" defTabSz="787400" eaLnBrk="0" fontAlgn="base" hangingPunct="0">
              <a:spcBef>
                <a:spcPct val="10000"/>
              </a:spcBef>
              <a:spcAft>
                <a:spcPct val="0"/>
              </a:spcAft>
              <a:defRPr sz="2000">
                <a:solidFill>
                  <a:schemeClr val="tx1"/>
                </a:solidFill>
                <a:latin typeface="Arial" charset="0"/>
              </a:defRPr>
            </a:lvl8pPr>
            <a:lvl9pPr marL="3886200" indent="-228600" defTabSz="787400" eaLnBrk="0" fontAlgn="base" hangingPunct="0">
              <a:spcBef>
                <a:spcPct val="10000"/>
              </a:spcBef>
              <a:spcAft>
                <a:spcPct val="0"/>
              </a:spcAft>
              <a:defRPr sz="2000">
                <a:solidFill>
                  <a:schemeClr val="tx1"/>
                </a:solidFill>
                <a:latin typeface="Arial" charset="0"/>
              </a:defRPr>
            </a:lvl9pPr>
          </a:lstStyle>
          <a:p>
            <a:pPr eaLnBrk="1" hangingPunct="1"/>
            <a:r>
              <a:rPr lang="de-DE" sz="1400" dirty="0" smtClean="0"/>
              <a:t>C</a:t>
            </a:r>
            <a:endParaRPr lang="en-US" sz="1400" dirty="0"/>
          </a:p>
        </p:txBody>
      </p:sp>
      <p:sp>
        <p:nvSpPr>
          <p:cNvPr id="83" name="Rectangle 411"/>
          <p:cNvSpPr>
            <a:spLocks noChangeArrowheads="1"/>
          </p:cNvSpPr>
          <p:nvPr/>
        </p:nvSpPr>
        <p:spPr bwMode="auto">
          <a:xfrm>
            <a:off x="6990558" y="2649815"/>
            <a:ext cx="45309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787400"/>
            <a:r>
              <a:rPr lang="en-US" sz="800" dirty="0" smtClean="0">
                <a:solidFill>
                  <a:srgbClr val="000000"/>
                </a:solidFill>
              </a:rPr>
              <a:t>273 </a:t>
            </a:r>
            <a:r>
              <a:rPr lang="en-US" sz="800" dirty="0" err="1" smtClean="0">
                <a:solidFill>
                  <a:srgbClr val="000000"/>
                </a:solidFill>
              </a:rPr>
              <a:t>aa</a:t>
            </a:r>
            <a:endParaRPr lang="en-US" dirty="0"/>
          </a:p>
        </p:txBody>
      </p:sp>
      <p:sp>
        <p:nvSpPr>
          <p:cNvPr id="99" name="Text Box 448"/>
          <p:cNvSpPr txBox="1">
            <a:spLocks noChangeArrowheads="1"/>
          </p:cNvSpPr>
          <p:nvPr/>
        </p:nvSpPr>
        <p:spPr bwMode="auto">
          <a:xfrm>
            <a:off x="7463713" y="2356785"/>
            <a:ext cx="868557" cy="280087"/>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defTabSz="787400" eaLnBrk="0" hangingPunct="0">
              <a:defRPr sz="2000">
                <a:solidFill>
                  <a:schemeClr val="tx1"/>
                </a:solidFill>
                <a:latin typeface="Arial" charset="0"/>
              </a:defRPr>
            </a:lvl1pPr>
            <a:lvl2pPr marL="742950" indent="-285750" defTabSz="787400" eaLnBrk="0" hangingPunct="0">
              <a:defRPr sz="2000">
                <a:solidFill>
                  <a:schemeClr val="tx1"/>
                </a:solidFill>
                <a:latin typeface="Arial" charset="0"/>
              </a:defRPr>
            </a:lvl2pPr>
            <a:lvl3pPr marL="1143000" indent="-228600" defTabSz="787400" eaLnBrk="0" hangingPunct="0">
              <a:defRPr sz="2000">
                <a:solidFill>
                  <a:schemeClr val="tx1"/>
                </a:solidFill>
                <a:latin typeface="Arial" charset="0"/>
              </a:defRPr>
            </a:lvl3pPr>
            <a:lvl4pPr marL="1600200" indent="-228600" defTabSz="787400" eaLnBrk="0" hangingPunct="0">
              <a:defRPr sz="2000">
                <a:solidFill>
                  <a:schemeClr val="tx1"/>
                </a:solidFill>
                <a:latin typeface="Arial" charset="0"/>
              </a:defRPr>
            </a:lvl4pPr>
            <a:lvl5pPr marL="2057400" indent="-228600" defTabSz="787400" eaLnBrk="0" hangingPunct="0">
              <a:defRPr sz="2000">
                <a:solidFill>
                  <a:schemeClr val="tx1"/>
                </a:solidFill>
                <a:latin typeface="Arial" charset="0"/>
              </a:defRPr>
            </a:lvl5pPr>
            <a:lvl6pPr marL="2514600" indent="-228600" defTabSz="787400" eaLnBrk="0" fontAlgn="base" hangingPunct="0">
              <a:spcBef>
                <a:spcPct val="10000"/>
              </a:spcBef>
              <a:spcAft>
                <a:spcPct val="0"/>
              </a:spcAft>
              <a:defRPr sz="2000">
                <a:solidFill>
                  <a:schemeClr val="tx1"/>
                </a:solidFill>
                <a:latin typeface="Arial" charset="0"/>
              </a:defRPr>
            </a:lvl6pPr>
            <a:lvl7pPr marL="2971800" indent="-228600" defTabSz="787400" eaLnBrk="0" fontAlgn="base" hangingPunct="0">
              <a:spcBef>
                <a:spcPct val="10000"/>
              </a:spcBef>
              <a:spcAft>
                <a:spcPct val="0"/>
              </a:spcAft>
              <a:defRPr sz="2000">
                <a:solidFill>
                  <a:schemeClr val="tx1"/>
                </a:solidFill>
                <a:latin typeface="Arial" charset="0"/>
              </a:defRPr>
            </a:lvl7pPr>
            <a:lvl8pPr marL="3429000" indent="-228600" defTabSz="787400" eaLnBrk="0" fontAlgn="base" hangingPunct="0">
              <a:spcBef>
                <a:spcPct val="10000"/>
              </a:spcBef>
              <a:spcAft>
                <a:spcPct val="0"/>
              </a:spcAft>
              <a:defRPr sz="2000">
                <a:solidFill>
                  <a:schemeClr val="tx1"/>
                </a:solidFill>
                <a:latin typeface="Arial" charset="0"/>
              </a:defRPr>
            </a:lvl8pPr>
            <a:lvl9pPr marL="3886200" indent="-228600" defTabSz="787400" eaLnBrk="0" fontAlgn="base" hangingPunct="0">
              <a:spcBef>
                <a:spcPct val="10000"/>
              </a:spcBef>
              <a:spcAft>
                <a:spcPct val="0"/>
              </a:spcAft>
              <a:defRPr sz="2000">
                <a:solidFill>
                  <a:schemeClr val="tx1"/>
                </a:solidFill>
                <a:latin typeface="Arial" charset="0"/>
              </a:defRPr>
            </a:lvl9pPr>
          </a:lstStyle>
          <a:p>
            <a:pPr eaLnBrk="1" hangingPunct="1"/>
            <a:r>
              <a:rPr lang="de-DE" sz="1400" dirty="0" smtClean="0"/>
              <a:t>28 </a:t>
            </a:r>
            <a:r>
              <a:rPr lang="de-DE" sz="1400" dirty="0" err="1" smtClean="0"/>
              <a:t>kDa</a:t>
            </a:r>
            <a:endParaRPr lang="en-US" sz="1400" dirty="0"/>
          </a:p>
        </p:txBody>
      </p:sp>
      <p:sp>
        <p:nvSpPr>
          <p:cNvPr id="78" name="Rectangle 387"/>
          <p:cNvSpPr>
            <a:spLocks noChangeArrowheads="1"/>
          </p:cNvSpPr>
          <p:nvPr/>
        </p:nvSpPr>
        <p:spPr bwMode="auto">
          <a:xfrm>
            <a:off x="3258107" y="3328002"/>
            <a:ext cx="2926080" cy="219456"/>
          </a:xfrm>
          <a:prstGeom prst="rect">
            <a:avLst/>
          </a:prstGeom>
          <a:solidFill>
            <a:srgbClr val="2B44F9"/>
          </a:solidFill>
          <a:ln w="9525">
            <a:solidFill>
              <a:srgbClr val="000000"/>
            </a:solidFill>
            <a:miter lim="800000"/>
            <a:headEnd/>
            <a:tailEnd/>
          </a:ln>
          <a:extLst/>
        </p:spPr>
        <p:txBody>
          <a:bodyPr anchor="ctr"/>
          <a:lstStyle/>
          <a:p>
            <a:pPr algn="ctr"/>
            <a:r>
              <a:rPr lang="de-DE" sz="1000" b="1" dirty="0" smtClean="0">
                <a:solidFill>
                  <a:schemeClr val="bg1"/>
                </a:solidFill>
              </a:rPr>
              <a:t>                           </a:t>
            </a:r>
            <a:r>
              <a:rPr lang="de-DE" sz="1000" b="1" dirty="0" err="1" smtClean="0">
                <a:solidFill>
                  <a:schemeClr val="bg1"/>
                </a:solidFill>
              </a:rPr>
              <a:t>Serotype</a:t>
            </a:r>
            <a:r>
              <a:rPr lang="de-DE" sz="1000" b="1" dirty="0" smtClean="0">
                <a:solidFill>
                  <a:schemeClr val="bg1"/>
                </a:solidFill>
              </a:rPr>
              <a:t> </a:t>
            </a:r>
            <a:r>
              <a:rPr lang="de-DE" sz="1000" b="1" dirty="0">
                <a:solidFill>
                  <a:schemeClr val="bg1"/>
                </a:solidFill>
              </a:rPr>
              <a:t>1</a:t>
            </a:r>
            <a:endParaRPr lang="en-US" sz="1000" b="1" dirty="0">
              <a:solidFill>
                <a:schemeClr val="bg1"/>
              </a:solidFill>
            </a:endParaRPr>
          </a:p>
        </p:txBody>
      </p:sp>
      <p:sp>
        <p:nvSpPr>
          <p:cNvPr id="79" name="Rectangle 397"/>
          <p:cNvSpPr>
            <a:spLocks noChangeArrowheads="1"/>
          </p:cNvSpPr>
          <p:nvPr/>
        </p:nvSpPr>
        <p:spPr bwMode="auto">
          <a:xfrm>
            <a:off x="6184187" y="3328002"/>
            <a:ext cx="930737" cy="219456"/>
          </a:xfrm>
          <a:prstGeom prst="rect">
            <a:avLst/>
          </a:prstGeom>
          <a:solidFill>
            <a:srgbClr val="D74972"/>
          </a:solidFill>
          <a:ln w="9525">
            <a:solidFill>
              <a:srgbClr val="000000"/>
            </a:solidFill>
            <a:miter lim="800000"/>
            <a:headEnd/>
            <a:tailEnd/>
          </a:ln>
          <a:extLst/>
        </p:spPr>
        <p:txBody>
          <a:bodyPr anchor="ctr"/>
          <a:lstStyle/>
          <a:p>
            <a:pPr algn="ctr"/>
            <a:r>
              <a:rPr lang="de-DE" sz="1000" b="1" dirty="0" err="1" smtClean="0">
                <a:solidFill>
                  <a:schemeClr val="bg1"/>
                </a:solidFill>
              </a:rPr>
              <a:t>Serotype</a:t>
            </a:r>
            <a:r>
              <a:rPr lang="de-DE" sz="1000" b="1" dirty="0" smtClean="0">
                <a:solidFill>
                  <a:schemeClr val="bg1"/>
                </a:solidFill>
              </a:rPr>
              <a:t> 2</a:t>
            </a:r>
            <a:endParaRPr lang="en-US" sz="1000" b="1" dirty="0">
              <a:solidFill>
                <a:schemeClr val="bg1"/>
              </a:solidFill>
            </a:endParaRPr>
          </a:p>
        </p:txBody>
      </p:sp>
      <p:sp>
        <p:nvSpPr>
          <p:cNvPr id="80" name="Rectangle 411"/>
          <p:cNvSpPr>
            <a:spLocks noChangeArrowheads="1"/>
          </p:cNvSpPr>
          <p:nvPr/>
        </p:nvSpPr>
        <p:spPr bwMode="auto">
          <a:xfrm>
            <a:off x="3037013" y="3578381"/>
            <a:ext cx="156374"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787400"/>
            <a:r>
              <a:rPr lang="en-US" sz="800" dirty="0" smtClean="0">
                <a:solidFill>
                  <a:srgbClr val="000000"/>
                </a:solidFill>
              </a:rPr>
              <a:t>16</a:t>
            </a:r>
            <a:endParaRPr lang="en-US" dirty="0"/>
          </a:p>
        </p:txBody>
      </p:sp>
      <p:sp>
        <p:nvSpPr>
          <p:cNvPr id="81" name="Text Box 446"/>
          <p:cNvSpPr txBox="1">
            <a:spLocks noChangeArrowheads="1"/>
          </p:cNvSpPr>
          <p:nvPr/>
        </p:nvSpPr>
        <p:spPr bwMode="auto">
          <a:xfrm>
            <a:off x="2813092" y="3283682"/>
            <a:ext cx="445017" cy="308096"/>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defTabSz="787400" eaLnBrk="0" hangingPunct="0">
              <a:defRPr sz="2000">
                <a:solidFill>
                  <a:schemeClr val="tx1"/>
                </a:solidFill>
                <a:latin typeface="Arial" charset="0"/>
              </a:defRPr>
            </a:lvl1pPr>
            <a:lvl2pPr marL="742950" indent="-285750" defTabSz="787400" eaLnBrk="0" hangingPunct="0">
              <a:defRPr sz="2000">
                <a:solidFill>
                  <a:schemeClr val="tx1"/>
                </a:solidFill>
                <a:latin typeface="Arial" charset="0"/>
              </a:defRPr>
            </a:lvl2pPr>
            <a:lvl3pPr marL="1143000" indent="-228600" defTabSz="787400" eaLnBrk="0" hangingPunct="0">
              <a:defRPr sz="2000">
                <a:solidFill>
                  <a:schemeClr val="tx1"/>
                </a:solidFill>
                <a:latin typeface="Arial" charset="0"/>
              </a:defRPr>
            </a:lvl3pPr>
            <a:lvl4pPr marL="1600200" indent="-228600" defTabSz="787400" eaLnBrk="0" hangingPunct="0">
              <a:defRPr sz="2000">
                <a:solidFill>
                  <a:schemeClr val="tx1"/>
                </a:solidFill>
                <a:latin typeface="Arial" charset="0"/>
              </a:defRPr>
            </a:lvl4pPr>
            <a:lvl5pPr marL="2057400" indent="-228600" defTabSz="787400" eaLnBrk="0" hangingPunct="0">
              <a:defRPr sz="2000">
                <a:solidFill>
                  <a:schemeClr val="tx1"/>
                </a:solidFill>
                <a:latin typeface="Arial" charset="0"/>
              </a:defRPr>
            </a:lvl5pPr>
            <a:lvl6pPr marL="2514600" indent="-228600" defTabSz="787400" eaLnBrk="0" fontAlgn="base" hangingPunct="0">
              <a:spcBef>
                <a:spcPct val="10000"/>
              </a:spcBef>
              <a:spcAft>
                <a:spcPct val="0"/>
              </a:spcAft>
              <a:defRPr sz="2000">
                <a:solidFill>
                  <a:schemeClr val="tx1"/>
                </a:solidFill>
                <a:latin typeface="Arial" charset="0"/>
              </a:defRPr>
            </a:lvl6pPr>
            <a:lvl7pPr marL="2971800" indent="-228600" defTabSz="787400" eaLnBrk="0" fontAlgn="base" hangingPunct="0">
              <a:spcBef>
                <a:spcPct val="10000"/>
              </a:spcBef>
              <a:spcAft>
                <a:spcPct val="0"/>
              </a:spcAft>
              <a:defRPr sz="2000">
                <a:solidFill>
                  <a:schemeClr val="tx1"/>
                </a:solidFill>
                <a:latin typeface="Arial" charset="0"/>
              </a:defRPr>
            </a:lvl7pPr>
            <a:lvl8pPr marL="3429000" indent="-228600" defTabSz="787400" eaLnBrk="0" fontAlgn="base" hangingPunct="0">
              <a:spcBef>
                <a:spcPct val="10000"/>
              </a:spcBef>
              <a:spcAft>
                <a:spcPct val="0"/>
              </a:spcAft>
              <a:defRPr sz="2000">
                <a:solidFill>
                  <a:schemeClr val="tx1"/>
                </a:solidFill>
                <a:latin typeface="Arial" charset="0"/>
              </a:defRPr>
            </a:lvl8pPr>
            <a:lvl9pPr marL="3886200" indent="-228600" defTabSz="787400" eaLnBrk="0" fontAlgn="base" hangingPunct="0">
              <a:spcBef>
                <a:spcPct val="10000"/>
              </a:spcBef>
              <a:spcAft>
                <a:spcPct val="0"/>
              </a:spcAft>
              <a:defRPr sz="2000">
                <a:solidFill>
                  <a:schemeClr val="tx1"/>
                </a:solidFill>
                <a:latin typeface="Arial" charset="0"/>
              </a:defRPr>
            </a:lvl9pPr>
          </a:lstStyle>
          <a:p>
            <a:pPr eaLnBrk="1" hangingPunct="1"/>
            <a:r>
              <a:rPr lang="de-DE" sz="1400" dirty="0" smtClean="0"/>
              <a:t>N</a:t>
            </a:r>
            <a:endParaRPr lang="en-US" sz="1400" dirty="0"/>
          </a:p>
        </p:txBody>
      </p:sp>
      <p:sp>
        <p:nvSpPr>
          <p:cNvPr id="82" name="Text Box 448"/>
          <p:cNvSpPr txBox="1">
            <a:spLocks noChangeArrowheads="1"/>
          </p:cNvSpPr>
          <p:nvPr/>
        </p:nvSpPr>
        <p:spPr bwMode="auto">
          <a:xfrm>
            <a:off x="7114926" y="3283682"/>
            <a:ext cx="445017" cy="308096"/>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defTabSz="787400" eaLnBrk="0" hangingPunct="0">
              <a:defRPr sz="2000">
                <a:solidFill>
                  <a:schemeClr val="tx1"/>
                </a:solidFill>
                <a:latin typeface="Arial" charset="0"/>
              </a:defRPr>
            </a:lvl1pPr>
            <a:lvl2pPr marL="742950" indent="-285750" defTabSz="787400" eaLnBrk="0" hangingPunct="0">
              <a:defRPr sz="2000">
                <a:solidFill>
                  <a:schemeClr val="tx1"/>
                </a:solidFill>
                <a:latin typeface="Arial" charset="0"/>
              </a:defRPr>
            </a:lvl2pPr>
            <a:lvl3pPr marL="1143000" indent="-228600" defTabSz="787400" eaLnBrk="0" hangingPunct="0">
              <a:defRPr sz="2000">
                <a:solidFill>
                  <a:schemeClr val="tx1"/>
                </a:solidFill>
                <a:latin typeface="Arial" charset="0"/>
              </a:defRPr>
            </a:lvl3pPr>
            <a:lvl4pPr marL="1600200" indent="-228600" defTabSz="787400" eaLnBrk="0" hangingPunct="0">
              <a:defRPr sz="2000">
                <a:solidFill>
                  <a:schemeClr val="tx1"/>
                </a:solidFill>
                <a:latin typeface="Arial" charset="0"/>
              </a:defRPr>
            </a:lvl4pPr>
            <a:lvl5pPr marL="2057400" indent="-228600" defTabSz="787400" eaLnBrk="0" hangingPunct="0">
              <a:defRPr sz="2000">
                <a:solidFill>
                  <a:schemeClr val="tx1"/>
                </a:solidFill>
                <a:latin typeface="Arial" charset="0"/>
              </a:defRPr>
            </a:lvl5pPr>
            <a:lvl6pPr marL="2514600" indent="-228600" defTabSz="787400" eaLnBrk="0" fontAlgn="base" hangingPunct="0">
              <a:spcBef>
                <a:spcPct val="10000"/>
              </a:spcBef>
              <a:spcAft>
                <a:spcPct val="0"/>
              </a:spcAft>
              <a:defRPr sz="2000">
                <a:solidFill>
                  <a:schemeClr val="tx1"/>
                </a:solidFill>
                <a:latin typeface="Arial" charset="0"/>
              </a:defRPr>
            </a:lvl6pPr>
            <a:lvl7pPr marL="2971800" indent="-228600" defTabSz="787400" eaLnBrk="0" fontAlgn="base" hangingPunct="0">
              <a:spcBef>
                <a:spcPct val="10000"/>
              </a:spcBef>
              <a:spcAft>
                <a:spcPct val="0"/>
              </a:spcAft>
              <a:defRPr sz="2000">
                <a:solidFill>
                  <a:schemeClr val="tx1"/>
                </a:solidFill>
                <a:latin typeface="Arial" charset="0"/>
              </a:defRPr>
            </a:lvl7pPr>
            <a:lvl8pPr marL="3429000" indent="-228600" defTabSz="787400" eaLnBrk="0" fontAlgn="base" hangingPunct="0">
              <a:spcBef>
                <a:spcPct val="10000"/>
              </a:spcBef>
              <a:spcAft>
                <a:spcPct val="0"/>
              </a:spcAft>
              <a:defRPr sz="2000">
                <a:solidFill>
                  <a:schemeClr val="tx1"/>
                </a:solidFill>
                <a:latin typeface="Arial" charset="0"/>
              </a:defRPr>
            </a:lvl8pPr>
            <a:lvl9pPr marL="3886200" indent="-228600" defTabSz="787400" eaLnBrk="0" fontAlgn="base" hangingPunct="0">
              <a:spcBef>
                <a:spcPct val="10000"/>
              </a:spcBef>
              <a:spcAft>
                <a:spcPct val="0"/>
              </a:spcAft>
              <a:defRPr sz="2000">
                <a:solidFill>
                  <a:schemeClr val="tx1"/>
                </a:solidFill>
                <a:latin typeface="Arial" charset="0"/>
              </a:defRPr>
            </a:lvl9pPr>
          </a:lstStyle>
          <a:p>
            <a:pPr eaLnBrk="1" hangingPunct="1"/>
            <a:r>
              <a:rPr lang="de-DE" sz="1400" dirty="0" smtClean="0"/>
              <a:t>C</a:t>
            </a:r>
            <a:endParaRPr lang="en-US" sz="1400" dirty="0"/>
          </a:p>
        </p:txBody>
      </p:sp>
      <p:sp>
        <p:nvSpPr>
          <p:cNvPr id="85" name="Rectangle 411"/>
          <p:cNvSpPr>
            <a:spLocks noChangeArrowheads="1"/>
          </p:cNvSpPr>
          <p:nvPr/>
        </p:nvSpPr>
        <p:spPr bwMode="auto">
          <a:xfrm>
            <a:off x="6105653" y="3578381"/>
            <a:ext cx="300695"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787400"/>
            <a:r>
              <a:rPr lang="en-US" sz="800" dirty="0" smtClean="0">
                <a:solidFill>
                  <a:srgbClr val="000000"/>
                </a:solidFill>
              </a:rPr>
              <a:t>215</a:t>
            </a:r>
            <a:endParaRPr lang="en-US" dirty="0"/>
          </a:p>
        </p:txBody>
      </p:sp>
      <p:sp>
        <p:nvSpPr>
          <p:cNvPr id="86" name="Rectangle 411"/>
          <p:cNvSpPr>
            <a:spLocks noChangeArrowheads="1"/>
          </p:cNvSpPr>
          <p:nvPr/>
        </p:nvSpPr>
        <p:spPr bwMode="auto">
          <a:xfrm>
            <a:off x="7027457" y="3578381"/>
            <a:ext cx="469591"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787400"/>
            <a:r>
              <a:rPr lang="en-US" sz="800" dirty="0" smtClean="0">
                <a:solidFill>
                  <a:srgbClr val="000000"/>
                </a:solidFill>
              </a:rPr>
              <a:t>273 </a:t>
            </a:r>
            <a:r>
              <a:rPr lang="en-US" sz="800" dirty="0" err="1" smtClean="0">
                <a:solidFill>
                  <a:srgbClr val="000000"/>
                </a:solidFill>
              </a:rPr>
              <a:t>aa</a:t>
            </a:r>
            <a:endParaRPr lang="en-US" dirty="0"/>
          </a:p>
        </p:txBody>
      </p:sp>
      <p:sp>
        <p:nvSpPr>
          <p:cNvPr id="96" name="Rectangle 411"/>
          <p:cNvSpPr>
            <a:spLocks noChangeArrowheads="1"/>
          </p:cNvSpPr>
          <p:nvPr/>
        </p:nvSpPr>
        <p:spPr bwMode="auto">
          <a:xfrm>
            <a:off x="3240679" y="3578381"/>
            <a:ext cx="156374"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787400"/>
            <a:r>
              <a:rPr lang="en-US" sz="800" dirty="0" smtClean="0">
                <a:solidFill>
                  <a:srgbClr val="000000"/>
                </a:solidFill>
              </a:rPr>
              <a:t>25</a:t>
            </a:r>
            <a:endParaRPr lang="en-US" dirty="0"/>
          </a:p>
        </p:txBody>
      </p:sp>
      <p:sp>
        <p:nvSpPr>
          <p:cNvPr id="97" name="Rectangle 411"/>
          <p:cNvSpPr>
            <a:spLocks noChangeArrowheads="1"/>
          </p:cNvSpPr>
          <p:nvPr/>
        </p:nvSpPr>
        <p:spPr bwMode="auto">
          <a:xfrm>
            <a:off x="3066972" y="3130251"/>
            <a:ext cx="290497"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787400"/>
            <a:r>
              <a:rPr lang="en-US" sz="800" dirty="0" err="1" smtClean="0">
                <a:solidFill>
                  <a:srgbClr val="000000"/>
                </a:solidFill>
              </a:rPr>
              <a:t>OspB</a:t>
            </a:r>
            <a:endParaRPr lang="en-US" dirty="0"/>
          </a:p>
        </p:txBody>
      </p:sp>
      <p:sp>
        <p:nvSpPr>
          <p:cNvPr id="100" name="Text Box 448"/>
          <p:cNvSpPr txBox="1">
            <a:spLocks noChangeArrowheads="1"/>
          </p:cNvSpPr>
          <p:nvPr/>
        </p:nvSpPr>
        <p:spPr bwMode="auto">
          <a:xfrm>
            <a:off x="7497048" y="3297687"/>
            <a:ext cx="1156589" cy="280087"/>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defTabSz="787400" eaLnBrk="0" hangingPunct="0">
              <a:defRPr sz="2000">
                <a:solidFill>
                  <a:schemeClr val="tx1"/>
                </a:solidFill>
                <a:latin typeface="Arial" charset="0"/>
              </a:defRPr>
            </a:lvl1pPr>
            <a:lvl2pPr marL="742950" indent="-285750" defTabSz="787400" eaLnBrk="0" hangingPunct="0">
              <a:defRPr sz="2000">
                <a:solidFill>
                  <a:schemeClr val="tx1"/>
                </a:solidFill>
                <a:latin typeface="Arial" charset="0"/>
              </a:defRPr>
            </a:lvl2pPr>
            <a:lvl3pPr marL="1143000" indent="-228600" defTabSz="787400" eaLnBrk="0" hangingPunct="0">
              <a:defRPr sz="2000">
                <a:solidFill>
                  <a:schemeClr val="tx1"/>
                </a:solidFill>
                <a:latin typeface="Arial" charset="0"/>
              </a:defRPr>
            </a:lvl3pPr>
            <a:lvl4pPr marL="1600200" indent="-228600" defTabSz="787400" eaLnBrk="0" hangingPunct="0">
              <a:defRPr sz="2000">
                <a:solidFill>
                  <a:schemeClr val="tx1"/>
                </a:solidFill>
                <a:latin typeface="Arial" charset="0"/>
              </a:defRPr>
            </a:lvl4pPr>
            <a:lvl5pPr marL="2057400" indent="-228600" defTabSz="787400" eaLnBrk="0" hangingPunct="0">
              <a:defRPr sz="2000">
                <a:solidFill>
                  <a:schemeClr val="tx1"/>
                </a:solidFill>
                <a:latin typeface="Arial" charset="0"/>
              </a:defRPr>
            </a:lvl5pPr>
            <a:lvl6pPr marL="2514600" indent="-228600" defTabSz="787400" eaLnBrk="0" fontAlgn="base" hangingPunct="0">
              <a:spcBef>
                <a:spcPct val="10000"/>
              </a:spcBef>
              <a:spcAft>
                <a:spcPct val="0"/>
              </a:spcAft>
              <a:defRPr sz="2000">
                <a:solidFill>
                  <a:schemeClr val="tx1"/>
                </a:solidFill>
                <a:latin typeface="Arial" charset="0"/>
              </a:defRPr>
            </a:lvl6pPr>
            <a:lvl7pPr marL="2971800" indent="-228600" defTabSz="787400" eaLnBrk="0" fontAlgn="base" hangingPunct="0">
              <a:spcBef>
                <a:spcPct val="10000"/>
              </a:spcBef>
              <a:spcAft>
                <a:spcPct val="0"/>
              </a:spcAft>
              <a:defRPr sz="2000">
                <a:solidFill>
                  <a:schemeClr val="tx1"/>
                </a:solidFill>
                <a:latin typeface="Arial" charset="0"/>
              </a:defRPr>
            </a:lvl7pPr>
            <a:lvl8pPr marL="3429000" indent="-228600" defTabSz="787400" eaLnBrk="0" fontAlgn="base" hangingPunct="0">
              <a:spcBef>
                <a:spcPct val="10000"/>
              </a:spcBef>
              <a:spcAft>
                <a:spcPct val="0"/>
              </a:spcAft>
              <a:defRPr sz="2000">
                <a:solidFill>
                  <a:schemeClr val="tx1"/>
                </a:solidFill>
                <a:latin typeface="Arial" charset="0"/>
              </a:defRPr>
            </a:lvl8pPr>
            <a:lvl9pPr marL="3886200" indent="-228600" defTabSz="787400" eaLnBrk="0" fontAlgn="base" hangingPunct="0">
              <a:spcBef>
                <a:spcPct val="10000"/>
              </a:spcBef>
              <a:spcAft>
                <a:spcPct val="0"/>
              </a:spcAft>
              <a:defRPr sz="2000">
                <a:solidFill>
                  <a:schemeClr val="tx1"/>
                </a:solidFill>
                <a:latin typeface="Arial" charset="0"/>
              </a:defRPr>
            </a:lvl9pPr>
          </a:lstStyle>
          <a:p>
            <a:pPr eaLnBrk="1" hangingPunct="1"/>
            <a:r>
              <a:rPr lang="de-DE" sz="1400" dirty="0" smtClean="0"/>
              <a:t>27.5 </a:t>
            </a:r>
            <a:r>
              <a:rPr lang="de-DE" sz="1400" dirty="0" err="1" smtClean="0"/>
              <a:t>kDa</a:t>
            </a:r>
            <a:endParaRPr lang="en-US" sz="1400" dirty="0"/>
          </a:p>
        </p:txBody>
      </p:sp>
      <p:sp>
        <p:nvSpPr>
          <p:cNvPr id="88" name="Rectangle 397"/>
          <p:cNvSpPr>
            <a:spLocks noChangeArrowheads="1"/>
          </p:cNvSpPr>
          <p:nvPr/>
        </p:nvSpPr>
        <p:spPr bwMode="auto">
          <a:xfrm>
            <a:off x="5731786" y="4283475"/>
            <a:ext cx="2276856" cy="219456"/>
          </a:xfrm>
          <a:prstGeom prst="rect">
            <a:avLst/>
          </a:prstGeom>
          <a:solidFill>
            <a:srgbClr val="D74972"/>
          </a:solidFill>
          <a:ln w="9525">
            <a:solidFill>
              <a:srgbClr val="000000"/>
            </a:solidFill>
            <a:miter lim="800000"/>
            <a:headEnd/>
            <a:tailEnd/>
          </a:ln>
          <a:extLst/>
        </p:spPr>
        <p:txBody>
          <a:bodyPr anchor="ctr"/>
          <a:lstStyle/>
          <a:p>
            <a:pPr algn="ctr"/>
            <a:r>
              <a:rPr lang="de-DE" sz="1000" b="1" dirty="0" err="1" smtClean="0">
                <a:solidFill>
                  <a:schemeClr val="bg1"/>
                </a:solidFill>
              </a:rPr>
              <a:t>Serotype</a:t>
            </a:r>
            <a:r>
              <a:rPr lang="de-DE" sz="1000" b="1" dirty="0" smtClean="0">
                <a:solidFill>
                  <a:schemeClr val="bg1"/>
                </a:solidFill>
              </a:rPr>
              <a:t> 2</a:t>
            </a:r>
            <a:endParaRPr lang="en-US" sz="1000" b="1" dirty="0">
              <a:solidFill>
                <a:schemeClr val="bg1"/>
              </a:solidFill>
            </a:endParaRPr>
          </a:p>
        </p:txBody>
      </p:sp>
      <p:sp>
        <p:nvSpPr>
          <p:cNvPr id="89" name="Rectangle 411"/>
          <p:cNvSpPr>
            <a:spLocks noChangeArrowheads="1"/>
          </p:cNvSpPr>
          <p:nvPr/>
        </p:nvSpPr>
        <p:spPr bwMode="auto">
          <a:xfrm>
            <a:off x="3074409" y="4526067"/>
            <a:ext cx="206490"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787400"/>
            <a:r>
              <a:rPr lang="en-US" sz="800" dirty="0" smtClean="0">
                <a:solidFill>
                  <a:srgbClr val="000000"/>
                </a:solidFill>
              </a:rPr>
              <a:t>126</a:t>
            </a:r>
            <a:endParaRPr lang="en-US" dirty="0"/>
          </a:p>
        </p:txBody>
      </p:sp>
      <p:sp>
        <p:nvSpPr>
          <p:cNvPr id="90" name="Text Box 446"/>
          <p:cNvSpPr txBox="1">
            <a:spLocks noChangeArrowheads="1"/>
          </p:cNvSpPr>
          <p:nvPr/>
        </p:nvSpPr>
        <p:spPr bwMode="auto">
          <a:xfrm>
            <a:off x="2813092" y="4239155"/>
            <a:ext cx="445017" cy="308096"/>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defTabSz="787400" eaLnBrk="0" hangingPunct="0">
              <a:defRPr sz="2000">
                <a:solidFill>
                  <a:schemeClr val="tx1"/>
                </a:solidFill>
                <a:latin typeface="Arial" charset="0"/>
              </a:defRPr>
            </a:lvl1pPr>
            <a:lvl2pPr marL="742950" indent="-285750" defTabSz="787400" eaLnBrk="0" hangingPunct="0">
              <a:defRPr sz="2000">
                <a:solidFill>
                  <a:schemeClr val="tx1"/>
                </a:solidFill>
                <a:latin typeface="Arial" charset="0"/>
              </a:defRPr>
            </a:lvl2pPr>
            <a:lvl3pPr marL="1143000" indent="-228600" defTabSz="787400" eaLnBrk="0" hangingPunct="0">
              <a:defRPr sz="2000">
                <a:solidFill>
                  <a:schemeClr val="tx1"/>
                </a:solidFill>
                <a:latin typeface="Arial" charset="0"/>
              </a:defRPr>
            </a:lvl3pPr>
            <a:lvl4pPr marL="1600200" indent="-228600" defTabSz="787400" eaLnBrk="0" hangingPunct="0">
              <a:defRPr sz="2000">
                <a:solidFill>
                  <a:schemeClr val="tx1"/>
                </a:solidFill>
                <a:latin typeface="Arial" charset="0"/>
              </a:defRPr>
            </a:lvl4pPr>
            <a:lvl5pPr marL="2057400" indent="-228600" defTabSz="787400" eaLnBrk="0" hangingPunct="0">
              <a:defRPr sz="2000">
                <a:solidFill>
                  <a:schemeClr val="tx1"/>
                </a:solidFill>
                <a:latin typeface="Arial" charset="0"/>
              </a:defRPr>
            </a:lvl5pPr>
            <a:lvl6pPr marL="2514600" indent="-228600" defTabSz="787400" eaLnBrk="0" fontAlgn="base" hangingPunct="0">
              <a:spcBef>
                <a:spcPct val="10000"/>
              </a:spcBef>
              <a:spcAft>
                <a:spcPct val="0"/>
              </a:spcAft>
              <a:defRPr sz="2000">
                <a:solidFill>
                  <a:schemeClr val="tx1"/>
                </a:solidFill>
                <a:latin typeface="Arial" charset="0"/>
              </a:defRPr>
            </a:lvl6pPr>
            <a:lvl7pPr marL="2971800" indent="-228600" defTabSz="787400" eaLnBrk="0" fontAlgn="base" hangingPunct="0">
              <a:spcBef>
                <a:spcPct val="10000"/>
              </a:spcBef>
              <a:spcAft>
                <a:spcPct val="0"/>
              </a:spcAft>
              <a:defRPr sz="2000">
                <a:solidFill>
                  <a:schemeClr val="tx1"/>
                </a:solidFill>
                <a:latin typeface="Arial" charset="0"/>
              </a:defRPr>
            </a:lvl7pPr>
            <a:lvl8pPr marL="3429000" indent="-228600" defTabSz="787400" eaLnBrk="0" fontAlgn="base" hangingPunct="0">
              <a:spcBef>
                <a:spcPct val="10000"/>
              </a:spcBef>
              <a:spcAft>
                <a:spcPct val="0"/>
              </a:spcAft>
              <a:defRPr sz="2000">
                <a:solidFill>
                  <a:schemeClr val="tx1"/>
                </a:solidFill>
                <a:latin typeface="Arial" charset="0"/>
              </a:defRPr>
            </a:lvl8pPr>
            <a:lvl9pPr marL="3886200" indent="-228600" defTabSz="787400" eaLnBrk="0" fontAlgn="base" hangingPunct="0">
              <a:spcBef>
                <a:spcPct val="10000"/>
              </a:spcBef>
              <a:spcAft>
                <a:spcPct val="0"/>
              </a:spcAft>
              <a:defRPr sz="2000">
                <a:solidFill>
                  <a:schemeClr val="tx1"/>
                </a:solidFill>
                <a:latin typeface="Arial" charset="0"/>
              </a:defRPr>
            </a:lvl9pPr>
          </a:lstStyle>
          <a:p>
            <a:pPr eaLnBrk="1" hangingPunct="1"/>
            <a:r>
              <a:rPr lang="de-DE" sz="1400" dirty="0" smtClean="0"/>
              <a:t>N</a:t>
            </a:r>
            <a:endParaRPr lang="en-US" sz="1400" dirty="0"/>
          </a:p>
        </p:txBody>
      </p:sp>
      <p:sp>
        <p:nvSpPr>
          <p:cNvPr id="91" name="Text Box 448"/>
          <p:cNvSpPr txBox="1">
            <a:spLocks noChangeArrowheads="1"/>
          </p:cNvSpPr>
          <p:nvPr/>
        </p:nvSpPr>
        <p:spPr bwMode="auto">
          <a:xfrm>
            <a:off x="7998027" y="4225917"/>
            <a:ext cx="445017" cy="308096"/>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defTabSz="787400" eaLnBrk="0" hangingPunct="0">
              <a:defRPr sz="2000">
                <a:solidFill>
                  <a:schemeClr val="tx1"/>
                </a:solidFill>
                <a:latin typeface="Arial" charset="0"/>
              </a:defRPr>
            </a:lvl1pPr>
            <a:lvl2pPr marL="742950" indent="-285750" defTabSz="787400" eaLnBrk="0" hangingPunct="0">
              <a:defRPr sz="2000">
                <a:solidFill>
                  <a:schemeClr val="tx1"/>
                </a:solidFill>
                <a:latin typeface="Arial" charset="0"/>
              </a:defRPr>
            </a:lvl2pPr>
            <a:lvl3pPr marL="1143000" indent="-228600" defTabSz="787400" eaLnBrk="0" hangingPunct="0">
              <a:defRPr sz="2000">
                <a:solidFill>
                  <a:schemeClr val="tx1"/>
                </a:solidFill>
                <a:latin typeface="Arial" charset="0"/>
              </a:defRPr>
            </a:lvl3pPr>
            <a:lvl4pPr marL="1600200" indent="-228600" defTabSz="787400" eaLnBrk="0" hangingPunct="0">
              <a:defRPr sz="2000">
                <a:solidFill>
                  <a:schemeClr val="tx1"/>
                </a:solidFill>
                <a:latin typeface="Arial" charset="0"/>
              </a:defRPr>
            </a:lvl4pPr>
            <a:lvl5pPr marL="2057400" indent="-228600" defTabSz="787400" eaLnBrk="0" hangingPunct="0">
              <a:defRPr sz="2000">
                <a:solidFill>
                  <a:schemeClr val="tx1"/>
                </a:solidFill>
                <a:latin typeface="Arial" charset="0"/>
              </a:defRPr>
            </a:lvl5pPr>
            <a:lvl6pPr marL="2514600" indent="-228600" defTabSz="787400" eaLnBrk="0" fontAlgn="base" hangingPunct="0">
              <a:spcBef>
                <a:spcPct val="10000"/>
              </a:spcBef>
              <a:spcAft>
                <a:spcPct val="0"/>
              </a:spcAft>
              <a:defRPr sz="2000">
                <a:solidFill>
                  <a:schemeClr val="tx1"/>
                </a:solidFill>
                <a:latin typeface="Arial" charset="0"/>
              </a:defRPr>
            </a:lvl6pPr>
            <a:lvl7pPr marL="2971800" indent="-228600" defTabSz="787400" eaLnBrk="0" fontAlgn="base" hangingPunct="0">
              <a:spcBef>
                <a:spcPct val="10000"/>
              </a:spcBef>
              <a:spcAft>
                <a:spcPct val="0"/>
              </a:spcAft>
              <a:defRPr sz="2000">
                <a:solidFill>
                  <a:schemeClr val="tx1"/>
                </a:solidFill>
                <a:latin typeface="Arial" charset="0"/>
              </a:defRPr>
            </a:lvl7pPr>
            <a:lvl8pPr marL="3429000" indent="-228600" defTabSz="787400" eaLnBrk="0" fontAlgn="base" hangingPunct="0">
              <a:spcBef>
                <a:spcPct val="10000"/>
              </a:spcBef>
              <a:spcAft>
                <a:spcPct val="0"/>
              </a:spcAft>
              <a:defRPr sz="2000">
                <a:solidFill>
                  <a:schemeClr val="tx1"/>
                </a:solidFill>
                <a:latin typeface="Arial" charset="0"/>
              </a:defRPr>
            </a:lvl8pPr>
            <a:lvl9pPr marL="3886200" indent="-228600" defTabSz="787400" eaLnBrk="0" fontAlgn="base" hangingPunct="0">
              <a:spcBef>
                <a:spcPct val="10000"/>
              </a:spcBef>
              <a:spcAft>
                <a:spcPct val="0"/>
              </a:spcAft>
              <a:defRPr sz="2000">
                <a:solidFill>
                  <a:schemeClr val="tx1"/>
                </a:solidFill>
                <a:latin typeface="Arial" charset="0"/>
              </a:defRPr>
            </a:lvl9pPr>
          </a:lstStyle>
          <a:p>
            <a:pPr eaLnBrk="1" hangingPunct="1"/>
            <a:r>
              <a:rPr lang="de-DE" sz="1400" dirty="0" smtClean="0"/>
              <a:t>C</a:t>
            </a:r>
            <a:endParaRPr lang="en-US" sz="1400" dirty="0"/>
          </a:p>
        </p:txBody>
      </p:sp>
      <p:sp>
        <p:nvSpPr>
          <p:cNvPr id="92" name="Rectangle 411"/>
          <p:cNvSpPr>
            <a:spLocks noChangeArrowheads="1"/>
          </p:cNvSpPr>
          <p:nvPr/>
        </p:nvSpPr>
        <p:spPr bwMode="auto">
          <a:xfrm>
            <a:off x="5334037" y="4526067"/>
            <a:ext cx="300695"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787400"/>
            <a:r>
              <a:rPr lang="en-US" sz="800" dirty="0" smtClean="0">
                <a:solidFill>
                  <a:srgbClr val="000000"/>
                </a:solidFill>
              </a:rPr>
              <a:t>273</a:t>
            </a:r>
            <a:endParaRPr lang="en-US" dirty="0"/>
          </a:p>
        </p:txBody>
      </p:sp>
      <p:sp>
        <p:nvSpPr>
          <p:cNvPr id="93" name="Rectangle 411"/>
          <p:cNvSpPr>
            <a:spLocks noChangeArrowheads="1"/>
          </p:cNvSpPr>
          <p:nvPr/>
        </p:nvSpPr>
        <p:spPr bwMode="auto">
          <a:xfrm>
            <a:off x="7936507" y="4526067"/>
            <a:ext cx="506537"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787400"/>
            <a:r>
              <a:rPr lang="en-US" sz="800" dirty="0" smtClean="0">
                <a:solidFill>
                  <a:srgbClr val="000000"/>
                </a:solidFill>
              </a:rPr>
              <a:t>273 </a:t>
            </a:r>
            <a:r>
              <a:rPr lang="en-US" sz="800" dirty="0" err="1" smtClean="0">
                <a:solidFill>
                  <a:srgbClr val="000000"/>
                </a:solidFill>
              </a:rPr>
              <a:t>aa</a:t>
            </a:r>
            <a:endParaRPr lang="en-US" dirty="0"/>
          </a:p>
        </p:txBody>
      </p:sp>
      <p:sp>
        <p:nvSpPr>
          <p:cNvPr id="94" name="Rectangle 397"/>
          <p:cNvSpPr>
            <a:spLocks noChangeArrowheads="1"/>
          </p:cNvSpPr>
          <p:nvPr/>
        </p:nvSpPr>
        <p:spPr bwMode="auto">
          <a:xfrm>
            <a:off x="3146875" y="4283475"/>
            <a:ext cx="2276856" cy="219456"/>
          </a:xfrm>
          <a:prstGeom prst="rect">
            <a:avLst/>
          </a:prstGeom>
          <a:solidFill>
            <a:srgbClr val="2B44F9"/>
          </a:solidFill>
          <a:ln w="9525">
            <a:solidFill>
              <a:srgbClr val="000000"/>
            </a:solidFill>
            <a:miter lim="800000"/>
            <a:headEnd/>
            <a:tailEnd/>
          </a:ln>
          <a:extLst/>
        </p:spPr>
        <p:txBody>
          <a:bodyPr anchor="ctr"/>
          <a:lstStyle/>
          <a:p>
            <a:pPr algn="ctr"/>
            <a:r>
              <a:rPr lang="de-DE" sz="1000" b="1" dirty="0" err="1" smtClean="0">
                <a:solidFill>
                  <a:schemeClr val="bg1"/>
                </a:solidFill>
              </a:rPr>
              <a:t>Serotype</a:t>
            </a:r>
            <a:r>
              <a:rPr lang="de-DE" sz="1000" b="1" dirty="0" smtClean="0">
                <a:solidFill>
                  <a:schemeClr val="bg1"/>
                </a:solidFill>
              </a:rPr>
              <a:t> 1</a:t>
            </a:r>
            <a:endParaRPr lang="en-US" sz="1000" b="1" dirty="0">
              <a:solidFill>
                <a:schemeClr val="bg1"/>
              </a:solidFill>
            </a:endParaRPr>
          </a:p>
        </p:txBody>
      </p:sp>
      <p:sp>
        <p:nvSpPr>
          <p:cNvPr id="95" name="Rectangle 411"/>
          <p:cNvSpPr>
            <a:spLocks noChangeArrowheads="1"/>
          </p:cNvSpPr>
          <p:nvPr/>
        </p:nvSpPr>
        <p:spPr bwMode="auto">
          <a:xfrm>
            <a:off x="5644266" y="4526067"/>
            <a:ext cx="206490"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787400"/>
            <a:r>
              <a:rPr lang="en-US" sz="800" dirty="0" smtClean="0">
                <a:solidFill>
                  <a:srgbClr val="000000"/>
                </a:solidFill>
              </a:rPr>
              <a:t>126</a:t>
            </a:r>
            <a:endParaRPr lang="en-US" dirty="0"/>
          </a:p>
        </p:txBody>
      </p:sp>
      <p:sp>
        <p:nvSpPr>
          <p:cNvPr id="101" name="Text Box 448"/>
          <p:cNvSpPr txBox="1">
            <a:spLocks noChangeArrowheads="1"/>
          </p:cNvSpPr>
          <p:nvPr/>
        </p:nvSpPr>
        <p:spPr bwMode="auto">
          <a:xfrm>
            <a:off x="8371036" y="4239922"/>
            <a:ext cx="1080120" cy="280087"/>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defTabSz="787400" eaLnBrk="0" hangingPunct="0">
              <a:defRPr sz="2000">
                <a:solidFill>
                  <a:schemeClr val="tx1"/>
                </a:solidFill>
                <a:latin typeface="Arial" charset="0"/>
              </a:defRPr>
            </a:lvl1pPr>
            <a:lvl2pPr marL="742950" indent="-285750" defTabSz="787400" eaLnBrk="0" hangingPunct="0">
              <a:defRPr sz="2000">
                <a:solidFill>
                  <a:schemeClr val="tx1"/>
                </a:solidFill>
                <a:latin typeface="Arial" charset="0"/>
              </a:defRPr>
            </a:lvl2pPr>
            <a:lvl3pPr marL="1143000" indent="-228600" defTabSz="787400" eaLnBrk="0" hangingPunct="0">
              <a:defRPr sz="2000">
                <a:solidFill>
                  <a:schemeClr val="tx1"/>
                </a:solidFill>
                <a:latin typeface="Arial" charset="0"/>
              </a:defRPr>
            </a:lvl3pPr>
            <a:lvl4pPr marL="1600200" indent="-228600" defTabSz="787400" eaLnBrk="0" hangingPunct="0">
              <a:defRPr sz="2000">
                <a:solidFill>
                  <a:schemeClr val="tx1"/>
                </a:solidFill>
                <a:latin typeface="Arial" charset="0"/>
              </a:defRPr>
            </a:lvl4pPr>
            <a:lvl5pPr marL="2057400" indent="-228600" defTabSz="787400" eaLnBrk="0" hangingPunct="0">
              <a:defRPr sz="2000">
                <a:solidFill>
                  <a:schemeClr val="tx1"/>
                </a:solidFill>
                <a:latin typeface="Arial" charset="0"/>
              </a:defRPr>
            </a:lvl5pPr>
            <a:lvl6pPr marL="2514600" indent="-228600" defTabSz="787400" eaLnBrk="0" fontAlgn="base" hangingPunct="0">
              <a:spcBef>
                <a:spcPct val="10000"/>
              </a:spcBef>
              <a:spcAft>
                <a:spcPct val="0"/>
              </a:spcAft>
              <a:defRPr sz="2000">
                <a:solidFill>
                  <a:schemeClr val="tx1"/>
                </a:solidFill>
                <a:latin typeface="Arial" charset="0"/>
              </a:defRPr>
            </a:lvl6pPr>
            <a:lvl7pPr marL="2971800" indent="-228600" defTabSz="787400" eaLnBrk="0" fontAlgn="base" hangingPunct="0">
              <a:spcBef>
                <a:spcPct val="10000"/>
              </a:spcBef>
              <a:spcAft>
                <a:spcPct val="0"/>
              </a:spcAft>
              <a:defRPr sz="2000">
                <a:solidFill>
                  <a:schemeClr val="tx1"/>
                </a:solidFill>
                <a:latin typeface="Arial" charset="0"/>
              </a:defRPr>
            </a:lvl7pPr>
            <a:lvl8pPr marL="3429000" indent="-228600" defTabSz="787400" eaLnBrk="0" fontAlgn="base" hangingPunct="0">
              <a:spcBef>
                <a:spcPct val="10000"/>
              </a:spcBef>
              <a:spcAft>
                <a:spcPct val="0"/>
              </a:spcAft>
              <a:defRPr sz="2000">
                <a:solidFill>
                  <a:schemeClr val="tx1"/>
                </a:solidFill>
                <a:latin typeface="Arial" charset="0"/>
              </a:defRPr>
            </a:lvl8pPr>
            <a:lvl9pPr marL="3886200" indent="-228600" defTabSz="787400" eaLnBrk="0" fontAlgn="base" hangingPunct="0">
              <a:spcBef>
                <a:spcPct val="10000"/>
              </a:spcBef>
              <a:spcAft>
                <a:spcPct val="0"/>
              </a:spcAft>
              <a:defRPr sz="2000">
                <a:solidFill>
                  <a:schemeClr val="tx1"/>
                </a:solidFill>
                <a:latin typeface="Arial" charset="0"/>
              </a:defRPr>
            </a:lvl9pPr>
          </a:lstStyle>
          <a:p>
            <a:pPr eaLnBrk="1" hangingPunct="1"/>
            <a:r>
              <a:rPr lang="de-DE" sz="1400" dirty="0"/>
              <a:t>3</a:t>
            </a:r>
            <a:r>
              <a:rPr lang="de-DE" sz="1400" dirty="0" smtClean="0"/>
              <a:t>4.4 </a:t>
            </a:r>
            <a:r>
              <a:rPr lang="de-DE" sz="1400" dirty="0" err="1" smtClean="0"/>
              <a:t>kDa</a:t>
            </a:r>
            <a:endParaRPr lang="en-US" sz="1400" dirty="0"/>
          </a:p>
        </p:txBody>
      </p:sp>
      <p:sp>
        <p:nvSpPr>
          <p:cNvPr id="102" name="Rectangle 397"/>
          <p:cNvSpPr>
            <a:spLocks noChangeArrowheads="1"/>
          </p:cNvSpPr>
          <p:nvPr/>
        </p:nvSpPr>
        <p:spPr bwMode="auto">
          <a:xfrm>
            <a:off x="5433621" y="4283475"/>
            <a:ext cx="290535" cy="219456"/>
          </a:xfrm>
          <a:prstGeom prst="rect">
            <a:avLst/>
          </a:prstGeom>
          <a:solidFill>
            <a:srgbClr val="00B050"/>
          </a:solidFill>
          <a:ln w="9525">
            <a:solidFill>
              <a:srgbClr val="000000"/>
            </a:solidFill>
            <a:miter lim="800000"/>
            <a:headEnd/>
            <a:tailEnd/>
          </a:ln>
          <a:extLst/>
        </p:spPr>
        <p:txBody>
          <a:bodyPr anchor="ctr"/>
          <a:lstStyle/>
          <a:p>
            <a:pPr algn="ctr"/>
            <a:endParaRPr lang="en-US" sz="800" b="1" dirty="0">
              <a:solidFill>
                <a:schemeClr val="bg1"/>
              </a:solidFill>
            </a:endParaRPr>
          </a:p>
        </p:txBody>
      </p:sp>
      <p:sp>
        <p:nvSpPr>
          <p:cNvPr id="103" name="Rectangle 411"/>
          <p:cNvSpPr>
            <a:spLocks noChangeArrowheads="1"/>
          </p:cNvSpPr>
          <p:nvPr/>
        </p:nvSpPr>
        <p:spPr bwMode="auto">
          <a:xfrm>
            <a:off x="5202684" y="4078655"/>
            <a:ext cx="105331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787400"/>
            <a:r>
              <a:rPr lang="de-DE" sz="800" dirty="0" smtClean="0">
                <a:solidFill>
                  <a:srgbClr val="000000"/>
                </a:solidFill>
              </a:rPr>
              <a:t>Linker </a:t>
            </a:r>
            <a:r>
              <a:rPr lang="de-DE" sz="800" dirty="0" err="1" smtClean="0">
                <a:solidFill>
                  <a:srgbClr val="000000"/>
                </a:solidFill>
              </a:rPr>
              <a:t>OspA</a:t>
            </a:r>
            <a:r>
              <a:rPr lang="de-DE" sz="800" dirty="0" smtClean="0">
                <a:solidFill>
                  <a:srgbClr val="000000"/>
                </a:solidFill>
              </a:rPr>
              <a:t> (21 </a:t>
            </a:r>
            <a:r>
              <a:rPr lang="de-DE" sz="800" dirty="0" err="1" smtClean="0">
                <a:solidFill>
                  <a:srgbClr val="000000"/>
                </a:solidFill>
              </a:rPr>
              <a:t>aa</a:t>
            </a:r>
            <a:r>
              <a:rPr lang="de-DE" sz="800" dirty="0" smtClean="0">
                <a:solidFill>
                  <a:srgbClr val="000000"/>
                </a:solidFill>
              </a:rPr>
              <a:t>)</a:t>
            </a:r>
            <a:endParaRPr lang="en-US" dirty="0"/>
          </a:p>
        </p:txBody>
      </p:sp>
      <p:sp>
        <p:nvSpPr>
          <p:cNvPr id="40" name="Rectangle 387"/>
          <p:cNvSpPr>
            <a:spLocks noChangeArrowheads="1"/>
          </p:cNvSpPr>
          <p:nvPr/>
        </p:nvSpPr>
        <p:spPr bwMode="auto">
          <a:xfrm>
            <a:off x="3090168" y="2389511"/>
            <a:ext cx="1700784" cy="214634"/>
          </a:xfrm>
          <a:prstGeom prst="rect">
            <a:avLst/>
          </a:prstGeom>
          <a:solidFill>
            <a:schemeClr val="tx2">
              <a:lumMod val="40000"/>
              <a:lumOff val="60000"/>
            </a:schemeClr>
          </a:solidFill>
          <a:ln w="9525">
            <a:solidFill>
              <a:srgbClr val="000000"/>
            </a:solidFill>
            <a:miter lim="800000"/>
            <a:headEnd/>
            <a:tailEnd/>
          </a:ln>
          <a:extLst/>
        </p:spPr>
        <p:txBody>
          <a:bodyPr anchor="ctr"/>
          <a:lstStyle/>
          <a:p>
            <a:pPr algn="ctr"/>
            <a:endParaRPr lang="en-US" sz="1000" b="1" dirty="0">
              <a:solidFill>
                <a:schemeClr val="bg1"/>
              </a:solidFill>
            </a:endParaRPr>
          </a:p>
        </p:txBody>
      </p:sp>
      <p:sp>
        <p:nvSpPr>
          <p:cNvPr id="41" name="Rectangle 411"/>
          <p:cNvSpPr>
            <a:spLocks noChangeArrowheads="1"/>
          </p:cNvSpPr>
          <p:nvPr/>
        </p:nvSpPr>
        <p:spPr bwMode="auto">
          <a:xfrm>
            <a:off x="4687707" y="2641262"/>
            <a:ext cx="206490"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787400"/>
            <a:r>
              <a:rPr lang="en-US" sz="800" dirty="0" smtClean="0">
                <a:solidFill>
                  <a:srgbClr val="000000"/>
                </a:solidFill>
              </a:rPr>
              <a:t>126</a:t>
            </a:r>
            <a:endParaRPr lang="en-US" dirty="0"/>
          </a:p>
        </p:txBody>
      </p:sp>
      <p:sp>
        <p:nvSpPr>
          <p:cNvPr id="42" name="Rectangle 411"/>
          <p:cNvSpPr>
            <a:spLocks noChangeArrowheads="1"/>
          </p:cNvSpPr>
          <p:nvPr/>
        </p:nvSpPr>
        <p:spPr bwMode="auto">
          <a:xfrm>
            <a:off x="4759016" y="3587574"/>
            <a:ext cx="206490"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787400"/>
            <a:r>
              <a:rPr lang="en-US" sz="800" dirty="0" smtClean="0">
                <a:solidFill>
                  <a:srgbClr val="000000"/>
                </a:solidFill>
              </a:rPr>
              <a:t>126</a:t>
            </a:r>
            <a:endParaRPr lang="en-US" dirty="0"/>
          </a:p>
        </p:txBody>
      </p:sp>
      <p:sp>
        <p:nvSpPr>
          <p:cNvPr id="43" name="Rectangle 387"/>
          <p:cNvSpPr>
            <a:spLocks noChangeArrowheads="1"/>
          </p:cNvSpPr>
          <p:nvPr/>
        </p:nvSpPr>
        <p:spPr bwMode="auto">
          <a:xfrm>
            <a:off x="3131937" y="3328002"/>
            <a:ext cx="1700784" cy="214634"/>
          </a:xfrm>
          <a:prstGeom prst="rect">
            <a:avLst/>
          </a:prstGeom>
          <a:solidFill>
            <a:schemeClr val="tx2">
              <a:lumMod val="40000"/>
              <a:lumOff val="60000"/>
            </a:schemeClr>
          </a:solidFill>
          <a:ln w="9525">
            <a:solidFill>
              <a:srgbClr val="000000"/>
            </a:solidFill>
            <a:miter lim="800000"/>
            <a:headEnd/>
            <a:tailEnd/>
          </a:ln>
          <a:extLst/>
        </p:spPr>
        <p:txBody>
          <a:bodyPr anchor="ctr"/>
          <a:lstStyle/>
          <a:p>
            <a:pPr algn="ctr"/>
            <a:endParaRPr lang="en-US" sz="1000" b="1" dirty="0">
              <a:solidFill>
                <a:schemeClr val="bg1"/>
              </a:solidFill>
            </a:endParaRPr>
          </a:p>
        </p:txBody>
      </p:sp>
      <p:sp>
        <p:nvSpPr>
          <p:cNvPr id="98" name="Rectangle 387"/>
          <p:cNvSpPr>
            <a:spLocks noChangeArrowheads="1"/>
          </p:cNvSpPr>
          <p:nvPr/>
        </p:nvSpPr>
        <p:spPr bwMode="auto">
          <a:xfrm>
            <a:off x="3131937" y="3328002"/>
            <a:ext cx="122207" cy="219456"/>
          </a:xfrm>
          <a:prstGeom prst="rect">
            <a:avLst/>
          </a:prstGeom>
          <a:solidFill>
            <a:srgbClr val="00B050"/>
          </a:solidFill>
          <a:ln w="9525">
            <a:solidFill>
              <a:srgbClr val="000000"/>
            </a:solidFill>
            <a:miter lim="800000"/>
            <a:headEnd/>
            <a:tailEnd/>
          </a:ln>
          <a:extLst/>
        </p:spPr>
        <p:txBody>
          <a:bodyPr anchor="ctr"/>
          <a:lstStyle/>
          <a:p>
            <a:pPr algn="ctr"/>
            <a:endParaRPr lang="en-US" sz="800" b="1" dirty="0">
              <a:solidFill>
                <a:schemeClr val="bg1"/>
              </a:solidFill>
            </a:endParaRPr>
          </a:p>
        </p:txBody>
      </p:sp>
    </p:spTree>
    <p:extLst>
      <p:ext uri="{BB962C8B-B14F-4D97-AF65-F5344CB8AC3E}">
        <p14:creationId xmlns:p14="http://schemas.microsoft.com/office/powerpoint/2010/main" val="41999404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ontent Placeholder 2"/>
          <p:cNvSpPr>
            <a:spLocks noGrp="1"/>
          </p:cNvSpPr>
          <p:nvPr>
            <p:ph idx="1"/>
          </p:nvPr>
        </p:nvSpPr>
        <p:spPr>
          <a:xfrm>
            <a:off x="738188" y="1908175"/>
            <a:ext cx="9361487" cy="4751388"/>
          </a:xfrm>
        </p:spPr>
        <p:txBody>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pPr marL="0" indent="0">
              <a:buNone/>
            </a:pPr>
            <a:endParaRPr lang="en-US" dirty="0"/>
          </a:p>
          <a:p>
            <a:r>
              <a:rPr lang="en-US" sz="1600" b="1" dirty="0"/>
              <a:t>The immune responses of VLA15-combo as measured by ELISA for </a:t>
            </a:r>
            <a:r>
              <a:rPr lang="en-US" sz="1600" b="1" dirty="0" smtClean="0"/>
              <a:t>all serotypes </a:t>
            </a:r>
            <a:r>
              <a:rPr lang="en-US" sz="1600" b="1" dirty="0"/>
              <a:t>are non-inferior </a:t>
            </a:r>
            <a:r>
              <a:rPr lang="en-US" sz="1600" b="1" dirty="0" smtClean="0"/>
              <a:t>or superior to Baxter-like vaccine</a:t>
            </a:r>
            <a:endParaRPr lang="en-US" sz="1600" b="1" dirty="0"/>
          </a:p>
        </p:txBody>
      </p:sp>
      <p:sp>
        <p:nvSpPr>
          <p:cNvPr id="2" name="Title 1"/>
          <p:cNvSpPr>
            <a:spLocks noGrp="1"/>
          </p:cNvSpPr>
          <p:nvPr>
            <p:ph type="title"/>
          </p:nvPr>
        </p:nvSpPr>
        <p:spPr/>
        <p:txBody>
          <a:bodyPr/>
          <a:lstStyle/>
          <a:p>
            <a:r>
              <a:rPr lang="en-US" dirty="0"/>
              <a:t>I</a:t>
            </a:r>
            <a:r>
              <a:rPr lang="en-US" dirty="0" smtClean="0"/>
              <a:t>mmunogenicity </a:t>
            </a:r>
            <a:r>
              <a:rPr lang="en-US" dirty="0"/>
              <a:t>of </a:t>
            </a:r>
            <a:r>
              <a:rPr lang="en-US" dirty="0" smtClean="0"/>
              <a:t>VLA15 in </a:t>
            </a:r>
            <a:r>
              <a:rPr lang="en-US" dirty="0"/>
              <a:t>mice</a:t>
            </a:r>
            <a:r>
              <a:rPr lang="en-US" dirty="0" smtClean="0"/>
              <a:t/>
            </a:r>
            <a:br>
              <a:rPr lang="en-US" dirty="0" smtClean="0"/>
            </a:br>
            <a:r>
              <a:rPr lang="en-US" b="0" dirty="0">
                <a:solidFill>
                  <a:schemeClr val="tx2"/>
                </a:solidFill>
              </a:rPr>
              <a:t>ELISA for C-terminal </a:t>
            </a:r>
            <a:r>
              <a:rPr lang="en-US" b="0" dirty="0" err="1">
                <a:solidFill>
                  <a:schemeClr val="tx2"/>
                </a:solidFill>
              </a:rPr>
              <a:t>OspA</a:t>
            </a:r>
            <a:endParaRPr lang="en-US" b="0" dirty="0">
              <a:solidFill>
                <a:schemeClr val="tx2"/>
              </a:solidFill>
            </a:endParaRPr>
          </a:p>
        </p:txBody>
      </p:sp>
      <p:sp>
        <p:nvSpPr>
          <p:cNvPr id="4" name="Date Placeholder 3"/>
          <p:cNvSpPr>
            <a:spLocks noGrp="1"/>
          </p:cNvSpPr>
          <p:nvPr>
            <p:ph type="dt" sz="half" idx="10"/>
          </p:nvPr>
        </p:nvSpPr>
        <p:spPr/>
        <p:txBody>
          <a:bodyPr/>
          <a:lstStyle/>
          <a:p>
            <a:r>
              <a:rPr lang="en-US" noProof="0" smtClean="0"/>
              <a:t>SEPTEMBER 25, 2014</a:t>
            </a:r>
            <a:endParaRPr lang="en-US" noProof="0" dirty="0"/>
          </a:p>
        </p:txBody>
      </p:sp>
      <p:sp>
        <p:nvSpPr>
          <p:cNvPr id="5" name="Footer Placeholder 4"/>
          <p:cNvSpPr>
            <a:spLocks noGrp="1"/>
          </p:cNvSpPr>
          <p:nvPr>
            <p:ph type="ftr" sz="quarter" idx="11"/>
          </p:nvPr>
        </p:nvSpPr>
        <p:spPr/>
        <p:txBody>
          <a:bodyPr/>
          <a:lstStyle/>
          <a:p>
            <a:r>
              <a:rPr lang="en-US" noProof="0" smtClean="0"/>
              <a:t>VALNEVA'S LB VACCINE                                         </a:t>
            </a:r>
            <a:endParaRPr lang="en-US" noProof="0"/>
          </a:p>
        </p:txBody>
      </p:sp>
      <p:sp>
        <p:nvSpPr>
          <p:cNvPr id="6" name="Slide Number Placeholder 5"/>
          <p:cNvSpPr>
            <a:spLocks noGrp="1"/>
          </p:cNvSpPr>
          <p:nvPr>
            <p:ph type="sldNum" sz="quarter" idx="12"/>
          </p:nvPr>
        </p:nvSpPr>
        <p:spPr/>
        <p:txBody>
          <a:bodyPr/>
          <a:lstStyle/>
          <a:p>
            <a:fld id="{DECF7BD0-5718-4203-831C-0CE0D6B007E8}" type="slidenum">
              <a:rPr lang="en-US" noProof="0" smtClean="0"/>
              <a:t>18</a:t>
            </a:fld>
            <a:endParaRPr lang="en-US" noProof="0"/>
          </a:p>
        </p:txBody>
      </p:sp>
      <p:sp>
        <p:nvSpPr>
          <p:cNvPr id="7" name="Text Placeholder 6"/>
          <p:cNvSpPr>
            <a:spLocks noGrp="1"/>
          </p:cNvSpPr>
          <p:nvPr>
            <p:ph type="body" sz="quarter" idx="13"/>
          </p:nvPr>
        </p:nvSpPr>
        <p:spPr/>
        <p:txBody>
          <a:bodyPr/>
          <a:lstStyle/>
          <a:p>
            <a:r>
              <a:rPr lang="en-US" dirty="0"/>
              <a:t>GMT – geometric </a:t>
            </a:r>
            <a:r>
              <a:rPr lang="en-US"/>
              <a:t>mean </a:t>
            </a:r>
            <a:r>
              <a:rPr lang="en-US" smtClean="0"/>
              <a:t>titer, </a:t>
            </a:r>
            <a:r>
              <a:rPr lang="en-US" dirty="0"/>
              <a:t>CI – </a:t>
            </a:r>
            <a:r>
              <a:rPr lang="en-US"/>
              <a:t>confidence </a:t>
            </a:r>
            <a:r>
              <a:rPr lang="en-US" smtClean="0"/>
              <a:t>interval, </a:t>
            </a:r>
            <a:r>
              <a:rPr lang="en-US" dirty="0"/>
              <a:t>LL – </a:t>
            </a:r>
            <a:r>
              <a:rPr lang="en-US"/>
              <a:t>lower </a:t>
            </a:r>
            <a:r>
              <a:rPr lang="en-US" smtClean="0"/>
              <a:t>limit, </a:t>
            </a:r>
            <a:r>
              <a:rPr lang="en-US" dirty="0"/>
              <a:t>UL – upper </a:t>
            </a:r>
            <a:r>
              <a:rPr lang="en-US" dirty="0" smtClean="0"/>
              <a:t>limit</a:t>
            </a:r>
            <a:endParaRPr lang="en-US" dirty="0"/>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188" y="1910024"/>
            <a:ext cx="2308860" cy="20688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8188" y="3992806"/>
            <a:ext cx="2308860" cy="20688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86638" y="1902648"/>
            <a:ext cx="2263140" cy="20688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90516" y="3993522"/>
            <a:ext cx="2263140" cy="20688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98828" y="1908929"/>
            <a:ext cx="2308860" cy="20688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495416" y="4002847"/>
            <a:ext cx="2308860" cy="20688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452306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Mouse challenge </a:t>
            </a:r>
            <a:r>
              <a:rPr lang="en-US" dirty="0"/>
              <a:t>m</a:t>
            </a:r>
            <a:r>
              <a:rPr lang="en-US" dirty="0" smtClean="0"/>
              <a:t>odels</a:t>
            </a:r>
            <a:br>
              <a:rPr lang="en-US" dirty="0" smtClean="0"/>
            </a:br>
            <a:r>
              <a:rPr lang="en-US" b="0" dirty="0" smtClean="0">
                <a:solidFill>
                  <a:schemeClr val="tx2"/>
                </a:solidFill>
              </a:rPr>
              <a:t>Layout and readout of the two challenge models</a:t>
            </a:r>
            <a:endParaRPr lang="en-US" dirty="0"/>
          </a:p>
        </p:txBody>
      </p:sp>
      <p:sp>
        <p:nvSpPr>
          <p:cNvPr id="3" name="Content Placeholder 2"/>
          <p:cNvSpPr>
            <a:spLocks noGrp="1"/>
          </p:cNvSpPr>
          <p:nvPr>
            <p:ph idx="1"/>
          </p:nvPr>
        </p:nvSpPr>
        <p:spPr>
          <a:xfrm>
            <a:off x="738488" y="5838287"/>
            <a:ext cx="4724400" cy="710964"/>
          </a:xfrm>
        </p:spPr>
        <p:txBody>
          <a:bodyPr wrap="square">
            <a:spAutoFit/>
          </a:bodyPr>
          <a:lstStyle/>
          <a:p>
            <a:pPr>
              <a:lnSpc>
                <a:spcPct val="100000"/>
              </a:lnSpc>
            </a:pPr>
            <a:r>
              <a:rPr lang="en-US" sz="1400" dirty="0" smtClean="0"/>
              <a:t>Mice are challenged with ticks feeding </a:t>
            </a:r>
            <a:r>
              <a:rPr lang="en-US" sz="1400" dirty="0"/>
              <a:t>for 3-5 </a:t>
            </a:r>
            <a:r>
              <a:rPr lang="en-US" sz="1400" dirty="0" smtClean="0"/>
              <a:t>days</a:t>
            </a:r>
            <a:endParaRPr lang="en-US" sz="1400" dirty="0"/>
          </a:p>
          <a:p>
            <a:pPr>
              <a:lnSpc>
                <a:spcPct val="100000"/>
              </a:lnSpc>
            </a:pPr>
            <a:r>
              <a:rPr lang="en-US" sz="1400" dirty="0"/>
              <a:t>Mice are sacrificed 6 weeks after tick application</a:t>
            </a:r>
          </a:p>
          <a:p>
            <a:pPr>
              <a:lnSpc>
                <a:spcPct val="100000"/>
              </a:lnSpc>
            </a:pPr>
            <a:r>
              <a:rPr lang="en-US" sz="1400" dirty="0"/>
              <a:t>Readout based on </a:t>
            </a:r>
            <a:r>
              <a:rPr lang="en-US" sz="1400" dirty="0" err="1" smtClean="0"/>
              <a:t>VlsE</a:t>
            </a:r>
            <a:r>
              <a:rPr lang="en-US" sz="1400" dirty="0" smtClean="0"/>
              <a:t> ELISA </a:t>
            </a:r>
            <a:r>
              <a:rPr lang="en-US" sz="1400" dirty="0"/>
              <a:t>and </a:t>
            </a:r>
            <a:r>
              <a:rPr lang="en-US" sz="1400" dirty="0" smtClean="0"/>
              <a:t>qPCR</a:t>
            </a:r>
            <a:endParaRPr lang="en-US" sz="1400" dirty="0"/>
          </a:p>
        </p:txBody>
      </p:sp>
      <p:sp>
        <p:nvSpPr>
          <p:cNvPr id="4" name="Date Placeholder 3"/>
          <p:cNvSpPr>
            <a:spLocks noGrp="1"/>
          </p:cNvSpPr>
          <p:nvPr>
            <p:ph type="dt" sz="half" idx="10"/>
          </p:nvPr>
        </p:nvSpPr>
        <p:spPr/>
        <p:txBody>
          <a:bodyPr/>
          <a:lstStyle/>
          <a:p>
            <a:r>
              <a:rPr lang="en-US" noProof="0" smtClean="0"/>
              <a:t>SEPTEMBER 25, 2014</a:t>
            </a:r>
            <a:endParaRPr lang="en-US" noProof="0" dirty="0"/>
          </a:p>
        </p:txBody>
      </p:sp>
      <p:sp>
        <p:nvSpPr>
          <p:cNvPr id="5" name="Footer Placeholder 4"/>
          <p:cNvSpPr>
            <a:spLocks noGrp="1"/>
          </p:cNvSpPr>
          <p:nvPr>
            <p:ph type="ftr" sz="quarter" idx="11"/>
          </p:nvPr>
        </p:nvSpPr>
        <p:spPr/>
        <p:txBody>
          <a:bodyPr/>
          <a:lstStyle/>
          <a:p>
            <a:r>
              <a:rPr lang="en-US" noProof="0" smtClean="0"/>
              <a:t>VALNEVA'S LB VACCINE                                         </a:t>
            </a:r>
            <a:endParaRPr lang="en-US" noProof="0" dirty="0"/>
          </a:p>
        </p:txBody>
      </p:sp>
      <p:sp>
        <p:nvSpPr>
          <p:cNvPr id="6" name="Slide Number Placeholder 5"/>
          <p:cNvSpPr>
            <a:spLocks noGrp="1"/>
          </p:cNvSpPr>
          <p:nvPr>
            <p:ph type="sldNum" sz="quarter" idx="12"/>
          </p:nvPr>
        </p:nvSpPr>
        <p:spPr/>
        <p:txBody>
          <a:bodyPr/>
          <a:lstStyle/>
          <a:p>
            <a:fld id="{DECF7BD0-5718-4203-831C-0CE0D6B007E8}" type="slidenum">
              <a:rPr lang="en-US" noProof="0" smtClean="0"/>
              <a:pPr/>
              <a:t>19</a:t>
            </a:fld>
            <a:endParaRPr lang="en-US" noProof="0"/>
          </a:p>
        </p:txBody>
      </p:sp>
      <p:sp>
        <p:nvSpPr>
          <p:cNvPr id="7" name="Text Placeholder 6"/>
          <p:cNvSpPr>
            <a:spLocks noGrp="1"/>
          </p:cNvSpPr>
          <p:nvPr>
            <p:ph type="body" sz="quarter" idx="13"/>
          </p:nvPr>
        </p:nvSpPr>
        <p:spPr>
          <a:xfrm>
            <a:off x="743765" y="6659626"/>
            <a:ext cx="9361487" cy="181408"/>
          </a:xfrm>
        </p:spPr>
        <p:txBody>
          <a:bodyPr/>
          <a:lstStyle/>
          <a:p>
            <a:r>
              <a:rPr lang="en-US" dirty="0" smtClean="0"/>
              <a:t>VlsE</a:t>
            </a:r>
            <a:r>
              <a:rPr lang="en-US" dirty="0"/>
              <a:t>: Variable major protein [VMP]-</a:t>
            </a:r>
            <a:r>
              <a:rPr lang="en-US" dirty="0" smtClean="0"/>
              <a:t>like sequence E</a:t>
            </a:r>
            <a:endParaRPr lang="en-US" dirty="0"/>
          </a:p>
        </p:txBody>
      </p:sp>
      <p:grpSp>
        <p:nvGrpSpPr>
          <p:cNvPr id="159" name="Group 61"/>
          <p:cNvGrpSpPr/>
          <p:nvPr/>
        </p:nvGrpSpPr>
        <p:grpSpPr>
          <a:xfrm>
            <a:off x="5622305" y="2611975"/>
            <a:ext cx="4367318" cy="3149856"/>
            <a:chOff x="2294618" y="2203589"/>
            <a:chExt cx="5426030" cy="3830499"/>
          </a:xfrm>
        </p:grpSpPr>
        <p:sp>
          <p:nvSpPr>
            <p:cNvPr id="160" name="Freeform 4"/>
            <p:cNvSpPr>
              <a:spLocks/>
            </p:cNvSpPr>
            <p:nvPr/>
          </p:nvSpPr>
          <p:spPr bwMode="auto">
            <a:xfrm>
              <a:off x="2355209" y="3419476"/>
              <a:ext cx="441986" cy="306388"/>
            </a:xfrm>
            <a:custGeom>
              <a:avLst/>
              <a:gdLst>
                <a:gd name="T0" fmla="*/ 0 w 1578"/>
                <a:gd name="T1" fmla="*/ 0 h 568"/>
                <a:gd name="T2" fmla="*/ 0 w 1578"/>
                <a:gd name="T3" fmla="*/ 0 h 568"/>
                <a:gd name="T4" fmla="*/ 0 w 1578"/>
                <a:gd name="T5" fmla="*/ 2 h 568"/>
                <a:gd name="T6" fmla="*/ 0 w 1578"/>
                <a:gd name="T7" fmla="*/ 2 h 568"/>
                <a:gd name="T8" fmla="*/ 0 w 1578"/>
                <a:gd name="T9" fmla="*/ 1 h 568"/>
                <a:gd name="T10" fmla="*/ 0 w 1578"/>
                <a:gd name="T11" fmla="*/ 0 h 56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78" h="568">
                  <a:moveTo>
                    <a:pt x="1431" y="0"/>
                  </a:moveTo>
                  <a:lnTo>
                    <a:pt x="0" y="0"/>
                  </a:lnTo>
                  <a:lnTo>
                    <a:pt x="0" y="568"/>
                  </a:lnTo>
                  <a:lnTo>
                    <a:pt x="1431" y="568"/>
                  </a:lnTo>
                  <a:lnTo>
                    <a:pt x="1578" y="284"/>
                  </a:lnTo>
                  <a:lnTo>
                    <a:pt x="1431" y="0"/>
                  </a:lnTo>
                  <a:close/>
                </a:path>
              </a:pathLst>
            </a:custGeom>
            <a:solidFill>
              <a:srgbClr val="089DD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solidFill>
                  <a:schemeClr val="bg1"/>
                </a:solidFill>
              </a:endParaRPr>
            </a:p>
          </p:txBody>
        </p:sp>
        <p:sp>
          <p:nvSpPr>
            <p:cNvPr id="161" name="AutoShape 5"/>
            <p:cNvSpPr>
              <a:spLocks noChangeArrowheads="1"/>
            </p:cNvSpPr>
            <p:nvPr/>
          </p:nvSpPr>
          <p:spPr bwMode="auto">
            <a:xfrm>
              <a:off x="2783437" y="3419476"/>
              <a:ext cx="438547" cy="307975"/>
            </a:xfrm>
            <a:prstGeom prst="chevron">
              <a:avLst>
                <a:gd name="adj" fmla="val 12225"/>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chemeClr val="bg1"/>
                </a:solidFill>
              </a:endParaRPr>
            </a:p>
          </p:txBody>
        </p:sp>
        <p:sp>
          <p:nvSpPr>
            <p:cNvPr id="162" name="Rectangle 6"/>
            <p:cNvSpPr>
              <a:spLocks noChangeArrowheads="1"/>
            </p:cNvSpPr>
            <p:nvPr/>
          </p:nvSpPr>
          <p:spPr bwMode="auto">
            <a:xfrm>
              <a:off x="2425720" y="3479801"/>
              <a:ext cx="276886" cy="184150"/>
            </a:xfrm>
            <a:prstGeom prst="rect">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gn="ctr">
                <a:buClr>
                  <a:schemeClr val="hlink"/>
                </a:buClr>
              </a:pPr>
              <a:r>
                <a:rPr lang="en-US" sz="1200" b="1">
                  <a:solidFill>
                    <a:schemeClr val="bg1"/>
                  </a:solidFill>
                </a:rPr>
                <a:t>1</a:t>
              </a:r>
            </a:p>
          </p:txBody>
        </p:sp>
        <p:sp>
          <p:nvSpPr>
            <p:cNvPr id="163" name="Rectangle 7"/>
            <p:cNvSpPr>
              <a:spLocks noChangeArrowheads="1"/>
            </p:cNvSpPr>
            <p:nvPr/>
          </p:nvSpPr>
          <p:spPr bwMode="auto">
            <a:xfrm>
              <a:off x="2840190" y="3479801"/>
              <a:ext cx="275167" cy="184150"/>
            </a:xfrm>
            <a:prstGeom prst="rect">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gn="ctr">
                <a:buClr>
                  <a:schemeClr val="hlink"/>
                </a:buClr>
              </a:pPr>
              <a:r>
                <a:rPr lang="en-US" sz="1200" b="1">
                  <a:solidFill>
                    <a:schemeClr val="bg1"/>
                  </a:solidFill>
                </a:rPr>
                <a:t>2</a:t>
              </a:r>
            </a:p>
          </p:txBody>
        </p:sp>
        <p:sp>
          <p:nvSpPr>
            <p:cNvPr id="164" name="AutoShape 8"/>
            <p:cNvSpPr>
              <a:spLocks noChangeArrowheads="1"/>
            </p:cNvSpPr>
            <p:nvPr/>
          </p:nvSpPr>
          <p:spPr bwMode="auto">
            <a:xfrm>
              <a:off x="3208226" y="3419476"/>
              <a:ext cx="443706" cy="307975"/>
            </a:xfrm>
            <a:prstGeom prst="chevron">
              <a:avLst>
                <a:gd name="adj" fmla="val 12369"/>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chemeClr val="bg1"/>
                </a:solidFill>
              </a:endParaRPr>
            </a:p>
          </p:txBody>
        </p:sp>
        <p:sp>
          <p:nvSpPr>
            <p:cNvPr id="165" name="Rectangle 9"/>
            <p:cNvSpPr>
              <a:spLocks noChangeArrowheads="1"/>
            </p:cNvSpPr>
            <p:nvPr/>
          </p:nvSpPr>
          <p:spPr bwMode="auto">
            <a:xfrm>
              <a:off x="3266698" y="3479801"/>
              <a:ext cx="275167" cy="184150"/>
            </a:xfrm>
            <a:prstGeom prst="rect">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gn="ctr">
                <a:buClr>
                  <a:schemeClr val="hlink"/>
                </a:buClr>
              </a:pPr>
              <a:r>
                <a:rPr lang="en-US" sz="1200" b="1">
                  <a:solidFill>
                    <a:schemeClr val="bg1"/>
                  </a:solidFill>
                </a:rPr>
                <a:t>3</a:t>
              </a:r>
            </a:p>
          </p:txBody>
        </p:sp>
        <p:sp>
          <p:nvSpPr>
            <p:cNvPr id="166" name="AutoShape 10"/>
            <p:cNvSpPr>
              <a:spLocks noChangeArrowheads="1"/>
            </p:cNvSpPr>
            <p:nvPr/>
          </p:nvSpPr>
          <p:spPr bwMode="auto">
            <a:xfrm>
              <a:off x="3638173" y="3419476"/>
              <a:ext cx="443706" cy="307975"/>
            </a:xfrm>
            <a:prstGeom prst="chevron">
              <a:avLst>
                <a:gd name="adj" fmla="val 12369"/>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chemeClr val="bg1"/>
                </a:solidFill>
              </a:endParaRPr>
            </a:p>
          </p:txBody>
        </p:sp>
        <p:sp>
          <p:nvSpPr>
            <p:cNvPr id="167" name="AutoShape 11"/>
            <p:cNvSpPr>
              <a:spLocks noChangeArrowheads="1"/>
            </p:cNvSpPr>
            <p:nvPr/>
          </p:nvSpPr>
          <p:spPr bwMode="auto">
            <a:xfrm>
              <a:off x="4068121" y="3419476"/>
              <a:ext cx="441986" cy="307975"/>
            </a:xfrm>
            <a:prstGeom prst="chevron">
              <a:avLst>
                <a:gd name="adj" fmla="val 12321"/>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chemeClr val="bg1"/>
                </a:solidFill>
              </a:endParaRPr>
            </a:p>
          </p:txBody>
        </p:sp>
        <p:sp>
          <p:nvSpPr>
            <p:cNvPr id="168" name="Rectangle 12"/>
            <p:cNvSpPr>
              <a:spLocks noChangeArrowheads="1"/>
            </p:cNvSpPr>
            <p:nvPr/>
          </p:nvSpPr>
          <p:spPr bwMode="auto">
            <a:xfrm>
              <a:off x="4126594" y="3479801"/>
              <a:ext cx="276886" cy="184150"/>
            </a:xfrm>
            <a:prstGeom prst="rect">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gn="ctr">
                <a:buClr>
                  <a:schemeClr val="hlink"/>
                </a:buClr>
              </a:pPr>
              <a:r>
                <a:rPr lang="en-US" sz="1200" b="1">
                  <a:solidFill>
                    <a:schemeClr val="bg1"/>
                  </a:solidFill>
                </a:rPr>
                <a:t>2</a:t>
              </a:r>
            </a:p>
          </p:txBody>
        </p:sp>
        <p:sp>
          <p:nvSpPr>
            <p:cNvPr id="169" name="AutoShape 13"/>
            <p:cNvSpPr>
              <a:spLocks noChangeArrowheads="1"/>
            </p:cNvSpPr>
            <p:nvPr/>
          </p:nvSpPr>
          <p:spPr bwMode="auto">
            <a:xfrm>
              <a:off x="4499789" y="3419476"/>
              <a:ext cx="438547" cy="307975"/>
            </a:xfrm>
            <a:prstGeom prst="chevron">
              <a:avLst>
                <a:gd name="adj" fmla="val 12225"/>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chemeClr val="bg1"/>
                </a:solidFill>
              </a:endParaRPr>
            </a:p>
          </p:txBody>
        </p:sp>
        <p:sp>
          <p:nvSpPr>
            <p:cNvPr id="170" name="Rectangle 14"/>
            <p:cNvSpPr>
              <a:spLocks noChangeArrowheads="1"/>
            </p:cNvSpPr>
            <p:nvPr/>
          </p:nvSpPr>
          <p:spPr bwMode="auto">
            <a:xfrm>
              <a:off x="4558262" y="3479801"/>
              <a:ext cx="275167" cy="184150"/>
            </a:xfrm>
            <a:prstGeom prst="rect">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gn="ctr">
                <a:buClr>
                  <a:schemeClr val="hlink"/>
                </a:buClr>
              </a:pPr>
              <a:r>
                <a:rPr lang="en-US" sz="1200" b="1">
                  <a:solidFill>
                    <a:schemeClr val="bg1"/>
                  </a:solidFill>
                </a:rPr>
                <a:t>2</a:t>
              </a:r>
            </a:p>
          </p:txBody>
        </p:sp>
        <p:sp>
          <p:nvSpPr>
            <p:cNvPr id="171" name="AutoShape 15"/>
            <p:cNvSpPr>
              <a:spLocks noChangeArrowheads="1"/>
            </p:cNvSpPr>
            <p:nvPr/>
          </p:nvSpPr>
          <p:spPr bwMode="auto">
            <a:xfrm>
              <a:off x="4929737" y="3419476"/>
              <a:ext cx="440267" cy="307975"/>
            </a:xfrm>
            <a:prstGeom prst="chevron">
              <a:avLst>
                <a:gd name="adj" fmla="val 12273"/>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chemeClr val="bg1"/>
                </a:solidFill>
              </a:endParaRPr>
            </a:p>
          </p:txBody>
        </p:sp>
        <p:sp>
          <p:nvSpPr>
            <p:cNvPr id="172" name="AutoShape 16"/>
            <p:cNvSpPr>
              <a:spLocks noChangeArrowheads="1"/>
            </p:cNvSpPr>
            <p:nvPr/>
          </p:nvSpPr>
          <p:spPr bwMode="auto">
            <a:xfrm>
              <a:off x="5359685" y="3419476"/>
              <a:ext cx="438547" cy="307975"/>
            </a:xfrm>
            <a:prstGeom prst="chevron">
              <a:avLst>
                <a:gd name="adj" fmla="val 12225"/>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chemeClr val="bg1"/>
                </a:solidFill>
              </a:endParaRPr>
            </a:p>
          </p:txBody>
        </p:sp>
        <p:sp>
          <p:nvSpPr>
            <p:cNvPr id="173" name="Rectangle 17"/>
            <p:cNvSpPr>
              <a:spLocks noChangeArrowheads="1"/>
            </p:cNvSpPr>
            <p:nvPr/>
          </p:nvSpPr>
          <p:spPr bwMode="auto">
            <a:xfrm>
              <a:off x="5416438" y="3479801"/>
              <a:ext cx="275167" cy="184150"/>
            </a:xfrm>
            <a:prstGeom prst="rect">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gn="ctr">
                <a:buClr>
                  <a:schemeClr val="hlink"/>
                </a:buClr>
              </a:pPr>
              <a:r>
                <a:rPr lang="en-US" sz="1200" b="1">
                  <a:solidFill>
                    <a:schemeClr val="bg1"/>
                  </a:solidFill>
                </a:rPr>
                <a:t>2</a:t>
              </a:r>
            </a:p>
          </p:txBody>
        </p:sp>
        <p:sp>
          <p:nvSpPr>
            <p:cNvPr id="174" name="AutoShape 18"/>
            <p:cNvSpPr>
              <a:spLocks noChangeArrowheads="1"/>
            </p:cNvSpPr>
            <p:nvPr/>
          </p:nvSpPr>
          <p:spPr bwMode="auto">
            <a:xfrm>
              <a:off x="5787913" y="3419476"/>
              <a:ext cx="440267" cy="307975"/>
            </a:xfrm>
            <a:prstGeom prst="chevron">
              <a:avLst>
                <a:gd name="adj" fmla="val 12273"/>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chemeClr val="bg1"/>
                </a:solidFill>
              </a:endParaRPr>
            </a:p>
          </p:txBody>
        </p:sp>
        <p:sp>
          <p:nvSpPr>
            <p:cNvPr id="175" name="Rectangle 19"/>
            <p:cNvSpPr>
              <a:spLocks noChangeArrowheads="1"/>
            </p:cNvSpPr>
            <p:nvPr/>
          </p:nvSpPr>
          <p:spPr bwMode="auto">
            <a:xfrm>
              <a:off x="5848106" y="3479801"/>
              <a:ext cx="273447" cy="184150"/>
            </a:xfrm>
            <a:prstGeom prst="rect">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gn="ctr">
                <a:buClr>
                  <a:schemeClr val="hlink"/>
                </a:buClr>
              </a:pPr>
              <a:r>
                <a:rPr lang="en-US" sz="1200" b="1">
                  <a:solidFill>
                    <a:schemeClr val="bg1"/>
                  </a:solidFill>
                </a:rPr>
                <a:t>2</a:t>
              </a:r>
            </a:p>
          </p:txBody>
        </p:sp>
        <p:sp>
          <p:nvSpPr>
            <p:cNvPr id="176" name="Rectangle 20"/>
            <p:cNvSpPr>
              <a:spLocks noChangeArrowheads="1"/>
            </p:cNvSpPr>
            <p:nvPr/>
          </p:nvSpPr>
          <p:spPr bwMode="auto">
            <a:xfrm>
              <a:off x="3724163" y="3479801"/>
              <a:ext cx="275167" cy="184150"/>
            </a:xfrm>
            <a:prstGeom prst="rect">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gn="ctr">
                <a:buClr>
                  <a:schemeClr val="hlink"/>
                </a:buClr>
              </a:pPr>
              <a:r>
                <a:rPr lang="en-US" sz="1200" b="1">
                  <a:solidFill>
                    <a:schemeClr val="bg1"/>
                  </a:solidFill>
                </a:rPr>
                <a:t>4</a:t>
              </a:r>
            </a:p>
          </p:txBody>
        </p:sp>
        <p:sp>
          <p:nvSpPr>
            <p:cNvPr id="177" name="AutoShape 21"/>
            <p:cNvSpPr>
              <a:spLocks noChangeArrowheads="1"/>
            </p:cNvSpPr>
            <p:nvPr/>
          </p:nvSpPr>
          <p:spPr bwMode="auto">
            <a:xfrm>
              <a:off x="4068121" y="3419476"/>
              <a:ext cx="441986" cy="307975"/>
            </a:xfrm>
            <a:prstGeom prst="chevron">
              <a:avLst>
                <a:gd name="adj" fmla="val 12321"/>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chemeClr val="bg1"/>
                </a:solidFill>
              </a:endParaRPr>
            </a:p>
          </p:txBody>
        </p:sp>
        <p:sp>
          <p:nvSpPr>
            <p:cNvPr id="178" name="Rectangle 22"/>
            <p:cNvSpPr>
              <a:spLocks noChangeArrowheads="1"/>
            </p:cNvSpPr>
            <p:nvPr/>
          </p:nvSpPr>
          <p:spPr bwMode="auto">
            <a:xfrm>
              <a:off x="4126594" y="3479801"/>
              <a:ext cx="276886" cy="184150"/>
            </a:xfrm>
            <a:prstGeom prst="rect">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gn="ctr">
                <a:buClr>
                  <a:schemeClr val="hlink"/>
                </a:buClr>
              </a:pPr>
              <a:r>
                <a:rPr lang="en-US" sz="1200" b="1" dirty="0">
                  <a:solidFill>
                    <a:schemeClr val="bg1"/>
                  </a:solidFill>
                </a:rPr>
                <a:t>5</a:t>
              </a:r>
            </a:p>
          </p:txBody>
        </p:sp>
        <p:sp>
          <p:nvSpPr>
            <p:cNvPr id="179" name="AutoShape 23"/>
            <p:cNvSpPr>
              <a:spLocks noChangeArrowheads="1"/>
            </p:cNvSpPr>
            <p:nvPr/>
          </p:nvSpPr>
          <p:spPr bwMode="auto">
            <a:xfrm>
              <a:off x="4499789" y="3419476"/>
              <a:ext cx="438547" cy="307975"/>
            </a:xfrm>
            <a:prstGeom prst="chevron">
              <a:avLst>
                <a:gd name="adj" fmla="val 12225"/>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chemeClr val="bg1"/>
                </a:solidFill>
              </a:endParaRPr>
            </a:p>
          </p:txBody>
        </p:sp>
        <p:sp>
          <p:nvSpPr>
            <p:cNvPr id="180" name="Rectangle 24"/>
            <p:cNvSpPr>
              <a:spLocks noChangeArrowheads="1"/>
            </p:cNvSpPr>
            <p:nvPr/>
          </p:nvSpPr>
          <p:spPr bwMode="auto">
            <a:xfrm>
              <a:off x="4558262" y="3479801"/>
              <a:ext cx="275167" cy="184150"/>
            </a:xfrm>
            <a:prstGeom prst="rect">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gn="ctr">
                <a:buClr>
                  <a:schemeClr val="hlink"/>
                </a:buClr>
              </a:pPr>
              <a:r>
                <a:rPr lang="en-US" sz="1200" b="1">
                  <a:solidFill>
                    <a:schemeClr val="bg1"/>
                  </a:solidFill>
                </a:rPr>
                <a:t>6</a:t>
              </a:r>
            </a:p>
          </p:txBody>
        </p:sp>
        <p:sp>
          <p:nvSpPr>
            <p:cNvPr id="181" name="AutoShape 25"/>
            <p:cNvSpPr>
              <a:spLocks noChangeArrowheads="1"/>
            </p:cNvSpPr>
            <p:nvPr/>
          </p:nvSpPr>
          <p:spPr bwMode="auto">
            <a:xfrm>
              <a:off x="4929737" y="3419476"/>
              <a:ext cx="440267" cy="307975"/>
            </a:xfrm>
            <a:prstGeom prst="chevron">
              <a:avLst>
                <a:gd name="adj" fmla="val 12273"/>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chemeClr val="bg1"/>
                </a:solidFill>
              </a:endParaRPr>
            </a:p>
          </p:txBody>
        </p:sp>
        <p:sp>
          <p:nvSpPr>
            <p:cNvPr id="182" name="Rectangle 26"/>
            <p:cNvSpPr>
              <a:spLocks noChangeArrowheads="1"/>
            </p:cNvSpPr>
            <p:nvPr/>
          </p:nvSpPr>
          <p:spPr bwMode="auto">
            <a:xfrm>
              <a:off x="5017446" y="3479801"/>
              <a:ext cx="278606" cy="184150"/>
            </a:xfrm>
            <a:prstGeom prst="rect">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gn="ctr">
                <a:buClr>
                  <a:schemeClr val="hlink"/>
                </a:buClr>
              </a:pPr>
              <a:r>
                <a:rPr lang="en-US" sz="1200" b="1">
                  <a:solidFill>
                    <a:schemeClr val="bg1"/>
                  </a:solidFill>
                </a:rPr>
                <a:t>7</a:t>
              </a:r>
            </a:p>
          </p:txBody>
        </p:sp>
        <p:sp>
          <p:nvSpPr>
            <p:cNvPr id="183" name="AutoShape 27"/>
            <p:cNvSpPr>
              <a:spLocks noChangeArrowheads="1"/>
            </p:cNvSpPr>
            <p:nvPr/>
          </p:nvSpPr>
          <p:spPr bwMode="auto">
            <a:xfrm>
              <a:off x="5359685" y="3419476"/>
              <a:ext cx="438547" cy="307975"/>
            </a:xfrm>
            <a:prstGeom prst="chevron">
              <a:avLst>
                <a:gd name="adj" fmla="val 12225"/>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chemeClr val="bg1"/>
                </a:solidFill>
              </a:endParaRPr>
            </a:p>
          </p:txBody>
        </p:sp>
        <p:sp>
          <p:nvSpPr>
            <p:cNvPr id="184" name="Rectangle 28"/>
            <p:cNvSpPr>
              <a:spLocks noChangeArrowheads="1"/>
            </p:cNvSpPr>
            <p:nvPr/>
          </p:nvSpPr>
          <p:spPr bwMode="auto">
            <a:xfrm>
              <a:off x="5416438" y="3479801"/>
              <a:ext cx="275167" cy="184150"/>
            </a:xfrm>
            <a:prstGeom prst="rect">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gn="ctr">
                <a:buClr>
                  <a:schemeClr val="hlink"/>
                </a:buClr>
              </a:pPr>
              <a:r>
                <a:rPr lang="en-US" sz="1200" b="1">
                  <a:solidFill>
                    <a:schemeClr val="bg1"/>
                  </a:solidFill>
                </a:rPr>
                <a:t>8</a:t>
              </a:r>
            </a:p>
          </p:txBody>
        </p:sp>
        <p:sp>
          <p:nvSpPr>
            <p:cNvPr id="185" name="AutoShape 29"/>
            <p:cNvSpPr>
              <a:spLocks noChangeArrowheads="1"/>
            </p:cNvSpPr>
            <p:nvPr/>
          </p:nvSpPr>
          <p:spPr bwMode="auto">
            <a:xfrm>
              <a:off x="5787913" y="3419476"/>
              <a:ext cx="440267" cy="307975"/>
            </a:xfrm>
            <a:prstGeom prst="chevron">
              <a:avLst>
                <a:gd name="adj" fmla="val 12273"/>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chemeClr val="bg1"/>
                </a:solidFill>
              </a:endParaRPr>
            </a:p>
          </p:txBody>
        </p:sp>
        <p:sp>
          <p:nvSpPr>
            <p:cNvPr id="186" name="Rectangle 30"/>
            <p:cNvSpPr>
              <a:spLocks noChangeArrowheads="1"/>
            </p:cNvSpPr>
            <p:nvPr/>
          </p:nvSpPr>
          <p:spPr bwMode="auto">
            <a:xfrm>
              <a:off x="5848106" y="3479801"/>
              <a:ext cx="273447" cy="184150"/>
            </a:xfrm>
            <a:prstGeom prst="rect">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gn="ctr">
                <a:buClr>
                  <a:schemeClr val="hlink"/>
                </a:buClr>
              </a:pPr>
              <a:r>
                <a:rPr lang="en-US" sz="1200" b="1">
                  <a:solidFill>
                    <a:schemeClr val="bg1"/>
                  </a:solidFill>
                </a:rPr>
                <a:t>9</a:t>
              </a:r>
            </a:p>
          </p:txBody>
        </p:sp>
        <p:sp>
          <p:nvSpPr>
            <p:cNvPr id="187" name="AutoShape 31"/>
            <p:cNvSpPr>
              <a:spLocks noChangeArrowheads="1"/>
            </p:cNvSpPr>
            <p:nvPr/>
          </p:nvSpPr>
          <p:spPr bwMode="auto">
            <a:xfrm>
              <a:off x="6217861" y="3419476"/>
              <a:ext cx="441986" cy="307975"/>
            </a:xfrm>
            <a:prstGeom prst="chevron">
              <a:avLst>
                <a:gd name="adj" fmla="val 12321"/>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chemeClr val="bg1"/>
                </a:solidFill>
              </a:endParaRPr>
            </a:p>
          </p:txBody>
        </p:sp>
        <p:sp>
          <p:nvSpPr>
            <p:cNvPr id="188" name="Rectangle 32"/>
            <p:cNvSpPr>
              <a:spLocks noChangeArrowheads="1"/>
            </p:cNvSpPr>
            <p:nvPr/>
          </p:nvSpPr>
          <p:spPr bwMode="auto">
            <a:xfrm>
              <a:off x="6276334" y="3479801"/>
              <a:ext cx="276886" cy="184150"/>
            </a:xfrm>
            <a:prstGeom prst="rect">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gn="ctr">
                <a:buClr>
                  <a:schemeClr val="hlink"/>
                </a:buClr>
              </a:pPr>
              <a:r>
                <a:rPr lang="en-US" sz="1200" b="1">
                  <a:solidFill>
                    <a:schemeClr val="bg1"/>
                  </a:solidFill>
                </a:rPr>
                <a:t>10</a:t>
              </a:r>
            </a:p>
          </p:txBody>
        </p:sp>
        <p:sp>
          <p:nvSpPr>
            <p:cNvPr id="189" name="Text Box 54"/>
            <p:cNvSpPr txBox="1">
              <a:spLocks noChangeArrowheads="1"/>
            </p:cNvSpPr>
            <p:nvPr/>
          </p:nvSpPr>
          <p:spPr bwMode="auto">
            <a:xfrm>
              <a:off x="5113278" y="2722988"/>
              <a:ext cx="948000" cy="336855"/>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defTabSz="787400" eaLnBrk="0" hangingPunct="0">
                <a:defRPr sz="1600">
                  <a:solidFill>
                    <a:schemeClr val="tx1"/>
                  </a:solidFill>
                  <a:latin typeface="Arial" pitchFamily="34" charset="0"/>
                </a:defRPr>
              </a:lvl1pPr>
              <a:lvl2pPr marL="742950" indent="-285750" defTabSz="787400" eaLnBrk="0" hangingPunct="0">
                <a:defRPr sz="1600">
                  <a:solidFill>
                    <a:schemeClr val="tx1"/>
                  </a:solidFill>
                  <a:latin typeface="Arial" pitchFamily="34" charset="0"/>
                </a:defRPr>
              </a:lvl2pPr>
              <a:lvl3pPr marL="1143000" indent="-228600" defTabSz="787400" eaLnBrk="0" hangingPunct="0">
                <a:defRPr sz="1600">
                  <a:solidFill>
                    <a:schemeClr val="tx1"/>
                  </a:solidFill>
                  <a:latin typeface="Arial" pitchFamily="34" charset="0"/>
                </a:defRPr>
              </a:lvl3pPr>
              <a:lvl4pPr marL="1600200" indent="-228600" defTabSz="787400" eaLnBrk="0" hangingPunct="0">
                <a:defRPr sz="1600">
                  <a:solidFill>
                    <a:schemeClr val="tx1"/>
                  </a:solidFill>
                  <a:latin typeface="Arial" pitchFamily="34" charset="0"/>
                </a:defRPr>
              </a:lvl4pPr>
              <a:lvl5pPr marL="2057400" indent="-228600" defTabSz="787400" eaLnBrk="0" hangingPunct="0">
                <a:defRPr sz="1600">
                  <a:solidFill>
                    <a:schemeClr val="tx1"/>
                  </a:solidFill>
                  <a:latin typeface="Arial" pitchFamily="34" charset="0"/>
                </a:defRPr>
              </a:lvl5pPr>
              <a:lvl6pPr marL="2514600" indent="-228600" defTabSz="787400" eaLnBrk="0" fontAlgn="base" hangingPunct="0">
                <a:spcBef>
                  <a:spcPct val="10000"/>
                </a:spcBef>
                <a:spcAft>
                  <a:spcPct val="0"/>
                </a:spcAft>
                <a:defRPr sz="1600">
                  <a:solidFill>
                    <a:schemeClr val="tx1"/>
                  </a:solidFill>
                  <a:latin typeface="Arial" pitchFamily="34" charset="0"/>
                </a:defRPr>
              </a:lvl6pPr>
              <a:lvl7pPr marL="2971800" indent="-228600" defTabSz="787400" eaLnBrk="0" fontAlgn="base" hangingPunct="0">
                <a:spcBef>
                  <a:spcPct val="10000"/>
                </a:spcBef>
                <a:spcAft>
                  <a:spcPct val="0"/>
                </a:spcAft>
                <a:defRPr sz="1600">
                  <a:solidFill>
                    <a:schemeClr val="tx1"/>
                  </a:solidFill>
                  <a:latin typeface="Arial" pitchFamily="34" charset="0"/>
                </a:defRPr>
              </a:lvl7pPr>
              <a:lvl8pPr marL="3429000" indent="-228600" defTabSz="787400" eaLnBrk="0" fontAlgn="base" hangingPunct="0">
                <a:spcBef>
                  <a:spcPct val="10000"/>
                </a:spcBef>
                <a:spcAft>
                  <a:spcPct val="0"/>
                </a:spcAft>
                <a:defRPr sz="1600">
                  <a:solidFill>
                    <a:schemeClr val="tx1"/>
                  </a:solidFill>
                  <a:latin typeface="Arial" pitchFamily="34" charset="0"/>
                </a:defRPr>
              </a:lvl8pPr>
              <a:lvl9pPr marL="3886200" indent="-228600" defTabSz="787400" eaLnBrk="0" fontAlgn="base" hangingPunct="0">
                <a:spcBef>
                  <a:spcPct val="10000"/>
                </a:spcBef>
                <a:spcAft>
                  <a:spcPct val="0"/>
                </a:spcAft>
                <a:defRPr sz="1600">
                  <a:solidFill>
                    <a:schemeClr val="tx1"/>
                  </a:solidFill>
                  <a:latin typeface="Arial" pitchFamily="34" charset="0"/>
                </a:defRPr>
              </a:lvl9pPr>
            </a:lstStyle>
            <a:p>
              <a:pPr algn="ctr" eaLnBrk="1" hangingPunct="1"/>
              <a:r>
                <a:rPr lang="en-US" sz="900" b="1" i="1" dirty="0" smtClean="0"/>
                <a:t>in vitro</a:t>
              </a:r>
              <a:r>
                <a:rPr lang="en-US" sz="900" b="1" dirty="0" smtClean="0"/>
                <a:t> grown</a:t>
              </a:r>
            </a:p>
            <a:p>
              <a:pPr algn="ctr" eaLnBrk="1" hangingPunct="1"/>
              <a:r>
                <a:rPr lang="en-US" sz="900" b="1" dirty="0" smtClean="0"/>
                <a:t>spirochetes</a:t>
              </a:r>
              <a:endParaRPr lang="en-US" sz="900" b="1" dirty="0"/>
            </a:p>
          </p:txBody>
        </p:sp>
        <p:sp>
          <p:nvSpPr>
            <p:cNvPr id="190" name="Line 59"/>
            <p:cNvSpPr>
              <a:spLocks noChangeShapeType="1"/>
            </p:cNvSpPr>
            <p:nvPr/>
          </p:nvSpPr>
          <p:spPr bwMode="auto">
            <a:xfrm>
              <a:off x="4461952" y="3692526"/>
              <a:ext cx="1720" cy="1108075"/>
            </a:xfrm>
            <a:prstGeom prst="line">
              <a:avLst/>
            </a:prstGeom>
            <a:noFill/>
            <a:ln w="28575">
              <a:solidFill>
                <a:srgbClr val="089DD5"/>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a:p>
          </p:txBody>
        </p:sp>
        <p:sp>
          <p:nvSpPr>
            <p:cNvPr id="191" name="Text Box 129"/>
            <p:cNvSpPr txBox="1">
              <a:spLocks noChangeArrowheads="1"/>
            </p:cNvSpPr>
            <p:nvPr/>
          </p:nvSpPr>
          <p:spPr bwMode="auto">
            <a:xfrm>
              <a:off x="3952895" y="4846638"/>
              <a:ext cx="1000919" cy="168275"/>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defTabSz="787400" eaLnBrk="0" hangingPunct="0">
                <a:defRPr sz="1600">
                  <a:solidFill>
                    <a:schemeClr val="tx1"/>
                  </a:solidFill>
                  <a:latin typeface="Arial" pitchFamily="34" charset="0"/>
                </a:defRPr>
              </a:lvl1pPr>
              <a:lvl2pPr marL="742950" indent="-285750" defTabSz="787400" eaLnBrk="0" hangingPunct="0">
                <a:defRPr sz="1600">
                  <a:solidFill>
                    <a:schemeClr val="tx1"/>
                  </a:solidFill>
                  <a:latin typeface="Arial" pitchFamily="34" charset="0"/>
                </a:defRPr>
              </a:lvl2pPr>
              <a:lvl3pPr marL="1143000" indent="-228600" defTabSz="787400" eaLnBrk="0" hangingPunct="0">
                <a:defRPr sz="1600">
                  <a:solidFill>
                    <a:schemeClr val="tx1"/>
                  </a:solidFill>
                  <a:latin typeface="Arial" pitchFamily="34" charset="0"/>
                </a:defRPr>
              </a:lvl3pPr>
              <a:lvl4pPr marL="1600200" indent="-228600" defTabSz="787400" eaLnBrk="0" hangingPunct="0">
                <a:defRPr sz="1600">
                  <a:solidFill>
                    <a:schemeClr val="tx1"/>
                  </a:solidFill>
                  <a:latin typeface="Arial" pitchFamily="34" charset="0"/>
                </a:defRPr>
              </a:lvl4pPr>
              <a:lvl5pPr marL="2057400" indent="-228600" defTabSz="787400" eaLnBrk="0" hangingPunct="0">
                <a:defRPr sz="1600">
                  <a:solidFill>
                    <a:schemeClr val="tx1"/>
                  </a:solidFill>
                  <a:latin typeface="Arial" pitchFamily="34" charset="0"/>
                </a:defRPr>
              </a:lvl5pPr>
              <a:lvl6pPr marL="2514600" indent="-228600" defTabSz="787400" eaLnBrk="0" fontAlgn="base" hangingPunct="0">
                <a:spcBef>
                  <a:spcPct val="10000"/>
                </a:spcBef>
                <a:spcAft>
                  <a:spcPct val="0"/>
                </a:spcAft>
                <a:defRPr sz="1600">
                  <a:solidFill>
                    <a:schemeClr val="tx1"/>
                  </a:solidFill>
                  <a:latin typeface="Arial" pitchFamily="34" charset="0"/>
                </a:defRPr>
              </a:lvl6pPr>
              <a:lvl7pPr marL="2971800" indent="-228600" defTabSz="787400" eaLnBrk="0" fontAlgn="base" hangingPunct="0">
                <a:spcBef>
                  <a:spcPct val="10000"/>
                </a:spcBef>
                <a:spcAft>
                  <a:spcPct val="0"/>
                </a:spcAft>
                <a:defRPr sz="1600">
                  <a:solidFill>
                    <a:schemeClr val="tx1"/>
                  </a:solidFill>
                  <a:latin typeface="Arial" pitchFamily="34" charset="0"/>
                </a:defRPr>
              </a:lvl7pPr>
              <a:lvl8pPr marL="3429000" indent="-228600" defTabSz="787400" eaLnBrk="0" fontAlgn="base" hangingPunct="0">
                <a:spcBef>
                  <a:spcPct val="10000"/>
                </a:spcBef>
                <a:spcAft>
                  <a:spcPct val="0"/>
                </a:spcAft>
                <a:defRPr sz="1600">
                  <a:solidFill>
                    <a:schemeClr val="tx1"/>
                  </a:solidFill>
                  <a:latin typeface="Arial" pitchFamily="34" charset="0"/>
                </a:defRPr>
              </a:lvl8pPr>
              <a:lvl9pPr marL="3886200" indent="-228600" defTabSz="787400" eaLnBrk="0" fontAlgn="base" hangingPunct="0">
                <a:spcBef>
                  <a:spcPct val="10000"/>
                </a:spcBef>
                <a:spcAft>
                  <a:spcPct val="0"/>
                </a:spcAft>
                <a:defRPr sz="1600">
                  <a:solidFill>
                    <a:schemeClr val="tx1"/>
                  </a:solidFill>
                  <a:latin typeface="Arial" pitchFamily="34" charset="0"/>
                </a:defRPr>
              </a:lvl9pPr>
            </a:lstStyle>
            <a:p>
              <a:pPr algn="ctr" eaLnBrk="1" hangingPunct="1">
                <a:spcBef>
                  <a:spcPct val="50000"/>
                </a:spcBef>
              </a:pPr>
              <a:r>
                <a:rPr lang="en-US" sz="900" b="1" dirty="0"/>
                <a:t>ELISA</a:t>
              </a:r>
            </a:p>
          </p:txBody>
        </p:sp>
        <p:sp>
          <p:nvSpPr>
            <p:cNvPr id="192" name="Text Box 130"/>
            <p:cNvSpPr txBox="1">
              <a:spLocks noChangeArrowheads="1"/>
            </p:cNvSpPr>
            <p:nvPr/>
          </p:nvSpPr>
          <p:spPr bwMode="auto">
            <a:xfrm>
              <a:off x="2534995" y="2203589"/>
              <a:ext cx="1019699" cy="336855"/>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6350">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defTabSz="787400" eaLnBrk="0" hangingPunct="0">
                <a:defRPr sz="1600">
                  <a:solidFill>
                    <a:schemeClr val="tx1"/>
                  </a:solidFill>
                  <a:latin typeface="Arial" pitchFamily="34" charset="0"/>
                </a:defRPr>
              </a:lvl1pPr>
              <a:lvl2pPr marL="742950" indent="-285750" defTabSz="787400" eaLnBrk="0" hangingPunct="0">
                <a:defRPr sz="1600">
                  <a:solidFill>
                    <a:schemeClr val="tx1"/>
                  </a:solidFill>
                  <a:latin typeface="Arial" pitchFamily="34" charset="0"/>
                </a:defRPr>
              </a:lvl2pPr>
              <a:lvl3pPr marL="1143000" indent="-228600" defTabSz="787400" eaLnBrk="0" hangingPunct="0">
                <a:defRPr sz="1600">
                  <a:solidFill>
                    <a:schemeClr val="tx1"/>
                  </a:solidFill>
                  <a:latin typeface="Arial" pitchFamily="34" charset="0"/>
                </a:defRPr>
              </a:lvl3pPr>
              <a:lvl4pPr marL="1600200" indent="-228600" defTabSz="787400" eaLnBrk="0" hangingPunct="0">
                <a:defRPr sz="1600">
                  <a:solidFill>
                    <a:schemeClr val="tx1"/>
                  </a:solidFill>
                  <a:latin typeface="Arial" pitchFamily="34" charset="0"/>
                </a:defRPr>
              </a:lvl4pPr>
              <a:lvl5pPr marL="2057400" indent="-228600" defTabSz="787400" eaLnBrk="0" hangingPunct="0">
                <a:defRPr sz="1600">
                  <a:solidFill>
                    <a:schemeClr val="tx1"/>
                  </a:solidFill>
                  <a:latin typeface="Arial" pitchFamily="34" charset="0"/>
                </a:defRPr>
              </a:lvl5pPr>
              <a:lvl6pPr marL="2514600" indent="-228600" defTabSz="787400" eaLnBrk="0" fontAlgn="base" hangingPunct="0">
                <a:spcBef>
                  <a:spcPct val="10000"/>
                </a:spcBef>
                <a:spcAft>
                  <a:spcPct val="0"/>
                </a:spcAft>
                <a:defRPr sz="1600">
                  <a:solidFill>
                    <a:schemeClr val="tx1"/>
                  </a:solidFill>
                  <a:latin typeface="Arial" pitchFamily="34" charset="0"/>
                </a:defRPr>
              </a:lvl6pPr>
              <a:lvl7pPr marL="2971800" indent="-228600" defTabSz="787400" eaLnBrk="0" fontAlgn="base" hangingPunct="0">
                <a:spcBef>
                  <a:spcPct val="10000"/>
                </a:spcBef>
                <a:spcAft>
                  <a:spcPct val="0"/>
                </a:spcAft>
                <a:defRPr sz="1600">
                  <a:solidFill>
                    <a:schemeClr val="tx1"/>
                  </a:solidFill>
                  <a:latin typeface="Arial" pitchFamily="34" charset="0"/>
                </a:defRPr>
              </a:lvl7pPr>
              <a:lvl8pPr marL="3429000" indent="-228600" defTabSz="787400" eaLnBrk="0" fontAlgn="base" hangingPunct="0">
                <a:spcBef>
                  <a:spcPct val="10000"/>
                </a:spcBef>
                <a:spcAft>
                  <a:spcPct val="0"/>
                </a:spcAft>
                <a:defRPr sz="1600">
                  <a:solidFill>
                    <a:schemeClr val="tx1"/>
                  </a:solidFill>
                  <a:latin typeface="Arial" pitchFamily="34" charset="0"/>
                </a:defRPr>
              </a:lvl8pPr>
              <a:lvl9pPr marL="3886200" indent="-228600" defTabSz="787400" eaLnBrk="0" fontAlgn="base" hangingPunct="0">
                <a:spcBef>
                  <a:spcPct val="10000"/>
                </a:spcBef>
                <a:spcAft>
                  <a:spcPct val="0"/>
                </a:spcAft>
                <a:defRPr sz="1600">
                  <a:solidFill>
                    <a:schemeClr val="tx1"/>
                  </a:solidFill>
                  <a:latin typeface="Arial" pitchFamily="34" charset="0"/>
                </a:defRPr>
              </a:lvl9pPr>
            </a:lstStyle>
            <a:p>
              <a:pPr algn="ctr" eaLnBrk="1" hangingPunct="1"/>
              <a:r>
                <a:rPr lang="en-US" sz="900" b="1" dirty="0" smtClean="0"/>
                <a:t>s.c. immunize</a:t>
              </a:r>
            </a:p>
            <a:p>
              <a:pPr algn="ctr" eaLnBrk="1" hangingPunct="1"/>
              <a:r>
                <a:rPr lang="en-US" sz="900" b="1" dirty="0" smtClean="0"/>
                <a:t> </a:t>
              </a:r>
              <a:r>
                <a:rPr lang="en-US" sz="900" b="1" dirty="0"/>
                <a:t>C3H/HeN </a:t>
              </a:r>
              <a:r>
                <a:rPr lang="en-US" sz="900" b="1" dirty="0" smtClean="0"/>
                <a:t>mice</a:t>
              </a:r>
              <a:endParaRPr lang="en-US" sz="900" b="1" dirty="0"/>
            </a:p>
          </p:txBody>
        </p:sp>
        <p:sp>
          <p:nvSpPr>
            <p:cNvPr id="193" name="Line 131"/>
            <p:cNvSpPr>
              <a:spLocks noChangeShapeType="1"/>
            </p:cNvSpPr>
            <p:nvPr/>
          </p:nvSpPr>
          <p:spPr bwMode="auto">
            <a:xfrm>
              <a:off x="3154911" y="3070226"/>
              <a:ext cx="10319" cy="390525"/>
            </a:xfrm>
            <a:prstGeom prst="line">
              <a:avLst/>
            </a:prstGeom>
            <a:noFill/>
            <a:ln w="28575">
              <a:solidFill>
                <a:srgbClr val="089DD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a:p>
          </p:txBody>
        </p:sp>
        <p:sp>
          <p:nvSpPr>
            <p:cNvPr id="194" name="Line 132"/>
            <p:cNvSpPr>
              <a:spLocks noChangeShapeType="1"/>
            </p:cNvSpPr>
            <p:nvPr/>
          </p:nvSpPr>
          <p:spPr bwMode="auto">
            <a:xfrm>
              <a:off x="4018248" y="3070226"/>
              <a:ext cx="10319" cy="390525"/>
            </a:xfrm>
            <a:prstGeom prst="line">
              <a:avLst/>
            </a:prstGeom>
            <a:noFill/>
            <a:ln w="28575">
              <a:solidFill>
                <a:srgbClr val="089DD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a:p>
          </p:txBody>
        </p:sp>
        <p:sp>
          <p:nvSpPr>
            <p:cNvPr id="195" name="Line 133"/>
            <p:cNvSpPr>
              <a:spLocks noChangeShapeType="1"/>
            </p:cNvSpPr>
            <p:nvPr/>
          </p:nvSpPr>
          <p:spPr bwMode="auto">
            <a:xfrm>
              <a:off x="4467112" y="2432048"/>
              <a:ext cx="0" cy="1028700"/>
            </a:xfrm>
            <a:prstGeom prst="line">
              <a:avLst/>
            </a:prstGeom>
            <a:noFill/>
            <a:ln w="28575">
              <a:solidFill>
                <a:srgbClr val="089DD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a:p>
          </p:txBody>
        </p:sp>
        <p:sp>
          <p:nvSpPr>
            <p:cNvPr id="196" name="Line 134"/>
            <p:cNvSpPr>
              <a:spLocks noChangeShapeType="1"/>
            </p:cNvSpPr>
            <p:nvPr/>
          </p:nvSpPr>
          <p:spPr bwMode="auto">
            <a:xfrm>
              <a:off x="4871263" y="3070226"/>
              <a:ext cx="10319" cy="390525"/>
            </a:xfrm>
            <a:prstGeom prst="line">
              <a:avLst/>
            </a:prstGeom>
            <a:noFill/>
            <a:ln w="28575">
              <a:solidFill>
                <a:srgbClr val="089DD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a:p>
          </p:txBody>
        </p:sp>
        <p:sp>
          <p:nvSpPr>
            <p:cNvPr id="197" name="Line 137"/>
            <p:cNvSpPr>
              <a:spLocks noChangeShapeType="1"/>
            </p:cNvSpPr>
            <p:nvPr/>
          </p:nvSpPr>
          <p:spPr bwMode="auto">
            <a:xfrm>
              <a:off x="6592067" y="2422523"/>
              <a:ext cx="0" cy="3059115"/>
            </a:xfrm>
            <a:prstGeom prst="line">
              <a:avLst/>
            </a:prstGeom>
            <a:noFill/>
            <a:ln w="28575">
              <a:solidFill>
                <a:srgbClr val="089DD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endParaRPr lang="en-US"/>
            </a:p>
          </p:txBody>
        </p:sp>
        <p:sp>
          <p:nvSpPr>
            <p:cNvPr id="198" name="Line 150"/>
            <p:cNvSpPr>
              <a:spLocks noChangeShapeType="1"/>
            </p:cNvSpPr>
            <p:nvPr/>
          </p:nvSpPr>
          <p:spPr bwMode="auto">
            <a:xfrm rot="16200000">
              <a:off x="6753727" y="4212430"/>
              <a:ext cx="0" cy="309563"/>
            </a:xfrm>
            <a:prstGeom prst="line">
              <a:avLst/>
            </a:prstGeom>
            <a:noFill/>
            <a:ln w="28575">
              <a:solidFill>
                <a:srgbClr val="089DD5"/>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a:p>
          </p:txBody>
        </p:sp>
        <p:grpSp>
          <p:nvGrpSpPr>
            <p:cNvPr id="199" name="Group 55"/>
            <p:cNvGrpSpPr/>
            <p:nvPr/>
          </p:nvGrpSpPr>
          <p:grpSpPr>
            <a:xfrm>
              <a:off x="6948462" y="3821113"/>
              <a:ext cx="772186" cy="1047749"/>
              <a:chOff x="6145082" y="3295653"/>
              <a:chExt cx="772186" cy="1047749"/>
            </a:xfrm>
          </p:grpSpPr>
          <p:sp>
            <p:nvSpPr>
              <p:cNvPr id="308" name="Text Box 139"/>
              <p:cNvSpPr txBox="1">
                <a:spLocks noChangeArrowheads="1"/>
              </p:cNvSpPr>
              <p:nvPr/>
            </p:nvSpPr>
            <p:spPr bwMode="auto">
              <a:xfrm>
                <a:off x="6145082" y="3295653"/>
                <a:ext cx="772186" cy="168275"/>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defTabSz="787400" eaLnBrk="0" hangingPunct="0">
                  <a:defRPr sz="1600">
                    <a:solidFill>
                      <a:schemeClr val="tx1"/>
                    </a:solidFill>
                    <a:latin typeface="Arial" pitchFamily="34" charset="0"/>
                  </a:defRPr>
                </a:lvl1pPr>
                <a:lvl2pPr marL="742950" indent="-285750" defTabSz="787400" eaLnBrk="0" hangingPunct="0">
                  <a:defRPr sz="1600">
                    <a:solidFill>
                      <a:schemeClr val="tx1"/>
                    </a:solidFill>
                    <a:latin typeface="Arial" pitchFamily="34" charset="0"/>
                  </a:defRPr>
                </a:lvl2pPr>
                <a:lvl3pPr marL="1143000" indent="-228600" defTabSz="787400" eaLnBrk="0" hangingPunct="0">
                  <a:defRPr sz="1600">
                    <a:solidFill>
                      <a:schemeClr val="tx1"/>
                    </a:solidFill>
                    <a:latin typeface="Arial" pitchFamily="34" charset="0"/>
                  </a:defRPr>
                </a:lvl3pPr>
                <a:lvl4pPr marL="1600200" indent="-228600" defTabSz="787400" eaLnBrk="0" hangingPunct="0">
                  <a:defRPr sz="1600">
                    <a:solidFill>
                      <a:schemeClr val="tx1"/>
                    </a:solidFill>
                    <a:latin typeface="Arial" pitchFamily="34" charset="0"/>
                  </a:defRPr>
                </a:lvl4pPr>
                <a:lvl5pPr marL="2057400" indent="-228600" defTabSz="787400" eaLnBrk="0" hangingPunct="0">
                  <a:defRPr sz="1600">
                    <a:solidFill>
                      <a:schemeClr val="tx1"/>
                    </a:solidFill>
                    <a:latin typeface="Arial" pitchFamily="34" charset="0"/>
                  </a:defRPr>
                </a:lvl5pPr>
                <a:lvl6pPr marL="2514600" indent="-228600" defTabSz="787400" eaLnBrk="0" fontAlgn="base" hangingPunct="0">
                  <a:spcBef>
                    <a:spcPct val="10000"/>
                  </a:spcBef>
                  <a:spcAft>
                    <a:spcPct val="0"/>
                  </a:spcAft>
                  <a:defRPr sz="1600">
                    <a:solidFill>
                      <a:schemeClr val="tx1"/>
                    </a:solidFill>
                    <a:latin typeface="Arial" pitchFamily="34" charset="0"/>
                  </a:defRPr>
                </a:lvl6pPr>
                <a:lvl7pPr marL="2971800" indent="-228600" defTabSz="787400" eaLnBrk="0" fontAlgn="base" hangingPunct="0">
                  <a:spcBef>
                    <a:spcPct val="10000"/>
                  </a:spcBef>
                  <a:spcAft>
                    <a:spcPct val="0"/>
                  </a:spcAft>
                  <a:defRPr sz="1600">
                    <a:solidFill>
                      <a:schemeClr val="tx1"/>
                    </a:solidFill>
                    <a:latin typeface="Arial" pitchFamily="34" charset="0"/>
                  </a:defRPr>
                </a:lvl7pPr>
                <a:lvl8pPr marL="3429000" indent="-228600" defTabSz="787400" eaLnBrk="0" fontAlgn="base" hangingPunct="0">
                  <a:spcBef>
                    <a:spcPct val="10000"/>
                  </a:spcBef>
                  <a:spcAft>
                    <a:spcPct val="0"/>
                  </a:spcAft>
                  <a:defRPr sz="1600">
                    <a:solidFill>
                      <a:schemeClr val="tx1"/>
                    </a:solidFill>
                    <a:latin typeface="Arial" pitchFamily="34" charset="0"/>
                  </a:defRPr>
                </a:lvl8pPr>
                <a:lvl9pPr marL="3886200" indent="-228600" defTabSz="787400" eaLnBrk="0" fontAlgn="base" hangingPunct="0">
                  <a:spcBef>
                    <a:spcPct val="10000"/>
                  </a:spcBef>
                  <a:spcAft>
                    <a:spcPct val="0"/>
                  </a:spcAft>
                  <a:defRPr sz="1600">
                    <a:solidFill>
                      <a:schemeClr val="tx1"/>
                    </a:solidFill>
                    <a:latin typeface="Arial" pitchFamily="34" charset="0"/>
                  </a:defRPr>
                </a:lvl9pPr>
              </a:lstStyle>
              <a:p>
                <a:pPr algn="ctr" eaLnBrk="1" hangingPunct="1">
                  <a:spcBef>
                    <a:spcPct val="50000"/>
                  </a:spcBef>
                </a:pPr>
                <a:r>
                  <a:rPr lang="en-US" sz="900" b="1" dirty="0">
                    <a:solidFill>
                      <a:srgbClr val="089DD5"/>
                    </a:solidFill>
                  </a:rPr>
                  <a:t>Serology</a:t>
                </a:r>
              </a:p>
            </p:txBody>
          </p:sp>
          <p:grpSp>
            <p:nvGrpSpPr>
              <p:cNvPr id="309" name="Group 149"/>
              <p:cNvGrpSpPr/>
              <p:nvPr/>
            </p:nvGrpSpPr>
            <p:grpSpPr>
              <a:xfrm>
                <a:off x="6254563" y="3465388"/>
                <a:ext cx="568032" cy="878014"/>
                <a:chOff x="6351334" y="3465388"/>
                <a:chExt cx="568032" cy="878014"/>
              </a:xfrm>
            </p:grpSpPr>
            <p:pic>
              <p:nvPicPr>
                <p:cNvPr id="310" name="Picture 14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51334" y="3833815"/>
                  <a:ext cx="568032" cy="509587"/>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1" name="Text Box 155"/>
                <p:cNvSpPr txBox="1">
                  <a:spLocks noChangeArrowheads="1"/>
                </p:cNvSpPr>
                <p:nvPr/>
              </p:nvSpPr>
              <p:spPr bwMode="auto">
                <a:xfrm>
                  <a:off x="6420557" y="3465388"/>
                  <a:ext cx="406287" cy="3368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10000"/>
                    </a:spcBef>
                    <a:spcAft>
                      <a:spcPct val="0"/>
                    </a:spcAft>
                    <a:defRPr sz="1600">
                      <a:solidFill>
                        <a:schemeClr val="tx1"/>
                      </a:solidFill>
                      <a:latin typeface="Arial" pitchFamily="34" charset="0"/>
                    </a:defRPr>
                  </a:lvl6pPr>
                  <a:lvl7pPr marL="2971800" indent="-228600" eaLnBrk="0" fontAlgn="base" hangingPunct="0">
                    <a:spcBef>
                      <a:spcPct val="10000"/>
                    </a:spcBef>
                    <a:spcAft>
                      <a:spcPct val="0"/>
                    </a:spcAft>
                    <a:defRPr sz="1600">
                      <a:solidFill>
                        <a:schemeClr val="tx1"/>
                      </a:solidFill>
                      <a:latin typeface="Arial" pitchFamily="34" charset="0"/>
                    </a:defRPr>
                  </a:lvl7pPr>
                  <a:lvl8pPr marL="3429000" indent="-228600" eaLnBrk="0" fontAlgn="base" hangingPunct="0">
                    <a:spcBef>
                      <a:spcPct val="10000"/>
                    </a:spcBef>
                    <a:spcAft>
                      <a:spcPct val="0"/>
                    </a:spcAft>
                    <a:defRPr sz="1600">
                      <a:solidFill>
                        <a:schemeClr val="tx1"/>
                      </a:solidFill>
                      <a:latin typeface="Arial" pitchFamily="34" charset="0"/>
                    </a:defRPr>
                  </a:lvl8pPr>
                  <a:lvl9pPr marL="3886200" indent="-228600" eaLnBrk="0" fontAlgn="base" hangingPunct="0">
                    <a:spcBef>
                      <a:spcPct val="10000"/>
                    </a:spcBef>
                    <a:spcAft>
                      <a:spcPct val="0"/>
                    </a:spcAft>
                    <a:defRPr sz="1600">
                      <a:solidFill>
                        <a:schemeClr val="tx1"/>
                      </a:solidFill>
                      <a:latin typeface="Arial" pitchFamily="34" charset="0"/>
                    </a:defRPr>
                  </a:lvl9pPr>
                </a:lstStyle>
                <a:p>
                  <a:pPr algn="ctr" eaLnBrk="1" hangingPunct="1">
                    <a:spcBef>
                      <a:spcPct val="0"/>
                    </a:spcBef>
                  </a:pPr>
                  <a:r>
                    <a:rPr lang="en-US" sz="900" dirty="0" err="1" smtClean="0"/>
                    <a:t>VlsE</a:t>
                  </a:r>
                  <a:endParaRPr lang="en-US" sz="900" dirty="0"/>
                </a:p>
                <a:p>
                  <a:pPr algn="ctr" eaLnBrk="1" hangingPunct="1">
                    <a:spcBef>
                      <a:spcPct val="0"/>
                    </a:spcBef>
                  </a:pPr>
                  <a:r>
                    <a:rPr lang="en-US" sz="900" dirty="0"/>
                    <a:t>ELISA</a:t>
                  </a:r>
                </a:p>
              </p:txBody>
            </p:sp>
          </p:grpSp>
        </p:grpSp>
        <p:sp>
          <p:nvSpPr>
            <p:cNvPr id="200" name="Text Box 167"/>
            <p:cNvSpPr txBox="1">
              <a:spLocks noChangeArrowheads="1"/>
            </p:cNvSpPr>
            <p:nvPr/>
          </p:nvSpPr>
          <p:spPr bwMode="auto">
            <a:xfrm>
              <a:off x="3776229" y="2203589"/>
              <a:ext cx="1378186" cy="168427"/>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defTabSz="787400" eaLnBrk="0" hangingPunct="0">
                <a:defRPr sz="1600">
                  <a:solidFill>
                    <a:schemeClr val="tx1"/>
                  </a:solidFill>
                  <a:latin typeface="Arial" pitchFamily="34" charset="0"/>
                </a:defRPr>
              </a:lvl1pPr>
              <a:lvl2pPr marL="742950" indent="-285750" defTabSz="787400" eaLnBrk="0" hangingPunct="0">
                <a:defRPr sz="1600">
                  <a:solidFill>
                    <a:schemeClr val="tx1"/>
                  </a:solidFill>
                  <a:latin typeface="Arial" pitchFamily="34" charset="0"/>
                </a:defRPr>
              </a:lvl2pPr>
              <a:lvl3pPr marL="1143000" indent="-228600" defTabSz="787400" eaLnBrk="0" hangingPunct="0">
                <a:defRPr sz="1600">
                  <a:solidFill>
                    <a:schemeClr val="tx1"/>
                  </a:solidFill>
                  <a:latin typeface="Arial" pitchFamily="34" charset="0"/>
                </a:defRPr>
              </a:lvl3pPr>
              <a:lvl4pPr marL="1600200" indent="-228600" defTabSz="787400" eaLnBrk="0" hangingPunct="0">
                <a:defRPr sz="1600">
                  <a:solidFill>
                    <a:schemeClr val="tx1"/>
                  </a:solidFill>
                  <a:latin typeface="Arial" pitchFamily="34" charset="0"/>
                </a:defRPr>
              </a:lvl4pPr>
              <a:lvl5pPr marL="2057400" indent="-228600" defTabSz="787400" eaLnBrk="0" hangingPunct="0">
                <a:defRPr sz="1600">
                  <a:solidFill>
                    <a:schemeClr val="tx1"/>
                  </a:solidFill>
                  <a:latin typeface="Arial" pitchFamily="34" charset="0"/>
                </a:defRPr>
              </a:lvl5pPr>
              <a:lvl6pPr marL="2514600" indent="-228600" defTabSz="787400" eaLnBrk="0" fontAlgn="base" hangingPunct="0">
                <a:spcBef>
                  <a:spcPct val="10000"/>
                </a:spcBef>
                <a:spcAft>
                  <a:spcPct val="0"/>
                </a:spcAft>
                <a:defRPr sz="1600">
                  <a:solidFill>
                    <a:schemeClr val="tx1"/>
                  </a:solidFill>
                  <a:latin typeface="Arial" pitchFamily="34" charset="0"/>
                </a:defRPr>
              </a:lvl6pPr>
              <a:lvl7pPr marL="2971800" indent="-228600" defTabSz="787400" eaLnBrk="0" fontAlgn="base" hangingPunct="0">
                <a:spcBef>
                  <a:spcPct val="10000"/>
                </a:spcBef>
                <a:spcAft>
                  <a:spcPct val="0"/>
                </a:spcAft>
                <a:defRPr sz="1600">
                  <a:solidFill>
                    <a:schemeClr val="tx1"/>
                  </a:solidFill>
                  <a:latin typeface="Arial" pitchFamily="34" charset="0"/>
                </a:defRPr>
              </a:lvl7pPr>
              <a:lvl8pPr marL="3429000" indent="-228600" defTabSz="787400" eaLnBrk="0" fontAlgn="base" hangingPunct="0">
                <a:spcBef>
                  <a:spcPct val="10000"/>
                </a:spcBef>
                <a:spcAft>
                  <a:spcPct val="0"/>
                </a:spcAft>
                <a:defRPr sz="1600">
                  <a:solidFill>
                    <a:schemeClr val="tx1"/>
                  </a:solidFill>
                  <a:latin typeface="Arial" pitchFamily="34" charset="0"/>
                </a:defRPr>
              </a:lvl8pPr>
              <a:lvl9pPr marL="3886200" indent="-228600" defTabSz="787400" eaLnBrk="0" fontAlgn="base" hangingPunct="0">
                <a:spcBef>
                  <a:spcPct val="10000"/>
                </a:spcBef>
                <a:spcAft>
                  <a:spcPct val="0"/>
                </a:spcAft>
                <a:defRPr sz="1600">
                  <a:solidFill>
                    <a:schemeClr val="tx1"/>
                  </a:solidFill>
                  <a:latin typeface="Arial" pitchFamily="34" charset="0"/>
                </a:defRPr>
              </a:lvl9pPr>
            </a:lstStyle>
            <a:p>
              <a:pPr algn="ctr" eaLnBrk="1" hangingPunct="1">
                <a:spcBef>
                  <a:spcPct val="50000"/>
                </a:spcBef>
              </a:pPr>
              <a:r>
                <a:rPr lang="en-US" sz="900" b="1" dirty="0" smtClean="0"/>
                <a:t>collect immune sera</a:t>
              </a:r>
              <a:endParaRPr lang="en-US" sz="900" b="1" dirty="0"/>
            </a:p>
          </p:txBody>
        </p:sp>
        <p:sp>
          <p:nvSpPr>
            <p:cNvPr id="201" name="Text Box 168"/>
            <p:cNvSpPr txBox="1">
              <a:spLocks noChangeArrowheads="1"/>
            </p:cNvSpPr>
            <p:nvPr/>
          </p:nvSpPr>
          <p:spPr bwMode="auto">
            <a:xfrm>
              <a:off x="5622431" y="2203589"/>
              <a:ext cx="1935835" cy="168427"/>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defTabSz="787400" eaLnBrk="0" hangingPunct="0">
                <a:defRPr sz="1600">
                  <a:solidFill>
                    <a:schemeClr val="tx1"/>
                  </a:solidFill>
                  <a:latin typeface="Arial" pitchFamily="34" charset="0"/>
                </a:defRPr>
              </a:lvl1pPr>
              <a:lvl2pPr marL="742950" indent="-285750" defTabSz="787400" eaLnBrk="0" hangingPunct="0">
                <a:defRPr sz="1600">
                  <a:solidFill>
                    <a:schemeClr val="tx1"/>
                  </a:solidFill>
                  <a:latin typeface="Arial" pitchFamily="34" charset="0"/>
                </a:defRPr>
              </a:lvl2pPr>
              <a:lvl3pPr marL="1143000" indent="-228600" defTabSz="787400" eaLnBrk="0" hangingPunct="0">
                <a:defRPr sz="1600">
                  <a:solidFill>
                    <a:schemeClr val="tx1"/>
                  </a:solidFill>
                  <a:latin typeface="Arial" pitchFamily="34" charset="0"/>
                </a:defRPr>
              </a:lvl3pPr>
              <a:lvl4pPr marL="1600200" indent="-228600" defTabSz="787400" eaLnBrk="0" hangingPunct="0">
                <a:defRPr sz="1600">
                  <a:solidFill>
                    <a:schemeClr val="tx1"/>
                  </a:solidFill>
                  <a:latin typeface="Arial" pitchFamily="34" charset="0"/>
                </a:defRPr>
              </a:lvl4pPr>
              <a:lvl5pPr marL="2057400" indent="-228600" defTabSz="787400" eaLnBrk="0" hangingPunct="0">
                <a:defRPr sz="1600">
                  <a:solidFill>
                    <a:schemeClr val="tx1"/>
                  </a:solidFill>
                  <a:latin typeface="Arial" pitchFamily="34" charset="0"/>
                </a:defRPr>
              </a:lvl5pPr>
              <a:lvl6pPr marL="2514600" indent="-228600" defTabSz="787400" eaLnBrk="0" fontAlgn="base" hangingPunct="0">
                <a:spcBef>
                  <a:spcPct val="10000"/>
                </a:spcBef>
                <a:spcAft>
                  <a:spcPct val="0"/>
                </a:spcAft>
                <a:defRPr sz="1600">
                  <a:solidFill>
                    <a:schemeClr val="tx1"/>
                  </a:solidFill>
                  <a:latin typeface="Arial" pitchFamily="34" charset="0"/>
                </a:defRPr>
              </a:lvl6pPr>
              <a:lvl7pPr marL="2971800" indent="-228600" defTabSz="787400" eaLnBrk="0" fontAlgn="base" hangingPunct="0">
                <a:spcBef>
                  <a:spcPct val="10000"/>
                </a:spcBef>
                <a:spcAft>
                  <a:spcPct val="0"/>
                </a:spcAft>
                <a:defRPr sz="1600">
                  <a:solidFill>
                    <a:schemeClr val="tx1"/>
                  </a:solidFill>
                  <a:latin typeface="Arial" pitchFamily="34" charset="0"/>
                </a:defRPr>
              </a:lvl7pPr>
              <a:lvl8pPr marL="3429000" indent="-228600" defTabSz="787400" eaLnBrk="0" fontAlgn="base" hangingPunct="0">
                <a:spcBef>
                  <a:spcPct val="10000"/>
                </a:spcBef>
                <a:spcAft>
                  <a:spcPct val="0"/>
                </a:spcAft>
                <a:defRPr sz="1600">
                  <a:solidFill>
                    <a:schemeClr val="tx1"/>
                  </a:solidFill>
                  <a:latin typeface="Arial" pitchFamily="34" charset="0"/>
                </a:defRPr>
              </a:lvl8pPr>
              <a:lvl9pPr marL="3886200" indent="-228600" defTabSz="787400" eaLnBrk="0" fontAlgn="base" hangingPunct="0">
                <a:spcBef>
                  <a:spcPct val="10000"/>
                </a:spcBef>
                <a:spcAft>
                  <a:spcPct val="0"/>
                </a:spcAft>
                <a:defRPr sz="1600">
                  <a:solidFill>
                    <a:schemeClr val="tx1"/>
                  </a:solidFill>
                  <a:latin typeface="Arial" pitchFamily="34" charset="0"/>
                </a:defRPr>
              </a:lvl9pPr>
            </a:lstStyle>
            <a:p>
              <a:pPr algn="ctr" eaLnBrk="1" hangingPunct="1">
                <a:spcBef>
                  <a:spcPct val="50000"/>
                </a:spcBef>
              </a:pPr>
              <a:r>
                <a:rPr lang="en-US" sz="900" b="1" dirty="0"/>
                <a:t>c</a:t>
              </a:r>
              <a:r>
                <a:rPr lang="en-US" sz="900" b="1" dirty="0" smtClean="0"/>
                <a:t>ollect </a:t>
              </a:r>
              <a:r>
                <a:rPr lang="en-US" sz="900" b="1" dirty="0"/>
                <a:t>final sera and organs</a:t>
              </a:r>
            </a:p>
          </p:txBody>
        </p:sp>
        <p:sp>
          <p:nvSpPr>
            <p:cNvPr id="202" name="Line 177"/>
            <p:cNvSpPr>
              <a:spLocks noChangeShapeType="1"/>
            </p:cNvSpPr>
            <p:nvPr/>
          </p:nvSpPr>
          <p:spPr bwMode="auto">
            <a:xfrm rot="16200000">
              <a:off x="6760607" y="5314155"/>
              <a:ext cx="0" cy="309563"/>
            </a:xfrm>
            <a:prstGeom prst="line">
              <a:avLst/>
            </a:prstGeom>
            <a:noFill/>
            <a:ln w="28575">
              <a:solidFill>
                <a:srgbClr val="089DD5"/>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a:p>
          </p:txBody>
        </p:sp>
        <p:grpSp>
          <p:nvGrpSpPr>
            <p:cNvPr id="203" name="Group 63"/>
            <p:cNvGrpSpPr/>
            <p:nvPr/>
          </p:nvGrpSpPr>
          <p:grpSpPr>
            <a:xfrm>
              <a:off x="7082606" y="5027613"/>
              <a:ext cx="512721" cy="913772"/>
              <a:chOff x="6220667" y="4502153"/>
              <a:chExt cx="512721" cy="913772"/>
            </a:xfrm>
          </p:grpSpPr>
          <p:grpSp>
            <p:nvGrpSpPr>
              <p:cNvPr id="300" name="Group 137"/>
              <p:cNvGrpSpPr/>
              <p:nvPr/>
            </p:nvGrpSpPr>
            <p:grpSpPr>
              <a:xfrm>
                <a:off x="6261603" y="4671922"/>
                <a:ext cx="471785" cy="744003"/>
                <a:chOff x="6385116" y="4671922"/>
                <a:chExt cx="471785" cy="744003"/>
              </a:xfrm>
            </p:grpSpPr>
            <p:sp>
              <p:nvSpPr>
                <p:cNvPr id="302" name="Text Box 145"/>
                <p:cNvSpPr txBox="1">
                  <a:spLocks noChangeArrowheads="1"/>
                </p:cNvSpPr>
                <p:nvPr/>
              </p:nvSpPr>
              <p:spPr bwMode="auto">
                <a:xfrm>
                  <a:off x="6404410" y="4671922"/>
                  <a:ext cx="452491" cy="2807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10000"/>
                    </a:spcBef>
                    <a:spcAft>
                      <a:spcPct val="0"/>
                    </a:spcAft>
                    <a:defRPr sz="1600">
                      <a:solidFill>
                        <a:schemeClr val="tx1"/>
                      </a:solidFill>
                      <a:latin typeface="Arial" pitchFamily="34" charset="0"/>
                    </a:defRPr>
                  </a:lvl6pPr>
                  <a:lvl7pPr marL="2971800" indent="-228600" eaLnBrk="0" fontAlgn="base" hangingPunct="0">
                    <a:spcBef>
                      <a:spcPct val="10000"/>
                    </a:spcBef>
                    <a:spcAft>
                      <a:spcPct val="0"/>
                    </a:spcAft>
                    <a:defRPr sz="1600">
                      <a:solidFill>
                        <a:schemeClr val="tx1"/>
                      </a:solidFill>
                      <a:latin typeface="Arial" pitchFamily="34" charset="0"/>
                    </a:defRPr>
                  </a:lvl7pPr>
                  <a:lvl8pPr marL="3429000" indent="-228600" eaLnBrk="0" fontAlgn="base" hangingPunct="0">
                    <a:spcBef>
                      <a:spcPct val="10000"/>
                    </a:spcBef>
                    <a:spcAft>
                      <a:spcPct val="0"/>
                    </a:spcAft>
                    <a:defRPr sz="1600">
                      <a:solidFill>
                        <a:schemeClr val="tx1"/>
                      </a:solidFill>
                      <a:latin typeface="Arial" pitchFamily="34" charset="0"/>
                    </a:defRPr>
                  </a:lvl8pPr>
                  <a:lvl9pPr marL="3886200" indent="-228600" eaLnBrk="0" fontAlgn="base" hangingPunct="0">
                    <a:spcBef>
                      <a:spcPct val="10000"/>
                    </a:spcBef>
                    <a:spcAft>
                      <a:spcPct val="0"/>
                    </a:spcAft>
                    <a:defRPr sz="1600">
                      <a:solidFill>
                        <a:schemeClr val="tx1"/>
                      </a:solidFill>
                      <a:latin typeface="Arial" pitchFamily="34" charset="0"/>
                    </a:defRPr>
                  </a:lvl9pPr>
                </a:lstStyle>
                <a:p>
                  <a:pPr eaLnBrk="1" hangingPunct="1">
                    <a:spcBef>
                      <a:spcPct val="0"/>
                    </a:spcBef>
                  </a:pPr>
                  <a:r>
                    <a:rPr lang="en-US" sz="900" dirty="0"/>
                    <a:t>Ear</a:t>
                  </a:r>
                </a:p>
              </p:txBody>
            </p:sp>
            <p:grpSp>
              <p:nvGrpSpPr>
                <p:cNvPr id="303" name="Group 1"/>
                <p:cNvGrpSpPr>
                  <a:grpSpLocks/>
                </p:cNvGrpSpPr>
                <p:nvPr/>
              </p:nvGrpSpPr>
              <p:grpSpPr bwMode="auto">
                <a:xfrm>
                  <a:off x="6385116" y="4952558"/>
                  <a:ext cx="407458" cy="463367"/>
                  <a:chOff x="6507644" y="5257355"/>
                  <a:chExt cx="376247" cy="463367"/>
                </a:xfrm>
              </p:grpSpPr>
              <p:grpSp>
                <p:nvGrpSpPr>
                  <p:cNvPr id="304" name="Group 142"/>
                  <p:cNvGrpSpPr>
                    <a:grpSpLocks/>
                  </p:cNvGrpSpPr>
                  <p:nvPr/>
                </p:nvGrpSpPr>
                <p:grpSpPr bwMode="auto">
                  <a:xfrm>
                    <a:off x="6507644" y="5257355"/>
                    <a:ext cx="376247" cy="463367"/>
                    <a:chOff x="1692" y="2586"/>
                    <a:chExt cx="672" cy="768"/>
                  </a:xfrm>
                </p:grpSpPr>
                <p:graphicFrame>
                  <p:nvGraphicFramePr>
                    <p:cNvPr id="306" name="Object 143"/>
                    <p:cNvGraphicFramePr>
                      <a:graphicFrameLocks noChangeAspect="1"/>
                    </p:cNvGraphicFramePr>
                    <p:nvPr/>
                  </p:nvGraphicFramePr>
                  <p:xfrm>
                    <a:off x="1692" y="2586"/>
                    <a:ext cx="672" cy="768"/>
                  </p:xfrm>
                  <a:graphic>
                    <a:graphicData uri="http://schemas.openxmlformats.org/presentationml/2006/ole">
                      <mc:AlternateContent xmlns:mc="http://schemas.openxmlformats.org/markup-compatibility/2006">
                        <mc:Choice xmlns:v="urn:schemas-microsoft-com:vml" Requires="v">
                          <p:oleObj spid="_x0000_s12306" name="Image" r:id="rId4" imgW="2425397" imgH="2958730" progId="">
                            <p:embed/>
                          </p:oleObj>
                        </mc:Choice>
                        <mc:Fallback>
                          <p:oleObj name="Image" r:id="rId4" imgW="2425397" imgH="295873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92" y="2586"/>
                                  <a:ext cx="672" cy="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07" name="Oval 144"/>
                    <p:cNvSpPr>
                      <a:spLocks noChangeArrowheads="1"/>
                    </p:cNvSpPr>
                    <p:nvPr/>
                  </p:nvSpPr>
                  <p:spPr bwMode="auto">
                    <a:xfrm>
                      <a:off x="1872" y="2592"/>
                      <a:ext cx="480" cy="432"/>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rgbClr val="FF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305" name="Oval 146"/>
                  <p:cNvSpPr>
                    <a:spLocks noChangeArrowheads="1"/>
                  </p:cNvSpPr>
                  <p:nvPr/>
                </p:nvSpPr>
                <p:spPr bwMode="auto">
                  <a:xfrm>
                    <a:off x="6670083" y="5267429"/>
                    <a:ext cx="203201" cy="214607"/>
                  </a:xfrm>
                  <a:prstGeom prst="ellipse">
                    <a:avLst/>
                  </a:prstGeom>
                  <a:noFill/>
                  <a:ln w="1587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sp>
            <p:nvSpPr>
              <p:cNvPr id="301" name="Text Box 179"/>
              <p:cNvSpPr txBox="1">
                <a:spLocks noChangeArrowheads="1"/>
              </p:cNvSpPr>
              <p:nvPr/>
            </p:nvSpPr>
            <p:spPr bwMode="auto">
              <a:xfrm>
                <a:off x="6220667" y="4502153"/>
                <a:ext cx="503899" cy="169863"/>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defTabSz="787400" eaLnBrk="0" hangingPunct="0">
                  <a:defRPr sz="1600">
                    <a:solidFill>
                      <a:schemeClr val="tx1"/>
                    </a:solidFill>
                    <a:latin typeface="Arial" pitchFamily="34" charset="0"/>
                  </a:defRPr>
                </a:lvl1pPr>
                <a:lvl2pPr marL="742950" indent="-285750" defTabSz="787400" eaLnBrk="0" hangingPunct="0">
                  <a:defRPr sz="1600">
                    <a:solidFill>
                      <a:schemeClr val="tx1"/>
                    </a:solidFill>
                    <a:latin typeface="Arial" pitchFamily="34" charset="0"/>
                  </a:defRPr>
                </a:lvl2pPr>
                <a:lvl3pPr marL="1143000" indent="-228600" defTabSz="787400" eaLnBrk="0" hangingPunct="0">
                  <a:defRPr sz="1600">
                    <a:solidFill>
                      <a:schemeClr val="tx1"/>
                    </a:solidFill>
                    <a:latin typeface="Arial" pitchFamily="34" charset="0"/>
                  </a:defRPr>
                </a:lvl3pPr>
                <a:lvl4pPr marL="1600200" indent="-228600" defTabSz="787400" eaLnBrk="0" hangingPunct="0">
                  <a:defRPr sz="1600">
                    <a:solidFill>
                      <a:schemeClr val="tx1"/>
                    </a:solidFill>
                    <a:latin typeface="Arial" pitchFamily="34" charset="0"/>
                  </a:defRPr>
                </a:lvl4pPr>
                <a:lvl5pPr marL="2057400" indent="-228600" defTabSz="787400" eaLnBrk="0" hangingPunct="0">
                  <a:defRPr sz="1600">
                    <a:solidFill>
                      <a:schemeClr val="tx1"/>
                    </a:solidFill>
                    <a:latin typeface="Arial" pitchFamily="34" charset="0"/>
                  </a:defRPr>
                </a:lvl5pPr>
                <a:lvl6pPr marL="2514600" indent="-228600" defTabSz="787400" eaLnBrk="0" fontAlgn="base" hangingPunct="0">
                  <a:spcBef>
                    <a:spcPct val="10000"/>
                  </a:spcBef>
                  <a:spcAft>
                    <a:spcPct val="0"/>
                  </a:spcAft>
                  <a:defRPr sz="1600">
                    <a:solidFill>
                      <a:schemeClr val="tx1"/>
                    </a:solidFill>
                    <a:latin typeface="Arial" pitchFamily="34" charset="0"/>
                  </a:defRPr>
                </a:lvl6pPr>
                <a:lvl7pPr marL="2971800" indent="-228600" defTabSz="787400" eaLnBrk="0" fontAlgn="base" hangingPunct="0">
                  <a:spcBef>
                    <a:spcPct val="10000"/>
                  </a:spcBef>
                  <a:spcAft>
                    <a:spcPct val="0"/>
                  </a:spcAft>
                  <a:defRPr sz="1600">
                    <a:solidFill>
                      <a:schemeClr val="tx1"/>
                    </a:solidFill>
                    <a:latin typeface="Arial" pitchFamily="34" charset="0"/>
                  </a:defRPr>
                </a:lvl7pPr>
                <a:lvl8pPr marL="3429000" indent="-228600" defTabSz="787400" eaLnBrk="0" fontAlgn="base" hangingPunct="0">
                  <a:spcBef>
                    <a:spcPct val="10000"/>
                  </a:spcBef>
                  <a:spcAft>
                    <a:spcPct val="0"/>
                  </a:spcAft>
                  <a:defRPr sz="1600">
                    <a:solidFill>
                      <a:schemeClr val="tx1"/>
                    </a:solidFill>
                    <a:latin typeface="Arial" pitchFamily="34" charset="0"/>
                  </a:defRPr>
                </a:lvl8pPr>
                <a:lvl9pPr marL="3886200" indent="-228600" defTabSz="787400" eaLnBrk="0" fontAlgn="base" hangingPunct="0">
                  <a:spcBef>
                    <a:spcPct val="10000"/>
                  </a:spcBef>
                  <a:spcAft>
                    <a:spcPct val="0"/>
                  </a:spcAft>
                  <a:defRPr sz="1600">
                    <a:solidFill>
                      <a:schemeClr val="tx1"/>
                    </a:solidFill>
                    <a:latin typeface="Arial" pitchFamily="34" charset="0"/>
                  </a:defRPr>
                </a:lvl9pPr>
              </a:lstStyle>
              <a:p>
                <a:pPr algn="ctr" eaLnBrk="1" hangingPunct="1">
                  <a:spcBef>
                    <a:spcPct val="50000"/>
                  </a:spcBef>
                </a:pPr>
                <a:r>
                  <a:rPr lang="en-US" sz="900" b="1" dirty="0" smtClean="0">
                    <a:solidFill>
                      <a:srgbClr val="089DD5"/>
                    </a:solidFill>
                  </a:rPr>
                  <a:t>qPCR</a:t>
                </a:r>
                <a:endParaRPr lang="en-US" sz="900" b="1" dirty="0">
                  <a:solidFill>
                    <a:srgbClr val="089DD5"/>
                  </a:solidFill>
                </a:endParaRPr>
              </a:p>
            </p:txBody>
          </p:sp>
        </p:grpSp>
        <p:sp>
          <p:nvSpPr>
            <p:cNvPr id="204" name="Rectangle 2"/>
            <p:cNvSpPr>
              <a:spLocks noChangeArrowheads="1"/>
            </p:cNvSpPr>
            <p:nvPr/>
          </p:nvSpPr>
          <p:spPr bwMode="auto">
            <a:xfrm>
              <a:off x="6934305" y="5008563"/>
              <a:ext cx="786343" cy="1025525"/>
            </a:xfrm>
            <a:prstGeom prst="rect">
              <a:avLst/>
            </a:prstGeom>
            <a:noFill/>
            <a:ln w="19050" algn="ctr">
              <a:solidFill>
                <a:srgbClr val="089DD5"/>
              </a:solidFill>
              <a:round/>
              <a:headEnd/>
              <a:tailEnd/>
            </a:ln>
            <a:extLst>
              <a:ext uri="{909E8E84-426E-40DD-AFC4-6F175D3DCCD1}">
                <a14:hiddenFill xmlns:a14="http://schemas.microsoft.com/office/drawing/2010/main">
                  <a:solidFill>
                    <a:srgbClr val="FFFFFF"/>
                  </a:solidFill>
                </a14:hiddenFill>
              </a:ext>
            </a:extLst>
          </p:spPr>
          <p:txBody>
            <a:bodyPr lIns="0" tIns="0" rIns="0" bIns="0" anchor="ctr"/>
            <a:lstStyle/>
            <a:p>
              <a:pPr defTabSz="787400"/>
              <a:endParaRPr lang="en-US"/>
            </a:p>
          </p:txBody>
        </p:sp>
        <p:sp>
          <p:nvSpPr>
            <p:cNvPr id="205" name="Line 131"/>
            <p:cNvSpPr>
              <a:spLocks noChangeShapeType="1"/>
            </p:cNvSpPr>
            <p:nvPr/>
          </p:nvSpPr>
          <p:spPr bwMode="auto">
            <a:xfrm>
              <a:off x="2364337" y="3070226"/>
              <a:ext cx="10319" cy="390525"/>
            </a:xfrm>
            <a:prstGeom prst="line">
              <a:avLst/>
            </a:prstGeom>
            <a:noFill/>
            <a:ln w="28575">
              <a:solidFill>
                <a:srgbClr val="089DD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endParaRPr lang="en-US"/>
            </a:p>
          </p:txBody>
        </p:sp>
        <p:sp>
          <p:nvSpPr>
            <p:cNvPr id="206" name="Rectangle 2"/>
            <p:cNvSpPr>
              <a:spLocks noChangeArrowheads="1"/>
            </p:cNvSpPr>
            <p:nvPr/>
          </p:nvSpPr>
          <p:spPr bwMode="auto">
            <a:xfrm>
              <a:off x="6934305" y="3798886"/>
              <a:ext cx="786343" cy="1130558"/>
            </a:xfrm>
            <a:prstGeom prst="rect">
              <a:avLst/>
            </a:prstGeom>
            <a:noFill/>
            <a:ln w="19050" algn="ctr">
              <a:solidFill>
                <a:srgbClr val="089DD5"/>
              </a:solidFill>
              <a:round/>
              <a:headEnd/>
              <a:tailEnd/>
            </a:ln>
            <a:extLst>
              <a:ext uri="{909E8E84-426E-40DD-AFC4-6F175D3DCCD1}">
                <a14:hiddenFill xmlns:a14="http://schemas.microsoft.com/office/drawing/2010/main">
                  <a:solidFill>
                    <a:srgbClr val="FFFFFF"/>
                  </a:solidFill>
                </a14:hiddenFill>
              </a:ext>
            </a:extLst>
          </p:spPr>
          <p:txBody>
            <a:bodyPr lIns="0" tIns="0" rIns="0" bIns="0" anchor="ctr"/>
            <a:lstStyle/>
            <a:p>
              <a:pPr defTabSz="787400"/>
              <a:endParaRPr lang="en-US"/>
            </a:p>
          </p:txBody>
        </p:sp>
        <p:sp>
          <p:nvSpPr>
            <p:cNvPr id="207" name="Text Box 175"/>
            <p:cNvSpPr txBox="1">
              <a:spLocks noChangeArrowheads="1"/>
            </p:cNvSpPr>
            <p:nvPr/>
          </p:nvSpPr>
          <p:spPr bwMode="auto">
            <a:xfrm>
              <a:off x="2366143" y="3753922"/>
              <a:ext cx="1099267" cy="168427"/>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defTabSz="787400" eaLnBrk="0" hangingPunct="0">
                <a:defRPr sz="1600">
                  <a:solidFill>
                    <a:schemeClr val="tx1"/>
                  </a:solidFill>
                  <a:latin typeface="Arial" pitchFamily="34" charset="0"/>
                </a:defRPr>
              </a:lvl1pPr>
              <a:lvl2pPr marL="742950" indent="-285750" defTabSz="787400" eaLnBrk="0" hangingPunct="0">
                <a:defRPr sz="1600">
                  <a:solidFill>
                    <a:schemeClr val="tx1"/>
                  </a:solidFill>
                  <a:latin typeface="Arial" pitchFamily="34" charset="0"/>
                </a:defRPr>
              </a:lvl2pPr>
              <a:lvl3pPr marL="1143000" indent="-228600" defTabSz="787400" eaLnBrk="0" hangingPunct="0">
                <a:defRPr sz="1600">
                  <a:solidFill>
                    <a:schemeClr val="tx1"/>
                  </a:solidFill>
                  <a:latin typeface="Arial" pitchFamily="34" charset="0"/>
                </a:defRPr>
              </a:lvl3pPr>
              <a:lvl4pPr marL="1600200" indent="-228600" defTabSz="787400" eaLnBrk="0" hangingPunct="0">
                <a:defRPr sz="1600">
                  <a:solidFill>
                    <a:schemeClr val="tx1"/>
                  </a:solidFill>
                  <a:latin typeface="Arial" pitchFamily="34" charset="0"/>
                </a:defRPr>
              </a:lvl4pPr>
              <a:lvl5pPr marL="2057400" indent="-228600" defTabSz="787400" eaLnBrk="0" hangingPunct="0">
                <a:defRPr sz="1600">
                  <a:solidFill>
                    <a:schemeClr val="tx1"/>
                  </a:solidFill>
                  <a:latin typeface="Arial" pitchFamily="34" charset="0"/>
                </a:defRPr>
              </a:lvl5pPr>
              <a:lvl6pPr marL="2514600" indent="-228600" defTabSz="787400" eaLnBrk="0" fontAlgn="base" hangingPunct="0">
                <a:spcBef>
                  <a:spcPct val="10000"/>
                </a:spcBef>
                <a:spcAft>
                  <a:spcPct val="0"/>
                </a:spcAft>
                <a:defRPr sz="1600">
                  <a:solidFill>
                    <a:schemeClr val="tx1"/>
                  </a:solidFill>
                  <a:latin typeface="Arial" pitchFamily="34" charset="0"/>
                </a:defRPr>
              </a:lvl6pPr>
              <a:lvl7pPr marL="2971800" indent="-228600" defTabSz="787400" eaLnBrk="0" fontAlgn="base" hangingPunct="0">
                <a:spcBef>
                  <a:spcPct val="10000"/>
                </a:spcBef>
                <a:spcAft>
                  <a:spcPct val="0"/>
                </a:spcAft>
                <a:defRPr sz="1600">
                  <a:solidFill>
                    <a:schemeClr val="tx1"/>
                  </a:solidFill>
                  <a:latin typeface="Arial" pitchFamily="34" charset="0"/>
                </a:defRPr>
              </a:lvl7pPr>
              <a:lvl8pPr marL="3429000" indent="-228600" defTabSz="787400" eaLnBrk="0" fontAlgn="base" hangingPunct="0">
                <a:spcBef>
                  <a:spcPct val="10000"/>
                </a:spcBef>
                <a:spcAft>
                  <a:spcPct val="0"/>
                </a:spcAft>
                <a:defRPr sz="1600">
                  <a:solidFill>
                    <a:schemeClr val="tx1"/>
                  </a:solidFill>
                  <a:latin typeface="Arial" pitchFamily="34" charset="0"/>
                </a:defRPr>
              </a:lvl8pPr>
              <a:lvl9pPr marL="3886200" indent="-228600" defTabSz="787400" eaLnBrk="0" fontAlgn="base" hangingPunct="0">
                <a:spcBef>
                  <a:spcPct val="10000"/>
                </a:spcBef>
                <a:spcAft>
                  <a:spcPct val="0"/>
                </a:spcAft>
                <a:defRPr sz="1600">
                  <a:solidFill>
                    <a:schemeClr val="tx1"/>
                  </a:solidFill>
                  <a:latin typeface="Arial" pitchFamily="34" charset="0"/>
                </a:defRPr>
              </a:lvl9pPr>
            </a:lstStyle>
            <a:p>
              <a:pPr eaLnBrk="1" hangingPunct="1">
                <a:spcBef>
                  <a:spcPct val="50000"/>
                </a:spcBef>
              </a:pPr>
              <a:r>
                <a:rPr lang="en-US" sz="900" b="1" dirty="0"/>
                <a:t>Weeks</a:t>
              </a:r>
            </a:p>
          </p:txBody>
        </p:sp>
        <p:grpSp>
          <p:nvGrpSpPr>
            <p:cNvPr id="208" name="Group 60"/>
            <p:cNvGrpSpPr>
              <a:grpSpLocks/>
            </p:cNvGrpSpPr>
            <p:nvPr/>
          </p:nvGrpSpPr>
          <p:grpSpPr bwMode="auto">
            <a:xfrm>
              <a:off x="2294618" y="2611435"/>
              <a:ext cx="172625" cy="467930"/>
              <a:chOff x="3737" y="1573"/>
              <a:chExt cx="575" cy="1457"/>
            </a:xfrm>
          </p:grpSpPr>
          <p:sp>
            <p:nvSpPr>
              <p:cNvPr id="278" name="Freeform 61"/>
              <p:cNvSpPr>
                <a:spLocks/>
              </p:cNvSpPr>
              <p:nvPr/>
            </p:nvSpPr>
            <p:spPr bwMode="auto">
              <a:xfrm>
                <a:off x="3780" y="2067"/>
                <a:ext cx="426" cy="466"/>
              </a:xfrm>
              <a:custGeom>
                <a:avLst/>
                <a:gdLst>
                  <a:gd name="T0" fmla="*/ 0 w 426"/>
                  <a:gd name="T1" fmla="*/ 0 h 466"/>
                  <a:gd name="T2" fmla="*/ 276 w 426"/>
                  <a:gd name="T3" fmla="*/ 0 h 466"/>
                  <a:gd name="T4" fmla="*/ 402 w 426"/>
                  <a:gd name="T5" fmla="*/ 269 h 466"/>
                  <a:gd name="T6" fmla="*/ 426 w 426"/>
                  <a:gd name="T7" fmla="*/ 347 h 466"/>
                  <a:gd name="T8" fmla="*/ 387 w 426"/>
                  <a:gd name="T9" fmla="*/ 411 h 466"/>
                  <a:gd name="T10" fmla="*/ 300 w 426"/>
                  <a:gd name="T11" fmla="*/ 458 h 466"/>
                  <a:gd name="T12" fmla="*/ 213 w 426"/>
                  <a:gd name="T13" fmla="*/ 466 h 466"/>
                  <a:gd name="T14" fmla="*/ 150 w 426"/>
                  <a:gd name="T15" fmla="*/ 355 h 466"/>
                  <a:gd name="T16" fmla="*/ 0 w 426"/>
                  <a:gd name="T17" fmla="*/ 0 h 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26" h="466">
                    <a:moveTo>
                      <a:pt x="0" y="0"/>
                    </a:moveTo>
                    <a:lnTo>
                      <a:pt x="276" y="0"/>
                    </a:lnTo>
                    <a:lnTo>
                      <a:pt x="402" y="269"/>
                    </a:lnTo>
                    <a:lnTo>
                      <a:pt x="426" y="347"/>
                    </a:lnTo>
                    <a:lnTo>
                      <a:pt x="387" y="411"/>
                    </a:lnTo>
                    <a:lnTo>
                      <a:pt x="300" y="458"/>
                    </a:lnTo>
                    <a:lnTo>
                      <a:pt x="213" y="466"/>
                    </a:lnTo>
                    <a:lnTo>
                      <a:pt x="150" y="355"/>
                    </a:lnTo>
                    <a:lnTo>
                      <a:pt x="0" y="0"/>
                    </a:lnTo>
                    <a:close/>
                  </a:path>
                </a:pathLst>
              </a:custGeom>
              <a:solidFill>
                <a:schemeClr val="accent2"/>
              </a:solidFill>
              <a:ln>
                <a:noFill/>
              </a:ln>
              <a:effectLst/>
              <a:extLst>
                <a:ext uri="{91240B29-F687-4F45-9708-019B960494DF}">
                  <a14:hiddenLine xmlns:a14="http://schemas.microsoft.com/office/drawing/2010/main" w="6350"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endParaRPr lang="en-US"/>
              </a:p>
            </p:txBody>
          </p:sp>
          <p:sp>
            <p:nvSpPr>
              <p:cNvPr id="279" name="Oval 62"/>
              <p:cNvSpPr>
                <a:spLocks noChangeAspect="1" noChangeArrowheads="1"/>
              </p:cNvSpPr>
              <p:nvPr/>
            </p:nvSpPr>
            <p:spPr bwMode="auto">
              <a:xfrm>
                <a:off x="3983" y="2435"/>
                <a:ext cx="58" cy="58"/>
              </a:xfrm>
              <a:prstGeom prst="ellipse">
                <a:avLst/>
              </a:prstGeom>
              <a:solidFill>
                <a:schemeClr val="accent1"/>
              </a:solidFill>
              <a:ln>
                <a:noFill/>
              </a:ln>
              <a:effectLst/>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280" name="Freeform 63"/>
              <p:cNvSpPr>
                <a:spLocks/>
              </p:cNvSpPr>
              <p:nvPr/>
            </p:nvSpPr>
            <p:spPr bwMode="auto">
              <a:xfrm>
                <a:off x="4061" y="2331"/>
                <a:ext cx="137" cy="60"/>
              </a:xfrm>
              <a:custGeom>
                <a:avLst/>
                <a:gdLst>
                  <a:gd name="T0" fmla="*/ 0 w 2295"/>
                  <a:gd name="T1" fmla="*/ 0 h 1005"/>
                  <a:gd name="T2" fmla="*/ 0 w 2295"/>
                  <a:gd name="T3" fmla="*/ 0 h 1005"/>
                  <a:gd name="T4" fmla="*/ 0 w 2295"/>
                  <a:gd name="T5" fmla="*/ 0 h 1005"/>
                  <a:gd name="T6" fmla="*/ 0 w 2295"/>
                  <a:gd name="T7" fmla="*/ 0 h 1005"/>
                  <a:gd name="T8" fmla="*/ 0 w 2295"/>
                  <a:gd name="T9" fmla="*/ 0 h 1005"/>
                  <a:gd name="T10" fmla="*/ 0 w 2295"/>
                  <a:gd name="T11" fmla="*/ 0 h 1005"/>
                  <a:gd name="T12" fmla="*/ 0 w 2295"/>
                  <a:gd name="T13" fmla="*/ 0 h 1005"/>
                  <a:gd name="T14" fmla="*/ 0 w 2295"/>
                  <a:gd name="T15" fmla="*/ 0 h 1005"/>
                  <a:gd name="T16" fmla="*/ 0 w 2295"/>
                  <a:gd name="T17" fmla="*/ 0 h 1005"/>
                  <a:gd name="T18" fmla="*/ 0 w 2295"/>
                  <a:gd name="T19" fmla="*/ 0 h 1005"/>
                  <a:gd name="T20" fmla="*/ 0 w 2295"/>
                  <a:gd name="T21" fmla="*/ 0 h 1005"/>
                  <a:gd name="T22" fmla="*/ 0 w 2295"/>
                  <a:gd name="T23" fmla="*/ 0 h 1005"/>
                  <a:gd name="T24" fmla="*/ 0 w 2295"/>
                  <a:gd name="T25" fmla="*/ 0 h 1005"/>
                  <a:gd name="T26" fmla="*/ 0 w 2295"/>
                  <a:gd name="T27" fmla="*/ 0 h 1005"/>
                  <a:gd name="T28" fmla="*/ 0 w 2295"/>
                  <a:gd name="T29" fmla="*/ 0 h 1005"/>
                  <a:gd name="T30" fmla="*/ 0 w 2295"/>
                  <a:gd name="T31" fmla="*/ 0 h 1005"/>
                  <a:gd name="T32" fmla="*/ 0 w 2295"/>
                  <a:gd name="T33" fmla="*/ 0 h 1005"/>
                  <a:gd name="T34" fmla="*/ 0 w 2295"/>
                  <a:gd name="T35" fmla="*/ 0 h 100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295" h="1005">
                    <a:moveTo>
                      <a:pt x="21" y="541"/>
                    </a:moveTo>
                    <a:cubicBezTo>
                      <a:pt x="0" y="434"/>
                      <a:pt x="65" y="289"/>
                      <a:pt x="118" y="218"/>
                    </a:cubicBezTo>
                    <a:cubicBezTo>
                      <a:pt x="171" y="147"/>
                      <a:pt x="264" y="123"/>
                      <a:pt x="339" y="115"/>
                    </a:cubicBezTo>
                    <a:cubicBezTo>
                      <a:pt x="414" y="107"/>
                      <a:pt x="503" y="173"/>
                      <a:pt x="567" y="172"/>
                    </a:cubicBezTo>
                    <a:cubicBezTo>
                      <a:pt x="631" y="171"/>
                      <a:pt x="670" y="133"/>
                      <a:pt x="726" y="108"/>
                    </a:cubicBezTo>
                    <a:cubicBezTo>
                      <a:pt x="782" y="83"/>
                      <a:pt x="828" y="21"/>
                      <a:pt x="903" y="19"/>
                    </a:cubicBezTo>
                    <a:cubicBezTo>
                      <a:pt x="978" y="17"/>
                      <a:pt x="1071" y="100"/>
                      <a:pt x="1176" y="97"/>
                    </a:cubicBezTo>
                    <a:cubicBezTo>
                      <a:pt x="1281" y="94"/>
                      <a:pt x="1432" y="2"/>
                      <a:pt x="1536" y="1"/>
                    </a:cubicBezTo>
                    <a:cubicBezTo>
                      <a:pt x="1640" y="0"/>
                      <a:pt x="1730" y="49"/>
                      <a:pt x="1803" y="88"/>
                    </a:cubicBezTo>
                    <a:cubicBezTo>
                      <a:pt x="1876" y="127"/>
                      <a:pt x="1901" y="167"/>
                      <a:pt x="1977" y="235"/>
                    </a:cubicBezTo>
                    <a:cubicBezTo>
                      <a:pt x="2053" y="303"/>
                      <a:pt x="2229" y="390"/>
                      <a:pt x="2262" y="496"/>
                    </a:cubicBezTo>
                    <a:cubicBezTo>
                      <a:pt x="2295" y="602"/>
                      <a:pt x="2246" y="789"/>
                      <a:pt x="2178" y="873"/>
                    </a:cubicBezTo>
                    <a:cubicBezTo>
                      <a:pt x="2110" y="957"/>
                      <a:pt x="1964" y="1005"/>
                      <a:pt x="1854" y="1000"/>
                    </a:cubicBezTo>
                    <a:cubicBezTo>
                      <a:pt x="1744" y="995"/>
                      <a:pt x="1610" y="868"/>
                      <a:pt x="1515" y="844"/>
                    </a:cubicBezTo>
                    <a:cubicBezTo>
                      <a:pt x="1420" y="820"/>
                      <a:pt x="1404" y="831"/>
                      <a:pt x="1284" y="856"/>
                    </a:cubicBezTo>
                    <a:cubicBezTo>
                      <a:pt x="1164" y="881"/>
                      <a:pt x="968" y="993"/>
                      <a:pt x="795" y="994"/>
                    </a:cubicBezTo>
                    <a:cubicBezTo>
                      <a:pt x="622" y="995"/>
                      <a:pt x="375" y="937"/>
                      <a:pt x="246" y="862"/>
                    </a:cubicBezTo>
                    <a:cubicBezTo>
                      <a:pt x="117" y="787"/>
                      <a:pt x="42" y="648"/>
                      <a:pt x="21" y="541"/>
                    </a:cubicBezTo>
                    <a:close/>
                  </a:path>
                </a:pathLst>
              </a:custGeom>
              <a:solidFill>
                <a:srgbClr val="DC0C42"/>
              </a:solidFill>
              <a:ln>
                <a:noFill/>
              </a:ln>
              <a:effectLst/>
              <a:extLst>
                <a:ext uri="{91240B29-F687-4F45-9708-019B960494DF}">
                  <a14:hiddenLine xmlns:a14="http://schemas.microsoft.com/office/drawing/2010/main" w="6350"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endParaRPr lang="en-US"/>
              </a:p>
            </p:txBody>
          </p:sp>
          <p:grpSp>
            <p:nvGrpSpPr>
              <p:cNvPr id="281" name="Group 64"/>
              <p:cNvGrpSpPr>
                <a:grpSpLocks/>
              </p:cNvGrpSpPr>
              <p:nvPr/>
            </p:nvGrpSpPr>
            <p:grpSpPr bwMode="auto">
              <a:xfrm rot="-1459268">
                <a:off x="3737" y="1573"/>
                <a:ext cx="575" cy="1457"/>
                <a:chOff x="3923" y="1425"/>
                <a:chExt cx="869" cy="2204"/>
              </a:xfrm>
            </p:grpSpPr>
            <p:grpSp>
              <p:nvGrpSpPr>
                <p:cNvPr id="290" name="Group 65"/>
                <p:cNvGrpSpPr>
                  <a:grpSpLocks/>
                </p:cNvGrpSpPr>
                <p:nvPr/>
              </p:nvGrpSpPr>
              <p:grpSpPr bwMode="auto">
                <a:xfrm>
                  <a:off x="4133" y="1886"/>
                  <a:ext cx="449" cy="1016"/>
                  <a:chOff x="1718" y="1547"/>
                  <a:chExt cx="631" cy="1427"/>
                </a:xfrm>
              </p:grpSpPr>
              <p:sp>
                <p:nvSpPr>
                  <p:cNvPr id="295" name="Rectangle 66"/>
                  <p:cNvSpPr>
                    <a:spLocks noChangeArrowheads="1"/>
                  </p:cNvSpPr>
                  <p:nvPr/>
                </p:nvSpPr>
                <p:spPr bwMode="auto">
                  <a:xfrm>
                    <a:off x="1718" y="1547"/>
                    <a:ext cx="97" cy="1238"/>
                  </a:xfrm>
                  <a:prstGeom prst="rect">
                    <a:avLst/>
                  </a:prstGeom>
                  <a:solidFill>
                    <a:schemeClr val="tx1"/>
                  </a:solidFill>
                  <a:ln>
                    <a:noFill/>
                  </a:ln>
                  <a:effectLst/>
                  <a:extLst>
                    <a:ext uri="{91240B29-F687-4F45-9708-019B960494DF}">
                      <a14:hiddenLine xmlns:a14="http://schemas.microsoft.com/office/drawing/2010/main" w="6350">
                        <a:solidFill>
                          <a:srgbClr val="DC0C4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296" name="Rectangle 67"/>
                  <p:cNvSpPr>
                    <a:spLocks noChangeArrowheads="1"/>
                  </p:cNvSpPr>
                  <p:nvPr/>
                </p:nvSpPr>
                <p:spPr bwMode="auto">
                  <a:xfrm>
                    <a:off x="2252" y="1547"/>
                    <a:ext cx="97" cy="1238"/>
                  </a:xfrm>
                  <a:prstGeom prst="rect">
                    <a:avLst/>
                  </a:prstGeom>
                  <a:solidFill>
                    <a:schemeClr val="tx1"/>
                  </a:solidFill>
                  <a:ln>
                    <a:noFill/>
                  </a:ln>
                  <a:effectLst/>
                  <a:extLst>
                    <a:ext uri="{91240B29-F687-4F45-9708-019B960494DF}">
                      <a14:hiddenLine xmlns:a14="http://schemas.microsoft.com/office/drawing/2010/main" w="6350">
                        <a:solidFill>
                          <a:srgbClr val="DC0C4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297" name="AutoShape 68"/>
                  <p:cNvSpPr>
                    <a:spLocks noChangeArrowheads="1"/>
                  </p:cNvSpPr>
                  <p:nvPr/>
                </p:nvSpPr>
                <p:spPr bwMode="auto">
                  <a:xfrm rot="2700000" flipH="1" flipV="1">
                    <a:off x="1718" y="2585"/>
                    <a:ext cx="388" cy="38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614 w 21600"/>
                      <a:gd name="T13" fmla="*/ 0 h 21600"/>
                      <a:gd name="T14" fmla="*/ 19986 w 21600"/>
                      <a:gd name="T15" fmla="*/ 7905 h 21600"/>
                    </a:gdLst>
                    <a:ahLst/>
                    <a:cxnLst>
                      <a:cxn ang="T8">
                        <a:pos x="T0" y="T1"/>
                      </a:cxn>
                      <a:cxn ang="T9">
                        <a:pos x="T2" y="T3"/>
                      </a:cxn>
                      <a:cxn ang="T10">
                        <a:pos x="T4" y="T5"/>
                      </a:cxn>
                      <a:cxn ang="T11">
                        <a:pos x="T6" y="T7"/>
                      </a:cxn>
                    </a:cxnLst>
                    <a:rect l="T12" t="T13" r="T14" b="T15"/>
                    <a:pathLst>
                      <a:path w="21600" h="21600">
                        <a:moveTo>
                          <a:pt x="6902" y="6981"/>
                        </a:moveTo>
                        <a:cubicBezTo>
                          <a:pt x="7928" y="5933"/>
                          <a:pt x="9333" y="5342"/>
                          <a:pt x="10800" y="5343"/>
                        </a:cubicBezTo>
                        <a:cubicBezTo>
                          <a:pt x="12266" y="5343"/>
                          <a:pt x="13671" y="5933"/>
                          <a:pt x="14697" y="6981"/>
                        </a:cubicBezTo>
                        <a:lnTo>
                          <a:pt x="18514" y="3241"/>
                        </a:lnTo>
                        <a:cubicBezTo>
                          <a:pt x="16483" y="1168"/>
                          <a:pt x="13702" y="-1"/>
                          <a:pt x="10799" y="0"/>
                        </a:cubicBezTo>
                        <a:cubicBezTo>
                          <a:pt x="7897" y="0"/>
                          <a:pt x="5116" y="1168"/>
                          <a:pt x="3085" y="3241"/>
                        </a:cubicBezTo>
                        <a:lnTo>
                          <a:pt x="6902" y="6981"/>
                        </a:lnTo>
                        <a:close/>
                      </a:path>
                    </a:pathLst>
                  </a:custGeom>
                  <a:solidFill>
                    <a:schemeClr val="tx1"/>
                  </a:solidFill>
                  <a:ln>
                    <a:noFill/>
                  </a:ln>
                  <a:effectLst/>
                  <a:extLst>
                    <a:ext uri="{91240B29-F687-4F45-9708-019B960494DF}">
                      <a14:hiddenLine xmlns:a14="http://schemas.microsoft.com/office/drawing/2010/main" w="6350">
                        <a:solidFill>
                          <a:srgbClr val="DC0C4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298" name="AutoShape 69"/>
                  <p:cNvSpPr>
                    <a:spLocks noChangeArrowheads="1"/>
                  </p:cNvSpPr>
                  <p:nvPr/>
                </p:nvSpPr>
                <p:spPr bwMode="auto">
                  <a:xfrm rot="18900000" flipV="1">
                    <a:off x="1961" y="2585"/>
                    <a:ext cx="388" cy="38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614 w 21600"/>
                      <a:gd name="T13" fmla="*/ 0 h 21600"/>
                      <a:gd name="T14" fmla="*/ 19986 w 21600"/>
                      <a:gd name="T15" fmla="*/ 7905 h 21600"/>
                    </a:gdLst>
                    <a:ahLst/>
                    <a:cxnLst>
                      <a:cxn ang="T8">
                        <a:pos x="T0" y="T1"/>
                      </a:cxn>
                      <a:cxn ang="T9">
                        <a:pos x="T2" y="T3"/>
                      </a:cxn>
                      <a:cxn ang="T10">
                        <a:pos x="T4" y="T5"/>
                      </a:cxn>
                      <a:cxn ang="T11">
                        <a:pos x="T6" y="T7"/>
                      </a:cxn>
                    </a:cxnLst>
                    <a:rect l="T12" t="T13" r="T14" b="T15"/>
                    <a:pathLst>
                      <a:path w="21600" h="21600">
                        <a:moveTo>
                          <a:pt x="6902" y="6981"/>
                        </a:moveTo>
                        <a:cubicBezTo>
                          <a:pt x="7928" y="5933"/>
                          <a:pt x="9333" y="5342"/>
                          <a:pt x="10800" y="5343"/>
                        </a:cubicBezTo>
                        <a:cubicBezTo>
                          <a:pt x="12266" y="5343"/>
                          <a:pt x="13671" y="5933"/>
                          <a:pt x="14697" y="6981"/>
                        </a:cubicBezTo>
                        <a:lnTo>
                          <a:pt x="18514" y="3241"/>
                        </a:lnTo>
                        <a:cubicBezTo>
                          <a:pt x="16483" y="1168"/>
                          <a:pt x="13702" y="-1"/>
                          <a:pt x="10799" y="0"/>
                        </a:cubicBezTo>
                        <a:cubicBezTo>
                          <a:pt x="7897" y="0"/>
                          <a:pt x="5116" y="1168"/>
                          <a:pt x="3085" y="3241"/>
                        </a:cubicBezTo>
                        <a:lnTo>
                          <a:pt x="6902" y="6981"/>
                        </a:lnTo>
                        <a:close/>
                      </a:path>
                    </a:pathLst>
                  </a:custGeom>
                  <a:solidFill>
                    <a:schemeClr val="tx1"/>
                  </a:solidFill>
                  <a:ln>
                    <a:noFill/>
                  </a:ln>
                  <a:effectLst/>
                  <a:extLst>
                    <a:ext uri="{91240B29-F687-4F45-9708-019B960494DF}">
                      <a14:hiddenLine xmlns:a14="http://schemas.microsoft.com/office/drawing/2010/main" w="6350">
                        <a:solidFill>
                          <a:srgbClr val="DC0C4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299" name="Rectangle 70"/>
                  <p:cNvSpPr>
                    <a:spLocks noChangeArrowheads="1"/>
                  </p:cNvSpPr>
                  <p:nvPr/>
                </p:nvSpPr>
                <p:spPr bwMode="auto">
                  <a:xfrm rot="5400000">
                    <a:off x="1985" y="2800"/>
                    <a:ext cx="97" cy="251"/>
                  </a:xfrm>
                  <a:prstGeom prst="rect">
                    <a:avLst/>
                  </a:prstGeom>
                  <a:solidFill>
                    <a:schemeClr val="tx1"/>
                  </a:solidFill>
                  <a:ln>
                    <a:noFill/>
                  </a:ln>
                  <a:effectLst/>
                  <a:extLst>
                    <a:ext uri="{91240B29-F687-4F45-9708-019B960494DF}">
                      <a14:hiddenLine xmlns:a14="http://schemas.microsoft.com/office/drawing/2010/main" w="6350">
                        <a:solidFill>
                          <a:srgbClr val="DC0C4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grpSp>
            <p:sp>
              <p:nvSpPr>
                <p:cNvPr id="291" name="AutoShape 71"/>
                <p:cNvSpPr>
                  <a:spLocks noChangeArrowheads="1"/>
                </p:cNvSpPr>
                <p:nvPr/>
              </p:nvSpPr>
              <p:spPr bwMode="auto">
                <a:xfrm>
                  <a:off x="4131" y="1425"/>
                  <a:ext cx="453" cy="86"/>
                </a:xfrm>
                <a:prstGeom prst="roundRect">
                  <a:avLst>
                    <a:gd name="adj" fmla="val 43023"/>
                  </a:avLst>
                </a:prstGeom>
                <a:solidFill>
                  <a:schemeClr val="tx1"/>
                </a:solidFill>
                <a:ln>
                  <a:noFill/>
                </a:ln>
                <a:effectLst/>
                <a:extLst>
                  <a:ext uri="{91240B29-F687-4F45-9708-019B960494DF}">
                    <a14:hiddenLine xmlns:a14="http://schemas.microsoft.com/office/drawing/2010/main" w="6350">
                      <a:solidFill>
                        <a:srgbClr val="DC0C4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292" name="AutoShape 72"/>
                <p:cNvSpPr>
                  <a:spLocks noChangeArrowheads="1"/>
                </p:cNvSpPr>
                <p:nvPr/>
              </p:nvSpPr>
              <p:spPr bwMode="auto">
                <a:xfrm>
                  <a:off x="3923" y="1805"/>
                  <a:ext cx="869" cy="86"/>
                </a:xfrm>
                <a:prstGeom prst="roundRect">
                  <a:avLst>
                    <a:gd name="adj" fmla="val 44185"/>
                  </a:avLst>
                </a:prstGeom>
                <a:solidFill>
                  <a:schemeClr val="tx1"/>
                </a:solidFill>
                <a:ln>
                  <a:noFill/>
                </a:ln>
                <a:effectLst/>
                <a:extLst>
                  <a:ext uri="{91240B29-F687-4F45-9708-019B960494DF}">
                    <a14:hiddenLine xmlns:a14="http://schemas.microsoft.com/office/drawing/2010/main" w="6350">
                      <a:solidFill>
                        <a:srgbClr val="DC0C4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293" name="Rectangle 73"/>
                <p:cNvSpPr>
                  <a:spLocks noChangeArrowheads="1"/>
                </p:cNvSpPr>
                <p:nvPr/>
              </p:nvSpPr>
              <p:spPr bwMode="auto">
                <a:xfrm>
                  <a:off x="4304" y="1499"/>
                  <a:ext cx="107" cy="332"/>
                </a:xfrm>
                <a:prstGeom prst="rect">
                  <a:avLst/>
                </a:prstGeom>
                <a:solidFill>
                  <a:schemeClr val="tx1"/>
                </a:solidFill>
                <a:ln>
                  <a:noFill/>
                </a:ln>
                <a:effectLst/>
                <a:extLst>
                  <a:ext uri="{91240B29-F687-4F45-9708-019B960494DF}">
                    <a14:hiddenLine xmlns:a14="http://schemas.microsoft.com/office/drawing/2010/main" w="6350">
                      <a:solidFill>
                        <a:srgbClr val="DC0C4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294" name="Freeform 74"/>
                <p:cNvSpPr>
                  <a:spLocks/>
                </p:cNvSpPr>
                <p:nvPr/>
              </p:nvSpPr>
              <p:spPr bwMode="auto">
                <a:xfrm>
                  <a:off x="4335" y="2902"/>
                  <a:ext cx="45" cy="727"/>
                </a:xfrm>
                <a:custGeom>
                  <a:avLst/>
                  <a:gdLst>
                    <a:gd name="T0" fmla="*/ 0 w 45"/>
                    <a:gd name="T1" fmla="*/ 0 h 727"/>
                    <a:gd name="T2" fmla="*/ 0 w 45"/>
                    <a:gd name="T3" fmla="*/ 727 h 727"/>
                    <a:gd name="T4" fmla="*/ 13 w 45"/>
                    <a:gd name="T5" fmla="*/ 726 h 727"/>
                    <a:gd name="T6" fmla="*/ 27 w 45"/>
                    <a:gd name="T7" fmla="*/ 717 h 727"/>
                    <a:gd name="T8" fmla="*/ 36 w 45"/>
                    <a:gd name="T9" fmla="*/ 706 h 727"/>
                    <a:gd name="T10" fmla="*/ 45 w 45"/>
                    <a:gd name="T11" fmla="*/ 691 h 727"/>
                    <a:gd name="T12" fmla="*/ 45 w 45"/>
                    <a:gd name="T13" fmla="*/ 0 h 727"/>
                    <a:gd name="T14" fmla="*/ 0 w 45"/>
                    <a:gd name="T15" fmla="*/ 0 h 72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5" h="727">
                      <a:moveTo>
                        <a:pt x="0" y="0"/>
                      </a:moveTo>
                      <a:lnTo>
                        <a:pt x="0" y="727"/>
                      </a:lnTo>
                      <a:lnTo>
                        <a:pt x="13" y="726"/>
                      </a:lnTo>
                      <a:lnTo>
                        <a:pt x="27" y="717"/>
                      </a:lnTo>
                      <a:lnTo>
                        <a:pt x="36" y="706"/>
                      </a:lnTo>
                      <a:lnTo>
                        <a:pt x="45" y="691"/>
                      </a:lnTo>
                      <a:lnTo>
                        <a:pt x="45" y="0"/>
                      </a:lnTo>
                      <a:lnTo>
                        <a:pt x="0" y="0"/>
                      </a:lnTo>
                      <a:close/>
                    </a:path>
                  </a:pathLst>
                </a:custGeom>
                <a:solidFill>
                  <a:schemeClr val="tx1"/>
                </a:solidFill>
                <a:ln>
                  <a:noFill/>
                </a:ln>
                <a:effectLst/>
                <a:extLst>
                  <a:ext uri="{91240B29-F687-4F45-9708-019B960494DF}">
                    <a14:hiddenLine xmlns:a14="http://schemas.microsoft.com/office/drawing/2010/main" w="6350" cap="flat" cmpd="sng">
                      <a:solidFill>
                        <a:srgbClr val="DC0C42"/>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endParaRPr lang="en-US"/>
                </a:p>
              </p:txBody>
            </p:sp>
          </p:grpSp>
          <p:sp>
            <p:nvSpPr>
              <p:cNvPr id="282" name="Oval 75"/>
              <p:cNvSpPr>
                <a:spLocks noChangeAspect="1" noChangeArrowheads="1"/>
              </p:cNvSpPr>
              <p:nvPr/>
            </p:nvSpPr>
            <p:spPr bwMode="auto">
              <a:xfrm>
                <a:off x="3846" y="2099"/>
                <a:ext cx="58" cy="58"/>
              </a:xfrm>
              <a:prstGeom prst="ellipse">
                <a:avLst/>
              </a:prstGeom>
              <a:solidFill>
                <a:schemeClr val="accent1"/>
              </a:solidFill>
              <a:ln>
                <a:noFill/>
              </a:ln>
              <a:effectLst/>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283" name="Freeform 76"/>
              <p:cNvSpPr>
                <a:spLocks noChangeAspect="1"/>
              </p:cNvSpPr>
              <p:nvPr/>
            </p:nvSpPr>
            <p:spPr bwMode="auto">
              <a:xfrm>
                <a:off x="4032" y="2246"/>
                <a:ext cx="64" cy="57"/>
              </a:xfrm>
              <a:custGeom>
                <a:avLst/>
                <a:gdLst>
                  <a:gd name="T0" fmla="*/ 0 w 982"/>
                  <a:gd name="T1" fmla="*/ 0 h 873"/>
                  <a:gd name="T2" fmla="*/ 0 w 982"/>
                  <a:gd name="T3" fmla="*/ 0 h 873"/>
                  <a:gd name="T4" fmla="*/ 0 w 982"/>
                  <a:gd name="T5" fmla="*/ 0 h 873"/>
                  <a:gd name="T6" fmla="*/ 0 w 982"/>
                  <a:gd name="T7" fmla="*/ 0 h 873"/>
                  <a:gd name="T8" fmla="*/ 0 w 982"/>
                  <a:gd name="T9" fmla="*/ 0 h 873"/>
                  <a:gd name="T10" fmla="*/ 0 w 982"/>
                  <a:gd name="T11" fmla="*/ 0 h 873"/>
                  <a:gd name="T12" fmla="*/ 0 w 982"/>
                  <a:gd name="T13" fmla="*/ 0 h 873"/>
                  <a:gd name="T14" fmla="*/ 0 w 982"/>
                  <a:gd name="T15" fmla="*/ 0 h 873"/>
                  <a:gd name="T16" fmla="*/ 0 w 982"/>
                  <a:gd name="T17" fmla="*/ 0 h 873"/>
                  <a:gd name="T18" fmla="*/ 0 w 982"/>
                  <a:gd name="T19" fmla="*/ 0 h 873"/>
                  <a:gd name="T20" fmla="*/ 0 w 982"/>
                  <a:gd name="T21" fmla="*/ 0 h 873"/>
                  <a:gd name="T22" fmla="*/ 0 w 982"/>
                  <a:gd name="T23" fmla="*/ 0 h 873"/>
                  <a:gd name="T24" fmla="*/ 0 w 982"/>
                  <a:gd name="T25" fmla="*/ 0 h 873"/>
                  <a:gd name="T26" fmla="*/ 0 w 982"/>
                  <a:gd name="T27" fmla="*/ 0 h 873"/>
                  <a:gd name="T28" fmla="*/ 0 w 982"/>
                  <a:gd name="T29" fmla="*/ 0 h 873"/>
                  <a:gd name="T30" fmla="*/ 0 w 982"/>
                  <a:gd name="T31" fmla="*/ 0 h 873"/>
                  <a:gd name="T32" fmla="*/ 0 w 982"/>
                  <a:gd name="T33" fmla="*/ 0 h 873"/>
                  <a:gd name="T34" fmla="*/ 0 w 982"/>
                  <a:gd name="T35" fmla="*/ 0 h 873"/>
                  <a:gd name="T36" fmla="*/ 0 w 982"/>
                  <a:gd name="T37" fmla="*/ 0 h 873"/>
                  <a:gd name="T38" fmla="*/ 0 w 982"/>
                  <a:gd name="T39" fmla="*/ 0 h 873"/>
                  <a:gd name="T40" fmla="*/ 0 w 982"/>
                  <a:gd name="T41" fmla="*/ 0 h 873"/>
                  <a:gd name="T42" fmla="*/ 0 w 982"/>
                  <a:gd name="T43" fmla="*/ 0 h 873"/>
                  <a:gd name="T44" fmla="*/ 0 w 982"/>
                  <a:gd name="T45" fmla="*/ 0 h 873"/>
                  <a:gd name="T46" fmla="*/ 0 w 982"/>
                  <a:gd name="T47" fmla="*/ 0 h 873"/>
                  <a:gd name="T48" fmla="*/ 0 w 982"/>
                  <a:gd name="T49" fmla="*/ 0 h 873"/>
                  <a:gd name="T50" fmla="*/ 0 w 982"/>
                  <a:gd name="T51" fmla="*/ 0 h 873"/>
                  <a:gd name="T52" fmla="*/ 0 w 982"/>
                  <a:gd name="T53" fmla="*/ 0 h 873"/>
                  <a:gd name="T54" fmla="*/ 0 w 982"/>
                  <a:gd name="T55" fmla="*/ 0 h 87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982" h="873">
                    <a:moveTo>
                      <a:pt x="402" y="53"/>
                    </a:moveTo>
                    <a:lnTo>
                      <a:pt x="12" y="728"/>
                    </a:lnTo>
                    <a:lnTo>
                      <a:pt x="0" y="763"/>
                    </a:lnTo>
                    <a:lnTo>
                      <a:pt x="0" y="787"/>
                    </a:lnTo>
                    <a:lnTo>
                      <a:pt x="4" y="809"/>
                    </a:lnTo>
                    <a:lnTo>
                      <a:pt x="14" y="829"/>
                    </a:lnTo>
                    <a:lnTo>
                      <a:pt x="24" y="843"/>
                    </a:lnTo>
                    <a:lnTo>
                      <a:pt x="34" y="851"/>
                    </a:lnTo>
                    <a:lnTo>
                      <a:pt x="44" y="859"/>
                    </a:lnTo>
                    <a:lnTo>
                      <a:pt x="62" y="869"/>
                    </a:lnTo>
                    <a:lnTo>
                      <a:pt x="86" y="873"/>
                    </a:lnTo>
                    <a:lnTo>
                      <a:pt x="908" y="873"/>
                    </a:lnTo>
                    <a:lnTo>
                      <a:pt x="928" y="865"/>
                    </a:lnTo>
                    <a:lnTo>
                      <a:pt x="950" y="849"/>
                    </a:lnTo>
                    <a:lnTo>
                      <a:pt x="968" y="827"/>
                    </a:lnTo>
                    <a:lnTo>
                      <a:pt x="978" y="805"/>
                    </a:lnTo>
                    <a:lnTo>
                      <a:pt x="982" y="773"/>
                    </a:lnTo>
                    <a:lnTo>
                      <a:pt x="978" y="755"/>
                    </a:lnTo>
                    <a:lnTo>
                      <a:pt x="573" y="53"/>
                    </a:lnTo>
                    <a:lnTo>
                      <a:pt x="557" y="30"/>
                    </a:lnTo>
                    <a:lnTo>
                      <a:pt x="538" y="12"/>
                    </a:lnTo>
                    <a:lnTo>
                      <a:pt x="518" y="3"/>
                    </a:lnTo>
                    <a:lnTo>
                      <a:pt x="493" y="0"/>
                    </a:lnTo>
                    <a:lnTo>
                      <a:pt x="470" y="1"/>
                    </a:lnTo>
                    <a:lnTo>
                      <a:pt x="448" y="9"/>
                    </a:lnTo>
                    <a:lnTo>
                      <a:pt x="426" y="23"/>
                    </a:lnTo>
                    <a:lnTo>
                      <a:pt x="414" y="37"/>
                    </a:lnTo>
                    <a:lnTo>
                      <a:pt x="402" y="53"/>
                    </a:lnTo>
                    <a:close/>
                  </a:path>
                </a:pathLst>
              </a:custGeom>
              <a:solidFill>
                <a:schemeClr val="accent1"/>
              </a:solidFill>
              <a:ln>
                <a:noFill/>
              </a:ln>
              <a:effectLst/>
              <a:extLst>
                <a:ext uri="{91240B29-F687-4F45-9708-019B960494DF}">
                  <a14:hiddenLine xmlns:a14="http://schemas.microsoft.com/office/drawing/2010/main" w="6350"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endParaRPr lang="en-US"/>
              </a:p>
            </p:txBody>
          </p:sp>
          <p:sp>
            <p:nvSpPr>
              <p:cNvPr id="284" name="AutoShape 77"/>
              <p:cNvSpPr>
                <a:spLocks noChangeAspect="1" noChangeArrowheads="1"/>
              </p:cNvSpPr>
              <p:nvPr/>
            </p:nvSpPr>
            <p:spPr bwMode="auto">
              <a:xfrm>
                <a:off x="3937" y="2074"/>
                <a:ext cx="55" cy="54"/>
              </a:xfrm>
              <a:prstGeom prst="roundRect">
                <a:avLst>
                  <a:gd name="adj" fmla="val 9102"/>
                </a:avLst>
              </a:prstGeom>
              <a:solidFill>
                <a:schemeClr val="accent1"/>
              </a:solidFill>
              <a:ln>
                <a:noFill/>
              </a:ln>
              <a:effectLst/>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285" name="Freeform 78"/>
              <p:cNvSpPr>
                <a:spLocks/>
              </p:cNvSpPr>
              <p:nvPr/>
            </p:nvSpPr>
            <p:spPr bwMode="auto">
              <a:xfrm>
                <a:off x="3908" y="2256"/>
                <a:ext cx="137" cy="60"/>
              </a:xfrm>
              <a:custGeom>
                <a:avLst/>
                <a:gdLst>
                  <a:gd name="T0" fmla="*/ 0 w 2295"/>
                  <a:gd name="T1" fmla="*/ 0 h 1005"/>
                  <a:gd name="T2" fmla="*/ 0 w 2295"/>
                  <a:gd name="T3" fmla="*/ 0 h 1005"/>
                  <a:gd name="T4" fmla="*/ 0 w 2295"/>
                  <a:gd name="T5" fmla="*/ 0 h 1005"/>
                  <a:gd name="T6" fmla="*/ 0 w 2295"/>
                  <a:gd name="T7" fmla="*/ 0 h 1005"/>
                  <a:gd name="T8" fmla="*/ 0 w 2295"/>
                  <a:gd name="T9" fmla="*/ 0 h 1005"/>
                  <a:gd name="T10" fmla="*/ 0 w 2295"/>
                  <a:gd name="T11" fmla="*/ 0 h 1005"/>
                  <a:gd name="T12" fmla="*/ 0 w 2295"/>
                  <a:gd name="T13" fmla="*/ 0 h 1005"/>
                  <a:gd name="T14" fmla="*/ 0 w 2295"/>
                  <a:gd name="T15" fmla="*/ 0 h 1005"/>
                  <a:gd name="T16" fmla="*/ 0 w 2295"/>
                  <a:gd name="T17" fmla="*/ 0 h 1005"/>
                  <a:gd name="T18" fmla="*/ 0 w 2295"/>
                  <a:gd name="T19" fmla="*/ 0 h 1005"/>
                  <a:gd name="T20" fmla="*/ 0 w 2295"/>
                  <a:gd name="T21" fmla="*/ 0 h 1005"/>
                  <a:gd name="T22" fmla="*/ 0 w 2295"/>
                  <a:gd name="T23" fmla="*/ 0 h 1005"/>
                  <a:gd name="T24" fmla="*/ 0 w 2295"/>
                  <a:gd name="T25" fmla="*/ 0 h 1005"/>
                  <a:gd name="T26" fmla="*/ 0 w 2295"/>
                  <a:gd name="T27" fmla="*/ 0 h 1005"/>
                  <a:gd name="T28" fmla="*/ 0 w 2295"/>
                  <a:gd name="T29" fmla="*/ 0 h 1005"/>
                  <a:gd name="T30" fmla="*/ 0 w 2295"/>
                  <a:gd name="T31" fmla="*/ 0 h 1005"/>
                  <a:gd name="T32" fmla="*/ 0 w 2295"/>
                  <a:gd name="T33" fmla="*/ 0 h 1005"/>
                  <a:gd name="T34" fmla="*/ 0 w 2295"/>
                  <a:gd name="T35" fmla="*/ 0 h 100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295" h="1005">
                    <a:moveTo>
                      <a:pt x="21" y="541"/>
                    </a:moveTo>
                    <a:cubicBezTo>
                      <a:pt x="0" y="434"/>
                      <a:pt x="65" y="289"/>
                      <a:pt x="118" y="218"/>
                    </a:cubicBezTo>
                    <a:cubicBezTo>
                      <a:pt x="171" y="147"/>
                      <a:pt x="264" y="123"/>
                      <a:pt x="339" y="115"/>
                    </a:cubicBezTo>
                    <a:cubicBezTo>
                      <a:pt x="414" y="107"/>
                      <a:pt x="503" y="173"/>
                      <a:pt x="567" y="172"/>
                    </a:cubicBezTo>
                    <a:cubicBezTo>
                      <a:pt x="631" y="171"/>
                      <a:pt x="670" y="133"/>
                      <a:pt x="726" y="108"/>
                    </a:cubicBezTo>
                    <a:cubicBezTo>
                      <a:pt x="782" y="83"/>
                      <a:pt x="828" y="21"/>
                      <a:pt x="903" y="19"/>
                    </a:cubicBezTo>
                    <a:cubicBezTo>
                      <a:pt x="978" y="17"/>
                      <a:pt x="1071" y="100"/>
                      <a:pt x="1176" y="97"/>
                    </a:cubicBezTo>
                    <a:cubicBezTo>
                      <a:pt x="1281" y="94"/>
                      <a:pt x="1432" y="2"/>
                      <a:pt x="1536" y="1"/>
                    </a:cubicBezTo>
                    <a:cubicBezTo>
                      <a:pt x="1640" y="0"/>
                      <a:pt x="1730" y="49"/>
                      <a:pt x="1803" y="88"/>
                    </a:cubicBezTo>
                    <a:cubicBezTo>
                      <a:pt x="1876" y="127"/>
                      <a:pt x="1901" y="167"/>
                      <a:pt x="1977" y="235"/>
                    </a:cubicBezTo>
                    <a:cubicBezTo>
                      <a:pt x="2053" y="303"/>
                      <a:pt x="2229" y="390"/>
                      <a:pt x="2262" y="496"/>
                    </a:cubicBezTo>
                    <a:cubicBezTo>
                      <a:pt x="2295" y="602"/>
                      <a:pt x="2246" y="789"/>
                      <a:pt x="2178" y="873"/>
                    </a:cubicBezTo>
                    <a:cubicBezTo>
                      <a:pt x="2110" y="957"/>
                      <a:pt x="1964" y="1005"/>
                      <a:pt x="1854" y="1000"/>
                    </a:cubicBezTo>
                    <a:cubicBezTo>
                      <a:pt x="1744" y="995"/>
                      <a:pt x="1610" y="868"/>
                      <a:pt x="1515" y="844"/>
                    </a:cubicBezTo>
                    <a:cubicBezTo>
                      <a:pt x="1420" y="820"/>
                      <a:pt x="1404" y="831"/>
                      <a:pt x="1284" y="856"/>
                    </a:cubicBezTo>
                    <a:cubicBezTo>
                      <a:pt x="1164" y="881"/>
                      <a:pt x="968" y="993"/>
                      <a:pt x="795" y="994"/>
                    </a:cubicBezTo>
                    <a:cubicBezTo>
                      <a:pt x="622" y="995"/>
                      <a:pt x="375" y="937"/>
                      <a:pt x="246" y="862"/>
                    </a:cubicBezTo>
                    <a:cubicBezTo>
                      <a:pt x="117" y="787"/>
                      <a:pt x="42" y="648"/>
                      <a:pt x="21" y="541"/>
                    </a:cubicBezTo>
                    <a:close/>
                  </a:path>
                </a:pathLst>
              </a:custGeom>
              <a:solidFill>
                <a:srgbClr val="DC0C42"/>
              </a:solidFill>
              <a:ln>
                <a:noFill/>
              </a:ln>
              <a:effectLst/>
              <a:extLst>
                <a:ext uri="{91240B29-F687-4F45-9708-019B960494DF}">
                  <a14:hiddenLine xmlns:a14="http://schemas.microsoft.com/office/drawing/2010/main" w="6350"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endParaRPr lang="en-US"/>
              </a:p>
            </p:txBody>
          </p:sp>
          <p:sp>
            <p:nvSpPr>
              <p:cNvPr id="286" name="Freeform 79"/>
              <p:cNvSpPr>
                <a:spLocks/>
              </p:cNvSpPr>
              <p:nvPr/>
            </p:nvSpPr>
            <p:spPr bwMode="auto">
              <a:xfrm>
                <a:off x="3918" y="2140"/>
                <a:ext cx="137" cy="60"/>
              </a:xfrm>
              <a:custGeom>
                <a:avLst/>
                <a:gdLst>
                  <a:gd name="T0" fmla="*/ 0 w 2295"/>
                  <a:gd name="T1" fmla="*/ 0 h 1005"/>
                  <a:gd name="T2" fmla="*/ 0 w 2295"/>
                  <a:gd name="T3" fmla="*/ 0 h 1005"/>
                  <a:gd name="T4" fmla="*/ 0 w 2295"/>
                  <a:gd name="T5" fmla="*/ 0 h 1005"/>
                  <a:gd name="T6" fmla="*/ 0 w 2295"/>
                  <a:gd name="T7" fmla="*/ 0 h 1005"/>
                  <a:gd name="T8" fmla="*/ 0 w 2295"/>
                  <a:gd name="T9" fmla="*/ 0 h 1005"/>
                  <a:gd name="T10" fmla="*/ 0 w 2295"/>
                  <a:gd name="T11" fmla="*/ 0 h 1005"/>
                  <a:gd name="T12" fmla="*/ 0 w 2295"/>
                  <a:gd name="T13" fmla="*/ 0 h 1005"/>
                  <a:gd name="T14" fmla="*/ 0 w 2295"/>
                  <a:gd name="T15" fmla="*/ 0 h 1005"/>
                  <a:gd name="T16" fmla="*/ 0 w 2295"/>
                  <a:gd name="T17" fmla="*/ 0 h 1005"/>
                  <a:gd name="T18" fmla="*/ 0 w 2295"/>
                  <a:gd name="T19" fmla="*/ 0 h 1005"/>
                  <a:gd name="T20" fmla="*/ 0 w 2295"/>
                  <a:gd name="T21" fmla="*/ 0 h 1005"/>
                  <a:gd name="T22" fmla="*/ 0 w 2295"/>
                  <a:gd name="T23" fmla="*/ 0 h 1005"/>
                  <a:gd name="T24" fmla="*/ 0 w 2295"/>
                  <a:gd name="T25" fmla="*/ 0 h 1005"/>
                  <a:gd name="T26" fmla="*/ 0 w 2295"/>
                  <a:gd name="T27" fmla="*/ 0 h 1005"/>
                  <a:gd name="T28" fmla="*/ 0 w 2295"/>
                  <a:gd name="T29" fmla="*/ 0 h 1005"/>
                  <a:gd name="T30" fmla="*/ 0 w 2295"/>
                  <a:gd name="T31" fmla="*/ 0 h 1005"/>
                  <a:gd name="T32" fmla="*/ 0 w 2295"/>
                  <a:gd name="T33" fmla="*/ 0 h 1005"/>
                  <a:gd name="T34" fmla="*/ 0 w 2295"/>
                  <a:gd name="T35" fmla="*/ 0 h 100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295" h="1005">
                    <a:moveTo>
                      <a:pt x="21" y="541"/>
                    </a:moveTo>
                    <a:cubicBezTo>
                      <a:pt x="0" y="434"/>
                      <a:pt x="65" y="289"/>
                      <a:pt x="118" y="218"/>
                    </a:cubicBezTo>
                    <a:cubicBezTo>
                      <a:pt x="171" y="147"/>
                      <a:pt x="264" y="123"/>
                      <a:pt x="339" y="115"/>
                    </a:cubicBezTo>
                    <a:cubicBezTo>
                      <a:pt x="414" y="107"/>
                      <a:pt x="503" y="173"/>
                      <a:pt x="567" y="172"/>
                    </a:cubicBezTo>
                    <a:cubicBezTo>
                      <a:pt x="631" y="171"/>
                      <a:pt x="670" y="133"/>
                      <a:pt x="726" y="108"/>
                    </a:cubicBezTo>
                    <a:cubicBezTo>
                      <a:pt x="782" y="83"/>
                      <a:pt x="828" y="21"/>
                      <a:pt x="903" y="19"/>
                    </a:cubicBezTo>
                    <a:cubicBezTo>
                      <a:pt x="978" y="17"/>
                      <a:pt x="1071" y="100"/>
                      <a:pt x="1176" y="97"/>
                    </a:cubicBezTo>
                    <a:cubicBezTo>
                      <a:pt x="1281" y="94"/>
                      <a:pt x="1432" y="2"/>
                      <a:pt x="1536" y="1"/>
                    </a:cubicBezTo>
                    <a:cubicBezTo>
                      <a:pt x="1640" y="0"/>
                      <a:pt x="1730" y="49"/>
                      <a:pt x="1803" y="88"/>
                    </a:cubicBezTo>
                    <a:cubicBezTo>
                      <a:pt x="1876" y="127"/>
                      <a:pt x="1901" y="167"/>
                      <a:pt x="1977" y="235"/>
                    </a:cubicBezTo>
                    <a:cubicBezTo>
                      <a:pt x="2053" y="303"/>
                      <a:pt x="2229" y="390"/>
                      <a:pt x="2262" y="496"/>
                    </a:cubicBezTo>
                    <a:cubicBezTo>
                      <a:pt x="2295" y="602"/>
                      <a:pt x="2246" y="789"/>
                      <a:pt x="2178" y="873"/>
                    </a:cubicBezTo>
                    <a:cubicBezTo>
                      <a:pt x="2110" y="957"/>
                      <a:pt x="1964" y="1005"/>
                      <a:pt x="1854" y="1000"/>
                    </a:cubicBezTo>
                    <a:cubicBezTo>
                      <a:pt x="1744" y="995"/>
                      <a:pt x="1610" y="868"/>
                      <a:pt x="1515" y="844"/>
                    </a:cubicBezTo>
                    <a:cubicBezTo>
                      <a:pt x="1420" y="820"/>
                      <a:pt x="1404" y="831"/>
                      <a:pt x="1284" y="856"/>
                    </a:cubicBezTo>
                    <a:cubicBezTo>
                      <a:pt x="1164" y="881"/>
                      <a:pt x="968" y="993"/>
                      <a:pt x="795" y="994"/>
                    </a:cubicBezTo>
                    <a:cubicBezTo>
                      <a:pt x="622" y="995"/>
                      <a:pt x="375" y="937"/>
                      <a:pt x="246" y="862"/>
                    </a:cubicBezTo>
                    <a:cubicBezTo>
                      <a:pt x="117" y="787"/>
                      <a:pt x="42" y="648"/>
                      <a:pt x="21" y="541"/>
                    </a:cubicBezTo>
                    <a:close/>
                  </a:path>
                </a:pathLst>
              </a:custGeom>
              <a:solidFill>
                <a:srgbClr val="DC0C42"/>
              </a:solidFill>
              <a:ln>
                <a:noFill/>
              </a:ln>
              <a:effectLst/>
              <a:extLst>
                <a:ext uri="{91240B29-F687-4F45-9708-019B960494DF}">
                  <a14:hiddenLine xmlns:a14="http://schemas.microsoft.com/office/drawing/2010/main" w="6350"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endParaRPr lang="en-US"/>
              </a:p>
            </p:txBody>
          </p:sp>
          <p:sp>
            <p:nvSpPr>
              <p:cNvPr id="287" name="AutoShape 80"/>
              <p:cNvSpPr>
                <a:spLocks noChangeAspect="1" noChangeArrowheads="1"/>
              </p:cNvSpPr>
              <p:nvPr/>
            </p:nvSpPr>
            <p:spPr bwMode="auto">
              <a:xfrm>
                <a:off x="3979" y="2342"/>
                <a:ext cx="55" cy="54"/>
              </a:xfrm>
              <a:prstGeom prst="roundRect">
                <a:avLst>
                  <a:gd name="adj" fmla="val 9102"/>
                </a:avLst>
              </a:prstGeom>
              <a:solidFill>
                <a:schemeClr val="accent1"/>
              </a:solidFill>
              <a:ln>
                <a:noFill/>
              </a:ln>
              <a:effectLst/>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288" name="AutoShape 81"/>
              <p:cNvSpPr>
                <a:spLocks noChangeAspect="1" noChangeArrowheads="1"/>
              </p:cNvSpPr>
              <p:nvPr/>
            </p:nvSpPr>
            <p:spPr bwMode="auto">
              <a:xfrm>
                <a:off x="4049" y="2397"/>
                <a:ext cx="55" cy="54"/>
              </a:xfrm>
              <a:prstGeom prst="roundRect">
                <a:avLst>
                  <a:gd name="adj" fmla="val 9102"/>
                </a:avLst>
              </a:prstGeom>
              <a:solidFill>
                <a:schemeClr val="accent1"/>
              </a:solidFill>
              <a:ln>
                <a:noFill/>
              </a:ln>
              <a:effectLst/>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289" name="Oval 82"/>
              <p:cNvSpPr>
                <a:spLocks noChangeAspect="1" noChangeArrowheads="1"/>
              </p:cNvSpPr>
              <p:nvPr/>
            </p:nvSpPr>
            <p:spPr bwMode="auto">
              <a:xfrm>
                <a:off x="3905" y="2180"/>
                <a:ext cx="58" cy="58"/>
              </a:xfrm>
              <a:prstGeom prst="ellipse">
                <a:avLst/>
              </a:prstGeom>
              <a:solidFill>
                <a:schemeClr val="accent1"/>
              </a:solidFill>
              <a:ln>
                <a:noFill/>
              </a:ln>
              <a:effectLst/>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grpSp>
        <p:grpSp>
          <p:nvGrpSpPr>
            <p:cNvPr id="209" name="Group 83"/>
            <p:cNvGrpSpPr>
              <a:grpSpLocks/>
            </p:cNvGrpSpPr>
            <p:nvPr/>
          </p:nvGrpSpPr>
          <p:grpSpPr bwMode="auto">
            <a:xfrm>
              <a:off x="3079934" y="2609435"/>
              <a:ext cx="172625" cy="467930"/>
              <a:chOff x="3737" y="1573"/>
              <a:chExt cx="575" cy="1457"/>
            </a:xfrm>
          </p:grpSpPr>
          <p:sp>
            <p:nvSpPr>
              <p:cNvPr id="256" name="Freeform 84"/>
              <p:cNvSpPr>
                <a:spLocks/>
              </p:cNvSpPr>
              <p:nvPr/>
            </p:nvSpPr>
            <p:spPr bwMode="auto">
              <a:xfrm>
                <a:off x="3780" y="2067"/>
                <a:ext cx="426" cy="466"/>
              </a:xfrm>
              <a:custGeom>
                <a:avLst/>
                <a:gdLst>
                  <a:gd name="T0" fmla="*/ 0 w 426"/>
                  <a:gd name="T1" fmla="*/ 0 h 466"/>
                  <a:gd name="T2" fmla="*/ 276 w 426"/>
                  <a:gd name="T3" fmla="*/ 0 h 466"/>
                  <a:gd name="T4" fmla="*/ 402 w 426"/>
                  <a:gd name="T5" fmla="*/ 269 h 466"/>
                  <a:gd name="T6" fmla="*/ 426 w 426"/>
                  <a:gd name="T7" fmla="*/ 347 h 466"/>
                  <a:gd name="T8" fmla="*/ 387 w 426"/>
                  <a:gd name="T9" fmla="*/ 411 h 466"/>
                  <a:gd name="T10" fmla="*/ 300 w 426"/>
                  <a:gd name="T11" fmla="*/ 458 h 466"/>
                  <a:gd name="T12" fmla="*/ 213 w 426"/>
                  <a:gd name="T13" fmla="*/ 466 h 466"/>
                  <a:gd name="T14" fmla="*/ 150 w 426"/>
                  <a:gd name="T15" fmla="*/ 355 h 466"/>
                  <a:gd name="T16" fmla="*/ 0 w 426"/>
                  <a:gd name="T17" fmla="*/ 0 h 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26" h="466">
                    <a:moveTo>
                      <a:pt x="0" y="0"/>
                    </a:moveTo>
                    <a:lnTo>
                      <a:pt x="276" y="0"/>
                    </a:lnTo>
                    <a:lnTo>
                      <a:pt x="402" y="269"/>
                    </a:lnTo>
                    <a:lnTo>
                      <a:pt x="426" y="347"/>
                    </a:lnTo>
                    <a:lnTo>
                      <a:pt x="387" y="411"/>
                    </a:lnTo>
                    <a:lnTo>
                      <a:pt x="300" y="458"/>
                    </a:lnTo>
                    <a:lnTo>
                      <a:pt x="213" y="466"/>
                    </a:lnTo>
                    <a:lnTo>
                      <a:pt x="150" y="355"/>
                    </a:lnTo>
                    <a:lnTo>
                      <a:pt x="0" y="0"/>
                    </a:lnTo>
                    <a:close/>
                  </a:path>
                </a:pathLst>
              </a:custGeom>
              <a:solidFill>
                <a:schemeClr val="accent2"/>
              </a:solidFill>
              <a:ln>
                <a:noFill/>
              </a:ln>
              <a:effectLst/>
              <a:extLst>
                <a:ext uri="{91240B29-F687-4F45-9708-019B960494DF}">
                  <a14:hiddenLine xmlns:a14="http://schemas.microsoft.com/office/drawing/2010/main" w="6350"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endParaRPr lang="en-US"/>
              </a:p>
            </p:txBody>
          </p:sp>
          <p:sp>
            <p:nvSpPr>
              <p:cNvPr id="257" name="Oval 85"/>
              <p:cNvSpPr>
                <a:spLocks noChangeAspect="1" noChangeArrowheads="1"/>
              </p:cNvSpPr>
              <p:nvPr/>
            </p:nvSpPr>
            <p:spPr bwMode="auto">
              <a:xfrm>
                <a:off x="3983" y="2435"/>
                <a:ext cx="58" cy="58"/>
              </a:xfrm>
              <a:prstGeom prst="ellipse">
                <a:avLst/>
              </a:prstGeom>
              <a:solidFill>
                <a:schemeClr val="accent1"/>
              </a:solidFill>
              <a:ln>
                <a:noFill/>
              </a:ln>
              <a:effectLst/>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258" name="Freeform 86"/>
              <p:cNvSpPr>
                <a:spLocks/>
              </p:cNvSpPr>
              <p:nvPr/>
            </p:nvSpPr>
            <p:spPr bwMode="auto">
              <a:xfrm>
                <a:off x="4061" y="2331"/>
                <a:ext cx="137" cy="60"/>
              </a:xfrm>
              <a:custGeom>
                <a:avLst/>
                <a:gdLst>
                  <a:gd name="T0" fmla="*/ 0 w 2295"/>
                  <a:gd name="T1" fmla="*/ 0 h 1005"/>
                  <a:gd name="T2" fmla="*/ 0 w 2295"/>
                  <a:gd name="T3" fmla="*/ 0 h 1005"/>
                  <a:gd name="T4" fmla="*/ 0 w 2295"/>
                  <a:gd name="T5" fmla="*/ 0 h 1005"/>
                  <a:gd name="T6" fmla="*/ 0 w 2295"/>
                  <a:gd name="T7" fmla="*/ 0 h 1005"/>
                  <a:gd name="T8" fmla="*/ 0 w 2295"/>
                  <a:gd name="T9" fmla="*/ 0 h 1005"/>
                  <a:gd name="T10" fmla="*/ 0 w 2295"/>
                  <a:gd name="T11" fmla="*/ 0 h 1005"/>
                  <a:gd name="T12" fmla="*/ 0 w 2295"/>
                  <a:gd name="T13" fmla="*/ 0 h 1005"/>
                  <a:gd name="T14" fmla="*/ 0 w 2295"/>
                  <a:gd name="T15" fmla="*/ 0 h 1005"/>
                  <a:gd name="T16" fmla="*/ 0 w 2295"/>
                  <a:gd name="T17" fmla="*/ 0 h 1005"/>
                  <a:gd name="T18" fmla="*/ 0 w 2295"/>
                  <a:gd name="T19" fmla="*/ 0 h 1005"/>
                  <a:gd name="T20" fmla="*/ 0 w 2295"/>
                  <a:gd name="T21" fmla="*/ 0 h 1005"/>
                  <a:gd name="T22" fmla="*/ 0 w 2295"/>
                  <a:gd name="T23" fmla="*/ 0 h 1005"/>
                  <a:gd name="T24" fmla="*/ 0 w 2295"/>
                  <a:gd name="T25" fmla="*/ 0 h 1005"/>
                  <a:gd name="T26" fmla="*/ 0 w 2295"/>
                  <a:gd name="T27" fmla="*/ 0 h 1005"/>
                  <a:gd name="T28" fmla="*/ 0 w 2295"/>
                  <a:gd name="T29" fmla="*/ 0 h 1005"/>
                  <a:gd name="T30" fmla="*/ 0 w 2295"/>
                  <a:gd name="T31" fmla="*/ 0 h 1005"/>
                  <a:gd name="T32" fmla="*/ 0 w 2295"/>
                  <a:gd name="T33" fmla="*/ 0 h 1005"/>
                  <a:gd name="T34" fmla="*/ 0 w 2295"/>
                  <a:gd name="T35" fmla="*/ 0 h 100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295" h="1005">
                    <a:moveTo>
                      <a:pt x="21" y="541"/>
                    </a:moveTo>
                    <a:cubicBezTo>
                      <a:pt x="0" y="434"/>
                      <a:pt x="65" y="289"/>
                      <a:pt x="118" y="218"/>
                    </a:cubicBezTo>
                    <a:cubicBezTo>
                      <a:pt x="171" y="147"/>
                      <a:pt x="264" y="123"/>
                      <a:pt x="339" y="115"/>
                    </a:cubicBezTo>
                    <a:cubicBezTo>
                      <a:pt x="414" y="107"/>
                      <a:pt x="503" y="173"/>
                      <a:pt x="567" y="172"/>
                    </a:cubicBezTo>
                    <a:cubicBezTo>
                      <a:pt x="631" y="171"/>
                      <a:pt x="670" y="133"/>
                      <a:pt x="726" y="108"/>
                    </a:cubicBezTo>
                    <a:cubicBezTo>
                      <a:pt x="782" y="83"/>
                      <a:pt x="828" y="21"/>
                      <a:pt x="903" y="19"/>
                    </a:cubicBezTo>
                    <a:cubicBezTo>
                      <a:pt x="978" y="17"/>
                      <a:pt x="1071" y="100"/>
                      <a:pt x="1176" y="97"/>
                    </a:cubicBezTo>
                    <a:cubicBezTo>
                      <a:pt x="1281" y="94"/>
                      <a:pt x="1432" y="2"/>
                      <a:pt x="1536" y="1"/>
                    </a:cubicBezTo>
                    <a:cubicBezTo>
                      <a:pt x="1640" y="0"/>
                      <a:pt x="1730" y="49"/>
                      <a:pt x="1803" y="88"/>
                    </a:cubicBezTo>
                    <a:cubicBezTo>
                      <a:pt x="1876" y="127"/>
                      <a:pt x="1901" y="167"/>
                      <a:pt x="1977" y="235"/>
                    </a:cubicBezTo>
                    <a:cubicBezTo>
                      <a:pt x="2053" y="303"/>
                      <a:pt x="2229" y="390"/>
                      <a:pt x="2262" y="496"/>
                    </a:cubicBezTo>
                    <a:cubicBezTo>
                      <a:pt x="2295" y="602"/>
                      <a:pt x="2246" y="789"/>
                      <a:pt x="2178" y="873"/>
                    </a:cubicBezTo>
                    <a:cubicBezTo>
                      <a:pt x="2110" y="957"/>
                      <a:pt x="1964" y="1005"/>
                      <a:pt x="1854" y="1000"/>
                    </a:cubicBezTo>
                    <a:cubicBezTo>
                      <a:pt x="1744" y="995"/>
                      <a:pt x="1610" y="868"/>
                      <a:pt x="1515" y="844"/>
                    </a:cubicBezTo>
                    <a:cubicBezTo>
                      <a:pt x="1420" y="820"/>
                      <a:pt x="1404" y="831"/>
                      <a:pt x="1284" y="856"/>
                    </a:cubicBezTo>
                    <a:cubicBezTo>
                      <a:pt x="1164" y="881"/>
                      <a:pt x="968" y="993"/>
                      <a:pt x="795" y="994"/>
                    </a:cubicBezTo>
                    <a:cubicBezTo>
                      <a:pt x="622" y="995"/>
                      <a:pt x="375" y="937"/>
                      <a:pt x="246" y="862"/>
                    </a:cubicBezTo>
                    <a:cubicBezTo>
                      <a:pt x="117" y="787"/>
                      <a:pt x="42" y="648"/>
                      <a:pt x="21" y="541"/>
                    </a:cubicBezTo>
                    <a:close/>
                  </a:path>
                </a:pathLst>
              </a:custGeom>
              <a:solidFill>
                <a:srgbClr val="DC0C42"/>
              </a:solidFill>
              <a:ln>
                <a:noFill/>
              </a:ln>
              <a:effectLst/>
              <a:extLst>
                <a:ext uri="{91240B29-F687-4F45-9708-019B960494DF}">
                  <a14:hiddenLine xmlns:a14="http://schemas.microsoft.com/office/drawing/2010/main" w="6350"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endParaRPr lang="en-US"/>
              </a:p>
            </p:txBody>
          </p:sp>
          <p:grpSp>
            <p:nvGrpSpPr>
              <p:cNvPr id="259" name="Group 87"/>
              <p:cNvGrpSpPr>
                <a:grpSpLocks/>
              </p:cNvGrpSpPr>
              <p:nvPr/>
            </p:nvGrpSpPr>
            <p:grpSpPr bwMode="auto">
              <a:xfrm rot="-1459268">
                <a:off x="3737" y="1573"/>
                <a:ext cx="575" cy="1457"/>
                <a:chOff x="3923" y="1425"/>
                <a:chExt cx="869" cy="2204"/>
              </a:xfrm>
            </p:grpSpPr>
            <p:grpSp>
              <p:nvGrpSpPr>
                <p:cNvPr id="268" name="Group 88"/>
                <p:cNvGrpSpPr>
                  <a:grpSpLocks/>
                </p:cNvGrpSpPr>
                <p:nvPr/>
              </p:nvGrpSpPr>
              <p:grpSpPr bwMode="auto">
                <a:xfrm>
                  <a:off x="4133" y="1886"/>
                  <a:ext cx="449" cy="1016"/>
                  <a:chOff x="1718" y="1547"/>
                  <a:chExt cx="631" cy="1427"/>
                </a:xfrm>
              </p:grpSpPr>
              <p:sp>
                <p:nvSpPr>
                  <p:cNvPr id="273" name="Rectangle 89"/>
                  <p:cNvSpPr>
                    <a:spLocks noChangeArrowheads="1"/>
                  </p:cNvSpPr>
                  <p:nvPr/>
                </p:nvSpPr>
                <p:spPr bwMode="auto">
                  <a:xfrm>
                    <a:off x="1718" y="1547"/>
                    <a:ext cx="97" cy="1238"/>
                  </a:xfrm>
                  <a:prstGeom prst="rect">
                    <a:avLst/>
                  </a:prstGeom>
                  <a:solidFill>
                    <a:schemeClr val="tx1"/>
                  </a:solidFill>
                  <a:ln>
                    <a:noFill/>
                  </a:ln>
                  <a:effectLst/>
                  <a:extLst>
                    <a:ext uri="{91240B29-F687-4F45-9708-019B960494DF}">
                      <a14:hiddenLine xmlns:a14="http://schemas.microsoft.com/office/drawing/2010/main" w="6350">
                        <a:solidFill>
                          <a:srgbClr val="DC0C4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274" name="Rectangle 90"/>
                  <p:cNvSpPr>
                    <a:spLocks noChangeArrowheads="1"/>
                  </p:cNvSpPr>
                  <p:nvPr/>
                </p:nvSpPr>
                <p:spPr bwMode="auto">
                  <a:xfrm>
                    <a:off x="2252" y="1547"/>
                    <a:ext cx="97" cy="1238"/>
                  </a:xfrm>
                  <a:prstGeom prst="rect">
                    <a:avLst/>
                  </a:prstGeom>
                  <a:solidFill>
                    <a:schemeClr val="tx1"/>
                  </a:solidFill>
                  <a:ln>
                    <a:noFill/>
                  </a:ln>
                  <a:effectLst/>
                  <a:extLst>
                    <a:ext uri="{91240B29-F687-4F45-9708-019B960494DF}">
                      <a14:hiddenLine xmlns:a14="http://schemas.microsoft.com/office/drawing/2010/main" w="6350">
                        <a:solidFill>
                          <a:srgbClr val="DC0C4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275" name="AutoShape 91"/>
                  <p:cNvSpPr>
                    <a:spLocks noChangeArrowheads="1"/>
                  </p:cNvSpPr>
                  <p:nvPr/>
                </p:nvSpPr>
                <p:spPr bwMode="auto">
                  <a:xfrm rot="2700000" flipH="1" flipV="1">
                    <a:off x="1718" y="2585"/>
                    <a:ext cx="388" cy="38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614 w 21600"/>
                      <a:gd name="T13" fmla="*/ 0 h 21600"/>
                      <a:gd name="T14" fmla="*/ 19986 w 21600"/>
                      <a:gd name="T15" fmla="*/ 7905 h 21600"/>
                    </a:gdLst>
                    <a:ahLst/>
                    <a:cxnLst>
                      <a:cxn ang="T8">
                        <a:pos x="T0" y="T1"/>
                      </a:cxn>
                      <a:cxn ang="T9">
                        <a:pos x="T2" y="T3"/>
                      </a:cxn>
                      <a:cxn ang="T10">
                        <a:pos x="T4" y="T5"/>
                      </a:cxn>
                      <a:cxn ang="T11">
                        <a:pos x="T6" y="T7"/>
                      </a:cxn>
                    </a:cxnLst>
                    <a:rect l="T12" t="T13" r="T14" b="T15"/>
                    <a:pathLst>
                      <a:path w="21600" h="21600">
                        <a:moveTo>
                          <a:pt x="6902" y="6981"/>
                        </a:moveTo>
                        <a:cubicBezTo>
                          <a:pt x="7928" y="5933"/>
                          <a:pt x="9333" y="5342"/>
                          <a:pt x="10800" y="5343"/>
                        </a:cubicBezTo>
                        <a:cubicBezTo>
                          <a:pt x="12266" y="5343"/>
                          <a:pt x="13671" y="5933"/>
                          <a:pt x="14697" y="6981"/>
                        </a:cubicBezTo>
                        <a:lnTo>
                          <a:pt x="18514" y="3241"/>
                        </a:lnTo>
                        <a:cubicBezTo>
                          <a:pt x="16483" y="1168"/>
                          <a:pt x="13702" y="-1"/>
                          <a:pt x="10799" y="0"/>
                        </a:cubicBezTo>
                        <a:cubicBezTo>
                          <a:pt x="7897" y="0"/>
                          <a:pt x="5116" y="1168"/>
                          <a:pt x="3085" y="3241"/>
                        </a:cubicBezTo>
                        <a:lnTo>
                          <a:pt x="6902" y="6981"/>
                        </a:lnTo>
                        <a:close/>
                      </a:path>
                    </a:pathLst>
                  </a:custGeom>
                  <a:solidFill>
                    <a:schemeClr val="tx1"/>
                  </a:solidFill>
                  <a:ln>
                    <a:noFill/>
                  </a:ln>
                  <a:effectLst/>
                  <a:extLst>
                    <a:ext uri="{91240B29-F687-4F45-9708-019B960494DF}">
                      <a14:hiddenLine xmlns:a14="http://schemas.microsoft.com/office/drawing/2010/main" w="6350">
                        <a:solidFill>
                          <a:srgbClr val="DC0C4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276" name="AutoShape 92"/>
                  <p:cNvSpPr>
                    <a:spLocks noChangeArrowheads="1"/>
                  </p:cNvSpPr>
                  <p:nvPr/>
                </p:nvSpPr>
                <p:spPr bwMode="auto">
                  <a:xfrm rot="18900000" flipV="1">
                    <a:off x="1961" y="2585"/>
                    <a:ext cx="388" cy="38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614 w 21600"/>
                      <a:gd name="T13" fmla="*/ 0 h 21600"/>
                      <a:gd name="T14" fmla="*/ 19986 w 21600"/>
                      <a:gd name="T15" fmla="*/ 7905 h 21600"/>
                    </a:gdLst>
                    <a:ahLst/>
                    <a:cxnLst>
                      <a:cxn ang="T8">
                        <a:pos x="T0" y="T1"/>
                      </a:cxn>
                      <a:cxn ang="T9">
                        <a:pos x="T2" y="T3"/>
                      </a:cxn>
                      <a:cxn ang="T10">
                        <a:pos x="T4" y="T5"/>
                      </a:cxn>
                      <a:cxn ang="T11">
                        <a:pos x="T6" y="T7"/>
                      </a:cxn>
                    </a:cxnLst>
                    <a:rect l="T12" t="T13" r="T14" b="T15"/>
                    <a:pathLst>
                      <a:path w="21600" h="21600">
                        <a:moveTo>
                          <a:pt x="6902" y="6981"/>
                        </a:moveTo>
                        <a:cubicBezTo>
                          <a:pt x="7928" y="5933"/>
                          <a:pt x="9333" y="5342"/>
                          <a:pt x="10800" y="5343"/>
                        </a:cubicBezTo>
                        <a:cubicBezTo>
                          <a:pt x="12266" y="5343"/>
                          <a:pt x="13671" y="5933"/>
                          <a:pt x="14697" y="6981"/>
                        </a:cubicBezTo>
                        <a:lnTo>
                          <a:pt x="18514" y="3241"/>
                        </a:lnTo>
                        <a:cubicBezTo>
                          <a:pt x="16483" y="1168"/>
                          <a:pt x="13702" y="-1"/>
                          <a:pt x="10799" y="0"/>
                        </a:cubicBezTo>
                        <a:cubicBezTo>
                          <a:pt x="7897" y="0"/>
                          <a:pt x="5116" y="1168"/>
                          <a:pt x="3085" y="3241"/>
                        </a:cubicBezTo>
                        <a:lnTo>
                          <a:pt x="6902" y="6981"/>
                        </a:lnTo>
                        <a:close/>
                      </a:path>
                    </a:pathLst>
                  </a:custGeom>
                  <a:solidFill>
                    <a:schemeClr val="tx1"/>
                  </a:solidFill>
                  <a:ln>
                    <a:noFill/>
                  </a:ln>
                  <a:effectLst/>
                  <a:extLst>
                    <a:ext uri="{91240B29-F687-4F45-9708-019B960494DF}">
                      <a14:hiddenLine xmlns:a14="http://schemas.microsoft.com/office/drawing/2010/main" w="6350">
                        <a:solidFill>
                          <a:srgbClr val="DC0C4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277" name="Rectangle 93"/>
                  <p:cNvSpPr>
                    <a:spLocks noChangeArrowheads="1"/>
                  </p:cNvSpPr>
                  <p:nvPr/>
                </p:nvSpPr>
                <p:spPr bwMode="auto">
                  <a:xfrm rot="5400000">
                    <a:off x="1985" y="2800"/>
                    <a:ext cx="97" cy="251"/>
                  </a:xfrm>
                  <a:prstGeom prst="rect">
                    <a:avLst/>
                  </a:prstGeom>
                  <a:solidFill>
                    <a:schemeClr val="tx1"/>
                  </a:solidFill>
                  <a:ln>
                    <a:noFill/>
                  </a:ln>
                  <a:effectLst/>
                  <a:extLst>
                    <a:ext uri="{91240B29-F687-4F45-9708-019B960494DF}">
                      <a14:hiddenLine xmlns:a14="http://schemas.microsoft.com/office/drawing/2010/main" w="6350">
                        <a:solidFill>
                          <a:srgbClr val="DC0C4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grpSp>
            <p:sp>
              <p:nvSpPr>
                <p:cNvPr id="269" name="AutoShape 94"/>
                <p:cNvSpPr>
                  <a:spLocks noChangeArrowheads="1"/>
                </p:cNvSpPr>
                <p:nvPr/>
              </p:nvSpPr>
              <p:spPr bwMode="auto">
                <a:xfrm>
                  <a:off x="4131" y="1425"/>
                  <a:ext cx="453" cy="86"/>
                </a:xfrm>
                <a:prstGeom prst="roundRect">
                  <a:avLst>
                    <a:gd name="adj" fmla="val 43023"/>
                  </a:avLst>
                </a:prstGeom>
                <a:solidFill>
                  <a:schemeClr val="tx1"/>
                </a:solidFill>
                <a:ln>
                  <a:noFill/>
                </a:ln>
                <a:effectLst/>
                <a:extLst>
                  <a:ext uri="{91240B29-F687-4F45-9708-019B960494DF}">
                    <a14:hiddenLine xmlns:a14="http://schemas.microsoft.com/office/drawing/2010/main" w="6350">
                      <a:solidFill>
                        <a:srgbClr val="DC0C4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270" name="AutoShape 95"/>
                <p:cNvSpPr>
                  <a:spLocks noChangeArrowheads="1"/>
                </p:cNvSpPr>
                <p:nvPr/>
              </p:nvSpPr>
              <p:spPr bwMode="auto">
                <a:xfrm>
                  <a:off x="3923" y="1805"/>
                  <a:ext cx="869" cy="86"/>
                </a:xfrm>
                <a:prstGeom prst="roundRect">
                  <a:avLst>
                    <a:gd name="adj" fmla="val 44185"/>
                  </a:avLst>
                </a:prstGeom>
                <a:solidFill>
                  <a:schemeClr val="tx1"/>
                </a:solidFill>
                <a:ln>
                  <a:noFill/>
                </a:ln>
                <a:effectLst/>
                <a:extLst>
                  <a:ext uri="{91240B29-F687-4F45-9708-019B960494DF}">
                    <a14:hiddenLine xmlns:a14="http://schemas.microsoft.com/office/drawing/2010/main" w="6350">
                      <a:solidFill>
                        <a:srgbClr val="DC0C4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271" name="Rectangle 96"/>
                <p:cNvSpPr>
                  <a:spLocks noChangeArrowheads="1"/>
                </p:cNvSpPr>
                <p:nvPr/>
              </p:nvSpPr>
              <p:spPr bwMode="auto">
                <a:xfrm>
                  <a:off x="4304" y="1499"/>
                  <a:ext cx="107" cy="332"/>
                </a:xfrm>
                <a:prstGeom prst="rect">
                  <a:avLst/>
                </a:prstGeom>
                <a:solidFill>
                  <a:schemeClr val="tx1"/>
                </a:solidFill>
                <a:ln>
                  <a:noFill/>
                </a:ln>
                <a:effectLst/>
                <a:extLst>
                  <a:ext uri="{91240B29-F687-4F45-9708-019B960494DF}">
                    <a14:hiddenLine xmlns:a14="http://schemas.microsoft.com/office/drawing/2010/main" w="6350">
                      <a:solidFill>
                        <a:srgbClr val="DC0C4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272" name="Freeform 97"/>
                <p:cNvSpPr>
                  <a:spLocks/>
                </p:cNvSpPr>
                <p:nvPr/>
              </p:nvSpPr>
              <p:spPr bwMode="auto">
                <a:xfrm>
                  <a:off x="4335" y="2902"/>
                  <a:ext cx="45" cy="727"/>
                </a:xfrm>
                <a:custGeom>
                  <a:avLst/>
                  <a:gdLst>
                    <a:gd name="T0" fmla="*/ 0 w 45"/>
                    <a:gd name="T1" fmla="*/ 0 h 727"/>
                    <a:gd name="T2" fmla="*/ 0 w 45"/>
                    <a:gd name="T3" fmla="*/ 727 h 727"/>
                    <a:gd name="T4" fmla="*/ 13 w 45"/>
                    <a:gd name="T5" fmla="*/ 726 h 727"/>
                    <a:gd name="T6" fmla="*/ 27 w 45"/>
                    <a:gd name="T7" fmla="*/ 717 h 727"/>
                    <a:gd name="T8" fmla="*/ 36 w 45"/>
                    <a:gd name="T9" fmla="*/ 706 h 727"/>
                    <a:gd name="T10" fmla="*/ 45 w 45"/>
                    <a:gd name="T11" fmla="*/ 691 h 727"/>
                    <a:gd name="T12" fmla="*/ 45 w 45"/>
                    <a:gd name="T13" fmla="*/ 0 h 727"/>
                    <a:gd name="T14" fmla="*/ 0 w 45"/>
                    <a:gd name="T15" fmla="*/ 0 h 72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5" h="727">
                      <a:moveTo>
                        <a:pt x="0" y="0"/>
                      </a:moveTo>
                      <a:lnTo>
                        <a:pt x="0" y="727"/>
                      </a:lnTo>
                      <a:lnTo>
                        <a:pt x="13" y="726"/>
                      </a:lnTo>
                      <a:lnTo>
                        <a:pt x="27" y="717"/>
                      </a:lnTo>
                      <a:lnTo>
                        <a:pt x="36" y="706"/>
                      </a:lnTo>
                      <a:lnTo>
                        <a:pt x="45" y="691"/>
                      </a:lnTo>
                      <a:lnTo>
                        <a:pt x="45" y="0"/>
                      </a:lnTo>
                      <a:lnTo>
                        <a:pt x="0" y="0"/>
                      </a:lnTo>
                      <a:close/>
                    </a:path>
                  </a:pathLst>
                </a:custGeom>
                <a:solidFill>
                  <a:schemeClr val="tx1"/>
                </a:solidFill>
                <a:ln>
                  <a:noFill/>
                </a:ln>
                <a:effectLst/>
                <a:extLst>
                  <a:ext uri="{91240B29-F687-4F45-9708-019B960494DF}">
                    <a14:hiddenLine xmlns:a14="http://schemas.microsoft.com/office/drawing/2010/main" w="6350" cap="flat" cmpd="sng">
                      <a:solidFill>
                        <a:srgbClr val="DC0C42"/>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endParaRPr lang="en-US"/>
                </a:p>
              </p:txBody>
            </p:sp>
          </p:grpSp>
          <p:sp>
            <p:nvSpPr>
              <p:cNvPr id="260" name="Oval 98"/>
              <p:cNvSpPr>
                <a:spLocks noChangeAspect="1" noChangeArrowheads="1"/>
              </p:cNvSpPr>
              <p:nvPr/>
            </p:nvSpPr>
            <p:spPr bwMode="auto">
              <a:xfrm>
                <a:off x="3846" y="2099"/>
                <a:ext cx="58" cy="58"/>
              </a:xfrm>
              <a:prstGeom prst="ellipse">
                <a:avLst/>
              </a:prstGeom>
              <a:solidFill>
                <a:schemeClr val="accent1"/>
              </a:solidFill>
              <a:ln>
                <a:noFill/>
              </a:ln>
              <a:effectLst/>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261" name="Freeform 99"/>
              <p:cNvSpPr>
                <a:spLocks noChangeAspect="1"/>
              </p:cNvSpPr>
              <p:nvPr/>
            </p:nvSpPr>
            <p:spPr bwMode="auto">
              <a:xfrm>
                <a:off x="4032" y="2246"/>
                <a:ext cx="64" cy="57"/>
              </a:xfrm>
              <a:custGeom>
                <a:avLst/>
                <a:gdLst>
                  <a:gd name="T0" fmla="*/ 0 w 982"/>
                  <a:gd name="T1" fmla="*/ 0 h 873"/>
                  <a:gd name="T2" fmla="*/ 0 w 982"/>
                  <a:gd name="T3" fmla="*/ 0 h 873"/>
                  <a:gd name="T4" fmla="*/ 0 w 982"/>
                  <a:gd name="T5" fmla="*/ 0 h 873"/>
                  <a:gd name="T6" fmla="*/ 0 w 982"/>
                  <a:gd name="T7" fmla="*/ 0 h 873"/>
                  <a:gd name="T8" fmla="*/ 0 w 982"/>
                  <a:gd name="T9" fmla="*/ 0 h 873"/>
                  <a:gd name="T10" fmla="*/ 0 w 982"/>
                  <a:gd name="T11" fmla="*/ 0 h 873"/>
                  <a:gd name="T12" fmla="*/ 0 w 982"/>
                  <a:gd name="T13" fmla="*/ 0 h 873"/>
                  <a:gd name="T14" fmla="*/ 0 w 982"/>
                  <a:gd name="T15" fmla="*/ 0 h 873"/>
                  <a:gd name="T16" fmla="*/ 0 w 982"/>
                  <a:gd name="T17" fmla="*/ 0 h 873"/>
                  <a:gd name="T18" fmla="*/ 0 w 982"/>
                  <a:gd name="T19" fmla="*/ 0 h 873"/>
                  <a:gd name="T20" fmla="*/ 0 w 982"/>
                  <a:gd name="T21" fmla="*/ 0 h 873"/>
                  <a:gd name="T22" fmla="*/ 0 w 982"/>
                  <a:gd name="T23" fmla="*/ 0 h 873"/>
                  <a:gd name="T24" fmla="*/ 0 w 982"/>
                  <a:gd name="T25" fmla="*/ 0 h 873"/>
                  <a:gd name="T26" fmla="*/ 0 w 982"/>
                  <a:gd name="T27" fmla="*/ 0 h 873"/>
                  <a:gd name="T28" fmla="*/ 0 w 982"/>
                  <a:gd name="T29" fmla="*/ 0 h 873"/>
                  <a:gd name="T30" fmla="*/ 0 w 982"/>
                  <a:gd name="T31" fmla="*/ 0 h 873"/>
                  <a:gd name="T32" fmla="*/ 0 w 982"/>
                  <a:gd name="T33" fmla="*/ 0 h 873"/>
                  <a:gd name="T34" fmla="*/ 0 w 982"/>
                  <a:gd name="T35" fmla="*/ 0 h 873"/>
                  <a:gd name="T36" fmla="*/ 0 w 982"/>
                  <a:gd name="T37" fmla="*/ 0 h 873"/>
                  <a:gd name="T38" fmla="*/ 0 w 982"/>
                  <a:gd name="T39" fmla="*/ 0 h 873"/>
                  <a:gd name="T40" fmla="*/ 0 w 982"/>
                  <a:gd name="T41" fmla="*/ 0 h 873"/>
                  <a:gd name="T42" fmla="*/ 0 w 982"/>
                  <a:gd name="T43" fmla="*/ 0 h 873"/>
                  <a:gd name="T44" fmla="*/ 0 w 982"/>
                  <a:gd name="T45" fmla="*/ 0 h 873"/>
                  <a:gd name="T46" fmla="*/ 0 w 982"/>
                  <a:gd name="T47" fmla="*/ 0 h 873"/>
                  <a:gd name="T48" fmla="*/ 0 w 982"/>
                  <a:gd name="T49" fmla="*/ 0 h 873"/>
                  <a:gd name="T50" fmla="*/ 0 w 982"/>
                  <a:gd name="T51" fmla="*/ 0 h 873"/>
                  <a:gd name="T52" fmla="*/ 0 w 982"/>
                  <a:gd name="T53" fmla="*/ 0 h 873"/>
                  <a:gd name="T54" fmla="*/ 0 w 982"/>
                  <a:gd name="T55" fmla="*/ 0 h 87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982" h="873">
                    <a:moveTo>
                      <a:pt x="402" y="53"/>
                    </a:moveTo>
                    <a:lnTo>
                      <a:pt x="12" y="728"/>
                    </a:lnTo>
                    <a:lnTo>
                      <a:pt x="0" y="763"/>
                    </a:lnTo>
                    <a:lnTo>
                      <a:pt x="0" y="787"/>
                    </a:lnTo>
                    <a:lnTo>
                      <a:pt x="4" y="809"/>
                    </a:lnTo>
                    <a:lnTo>
                      <a:pt x="14" y="829"/>
                    </a:lnTo>
                    <a:lnTo>
                      <a:pt x="24" y="843"/>
                    </a:lnTo>
                    <a:lnTo>
                      <a:pt x="34" y="851"/>
                    </a:lnTo>
                    <a:lnTo>
                      <a:pt x="44" y="859"/>
                    </a:lnTo>
                    <a:lnTo>
                      <a:pt x="62" y="869"/>
                    </a:lnTo>
                    <a:lnTo>
                      <a:pt x="86" y="873"/>
                    </a:lnTo>
                    <a:lnTo>
                      <a:pt x="908" y="873"/>
                    </a:lnTo>
                    <a:lnTo>
                      <a:pt x="928" y="865"/>
                    </a:lnTo>
                    <a:lnTo>
                      <a:pt x="950" y="849"/>
                    </a:lnTo>
                    <a:lnTo>
                      <a:pt x="968" y="827"/>
                    </a:lnTo>
                    <a:lnTo>
                      <a:pt x="978" y="805"/>
                    </a:lnTo>
                    <a:lnTo>
                      <a:pt x="982" y="773"/>
                    </a:lnTo>
                    <a:lnTo>
                      <a:pt x="978" y="755"/>
                    </a:lnTo>
                    <a:lnTo>
                      <a:pt x="573" y="53"/>
                    </a:lnTo>
                    <a:lnTo>
                      <a:pt x="557" y="30"/>
                    </a:lnTo>
                    <a:lnTo>
                      <a:pt x="538" y="12"/>
                    </a:lnTo>
                    <a:lnTo>
                      <a:pt x="518" y="3"/>
                    </a:lnTo>
                    <a:lnTo>
                      <a:pt x="493" y="0"/>
                    </a:lnTo>
                    <a:lnTo>
                      <a:pt x="470" y="1"/>
                    </a:lnTo>
                    <a:lnTo>
                      <a:pt x="448" y="9"/>
                    </a:lnTo>
                    <a:lnTo>
                      <a:pt x="426" y="23"/>
                    </a:lnTo>
                    <a:lnTo>
                      <a:pt x="414" y="37"/>
                    </a:lnTo>
                    <a:lnTo>
                      <a:pt x="402" y="53"/>
                    </a:lnTo>
                    <a:close/>
                  </a:path>
                </a:pathLst>
              </a:custGeom>
              <a:solidFill>
                <a:schemeClr val="accent1"/>
              </a:solidFill>
              <a:ln>
                <a:noFill/>
              </a:ln>
              <a:effectLst/>
              <a:extLst>
                <a:ext uri="{91240B29-F687-4F45-9708-019B960494DF}">
                  <a14:hiddenLine xmlns:a14="http://schemas.microsoft.com/office/drawing/2010/main" w="6350"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endParaRPr lang="en-US"/>
              </a:p>
            </p:txBody>
          </p:sp>
          <p:sp>
            <p:nvSpPr>
              <p:cNvPr id="262" name="AutoShape 100"/>
              <p:cNvSpPr>
                <a:spLocks noChangeAspect="1" noChangeArrowheads="1"/>
              </p:cNvSpPr>
              <p:nvPr/>
            </p:nvSpPr>
            <p:spPr bwMode="auto">
              <a:xfrm>
                <a:off x="3937" y="2074"/>
                <a:ext cx="55" cy="54"/>
              </a:xfrm>
              <a:prstGeom prst="roundRect">
                <a:avLst>
                  <a:gd name="adj" fmla="val 9102"/>
                </a:avLst>
              </a:prstGeom>
              <a:solidFill>
                <a:schemeClr val="accent1"/>
              </a:solidFill>
              <a:ln>
                <a:noFill/>
              </a:ln>
              <a:effectLst/>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263" name="Freeform 101"/>
              <p:cNvSpPr>
                <a:spLocks/>
              </p:cNvSpPr>
              <p:nvPr/>
            </p:nvSpPr>
            <p:spPr bwMode="auto">
              <a:xfrm>
                <a:off x="3908" y="2256"/>
                <a:ext cx="137" cy="60"/>
              </a:xfrm>
              <a:custGeom>
                <a:avLst/>
                <a:gdLst>
                  <a:gd name="T0" fmla="*/ 0 w 2295"/>
                  <a:gd name="T1" fmla="*/ 0 h 1005"/>
                  <a:gd name="T2" fmla="*/ 0 w 2295"/>
                  <a:gd name="T3" fmla="*/ 0 h 1005"/>
                  <a:gd name="T4" fmla="*/ 0 w 2295"/>
                  <a:gd name="T5" fmla="*/ 0 h 1005"/>
                  <a:gd name="T6" fmla="*/ 0 w 2295"/>
                  <a:gd name="T7" fmla="*/ 0 h 1005"/>
                  <a:gd name="T8" fmla="*/ 0 w 2295"/>
                  <a:gd name="T9" fmla="*/ 0 h 1005"/>
                  <a:gd name="T10" fmla="*/ 0 w 2295"/>
                  <a:gd name="T11" fmla="*/ 0 h 1005"/>
                  <a:gd name="T12" fmla="*/ 0 w 2295"/>
                  <a:gd name="T13" fmla="*/ 0 h 1005"/>
                  <a:gd name="T14" fmla="*/ 0 w 2295"/>
                  <a:gd name="T15" fmla="*/ 0 h 1005"/>
                  <a:gd name="T16" fmla="*/ 0 w 2295"/>
                  <a:gd name="T17" fmla="*/ 0 h 1005"/>
                  <a:gd name="T18" fmla="*/ 0 w 2295"/>
                  <a:gd name="T19" fmla="*/ 0 h 1005"/>
                  <a:gd name="T20" fmla="*/ 0 w 2295"/>
                  <a:gd name="T21" fmla="*/ 0 h 1005"/>
                  <a:gd name="T22" fmla="*/ 0 w 2295"/>
                  <a:gd name="T23" fmla="*/ 0 h 1005"/>
                  <a:gd name="T24" fmla="*/ 0 w 2295"/>
                  <a:gd name="T25" fmla="*/ 0 h 1005"/>
                  <a:gd name="T26" fmla="*/ 0 w 2295"/>
                  <a:gd name="T27" fmla="*/ 0 h 1005"/>
                  <a:gd name="T28" fmla="*/ 0 w 2295"/>
                  <a:gd name="T29" fmla="*/ 0 h 1005"/>
                  <a:gd name="T30" fmla="*/ 0 w 2295"/>
                  <a:gd name="T31" fmla="*/ 0 h 1005"/>
                  <a:gd name="T32" fmla="*/ 0 w 2295"/>
                  <a:gd name="T33" fmla="*/ 0 h 1005"/>
                  <a:gd name="T34" fmla="*/ 0 w 2295"/>
                  <a:gd name="T35" fmla="*/ 0 h 100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295" h="1005">
                    <a:moveTo>
                      <a:pt x="21" y="541"/>
                    </a:moveTo>
                    <a:cubicBezTo>
                      <a:pt x="0" y="434"/>
                      <a:pt x="65" y="289"/>
                      <a:pt x="118" y="218"/>
                    </a:cubicBezTo>
                    <a:cubicBezTo>
                      <a:pt x="171" y="147"/>
                      <a:pt x="264" y="123"/>
                      <a:pt x="339" y="115"/>
                    </a:cubicBezTo>
                    <a:cubicBezTo>
                      <a:pt x="414" y="107"/>
                      <a:pt x="503" y="173"/>
                      <a:pt x="567" y="172"/>
                    </a:cubicBezTo>
                    <a:cubicBezTo>
                      <a:pt x="631" y="171"/>
                      <a:pt x="670" y="133"/>
                      <a:pt x="726" y="108"/>
                    </a:cubicBezTo>
                    <a:cubicBezTo>
                      <a:pt x="782" y="83"/>
                      <a:pt x="828" y="21"/>
                      <a:pt x="903" y="19"/>
                    </a:cubicBezTo>
                    <a:cubicBezTo>
                      <a:pt x="978" y="17"/>
                      <a:pt x="1071" y="100"/>
                      <a:pt x="1176" y="97"/>
                    </a:cubicBezTo>
                    <a:cubicBezTo>
                      <a:pt x="1281" y="94"/>
                      <a:pt x="1432" y="2"/>
                      <a:pt x="1536" y="1"/>
                    </a:cubicBezTo>
                    <a:cubicBezTo>
                      <a:pt x="1640" y="0"/>
                      <a:pt x="1730" y="49"/>
                      <a:pt x="1803" y="88"/>
                    </a:cubicBezTo>
                    <a:cubicBezTo>
                      <a:pt x="1876" y="127"/>
                      <a:pt x="1901" y="167"/>
                      <a:pt x="1977" y="235"/>
                    </a:cubicBezTo>
                    <a:cubicBezTo>
                      <a:pt x="2053" y="303"/>
                      <a:pt x="2229" y="390"/>
                      <a:pt x="2262" y="496"/>
                    </a:cubicBezTo>
                    <a:cubicBezTo>
                      <a:pt x="2295" y="602"/>
                      <a:pt x="2246" y="789"/>
                      <a:pt x="2178" y="873"/>
                    </a:cubicBezTo>
                    <a:cubicBezTo>
                      <a:pt x="2110" y="957"/>
                      <a:pt x="1964" y="1005"/>
                      <a:pt x="1854" y="1000"/>
                    </a:cubicBezTo>
                    <a:cubicBezTo>
                      <a:pt x="1744" y="995"/>
                      <a:pt x="1610" y="868"/>
                      <a:pt x="1515" y="844"/>
                    </a:cubicBezTo>
                    <a:cubicBezTo>
                      <a:pt x="1420" y="820"/>
                      <a:pt x="1404" y="831"/>
                      <a:pt x="1284" y="856"/>
                    </a:cubicBezTo>
                    <a:cubicBezTo>
                      <a:pt x="1164" y="881"/>
                      <a:pt x="968" y="993"/>
                      <a:pt x="795" y="994"/>
                    </a:cubicBezTo>
                    <a:cubicBezTo>
                      <a:pt x="622" y="995"/>
                      <a:pt x="375" y="937"/>
                      <a:pt x="246" y="862"/>
                    </a:cubicBezTo>
                    <a:cubicBezTo>
                      <a:pt x="117" y="787"/>
                      <a:pt x="42" y="648"/>
                      <a:pt x="21" y="541"/>
                    </a:cubicBezTo>
                    <a:close/>
                  </a:path>
                </a:pathLst>
              </a:custGeom>
              <a:solidFill>
                <a:srgbClr val="DC0C42"/>
              </a:solidFill>
              <a:ln>
                <a:noFill/>
              </a:ln>
              <a:effectLst/>
              <a:extLst>
                <a:ext uri="{91240B29-F687-4F45-9708-019B960494DF}">
                  <a14:hiddenLine xmlns:a14="http://schemas.microsoft.com/office/drawing/2010/main" w="6350"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endParaRPr lang="en-US"/>
              </a:p>
            </p:txBody>
          </p:sp>
          <p:sp>
            <p:nvSpPr>
              <p:cNvPr id="264" name="Freeform 102"/>
              <p:cNvSpPr>
                <a:spLocks/>
              </p:cNvSpPr>
              <p:nvPr/>
            </p:nvSpPr>
            <p:spPr bwMode="auto">
              <a:xfrm>
                <a:off x="3918" y="2140"/>
                <a:ext cx="137" cy="60"/>
              </a:xfrm>
              <a:custGeom>
                <a:avLst/>
                <a:gdLst>
                  <a:gd name="T0" fmla="*/ 0 w 2295"/>
                  <a:gd name="T1" fmla="*/ 0 h 1005"/>
                  <a:gd name="T2" fmla="*/ 0 w 2295"/>
                  <a:gd name="T3" fmla="*/ 0 h 1005"/>
                  <a:gd name="T4" fmla="*/ 0 w 2295"/>
                  <a:gd name="T5" fmla="*/ 0 h 1005"/>
                  <a:gd name="T6" fmla="*/ 0 w 2295"/>
                  <a:gd name="T7" fmla="*/ 0 h 1005"/>
                  <a:gd name="T8" fmla="*/ 0 w 2295"/>
                  <a:gd name="T9" fmla="*/ 0 h 1005"/>
                  <a:gd name="T10" fmla="*/ 0 w 2295"/>
                  <a:gd name="T11" fmla="*/ 0 h 1005"/>
                  <a:gd name="T12" fmla="*/ 0 w 2295"/>
                  <a:gd name="T13" fmla="*/ 0 h 1005"/>
                  <a:gd name="T14" fmla="*/ 0 w 2295"/>
                  <a:gd name="T15" fmla="*/ 0 h 1005"/>
                  <a:gd name="T16" fmla="*/ 0 w 2295"/>
                  <a:gd name="T17" fmla="*/ 0 h 1005"/>
                  <a:gd name="T18" fmla="*/ 0 w 2295"/>
                  <a:gd name="T19" fmla="*/ 0 h 1005"/>
                  <a:gd name="T20" fmla="*/ 0 w 2295"/>
                  <a:gd name="T21" fmla="*/ 0 h 1005"/>
                  <a:gd name="T22" fmla="*/ 0 w 2295"/>
                  <a:gd name="T23" fmla="*/ 0 h 1005"/>
                  <a:gd name="T24" fmla="*/ 0 w 2295"/>
                  <a:gd name="T25" fmla="*/ 0 h 1005"/>
                  <a:gd name="T26" fmla="*/ 0 w 2295"/>
                  <a:gd name="T27" fmla="*/ 0 h 1005"/>
                  <a:gd name="T28" fmla="*/ 0 w 2295"/>
                  <a:gd name="T29" fmla="*/ 0 h 1005"/>
                  <a:gd name="T30" fmla="*/ 0 w 2295"/>
                  <a:gd name="T31" fmla="*/ 0 h 1005"/>
                  <a:gd name="T32" fmla="*/ 0 w 2295"/>
                  <a:gd name="T33" fmla="*/ 0 h 1005"/>
                  <a:gd name="T34" fmla="*/ 0 w 2295"/>
                  <a:gd name="T35" fmla="*/ 0 h 100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295" h="1005">
                    <a:moveTo>
                      <a:pt x="21" y="541"/>
                    </a:moveTo>
                    <a:cubicBezTo>
                      <a:pt x="0" y="434"/>
                      <a:pt x="65" y="289"/>
                      <a:pt x="118" y="218"/>
                    </a:cubicBezTo>
                    <a:cubicBezTo>
                      <a:pt x="171" y="147"/>
                      <a:pt x="264" y="123"/>
                      <a:pt x="339" y="115"/>
                    </a:cubicBezTo>
                    <a:cubicBezTo>
                      <a:pt x="414" y="107"/>
                      <a:pt x="503" y="173"/>
                      <a:pt x="567" y="172"/>
                    </a:cubicBezTo>
                    <a:cubicBezTo>
                      <a:pt x="631" y="171"/>
                      <a:pt x="670" y="133"/>
                      <a:pt x="726" y="108"/>
                    </a:cubicBezTo>
                    <a:cubicBezTo>
                      <a:pt x="782" y="83"/>
                      <a:pt x="828" y="21"/>
                      <a:pt x="903" y="19"/>
                    </a:cubicBezTo>
                    <a:cubicBezTo>
                      <a:pt x="978" y="17"/>
                      <a:pt x="1071" y="100"/>
                      <a:pt x="1176" y="97"/>
                    </a:cubicBezTo>
                    <a:cubicBezTo>
                      <a:pt x="1281" y="94"/>
                      <a:pt x="1432" y="2"/>
                      <a:pt x="1536" y="1"/>
                    </a:cubicBezTo>
                    <a:cubicBezTo>
                      <a:pt x="1640" y="0"/>
                      <a:pt x="1730" y="49"/>
                      <a:pt x="1803" y="88"/>
                    </a:cubicBezTo>
                    <a:cubicBezTo>
                      <a:pt x="1876" y="127"/>
                      <a:pt x="1901" y="167"/>
                      <a:pt x="1977" y="235"/>
                    </a:cubicBezTo>
                    <a:cubicBezTo>
                      <a:pt x="2053" y="303"/>
                      <a:pt x="2229" y="390"/>
                      <a:pt x="2262" y="496"/>
                    </a:cubicBezTo>
                    <a:cubicBezTo>
                      <a:pt x="2295" y="602"/>
                      <a:pt x="2246" y="789"/>
                      <a:pt x="2178" y="873"/>
                    </a:cubicBezTo>
                    <a:cubicBezTo>
                      <a:pt x="2110" y="957"/>
                      <a:pt x="1964" y="1005"/>
                      <a:pt x="1854" y="1000"/>
                    </a:cubicBezTo>
                    <a:cubicBezTo>
                      <a:pt x="1744" y="995"/>
                      <a:pt x="1610" y="868"/>
                      <a:pt x="1515" y="844"/>
                    </a:cubicBezTo>
                    <a:cubicBezTo>
                      <a:pt x="1420" y="820"/>
                      <a:pt x="1404" y="831"/>
                      <a:pt x="1284" y="856"/>
                    </a:cubicBezTo>
                    <a:cubicBezTo>
                      <a:pt x="1164" y="881"/>
                      <a:pt x="968" y="993"/>
                      <a:pt x="795" y="994"/>
                    </a:cubicBezTo>
                    <a:cubicBezTo>
                      <a:pt x="622" y="995"/>
                      <a:pt x="375" y="937"/>
                      <a:pt x="246" y="862"/>
                    </a:cubicBezTo>
                    <a:cubicBezTo>
                      <a:pt x="117" y="787"/>
                      <a:pt x="42" y="648"/>
                      <a:pt x="21" y="541"/>
                    </a:cubicBezTo>
                    <a:close/>
                  </a:path>
                </a:pathLst>
              </a:custGeom>
              <a:solidFill>
                <a:srgbClr val="DC0C42"/>
              </a:solidFill>
              <a:ln>
                <a:noFill/>
              </a:ln>
              <a:effectLst/>
              <a:extLst>
                <a:ext uri="{91240B29-F687-4F45-9708-019B960494DF}">
                  <a14:hiddenLine xmlns:a14="http://schemas.microsoft.com/office/drawing/2010/main" w="6350"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endParaRPr lang="en-US"/>
              </a:p>
            </p:txBody>
          </p:sp>
          <p:sp>
            <p:nvSpPr>
              <p:cNvPr id="265" name="AutoShape 103"/>
              <p:cNvSpPr>
                <a:spLocks noChangeAspect="1" noChangeArrowheads="1"/>
              </p:cNvSpPr>
              <p:nvPr/>
            </p:nvSpPr>
            <p:spPr bwMode="auto">
              <a:xfrm>
                <a:off x="3979" y="2342"/>
                <a:ext cx="55" cy="54"/>
              </a:xfrm>
              <a:prstGeom prst="roundRect">
                <a:avLst>
                  <a:gd name="adj" fmla="val 9102"/>
                </a:avLst>
              </a:prstGeom>
              <a:solidFill>
                <a:schemeClr val="accent1"/>
              </a:solidFill>
              <a:ln>
                <a:noFill/>
              </a:ln>
              <a:effectLst/>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266" name="AutoShape 104"/>
              <p:cNvSpPr>
                <a:spLocks noChangeAspect="1" noChangeArrowheads="1"/>
              </p:cNvSpPr>
              <p:nvPr/>
            </p:nvSpPr>
            <p:spPr bwMode="auto">
              <a:xfrm>
                <a:off x="4049" y="2397"/>
                <a:ext cx="55" cy="54"/>
              </a:xfrm>
              <a:prstGeom prst="roundRect">
                <a:avLst>
                  <a:gd name="adj" fmla="val 9102"/>
                </a:avLst>
              </a:prstGeom>
              <a:solidFill>
                <a:schemeClr val="accent1"/>
              </a:solidFill>
              <a:ln>
                <a:noFill/>
              </a:ln>
              <a:effectLst/>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267" name="Oval 105"/>
              <p:cNvSpPr>
                <a:spLocks noChangeAspect="1" noChangeArrowheads="1"/>
              </p:cNvSpPr>
              <p:nvPr/>
            </p:nvSpPr>
            <p:spPr bwMode="auto">
              <a:xfrm>
                <a:off x="3905" y="2180"/>
                <a:ext cx="58" cy="58"/>
              </a:xfrm>
              <a:prstGeom prst="ellipse">
                <a:avLst/>
              </a:prstGeom>
              <a:solidFill>
                <a:schemeClr val="accent1"/>
              </a:solidFill>
              <a:ln>
                <a:noFill/>
              </a:ln>
              <a:effectLst/>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grpSp>
        <p:grpSp>
          <p:nvGrpSpPr>
            <p:cNvPr id="210" name="Group 106"/>
            <p:cNvGrpSpPr>
              <a:grpSpLocks/>
            </p:cNvGrpSpPr>
            <p:nvPr/>
          </p:nvGrpSpPr>
          <p:grpSpPr bwMode="auto">
            <a:xfrm>
              <a:off x="3935565" y="2611435"/>
              <a:ext cx="172625" cy="467930"/>
              <a:chOff x="3737" y="1573"/>
              <a:chExt cx="575" cy="1457"/>
            </a:xfrm>
          </p:grpSpPr>
          <p:sp>
            <p:nvSpPr>
              <p:cNvPr id="234" name="Freeform 107"/>
              <p:cNvSpPr>
                <a:spLocks/>
              </p:cNvSpPr>
              <p:nvPr/>
            </p:nvSpPr>
            <p:spPr bwMode="auto">
              <a:xfrm>
                <a:off x="3780" y="2067"/>
                <a:ext cx="426" cy="466"/>
              </a:xfrm>
              <a:custGeom>
                <a:avLst/>
                <a:gdLst>
                  <a:gd name="T0" fmla="*/ 0 w 426"/>
                  <a:gd name="T1" fmla="*/ 0 h 466"/>
                  <a:gd name="T2" fmla="*/ 276 w 426"/>
                  <a:gd name="T3" fmla="*/ 0 h 466"/>
                  <a:gd name="T4" fmla="*/ 402 w 426"/>
                  <a:gd name="T5" fmla="*/ 269 h 466"/>
                  <a:gd name="T6" fmla="*/ 426 w 426"/>
                  <a:gd name="T7" fmla="*/ 347 h 466"/>
                  <a:gd name="T8" fmla="*/ 387 w 426"/>
                  <a:gd name="T9" fmla="*/ 411 h 466"/>
                  <a:gd name="T10" fmla="*/ 300 w 426"/>
                  <a:gd name="T11" fmla="*/ 458 h 466"/>
                  <a:gd name="T12" fmla="*/ 213 w 426"/>
                  <a:gd name="T13" fmla="*/ 466 h 466"/>
                  <a:gd name="T14" fmla="*/ 150 w 426"/>
                  <a:gd name="T15" fmla="*/ 355 h 466"/>
                  <a:gd name="T16" fmla="*/ 0 w 426"/>
                  <a:gd name="T17" fmla="*/ 0 h 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26" h="466">
                    <a:moveTo>
                      <a:pt x="0" y="0"/>
                    </a:moveTo>
                    <a:lnTo>
                      <a:pt x="276" y="0"/>
                    </a:lnTo>
                    <a:lnTo>
                      <a:pt x="402" y="269"/>
                    </a:lnTo>
                    <a:lnTo>
                      <a:pt x="426" y="347"/>
                    </a:lnTo>
                    <a:lnTo>
                      <a:pt x="387" y="411"/>
                    </a:lnTo>
                    <a:lnTo>
                      <a:pt x="300" y="458"/>
                    </a:lnTo>
                    <a:lnTo>
                      <a:pt x="213" y="466"/>
                    </a:lnTo>
                    <a:lnTo>
                      <a:pt x="150" y="355"/>
                    </a:lnTo>
                    <a:lnTo>
                      <a:pt x="0" y="0"/>
                    </a:lnTo>
                    <a:close/>
                  </a:path>
                </a:pathLst>
              </a:custGeom>
              <a:solidFill>
                <a:schemeClr val="accent2"/>
              </a:solidFill>
              <a:ln>
                <a:noFill/>
              </a:ln>
              <a:effectLst/>
              <a:extLst>
                <a:ext uri="{91240B29-F687-4F45-9708-019B960494DF}">
                  <a14:hiddenLine xmlns:a14="http://schemas.microsoft.com/office/drawing/2010/main" w="6350"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endParaRPr lang="en-US"/>
              </a:p>
            </p:txBody>
          </p:sp>
          <p:sp>
            <p:nvSpPr>
              <p:cNvPr id="235" name="Oval 108"/>
              <p:cNvSpPr>
                <a:spLocks noChangeAspect="1" noChangeArrowheads="1"/>
              </p:cNvSpPr>
              <p:nvPr/>
            </p:nvSpPr>
            <p:spPr bwMode="auto">
              <a:xfrm>
                <a:off x="3983" y="2435"/>
                <a:ext cx="58" cy="58"/>
              </a:xfrm>
              <a:prstGeom prst="ellipse">
                <a:avLst/>
              </a:prstGeom>
              <a:solidFill>
                <a:schemeClr val="accent1"/>
              </a:solidFill>
              <a:ln>
                <a:noFill/>
              </a:ln>
              <a:effectLst/>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236" name="Freeform 109"/>
              <p:cNvSpPr>
                <a:spLocks/>
              </p:cNvSpPr>
              <p:nvPr/>
            </p:nvSpPr>
            <p:spPr bwMode="auto">
              <a:xfrm>
                <a:off x="4061" y="2331"/>
                <a:ext cx="137" cy="60"/>
              </a:xfrm>
              <a:custGeom>
                <a:avLst/>
                <a:gdLst>
                  <a:gd name="T0" fmla="*/ 0 w 2295"/>
                  <a:gd name="T1" fmla="*/ 0 h 1005"/>
                  <a:gd name="T2" fmla="*/ 0 w 2295"/>
                  <a:gd name="T3" fmla="*/ 0 h 1005"/>
                  <a:gd name="T4" fmla="*/ 0 w 2295"/>
                  <a:gd name="T5" fmla="*/ 0 h 1005"/>
                  <a:gd name="T6" fmla="*/ 0 w 2295"/>
                  <a:gd name="T7" fmla="*/ 0 h 1005"/>
                  <a:gd name="T8" fmla="*/ 0 w 2295"/>
                  <a:gd name="T9" fmla="*/ 0 h 1005"/>
                  <a:gd name="T10" fmla="*/ 0 w 2295"/>
                  <a:gd name="T11" fmla="*/ 0 h 1005"/>
                  <a:gd name="T12" fmla="*/ 0 w 2295"/>
                  <a:gd name="T13" fmla="*/ 0 h 1005"/>
                  <a:gd name="T14" fmla="*/ 0 w 2295"/>
                  <a:gd name="T15" fmla="*/ 0 h 1005"/>
                  <a:gd name="T16" fmla="*/ 0 w 2295"/>
                  <a:gd name="T17" fmla="*/ 0 h 1005"/>
                  <a:gd name="T18" fmla="*/ 0 w 2295"/>
                  <a:gd name="T19" fmla="*/ 0 h 1005"/>
                  <a:gd name="T20" fmla="*/ 0 w 2295"/>
                  <a:gd name="T21" fmla="*/ 0 h 1005"/>
                  <a:gd name="T22" fmla="*/ 0 w 2295"/>
                  <a:gd name="T23" fmla="*/ 0 h 1005"/>
                  <a:gd name="T24" fmla="*/ 0 w 2295"/>
                  <a:gd name="T25" fmla="*/ 0 h 1005"/>
                  <a:gd name="T26" fmla="*/ 0 w 2295"/>
                  <a:gd name="T27" fmla="*/ 0 h 1005"/>
                  <a:gd name="T28" fmla="*/ 0 w 2295"/>
                  <a:gd name="T29" fmla="*/ 0 h 1005"/>
                  <a:gd name="T30" fmla="*/ 0 w 2295"/>
                  <a:gd name="T31" fmla="*/ 0 h 1005"/>
                  <a:gd name="T32" fmla="*/ 0 w 2295"/>
                  <a:gd name="T33" fmla="*/ 0 h 1005"/>
                  <a:gd name="T34" fmla="*/ 0 w 2295"/>
                  <a:gd name="T35" fmla="*/ 0 h 100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295" h="1005">
                    <a:moveTo>
                      <a:pt x="21" y="541"/>
                    </a:moveTo>
                    <a:cubicBezTo>
                      <a:pt x="0" y="434"/>
                      <a:pt x="65" y="289"/>
                      <a:pt x="118" y="218"/>
                    </a:cubicBezTo>
                    <a:cubicBezTo>
                      <a:pt x="171" y="147"/>
                      <a:pt x="264" y="123"/>
                      <a:pt x="339" y="115"/>
                    </a:cubicBezTo>
                    <a:cubicBezTo>
                      <a:pt x="414" y="107"/>
                      <a:pt x="503" y="173"/>
                      <a:pt x="567" y="172"/>
                    </a:cubicBezTo>
                    <a:cubicBezTo>
                      <a:pt x="631" y="171"/>
                      <a:pt x="670" y="133"/>
                      <a:pt x="726" y="108"/>
                    </a:cubicBezTo>
                    <a:cubicBezTo>
                      <a:pt x="782" y="83"/>
                      <a:pt x="828" y="21"/>
                      <a:pt x="903" y="19"/>
                    </a:cubicBezTo>
                    <a:cubicBezTo>
                      <a:pt x="978" y="17"/>
                      <a:pt x="1071" y="100"/>
                      <a:pt x="1176" y="97"/>
                    </a:cubicBezTo>
                    <a:cubicBezTo>
                      <a:pt x="1281" y="94"/>
                      <a:pt x="1432" y="2"/>
                      <a:pt x="1536" y="1"/>
                    </a:cubicBezTo>
                    <a:cubicBezTo>
                      <a:pt x="1640" y="0"/>
                      <a:pt x="1730" y="49"/>
                      <a:pt x="1803" y="88"/>
                    </a:cubicBezTo>
                    <a:cubicBezTo>
                      <a:pt x="1876" y="127"/>
                      <a:pt x="1901" y="167"/>
                      <a:pt x="1977" y="235"/>
                    </a:cubicBezTo>
                    <a:cubicBezTo>
                      <a:pt x="2053" y="303"/>
                      <a:pt x="2229" y="390"/>
                      <a:pt x="2262" y="496"/>
                    </a:cubicBezTo>
                    <a:cubicBezTo>
                      <a:pt x="2295" y="602"/>
                      <a:pt x="2246" y="789"/>
                      <a:pt x="2178" y="873"/>
                    </a:cubicBezTo>
                    <a:cubicBezTo>
                      <a:pt x="2110" y="957"/>
                      <a:pt x="1964" y="1005"/>
                      <a:pt x="1854" y="1000"/>
                    </a:cubicBezTo>
                    <a:cubicBezTo>
                      <a:pt x="1744" y="995"/>
                      <a:pt x="1610" y="868"/>
                      <a:pt x="1515" y="844"/>
                    </a:cubicBezTo>
                    <a:cubicBezTo>
                      <a:pt x="1420" y="820"/>
                      <a:pt x="1404" y="831"/>
                      <a:pt x="1284" y="856"/>
                    </a:cubicBezTo>
                    <a:cubicBezTo>
                      <a:pt x="1164" y="881"/>
                      <a:pt x="968" y="993"/>
                      <a:pt x="795" y="994"/>
                    </a:cubicBezTo>
                    <a:cubicBezTo>
                      <a:pt x="622" y="995"/>
                      <a:pt x="375" y="937"/>
                      <a:pt x="246" y="862"/>
                    </a:cubicBezTo>
                    <a:cubicBezTo>
                      <a:pt x="117" y="787"/>
                      <a:pt x="42" y="648"/>
                      <a:pt x="21" y="541"/>
                    </a:cubicBezTo>
                    <a:close/>
                  </a:path>
                </a:pathLst>
              </a:custGeom>
              <a:solidFill>
                <a:srgbClr val="DC0C42"/>
              </a:solidFill>
              <a:ln>
                <a:noFill/>
              </a:ln>
              <a:effectLst/>
              <a:extLst>
                <a:ext uri="{91240B29-F687-4F45-9708-019B960494DF}">
                  <a14:hiddenLine xmlns:a14="http://schemas.microsoft.com/office/drawing/2010/main" w="6350"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endParaRPr lang="en-US"/>
              </a:p>
            </p:txBody>
          </p:sp>
          <p:grpSp>
            <p:nvGrpSpPr>
              <p:cNvPr id="237" name="Group 110"/>
              <p:cNvGrpSpPr>
                <a:grpSpLocks/>
              </p:cNvGrpSpPr>
              <p:nvPr/>
            </p:nvGrpSpPr>
            <p:grpSpPr bwMode="auto">
              <a:xfrm rot="-1459268">
                <a:off x="3737" y="1573"/>
                <a:ext cx="575" cy="1457"/>
                <a:chOff x="3923" y="1425"/>
                <a:chExt cx="869" cy="2204"/>
              </a:xfrm>
            </p:grpSpPr>
            <p:grpSp>
              <p:nvGrpSpPr>
                <p:cNvPr id="246" name="Group 111"/>
                <p:cNvGrpSpPr>
                  <a:grpSpLocks/>
                </p:cNvGrpSpPr>
                <p:nvPr/>
              </p:nvGrpSpPr>
              <p:grpSpPr bwMode="auto">
                <a:xfrm>
                  <a:off x="4133" y="1886"/>
                  <a:ext cx="449" cy="1016"/>
                  <a:chOff x="1718" y="1547"/>
                  <a:chExt cx="631" cy="1427"/>
                </a:xfrm>
              </p:grpSpPr>
              <p:sp>
                <p:nvSpPr>
                  <p:cNvPr id="251" name="Rectangle 112"/>
                  <p:cNvSpPr>
                    <a:spLocks noChangeArrowheads="1"/>
                  </p:cNvSpPr>
                  <p:nvPr/>
                </p:nvSpPr>
                <p:spPr bwMode="auto">
                  <a:xfrm>
                    <a:off x="1718" y="1547"/>
                    <a:ext cx="97" cy="1238"/>
                  </a:xfrm>
                  <a:prstGeom prst="rect">
                    <a:avLst/>
                  </a:prstGeom>
                  <a:solidFill>
                    <a:schemeClr val="tx1"/>
                  </a:solidFill>
                  <a:ln>
                    <a:noFill/>
                  </a:ln>
                  <a:effectLst/>
                  <a:extLst>
                    <a:ext uri="{91240B29-F687-4F45-9708-019B960494DF}">
                      <a14:hiddenLine xmlns:a14="http://schemas.microsoft.com/office/drawing/2010/main" w="6350">
                        <a:solidFill>
                          <a:srgbClr val="DC0C4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252" name="Rectangle 113"/>
                  <p:cNvSpPr>
                    <a:spLocks noChangeArrowheads="1"/>
                  </p:cNvSpPr>
                  <p:nvPr/>
                </p:nvSpPr>
                <p:spPr bwMode="auto">
                  <a:xfrm>
                    <a:off x="2252" y="1547"/>
                    <a:ext cx="97" cy="1238"/>
                  </a:xfrm>
                  <a:prstGeom prst="rect">
                    <a:avLst/>
                  </a:prstGeom>
                  <a:solidFill>
                    <a:schemeClr val="tx1"/>
                  </a:solidFill>
                  <a:ln>
                    <a:noFill/>
                  </a:ln>
                  <a:effectLst/>
                  <a:extLst>
                    <a:ext uri="{91240B29-F687-4F45-9708-019B960494DF}">
                      <a14:hiddenLine xmlns:a14="http://schemas.microsoft.com/office/drawing/2010/main" w="6350">
                        <a:solidFill>
                          <a:srgbClr val="DC0C4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253" name="AutoShape 114"/>
                  <p:cNvSpPr>
                    <a:spLocks noChangeArrowheads="1"/>
                  </p:cNvSpPr>
                  <p:nvPr/>
                </p:nvSpPr>
                <p:spPr bwMode="auto">
                  <a:xfrm rot="2700000" flipH="1" flipV="1">
                    <a:off x="1718" y="2585"/>
                    <a:ext cx="388" cy="38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614 w 21600"/>
                      <a:gd name="T13" fmla="*/ 0 h 21600"/>
                      <a:gd name="T14" fmla="*/ 19986 w 21600"/>
                      <a:gd name="T15" fmla="*/ 7905 h 21600"/>
                    </a:gdLst>
                    <a:ahLst/>
                    <a:cxnLst>
                      <a:cxn ang="T8">
                        <a:pos x="T0" y="T1"/>
                      </a:cxn>
                      <a:cxn ang="T9">
                        <a:pos x="T2" y="T3"/>
                      </a:cxn>
                      <a:cxn ang="T10">
                        <a:pos x="T4" y="T5"/>
                      </a:cxn>
                      <a:cxn ang="T11">
                        <a:pos x="T6" y="T7"/>
                      </a:cxn>
                    </a:cxnLst>
                    <a:rect l="T12" t="T13" r="T14" b="T15"/>
                    <a:pathLst>
                      <a:path w="21600" h="21600">
                        <a:moveTo>
                          <a:pt x="6902" y="6981"/>
                        </a:moveTo>
                        <a:cubicBezTo>
                          <a:pt x="7928" y="5933"/>
                          <a:pt x="9333" y="5342"/>
                          <a:pt x="10800" y="5343"/>
                        </a:cubicBezTo>
                        <a:cubicBezTo>
                          <a:pt x="12266" y="5343"/>
                          <a:pt x="13671" y="5933"/>
                          <a:pt x="14697" y="6981"/>
                        </a:cubicBezTo>
                        <a:lnTo>
                          <a:pt x="18514" y="3241"/>
                        </a:lnTo>
                        <a:cubicBezTo>
                          <a:pt x="16483" y="1168"/>
                          <a:pt x="13702" y="-1"/>
                          <a:pt x="10799" y="0"/>
                        </a:cubicBezTo>
                        <a:cubicBezTo>
                          <a:pt x="7897" y="0"/>
                          <a:pt x="5116" y="1168"/>
                          <a:pt x="3085" y="3241"/>
                        </a:cubicBezTo>
                        <a:lnTo>
                          <a:pt x="6902" y="6981"/>
                        </a:lnTo>
                        <a:close/>
                      </a:path>
                    </a:pathLst>
                  </a:custGeom>
                  <a:solidFill>
                    <a:schemeClr val="tx1"/>
                  </a:solidFill>
                  <a:ln>
                    <a:noFill/>
                  </a:ln>
                  <a:effectLst/>
                  <a:extLst>
                    <a:ext uri="{91240B29-F687-4F45-9708-019B960494DF}">
                      <a14:hiddenLine xmlns:a14="http://schemas.microsoft.com/office/drawing/2010/main" w="6350">
                        <a:solidFill>
                          <a:srgbClr val="DC0C4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254" name="AutoShape 115"/>
                  <p:cNvSpPr>
                    <a:spLocks noChangeArrowheads="1"/>
                  </p:cNvSpPr>
                  <p:nvPr/>
                </p:nvSpPr>
                <p:spPr bwMode="auto">
                  <a:xfrm rot="18900000" flipV="1">
                    <a:off x="1961" y="2585"/>
                    <a:ext cx="388" cy="38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614 w 21600"/>
                      <a:gd name="T13" fmla="*/ 0 h 21600"/>
                      <a:gd name="T14" fmla="*/ 19986 w 21600"/>
                      <a:gd name="T15" fmla="*/ 7905 h 21600"/>
                    </a:gdLst>
                    <a:ahLst/>
                    <a:cxnLst>
                      <a:cxn ang="T8">
                        <a:pos x="T0" y="T1"/>
                      </a:cxn>
                      <a:cxn ang="T9">
                        <a:pos x="T2" y="T3"/>
                      </a:cxn>
                      <a:cxn ang="T10">
                        <a:pos x="T4" y="T5"/>
                      </a:cxn>
                      <a:cxn ang="T11">
                        <a:pos x="T6" y="T7"/>
                      </a:cxn>
                    </a:cxnLst>
                    <a:rect l="T12" t="T13" r="T14" b="T15"/>
                    <a:pathLst>
                      <a:path w="21600" h="21600">
                        <a:moveTo>
                          <a:pt x="6902" y="6981"/>
                        </a:moveTo>
                        <a:cubicBezTo>
                          <a:pt x="7928" y="5933"/>
                          <a:pt x="9333" y="5342"/>
                          <a:pt x="10800" y="5343"/>
                        </a:cubicBezTo>
                        <a:cubicBezTo>
                          <a:pt x="12266" y="5343"/>
                          <a:pt x="13671" y="5933"/>
                          <a:pt x="14697" y="6981"/>
                        </a:cubicBezTo>
                        <a:lnTo>
                          <a:pt x="18514" y="3241"/>
                        </a:lnTo>
                        <a:cubicBezTo>
                          <a:pt x="16483" y="1168"/>
                          <a:pt x="13702" y="-1"/>
                          <a:pt x="10799" y="0"/>
                        </a:cubicBezTo>
                        <a:cubicBezTo>
                          <a:pt x="7897" y="0"/>
                          <a:pt x="5116" y="1168"/>
                          <a:pt x="3085" y="3241"/>
                        </a:cubicBezTo>
                        <a:lnTo>
                          <a:pt x="6902" y="6981"/>
                        </a:lnTo>
                        <a:close/>
                      </a:path>
                    </a:pathLst>
                  </a:custGeom>
                  <a:solidFill>
                    <a:schemeClr val="tx1"/>
                  </a:solidFill>
                  <a:ln>
                    <a:noFill/>
                  </a:ln>
                  <a:effectLst/>
                  <a:extLst>
                    <a:ext uri="{91240B29-F687-4F45-9708-019B960494DF}">
                      <a14:hiddenLine xmlns:a14="http://schemas.microsoft.com/office/drawing/2010/main" w="6350">
                        <a:solidFill>
                          <a:srgbClr val="DC0C4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255" name="Rectangle 116"/>
                  <p:cNvSpPr>
                    <a:spLocks noChangeArrowheads="1"/>
                  </p:cNvSpPr>
                  <p:nvPr/>
                </p:nvSpPr>
                <p:spPr bwMode="auto">
                  <a:xfrm rot="5400000">
                    <a:off x="1985" y="2800"/>
                    <a:ext cx="97" cy="251"/>
                  </a:xfrm>
                  <a:prstGeom prst="rect">
                    <a:avLst/>
                  </a:prstGeom>
                  <a:solidFill>
                    <a:schemeClr val="tx1"/>
                  </a:solidFill>
                  <a:ln>
                    <a:noFill/>
                  </a:ln>
                  <a:effectLst/>
                  <a:extLst>
                    <a:ext uri="{91240B29-F687-4F45-9708-019B960494DF}">
                      <a14:hiddenLine xmlns:a14="http://schemas.microsoft.com/office/drawing/2010/main" w="6350">
                        <a:solidFill>
                          <a:srgbClr val="DC0C4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grpSp>
            <p:sp>
              <p:nvSpPr>
                <p:cNvPr id="247" name="AutoShape 117"/>
                <p:cNvSpPr>
                  <a:spLocks noChangeArrowheads="1"/>
                </p:cNvSpPr>
                <p:nvPr/>
              </p:nvSpPr>
              <p:spPr bwMode="auto">
                <a:xfrm>
                  <a:off x="4131" y="1425"/>
                  <a:ext cx="453" cy="86"/>
                </a:xfrm>
                <a:prstGeom prst="roundRect">
                  <a:avLst>
                    <a:gd name="adj" fmla="val 43023"/>
                  </a:avLst>
                </a:prstGeom>
                <a:solidFill>
                  <a:schemeClr val="tx1"/>
                </a:solidFill>
                <a:ln>
                  <a:noFill/>
                </a:ln>
                <a:effectLst/>
                <a:extLst>
                  <a:ext uri="{91240B29-F687-4F45-9708-019B960494DF}">
                    <a14:hiddenLine xmlns:a14="http://schemas.microsoft.com/office/drawing/2010/main" w="6350">
                      <a:solidFill>
                        <a:srgbClr val="DC0C4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248" name="AutoShape 118"/>
                <p:cNvSpPr>
                  <a:spLocks noChangeArrowheads="1"/>
                </p:cNvSpPr>
                <p:nvPr/>
              </p:nvSpPr>
              <p:spPr bwMode="auto">
                <a:xfrm>
                  <a:off x="3923" y="1805"/>
                  <a:ext cx="869" cy="86"/>
                </a:xfrm>
                <a:prstGeom prst="roundRect">
                  <a:avLst>
                    <a:gd name="adj" fmla="val 44185"/>
                  </a:avLst>
                </a:prstGeom>
                <a:solidFill>
                  <a:schemeClr val="tx1"/>
                </a:solidFill>
                <a:ln>
                  <a:noFill/>
                </a:ln>
                <a:effectLst/>
                <a:extLst>
                  <a:ext uri="{91240B29-F687-4F45-9708-019B960494DF}">
                    <a14:hiddenLine xmlns:a14="http://schemas.microsoft.com/office/drawing/2010/main" w="6350">
                      <a:solidFill>
                        <a:srgbClr val="DC0C4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249" name="Rectangle 119"/>
                <p:cNvSpPr>
                  <a:spLocks noChangeArrowheads="1"/>
                </p:cNvSpPr>
                <p:nvPr/>
              </p:nvSpPr>
              <p:spPr bwMode="auto">
                <a:xfrm>
                  <a:off x="4304" y="1499"/>
                  <a:ext cx="107" cy="332"/>
                </a:xfrm>
                <a:prstGeom prst="rect">
                  <a:avLst/>
                </a:prstGeom>
                <a:solidFill>
                  <a:schemeClr val="tx1"/>
                </a:solidFill>
                <a:ln>
                  <a:noFill/>
                </a:ln>
                <a:effectLst/>
                <a:extLst>
                  <a:ext uri="{91240B29-F687-4F45-9708-019B960494DF}">
                    <a14:hiddenLine xmlns:a14="http://schemas.microsoft.com/office/drawing/2010/main" w="6350">
                      <a:solidFill>
                        <a:srgbClr val="DC0C4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250" name="Freeform 120"/>
                <p:cNvSpPr>
                  <a:spLocks/>
                </p:cNvSpPr>
                <p:nvPr/>
              </p:nvSpPr>
              <p:spPr bwMode="auto">
                <a:xfrm>
                  <a:off x="4335" y="2902"/>
                  <a:ext cx="45" cy="727"/>
                </a:xfrm>
                <a:custGeom>
                  <a:avLst/>
                  <a:gdLst>
                    <a:gd name="T0" fmla="*/ 0 w 45"/>
                    <a:gd name="T1" fmla="*/ 0 h 727"/>
                    <a:gd name="T2" fmla="*/ 0 w 45"/>
                    <a:gd name="T3" fmla="*/ 727 h 727"/>
                    <a:gd name="T4" fmla="*/ 13 w 45"/>
                    <a:gd name="T5" fmla="*/ 726 h 727"/>
                    <a:gd name="T6" fmla="*/ 27 w 45"/>
                    <a:gd name="T7" fmla="*/ 717 h 727"/>
                    <a:gd name="T8" fmla="*/ 36 w 45"/>
                    <a:gd name="T9" fmla="*/ 706 h 727"/>
                    <a:gd name="T10" fmla="*/ 45 w 45"/>
                    <a:gd name="T11" fmla="*/ 691 h 727"/>
                    <a:gd name="T12" fmla="*/ 45 w 45"/>
                    <a:gd name="T13" fmla="*/ 0 h 727"/>
                    <a:gd name="T14" fmla="*/ 0 w 45"/>
                    <a:gd name="T15" fmla="*/ 0 h 72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5" h="727">
                      <a:moveTo>
                        <a:pt x="0" y="0"/>
                      </a:moveTo>
                      <a:lnTo>
                        <a:pt x="0" y="727"/>
                      </a:lnTo>
                      <a:lnTo>
                        <a:pt x="13" y="726"/>
                      </a:lnTo>
                      <a:lnTo>
                        <a:pt x="27" y="717"/>
                      </a:lnTo>
                      <a:lnTo>
                        <a:pt x="36" y="706"/>
                      </a:lnTo>
                      <a:lnTo>
                        <a:pt x="45" y="691"/>
                      </a:lnTo>
                      <a:lnTo>
                        <a:pt x="45" y="0"/>
                      </a:lnTo>
                      <a:lnTo>
                        <a:pt x="0" y="0"/>
                      </a:lnTo>
                      <a:close/>
                    </a:path>
                  </a:pathLst>
                </a:custGeom>
                <a:solidFill>
                  <a:schemeClr val="tx1"/>
                </a:solidFill>
                <a:ln>
                  <a:noFill/>
                </a:ln>
                <a:effectLst/>
                <a:extLst>
                  <a:ext uri="{91240B29-F687-4F45-9708-019B960494DF}">
                    <a14:hiddenLine xmlns:a14="http://schemas.microsoft.com/office/drawing/2010/main" w="6350" cap="flat" cmpd="sng">
                      <a:solidFill>
                        <a:srgbClr val="DC0C42"/>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endParaRPr lang="en-US"/>
                </a:p>
              </p:txBody>
            </p:sp>
          </p:grpSp>
          <p:sp>
            <p:nvSpPr>
              <p:cNvPr id="238" name="Oval 121"/>
              <p:cNvSpPr>
                <a:spLocks noChangeAspect="1" noChangeArrowheads="1"/>
              </p:cNvSpPr>
              <p:nvPr/>
            </p:nvSpPr>
            <p:spPr bwMode="auto">
              <a:xfrm>
                <a:off x="3846" y="2099"/>
                <a:ext cx="58" cy="58"/>
              </a:xfrm>
              <a:prstGeom prst="ellipse">
                <a:avLst/>
              </a:prstGeom>
              <a:solidFill>
                <a:schemeClr val="accent1"/>
              </a:solidFill>
              <a:ln>
                <a:noFill/>
              </a:ln>
              <a:effectLst/>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239" name="Freeform 122"/>
              <p:cNvSpPr>
                <a:spLocks noChangeAspect="1"/>
              </p:cNvSpPr>
              <p:nvPr/>
            </p:nvSpPr>
            <p:spPr bwMode="auto">
              <a:xfrm>
                <a:off x="4032" y="2246"/>
                <a:ext cx="64" cy="57"/>
              </a:xfrm>
              <a:custGeom>
                <a:avLst/>
                <a:gdLst>
                  <a:gd name="T0" fmla="*/ 0 w 982"/>
                  <a:gd name="T1" fmla="*/ 0 h 873"/>
                  <a:gd name="T2" fmla="*/ 0 w 982"/>
                  <a:gd name="T3" fmla="*/ 0 h 873"/>
                  <a:gd name="T4" fmla="*/ 0 w 982"/>
                  <a:gd name="T5" fmla="*/ 0 h 873"/>
                  <a:gd name="T6" fmla="*/ 0 w 982"/>
                  <a:gd name="T7" fmla="*/ 0 h 873"/>
                  <a:gd name="T8" fmla="*/ 0 w 982"/>
                  <a:gd name="T9" fmla="*/ 0 h 873"/>
                  <a:gd name="T10" fmla="*/ 0 w 982"/>
                  <a:gd name="T11" fmla="*/ 0 h 873"/>
                  <a:gd name="T12" fmla="*/ 0 w 982"/>
                  <a:gd name="T13" fmla="*/ 0 h 873"/>
                  <a:gd name="T14" fmla="*/ 0 w 982"/>
                  <a:gd name="T15" fmla="*/ 0 h 873"/>
                  <a:gd name="T16" fmla="*/ 0 w 982"/>
                  <a:gd name="T17" fmla="*/ 0 h 873"/>
                  <a:gd name="T18" fmla="*/ 0 w 982"/>
                  <a:gd name="T19" fmla="*/ 0 h 873"/>
                  <a:gd name="T20" fmla="*/ 0 w 982"/>
                  <a:gd name="T21" fmla="*/ 0 h 873"/>
                  <a:gd name="T22" fmla="*/ 0 w 982"/>
                  <a:gd name="T23" fmla="*/ 0 h 873"/>
                  <a:gd name="T24" fmla="*/ 0 w 982"/>
                  <a:gd name="T25" fmla="*/ 0 h 873"/>
                  <a:gd name="T26" fmla="*/ 0 w 982"/>
                  <a:gd name="T27" fmla="*/ 0 h 873"/>
                  <a:gd name="T28" fmla="*/ 0 w 982"/>
                  <a:gd name="T29" fmla="*/ 0 h 873"/>
                  <a:gd name="T30" fmla="*/ 0 w 982"/>
                  <a:gd name="T31" fmla="*/ 0 h 873"/>
                  <a:gd name="T32" fmla="*/ 0 w 982"/>
                  <a:gd name="T33" fmla="*/ 0 h 873"/>
                  <a:gd name="T34" fmla="*/ 0 w 982"/>
                  <a:gd name="T35" fmla="*/ 0 h 873"/>
                  <a:gd name="T36" fmla="*/ 0 w 982"/>
                  <a:gd name="T37" fmla="*/ 0 h 873"/>
                  <a:gd name="T38" fmla="*/ 0 w 982"/>
                  <a:gd name="T39" fmla="*/ 0 h 873"/>
                  <a:gd name="T40" fmla="*/ 0 w 982"/>
                  <a:gd name="T41" fmla="*/ 0 h 873"/>
                  <a:gd name="T42" fmla="*/ 0 w 982"/>
                  <a:gd name="T43" fmla="*/ 0 h 873"/>
                  <a:gd name="T44" fmla="*/ 0 w 982"/>
                  <a:gd name="T45" fmla="*/ 0 h 873"/>
                  <a:gd name="T46" fmla="*/ 0 w 982"/>
                  <a:gd name="T47" fmla="*/ 0 h 873"/>
                  <a:gd name="T48" fmla="*/ 0 w 982"/>
                  <a:gd name="T49" fmla="*/ 0 h 873"/>
                  <a:gd name="T50" fmla="*/ 0 w 982"/>
                  <a:gd name="T51" fmla="*/ 0 h 873"/>
                  <a:gd name="T52" fmla="*/ 0 w 982"/>
                  <a:gd name="T53" fmla="*/ 0 h 873"/>
                  <a:gd name="T54" fmla="*/ 0 w 982"/>
                  <a:gd name="T55" fmla="*/ 0 h 87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982" h="873">
                    <a:moveTo>
                      <a:pt x="402" y="53"/>
                    </a:moveTo>
                    <a:lnTo>
                      <a:pt x="12" y="728"/>
                    </a:lnTo>
                    <a:lnTo>
                      <a:pt x="0" y="763"/>
                    </a:lnTo>
                    <a:lnTo>
                      <a:pt x="0" y="787"/>
                    </a:lnTo>
                    <a:lnTo>
                      <a:pt x="4" y="809"/>
                    </a:lnTo>
                    <a:lnTo>
                      <a:pt x="14" y="829"/>
                    </a:lnTo>
                    <a:lnTo>
                      <a:pt x="24" y="843"/>
                    </a:lnTo>
                    <a:lnTo>
                      <a:pt x="34" y="851"/>
                    </a:lnTo>
                    <a:lnTo>
                      <a:pt x="44" y="859"/>
                    </a:lnTo>
                    <a:lnTo>
                      <a:pt x="62" y="869"/>
                    </a:lnTo>
                    <a:lnTo>
                      <a:pt x="86" y="873"/>
                    </a:lnTo>
                    <a:lnTo>
                      <a:pt x="908" y="873"/>
                    </a:lnTo>
                    <a:lnTo>
                      <a:pt x="928" y="865"/>
                    </a:lnTo>
                    <a:lnTo>
                      <a:pt x="950" y="849"/>
                    </a:lnTo>
                    <a:lnTo>
                      <a:pt x="968" y="827"/>
                    </a:lnTo>
                    <a:lnTo>
                      <a:pt x="978" y="805"/>
                    </a:lnTo>
                    <a:lnTo>
                      <a:pt x="982" y="773"/>
                    </a:lnTo>
                    <a:lnTo>
                      <a:pt x="978" y="755"/>
                    </a:lnTo>
                    <a:lnTo>
                      <a:pt x="573" y="53"/>
                    </a:lnTo>
                    <a:lnTo>
                      <a:pt x="557" y="30"/>
                    </a:lnTo>
                    <a:lnTo>
                      <a:pt x="538" y="12"/>
                    </a:lnTo>
                    <a:lnTo>
                      <a:pt x="518" y="3"/>
                    </a:lnTo>
                    <a:lnTo>
                      <a:pt x="493" y="0"/>
                    </a:lnTo>
                    <a:lnTo>
                      <a:pt x="470" y="1"/>
                    </a:lnTo>
                    <a:lnTo>
                      <a:pt x="448" y="9"/>
                    </a:lnTo>
                    <a:lnTo>
                      <a:pt x="426" y="23"/>
                    </a:lnTo>
                    <a:lnTo>
                      <a:pt x="414" y="37"/>
                    </a:lnTo>
                    <a:lnTo>
                      <a:pt x="402" y="53"/>
                    </a:lnTo>
                    <a:close/>
                  </a:path>
                </a:pathLst>
              </a:custGeom>
              <a:solidFill>
                <a:schemeClr val="accent1"/>
              </a:solidFill>
              <a:ln>
                <a:noFill/>
              </a:ln>
              <a:effectLst/>
              <a:extLst>
                <a:ext uri="{91240B29-F687-4F45-9708-019B960494DF}">
                  <a14:hiddenLine xmlns:a14="http://schemas.microsoft.com/office/drawing/2010/main" w="6350"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endParaRPr lang="en-US"/>
              </a:p>
            </p:txBody>
          </p:sp>
          <p:sp>
            <p:nvSpPr>
              <p:cNvPr id="240" name="AutoShape 123"/>
              <p:cNvSpPr>
                <a:spLocks noChangeAspect="1" noChangeArrowheads="1"/>
              </p:cNvSpPr>
              <p:nvPr/>
            </p:nvSpPr>
            <p:spPr bwMode="auto">
              <a:xfrm>
                <a:off x="3937" y="2074"/>
                <a:ext cx="55" cy="54"/>
              </a:xfrm>
              <a:prstGeom prst="roundRect">
                <a:avLst>
                  <a:gd name="adj" fmla="val 9102"/>
                </a:avLst>
              </a:prstGeom>
              <a:solidFill>
                <a:schemeClr val="accent1"/>
              </a:solidFill>
              <a:ln>
                <a:noFill/>
              </a:ln>
              <a:effectLst/>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241" name="Freeform 124"/>
              <p:cNvSpPr>
                <a:spLocks/>
              </p:cNvSpPr>
              <p:nvPr/>
            </p:nvSpPr>
            <p:spPr bwMode="auto">
              <a:xfrm>
                <a:off x="3908" y="2256"/>
                <a:ext cx="137" cy="60"/>
              </a:xfrm>
              <a:custGeom>
                <a:avLst/>
                <a:gdLst>
                  <a:gd name="T0" fmla="*/ 0 w 2295"/>
                  <a:gd name="T1" fmla="*/ 0 h 1005"/>
                  <a:gd name="T2" fmla="*/ 0 w 2295"/>
                  <a:gd name="T3" fmla="*/ 0 h 1005"/>
                  <a:gd name="T4" fmla="*/ 0 w 2295"/>
                  <a:gd name="T5" fmla="*/ 0 h 1005"/>
                  <a:gd name="T6" fmla="*/ 0 w 2295"/>
                  <a:gd name="T7" fmla="*/ 0 h 1005"/>
                  <a:gd name="T8" fmla="*/ 0 w 2295"/>
                  <a:gd name="T9" fmla="*/ 0 h 1005"/>
                  <a:gd name="T10" fmla="*/ 0 w 2295"/>
                  <a:gd name="T11" fmla="*/ 0 h 1005"/>
                  <a:gd name="T12" fmla="*/ 0 w 2295"/>
                  <a:gd name="T13" fmla="*/ 0 h 1005"/>
                  <a:gd name="T14" fmla="*/ 0 w 2295"/>
                  <a:gd name="T15" fmla="*/ 0 h 1005"/>
                  <a:gd name="T16" fmla="*/ 0 w 2295"/>
                  <a:gd name="T17" fmla="*/ 0 h 1005"/>
                  <a:gd name="T18" fmla="*/ 0 w 2295"/>
                  <a:gd name="T19" fmla="*/ 0 h 1005"/>
                  <a:gd name="T20" fmla="*/ 0 w 2295"/>
                  <a:gd name="T21" fmla="*/ 0 h 1005"/>
                  <a:gd name="T22" fmla="*/ 0 w 2295"/>
                  <a:gd name="T23" fmla="*/ 0 h 1005"/>
                  <a:gd name="T24" fmla="*/ 0 w 2295"/>
                  <a:gd name="T25" fmla="*/ 0 h 1005"/>
                  <a:gd name="T26" fmla="*/ 0 w 2295"/>
                  <a:gd name="T27" fmla="*/ 0 h 1005"/>
                  <a:gd name="T28" fmla="*/ 0 w 2295"/>
                  <a:gd name="T29" fmla="*/ 0 h 1005"/>
                  <a:gd name="T30" fmla="*/ 0 w 2295"/>
                  <a:gd name="T31" fmla="*/ 0 h 1005"/>
                  <a:gd name="T32" fmla="*/ 0 w 2295"/>
                  <a:gd name="T33" fmla="*/ 0 h 1005"/>
                  <a:gd name="T34" fmla="*/ 0 w 2295"/>
                  <a:gd name="T35" fmla="*/ 0 h 100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295" h="1005">
                    <a:moveTo>
                      <a:pt x="21" y="541"/>
                    </a:moveTo>
                    <a:cubicBezTo>
                      <a:pt x="0" y="434"/>
                      <a:pt x="65" y="289"/>
                      <a:pt x="118" y="218"/>
                    </a:cubicBezTo>
                    <a:cubicBezTo>
                      <a:pt x="171" y="147"/>
                      <a:pt x="264" y="123"/>
                      <a:pt x="339" y="115"/>
                    </a:cubicBezTo>
                    <a:cubicBezTo>
                      <a:pt x="414" y="107"/>
                      <a:pt x="503" y="173"/>
                      <a:pt x="567" y="172"/>
                    </a:cubicBezTo>
                    <a:cubicBezTo>
                      <a:pt x="631" y="171"/>
                      <a:pt x="670" y="133"/>
                      <a:pt x="726" y="108"/>
                    </a:cubicBezTo>
                    <a:cubicBezTo>
                      <a:pt x="782" y="83"/>
                      <a:pt x="828" y="21"/>
                      <a:pt x="903" y="19"/>
                    </a:cubicBezTo>
                    <a:cubicBezTo>
                      <a:pt x="978" y="17"/>
                      <a:pt x="1071" y="100"/>
                      <a:pt x="1176" y="97"/>
                    </a:cubicBezTo>
                    <a:cubicBezTo>
                      <a:pt x="1281" y="94"/>
                      <a:pt x="1432" y="2"/>
                      <a:pt x="1536" y="1"/>
                    </a:cubicBezTo>
                    <a:cubicBezTo>
                      <a:pt x="1640" y="0"/>
                      <a:pt x="1730" y="49"/>
                      <a:pt x="1803" y="88"/>
                    </a:cubicBezTo>
                    <a:cubicBezTo>
                      <a:pt x="1876" y="127"/>
                      <a:pt x="1901" y="167"/>
                      <a:pt x="1977" y="235"/>
                    </a:cubicBezTo>
                    <a:cubicBezTo>
                      <a:pt x="2053" y="303"/>
                      <a:pt x="2229" y="390"/>
                      <a:pt x="2262" y="496"/>
                    </a:cubicBezTo>
                    <a:cubicBezTo>
                      <a:pt x="2295" y="602"/>
                      <a:pt x="2246" y="789"/>
                      <a:pt x="2178" y="873"/>
                    </a:cubicBezTo>
                    <a:cubicBezTo>
                      <a:pt x="2110" y="957"/>
                      <a:pt x="1964" y="1005"/>
                      <a:pt x="1854" y="1000"/>
                    </a:cubicBezTo>
                    <a:cubicBezTo>
                      <a:pt x="1744" y="995"/>
                      <a:pt x="1610" y="868"/>
                      <a:pt x="1515" y="844"/>
                    </a:cubicBezTo>
                    <a:cubicBezTo>
                      <a:pt x="1420" y="820"/>
                      <a:pt x="1404" y="831"/>
                      <a:pt x="1284" y="856"/>
                    </a:cubicBezTo>
                    <a:cubicBezTo>
                      <a:pt x="1164" y="881"/>
                      <a:pt x="968" y="993"/>
                      <a:pt x="795" y="994"/>
                    </a:cubicBezTo>
                    <a:cubicBezTo>
                      <a:pt x="622" y="995"/>
                      <a:pt x="375" y="937"/>
                      <a:pt x="246" y="862"/>
                    </a:cubicBezTo>
                    <a:cubicBezTo>
                      <a:pt x="117" y="787"/>
                      <a:pt x="42" y="648"/>
                      <a:pt x="21" y="541"/>
                    </a:cubicBezTo>
                    <a:close/>
                  </a:path>
                </a:pathLst>
              </a:custGeom>
              <a:solidFill>
                <a:srgbClr val="DC0C42"/>
              </a:solidFill>
              <a:ln>
                <a:noFill/>
              </a:ln>
              <a:effectLst/>
              <a:extLst>
                <a:ext uri="{91240B29-F687-4F45-9708-019B960494DF}">
                  <a14:hiddenLine xmlns:a14="http://schemas.microsoft.com/office/drawing/2010/main" w="6350"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endParaRPr lang="en-US"/>
              </a:p>
            </p:txBody>
          </p:sp>
          <p:sp>
            <p:nvSpPr>
              <p:cNvPr id="242" name="Freeform 125"/>
              <p:cNvSpPr>
                <a:spLocks/>
              </p:cNvSpPr>
              <p:nvPr/>
            </p:nvSpPr>
            <p:spPr bwMode="auto">
              <a:xfrm>
                <a:off x="3918" y="2140"/>
                <a:ext cx="137" cy="60"/>
              </a:xfrm>
              <a:custGeom>
                <a:avLst/>
                <a:gdLst>
                  <a:gd name="T0" fmla="*/ 0 w 2295"/>
                  <a:gd name="T1" fmla="*/ 0 h 1005"/>
                  <a:gd name="T2" fmla="*/ 0 w 2295"/>
                  <a:gd name="T3" fmla="*/ 0 h 1005"/>
                  <a:gd name="T4" fmla="*/ 0 w 2295"/>
                  <a:gd name="T5" fmla="*/ 0 h 1005"/>
                  <a:gd name="T6" fmla="*/ 0 w 2295"/>
                  <a:gd name="T7" fmla="*/ 0 h 1005"/>
                  <a:gd name="T8" fmla="*/ 0 w 2295"/>
                  <a:gd name="T9" fmla="*/ 0 h 1005"/>
                  <a:gd name="T10" fmla="*/ 0 w 2295"/>
                  <a:gd name="T11" fmla="*/ 0 h 1005"/>
                  <a:gd name="T12" fmla="*/ 0 w 2295"/>
                  <a:gd name="T13" fmla="*/ 0 h 1005"/>
                  <a:gd name="T14" fmla="*/ 0 w 2295"/>
                  <a:gd name="T15" fmla="*/ 0 h 1005"/>
                  <a:gd name="T16" fmla="*/ 0 w 2295"/>
                  <a:gd name="T17" fmla="*/ 0 h 1005"/>
                  <a:gd name="T18" fmla="*/ 0 w 2295"/>
                  <a:gd name="T19" fmla="*/ 0 h 1005"/>
                  <a:gd name="T20" fmla="*/ 0 w 2295"/>
                  <a:gd name="T21" fmla="*/ 0 h 1005"/>
                  <a:gd name="T22" fmla="*/ 0 w 2295"/>
                  <a:gd name="T23" fmla="*/ 0 h 1005"/>
                  <a:gd name="T24" fmla="*/ 0 w 2295"/>
                  <a:gd name="T25" fmla="*/ 0 h 1005"/>
                  <a:gd name="T26" fmla="*/ 0 w 2295"/>
                  <a:gd name="T27" fmla="*/ 0 h 1005"/>
                  <a:gd name="T28" fmla="*/ 0 w 2295"/>
                  <a:gd name="T29" fmla="*/ 0 h 1005"/>
                  <a:gd name="T30" fmla="*/ 0 w 2295"/>
                  <a:gd name="T31" fmla="*/ 0 h 1005"/>
                  <a:gd name="T32" fmla="*/ 0 w 2295"/>
                  <a:gd name="T33" fmla="*/ 0 h 1005"/>
                  <a:gd name="T34" fmla="*/ 0 w 2295"/>
                  <a:gd name="T35" fmla="*/ 0 h 100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295" h="1005">
                    <a:moveTo>
                      <a:pt x="21" y="541"/>
                    </a:moveTo>
                    <a:cubicBezTo>
                      <a:pt x="0" y="434"/>
                      <a:pt x="65" y="289"/>
                      <a:pt x="118" y="218"/>
                    </a:cubicBezTo>
                    <a:cubicBezTo>
                      <a:pt x="171" y="147"/>
                      <a:pt x="264" y="123"/>
                      <a:pt x="339" y="115"/>
                    </a:cubicBezTo>
                    <a:cubicBezTo>
                      <a:pt x="414" y="107"/>
                      <a:pt x="503" y="173"/>
                      <a:pt x="567" y="172"/>
                    </a:cubicBezTo>
                    <a:cubicBezTo>
                      <a:pt x="631" y="171"/>
                      <a:pt x="670" y="133"/>
                      <a:pt x="726" y="108"/>
                    </a:cubicBezTo>
                    <a:cubicBezTo>
                      <a:pt x="782" y="83"/>
                      <a:pt x="828" y="21"/>
                      <a:pt x="903" y="19"/>
                    </a:cubicBezTo>
                    <a:cubicBezTo>
                      <a:pt x="978" y="17"/>
                      <a:pt x="1071" y="100"/>
                      <a:pt x="1176" y="97"/>
                    </a:cubicBezTo>
                    <a:cubicBezTo>
                      <a:pt x="1281" y="94"/>
                      <a:pt x="1432" y="2"/>
                      <a:pt x="1536" y="1"/>
                    </a:cubicBezTo>
                    <a:cubicBezTo>
                      <a:pt x="1640" y="0"/>
                      <a:pt x="1730" y="49"/>
                      <a:pt x="1803" y="88"/>
                    </a:cubicBezTo>
                    <a:cubicBezTo>
                      <a:pt x="1876" y="127"/>
                      <a:pt x="1901" y="167"/>
                      <a:pt x="1977" y="235"/>
                    </a:cubicBezTo>
                    <a:cubicBezTo>
                      <a:pt x="2053" y="303"/>
                      <a:pt x="2229" y="390"/>
                      <a:pt x="2262" y="496"/>
                    </a:cubicBezTo>
                    <a:cubicBezTo>
                      <a:pt x="2295" y="602"/>
                      <a:pt x="2246" y="789"/>
                      <a:pt x="2178" y="873"/>
                    </a:cubicBezTo>
                    <a:cubicBezTo>
                      <a:pt x="2110" y="957"/>
                      <a:pt x="1964" y="1005"/>
                      <a:pt x="1854" y="1000"/>
                    </a:cubicBezTo>
                    <a:cubicBezTo>
                      <a:pt x="1744" y="995"/>
                      <a:pt x="1610" y="868"/>
                      <a:pt x="1515" y="844"/>
                    </a:cubicBezTo>
                    <a:cubicBezTo>
                      <a:pt x="1420" y="820"/>
                      <a:pt x="1404" y="831"/>
                      <a:pt x="1284" y="856"/>
                    </a:cubicBezTo>
                    <a:cubicBezTo>
                      <a:pt x="1164" y="881"/>
                      <a:pt x="968" y="993"/>
                      <a:pt x="795" y="994"/>
                    </a:cubicBezTo>
                    <a:cubicBezTo>
                      <a:pt x="622" y="995"/>
                      <a:pt x="375" y="937"/>
                      <a:pt x="246" y="862"/>
                    </a:cubicBezTo>
                    <a:cubicBezTo>
                      <a:pt x="117" y="787"/>
                      <a:pt x="42" y="648"/>
                      <a:pt x="21" y="541"/>
                    </a:cubicBezTo>
                    <a:close/>
                  </a:path>
                </a:pathLst>
              </a:custGeom>
              <a:solidFill>
                <a:srgbClr val="DC0C42"/>
              </a:solidFill>
              <a:ln>
                <a:noFill/>
              </a:ln>
              <a:effectLst/>
              <a:extLst>
                <a:ext uri="{91240B29-F687-4F45-9708-019B960494DF}">
                  <a14:hiddenLine xmlns:a14="http://schemas.microsoft.com/office/drawing/2010/main" w="6350"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endParaRPr lang="en-US"/>
              </a:p>
            </p:txBody>
          </p:sp>
          <p:sp>
            <p:nvSpPr>
              <p:cNvPr id="243" name="AutoShape 126"/>
              <p:cNvSpPr>
                <a:spLocks noChangeAspect="1" noChangeArrowheads="1"/>
              </p:cNvSpPr>
              <p:nvPr/>
            </p:nvSpPr>
            <p:spPr bwMode="auto">
              <a:xfrm>
                <a:off x="3979" y="2342"/>
                <a:ext cx="55" cy="54"/>
              </a:xfrm>
              <a:prstGeom prst="roundRect">
                <a:avLst>
                  <a:gd name="adj" fmla="val 9102"/>
                </a:avLst>
              </a:prstGeom>
              <a:solidFill>
                <a:schemeClr val="accent1"/>
              </a:solidFill>
              <a:ln>
                <a:noFill/>
              </a:ln>
              <a:effectLst/>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244" name="AutoShape 127"/>
              <p:cNvSpPr>
                <a:spLocks noChangeAspect="1" noChangeArrowheads="1"/>
              </p:cNvSpPr>
              <p:nvPr/>
            </p:nvSpPr>
            <p:spPr bwMode="auto">
              <a:xfrm>
                <a:off x="4049" y="2397"/>
                <a:ext cx="55" cy="54"/>
              </a:xfrm>
              <a:prstGeom prst="roundRect">
                <a:avLst>
                  <a:gd name="adj" fmla="val 9102"/>
                </a:avLst>
              </a:prstGeom>
              <a:solidFill>
                <a:schemeClr val="accent1"/>
              </a:solidFill>
              <a:ln>
                <a:noFill/>
              </a:ln>
              <a:effectLst/>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245" name="Oval 128"/>
              <p:cNvSpPr>
                <a:spLocks noChangeAspect="1" noChangeArrowheads="1"/>
              </p:cNvSpPr>
              <p:nvPr/>
            </p:nvSpPr>
            <p:spPr bwMode="auto">
              <a:xfrm>
                <a:off x="3905" y="2180"/>
                <a:ext cx="58" cy="58"/>
              </a:xfrm>
              <a:prstGeom prst="ellipse">
                <a:avLst/>
              </a:prstGeom>
              <a:solidFill>
                <a:schemeClr val="accent1"/>
              </a:solidFill>
              <a:ln>
                <a:noFill/>
              </a:ln>
              <a:effectLst/>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grpSp>
        <p:grpSp>
          <p:nvGrpSpPr>
            <p:cNvPr id="211" name="Group 106"/>
            <p:cNvGrpSpPr>
              <a:grpSpLocks/>
            </p:cNvGrpSpPr>
            <p:nvPr/>
          </p:nvGrpSpPr>
          <p:grpSpPr bwMode="auto">
            <a:xfrm>
              <a:off x="4787900" y="2626901"/>
              <a:ext cx="172625" cy="467930"/>
              <a:chOff x="3737" y="1573"/>
              <a:chExt cx="575" cy="1457"/>
            </a:xfrm>
          </p:grpSpPr>
          <p:sp>
            <p:nvSpPr>
              <p:cNvPr id="212" name="Freeform 107"/>
              <p:cNvSpPr>
                <a:spLocks/>
              </p:cNvSpPr>
              <p:nvPr/>
            </p:nvSpPr>
            <p:spPr bwMode="auto">
              <a:xfrm>
                <a:off x="3780" y="2067"/>
                <a:ext cx="426" cy="466"/>
              </a:xfrm>
              <a:custGeom>
                <a:avLst/>
                <a:gdLst>
                  <a:gd name="T0" fmla="*/ 0 w 426"/>
                  <a:gd name="T1" fmla="*/ 0 h 466"/>
                  <a:gd name="T2" fmla="*/ 276 w 426"/>
                  <a:gd name="T3" fmla="*/ 0 h 466"/>
                  <a:gd name="T4" fmla="*/ 402 w 426"/>
                  <a:gd name="T5" fmla="*/ 269 h 466"/>
                  <a:gd name="T6" fmla="*/ 426 w 426"/>
                  <a:gd name="T7" fmla="*/ 347 h 466"/>
                  <a:gd name="T8" fmla="*/ 387 w 426"/>
                  <a:gd name="T9" fmla="*/ 411 h 466"/>
                  <a:gd name="T10" fmla="*/ 300 w 426"/>
                  <a:gd name="T11" fmla="*/ 458 h 466"/>
                  <a:gd name="T12" fmla="*/ 213 w 426"/>
                  <a:gd name="T13" fmla="*/ 466 h 466"/>
                  <a:gd name="T14" fmla="*/ 150 w 426"/>
                  <a:gd name="T15" fmla="*/ 355 h 466"/>
                  <a:gd name="T16" fmla="*/ 0 w 426"/>
                  <a:gd name="T17" fmla="*/ 0 h 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26" h="466">
                    <a:moveTo>
                      <a:pt x="0" y="0"/>
                    </a:moveTo>
                    <a:lnTo>
                      <a:pt x="276" y="0"/>
                    </a:lnTo>
                    <a:lnTo>
                      <a:pt x="402" y="269"/>
                    </a:lnTo>
                    <a:lnTo>
                      <a:pt x="426" y="347"/>
                    </a:lnTo>
                    <a:lnTo>
                      <a:pt x="387" y="411"/>
                    </a:lnTo>
                    <a:lnTo>
                      <a:pt x="300" y="458"/>
                    </a:lnTo>
                    <a:lnTo>
                      <a:pt x="213" y="466"/>
                    </a:lnTo>
                    <a:lnTo>
                      <a:pt x="150" y="355"/>
                    </a:lnTo>
                    <a:lnTo>
                      <a:pt x="0" y="0"/>
                    </a:lnTo>
                    <a:close/>
                  </a:path>
                </a:pathLst>
              </a:custGeom>
              <a:solidFill>
                <a:schemeClr val="accent2"/>
              </a:solidFill>
              <a:ln>
                <a:noFill/>
              </a:ln>
              <a:effectLst/>
              <a:extLst>
                <a:ext uri="{91240B29-F687-4F45-9708-019B960494DF}">
                  <a14:hiddenLine xmlns:a14="http://schemas.microsoft.com/office/drawing/2010/main" w="6350"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endParaRPr lang="en-US"/>
              </a:p>
            </p:txBody>
          </p:sp>
          <p:sp>
            <p:nvSpPr>
              <p:cNvPr id="213" name="Oval 108"/>
              <p:cNvSpPr>
                <a:spLocks noChangeAspect="1" noChangeArrowheads="1"/>
              </p:cNvSpPr>
              <p:nvPr/>
            </p:nvSpPr>
            <p:spPr bwMode="auto">
              <a:xfrm>
                <a:off x="3983" y="2435"/>
                <a:ext cx="58" cy="58"/>
              </a:xfrm>
              <a:prstGeom prst="ellipse">
                <a:avLst/>
              </a:prstGeom>
              <a:solidFill>
                <a:schemeClr val="accent1"/>
              </a:solidFill>
              <a:ln>
                <a:noFill/>
              </a:ln>
              <a:effectLst/>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214" name="Freeform 109"/>
              <p:cNvSpPr>
                <a:spLocks/>
              </p:cNvSpPr>
              <p:nvPr/>
            </p:nvSpPr>
            <p:spPr bwMode="auto">
              <a:xfrm>
                <a:off x="4061" y="2331"/>
                <a:ext cx="137" cy="60"/>
              </a:xfrm>
              <a:custGeom>
                <a:avLst/>
                <a:gdLst>
                  <a:gd name="T0" fmla="*/ 0 w 2295"/>
                  <a:gd name="T1" fmla="*/ 0 h 1005"/>
                  <a:gd name="T2" fmla="*/ 0 w 2295"/>
                  <a:gd name="T3" fmla="*/ 0 h 1005"/>
                  <a:gd name="T4" fmla="*/ 0 w 2295"/>
                  <a:gd name="T5" fmla="*/ 0 h 1005"/>
                  <a:gd name="T6" fmla="*/ 0 w 2295"/>
                  <a:gd name="T7" fmla="*/ 0 h 1005"/>
                  <a:gd name="T8" fmla="*/ 0 w 2295"/>
                  <a:gd name="T9" fmla="*/ 0 h 1005"/>
                  <a:gd name="T10" fmla="*/ 0 w 2295"/>
                  <a:gd name="T11" fmla="*/ 0 h 1005"/>
                  <a:gd name="T12" fmla="*/ 0 w 2295"/>
                  <a:gd name="T13" fmla="*/ 0 h 1005"/>
                  <a:gd name="T14" fmla="*/ 0 w 2295"/>
                  <a:gd name="T15" fmla="*/ 0 h 1005"/>
                  <a:gd name="T16" fmla="*/ 0 w 2295"/>
                  <a:gd name="T17" fmla="*/ 0 h 1005"/>
                  <a:gd name="T18" fmla="*/ 0 w 2295"/>
                  <a:gd name="T19" fmla="*/ 0 h 1005"/>
                  <a:gd name="T20" fmla="*/ 0 w 2295"/>
                  <a:gd name="T21" fmla="*/ 0 h 1005"/>
                  <a:gd name="T22" fmla="*/ 0 w 2295"/>
                  <a:gd name="T23" fmla="*/ 0 h 1005"/>
                  <a:gd name="T24" fmla="*/ 0 w 2295"/>
                  <a:gd name="T25" fmla="*/ 0 h 1005"/>
                  <a:gd name="T26" fmla="*/ 0 w 2295"/>
                  <a:gd name="T27" fmla="*/ 0 h 1005"/>
                  <a:gd name="T28" fmla="*/ 0 w 2295"/>
                  <a:gd name="T29" fmla="*/ 0 h 1005"/>
                  <a:gd name="T30" fmla="*/ 0 w 2295"/>
                  <a:gd name="T31" fmla="*/ 0 h 1005"/>
                  <a:gd name="T32" fmla="*/ 0 w 2295"/>
                  <a:gd name="T33" fmla="*/ 0 h 1005"/>
                  <a:gd name="T34" fmla="*/ 0 w 2295"/>
                  <a:gd name="T35" fmla="*/ 0 h 100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295" h="1005">
                    <a:moveTo>
                      <a:pt x="21" y="541"/>
                    </a:moveTo>
                    <a:cubicBezTo>
                      <a:pt x="0" y="434"/>
                      <a:pt x="65" y="289"/>
                      <a:pt x="118" y="218"/>
                    </a:cubicBezTo>
                    <a:cubicBezTo>
                      <a:pt x="171" y="147"/>
                      <a:pt x="264" y="123"/>
                      <a:pt x="339" y="115"/>
                    </a:cubicBezTo>
                    <a:cubicBezTo>
                      <a:pt x="414" y="107"/>
                      <a:pt x="503" y="173"/>
                      <a:pt x="567" y="172"/>
                    </a:cubicBezTo>
                    <a:cubicBezTo>
                      <a:pt x="631" y="171"/>
                      <a:pt x="670" y="133"/>
                      <a:pt x="726" y="108"/>
                    </a:cubicBezTo>
                    <a:cubicBezTo>
                      <a:pt x="782" y="83"/>
                      <a:pt x="828" y="21"/>
                      <a:pt x="903" y="19"/>
                    </a:cubicBezTo>
                    <a:cubicBezTo>
                      <a:pt x="978" y="17"/>
                      <a:pt x="1071" y="100"/>
                      <a:pt x="1176" y="97"/>
                    </a:cubicBezTo>
                    <a:cubicBezTo>
                      <a:pt x="1281" y="94"/>
                      <a:pt x="1432" y="2"/>
                      <a:pt x="1536" y="1"/>
                    </a:cubicBezTo>
                    <a:cubicBezTo>
                      <a:pt x="1640" y="0"/>
                      <a:pt x="1730" y="49"/>
                      <a:pt x="1803" y="88"/>
                    </a:cubicBezTo>
                    <a:cubicBezTo>
                      <a:pt x="1876" y="127"/>
                      <a:pt x="1901" y="167"/>
                      <a:pt x="1977" y="235"/>
                    </a:cubicBezTo>
                    <a:cubicBezTo>
                      <a:pt x="2053" y="303"/>
                      <a:pt x="2229" y="390"/>
                      <a:pt x="2262" y="496"/>
                    </a:cubicBezTo>
                    <a:cubicBezTo>
                      <a:pt x="2295" y="602"/>
                      <a:pt x="2246" y="789"/>
                      <a:pt x="2178" y="873"/>
                    </a:cubicBezTo>
                    <a:cubicBezTo>
                      <a:pt x="2110" y="957"/>
                      <a:pt x="1964" y="1005"/>
                      <a:pt x="1854" y="1000"/>
                    </a:cubicBezTo>
                    <a:cubicBezTo>
                      <a:pt x="1744" y="995"/>
                      <a:pt x="1610" y="868"/>
                      <a:pt x="1515" y="844"/>
                    </a:cubicBezTo>
                    <a:cubicBezTo>
                      <a:pt x="1420" y="820"/>
                      <a:pt x="1404" y="831"/>
                      <a:pt x="1284" y="856"/>
                    </a:cubicBezTo>
                    <a:cubicBezTo>
                      <a:pt x="1164" y="881"/>
                      <a:pt x="968" y="993"/>
                      <a:pt x="795" y="994"/>
                    </a:cubicBezTo>
                    <a:cubicBezTo>
                      <a:pt x="622" y="995"/>
                      <a:pt x="375" y="937"/>
                      <a:pt x="246" y="862"/>
                    </a:cubicBezTo>
                    <a:cubicBezTo>
                      <a:pt x="117" y="787"/>
                      <a:pt x="42" y="648"/>
                      <a:pt x="21" y="541"/>
                    </a:cubicBezTo>
                    <a:close/>
                  </a:path>
                </a:pathLst>
              </a:custGeom>
              <a:solidFill>
                <a:srgbClr val="DC0C42"/>
              </a:solidFill>
              <a:ln>
                <a:noFill/>
              </a:ln>
              <a:effectLst/>
              <a:extLst>
                <a:ext uri="{91240B29-F687-4F45-9708-019B960494DF}">
                  <a14:hiddenLine xmlns:a14="http://schemas.microsoft.com/office/drawing/2010/main" w="6350"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endParaRPr lang="en-US"/>
              </a:p>
            </p:txBody>
          </p:sp>
          <p:grpSp>
            <p:nvGrpSpPr>
              <p:cNvPr id="215" name="Group 110"/>
              <p:cNvGrpSpPr>
                <a:grpSpLocks/>
              </p:cNvGrpSpPr>
              <p:nvPr/>
            </p:nvGrpSpPr>
            <p:grpSpPr bwMode="auto">
              <a:xfrm rot="-1459268">
                <a:off x="3737" y="1573"/>
                <a:ext cx="575" cy="1457"/>
                <a:chOff x="3923" y="1425"/>
                <a:chExt cx="869" cy="2204"/>
              </a:xfrm>
            </p:grpSpPr>
            <p:grpSp>
              <p:nvGrpSpPr>
                <p:cNvPr id="224" name="Group 111"/>
                <p:cNvGrpSpPr>
                  <a:grpSpLocks/>
                </p:cNvGrpSpPr>
                <p:nvPr/>
              </p:nvGrpSpPr>
              <p:grpSpPr bwMode="auto">
                <a:xfrm>
                  <a:off x="4133" y="1886"/>
                  <a:ext cx="449" cy="1016"/>
                  <a:chOff x="1718" y="1547"/>
                  <a:chExt cx="631" cy="1427"/>
                </a:xfrm>
              </p:grpSpPr>
              <p:sp>
                <p:nvSpPr>
                  <p:cNvPr id="229" name="Rectangle 112"/>
                  <p:cNvSpPr>
                    <a:spLocks noChangeArrowheads="1"/>
                  </p:cNvSpPr>
                  <p:nvPr/>
                </p:nvSpPr>
                <p:spPr bwMode="auto">
                  <a:xfrm>
                    <a:off x="1718" y="1547"/>
                    <a:ext cx="97" cy="1238"/>
                  </a:xfrm>
                  <a:prstGeom prst="rect">
                    <a:avLst/>
                  </a:prstGeom>
                  <a:solidFill>
                    <a:schemeClr val="tx1"/>
                  </a:solidFill>
                  <a:ln>
                    <a:noFill/>
                  </a:ln>
                  <a:effectLst/>
                  <a:extLst>
                    <a:ext uri="{91240B29-F687-4F45-9708-019B960494DF}">
                      <a14:hiddenLine xmlns:a14="http://schemas.microsoft.com/office/drawing/2010/main" w="6350">
                        <a:solidFill>
                          <a:srgbClr val="DC0C4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230" name="Rectangle 113"/>
                  <p:cNvSpPr>
                    <a:spLocks noChangeArrowheads="1"/>
                  </p:cNvSpPr>
                  <p:nvPr/>
                </p:nvSpPr>
                <p:spPr bwMode="auto">
                  <a:xfrm>
                    <a:off x="2252" y="1547"/>
                    <a:ext cx="97" cy="1238"/>
                  </a:xfrm>
                  <a:prstGeom prst="rect">
                    <a:avLst/>
                  </a:prstGeom>
                  <a:solidFill>
                    <a:schemeClr val="tx1"/>
                  </a:solidFill>
                  <a:ln>
                    <a:noFill/>
                  </a:ln>
                  <a:effectLst/>
                  <a:extLst>
                    <a:ext uri="{91240B29-F687-4F45-9708-019B960494DF}">
                      <a14:hiddenLine xmlns:a14="http://schemas.microsoft.com/office/drawing/2010/main" w="6350">
                        <a:solidFill>
                          <a:srgbClr val="DC0C4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231" name="AutoShape 114"/>
                  <p:cNvSpPr>
                    <a:spLocks noChangeArrowheads="1"/>
                  </p:cNvSpPr>
                  <p:nvPr/>
                </p:nvSpPr>
                <p:spPr bwMode="auto">
                  <a:xfrm rot="2700000" flipH="1" flipV="1">
                    <a:off x="1718" y="2585"/>
                    <a:ext cx="388" cy="38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614 w 21600"/>
                      <a:gd name="T13" fmla="*/ 0 h 21600"/>
                      <a:gd name="T14" fmla="*/ 19986 w 21600"/>
                      <a:gd name="T15" fmla="*/ 7905 h 21600"/>
                    </a:gdLst>
                    <a:ahLst/>
                    <a:cxnLst>
                      <a:cxn ang="T8">
                        <a:pos x="T0" y="T1"/>
                      </a:cxn>
                      <a:cxn ang="T9">
                        <a:pos x="T2" y="T3"/>
                      </a:cxn>
                      <a:cxn ang="T10">
                        <a:pos x="T4" y="T5"/>
                      </a:cxn>
                      <a:cxn ang="T11">
                        <a:pos x="T6" y="T7"/>
                      </a:cxn>
                    </a:cxnLst>
                    <a:rect l="T12" t="T13" r="T14" b="T15"/>
                    <a:pathLst>
                      <a:path w="21600" h="21600">
                        <a:moveTo>
                          <a:pt x="6902" y="6981"/>
                        </a:moveTo>
                        <a:cubicBezTo>
                          <a:pt x="7928" y="5933"/>
                          <a:pt x="9333" y="5342"/>
                          <a:pt x="10800" y="5343"/>
                        </a:cubicBezTo>
                        <a:cubicBezTo>
                          <a:pt x="12266" y="5343"/>
                          <a:pt x="13671" y="5933"/>
                          <a:pt x="14697" y="6981"/>
                        </a:cubicBezTo>
                        <a:lnTo>
                          <a:pt x="18514" y="3241"/>
                        </a:lnTo>
                        <a:cubicBezTo>
                          <a:pt x="16483" y="1168"/>
                          <a:pt x="13702" y="-1"/>
                          <a:pt x="10799" y="0"/>
                        </a:cubicBezTo>
                        <a:cubicBezTo>
                          <a:pt x="7897" y="0"/>
                          <a:pt x="5116" y="1168"/>
                          <a:pt x="3085" y="3241"/>
                        </a:cubicBezTo>
                        <a:lnTo>
                          <a:pt x="6902" y="6981"/>
                        </a:lnTo>
                        <a:close/>
                      </a:path>
                    </a:pathLst>
                  </a:custGeom>
                  <a:solidFill>
                    <a:schemeClr val="tx1"/>
                  </a:solidFill>
                  <a:ln>
                    <a:noFill/>
                  </a:ln>
                  <a:effectLst/>
                  <a:extLst>
                    <a:ext uri="{91240B29-F687-4F45-9708-019B960494DF}">
                      <a14:hiddenLine xmlns:a14="http://schemas.microsoft.com/office/drawing/2010/main" w="6350">
                        <a:solidFill>
                          <a:srgbClr val="DC0C4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232" name="AutoShape 115"/>
                  <p:cNvSpPr>
                    <a:spLocks noChangeArrowheads="1"/>
                  </p:cNvSpPr>
                  <p:nvPr/>
                </p:nvSpPr>
                <p:spPr bwMode="auto">
                  <a:xfrm rot="18900000" flipV="1">
                    <a:off x="1961" y="2585"/>
                    <a:ext cx="388" cy="38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614 w 21600"/>
                      <a:gd name="T13" fmla="*/ 0 h 21600"/>
                      <a:gd name="T14" fmla="*/ 19986 w 21600"/>
                      <a:gd name="T15" fmla="*/ 7905 h 21600"/>
                    </a:gdLst>
                    <a:ahLst/>
                    <a:cxnLst>
                      <a:cxn ang="T8">
                        <a:pos x="T0" y="T1"/>
                      </a:cxn>
                      <a:cxn ang="T9">
                        <a:pos x="T2" y="T3"/>
                      </a:cxn>
                      <a:cxn ang="T10">
                        <a:pos x="T4" y="T5"/>
                      </a:cxn>
                      <a:cxn ang="T11">
                        <a:pos x="T6" y="T7"/>
                      </a:cxn>
                    </a:cxnLst>
                    <a:rect l="T12" t="T13" r="T14" b="T15"/>
                    <a:pathLst>
                      <a:path w="21600" h="21600">
                        <a:moveTo>
                          <a:pt x="6902" y="6981"/>
                        </a:moveTo>
                        <a:cubicBezTo>
                          <a:pt x="7928" y="5933"/>
                          <a:pt x="9333" y="5342"/>
                          <a:pt x="10800" y="5343"/>
                        </a:cubicBezTo>
                        <a:cubicBezTo>
                          <a:pt x="12266" y="5343"/>
                          <a:pt x="13671" y="5933"/>
                          <a:pt x="14697" y="6981"/>
                        </a:cubicBezTo>
                        <a:lnTo>
                          <a:pt x="18514" y="3241"/>
                        </a:lnTo>
                        <a:cubicBezTo>
                          <a:pt x="16483" y="1168"/>
                          <a:pt x="13702" y="-1"/>
                          <a:pt x="10799" y="0"/>
                        </a:cubicBezTo>
                        <a:cubicBezTo>
                          <a:pt x="7897" y="0"/>
                          <a:pt x="5116" y="1168"/>
                          <a:pt x="3085" y="3241"/>
                        </a:cubicBezTo>
                        <a:lnTo>
                          <a:pt x="6902" y="6981"/>
                        </a:lnTo>
                        <a:close/>
                      </a:path>
                    </a:pathLst>
                  </a:custGeom>
                  <a:solidFill>
                    <a:schemeClr val="tx1"/>
                  </a:solidFill>
                  <a:ln>
                    <a:noFill/>
                  </a:ln>
                  <a:effectLst/>
                  <a:extLst>
                    <a:ext uri="{91240B29-F687-4F45-9708-019B960494DF}">
                      <a14:hiddenLine xmlns:a14="http://schemas.microsoft.com/office/drawing/2010/main" w="6350">
                        <a:solidFill>
                          <a:srgbClr val="DC0C4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233" name="Rectangle 116"/>
                  <p:cNvSpPr>
                    <a:spLocks noChangeArrowheads="1"/>
                  </p:cNvSpPr>
                  <p:nvPr/>
                </p:nvSpPr>
                <p:spPr bwMode="auto">
                  <a:xfrm rot="5400000">
                    <a:off x="1985" y="2800"/>
                    <a:ext cx="97" cy="251"/>
                  </a:xfrm>
                  <a:prstGeom prst="rect">
                    <a:avLst/>
                  </a:prstGeom>
                  <a:solidFill>
                    <a:schemeClr val="tx1"/>
                  </a:solidFill>
                  <a:ln>
                    <a:noFill/>
                  </a:ln>
                  <a:effectLst/>
                  <a:extLst>
                    <a:ext uri="{91240B29-F687-4F45-9708-019B960494DF}">
                      <a14:hiddenLine xmlns:a14="http://schemas.microsoft.com/office/drawing/2010/main" w="6350">
                        <a:solidFill>
                          <a:srgbClr val="DC0C4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grpSp>
            <p:sp>
              <p:nvSpPr>
                <p:cNvPr id="225" name="AutoShape 117"/>
                <p:cNvSpPr>
                  <a:spLocks noChangeArrowheads="1"/>
                </p:cNvSpPr>
                <p:nvPr/>
              </p:nvSpPr>
              <p:spPr bwMode="auto">
                <a:xfrm>
                  <a:off x="4131" y="1425"/>
                  <a:ext cx="453" cy="86"/>
                </a:xfrm>
                <a:prstGeom prst="roundRect">
                  <a:avLst>
                    <a:gd name="adj" fmla="val 43023"/>
                  </a:avLst>
                </a:prstGeom>
                <a:solidFill>
                  <a:schemeClr val="tx1"/>
                </a:solidFill>
                <a:ln>
                  <a:noFill/>
                </a:ln>
                <a:effectLst/>
                <a:extLst>
                  <a:ext uri="{91240B29-F687-4F45-9708-019B960494DF}">
                    <a14:hiddenLine xmlns:a14="http://schemas.microsoft.com/office/drawing/2010/main" w="6350">
                      <a:solidFill>
                        <a:srgbClr val="DC0C4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226" name="AutoShape 118"/>
                <p:cNvSpPr>
                  <a:spLocks noChangeArrowheads="1"/>
                </p:cNvSpPr>
                <p:nvPr/>
              </p:nvSpPr>
              <p:spPr bwMode="auto">
                <a:xfrm>
                  <a:off x="3923" y="1805"/>
                  <a:ext cx="869" cy="86"/>
                </a:xfrm>
                <a:prstGeom prst="roundRect">
                  <a:avLst>
                    <a:gd name="adj" fmla="val 44185"/>
                  </a:avLst>
                </a:prstGeom>
                <a:solidFill>
                  <a:schemeClr val="tx1"/>
                </a:solidFill>
                <a:ln>
                  <a:noFill/>
                </a:ln>
                <a:effectLst/>
                <a:extLst>
                  <a:ext uri="{91240B29-F687-4F45-9708-019B960494DF}">
                    <a14:hiddenLine xmlns:a14="http://schemas.microsoft.com/office/drawing/2010/main" w="6350">
                      <a:solidFill>
                        <a:srgbClr val="DC0C4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227" name="Rectangle 119"/>
                <p:cNvSpPr>
                  <a:spLocks noChangeArrowheads="1"/>
                </p:cNvSpPr>
                <p:nvPr/>
              </p:nvSpPr>
              <p:spPr bwMode="auto">
                <a:xfrm>
                  <a:off x="4304" y="1499"/>
                  <a:ext cx="107" cy="332"/>
                </a:xfrm>
                <a:prstGeom prst="rect">
                  <a:avLst/>
                </a:prstGeom>
                <a:solidFill>
                  <a:schemeClr val="tx1"/>
                </a:solidFill>
                <a:ln>
                  <a:noFill/>
                </a:ln>
                <a:effectLst/>
                <a:extLst>
                  <a:ext uri="{91240B29-F687-4F45-9708-019B960494DF}">
                    <a14:hiddenLine xmlns:a14="http://schemas.microsoft.com/office/drawing/2010/main" w="6350">
                      <a:solidFill>
                        <a:srgbClr val="DC0C4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228" name="Freeform 120"/>
                <p:cNvSpPr>
                  <a:spLocks/>
                </p:cNvSpPr>
                <p:nvPr/>
              </p:nvSpPr>
              <p:spPr bwMode="auto">
                <a:xfrm>
                  <a:off x="4335" y="2902"/>
                  <a:ext cx="45" cy="727"/>
                </a:xfrm>
                <a:custGeom>
                  <a:avLst/>
                  <a:gdLst>
                    <a:gd name="T0" fmla="*/ 0 w 45"/>
                    <a:gd name="T1" fmla="*/ 0 h 727"/>
                    <a:gd name="T2" fmla="*/ 0 w 45"/>
                    <a:gd name="T3" fmla="*/ 727 h 727"/>
                    <a:gd name="T4" fmla="*/ 13 w 45"/>
                    <a:gd name="T5" fmla="*/ 726 h 727"/>
                    <a:gd name="T6" fmla="*/ 27 w 45"/>
                    <a:gd name="T7" fmla="*/ 717 h 727"/>
                    <a:gd name="T8" fmla="*/ 36 w 45"/>
                    <a:gd name="T9" fmla="*/ 706 h 727"/>
                    <a:gd name="T10" fmla="*/ 45 w 45"/>
                    <a:gd name="T11" fmla="*/ 691 h 727"/>
                    <a:gd name="T12" fmla="*/ 45 w 45"/>
                    <a:gd name="T13" fmla="*/ 0 h 727"/>
                    <a:gd name="T14" fmla="*/ 0 w 45"/>
                    <a:gd name="T15" fmla="*/ 0 h 72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5" h="727">
                      <a:moveTo>
                        <a:pt x="0" y="0"/>
                      </a:moveTo>
                      <a:lnTo>
                        <a:pt x="0" y="727"/>
                      </a:lnTo>
                      <a:lnTo>
                        <a:pt x="13" y="726"/>
                      </a:lnTo>
                      <a:lnTo>
                        <a:pt x="27" y="717"/>
                      </a:lnTo>
                      <a:lnTo>
                        <a:pt x="36" y="706"/>
                      </a:lnTo>
                      <a:lnTo>
                        <a:pt x="45" y="691"/>
                      </a:lnTo>
                      <a:lnTo>
                        <a:pt x="45" y="0"/>
                      </a:lnTo>
                      <a:lnTo>
                        <a:pt x="0" y="0"/>
                      </a:lnTo>
                      <a:close/>
                    </a:path>
                  </a:pathLst>
                </a:custGeom>
                <a:solidFill>
                  <a:schemeClr val="tx1"/>
                </a:solidFill>
                <a:ln>
                  <a:noFill/>
                </a:ln>
                <a:effectLst/>
                <a:extLst>
                  <a:ext uri="{91240B29-F687-4F45-9708-019B960494DF}">
                    <a14:hiddenLine xmlns:a14="http://schemas.microsoft.com/office/drawing/2010/main" w="6350" cap="flat" cmpd="sng">
                      <a:solidFill>
                        <a:srgbClr val="DC0C42"/>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endParaRPr lang="en-US"/>
                </a:p>
              </p:txBody>
            </p:sp>
          </p:grpSp>
          <p:sp>
            <p:nvSpPr>
              <p:cNvPr id="216" name="Oval 121"/>
              <p:cNvSpPr>
                <a:spLocks noChangeAspect="1" noChangeArrowheads="1"/>
              </p:cNvSpPr>
              <p:nvPr/>
            </p:nvSpPr>
            <p:spPr bwMode="auto">
              <a:xfrm>
                <a:off x="3846" y="2099"/>
                <a:ext cx="58" cy="58"/>
              </a:xfrm>
              <a:prstGeom prst="ellipse">
                <a:avLst/>
              </a:prstGeom>
              <a:solidFill>
                <a:schemeClr val="accent1"/>
              </a:solidFill>
              <a:ln>
                <a:noFill/>
              </a:ln>
              <a:effectLst/>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217" name="Freeform 122"/>
              <p:cNvSpPr>
                <a:spLocks noChangeAspect="1"/>
              </p:cNvSpPr>
              <p:nvPr/>
            </p:nvSpPr>
            <p:spPr bwMode="auto">
              <a:xfrm>
                <a:off x="4032" y="2246"/>
                <a:ext cx="64" cy="57"/>
              </a:xfrm>
              <a:custGeom>
                <a:avLst/>
                <a:gdLst>
                  <a:gd name="T0" fmla="*/ 0 w 982"/>
                  <a:gd name="T1" fmla="*/ 0 h 873"/>
                  <a:gd name="T2" fmla="*/ 0 w 982"/>
                  <a:gd name="T3" fmla="*/ 0 h 873"/>
                  <a:gd name="T4" fmla="*/ 0 w 982"/>
                  <a:gd name="T5" fmla="*/ 0 h 873"/>
                  <a:gd name="T6" fmla="*/ 0 w 982"/>
                  <a:gd name="T7" fmla="*/ 0 h 873"/>
                  <a:gd name="T8" fmla="*/ 0 w 982"/>
                  <a:gd name="T9" fmla="*/ 0 h 873"/>
                  <a:gd name="T10" fmla="*/ 0 w 982"/>
                  <a:gd name="T11" fmla="*/ 0 h 873"/>
                  <a:gd name="T12" fmla="*/ 0 w 982"/>
                  <a:gd name="T13" fmla="*/ 0 h 873"/>
                  <a:gd name="T14" fmla="*/ 0 w 982"/>
                  <a:gd name="T15" fmla="*/ 0 h 873"/>
                  <a:gd name="T16" fmla="*/ 0 w 982"/>
                  <a:gd name="T17" fmla="*/ 0 h 873"/>
                  <a:gd name="T18" fmla="*/ 0 w 982"/>
                  <a:gd name="T19" fmla="*/ 0 h 873"/>
                  <a:gd name="T20" fmla="*/ 0 w 982"/>
                  <a:gd name="T21" fmla="*/ 0 h 873"/>
                  <a:gd name="T22" fmla="*/ 0 w 982"/>
                  <a:gd name="T23" fmla="*/ 0 h 873"/>
                  <a:gd name="T24" fmla="*/ 0 w 982"/>
                  <a:gd name="T25" fmla="*/ 0 h 873"/>
                  <a:gd name="T26" fmla="*/ 0 w 982"/>
                  <a:gd name="T27" fmla="*/ 0 h 873"/>
                  <a:gd name="T28" fmla="*/ 0 w 982"/>
                  <a:gd name="T29" fmla="*/ 0 h 873"/>
                  <a:gd name="T30" fmla="*/ 0 w 982"/>
                  <a:gd name="T31" fmla="*/ 0 h 873"/>
                  <a:gd name="T32" fmla="*/ 0 w 982"/>
                  <a:gd name="T33" fmla="*/ 0 h 873"/>
                  <a:gd name="T34" fmla="*/ 0 w 982"/>
                  <a:gd name="T35" fmla="*/ 0 h 873"/>
                  <a:gd name="T36" fmla="*/ 0 w 982"/>
                  <a:gd name="T37" fmla="*/ 0 h 873"/>
                  <a:gd name="T38" fmla="*/ 0 w 982"/>
                  <a:gd name="T39" fmla="*/ 0 h 873"/>
                  <a:gd name="T40" fmla="*/ 0 w 982"/>
                  <a:gd name="T41" fmla="*/ 0 h 873"/>
                  <a:gd name="T42" fmla="*/ 0 w 982"/>
                  <a:gd name="T43" fmla="*/ 0 h 873"/>
                  <a:gd name="T44" fmla="*/ 0 w 982"/>
                  <a:gd name="T45" fmla="*/ 0 h 873"/>
                  <a:gd name="T46" fmla="*/ 0 w 982"/>
                  <a:gd name="T47" fmla="*/ 0 h 873"/>
                  <a:gd name="T48" fmla="*/ 0 w 982"/>
                  <a:gd name="T49" fmla="*/ 0 h 873"/>
                  <a:gd name="T50" fmla="*/ 0 w 982"/>
                  <a:gd name="T51" fmla="*/ 0 h 873"/>
                  <a:gd name="T52" fmla="*/ 0 w 982"/>
                  <a:gd name="T53" fmla="*/ 0 h 873"/>
                  <a:gd name="T54" fmla="*/ 0 w 982"/>
                  <a:gd name="T55" fmla="*/ 0 h 87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982" h="873">
                    <a:moveTo>
                      <a:pt x="402" y="53"/>
                    </a:moveTo>
                    <a:lnTo>
                      <a:pt x="12" y="728"/>
                    </a:lnTo>
                    <a:lnTo>
                      <a:pt x="0" y="763"/>
                    </a:lnTo>
                    <a:lnTo>
                      <a:pt x="0" y="787"/>
                    </a:lnTo>
                    <a:lnTo>
                      <a:pt x="4" y="809"/>
                    </a:lnTo>
                    <a:lnTo>
                      <a:pt x="14" y="829"/>
                    </a:lnTo>
                    <a:lnTo>
                      <a:pt x="24" y="843"/>
                    </a:lnTo>
                    <a:lnTo>
                      <a:pt x="34" y="851"/>
                    </a:lnTo>
                    <a:lnTo>
                      <a:pt x="44" y="859"/>
                    </a:lnTo>
                    <a:lnTo>
                      <a:pt x="62" y="869"/>
                    </a:lnTo>
                    <a:lnTo>
                      <a:pt x="86" y="873"/>
                    </a:lnTo>
                    <a:lnTo>
                      <a:pt x="908" y="873"/>
                    </a:lnTo>
                    <a:lnTo>
                      <a:pt x="928" y="865"/>
                    </a:lnTo>
                    <a:lnTo>
                      <a:pt x="950" y="849"/>
                    </a:lnTo>
                    <a:lnTo>
                      <a:pt x="968" y="827"/>
                    </a:lnTo>
                    <a:lnTo>
                      <a:pt x="978" y="805"/>
                    </a:lnTo>
                    <a:lnTo>
                      <a:pt x="982" y="773"/>
                    </a:lnTo>
                    <a:lnTo>
                      <a:pt x="978" y="755"/>
                    </a:lnTo>
                    <a:lnTo>
                      <a:pt x="573" y="53"/>
                    </a:lnTo>
                    <a:lnTo>
                      <a:pt x="557" y="30"/>
                    </a:lnTo>
                    <a:lnTo>
                      <a:pt x="538" y="12"/>
                    </a:lnTo>
                    <a:lnTo>
                      <a:pt x="518" y="3"/>
                    </a:lnTo>
                    <a:lnTo>
                      <a:pt x="493" y="0"/>
                    </a:lnTo>
                    <a:lnTo>
                      <a:pt x="470" y="1"/>
                    </a:lnTo>
                    <a:lnTo>
                      <a:pt x="448" y="9"/>
                    </a:lnTo>
                    <a:lnTo>
                      <a:pt x="426" y="23"/>
                    </a:lnTo>
                    <a:lnTo>
                      <a:pt x="414" y="37"/>
                    </a:lnTo>
                    <a:lnTo>
                      <a:pt x="402" y="53"/>
                    </a:lnTo>
                    <a:close/>
                  </a:path>
                </a:pathLst>
              </a:custGeom>
              <a:solidFill>
                <a:schemeClr val="accent1"/>
              </a:solidFill>
              <a:ln>
                <a:noFill/>
              </a:ln>
              <a:effectLst/>
              <a:extLst>
                <a:ext uri="{91240B29-F687-4F45-9708-019B960494DF}">
                  <a14:hiddenLine xmlns:a14="http://schemas.microsoft.com/office/drawing/2010/main" w="6350"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endParaRPr lang="en-US"/>
              </a:p>
            </p:txBody>
          </p:sp>
          <p:sp>
            <p:nvSpPr>
              <p:cNvPr id="218" name="AutoShape 123"/>
              <p:cNvSpPr>
                <a:spLocks noChangeAspect="1" noChangeArrowheads="1"/>
              </p:cNvSpPr>
              <p:nvPr/>
            </p:nvSpPr>
            <p:spPr bwMode="auto">
              <a:xfrm>
                <a:off x="3937" y="2074"/>
                <a:ext cx="55" cy="54"/>
              </a:xfrm>
              <a:prstGeom prst="roundRect">
                <a:avLst>
                  <a:gd name="adj" fmla="val 9102"/>
                </a:avLst>
              </a:prstGeom>
              <a:solidFill>
                <a:schemeClr val="accent1"/>
              </a:solidFill>
              <a:ln>
                <a:noFill/>
              </a:ln>
              <a:effectLst/>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219" name="Freeform 124"/>
              <p:cNvSpPr>
                <a:spLocks/>
              </p:cNvSpPr>
              <p:nvPr/>
            </p:nvSpPr>
            <p:spPr bwMode="auto">
              <a:xfrm>
                <a:off x="3908" y="2256"/>
                <a:ext cx="137" cy="60"/>
              </a:xfrm>
              <a:custGeom>
                <a:avLst/>
                <a:gdLst>
                  <a:gd name="T0" fmla="*/ 0 w 2295"/>
                  <a:gd name="T1" fmla="*/ 0 h 1005"/>
                  <a:gd name="T2" fmla="*/ 0 w 2295"/>
                  <a:gd name="T3" fmla="*/ 0 h 1005"/>
                  <a:gd name="T4" fmla="*/ 0 w 2295"/>
                  <a:gd name="T5" fmla="*/ 0 h 1005"/>
                  <a:gd name="T6" fmla="*/ 0 w 2295"/>
                  <a:gd name="T7" fmla="*/ 0 h 1005"/>
                  <a:gd name="T8" fmla="*/ 0 w 2295"/>
                  <a:gd name="T9" fmla="*/ 0 h 1005"/>
                  <a:gd name="T10" fmla="*/ 0 w 2295"/>
                  <a:gd name="T11" fmla="*/ 0 h 1005"/>
                  <a:gd name="T12" fmla="*/ 0 w 2295"/>
                  <a:gd name="T13" fmla="*/ 0 h 1005"/>
                  <a:gd name="T14" fmla="*/ 0 w 2295"/>
                  <a:gd name="T15" fmla="*/ 0 h 1005"/>
                  <a:gd name="T16" fmla="*/ 0 w 2295"/>
                  <a:gd name="T17" fmla="*/ 0 h 1005"/>
                  <a:gd name="T18" fmla="*/ 0 w 2295"/>
                  <a:gd name="T19" fmla="*/ 0 h 1005"/>
                  <a:gd name="T20" fmla="*/ 0 w 2295"/>
                  <a:gd name="T21" fmla="*/ 0 h 1005"/>
                  <a:gd name="T22" fmla="*/ 0 w 2295"/>
                  <a:gd name="T23" fmla="*/ 0 h 1005"/>
                  <a:gd name="T24" fmla="*/ 0 w 2295"/>
                  <a:gd name="T25" fmla="*/ 0 h 1005"/>
                  <a:gd name="T26" fmla="*/ 0 w 2295"/>
                  <a:gd name="T27" fmla="*/ 0 h 1005"/>
                  <a:gd name="T28" fmla="*/ 0 w 2295"/>
                  <a:gd name="T29" fmla="*/ 0 h 1005"/>
                  <a:gd name="T30" fmla="*/ 0 w 2295"/>
                  <a:gd name="T31" fmla="*/ 0 h 1005"/>
                  <a:gd name="T32" fmla="*/ 0 w 2295"/>
                  <a:gd name="T33" fmla="*/ 0 h 1005"/>
                  <a:gd name="T34" fmla="*/ 0 w 2295"/>
                  <a:gd name="T35" fmla="*/ 0 h 100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295" h="1005">
                    <a:moveTo>
                      <a:pt x="21" y="541"/>
                    </a:moveTo>
                    <a:cubicBezTo>
                      <a:pt x="0" y="434"/>
                      <a:pt x="65" y="289"/>
                      <a:pt x="118" y="218"/>
                    </a:cubicBezTo>
                    <a:cubicBezTo>
                      <a:pt x="171" y="147"/>
                      <a:pt x="264" y="123"/>
                      <a:pt x="339" y="115"/>
                    </a:cubicBezTo>
                    <a:cubicBezTo>
                      <a:pt x="414" y="107"/>
                      <a:pt x="503" y="173"/>
                      <a:pt x="567" y="172"/>
                    </a:cubicBezTo>
                    <a:cubicBezTo>
                      <a:pt x="631" y="171"/>
                      <a:pt x="670" y="133"/>
                      <a:pt x="726" y="108"/>
                    </a:cubicBezTo>
                    <a:cubicBezTo>
                      <a:pt x="782" y="83"/>
                      <a:pt x="828" y="21"/>
                      <a:pt x="903" y="19"/>
                    </a:cubicBezTo>
                    <a:cubicBezTo>
                      <a:pt x="978" y="17"/>
                      <a:pt x="1071" y="100"/>
                      <a:pt x="1176" y="97"/>
                    </a:cubicBezTo>
                    <a:cubicBezTo>
                      <a:pt x="1281" y="94"/>
                      <a:pt x="1432" y="2"/>
                      <a:pt x="1536" y="1"/>
                    </a:cubicBezTo>
                    <a:cubicBezTo>
                      <a:pt x="1640" y="0"/>
                      <a:pt x="1730" y="49"/>
                      <a:pt x="1803" y="88"/>
                    </a:cubicBezTo>
                    <a:cubicBezTo>
                      <a:pt x="1876" y="127"/>
                      <a:pt x="1901" y="167"/>
                      <a:pt x="1977" y="235"/>
                    </a:cubicBezTo>
                    <a:cubicBezTo>
                      <a:pt x="2053" y="303"/>
                      <a:pt x="2229" y="390"/>
                      <a:pt x="2262" y="496"/>
                    </a:cubicBezTo>
                    <a:cubicBezTo>
                      <a:pt x="2295" y="602"/>
                      <a:pt x="2246" y="789"/>
                      <a:pt x="2178" y="873"/>
                    </a:cubicBezTo>
                    <a:cubicBezTo>
                      <a:pt x="2110" y="957"/>
                      <a:pt x="1964" y="1005"/>
                      <a:pt x="1854" y="1000"/>
                    </a:cubicBezTo>
                    <a:cubicBezTo>
                      <a:pt x="1744" y="995"/>
                      <a:pt x="1610" y="868"/>
                      <a:pt x="1515" y="844"/>
                    </a:cubicBezTo>
                    <a:cubicBezTo>
                      <a:pt x="1420" y="820"/>
                      <a:pt x="1404" y="831"/>
                      <a:pt x="1284" y="856"/>
                    </a:cubicBezTo>
                    <a:cubicBezTo>
                      <a:pt x="1164" y="881"/>
                      <a:pt x="968" y="993"/>
                      <a:pt x="795" y="994"/>
                    </a:cubicBezTo>
                    <a:cubicBezTo>
                      <a:pt x="622" y="995"/>
                      <a:pt x="375" y="937"/>
                      <a:pt x="246" y="862"/>
                    </a:cubicBezTo>
                    <a:cubicBezTo>
                      <a:pt x="117" y="787"/>
                      <a:pt x="42" y="648"/>
                      <a:pt x="21" y="541"/>
                    </a:cubicBezTo>
                    <a:close/>
                  </a:path>
                </a:pathLst>
              </a:custGeom>
              <a:solidFill>
                <a:srgbClr val="DC0C42"/>
              </a:solidFill>
              <a:ln>
                <a:noFill/>
              </a:ln>
              <a:effectLst/>
              <a:extLst>
                <a:ext uri="{91240B29-F687-4F45-9708-019B960494DF}">
                  <a14:hiddenLine xmlns:a14="http://schemas.microsoft.com/office/drawing/2010/main" w="6350"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endParaRPr lang="en-US"/>
              </a:p>
            </p:txBody>
          </p:sp>
          <p:sp>
            <p:nvSpPr>
              <p:cNvPr id="220" name="Freeform 125"/>
              <p:cNvSpPr>
                <a:spLocks/>
              </p:cNvSpPr>
              <p:nvPr/>
            </p:nvSpPr>
            <p:spPr bwMode="auto">
              <a:xfrm>
                <a:off x="3918" y="2140"/>
                <a:ext cx="137" cy="60"/>
              </a:xfrm>
              <a:custGeom>
                <a:avLst/>
                <a:gdLst>
                  <a:gd name="T0" fmla="*/ 0 w 2295"/>
                  <a:gd name="T1" fmla="*/ 0 h 1005"/>
                  <a:gd name="T2" fmla="*/ 0 w 2295"/>
                  <a:gd name="T3" fmla="*/ 0 h 1005"/>
                  <a:gd name="T4" fmla="*/ 0 w 2295"/>
                  <a:gd name="T5" fmla="*/ 0 h 1005"/>
                  <a:gd name="T6" fmla="*/ 0 w 2295"/>
                  <a:gd name="T7" fmla="*/ 0 h 1005"/>
                  <a:gd name="T8" fmla="*/ 0 w 2295"/>
                  <a:gd name="T9" fmla="*/ 0 h 1005"/>
                  <a:gd name="T10" fmla="*/ 0 w 2295"/>
                  <a:gd name="T11" fmla="*/ 0 h 1005"/>
                  <a:gd name="T12" fmla="*/ 0 w 2295"/>
                  <a:gd name="T13" fmla="*/ 0 h 1005"/>
                  <a:gd name="T14" fmla="*/ 0 w 2295"/>
                  <a:gd name="T15" fmla="*/ 0 h 1005"/>
                  <a:gd name="T16" fmla="*/ 0 w 2295"/>
                  <a:gd name="T17" fmla="*/ 0 h 1005"/>
                  <a:gd name="T18" fmla="*/ 0 w 2295"/>
                  <a:gd name="T19" fmla="*/ 0 h 1005"/>
                  <a:gd name="T20" fmla="*/ 0 w 2295"/>
                  <a:gd name="T21" fmla="*/ 0 h 1005"/>
                  <a:gd name="T22" fmla="*/ 0 w 2295"/>
                  <a:gd name="T23" fmla="*/ 0 h 1005"/>
                  <a:gd name="T24" fmla="*/ 0 w 2295"/>
                  <a:gd name="T25" fmla="*/ 0 h 1005"/>
                  <a:gd name="T26" fmla="*/ 0 w 2295"/>
                  <a:gd name="T27" fmla="*/ 0 h 1005"/>
                  <a:gd name="T28" fmla="*/ 0 w 2295"/>
                  <a:gd name="T29" fmla="*/ 0 h 1005"/>
                  <a:gd name="T30" fmla="*/ 0 w 2295"/>
                  <a:gd name="T31" fmla="*/ 0 h 1005"/>
                  <a:gd name="T32" fmla="*/ 0 w 2295"/>
                  <a:gd name="T33" fmla="*/ 0 h 1005"/>
                  <a:gd name="T34" fmla="*/ 0 w 2295"/>
                  <a:gd name="T35" fmla="*/ 0 h 100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295" h="1005">
                    <a:moveTo>
                      <a:pt x="21" y="541"/>
                    </a:moveTo>
                    <a:cubicBezTo>
                      <a:pt x="0" y="434"/>
                      <a:pt x="65" y="289"/>
                      <a:pt x="118" y="218"/>
                    </a:cubicBezTo>
                    <a:cubicBezTo>
                      <a:pt x="171" y="147"/>
                      <a:pt x="264" y="123"/>
                      <a:pt x="339" y="115"/>
                    </a:cubicBezTo>
                    <a:cubicBezTo>
                      <a:pt x="414" y="107"/>
                      <a:pt x="503" y="173"/>
                      <a:pt x="567" y="172"/>
                    </a:cubicBezTo>
                    <a:cubicBezTo>
                      <a:pt x="631" y="171"/>
                      <a:pt x="670" y="133"/>
                      <a:pt x="726" y="108"/>
                    </a:cubicBezTo>
                    <a:cubicBezTo>
                      <a:pt x="782" y="83"/>
                      <a:pt x="828" y="21"/>
                      <a:pt x="903" y="19"/>
                    </a:cubicBezTo>
                    <a:cubicBezTo>
                      <a:pt x="978" y="17"/>
                      <a:pt x="1071" y="100"/>
                      <a:pt x="1176" y="97"/>
                    </a:cubicBezTo>
                    <a:cubicBezTo>
                      <a:pt x="1281" y="94"/>
                      <a:pt x="1432" y="2"/>
                      <a:pt x="1536" y="1"/>
                    </a:cubicBezTo>
                    <a:cubicBezTo>
                      <a:pt x="1640" y="0"/>
                      <a:pt x="1730" y="49"/>
                      <a:pt x="1803" y="88"/>
                    </a:cubicBezTo>
                    <a:cubicBezTo>
                      <a:pt x="1876" y="127"/>
                      <a:pt x="1901" y="167"/>
                      <a:pt x="1977" y="235"/>
                    </a:cubicBezTo>
                    <a:cubicBezTo>
                      <a:pt x="2053" y="303"/>
                      <a:pt x="2229" y="390"/>
                      <a:pt x="2262" y="496"/>
                    </a:cubicBezTo>
                    <a:cubicBezTo>
                      <a:pt x="2295" y="602"/>
                      <a:pt x="2246" y="789"/>
                      <a:pt x="2178" y="873"/>
                    </a:cubicBezTo>
                    <a:cubicBezTo>
                      <a:pt x="2110" y="957"/>
                      <a:pt x="1964" y="1005"/>
                      <a:pt x="1854" y="1000"/>
                    </a:cubicBezTo>
                    <a:cubicBezTo>
                      <a:pt x="1744" y="995"/>
                      <a:pt x="1610" y="868"/>
                      <a:pt x="1515" y="844"/>
                    </a:cubicBezTo>
                    <a:cubicBezTo>
                      <a:pt x="1420" y="820"/>
                      <a:pt x="1404" y="831"/>
                      <a:pt x="1284" y="856"/>
                    </a:cubicBezTo>
                    <a:cubicBezTo>
                      <a:pt x="1164" y="881"/>
                      <a:pt x="968" y="993"/>
                      <a:pt x="795" y="994"/>
                    </a:cubicBezTo>
                    <a:cubicBezTo>
                      <a:pt x="622" y="995"/>
                      <a:pt x="375" y="937"/>
                      <a:pt x="246" y="862"/>
                    </a:cubicBezTo>
                    <a:cubicBezTo>
                      <a:pt x="117" y="787"/>
                      <a:pt x="42" y="648"/>
                      <a:pt x="21" y="541"/>
                    </a:cubicBezTo>
                    <a:close/>
                  </a:path>
                </a:pathLst>
              </a:custGeom>
              <a:solidFill>
                <a:srgbClr val="DC0C42"/>
              </a:solidFill>
              <a:ln>
                <a:noFill/>
              </a:ln>
              <a:effectLst/>
              <a:extLst>
                <a:ext uri="{91240B29-F687-4F45-9708-019B960494DF}">
                  <a14:hiddenLine xmlns:a14="http://schemas.microsoft.com/office/drawing/2010/main" w="6350"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endParaRPr lang="en-US"/>
              </a:p>
            </p:txBody>
          </p:sp>
          <p:sp>
            <p:nvSpPr>
              <p:cNvPr id="221" name="AutoShape 126"/>
              <p:cNvSpPr>
                <a:spLocks noChangeAspect="1" noChangeArrowheads="1"/>
              </p:cNvSpPr>
              <p:nvPr/>
            </p:nvSpPr>
            <p:spPr bwMode="auto">
              <a:xfrm>
                <a:off x="3979" y="2342"/>
                <a:ext cx="55" cy="54"/>
              </a:xfrm>
              <a:prstGeom prst="roundRect">
                <a:avLst>
                  <a:gd name="adj" fmla="val 9102"/>
                </a:avLst>
              </a:prstGeom>
              <a:solidFill>
                <a:schemeClr val="accent1"/>
              </a:solidFill>
              <a:ln>
                <a:noFill/>
              </a:ln>
              <a:effectLst/>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222" name="AutoShape 127"/>
              <p:cNvSpPr>
                <a:spLocks noChangeAspect="1" noChangeArrowheads="1"/>
              </p:cNvSpPr>
              <p:nvPr/>
            </p:nvSpPr>
            <p:spPr bwMode="auto">
              <a:xfrm>
                <a:off x="4049" y="2397"/>
                <a:ext cx="55" cy="54"/>
              </a:xfrm>
              <a:prstGeom prst="roundRect">
                <a:avLst>
                  <a:gd name="adj" fmla="val 9102"/>
                </a:avLst>
              </a:prstGeom>
              <a:solidFill>
                <a:schemeClr val="accent1"/>
              </a:solidFill>
              <a:ln>
                <a:noFill/>
              </a:ln>
              <a:effectLst/>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sp>
            <p:nvSpPr>
              <p:cNvPr id="223" name="Oval 128"/>
              <p:cNvSpPr>
                <a:spLocks noChangeAspect="1" noChangeArrowheads="1"/>
              </p:cNvSpPr>
              <p:nvPr/>
            </p:nvSpPr>
            <p:spPr bwMode="auto">
              <a:xfrm>
                <a:off x="3905" y="2180"/>
                <a:ext cx="58" cy="58"/>
              </a:xfrm>
              <a:prstGeom prst="ellipse">
                <a:avLst/>
              </a:prstGeom>
              <a:solidFill>
                <a:schemeClr val="accent1"/>
              </a:solidFill>
              <a:ln>
                <a:noFill/>
              </a:ln>
              <a:effectLst/>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en-US"/>
              </a:p>
            </p:txBody>
          </p:sp>
        </p:grpSp>
      </p:grpSp>
      <p:sp>
        <p:nvSpPr>
          <p:cNvPr id="312" name="Content Placeholder 2"/>
          <p:cNvSpPr txBox="1">
            <a:spLocks/>
          </p:cNvSpPr>
          <p:nvPr/>
        </p:nvSpPr>
        <p:spPr>
          <a:xfrm>
            <a:off x="5493823" y="5840124"/>
            <a:ext cx="4648200" cy="670560"/>
          </a:xfrm>
          <a:prstGeom prst="rect">
            <a:avLst/>
          </a:prstGeom>
        </p:spPr>
        <p:txBody>
          <a:bodyPr vert="horz" lIns="0" tIns="0" rIns="0" bIns="0" rtlCol="0">
            <a:noAutofit/>
          </a:bodyPr>
          <a:lstStyle/>
          <a:p>
            <a:pPr marL="216000" lvl="0" indent="-216000">
              <a:buFont typeface="Arial" pitchFamily="34" charset="0"/>
              <a:buChar char="+"/>
              <a:defRPr/>
            </a:pPr>
            <a:r>
              <a:rPr lang="en-US" sz="1400" dirty="0" smtClean="0">
                <a:solidFill>
                  <a:schemeClr val="accent2"/>
                </a:solidFill>
              </a:rPr>
              <a:t>Mice are challenged with </a:t>
            </a:r>
            <a:r>
              <a:rPr lang="en-US" sz="1400" dirty="0">
                <a:solidFill>
                  <a:schemeClr val="accent2"/>
                </a:solidFill>
              </a:rPr>
              <a:t>in vitro grown </a:t>
            </a:r>
            <a:r>
              <a:rPr lang="en-US" sz="1400" dirty="0" smtClean="0">
                <a:solidFill>
                  <a:schemeClr val="accent2"/>
                </a:solidFill>
              </a:rPr>
              <a:t>bacteria</a:t>
            </a:r>
          </a:p>
          <a:p>
            <a:pPr marL="216000" marR="0" lvl="0" indent="-216000" algn="l" defTabSz="1043056" rtl="0" eaLnBrk="1" fontAlgn="auto" latinLnBrk="0" hangingPunct="1">
              <a:lnSpc>
                <a:spcPct val="100000"/>
              </a:lnSpc>
              <a:spcBef>
                <a:spcPts val="0"/>
              </a:spcBef>
              <a:spcAft>
                <a:spcPts val="0"/>
              </a:spcAft>
              <a:buClrTx/>
              <a:buSzTx/>
              <a:buFont typeface="Arial" pitchFamily="34" charset="0"/>
              <a:buChar char="+"/>
              <a:tabLst/>
              <a:defRPr/>
            </a:pPr>
            <a:r>
              <a:rPr lang="en-US" sz="1400" dirty="0" smtClean="0">
                <a:solidFill>
                  <a:schemeClr val="accent2"/>
                </a:solidFill>
              </a:rPr>
              <a:t>Mice are sacrificed 4 weeks after challenge</a:t>
            </a:r>
          </a:p>
          <a:p>
            <a:pPr marL="216000" marR="0" lvl="0" indent="-216000" algn="l" defTabSz="1043056" rtl="0" eaLnBrk="1" fontAlgn="auto" latinLnBrk="0" hangingPunct="1">
              <a:lnSpc>
                <a:spcPct val="100000"/>
              </a:lnSpc>
              <a:spcBef>
                <a:spcPts val="0"/>
              </a:spcBef>
              <a:spcAft>
                <a:spcPts val="0"/>
              </a:spcAft>
              <a:buClrTx/>
              <a:buSzTx/>
              <a:buFont typeface="Arial" pitchFamily="34" charset="0"/>
              <a:buChar char="+"/>
              <a:tabLst/>
              <a:defRPr/>
            </a:pPr>
            <a:r>
              <a:rPr kumimoji="0" lang="en-US" sz="1400" b="0" i="0" u="none" strike="noStrike" kern="1200" cap="none" spc="0" normalizeH="0" baseline="0" noProof="0" dirty="0" smtClean="0">
                <a:ln>
                  <a:noFill/>
                </a:ln>
                <a:solidFill>
                  <a:schemeClr val="accent2"/>
                </a:solidFill>
                <a:effectLst/>
                <a:uLnTx/>
                <a:uFillTx/>
                <a:ea typeface="+mn-ea"/>
                <a:cs typeface="Arial" pitchFamily="34" charset="0"/>
              </a:rPr>
              <a:t>Readout based on </a:t>
            </a:r>
            <a:r>
              <a:rPr kumimoji="0" lang="en-US" sz="1400" b="0" i="0" u="none" strike="noStrike" kern="1200" cap="none" spc="0" normalizeH="0" baseline="0" noProof="0" dirty="0" err="1" smtClean="0">
                <a:ln>
                  <a:noFill/>
                </a:ln>
                <a:solidFill>
                  <a:schemeClr val="accent2"/>
                </a:solidFill>
                <a:effectLst/>
                <a:uLnTx/>
                <a:uFillTx/>
                <a:ea typeface="+mn-ea"/>
                <a:cs typeface="Arial" pitchFamily="34" charset="0"/>
              </a:rPr>
              <a:t>VlsE</a:t>
            </a:r>
            <a:r>
              <a:rPr kumimoji="0" lang="en-US" sz="1400" b="0" i="0" u="none" strike="noStrike" kern="1200" cap="none" spc="0" normalizeH="0" baseline="0" noProof="0" dirty="0" smtClean="0">
                <a:ln>
                  <a:noFill/>
                </a:ln>
                <a:solidFill>
                  <a:schemeClr val="accent2"/>
                </a:solidFill>
                <a:effectLst/>
                <a:uLnTx/>
                <a:uFillTx/>
                <a:ea typeface="+mn-ea"/>
                <a:cs typeface="Arial" pitchFamily="34" charset="0"/>
              </a:rPr>
              <a:t> ELISA and qPCR</a:t>
            </a:r>
          </a:p>
          <a:p>
            <a:pPr marL="216000" marR="0" lvl="0" indent="-216000" algn="l" defTabSz="1043056" rtl="0" eaLnBrk="1" fontAlgn="auto" latinLnBrk="0" hangingPunct="1">
              <a:lnSpc>
                <a:spcPct val="100000"/>
              </a:lnSpc>
              <a:spcBef>
                <a:spcPts val="0"/>
              </a:spcBef>
              <a:spcAft>
                <a:spcPts val="0"/>
              </a:spcAft>
              <a:buClrTx/>
              <a:buSzTx/>
              <a:buFont typeface="Arial" pitchFamily="34" charset="0"/>
              <a:buNone/>
              <a:tabLst/>
              <a:defRPr/>
            </a:pPr>
            <a:endParaRPr kumimoji="0" lang="en-US" sz="1400" b="0" i="0" u="none" strike="noStrike" kern="1200" cap="none" spc="0" normalizeH="0" baseline="0" noProof="0" dirty="0">
              <a:ln>
                <a:noFill/>
              </a:ln>
              <a:solidFill>
                <a:schemeClr val="accent2"/>
              </a:solidFill>
              <a:effectLst/>
              <a:uLnTx/>
              <a:uFillTx/>
              <a:ea typeface="+mn-ea"/>
              <a:cs typeface="Arial" pitchFamily="34" charset="0"/>
            </a:endParaRPr>
          </a:p>
        </p:txBody>
      </p:sp>
      <p:sp>
        <p:nvSpPr>
          <p:cNvPr id="313" name="TextBox 20"/>
          <p:cNvSpPr txBox="1"/>
          <p:nvPr/>
        </p:nvSpPr>
        <p:spPr>
          <a:xfrm>
            <a:off x="1176636" y="1908866"/>
            <a:ext cx="3600666" cy="338554"/>
          </a:xfrm>
          <a:prstGeom prst="rect">
            <a:avLst/>
          </a:prstGeom>
          <a:noFill/>
        </p:spPr>
        <p:txBody>
          <a:bodyPr wrap="none" rtlCol="0">
            <a:spAutoFit/>
          </a:bodyPr>
          <a:lstStyle/>
          <a:p>
            <a:r>
              <a:rPr lang="en-US" sz="1600" b="1" dirty="0" smtClean="0">
                <a:solidFill>
                  <a:schemeClr val="accent2"/>
                </a:solidFill>
              </a:rPr>
              <a:t>MOUSE TICK CHALLENGE MODEL</a:t>
            </a:r>
            <a:endParaRPr lang="en-US" sz="1600" b="1" dirty="0">
              <a:solidFill>
                <a:schemeClr val="accent2"/>
              </a:solidFill>
            </a:endParaRPr>
          </a:p>
        </p:txBody>
      </p:sp>
      <p:sp>
        <p:nvSpPr>
          <p:cNvPr id="314" name="TextBox 20"/>
          <p:cNvSpPr txBox="1"/>
          <p:nvPr/>
        </p:nvSpPr>
        <p:spPr>
          <a:xfrm>
            <a:off x="5803962" y="1875631"/>
            <a:ext cx="3951723" cy="338554"/>
          </a:xfrm>
          <a:prstGeom prst="rect">
            <a:avLst/>
          </a:prstGeom>
          <a:noFill/>
        </p:spPr>
        <p:txBody>
          <a:bodyPr wrap="none" rtlCol="0">
            <a:spAutoFit/>
          </a:bodyPr>
          <a:lstStyle/>
          <a:p>
            <a:r>
              <a:rPr lang="en-US" sz="1600" b="1" dirty="0" smtClean="0">
                <a:solidFill>
                  <a:schemeClr val="accent2"/>
                </a:solidFill>
              </a:rPr>
              <a:t>MOUSE NEEDLE CHALLENGE MODEL</a:t>
            </a:r>
            <a:endParaRPr lang="en-US" sz="1600" b="1" dirty="0">
              <a:solidFill>
                <a:schemeClr val="accent2"/>
              </a:solidFill>
            </a:endParaRPr>
          </a:p>
        </p:txBody>
      </p:sp>
      <p:grpSp>
        <p:nvGrpSpPr>
          <p:cNvPr id="62" name="Group 61"/>
          <p:cNvGrpSpPr/>
          <p:nvPr/>
        </p:nvGrpSpPr>
        <p:grpSpPr>
          <a:xfrm>
            <a:off x="819249" y="2627254"/>
            <a:ext cx="4386383" cy="3160235"/>
            <a:chOff x="819249" y="2627254"/>
            <a:chExt cx="4386383" cy="3160235"/>
          </a:xfrm>
        </p:grpSpPr>
        <p:sp>
          <p:nvSpPr>
            <p:cNvPr id="9" name="Freeform 4"/>
            <p:cNvSpPr>
              <a:spLocks/>
            </p:cNvSpPr>
            <p:nvPr/>
          </p:nvSpPr>
          <p:spPr bwMode="auto">
            <a:xfrm>
              <a:off x="860715" y="3607807"/>
              <a:ext cx="302474" cy="243486"/>
            </a:xfrm>
            <a:custGeom>
              <a:avLst/>
              <a:gdLst>
                <a:gd name="T0" fmla="*/ 0 w 1578"/>
                <a:gd name="T1" fmla="*/ 0 h 568"/>
                <a:gd name="T2" fmla="*/ 0 w 1578"/>
                <a:gd name="T3" fmla="*/ 0 h 568"/>
                <a:gd name="T4" fmla="*/ 0 w 1578"/>
                <a:gd name="T5" fmla="*/ 2 h 568"/>
                <a:gd name="T6" fmla="*/ 0 w 1578"/>
                <a:gd name="T7" fmla="*/ 2 h 568"/>
                <a:gd name="T8" fmla="*/ 0 w 1578"/>
                <a:gd name="T9" fmla="*/ 1 h 568"/>
                <a:gd name="T10" fmla="*/ 0 w 1578"/>
                <a:gd name="T11" fmla="*/ 0 h 56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78" h="568">
                  <a:moveTo>
                    <a:pt x="1431" y="0"/>
                  </a:moveTo>
                  <a:lnTo>
                    <a:pt x="0" y="0"/>
                  </a:lnTo>
                  <a:lnTo>
                    <a:pt x="0" y="568"/>
                  </a:lnTo>
                  <a:lnTo>
                    <a:pt x="1431" y="568"/>
                  </a:lnTo>
                  <a:lnTo>
                    <a:pt x="1578" y="284"/>
                  </a:lnTo>
                  <a:lnTo>
                    <a:pt x="1431" y="0"/>
                  </a:lnTo>
                  <a:close/>
                </a:path>
              </a:pathLst>
            </a:custGeom>
            <a:solidFill>
              <a:srgbClr val="089DD5"/>
            </a:solidFill>
            <a:ln>
              <a:noFill/>
            </a:ln>
            <a:extLst>
              <a:ext uri="{91240B29-F687-4F45-9708-019B960494DF}">
                <a14:hiddenLine xmlns:a14="http://schemas.microsoft.com/office/drawing/2010/main" w="9525">
                  <a:solidFill>
                    <a:srgbClr val="000000"/>
                  </a:solidFill>
                  <a:round/>
                  <a:headEnd/>
                  <a:tailEnd/>
                </a14:hiddenLine>
              </a:ext>
            </a:extLst>
          </p:spPr>
          <p:txBody>
            <a:bodyPr wrap="square"/>
            <a:lstStyle/>
            <a:p>
              <a:endParaRPr lang="en-US">
                <a:solidFill>
                  <a:schemeClr val="bg1"/>
                </a:solidFill>
              </a:endParaRPr>
            </a:p>
          </p:txBody>
        </p:sp>
        <p:sp>
          <p:nvSpPr>
            <p:cNvPr id="10" name="AutoShape 5"/>
            <p:cNvSpPr>
              <a:spLocks noChangeArrowheads="1"/>
            </p:cNvSpPr>
            <p:nvPr/>
          </p:nvSpPr>
          <p:spPr bwMode="auto">
            <a:xfrm>
              <a:off x="1153774" y="3607807"/>
              <a:ext cx="300121" cy="244747"/>
            </a:xfrm>
            <a:prstGeom prst="chevron">
              <a:avLst>
                <a:gd name="adj" fmla="val 12225"/>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p>
              <a:endParaRPr lang="en-US">
                <a:solidFill>
                  <a:schemeClr val="bg1"/>
                </a:solidFill>
              </a:endParaRPr>
            </a:p>
          </p:txBody>
        </p:sp>
        <p:sp>
          <p:nvSpPr>
            <p:cNvPr id="11" name="Rectangle 6"/>
            <p:cNvSpPr>
              <a:spLocks noChangeArrowheads="1"/>
            </p:cNvSpPr>
            <p:nvPr/>
          </p:nvSpPr>
          <p:spPr bwMode="auto">
            <a:xfrm>
              <a:off x="961233" y="3636586"/>
              <a:ext cx="84959" cy="184666"/>
            </a:xfrm>
            <a:prstGeom prst="rect">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p>
              <a:pPr algn="ctr">
                <a:buClr>
                  <a:schemeClr val="hlink"/>
                </a:buClr>
              </a:pPr>
              <a:r>
                <a:rPr lang="en-US" sz="1200" b="1">
                  <a:solidFill>
                    <a:schemeClr val="bg1"/>
                  </a:solidFill>
                </a:rPr>
                <a:t>1</a:t>
              </a:r>
            </a:p>
          </p:txBody>
        </p:sp>
        <p:sp>
          <p:nvSpPr>
            <p:cNvPr id="12" name="Rectangle 7"/>
            <p:cNvSpPr>
              <a:spLocks noChangeArrowheads="1"/>
            </p:cNvSpPr>
            <p:nvPr/>
          </p:nvSpPr>
          <p:spPr bwMode="auto">
            <a:xfrm>
              <a:off x="1244288" y="3636586"/>
              <a:ext cx="84960" cy="184666"/>
            </a:xfrm>
            <a:prstGeom prst="rect">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p>
              <a:pPr algn="ctr">
                <a:buClr>
                  <a:schemeClr val="hlink"/>
                </a:buClr>
              </a:pPr>
              <a:r>
                <a:rPr lang="en-US" sz="1200" b="1">
                  <a:solidFill>
                    <a:schemeClr val="bg1"/>
                  </a:solidFill>
                </a:rPr>
                <a:t>2</a:t>
              </a:r>
            </a:p>
          </p:txBody>
        </p:sp>
        <p:sp>
          <p:nvSpPr>
            <p:cNvPr id="13" name="AutoShape 8"/>
            <p:cNvSpPr>
              <a:spLocks noChangeArrowheads="1"/>
            </p:cNvSpPr>
            <p:nvPr/>
          </p:nvSpPr>
          <p:spPr bwMode="auto">
            <a:xfrm>
              <a:off x="1444479" y="3607807"/>
              <a:ext cx="303651" cy="244747"/>
            </a:xfrm>
            <a:prstGeom prst="chevron">
              <a:avLst>
                <a:gd name="adj" fmla="val 12369"/>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p>
              <a:endParaRPr lang="en-US">
                <a:solidFill>
                  <a:schemeClr val="bg1"/>
                </a:solidFill>
              </a:endParaRPr>
            </a:p>
          </p:txBody>
        </p:sp>
        <p:sp>
          <p:nvSpPr>
            <p:cNvPr id="14" name="Rectangle 9"/>
            <p:cNvSpPr>
              <a:spLocks noChangeArrowheads="1"/>
            </p:cNvSpPr>
            <p:nvPr/>
          </p:nvSpPr>
          <p:spPr bwMode="auto">
            <a:xfrm>
              <a:off x="1536169" y="3636586"/>
              <a:ext cx="84960" cy="184666"/>
            </a:xfrm>
            <a:prstGeom prst="rect">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p>
              <a:pPr algn="ctr">
                <a:buClr>
                  <a:schemeClr val="hlink"/>
                </a:buClr>
              </a:pPr>
              <a:r>
                <a:rPr lang="en-US" sz="1200" b="1">
                  <a:solidFill>
                    <a:schemeClr val="bg1"/>
                  </a:solidFill>
                </a:rPr>
                <a:t>3</a:t>
              </a:r>
            </a:p>
          </p:txBody>
        </p:sp>
        <p:sp>
          <p:nvSpPr>
            <p:cNvPr id="15" name="AutoShape 10"/>
            <p:cNvSpPr>
              <a:spLocks noChangeArrowheads="1"/>
            </p:cNvSpPr>
            <p:nvPr/>
          </p:nvSpPr>
          <p:spPr bwMode="auto">
            <a:xfrm>
              <a:off x="1738714" y="3607807"/>
              <a:ext cx="303651" cy="244747"/>
            </a:xfrm>
            <a:prstGeom prst="chevron">
              <a:avLst>
                <a:gd name="adj" fmla="val 12369"/>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p>
              <a:endParaRPr lang="en-US">
                <a:solidFill>
                  <a:schemeClr val="bg1"/>
                </a:solidFill>
              </a:endParaRPr>
            </a:p>
          </p:txBody>
        </p:sp>
        <p:sp>
          <p:nvSpPr>
            <p:cNvPr id="16" name="AutoShape 11"/>
            <p:cNvSpPr>
              <a:spLocks noChangeArrowheads="1"/>
            </p:cNvSpPr>
            <p:nvPr/>
          </p:nvSpPr>
          <p:spPr bwMode="auto">
            <a:xfrm>
              <a:off x="2032950" y="3607807"/>
              <a:ext cx="302474" cy="244747"/>
            </a:xfrm>
            <a:prstGeom prst="chevron">
              <a:avLst>
                <a:gd name="adj" fmla="val 12321"/>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p>
              <a:endParaRPr lang="en-US">
                <a:solidFill>
                  <a:schemeClr val="bg1"/>
                </a:solidFill>
              </a:endParaRPr>
            </a:p>
          </p:txBody>
        </p:sp>
        <p:sp>
          <p:nvSpPr>
            <p:cNvPr id="17" name="Rectangle 12"/>
            <p:cNvSpPr>
              <a:spLocks noChangeArrowheads="1"/>
            </p:cNvSpPr>
            <p:nvPr/>
          </p:nvSpPr>
          <p:spPr bwMode="auto">
            <a:xfrm>
              <a:off x="2125230" y="3636586"/>
              <a:ext cx="84959" cy="184666"/>
            </a:xfrm>
            <a:prstGeom prst="rect">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p>
              <a:pPr algn="ctr">
                <a:buClr>
                  <a:schemeClr val="hlink"/>
                </a:buClr>
              </a:pPr>
              <a:r>
                <a:rPr lang="en-US" sz="1200" b="1">
                  <a:solidFill>
                    <a:schemeClr val="bg1"/>
                  </a:solidFill>
                </a:rPr>
                <a:t>2</a:t>
              </a:r>
            </a:p>
          </p:txBody>
        </p:sp>
        <p:sp>
          <p:nvSpPr>
            <p:cNvPr id="18" name="AutoShape 13"/>
            <p:cNvSpPr>
              <a:spLocks noChangeArrowheads="1"/>
            </p:cNvSpPr>
            <p:nvPr/>
          </p:nvSpPr>
          <p:spPr bwMode="auto">
            <a:xfrm>
              <a:off x="2328363" y="3607807"/>
              <a:ext cx="300121" cy="244747"/>
            </a:xfrm>
            <a:prstGeom prst="chevron">
              <a:avLst>
                <a:gd name="adj" fmla="val 12225"/>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p>
              <a:endParaRPr lang="en-US">
                <a:solidFill>
                  <a:schemeClr val="bg1"/>
                </a:solidFill>
              </a:endParaRPr>
            </a:p>
          </p:txBody>
        </p:sp>
        <p:sp>
          <p:nvSpPr>
            <p:cNvPr id="19" name="Rectangle 14"/>
            <p:cNvSpPr>
              <a:spLocks noChangeArrowheads="1"/>
            </p:cNvSpPr>
            <p:nvPr/>
          </p:nvSpPr>
          <p:spPr bwMode="auto">
            <a:xfrm>
              <a:off x="2420055" y="3636586"/>
              <a:ext cx="84960" cy="184666"/>
            </a:xfrm>
            <a:prstGeom prst="rect">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p>
              <a:pPr algn="ctr">
                <a:buClr>
                  <a:schemeClr val="hlink"/>
                </a:buClr>
              </a:pPr>
              <a:r>
                <a:rPr lang="en-US" sz="1200" b="1">
                  <a:solidFill>
                    <a:schemeClr val="bg1"/>
                  </a:solidFill>
                </a:rPr>
                <a:t>2</a:t>
              </a:r>
            </a:p>
          </p:txBody>
        </p:sp>
        <p:sp>
          <p:nvSpPr>
            <p:cNvPr id="20" name="AutoShape 15"/>
            <p:cNvSpPr>
              <a:spLocks noChangeArrowheads="1"/>
            </p:cNvSpPr>
            <p:nvPr/>
          </p:nvSpPr>
          <p:spPr bwMode="auto">
            <a:xfrm>
              <a:off x="2622599" y="3607807"/>
              <a:ext cx="301298" cy="244747"/>
            </a:xfrm>
            <a:prstGeom prst="chevron">
              <a:avLst>
                <a:gd name="adj" fmla="val 12273"/>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p>
              <a:endParaRPr lang="en-US">
                <a:solidFill>
                  <a:schemeClr val="bg1"/>
                </a:solidFill>
              </a:endParaRPr>
            </a:p>
          </p:txBody>
        </p:sp>
        <p:sp>
          <p:nvSpPr>
            <p:cNvPr id="21" name="AutoShape 16"/>
            <p:cNvSpPr>
              <a:spLocks noChangeArrowheads="1"/>
            </p:cNvSpPr>
            <p:nvPr/>
          </p:nvSpPr>
          <p:spPr bwMode="auto">
            <a:xfrm>
              <a:off x="2916835" y="3607807"/>
              <a:ext cx="300121" cy="244747"/>
            </a:xfrm>
            <a:prstGeom prst="chevron">
              <a:avLst>
                <a:gd name="adj" fmla="val 12225"/>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p>
              <a:endParaRPr lang="en-US">
                <a:solidFill>
                  <a:schemeClr val="bg1"/>
                </a:solidFill>
              </a:endParaRPr>
            </a:p>
          </p:txBody>
        </p:sp>
        <p:sp>
          <p:nvSpPr>
            <p:cNvPr id="22" name="Rectangle 17"/>
            <p:cNvSpPr>
              <a:spLocks noChangeArrowheads="1"/>
            </p:cNvSpPr>
            <p:nvPr/>
          </p:nvSpPr>
          <p:spPr bwMode="auto">
            <a:xfrm>
              <a:off x="3007349" y="3636586"/>
              <a:ext cx="84960" cy="184666"/>
            </a:xfrm>
            <a:prstGeom prst="rect">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p>
              <a:pPr algn="ctr">
                <a:buClr>
                  <a:schemeClr val="hlink"/>
                </a:buClr>
              </a:pPr>
              <a:r>
                <a:rPr lang="en-US" sz="1200" b="1">
                  <a:solidFill>
                    <a:schemeClr val="bg1"/>
                  </a:solidFill>
                </a:rPr>
                <a:t>2</a:t>
              </a:r>
            </a:p>
          </p:txBody>
        </p:sp>
        <p:sp>
          <p:nvSpPr>
            <p:cNvPr id="23" name="AutoShape 18"/>
            <p:cNvSpPr>
              <a:spLocks noChangeArrowheads="1"/>
            </p:cNvSpPr>
            <p:nvPr/>
          </p:nvSpPr>
          <p:spPr bwMode="auto">
            <a:xfrm>
              <a:off x="3209894" y="3607807"/>
              <a:ext cx="301298" cy="244747"/>
            </a:xfrm>
            <a:prstGeom prst="chevron">
              <a:avLst>
                <a:gd name="adj" fmla="val 12273"/>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p>
              <a:endParaRPr lang="en-US">
                <a:solidFill>
                  <a:schemeClr val="bg1"/>
                </a:solidFill>
              </a:endParaRPr>
            </a:p>
          </p:txBody>
        </p:sp>
        <p:sp>
          <p:nvSpPr>
            <p:cNvPr id="24" name="Rectangle 19"/>
            <p:cNvSpPr>
              <a:spLocks noChangeArrowheads="1"/>
            </p:cNvSpPr>
            <p:nvPr/>
          </p:nvSpPr>
          <p:spPr bwMode="auto">
            <a:xfrm>
              <a:off x="3302175" y="3636586"/>
              <a:ext cx="84960" cy="184666"/>
            </a:xfrm>
            <a:prstGeom prst="rect">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p>
              <a:pPr algn="ctr">
                <a:buClr>
                  <a:schemeClr val="hlink"/>
                </a:buClr>
              </a:pPr>
              <a:r>
                <a:rPr lang="en-US" sz="1200" b="1">
                  <a:solidFill>
                    <a:schemeClr val="bg1"/>
                  </a:solidFill>
                </a:rPr>
                <a:t>2</a:t>
              </a:r>
            </a:p>
          </p:txBody>
        </p:sp>
        <p:sp>
          <p:nvSpPr>
            <p:cNvPr id="25" name="Rectangle 20"/>
            <p:cNvSpPr>
              <a:spLocks noChangeArrowheads="1"/>
            </p:cNvSpPr>
            <p:nvPr/>
          </p:nvSpPr>
          <p:spPr bwMode="auto">
            <a:xfrm>
              <a:off x="1849237" y="3636586"/>
              <a:ext cx="84960" cy="184666"/>
            </a:xfrm>
            <a:prstGeom prst="rect">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p>
              <a:pPr algn="ctr">
                <a:buClr>
                  <a:schemeClr val="hlink"/>
                </a:buClr>
              </a:pPr>
              <a:r>
                <a:rPr lang="en-US" sz="1200" b="1">
                  <a:solidFill>
                    <a:schemeClr val="bg1"/>
                  </a:solidFill>
                </a:rPr>
                <a:t>4</a:t>
              </a:r>
            </a:p>
          </p:txBody>
        </p:sp>
        <p:sp>
          <p:nvSpPr>
            <p:cNvPr id="26" name="AutoShape 21"/>
            <p:cNvSpPr>
              <a:spLocks noChangeArrowheads="1"/>
            </p:cNvSpPr>
            <p:nvPr/>
          </p:nvSpPr>
          <p:spPr bwMode="auto">
            <a:xfrm>
              <a:off x="2032950" y="3607807"/>
              <a:ext cx="302474" cy="244747"/>
            </a:xfrm>
            <a:prstGeom prst="chevron">
              <a:avLst>
                <a:gd name="adj" fmla="val 12321"/>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p>
              <a:endParaRPr lang="en-US">
                <a:solidFill>
                  <a:schemeClr val="bg1"/>
                </a:solidFill>
              </a:endParaRPr>
            </a:p>
          </p:txBody>
        </p:sp>
        <p:sp>
          <p:nvSpPr>
            <p:cNvPr id="27" name="Rectangle 22"/>
            <p:cNvSpPr>
              <a:spLocks noChangeArrowheads="1"/>
            </p:cNvSpPr>
            <p:nvPr/>
          </p:nvSpPr>
          <p:spPr bwMode="auto">
            <a:xfrm>
              <a:off x="2125230" y="3636586"/>
              <a:ext cx="84959" cy="184666"/>
            </a:xfrm>
            <a:prstGeom prst="rect">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p>
              <a:pPr algn="ctr">
                <a:buClr>
                  <a:schemeClr val="hlink"/>
                </a:buClr>
              </a:pPr>
              <a:r>
                <a:rPr lang="en-US" sz="1200" b="1">
                  <a:solidFill>
                    <a:schemeClr val="bg1"/>
                  </a:solidFill>
                </a:rPr>
                <a:t>5</a:t>
              </a:r>
            </a:p>
          </p:txBody>
        </p:sp>
        <p:sp>
          <p:nvSpPr>
            <p:cNvPr id="28" name="AutoShape 23"/>
            <p:cNvSpPr>
              <a:spLocks noChangeArrowheads="1"/>
            </p:cNvSpPr>
            <p:nvPr/>
          </p:nvSpPr>
          <p:spPr bwMode="auto">
            <a:xfrm>
              <a:off x="2328363" y="3607807"/>
              <a:ext cx="300121" cy="244747"/>
            </a:xfrm>
            <a:prstGeom prst="chevron">
              <a:avLst>
                <a:gd name="adj" fmla="val 12225"/>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p>
              <a:endParaRPr lang="en-US">
                <a:solidFill>
                  <a:schemeClr val="bg1"/>
                </a:solidFill>
              </a:endParaRPr>
            </a:p>
          </p:txBody>
        </p:sp>
        <p:sp>
          <p:nvSpPr>
            <p:cNvPr id="29" name="Rectangle 24"/>
            <p:cNvSpPr>
              <a:spLocks noChangeArrowheads="1"/>
            </p:cNvSpPr>
            <p:nvPr/>
          </p:nvSpPr>
          <p:spPr bwMode="auto">
            <a:xfrm>
              <a:off x="2420055" y="3636586"/>
              <a:ext cx="84960" cy="184666"/>
            </a:xfrm>
            <a:prstGeom prst="rect">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p>
              <a:pPr algn="ctr">
                <a:buClr>
                  <a:schemeClr val="hlink"/>
                </a:buClr>
              </a:pPr>
              <a:r>
                <a:rPr lang="en-US" sz="1200" b="1">
                  <a:solidFill>
                    <a:schemeClr val="bg1"/>
                  </a:solidFill>
                </a:rPr>
                <a:t>6</a:t>
              </a:r>
            </a:p>
          </p:txBody>
        </p:sp>
        <p:sp>
          <p:nvSpPr>
            <p:cNvPr id="30" name="AutoShape 25"/>
            <p:cNvSpPr>
              <a:spLocks noChangeArrowheads="1"/>
            </p:cNvSpPr>
            <p:nvPr/>
          </p:nvSpPr>
          <p:spPr bwMode="auto">
            <a:xfrm>
              <a:off x="2622599" y="3607807"/>
              <a:ext cx="301298" cy="244747"/>
            </a:xfrm>
            <a:prstGeom prst="chevron">
              <a:avLst>
                <a:gd name="adj" fmla="val 12273"/>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p>
              <a:endParaRPr lang="en-US">
                <a:solidFill>
                  <a:schemeClr val="bg1"/>
                </a:solidFill>
              </a:endParaRPr>
            </a:p>
          </p:txBody>
        </p:sp>
        <p:sp>
          <p:nvSpPr>
            <p:cNvPr id="31" name="Rectangle 26"/>
            <p:cNvSpPr>
              <a:spLocks noChangeArrowheads="1"/>
            </p:cNvSpPr>
            <p:nvPr/>
          </p:nvSpPr>
          <p:spPr bwMode="auto">
            <a:xfrm>
              <a:off x="2735476" y="3636586"/>
              <a:ext cx="84959" cy="184666"/>
            </a:xfrm>
            <a:prstGeom prst="rect">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p>
              <a:pPr algn="ctr">
                <a:buClr>
                  <a:schemeClr val="hlink"/>
                </a:buClr>
              </a:pPr>
              <a:r>
                <a:rPr lang="en-US" sz="1200" b="1" dirty="0">
                  <a:solidFill>
                    <a:schemeClr val="bg1"/>
                  </a:solidFill>
                </a:rPr>
                <a:t>7</a:t>
              </a:r>
            </a:p>
          </p:txBody>
        </p:sp>
        <p:sp>
          <p:nvSpPr>
            <p:cNvPr id="32" name="AutoShape 27"/>
            <p:cNvSpPr>
              <a:spLocks noChangeArrowheads="1"/>
            </p:cNvSpPr>
            <p:nvPr/>
          </p:nvSpPr>
          <p:spPr bwMode="auto">
            <a:xfrm>
              <a:off x="2916835" y="3607807"/>
              <a:ext cx="300121" cy="244747"/>
            </a:xfrm>
            <a:prstGeom prst="chevron">
              <a:avLst>
                <a:gd name="adj" fmla="val 12225"/>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p>
              <a:endParaRPr lang="en-US">
                <a:solidFill>
                  <a:schemeClr val="bg1"/>
                </a:solidFill>
              </a:endParaRPr>
            </a:p>
          </p:txBody>
        </p:sp>
        <p:sp>
          <p:nvSpPr>
            <p:cNvPr id="33" name="Rectangle 28"/>
            <p:cNvSpPr>
              <a:spLocks noChangeArrowheads="1"/>
            </p:cNvSpPr>
            <p:nvPr/>
          </p:nvSpPr>
          <p:spPr bwMode="auto">
            <a:xfrm>
              <a:off x="3007349" y="3636586"/>
              <a:ext cx="84960" cy="184666"/>
            </a:xfrm>
            <a:prstGeom prst="rect">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p>
              <a:pPr algn="ctr">
                <a:buClr>
                  <a:schemeClr val="hlink"/>
                </a:buClr>
              </a:pPr>
              <a:r>
                <a:rPr lang="en-US" sz="1200" b="1">
                  <a:solidFill>
                    <a:schemeClr val="bg1"/>
                  </a:solidFill>
                </a:rPr>
                <a:t>8</a:t>
              </a:r>
            </a:p>
          </p:txBody>
        </p:sp>
        <p:sp>
          <p:nvSpPr>
            <p:cNvPr id="34" name="AutoShape 29"/>
            <p:cNvSpPr>
              <a:spLocks noChangeArrowheads="1"/>
            </p:cNvSpPr>
            <p:nvPr/>
          </p:nvSpPr>
          <p:spPr bwMode="auto">
            <a:xfrm>
              <a:off x="3209894" y="3607807"/>
              <a:ext cx="301298" cy="244747"/>
            </a:xfrm>
            <a:prstGeom prst="chevron">
              <a:avLst>
                <a:gd name="adj" fmla="val 12273"/>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p>
              <a:endParaRPr lang="en-US">
                <a:solidFill>
                  <a:schemeClr val="bg1"/>
                </a:solidFill>
              </a:endParaRPr>
            </a:p>
          </p:txBody>
        </p:sp>
        <p:sp>
          <p:nvSpPr>
            <p:cNvPr id="35" name="Rectangle 30"/>
            <p:cNvSpPr>
              <a:spLocks noChangeArrowheads="1"/>
            </p:cNvSpPr>
            <p:nvPr/>
          </p:nvSpPr>
          <p:spPr bwMode="auto">
            <a:xfrm>
              <a:off x="3302175" y="3636586"/>
              <a:ext cx="84960" cy="184666"/>
            </a:xfrm>
            <a:prstGeom prst="rect">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p>
              <a:pPr algn="ctr">
                <a:buClr>
                  <a:schemeClr val="hlink"/>
                </a:buClr>
              </a:pPr>
              <a:r>
                <a:rPr lang="en-US" sz="1200" b="1" dirty="0">
                  <a:solidFill>
                    <a:schemeClr val="bg1"/>
                  </a:solidFill>
                </a:rPr>
                <a:t>9</a:t>
              </a:r>
            </a:p>
          </p:txBody>
        </p:sp>
        <p:sp>
          <p:nvSpPr>
            <p:cNvPr id="36" name="AutoShape 31"/>
            <p:cNvSpPr>
              <a:spLocks noChangeArrowheads="1"/>
            </p:cNvSpPr>
            <p:nvPr/>
          </p:nvSpPr>
          <p:spPr bwMode="auto">
            <a:xfrm>
              <a:off x="3504130" y="3607807"/>
              <a:ext cx="302474" cy="244747"/>
            </a:xfrm>
            <a:prstGeom prst="chevron">
              <a:avLst>
                <a:gd name="adj" fmla="val 12321"/>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p>
              <a:endParaRPr lang="en-US">
                <a:solidFill>
                  <a:schemeClr val="bg1"/>
                </a:solidFill>
              </a:endParaRPr>
            </a:p>
          </p:txBody>
        </p:sp>
        <p:sp>
          <p:nvSpPr>
            <p:cNvPr id="37" name="Rectangle 32"/>
            <p:cNvSpPr>
              <a:spLocks noChangeArrowheads="1"/>
            </p:cNvSpPr>
            <p:nvPr/>
          </p:nvSpPr>
          <p:spPr bwMode="auto">
            <a:xfrm>
              <a:off x="3553932" y="3636586"/>
              <a:ext cx="169918" cy="184666"/>
            </a:xfrm>
            <a:prstGeom prst="rect">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p>
              <a:pPr algn="ctr">
                <a:buClr>
                  <a:schemeClr val="hlink"/>
                </a:buClr>
              </a:pPr>
              <a:r>
                <a:rPr lang="en-US" sz="1200" b="1">
                  <a:solidFill>
                    <a:schemeClr val="bg1"/>
                  </a:solidFill>
                </a:rPr>
                <a:t>10</a:t>
              </a:r>
            </a:p>
          </p:txBody>
        </p:sp>
        <p:sp>
          <p:nvSpPr>
            <p:cNvPr id="38" name="AutoShape 33"/>
            <p:cNvSpPr>
              <a:spLocks noChangeArrowheads="1"/>
            </p:cNvSpPr>
            <p:nvPr/>
          </p:nvSpPr>
          <p:spPr bwMode="auto">
            <a:xfrm>
              <a:off x="3794835" y="3607807"/>
              <a:ext cx="300121" cy="244747"/>
            </a:xfrm>
            <a:prstGeom prst="chevron">
              <a:avLst>
                <a:gd name="adj" fmla="val 12225"/>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p>
              <a:endParaRPr lang="en-US">
                <a:solidFill>
                  <a:schemeClr val="bg1"/>
                </a:solidFill>
              </a:endParaRPr>
            </a:p>
          </p:txBody>
        </p:sp>
        <p:sp>
          <p:nvSpPr>
            <p:cNvPr id="39" name="AutoShape 34"/>
            <p:cNvSpPr>
              <a:spLocks noChangeArrowheads="1"/>
            </p:cNvSpPr>
            <p:nvPr/>
          </p:nvSpPr>
          <p:spPr bwMode="auto">
            <a:xfrm>
              <a:off x="4092602" y="3607807"/>
              <a:ext cx="302474" cy="244747"/>
            </a:xfrm>
            <a:prstGeom prst="chevron">
              <a:avLst>
                <a:gd name="adj" fmla="val 12321"/>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p>
              <a:endParaRPr lang="en-US">
                <a:solidFill>
                  <a:schemeClr val="bg1"/>
                </a:solidFill>
              </a:endParaRPr>
            </a:p>
          </p:txBody>
        </p:sp>
        <p:sp>
          <p:nvSpPr>
            <p:cNvPr id="40" name="Rectangle 35"/>
            <p:cNvSpPr>
              <a:spLocks noChangeArrowheads="1"/>
            </p:cNvSpPr>
            <p:nvPr/>
          </p:nvSpPr>
          <p:spPr bwMode="auto">
            <a:xfrm>
              <a:off x="4184293" y="3636586"/>
              <a:ext cx="84960" cy="184666"/>
            </a:xfrm>
            <a:prstGeom prst="rect">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p>
              <a:pPr algn="ctr">
                <a:buClr>
                  <a:schemeClr val="hlink"/>
                </a:buClr>
              </a:pPr>
              <a:r>
                <a:rPr lang="en-US" sz="1200" b="1">
                  <a:solidFill>
                    <a:schemeClr val="bg1"/>
                  </a:solidFill>
                </a:rPr>
                <a:t>2</a:t>
              </a:r>
            </a:p>
          </p:txBody>
        </p:sp>
        <p:sp>
          <p:nvSpPr>
            <p:cNvPr id="41" name="AutoShape 38"/>
            <p:cNvSpPr>
              <a:spLocks noChangeArrowheads="1"/>
            </p:cNvSpPr>
            <p:nvPr/>
          </p:nvSpPr>
          <p:spPr bwMode="auto">
            <a:xfrm>
              <a:off x="3794835" y="3607807"/>
              <a:ext cx="300121" cy="244747"/>
            </a:xfrm>
            <a:prstGeom prst="chevron">
              <a:avLst>
                <a:gd name="adj" fmla="val 12225"/>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p>
              <a:endParaRPr lang="en-US">
                <a:solidFill>
                  <a:schemeClr val="bg1"/>
                </a:solidFill>
              </a:endParaRPr>
            </a:p>
          </p:txBody>
        </p:sp>
        <p:sp>
          <p:nvSpPr>
            <p:cNvPr id="42" name="Rectangle 39"/>
            <p:cNvSpPr>
              <a:spLocks noChangeArrowheads="1"/>
            </p:cNvSpPr>
            <p:nvPr/>
          </p:nvSpPr>
          <p:spPr bwMode="auto">
            <a:xfrm>
              <a:off x="3874761" y="3636586"/>
              <a:ext cx="161454" cy="184666"/>
            </a:xfrm>
            <a:prstGeom prst="rect">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p>
              <a:pPr algn="ctr">
                <a:buClr>
                  <a:schemeClr val="hlink"/>
                </a:buClr>
              </a:pPr>
              <a:r>
                <a:rPr lang="en-US" sz="1200" b="1">
                  <a:solidFill>
                    <a:schemeClr val="bg1"/>
                  </a:solidFill>
                </a:rPr>
                <a:t>11</a:t>
              </a:r>
            </a:p>
          </p:txBody>
        </p:sp>
        <p:sp>
          <p:nvSpPr>
            <p:cNvPr id="43" name="AutoShape 40"/>
            <p:cNvSpPr>
              <a:spLocks noChangeArrowheads="1"/>
            </p:cNvSpPr>
            <p:nvPr/>
          </p:nvSpPr>
          <p:spPr bwMode="auto">
            <a:xfrm>
              <a:off x="4092602" y="3607807"/>
              <a:ext cx="302474" cy="244747"/>
            </a:xfrm>
            <a:prstGeom prst="chevron">
              <a:avLst>
                <a:gd name="adj" fmla="val 12321"/>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p>
              <a:endParaRPr lang="en-US">
                <a:solidFill>
                  <a:schemeClr val="bg1"/>
                </a:solidFill>
              </a:endParaRPr>
            </a:p>
          </p:txBody>
        </p:sp>
        <p:sp>
          <p:nvSpPr>
            <p:cNvPr id="44" name="Rectangle 41"/>
            <p:cNvSpPr>
              <a:spLocks noChangeArrowheads="1"/>
            </p:cNvSpPr>
            <p:nvPr/>
          </p:nvSpPr>
          <p:spPr bwMode="auto">
            <a:xfrm>
              <a:off x="4141814" y="3636586"/>
              <a:ext cx="169918" cy="184666"/>
            </a:xfrm>
            <a:prstGeom prst="rect">
              <a:avLst/>
            </a:prstGeom>
            <a:solidFill>
              <a:srgbClr val="089D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p>
              <a:pPr algn="ctr">
                <a:buClr>
                  <a:schemeClr val="hlink"/>
                </a:buClr>
              </a:pPr>
              <a:r>
                <a:rPr lang="en-US" sz="1200" b="1">
                  <a:solidFill>
                    <a:schemeClr val="bg1"/>
                  </a:solidFill>
                </a:rPr>
                <a:t>12</a:t>
              </a:r>
            </a:p>
          </p:txBody>
        </p:sp>
        <p:sp>
          <p:nvSpPr>
            <p:cNvPr id="45" name="Text Box 54"/>
            <p:cNvSpPr txBox="1">
              <a:spLocks noChangeArrowheads="1"/>
            </p:cNvSpPr>
            <p:nvPr/>
          </p:nvSpPr>
          <p:spPr bwMode="auto">
            <a:xfrm>
              <a:off x="2334198" y="3051003"/>
              <a:ext cx="769441" cy="276999"/>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defTabSz="787400" eaLnBrk="0" hangingPunct="0">
                <a:defRPr sz="1600">
                  <a:solidFill>
                    <a:schemeClr val="tx1"/>
                  </a:solidFill>
                  <a:latin typeface="Arial" pitchFamily="34" charset="0"/>
                </a:defRPr>
              </a:lvl1pPr>
              <a:lvl2pPr marL="742950" indent="-285750" defTabSz="787400" eaLnBrk="0" hangingPunct="0">
                <a:defRPr sz="1600">
                  <a:solidFill>
                    <a:schemeClr val="tx1"/>
                  </a:solidFill>
                  <a:latin typeface="Arial" pitchFamily="34" charset="0"/>
                </a:defRPr>
              </a:lvl2pPr>
              <a:lvl3pPr marL="1143000" indent="-228600" defTabSz="787400" eaLnBrk="0" hangingPunct="0">
                <a:defRPr sz="1600">
                  <a:solidFill>
                    <a:schemeClr val="tx1"/>
                  </a:solidFill>
                  <a:latin typeface="Arial" pitchFamily="34" charset="0"/>
                </a:defRPr>
              </a:lvl3pPr>
              <a:lvl4pPr marL="1600200" indent="-228600" defTabSz="787400" eaLnBrk="0" hangingPunct="0">
                <a:defRPr sz="1600">
                  <a:solidFill>
                    <a:schemeClr val="tx1"/>
                  </a:solidFill>
                  <a:latin typeface="Arial" pitchFamily="34" charset="0"/>
                </a:defRPr>
              </a:lvl4pPr>
              <a:lvl5pPr marL="2057400" indent="-228600" defTabSz="787400" eaLnBrk="0" hangingPunct="0">
                <a:defRPr sz="1600">
                  <a:solidFill>
                    <a:schemeClr val="tx1"/>
                  </a:solidFill>
                  <a:latin typeface="Arial" pitchFamily="34" charset="0"/>
                </a:defRPr>
              </a:lvl5pPr>
              <a:lvl6pPr marL="2514600" indent="-228600" defTabSz="787400" eaLnBrk="0" fontAlgn="base" hangingPunct="0">
                <a:spcBef>
                  <a:spcPct val="10000"/>
                </a:spcBef>
                <a:spcAft>
                  <a:spcPct val="0"/>
                </a:spcAft>
                <a:defRPr sz="1600">
                  <a:solidFill>
                    <a:schemeClr val="tx1"/>
                  </a:solidFill>
                  <a:latin typeface="Arial" pitchFamily="34" charset="0"/>
                </a:defRPr>
              </a:lvl6pPr>
              <a:lvl7pPr marL="2971800" indent="-228600" defTabSz="787400" eaLnBrk="0" fontAlgn="base" hangingPunct="0">
                <a:spcBef>
                  <a:spcPct val="10000"/>
                </a:spcBef>
                <a:spcAft>
                  <a:spcPct val="0"/>
                </a:spcAft>
                <a:defRPr sz="1600">
                  <a:solidFill>
                    <a:schemeClr val="tx1"/>
                  </a:solidFill>
                  <a:latin typeface="Arial" pitchFamily="34" charset="0"/>
                </a:defRPr>
              </a:lvl7pPr>
              <a:lvl8pPr marL="3429000" indent="-228600" defTabSz="787400" eaLnBrk="0" fontAlgn="base" hangingPunct="0">
                <a:spcBef>
                  <a:spcPct val="10000"/>
                </a:spcBef>
                <a:spcAft>
                  <a:spcPct val="0"/>
                </a:spcAft>
                <a:defRPr sz="1600">
                  <a:solidFill>
                    <a:schemeClr val="tx1"/>
                  </a:solidFill>
                  <a:latin typeface="Arial" pitchFamily="34" charset="0"/>
                </a:defRPr>
              </a:lvl8pPr>
              <a:lvl9pPr marL="3886200" indent="-228600" defTabSz="787400" eaLnBrk="0" fontAlgn="base" hangingPunct="0">
                <a:spcBef>
                  <a:spcPct val="10000"/>
                </a:spcBef>
                <a:spcAft>
                  <a:spcPct val="0"/>
                </a:spcAft>
                <a:defRPr sz="1600">
                  <a:solidFill>
                    <a:schemeClr val="tx1"/>
                  </a:solidFill>
                  <a:latin typeface="Arial" pitchFamily="34" charset="0"/>
                </a:defRPr>
              </a:lvl9pPr>
            </a:lstStyle>
            <a:p>
              <a:pPr algn="ctr" eaLnBrk="1" hangingPunct="1"/>
              <a:r>
                <a:rPr lang="en-US" sz="900" b="1" dirty="0" smtClean="0"/>
                <a:t>Application of</a:t>
              </a:r>
            </a:p>
            <a:p>
              <a:pPr algn="ctr" eaLnBrk="1" hangingPunct="1"/>
              <a:r>
                <a:rPr lang="en-US" sz="900" b="1" dirty="0" smtClean="0"/>
                <a:t>infected ticks</a:t>
              </a:r>
              <a:endParaRPr lang="en-US" sz="900" b="1" dirty="0"/>
            </a:p>
          </p:txBody>
        </p:sp>
        <p:grpSp>
          <p:nvGrpSpPr>
            <p:cNvPr id="46" name="Group 55"/>
            <p:cNvGrpSpPr>
              <a:grpSpLocks/>
            </p:cNvGrpSpPr>
            <p:nvPr/>
          </p:nvGrpSpPr>
          <p:grpSpPr bwMode="auto">
            <a:xfrm>
              <a:off x="2643857" y="3293748"/>
              <a:ext cx="256574" cy="261147"/>
              <a:chOff x="2356" y="1534"/>
              <a:chExt cx="264" cy="265"/>
            </a:xfrm>
          </p:grpSpPr>
          <p:pic>
            <p:nvPicPr>
              <p:cNvPr id="153" name="Picture 5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356" y="1578"/>
                <a:ext cx="139" cy="139"/>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4" name="Picture 5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81" y="1534"/>
                <a:ext cx="139" cy="139"/>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5" name="Picture 5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58" y="1660"/>
                <a:ext cx="139" cy="139"/>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47" name="Line 59"/>
            <p:cNvSpPr>
              <a:spLocks noChangeShapeType="1"/>
            </p:cNvSpPr>
            <p:nvPr/>
          </p:nvSpPr>
          <p:spPr bwMode="auto">
            <a:xfrm>
              <a:off x="2302470" y="3824799"/>
              <a:ext cx="1177" cy="880584"/>
            </a:xfrm>
            <a:prstGeom prst="line">
              <a:avLst/>
            </a:prstGeom>
            <a:noFill/>
            <a:ln w="28575">
              <a:solidFill>
                <a:srgbClr val="089DD5"/>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endParaRPr lang="en-US"/>
            </a:p>
          </p:txBody>
        </p:sp>
        <p:sp>
          <p:nvSpPr>
            <p:cNvPr id="48" name="Text Box 129"/>
            <p:cNvSpPr txBox="1">
              <a:spLocks noChangeArrowheads="1"/>
            </p:cNvSpPr>
            <p:nvPr/>
          </p:nvSpPr>
          <p:spPr bwMode="auto">
            <a:xfrm>
              <a:off x="2126666" y="4741968"/>
              <a:ext cx="339837" cy="138499"/>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defTabSz="787400" eaLnBrk="0" hangingPunct="0">
                <a:defRPr sz="1600">
                  <a:solidFill>
                    <a:schemeClr val="tx1"/>
                  </a:solidFill>
                  <a:latin typeface="Arial" pitchFamily="34" charset="0"/>
                </a:defRPr>
              </a:lvl1pPr>
              <a:lvl2pPr marL="742950" indent="-285750" defTabSz="787400" eaLnBrk="0" hangingPunct="0">
                <a:defRPr sz="1600">
                  <a:solidFill>
                    <a:schemeClr val="tx1"/>
                  </a:solidFill>
                  <a:latin typeface="Arial" pitchFamily="34" charset="0"/>
                </a:defRPr>
              </a:lvl2pPr>
              <a:lvl3pPr marL="1143000" indent="-228600" defTabSz="787400" eaLnBrk="0" hangingPunct="0">
                <a:defRPr sz="1600">
                  <a:solidFill>
                    <a:schemeClr val="tx1"/>
                  </a:solidFill>
                  <a:latin typeface="Arial" pitchFamily="34" charset="0"/>
                </a:defRPr>
              </a:lvl3pPr>
              <a:lvl4pPr marL="1600200" indent="-228600" defTabSz="787400" eaLnBrk="0" hangingPunct="0">
                <a:defRPr sz="1600">
                  <a:solidFill>
                    <a:schemeClr val="tx1"/>
                  </a:solidFill>
                  <a:latin typeface="Arial" pitchFamily="34" charset="0"/>
                </a:defRPr>
              </a:lvl4pPr>
              <a:lvl5pPr marL="2057400" indent="-228600" defTabSz="787400" eaLnBrk="0" hangingPunct="0">
                <a:defRPr sz="1600">
                  <a:solidFill>
                    <a:schemeClr val="tx1"/>
                  </a:solidFill>
                  <a:latin typeface="Arial" pitchFamily="34" charset="0"/>
                </a:defRPr>
              </a:lvl5pPr>
              <a:lvl6pPr marL="2514600" indent="-228600" defTabSz="787400" eaLnBrk="0" fontAlgn="base" hangingPunct="0">
                <a:spcBef>
                  <a:spcPct val="10000"/>
                </a:spcBef>
                <a:spcAft>
                  <a:spcPct val="0"/>
                </a:spcAft>
                <a:defRPr sz="1600">
                  <a:solidFill>
                    <a:schemeClr val="tx1"/>
                  </a:solidFill>
                  <a:latin typeface="Arial" pitchFamily="34" charset="0"/>
                </a:defRPr>
              </a:lvl6pPr>
              <a:lvl7pPr marL="2971800" indent="-228600" defTabSz="787400" eaLnBrk="0" fontAlgn="base" hangingPunct="0">
                <a:spcBef>
                  <a:spcPct val="10000"/>
                </a:spcBef>
                <a:spcAft>
                  <a:spcPct val="0"/>
                </a:spcAft>
                <a:defRPr sz="1600">
                  <a:solidFill>
                    <a:schemeClr val="tx1"/>
                  </a:solidFill>
                  <a:latin typeface="Arial" pitchFamily="34" charset="0"/>
                </a:defRPr>
              </a:lvl7pPr>
              <a:lvl8pPr marL="3429000" indent="-228600" defTabSz="787400" eaLnBrk="0" fontAlgn="base" hangingPunct="0">
                <a:spcBef>
                  <a:spcPct val="10000"/>
                </a:spcBef>
                <a:spcAft>
                  <a:spcPct val="0"/>
                </a:spcAft>
                <a:defRPr sz="1600">
                  <a:solidFill>
                    <a:schemeClr val="tx1"/>
                  </a:solidFill>
                  <a:latin typeface="Arial" pitchFamily="34" charset="0"/>
                </a:defRPr>
              </a:lvl8pPr>
              <a:lvl9pPr marL="3886200" indent="-228600" defTabSz="787400" eaLnBrk="0" fontAlgn="base" hangingPunct="0">
                <a:spcBef>
                  <a:spcPct val="10000"/>
                </a:spcBef>
                <a:spcAft>
                  <a:spcPct val="0"/>
                </a:spcAft>
                <a:defRPr sz="1600">
                  <a:solidFill>
                    <a:schemeClr val="tx1"/>
                  </a:solidFill>
                  <a:latin typeface="Arial" pitchFamily="34" charset="0"/>
                </a:defRPr>
              </a:lvl9pPr>
            </a:lstStyle>
            <a:p>
              <a:pPr algn="ctr" eaLnBrk="1" hangingPunct="1">
                <a:spcBef>
                  <a:spcPct val="50000"/>
                </a:spcBef>
              </a:pPr>
              <a:r>
                <a:rPr lang="en-US" sz="900" b="1" dirty="0"/>
                <a:t>ELISA</a:t>
              </a:r>
            </a:p>
          </p:txBody>
        </p:sp>
        <p:sp>
          <p:nvSpPr>
            <p:cNvPr id="49" name="Text Box 130"/>
            <p:cNvSpPr txBox="1">
              <a:spLocks noChangeArrowheads="1"/>
            </p:cNvSpPr>
            <p:nvPr/>
          </p:nvSpPr>
          <p:spPr bwMode="auto">
            <a:xfrm>
              <a:off x="883731" y="2627254"/>
              <a:ext cx="788677" cy="276999"/>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6350">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defTabSz="787400" eaLnBrk="0" hangingPunct="0">
                <a:defRPr sz="1600">
                  <a:solidFill>
                    <a:schemeClr val="tx1"/>
                  </a:solidFill>
                  <a:latin typeface="Arial" pitchFamily="34" charset="0"/>
                </a:defRPr>
              </a:lvl1pPr>
              <a:lvl2pPr marL="742950" indent="-285750" defTabSz="787400" eaLnBrk="0" hangingPunct="0">
                <a:defRPr sz="1600">
                  <a:solidFill>
                    <a:schemeClr val="tx1"/>
                  </a:solidFill>
                  <a:latin typeface="Arial" pitchFamily="34" charset="0"/>
                </a:defRPr>
              </a:lvl2pPr>
              <a:lvl3pPr marL="1143000" indent="-228600" defTabSz="787400" eaLnBrk="0" hangingPunct="0">
                <a:defRPr sz="1600">
                  <a:solidFill>
                    <a:schemeClr val="tx1"/>
                  </a:solidFill>
                  <a:latin typeface="Arial" pitchFamily="34" charset="0"/>
                </a:defRPr>
              </a:lvl3pPr>
              <a:lvl4pPr marL="1600200" indent="-228600" defTabSz="787400" eaLnBrk="0" hangingPunct="0">
                <a:defRPr sz="1600">
                  <a:solidFill>
                    <a:schemeClr val="tx1"/>
                  </a:solidFill>
                  <a:latin typeface="Arial" pitchFamily="34" charset="0"/>
                </a:defRPr>
              </a:lvl4pPr>
              <a:lvl5pPr marL="2057400" indent="-228600" defTabSz="787400" eaLnBrk="0" hangingPunct="0">
                <a:defRPr sz="1600">
                  <a:solidFill>
                    <a:schemeClr val="tx1"/>
                  </a:solidFill>
                  <a:latin typeface="Arial" pitchFamily="34" charset="0"/>
                </a:defRPr>
              </a:lvl5pPr>
              <a:lvl6pPr marL="2514600" indent="-228600" defTabSz="787400" eaLnBrk="0" fontAlgn="base" hangingPunct="0">
                <a:spcBef>
                  <a:spcPct val="10000"/>
                </a:spcBef>
                <a:spcAft>
                  <a:spcPct val="0"/>
                </a:spcAft>
                <a:defRPr sz="1600">
                  <a:solidFill>
                    <a:schemeClr val="tx1"/>
                  </a:solidFill>
                  <a:latin typeface="Arial" pitchFamily="34" charset="0"/>
                </a:defRPr>
              </a:lvl6pPr>
              <a:lvl7pPr marL="2971800" indent="-228600" defTabSz="787400" eaLnBrk="0" fontAlgn="base" hangingPunct="0">
                <a:spcBef>
                  <a:spcPct val="10000"/>
                </a:spcBef>
                <a:spcAft>
                  <a:spcPct val="0"/>
                </a:spcAft>
                <a:defRPr sz="1600">
                  <a:solidFill>
                    <a:schemeClr val="tx1"/>
                  </a:solidFill>
                  <a:latin typeface="Arial" pitchFamily="34" charset="0"/>
                </a:defRPr>
              </a:lvl7pPr>
              <a:lvl8pPr marL="3429000" indent="-228600" defTabSz="787400" eaLnBrk="0" fontAlgn="base" hangingPunct="0">
                <a:spcBef>
                  <a:spcPct val="10000"/>
                </a:spcBef>
                <a:spcAft>
                  <a:spcPct val="0"/>
                </a:spcAft>
                <a:defRPr sz="1600">
                  <a:solidFill>
                    <a:schemeClr val="tx1"/>
                  </a:solidFill>
                  <a:latin typeface="Arial" pitchFamily="34" charset="0"/>
                </a:defRPr>
              </a:lvl8pPr>
              <a:lvl9pPr marL="3886200" indent="-228600" defTabSz="787400" eaLnBrk="0" fontAlgn="base" hangingPunct="0">
                <a:spcBef>
                  <a:spcPct val="10000"/>
                </a:spcBef>
                <a:spcAft>
                  <a:spcPct val="0"/>
                </a:spcAft>
                <a:defRPr sz="1600">
                  <a:solidFill>
                    <a:schemeClr val="tx1"/>
                  </a:solidFill>
                  <a:latin typeface="Arial" pitchFamily="34" charset="0"/>
                </a:defRPr>
              </a:lvl9pPr>
            </a:lstStyle>
            <a:p>
              <a:pPr algn="ctr" eaLnBrk="1" hangingPunct="1"/>
              <a:r>
                <a:rPr lang="en-US" sz="900" b="1" dirty="0" smtClean="0"/>
                <a:t>s.c. immunize</a:t>
              </a:r>
            </a:p>
            <a:p>
              <a:pPr algn="ctr" eaLnBrk="1" hangingPunct="1"/>
              <a:r>
                <a:rPr lang="en-US" sz="900" b="1" dirty="0" smtClean="0"/>
                <a:t>C3H/HeN mice</a:t>
              </a:r>
              <a:endParaRPr lang="en-US" sz="900" b="1" dirty="0"/>
            </a:p>
          </p:txBody>
        </p:sp>
        <p:sp>
          <p:nvSpPr>
            <p:cNvPr id="50" name="Line 131"/>
            <p:cNvSpPr>
              <a:spLocks noChangeShapeType="1"/>
            </p:cNvSpPr>
            <p:nvPr/>
          </p:nvSpPr>
          <p:spPr bwMode="auto">
            <a:xfrm>
              <a:off x="1407993" y="3330259"/>
              <a:ext cx="7062" cy="310349"/>
            </a:xfrm>
            <a:prstGeom prst="line">
              <a:avLst/>
            </a:prstGeom>
            <a:noFill/>
            <a:ln w="28575">
              <a:solidFill>
                <a:srgbClr val="089DD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endParaRPr lang="en-US"/>
            </a:p>
          </p:txBody>
        </p:sp>
        <p:sp>
          <p:nvSpPr>
            <p:cNvPr id="51" name="Line 132"/>
            <p:cNvSpPr>
              <a:spLocks noChangeShapeType="1"/>
            </p:cNvSpPr>
            <p:nvPr/>
          </p:nvSpPr>
          <p:spPr bwMode="auto">
            <a:xfrm>
              <a:off x="1998820" y="3330259"/>
              <a:ext cx="7062" cy="310349"/>
            </a:xfrm>
            <a:prstGeom prst="line">
              <a:avLst/>
            </a:prstGeom>
            <a:noFill/>
            <a:ln w="28575">
              <a:solidFill>
                <a:srgbClr val="089DD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endParaRPr lang="en-US"/>
            </a:p>
          </p:txBody>
        </p:sp>
        <p:sp>
          <p:nvSpPr>
            <p:cNvPr id="52" name="Line 133"/>
            <p:cNvSpPr>
              <a:spLocks noChangeShapeType="1"/>
            </p:cNvSpPr>
            <p:nvPr/>
          </p:nvSpPr>
          <p:spPr bwMode="auto">
            <a:xfrm>
              <a:off x="2306001" y="2823101"/>
              <a:ext cx="0" cy="817505"/>
            </a:xfrm>
            <a:prstGeom prst="line">
              <a:avLst/>
            </a:prstGeom>
            <a:noFill/>
            <a:ln w="28575">
              <a:solidFill>
                <a:srgbClr val="089DD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endParaRPr lang="en-US"/>
            </a:p>
          </p:txBody>
        </p:sp>
        <p:sp>
          <p:nvSpPr>
            <p:cNvPr id="53" name="Line 134"/>
            <p:cNvSpPr>
              <a:spLocks noChangeShapeType="1"/>
            </p:cNvSpPr>
            <p:nvPr/>
          </p:nvSpPr>
          <p:spPr bwMode="auto">
            <a:xfrm>
              <a:off x="2582583" y="3330259"/>
              <a:ext cx="7062" cy="310349"/>
            </a:xfrm>
            <a:prstGeom prst="line">
              <a:avLst/>
            </a:prstGeom>
            <a:noFill/>
            <a:ln w="28575">
              <a:solidFill>
                <a:srgbClr val="089DD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endParaRPr lang="en-US"/>
            </a:p>
          </p:txBody>
        </p:sp>
        <p:sp>
          <p:nvSpPr>
            <p:cNvPr id="54" name="Line 137"/>
            <p:cNvSpPr>
              <a:spLocks noChangeShapeType="1"/>
            </p:cNvSpPr>
            <p:nvPr/>
          </p:nvSpPr>
          <p:spPr bwMode="auto">
            <a:xfrm>
              <a:off x="4353883" y="2815532"/>
              <a:ext cx="0" cy="2431069"/>
            </a:xfrm>
            <a:prstGeom prst="line">
              <a:avLst/>
            </a:prstGeom>
            <a:noFill/>
            <a:ln w="28575">
              <a:solidFill>
                <a:srgbClr val="089DD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endParaRPr lang="en-US"/>
            </a:p>
          </p:txBody>
        </p:sp>
        <p:sp>
          <p:nvSpPr>
            <p:cNvPr id="55" name="Line 150"/>
            <p:cNvSpPr>
              <a:spLocks noChangeShapeType="1"/>
            </p:cNvSpPr>
            <p:nvPr/>
          </p:nvSpPr>
          <p:spPr bwMode="auto">
            <a:xfrm rot="16200000">
              <a:off x="4464515" y="4255045"/>
              <a:ext cx="0" cy="211850"/>
            </a:xfrm>
            <a:prstGeom prst="line">
              <a:avLst/>
            </a:prstGeom>
            <a:noFill/>
            <a:ln w="28575">
              <a:solidFill>
                <a:srgbClr val="089DD5"/>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endParaRPr lang="en-US"/>
            </a:p>
          </p:txBody>
        </p:sp>
        <p:sp>
          <p:nvSpPr>
            <p:cNvPr id="57" name="Text Box 158"/>
            <p:cNvSpPr txBox="1">
              <a:spLocks noChangeArrowheads="1"/>
            </p:cNvSpPr>
            <p:nvPr/>
          </p:nvSpPr>
          <p:spPr bwMode="auto">
            <a:xfrm>
              <a:off x="2575715" y="4170250"/>
              <a:ext cx="630927" cy="276999"/>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defTabSz="787400" eaLnBrk="0" hangingPunct="0">
                <a:defRPr sz="1600">
                  <a:solidFill>
                    <a:schemeClr val="tx1"/>
                  </a:solidFill>
                  <a:latin typeface="Arial" pitchFamily="34" charset="0"/>
                </a:defRPr>
              </a:lvl1pPr>
              <a:lvl2pPr marL="742950" indent="-285750" defTabSz="787400" eaLnBrk="0" hangingPunct="0">
                <a:defRPr sz="1600">
                  <a:solidFill>
                    <a:schemeClr val="tx1"/>
                  </a:solidFill>
                  <a:latin typeface="Arial" pitchFamily="34" charset="0"/>
                </a:defRPr>
              </a:lvl2pPr>
              <a:lvl3pPr marL="1143000" indent="-228600" defTabSz="787400" eaLnBrk="0" hangingPunct="0">
                <a:defRPr sz="1600">
                  <a:solidFill>
                    <a:schemeClr val="tx1"/>
                  </a:solidFill>
                  <a:latin typeface="Arial" pitchFamily="34" charset="0"/>
                </a:defRPr>
              </a:lvl3pPr>
              <a:lvl4pPr marL="1600200" indent="-228600" defTabSz="787400" eaLnBrk="0" hangingPunct="0">
                <a:defRPr sz="1600">
                  <a:solidFill>
                    <a:schemeClr val="tx1"/>
                  </a:solidFill>
                  <a:latin typeface="Arial" pitchFamily="34" charset="0"/>
                </a:defRPr>
              </a:lvl4pPr>
              <a:lvl5pPr marL="2057400" indent="-228600" defTabSz="787400" eaLnBrk="0" hangingPunct="0">
                <a:defRPr sz="1600">
                  <a:solidFill>
                    <a:schemeClr val="tx1"/>
                  </a:solidFill>
                  <a:latin typeface="Arial" pitchFamily="34" charset="0"/>
                </a:defRPr>
              </a:lvl5pPr>
              <a:lvl6pPr marL="2514600" indent="-228600" defTabSz="787400" eaLnBrk="0" fontAlgn="base" hangingPunct="0">
                <a:spcBef>
                  <a:spcPct val="10000"/>
                </a:spcBef>
                <a:spcAft>
                  <a:spcPct val="0"/>
                </a:spcAft>
                <a:defRPr sz="1600">
                  <a:solidFill>
                    <a:schemeClr val="tx1"/>
                  </a:solidFill>
                  <a:latin typeface="Arial" pitchFamily="34" charset="0"/>
                </a:defRPr>
              </a:lvl6pPr>
              <a:lvl7pPr marL="2971800" indent="-228600" defTabSz="787400" eaLnBrk="0" fontAlgn="base" hangingPunct="0">
                <a:spcBef>
                  <a:spcPct val="10000"/>
                </a:spcBef>
                <a:spcAft>
                  <a:spcPct val="0"/>
                </a:spcAft>
                <a:defRPr sz="1600">
                  <a:solidFill>
                    <a:schemeClr val="tx1"/>
                  </a:solidFill>
                  <a:latin typeface="Arial" pitchFamily="34" charset="0"/>
                </a:defRPr>
              </a:lvl7pPr>
              <a:lvl8pPr marL="3429000" indent="-228600" defTabSz="787400" eaLnBrk="0" fontAlgn="base" hangingPunct="0">
                <a:spcBef>
                  <a:spcPct val="10000"/>
                </a:spcBef>
                <a:spcAft>
                  <a:spcPct val="0"/>
                </a:spcAft>
                <a:defRPr sz="1600">
                  <a:solidFill>
                    <a:schemeClr val="tx1"/>
                  </a:solidFill>
                  <a:latin typeface="Arial" pitchFamily="34" charset="0"/>
                </a:defRPr>
              </a:lvl8pPr>
              <a:lvl9pPr marL="3886200" indent="-228600" defTabSz="787400" eaLnBrk="0" fontAlgn="base" hangingPunct="0">
                <a:spcBef>
                  <a:spcPct val="10000"/>
                </a:spcBef>
                <a:spcAft>
                  <a:spcPct val="0"/>
                </a:spcAft>
                <a:defRPr sz="1600">
                  <a:solidFill>
                    <a:schemeClr val="tx1"/>
                  </a:solidFill>
                  <a:latin typeface="Arial" pitchFamily="34" charset="0"/>
                </a:defRPr>
              </a:lvl9pPr>
            </a:lstStyle>
            <a:p>
              <a:pPr algn="ctr" eaLnBrk="1" hangingPunct="1"/>
              <a:r>
                <a:rPr lang="en-US" sz="900" b="1" dirty="0" smtClean="0"/>
                <a:t>Removal</a:t>
              </a:r>
            </a:p>
            <a:p>
              <a:pPr algn="ctr" eaLnBrk="1" hangingPunct="1"/>
              <a:r>
                <a:rPr lang="en-US" sz="900" b="1" dirty="0" smtClean="0"/>
                <a:t>of ticks</a:t>
              </a:r>
              <a:endParaRPr lang="en-US" sz="900" b="1" dirty="0"/>
            </a:p>
          </p:txBody>
        </p:sp>
        <p:grpSp>
          <p:nvGrpSpPr>
            <p:cNvPr id="58" name="Group 159"/>
            <p:cNvGrpSpPr>
              <a:grpSpLocks/>
            </p:cNvGrpSpPr>
            <p:nvPr/>
          </p:nvGrpSpPr>
          <p:grpSpPr bwMode="auto">
            <a:xfrm>
              <a:off x="2761484" y="4448018"/>
              <a:ext cx="256575" cy="261147"/>
              <a:chOff x="2167" y="1018"/>
              <a:chExt cx="264" cy="265"/>
            </a:xfrm>
          </p:grpSpPr>
          <p:pic>
            <p:nvPicPr>
              <p:cNvPr id="146" name="Picture 160"/>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167" y="1062"/>
                <a:ext cx="139" cy="139"/>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7" name="Picture 16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92" y="1018"/>
                <a:ext cx="139" cy="139"/>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8" name="Picture 16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69" y="1144"/>
                <a:ext cx="139" cy="139"/>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9" name="Line 163"/>
            <p:cNvSpPr>
              <a:spLocks noChangeShapeType="1"/>
            </p:cNvSpPr>
            <p:nvPr/>
          </p:nvSpPr>
          <p:spPr bwMode="auto">
            <a:xfrm>
              <a:off x="2890943" y="3834892"/>
              <a:ext cx="7062" cy="310349"/>
            </a:xfrm>
            <a:prstGeom prst="line">
              <a:avLst/>
            </a:prstGeom>
            <a:noFill/>
            <a:ln w="28575">
              <a:solidFill>
                <a:srgbClr val="089DD5"/>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endParaRPr lang="en-US"/>
            </a:p>
          </p:txBody>
        </p:sp>
        <p:sp>
          <p:nvSpPr>
            <p:cNvPr id="60" name="Text Box 167"/>
            <p:cNvSpPr txBox="1">
              <a:spLocks noChangeArrowheads="1"/>
            </p:cNvSpPr>
            <p:nvPr/>
          </p:nvSpPr>
          <p:spPr bwMode="auto">
            <a:xfrm>
              <a:off x="1766739" y="2627254"/>
              <a:ext cx="1109278" cy="138499"/>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defTabSz="787400" eaLnBrk="0" hangingPunct="0">
                <a:defRPr sz="1600">
                  <a:solidFill>
                    <a:schemeClr val="tx1"/>
                  </a:solidFill>
                  <a:latin typeface="Arial" pitchFamily="34" charset="0"/>
                </a:defRPr>
              </a:lvl1pPr>
              <a:lvl2pPr marL="742950" indent="-285750" defTabSz="787400" eaLnBrk="0" hangingPunct="0">
                <a:defRPr sz="1600">
                  <a:solidFill>
                    <a:schemeClr val="tx1"/>
                  </a:solidFill>
                  <a:latin typeface="Arial" pitchFamily="34" charset="0"/>
                </a:defRPr>
              </a:lvl2pPr>
              <a:lvl3pPr marL="1143000" indent="-228600" defTabSz="787400" eaLnBrk="0" hangingPunct="0">
                <a:defRPr sz="1600">
                  <a:solidFill>
                    <a:schemeClr val="tx1"/>
                  </a:solidFill>
                  <a:latin typeface="Arial" pitchFamily="34" charset="0"/>
                </a:defRPr>
              </a:lvl3pPr>
              <a:lvl4pPr marL="1600200" indent="-228600" defTabSz="787400" eaLnBrk="0" hangingPunct="0">
                <a:defRPr sz="1600">
                  <a:solidFill>
                    <a:schemeClr val="tx1"/>
                  </a:solidFill>
                  <a:latin typeface="Arial" pitchFamily="34" charset="0"/>
                </a:defRPr>
              </a:lvl4pPr>
              <a:lvl5pPr marL="2057400" indent="-228600" defTabSz="787400" eaLnBrk="0" hangingPunct="0">
                <a:defRPr sz="1600">
                  <a:solidFill>
                    <a:schemeClr val="tx1"/>
                  </a:solidFill>
                  <a:latin typeface="Arial" pitchFamily="34" charset="0"/>
                </a:defRPr>
              </a:lvl5pPr>
              <a:lvl6pPr marL="2514600" indent="-228600" defTabSz="787400" eaLnBrk="0" fontAlgn="base" hangingPunct="0">
                <a:spcBef>
                  <a:spcPct val="10000"/>
                </a:spcBef>
                <a:spcAft>
                  <a:spcPct val="0"/>
                </a:spcAft>
                <a:defRPr sz="1600">
                  <a:solidFill>
                    <a:schemeClr val="tx1"/>
                  </a:solidFill>
                  <a:latin typeface="Arial" pitchFamily="34" charset="0"/>
                </a:defRPr>
              </a:lvl6pPr>
              <a:lvl7pPr marL="2971800" indent="-228600" defTabSz="787400" eaLnBrk="0" fontAlgn="base" hangingPunct="0">
                <a:spcBef>
                  <a:spcPct val="10000"/>
                </a:spcBef>
                <a:spcAft>
                  <a:spcPct val="0"/>
                </a:spcAft>
                <a:defRPr sz="1600">
                  <a:solidFill>
                    <a:schemeClr val="tx1"/>
                  </a:solidFill>
                  <a:latin typeface="Arial" pitchFamily="34" charset="0"/>
                </a:defRPr>
              </a:lvl7pPr>
              <a:lvl8pPr marL="3429000" indent="-228600" defTabSz="787400" eaLnBrk="0" fontAlgn="base" hangingPunct="0">
                <a:spcBef>
                  <a:spcPct val="10000"/>
                </a:spcBef>
                <a:spcAft>
                  <a:spcPct val="0"/>
                </a:spcAft>
                <a:defRPr sz="1600">
                  <a:solidFill>
                    <a:schemeClr val="tx1"/>
                  </a:solidFill>
                  <a:latin typeface="Arial" pitchFamily="34" charset="0"/>
                </a:defRPr>
              </a:lvl8pPr>
              <a:lvl9pPr marL="3886200" indent="-228600" defTabSz="787400" eaLnBrk="0" fontAlgn="base" hangingPunct="0">
                <a:spcBef>
                  <a:spcPct val="10000"/>
                </a:spcBef>
                <a:spcAft>
                  <a:spcPct val="0"/>
                </a:spcAft>
                <a:defRPr sz="1600">
                  <a:solidFill>
                    <a:schemeClr val="tx1"/>
                  </a:solidFill>
                  <a:latin typeface="Arial" pitchFamily="34" charset="0"/>
                </a:defRPr>
              </a:lvl9pPr>
            </a:lstStyle>
            <a:p>
              <a:pPr algn="ctr" eaLnBrk="1" hangingPunct="1">
                <a:spcBef>
                  <a:spcPct val="50000"/>
                </a:spcBef>
              </a:pPr>
              <a:r>
                <a:rPr lang="en-US" sz="900" b="1" dirty="0"/>
                <a:t>c</a:t>
              </a:r>
              <a:r>
                <a:rPr lang="en-US" sz="900" b="1" dirty="0" smtClean="0"/>
                <a:t>ollect immune sera</a:t>
              </a:r>
              <a:endParaRPr lang="en-US" sz="900" b="1" dirty="0"/>
            </a:p>
          </p:txBody>
        </p:sp>
        <p:sp>
          <p:nvSpPr>
            <p:cNvPr id="61" name="Text Box 168"/>
            <p:cNvSpPr txBox="1">
              <a:spLocks noChangeArrowheads="1"/>
            </p:cNvSpPr>
            <p:nvPr/>
          </p:nvSpPr>
          <p:spPr bwMode="auto">
            <a:xfrm>
              <a:off x="3576571" y="2627254"/>
              <a:ext cx="1558119" cy="138499"/>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defTabSz="787400" eaLnBrk="0" hangingPunct="0">
                <a:defRPr sz="1600">
                  <a:solidFill>
                    <a:schemeClr val="tx1"/>
                  </a:solidFill>
                  <a:latin typeface="Arial" pitchFamily="34" charset="0"/>
                </a:defRPr>
              </a:lvl1pPr>
              <a:lvl2pPr marL="742950" indent="-285750" defTabSz="787400" eaLnBrk="0" hangingPunct="0">
                <a:defRPr sz="1600">
                  <a:solidFill>
                    <a:schemeClr val="tx1"/>
                  </a:solidFill>
                  <a:latin typeface="Arial" pitchFamily="34" charset="0"/>
                </a:defRPr>
              </a:lvl2pPr>
              <a:lvl3pPr marL="1143000" indent="-228600" defTabSz="787400" eaLnBrk="0" hangingPunct="0">
                <a:defRPr sz="1600">
                  <a:solidFill>
                    <a:schemeClr val="tx1"/>
                  </a:solidFill>
                  <a:latin typeface="Arial" pitchFamily="34" charset="0"/>
                </a:defRPr>
              </a:lvl3pPr>
              <a:lvl4pPr marL="1600200" indent="-228600" defTabSz="787400" eaLnBrk="0" hangingPunct="0">
                <a:defRPr sz="1600">
                  <a:solidFill>
                    <a:schemeClr val="tx1"/>
                  </a:solidFill>
                  <a:latin typeface="Arial" pitchFamily="34" charset="0"/>
                </a:defRPr>
              </a:lvl4pPr>
              <a:lvl5pPr marL="2057400" indent="-228600" defTabSz="787400" eaLnBrk="0" hangingPunct="0">
                <a:defRPr sz="1600">
                  <a:solidFill>
                    <a:schemeClr val="tx1"/>
                  </a:solidFill>
                  <a:latin typeface="Arial" pitchFamily="34" charset="0"/>
                </a:defRPr>
              </a:lvl5pPr>
              <a:lvl6pPr marL="2514600" indent="-228600" defTabSz="787400" eaLnBrk="0" fontAlgn="base" hangingPunct="0">
                <a:spcBef>
                  <a:spcPct val="10000"/>
                </a:spcBef>
                <a:spcAft>
                  <a:spcPct val="0"/>
                </a:spcAft>
                <a:defRPr sz="1600">
                  <a:solidFill>
                    <a:schemeClr val="tx1"/>
                  </a:solidFill>
                  <a:latin typeface="Arial" pitchFamily="34" charset="0"/>
                </a:defRPr>
              </a:lvl6pPr>
              <a:lvl7pPr marL="2971800" indent="-228600" defTabSz="787400" eaLnBrk="0" fontAlgn="base" hangingPunct="0">
                <a:spcBef>
                  <a:spcPct val="10000"/>
                </a:spcBef>
                <a:spcAft>
                  <a:spcPct val="0"/>
                </a:spcAft>
                <a:defRPr sz="1600">
                  <a:solidFill>
                    <a:schemeClr val="tx1"/>
                  </a:solidFill>
                  <a:latin typeface="Arial" pitchFamily="34" charset="0"/>
                </a:defRPr>
              </a:lvl7pPr>
              <a:lvl8pPr marL="3429000" indent="-228600" defTabSz="787400" eaLnBrk="0" fontAlgn="base" hangingPunct="0">
                <a:spcBef>
                  <a:spcPct val="10000"/>
                </a:spcBef>
                <a:spcAft>
                  <a:spcPct val="0"/>
                </a:spcAft>
                <a:defRPr sz="1600">
                  <a:solidFill>
                    <a:schemeClr val="tx1"/>
                  </a:solidFill>
                  <a:latin typeface="Arial" pitchFamily="34" charset="0"/>
                </a:defRPr>
              </a:lvl8pPr>
              <a:lvl9pPr marL="3886200" indent="-228600" defTabSz="787400" eaLnBrk="0" fontAlgn="base" hangingPunct="0">
                <a:spcBef>
                  <a:spcPct val="10000"/>
                </a:spcBef>
                <a:spcAft>
                  <a:spcPct val="0"/>
                </a:spcAft>
                <a:defRPr sz="1600">
                  <a:solidFill>
                    <a:schemeClr val="tx1"/>
                  </a:solidFill>
                  <a:latin typeface="Arial" pitchFamily="34" charset="0"/>
                </a:defRPr>
              </a:lvl9pPr>
            </a:lstStyle>
            <a:p>
              <a:pPr algn="ctr" eaLnBrk="1" hangingPunct="1">
                <a:spcBef>
                  <a:spcPct val="50000"/>
                </a:spcBef>
              </a:pPr>
              <a:r>
                <a:rPr lang="en-US" sz="900" b="1" dirty="0"/>
                <a:t>c</a:t>
              </a:r>
              <a:r>
                <a:rPr lang="en-US" sz="900" b="1" dirty="0" smtClean="0"/>
                <a:t>ollect </a:t>
              </a:r>
              <a:r>
                <a:rPr lang="en-US" sz="900" b="1" dirty="0"/>
                <a:t>final sera and organs</a:t>
              </a:r>
            </a:p>
          </p:txBody>
        </p:sp>
        <p:sp>
          <p:nvSpPr>
            <p:cNvPr id="63" name="Line 177"/>
            <p:cNvSpPr>
              <a:spLocks noChangeShapeType="1"/>
            </p:cNvSpPr>
            <p:nvPr/>
          </p:nvSpPr>
          <p:spPr bwMode="auto">
            <a:xfrm rot="16200000">
              <a:off x="4469224" y="5130582"/>
              <a:ext cx="0" cy="211850"/>
            </a:xfrm>
            <a:prstGeom prst="line">
              <a:avLst/>
            </a:prstGeom>
            <a:noFill/>
            <a:ln w="28575">
              <a:solidFill>
                <a:srgbClr val="089DD5"/>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endParaRPr lang="en-US"/>
            </a:p>
          </p:txBody>
        </p:sp>
        <p:sp>
          <p:nvSpPr>
            <p:cNvPr id="66" name="Line 131"/>
            <p:cNvSpPr>
              <a:spLocks noChangeShapeType="1"/>
            </p:cNvSpPr>
            <p:nvPr/>
          </p:nvSpPr>
          <p:spPr bwMode="auto">
            <a:xfrm>
              <a:off x="866961" y="3330259"/>
              <a:ext cx="7062" cy="310349"/>
            </a:xfrm>
            <a:prstGeom prst="line">
              <a:avLst/>
            </a:prstGeom>
            <a:noFill/>
            <a:ln w="28575">
              <a:solidFill>
                <a:srgbClr val="089DD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endParaRPr lang="en-US"/>
            </a:p>
          </p:txBody>
        </p:sp>
        <p:sp>
          <p:nvSpPr>
            <p:cNvPr id="68" name="Text Box 175"/>
            <p:cNvSpPr txBox="1">
              <a:spLocks noChangeArrowheads="1"/>
            </p:cNvSpPr>
            <p:nvPr/>
          </p:nvSpPr>
          <p:spPr bwMode="auto">
            <a:xfrm>
              <a:off x="868197" y="3873590"/>
              <a:ext cx="365485" cy="138499"/>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defTabSz="787400" eaLnBrk="0" hangingPunct="0">
                <a:defRPr sz="1600">
                  <a:solidFill>
                    <a:schemeClr val="tx1"/>
                  </a:solidFill>
                  <a:latin typeface="Arial" pitchFamily="34" charset="0"/>
                </a:defRPr>
              </a:lvl1pPr>
              <a:lvl2pPr marL="742950" indent="-285750" defTabSz="787400" eaLnBrk="0" hangingPunct="0">
                <a:defRPr sz="1600">
                  <a:solidFill>
                    <a:schemeClr val="tx1"/>
                  </a:solidFill>
                  <a:latin typeface="Arial" pitchFamily="34" charset="0"/>
                </a:defRPr>
              </a:lvl2pPr>
              <a:lvl3pPr marL="1143000" indent="-228600" defTabSz="787400" eaLnBrk="0" hangingPunct="0">
                <a:defRPr sz="1600">
                  <a:solidFill>
                    <a:schemeClr val="tx1"/>
                  </a:solidFill>
                  <a:latin typeface="Arial" pitchFamily="34" charset="0"/>
                </a:defRPr>
              </a:lvl3pPr>
              <a:lvl4pPr marL="1600200" indent="-228600" defTabSz="787400" eaLnBrk="0" hangingPunct="0">
                <a:defRPr sz="1600">
                  <a:solidFill>
                    <a:schemeClr val="tx1"/>
                  </a:solidFill>
                  <a:latin typeface="Arial" pitchFamily="34" charset="0"/>
                </a:defRPr>
              </a:lvl4pPr>
              <a:lvl5pPr marL="2057400" indent="-228600" defTabSz="787400" eaLnBrk="0" hangingPunct="0">
                <a:defRPr sz="1600">
                  <a:solidFill>
                    <a:schemeClr val="tx1"/>
                  </a:solidFill>
                  <a:latin typeface="Arial" pitchFamily="34" charset="0"/>
                </a:defRPr>
              </a:lvl5pPr>
              <a:lvl6pPr marL="2514600" indent="-228600" defTabSz="787400" eaLnBrk="0" fontAlgn="base" hangingPunct="0">
                <a:spcBef>
                  <a:spcPct val="10000"/>
                </a:spcBef>
                <a:spcAft>
                  <a:spcPct val="0"/>
                </a:spcAft>
                <a:defRPr sz="1600">
                  <a:solidFill>
                    <a:schemeClr val="tx1"/>
                  </a:solidFill>
                  <a:latin typeface="Arial" pitchFamily="34" charset="0"/>
                </a:defRPr>
              </a:lvl6pPr>
              <a:lvl7pPr marL="2971800" indent="-228600" defTabSz="787400" eaLnBrk="0" fontAlgn="base" hangingPunct="0">
                <a:spcBef>
                  <a:spcPct val="10000"/>
                </a:spcBef>
                <a:spcAft>
                  <a:spcPct val="0"/>
                </a:spcAft>
                <a:defRPr sz="1600">
                  <a:solidFill>
                    <a:schemeClr val="tx1"/>
                  </a:solidFill>
                  <a:latin typeface="Arial" pitchFamily="34" charset="0"/>
                </a:defRPr>
              </a:lvl7pPr>
              <a:lvl8pPr marL="3429000" indent="-228600" defTabSz="787400" eaLnBrk="0" fontAlgn="base" hangingPunct="0">
                <a:spcBef>
                  <a:spcPct val="10000"/>
                </a:spcBef>
                <a:spcAft>
                  <a:spcPct val="0"/>
                </a:spcAft>
                <a:defRPr sz="1600">
                  <a:solidFill>
                    <a:schemeClr val="tx1"/>
                  </a:solidFill>
                  <a:latin typeface="Arial" pitchFamily="34" charset="0"/>
                </a:defRPr>
              </a:lvl8pPr>
              <a:lvl9pPr marL="3886200" indent="-228600" defTabSz="787400" eaLnBrk="0" fontAlgn="base" hangingPunct="0">
                <a:spcBef>
                  <a:spcPct val="10000"/>
                </a:spcBef>
                <a:spcAft>
                  <a:spcPct val="0"/>
                </a:spcAft>
                <a:defRPr sz="1600">
                  <a:solidFill>
                    <a:schemeClr val="tx1"/>
                  </a:solidFill>
                  <a:latin typeface="Arial" pitchFamily="34" charset="0"/>
                </a:defRPr>
              </a:lvl9pPr>
            </a:lstStyle>
            <a:p>
              <a:pPr eaLnBrk="1" hangingPunct="1">
                <a:spcBef>
                  <a:spcPct val="50000"/>
                </a:spcBef>
              </a:pPr>
              <a:r>
                <a:rPr lang="en-US" sz="900" b="1" dirty="0"/>
                <a:t>Weeks</a:t>
              </a:r>
            </a:p>
          </p:txBody>
        </p:sp>
        <p:grpSp>
          <p:nvGrpSpPr>
            <p:cNvPr id="69" name="Group 60"/>
            <p:cNvGrpSpPr>
              <a:grpSpLocks/>
            </p:cNvGrpSpPr>
            <p:nvPr/>
          </p:nvGrpSpPr>
          <p:grpSpPr bwMode="auto">
            <a:xfrm>
              <a:off x="819249" y="2965660"/>
              <a:ext cx="118136" cy="371862"/>
              <a:chOff x="3737" y="1573"/>
              <a:chExt cx="575" cy="1457"/>
            </a:xfrm>
          </p:grpSpPr>
          <p:sp>
            <p:nvSpPr>
              <p:cNvPr id="116" name="Freeform 61"/>
              <p:cNvSpPr>
                <a:spLocks/>
              </p:cNvSpPr>
              <p:nvPr/>
            </p:nvSpPr>
            <p:spPr bwMode="auto">
              <a:xfrm>
                <a:off x="3780" y="2067"/>
                <a:ext cx="426" cy="466"/>
              </a:xfrm>
              <a:custGeom>
                <a:avLst/>
                <a:gdLst>
                  <a:gd name="T0" fmla="*/ 0 w 426"/>
                  <a:gd name="T1" fmla="*/ 0 h 466"/>
                  <a:gd name="T2" fmla="*/ 276 w 426"/>
                  <a:gd name="T3" fmla="*/ 0 h 466"/>
                  <a:gd name="T4" fmla="*/ 402 w 426"/>
                  <a:gd name="T5" fmla="*/ 269 h 466"/>
                  <a:gd name="T6" fmla="*/ 426 w 426"/>
                  <a:gd name="T7" fmla="*/ 347 h 466"/>
                  <a:gd name="T8" fmla="*/ 387 w 426"/>
                  <a:gd name="T9" fmla="*/ 411 h 466"/>
                  <a:gd name="T10" fmla="*/ 300 w 426"/>
                  <a:gd name="T11" fmla="*/ 458 h 466"/>
                  <a:gd name="T12" fmla="*/ 213 w 426"/>
                  <a:gd name="T13" fmla="*/ 466 h 466"/>
                  <a:gd name="T14" fmla="*/ 150 w 426"/>
                  <a:gd name="T15" fmla="*/ 355 h 466"/>
                  <a:gd name="T16" fmla="*/ 0 w 426"/>
                  <a:gd name="T17" fmla="*/ 0 h 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26" h="466">
                    <a:moveTo>
                      <a:pt x="0" y="0"/>
                    </a:moveTo>
                    <a:lnTo>
                      <a:pt x="276" y="0"/>
                    </a:lnTo>
                    <a:lnTo>
                      <a:pt x="402" y="269"/>
                    </a:lnTo>
                    <a:lnTo>
                      <a:pt x="426" y="347"/>
                    </a:lnTo>
                    <a:lnTo>
                      <a:pt x="387" y="411"/>
                    </a:lnTo>
                    <a:lnTo>
                      <a:pt x="300" y="458"/>
                    </a:lnTo>
                    <a:lnTo>
                      <a:pt x="213" y="466"/>
                    </a:lnTo>
                    <a:lnTo>
                      <a:pt x="150" y="355"/>
                    </a:lnTo>
                    <a:lnTo>
                      <a:pt x="0" y="0"/>
                    </a:lnTo>
                    <a:close/>
                  </a:path>
                </a:pathLst>
              </a:custGeom>
              <a:solidFill>
                <a:schemeClr val="accent2"/>
              </a:solidFill>
              <a:ln>
                <a:noFill/>
              </a:ln>
              <a:effectLst/>
              <a:extLst>
                <a:ext uri="{91240B29-F687-4F45-9708-019B960494DF}">
                  <a14:hiddenLine xmlns:a14="http://schemas.microsoft.com/office/drawing/2010/main" w="6350"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lstStyle/>
              <a:p>
                <a:endParaRPr lang="en-US"/>
              </a:p>
            </p:txBody>
          </p:sp>
          <p:sp>
            <p:nvSpPr>
              <p:cNvPr id="117" name="Oval 62"/>
              <p:cNvSpPr>
                <a:spLocks noChangeAspect="1" noChangeArrowheads="1"/>
              </p:cNvSpPr>
              <p:nvPr/>
            </p:nvSpPr>
            <p:spPr bwMode="auto">
              <a:xfrm>
                <a:off x="3983" y="2435"/>
                <a:ext cx="58" cy="58"/>
              </a:xfrm>
              <a:prstGeom prst="ellipse">
                <a:avLst/>
              </a:prstGeom>
              <a:solidFill>
                <a:schemeClr val="accent1"/>
              </a:solidFill>
              <a:ln>
                <a:noFill/>
              </a:ln>
              <a:effectLst/>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lstStyle/>
              <a:p>
                <a:endParaRPr lang="en-US"/>
              </a:p>
            </p:txBody>
          </p:sp>
          <p:sp>
            <p:nvSpPr>
              <p:cNvPr id="118" name="Freeform 63"/>
              <p:cNvSpPr>
                <a:spLocks/>
              </p:cNvSpPr>
              <p:nvPr/>
            </p:nvSpPr>
            <p:spPr bwMode="auto">
              <a:xfrm>
                <a:off x="4061" y="2331"/>
                <a:ext cx="137" cy="60"/>
              </a:xfrm>
              <a:custGeom>
                <a:avLst/>
                <a:gdLst>
                  <a:gd name="T0" fmla="*/ 0 w 2295"/>
                  <a:gd name="T1" fmla="*/ 0 h 1005"/>
                  <a:gd name="T2" fmla="*/ 0 w 2295"/>
                  <a:gd name="T3" fmla="*/ 0 h 1005"/>
                  <a:gd name="T4" fmla="*/ 0 w 2295"/>
                  <a:gd name="T5" fmla="*/ 0 h 1005"/>
                  <a:gd name="T6" fmla="*/ 0 w 2295"/>
                  <a:gd name="T7" fmla="*/ 0 h 1005"/>
                  <a:gd name="T8" fmla="*/ 0 w 2295"/>
                  <a:gd name="T9" fmla="*/ 0 h 1005"/>
                  <a:gd name="T10" fmla="*/ 0 w 2295"/>
                  <a:gd name="T11" fmla="*/ 0 h 1005"/>
                  <a:gd name="T12" fmla="*/ 0 w 2295"/>
                  <a:gd name="T13" fmla="*/ 0 h 1005"/>
                  <a:gd name="T14" fmla="*/ 0 w 2295"/>
                  <a:gd name="T15" fmla="*/ 0 h 1005"/>
                  <a:gd name="T16" fmla="*/ 0 w 2295"/>
                  <a:gd name="T17" fmla="*/ 0 h 1005"/>
                  <a:gd name="T18" fmla="*/ 0 w 2295"/>
                  <a:gd name="T19" fmla="*/ 0 h 1005"/>
                  <a:gd name="T20" fmla="*/ 0 w 2295"/>
                  <a:gd name="T21" fmla="*/ 0 h 1005"/>
                  <a:gd name="T22" fmla="*/ 0 w 2295"/>
                  <a:gd name="T23" fmla="*/ 0 h 1005"/>
                  <a:gd name="T24" fmla="*/ 0 w 2295"/>
                  <a:gd name="T25" fmla="*/ 0 h 1005"/>
                  <a:gd name="T26" fmla="*/ 0 w 2295"/>
                  <a:gd name="T27" fmla="*/ 0 h 1005"/>
                  <a:gd name="T28" fmla="*/ 0 w 2295"/>
                  <a:gd name="T29" fmla="*/ 0 h 1005"/>
                  <a:gd name="T30" fmla="*/ 0 w 2295"/>
                  <a:gd name="T31" fmla="*/ 0 h 1005"/>
                  <a:gd name="T32" fmla="*/ 0 w 2295"/>
                  <a:gd name="T33" fmla="*/ 0 h 1005"/>
                  <a:gd name="T34" fmla="*/ 0 w 2295"/>
                  <a:gd name="T35" fmla="*/ 0 h 100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295" h="1005">
                    <a:moveTo>
                      <a:pt x="21" y="541"/>
                    </a:moveTo>
                    <a:cubicBezTo>
                      <a:pt x="0" y="434"/>
                      <a:pt x="65" y="289"/>
                      <a:pt x="118" y="218"/>
                    </a:cubicBezTo>
                    <a:cubicBezTo>
                      <a:pt x="171" y="147"/>
                      <a:pt x="264" y="123"/>
                      <a:pt x="339" y="115"/>
                    </a:cubicBezTo>
                    <a:cubicBezTo>
                      <a:pt x="414" y="107"/>
                      <a:pt x="503" y="173"/>
                      <a:pt x="567" y="172"/>
                    </a:cubicBezTo>
                    <a:cubicBezTo>
                      <a:pt x="631" y="171"/>
                      <a:pt x="670" y="133"/>
                      <a:pt x="726" y="108"/>
                    </a:cubicBezTo>
                    <a:cubicBezTo>
                      <a:pt x="782" y="83"/>
                      <a:pt x="828" y="21"/>
                      <a:pt x="903" y="19"/>
                    </a:cubicBezTo>
                    <a:cubicBezTo>
                      <a:pt x="978" y="17"/>
                      <a:pt x="1071" y="100"/>
                      <a:pt x="1176" y="97"/>
                    </a:cubicBezTo>
                    <a:cubicBezTo>
                      <a:pt x="1281" y="94"/>
                      <a:pt x="1432" y="2"/>
                      <a:pt x="1536" y="1"/>
                    </a:cubicBezTo>
                    <a:cubicBezTo>
                      <a:pt x="1640" y="0"/>
                      <a:pt x="1730" y="49"/>
                      <a:pt x="1803" y="88"/>
                    </a:cubicBezTo>
                    <a:cubicBezTo>
                      <a:pt x="1876" y="127"/>
                      <a:pt x="1901" y="167"/>
                      <a:pt x="1977" y="235"/>
                    </a:cubicBezTo>
                    <a:cubicBezTo>
                      <a:pt x="2053" y="303"/>
                      <a:pt x="2229" y="390"/>
                      <a:pt x="2262" y="496"/>
                    </a:cubicBezTo>
                    <a:cubicBezTo>
                      <a:pt x="2295" y="602"/>
                      <a:pt x="2246" y="789"/>
                      <a:pt x="2178" y="873"/>
                    </a:cubicBezTo>
                    <a:cubicBezTo>
                      <a:pt x="2110" y="957"/>
                      <a:pt x="1964" y="1005"/>
                      <a:pt x="1854" y="1000"/>
                    </a:cubicBezTo>
                    <a:cubicBezTo>
                      <a:pt x="1744" y="995"/>
                      <a:pt x="1610" y="868"/>
                      <a:pt x="1515" y="844"/>
                    </a:cubicBezTo>
                    <a:cubicBezTo>
                      <a:pt x="1420" y="820"/>
                      <a:pt x="1404" y="831"/>
                      <a:pt x="1284" y="856"/>
                    </a:cubicBezTo>
                    <a:cubicBezTo>
                      <a:pt x="1164" y="881"/>
                      <a:pt x="968" y="993"/>
                      <a:pt x="795" y="994"/>
                    </a:cubicBezTo>
                    <a:cubicBezTo>
                      <a:pt x="622" y="995"/>
                      <a:pt x="375" y="937"/>
                      <a:pt x="246" y="862"/>
                    </a:cubicBezTo>
                    <a:cubicBezTo>
                      <a:pt x="117" y="787"/>
                      <a:pt x="42" y="648"/>
                      <a:pt x="21" y="541"/>
                    </a:cubicBezTo>
                    <a:close/>
                  </a:path>
                </a:pathLst>
              </a:custGeom>
              <a:solidFill>
                <a:srgbClr val="DC0C42"/>
              </a:solidFill>
              <a:ln>
                <a:noFill/>
              </a:ln>
              <a:effectLst/>
              <a:extLst>
                <a:ext uri="{91240B29-F687-4F45-9708-019B960494DF}">
                  <a14:hiddenLine xmlns:a14="http://schemas.microsoft.com/office/drawing/2010/main" w="6350"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lstStyle/>
              <a:p>
                <a:endParaRPr lang="en-US"/>
              </a:p>
            </p:txBody>
          </p:sp>
          <p:grpSp>
            <p:nvGrpSpPr>
              <p:cNvPr id="119" name="Group 64"/>
              <p:cNvGrpSpPr>
                <a:grpSpLocks/>
              </p:cNvGrpSpPr>
              <p:nvPr/>
            </p:nvGrpSpPr>
            <p:grpSpPr bwMode="auto">
              <a:xfrm rot="-1459268">
                <a:off x="3737" y="1573"/>
                <a:ext cx="575" cy="1457"/>
                <a:chOff x="3923" y="1425"/>
                <a:chExt cx="869" cy="2204"/>
              </a:xfrm>
            </p:grpSpPr>
            <p:grpSp>
              <p:nvGrpSpPr>
                <p:cNvPr id="128" name="Group 65"/>
                <p:cNvGrpSpPr>
                  <a:grpSpLocks/>
                </p:cNvGrpSpPr>
                <p:nvPr/>
              </p:nvGrpSpPr>
              <p:grpSpPr bwMode="auto">
                <a:xfrm>
                  <a:off x="4133" y="1886"/>
                  <a:ext cx="449" cy="1016"/>
                  <a:chOff x="1718" y="1547"/>
                  <a:chExt cx="631" cy="1427"/>
                </a:xfrm>
              </p:grpSpPr>
              <p:sp>
                <p:nvSpPr>
                  <p:cNvPr id="133" name="Rectangle 66"/>
                  <p:cNvSpPr>
                    <a:spLocks noChangeArrowheads="1"/>
                  </p:cNvSpPr>
                  <p:nvPr/>
                </p:nvSpPr>
                <p:spPr bwMode="auto">
                  <a:xfrm>
                    <a:off x="1718" y="1547"/>
                    <a:ext cx="97" cy="1238"/>
                  </a:xfrm>
                  <a:prstGeom prst="rect">
                    <a:avLst/>
                  </a:prstGeom>
                  <a:solidFill>
                    <a:schemeClr val="tx1"/>
                  </a:solidFill>
                  <a:ln>
                    <a:noFill/>
                  </a:ln>
                  <a:effectLst/>
                  <a:extLst>
                    <a:ext uri="{91240B29-F687-4F45-9708-019B960494DF}">
                      <a14:hiddenLine xmlns:a14="http://schemas.microsoft.com/office/drawing/2010/main" w="6350">
                        <a:solidFill>
                          <a:srgbClr val="DC0C4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lstStyle/>
                  <a:p>
                    <a:endParaRPr lang="en-US"/>
                  </a:p>
                </p:txBody>
              </p:sp>
              <p:sp>
                <p:nvSpPr>
                  <p:cNvPr id="134" name="Rectangle 67"/>
                  <p:cNvSpPr>
                    <a:spLocks noChangeArrowheads="1"/>
                  </p:cNvSpPr>
                  <p:nvPr/>
                </p:nvSpPr>
                <p:spPr bwMode="auto">
                  <a:xfrm>
                    <a:off x="2252" y="1547"/>
                    <a:ext cx="97" cy="1238"/>
                  </a:xfrm>
                  <a:prstGeom prst="rect">
                    <a:avLst/>
                  </a:prstGeom>
                  <a:solidFill>
                    <a:schemeClr val="tx1"/>
                  </a:solidFill>
                  <a:ln>
                    <a:noFill/>
                  </a:ln>
                  <a:effectLst/>
                  <a:extLst>
                    <a:ext uri="{91240B29-F687-4F45-9708-019B960494DF}">
                      <a14:hiddenLine xmlns:a14="http://schemas.microsoft.com/office/drawing/2010/main" w="6350">
                        <a:solidFill>
                          <a:srgbClr val="DC0C4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lstStyle/>
                  <a:p>
                    <a:endParaRPr lang="en-US"/>
                  </a:p>
                </p:txBody>
              </p:sp>
              <p:sp>
                <p:nvSpPr>
                  <p:cNvPr id="135" name="AutoShape 68"/>
                  <p:cNvSpPr>
                    <a:spLocks noChangeArrowheads="1"/>
                  </p:cNvSpPr>
                  <p:nvPr/>
                </p:nvSpPr>
                <p:spPr bwMode="auto">
                  <a:xfrm rot="2700000" flipH="1" flipV="1">
                    <a:off x="1718" y="2585"/>
                    <a:ext cx="388" cy="38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614 w 21600"/>
                      <a:gd name="T13" fmla="*/ 0 h 21600"/>
                      <a:gd name="T14" fmla="*/ 19986 w 21600"/>
                      <a:gd name="T15" fmla="*/ 7905 h 21600"/>
                    </a:gdLst>
                    <a:ahLst/>
                    <a:cxnLst>
                      <a:cxn ang="T8">
                        <a:pos x="T0" y="T1"/>
                      </a:cxn>
                      <a:cxn ang="T9">
                        <a:pos x="T2" y="T3"/>
                      </a:cxn>
                      <a:cxn ang="T10">
                        <a:pos x="T4" y="T5"/>
                      </a:cxn>
                      <a:cxn ang="T11">
                        <a:pos x="T6" y="T7"/>
                      </a:cxn>
                    </a:cxnLst>
                    <a:rect l="T12" t="T13" r="T14" b="T15"/>
                    <a:pathLst>
                      <a:path w="21600" h="21600">
                        <a:moveTo>
                          <a:pt x="6902" y="6981"/>
                        </a:moveTo>
                        <a:cubicBezTo>
                          <a:pt x="7928" y="5933"/>
                          <a:pt x="9333" y="5342"/>
                          <a:pt x="10800" y="5343"/>
                        </a:cubicBezTo>
                        <a:cubicBezTo>
                          <a:pt x="12266" y="5343"/>
                          <a:pt x="13671" y="5933"/>
                          <a:pt x="14697" y="6981"/>
                        </a:cubicBezTo>
                        <a:lnTo>
                          <a:pt x="18514" y="3241"/>
                        </a:lnTo>
                        <a:cubicBezTo>
                          <a:pt x="16483" y="1168"/>
                          <a:pt x="13702" y="-1"/>
                          <a:pt x="10799" y="0"/>
                        </a:cubicBezTo>
                        <a:cubicBezTo>
                          <a:pt x="7897" y="0"/>
                          <a:pt x="5116" y="1168"/>
                          <a:pt x="3085" y="3241"/>
                        </a:cubicBezTo>
                        <a:lnTo>
                          <a:pt x="6902" y="6981"/>
                        </a:lnTo>
                        <a:close/>
                      </a:path>
                    </a:pathLst>
                  </a:custGeom>
                  <a:solidFill>
                    <a:schemeClr val="tx1"/>
                  </a:solidFill>
                  <a:ln>
                    <a:noFill/>
                  </a:ln>
                  <a:effectLst/>
                  <a:extLst>
                    <a:ext uri="{91240B29-F687-4F45-9708-019B960494DF}">
                      <a14:hiddenLine xmlns:a14="http://schemas.microsoft.com/office/drawing/2010/main" w="6350">
                        <a:solidFill>
                          <a:srgbClr val="DC0C4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lstStyle/>
                  <a:p>
                    <a:endParaRPr lang="en-US"/>
                  </a:p>
                </p:txBody>
              </p:sp>
              <p:sp>
                <p:nvSpPr>
                  <p:cNvPr id="136" name="AutoShape 69"/>
                  <p:cNvSpPr>
                    <a:spLocks noChangeArrowheads="1"/>
                  </p:cNvSpPr>
                  <p:nvPr/>
                </p:nvSpPr>
                <p:spPr bwMode="auto">
                  <a:xfrm rot="18900000" flipV="1">
                    <a:off x="1961" y="2585"/>
                    <a:ext cx="388" cy="38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614 w 21600"/>
                      <a:gd name="T13" fmla="*/ 0 h 21600"/>
                      <a:gd name="T14" fmla="*/ 19986 w 21600"/>
                      <a:gd name="T15" fmla="*/ 7905 h 21600"/>
                    </a:gdLst>
                    <a:ahLst/>
                    <a:cxnLst>
                      <a:cxn ang="T8">
                        <a:pos x="T0" y="T1"/>
                      </a:cxn>
                      <a:cxn ang="T9">
                        <a:pos x="T2" y="T3"/>
                      </a:cxn>
                      <a:cxn ang="T10">
                        <a:pos x="T4" y="T5"/>
                      </a:cxn>
                      <a:cxn ang="T11">
                        <a:pos x="T6" y="T7"/>
                      </a:cxn>
                    </a:cxnLst>
                    <a:rect l="T12" t="T13" r="T14" b="T15"/>
                    <a:pathLst>
                      <a:path w="21600" h="21600">
                        <a:moveTo>
                          <a:pt x="6902" y="6981"/>
                        </a:moveTo>
                        <a:cubicBezTo>
                          <a:pt x="7928" y="5933"/>
                          <a:pt x="9333" y="5342"/>
                          <a:pt x="10800" y="5343"/>
                        </a:cubicBezTo>
                        <a:cubicBezTo>
                          <a:pt x="12266" y="5343"/>
                          <a:pt x="13671" y="5933"/>
                          <a:pt x="14697" y="6981"/>
                        </a:cubicBezTo>
                        <a:lnTo>
                          <a:pt x="18514" y="3241"/>
                        </a:lnTo>
                        <a:cubicBezTo>
                          <a:pt x="16483" y="1168"/>
                          <a:pt x="13702" y="-1"/>
                          <a:pt x="10799" y="0"/>
                        </a:cubicBezTo>
                        <a:cubicBezTo>
                          <a:pt x="7897" y="0"/>
                          <a:pt x="5116" y="1168"/>
                          <a:pt x="3085" y="3241"/>
                        </a:cubicBezTo>
                        <a:lnTo>
                          <a:pt x="6902" y="6981"/>
                        </a:lnTo>
                        <a:close/>
                      </a:path>
                    </a:pathLst>
                  </a:custGeom>
                  <a:solidFill>
                    <a:schemeClr val="tx1"/>
                  </a:solidFill>
                  <a:ln>
                    <a:noFill/>
                  </a:ln>
                  <a:effectLst/>
                  <a:extLst>
                    <a:ext uri="{91240B29-F687-4F45-9708-019B960494DF}">
                      <a14:hiddenLine xmlns:a14="http://schemas.microsoft.com/office/drawing/2010/main" w="6350">
                        <a:solidFill>
                          <a:srgbClr val="DC0C4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lstStyle/>
                  <a:p>
                    <a:endParaRPr lang="en-US"/>
                  </a:p>
                </p:txBody>
              </p:sp>
              <p:sp>
                <p:nvSpPr>
                  <p:cNvPr id="137" name="Rectangle 70"/>
                  <p:cNvSpPr>
                    <a:spLocks noChangeArrowheads="1"/>
                  </p:cNvSpPr>
                  <p:nvPr/>
                </p:nvSpPr>
                <p:spPr bwMode="auto">
                  <a:xfrm rot="5400000">
                    <a:off x="1985" y="2800"/>
                    <a:ext cx="97" cy="251"/>
                  </a:xfrm>
                  <a:prstGeom prst="rect">
                    <a:avLst/>
                  </a:prstGeom>
                  <a:solidFill>
                    <a:schemeClr val="tx1"/>
                  </a:solidFill>
                  <a:ln>
                    <a:noFill/>
                  </a:ln>
                  <a:effectLst/>
                  <a:extLst>
                    <a:ext uri="{91240B29-F687-4F45-9708-019B960494DF}">
                      <a14:hiddenLine xmlns:a14="http://schemas.microsoft.com/office/drawing/2010/main" w="6350">
                        <a:solidFill>
                          <a:srgbClr val="DC0C4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lstStyle/>
                  <a:p>
                    <a:endParaRPr lang="en-US"/>
                  </a:p>
                </p:txBody>
              </p:sp>
            </p:grpSp>
            <p:sp>
              <p:nvSpPr>
                <p:cNvPr id="129" name="AutoShape 71"/>
                <p:cNvSpPr>
                  <a:spLocks noChangeArrowheads="1"/>
                </p:cNvSpPr>
                <p:nvPr/>
              </p:nvSpPr>
              <p:spPr bwMode="auto">
                <a:xfrm>
                  <a:off x="4131" y="1425"/>
                  <a:ext cx="453" cy="86"/>
                </a:xfrm>
                <a:prstGeom prst="roundRect">
                  <a:avLst>
                    <a:gd name="adj" fmla="val 43023"/>
                  </a:avLst>
                </a:prstGeom>
                <a:solidFill>
                  <a:schemeClr val="tx1"/>
                </a:solidFill>
                <a:ln>
                  <a:noFill/>
                </a:ln>
                <a:effectLst/>
                <a:extLst>
                  <a:ext uri="{91240B29-F687-4F45-9708-019B960494DF}">
                    <a14:hiddenLine xmlns:a14="http://schemas.microsoft.com/office/drawing/2010/main" w="6350">
                      <a:solidFill>
                        <a:srgbClr val="DC0C4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lstStyle/>
                <a:p>
                  <a:endParaRPr lang="en-US"/>
                </a:p>
              </p:txBody>
            </p:sp>
            <p:sp>
              <p:nvSpPr>
                <p:cNvPr id="130" name="AutoShape 72"/>
                <p:cNvSpPr>
                  <a:spLocks noChangeArrowheads="1"/>
                </p:cNvSpPr>
                <p:nvPr/>
              </p:nvSpPr>
              <p:spPr bwMode="auto">
                <a:xfrm>
                  <a:off x="3923" y="1805"/>
                  <a:ext cx="869" cy="86"/>
                </a:xfrm>
                <a:prstGeom prst="roundRect">
                  <a:avLst>
                    <a:gd name="adj" fmla="val 44185"/>
                  </a:avLst>
                </a:prstGeom>
                <a:solidFill>
                  <a:schemeClr val="tx1"/>
                </a:solidFill>
                <a:ln>
                  <a:noFill/>
                </a:ln>
                <a:effectLst/>
                <a:extLst>
                  <a:ext uri="{91240B29-F687-4F45-9708-019B960494DF}">
                    <a14:hiddenLine xmlns:a14="http://schemas.microsoft.com/office/drawing/2010/main" w="6350">
                      <a:solidFill>
                        <a:srgbClr val="DC0C4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lstStyle/>
                <a:p>
                  <a:endParaRPr lang="en-US"/>
                </a:p>
              </p:txBody>
            </p:sp>
            <p:sp>
              <p:nvSpPr>
                <p:cNvPr id="131" name="Rectangle 73"/>
                <p:cNvSpPr>
                  <a:spLocks noChangeArrowheads="1"/>
                </p:cNvSpPr>
                <p:nvPr/>
              </p:nvSpPr>
              <p:spPr bwMode="auto">
                <a:xfrm>
                  <a:off x="4304" y="1499"/>
                  <a:ext cx="107" cy="332"/>
                </a:xfrm>
                <a:prstGeom prst="rect">
                  <a:avLst/>
                </a:prstGeom>
                <a:solidFill>
                  <a:schemeClr val="tx1"/>
                </a:solidFill>
                <a:ln>
                  <a:noFill/>
                </a:ln>
                <a:effectLst/>
                <a:extLst>
                  <a:ext uri="{91240B29-F687-4F45-9708-019B960494DF}">
                    <a14:hiddenLine xmlns:a14="http://schemas.microsoft.com/office/drawing/2010/main" w="6350">
                      <a:solidFill>
                        <a:srgbClr val="DC0C4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lstStyle/>
                <a:p>
                  <a:endParaRPr lang="en-US"/>
                </a:p>
              </p:txBody>
            </p:sp>
            <p:sp>
              <p:nvSpPr>
                <p:cNvPr id="132" name="Freeform 74"/>
                <p:cNvSpPr>
                  <a:spLocks/>
                </p:cNvSpPr>
                <p:nvPr/>
              </p:nvSpPr>
              <p:spPr bwMode="auto">
                <a:xfrm>
                  <a:off x="4335" y="2902"/>
                  <a:ext cx="45" cy="727"/>
                </a:xfrm>
                <a:custGeom>
                  <a:avLst/>
                  <a:gdLst>
                    <a:gd name="T0" fmla="*/ 0 w 45"/>
                    <a:gd name="T1" fmla="*/ 0 h 727"/>
                    <a:gd name="T2" fmla="*/ 0 w 45"/>
                    <a:gd name="T3" fmla="*/ 727 h 727"/>
                    <a:gd name="T4" fmla="*/ 13 w 45"/>
                    <a:gd name="T5" fmla="*/ 726 h 727"/>
                    <a:gd name="T6" fmla="*/ 27 w 45"/>
                    <a:gd name="T7" fmla="*/ 717 h 727"/>
                    <a:gd name="T8" fmla="*/ 36 w 45"/>
                    <a:gd name="T9" fmla="*/ 706 h 727"/>
                    <a:gd name="T10" fmla="*/ 45 w 45"/>
                    <a:gd name="T11" fmla="*/ 691 h 727"/>
                    <a:gd name="T12" fmla="*/ 45 w 45"/>
                    <a:gd name="T13" fmla="*/ 0 h 727"/>
                    <a:gd name="T14" fmla="*/ 0 w 45"/>
                    <a:gd name="T15" fmla="*/ 0 h 72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5" h="727">
                      <a:moveTo>
                        <a:pt x="0" y="0"/>
                      </a:moveTo>
                      <a:lnTo>
                        <a:pt x="0" y="727"/>
                      </a:lnTo>
                      <a:lnTo>
                        <a:pt x="13" y="726"/>
                      </a:lnTo>
                      <a:lnTo>
                        <a:pt x="27" y="717"/>
                      </a:lnTo>
                      <a:lnTo>
                        <a:pt x="36" y="706"/>
                      </a:lnTo>
                      <a:lnTo>
                        <a:pt x="45" y="691"/>
                      </a:lnTo>
                      <a:lnTo>
                        <a:pt x="45" y="0"/>
                      </a:lnTo>
                      <a:lnTo>
                        <a:pt x="0" y="0"/>
                      </a:lnTo>
                      <a:close/>
                    </a:path>
                  </a:pathLst>
                </a:custGeom>
                <a:solidFill>
                  <a:schemeClr val="tx1"/>
                </a:solidFill>
                <a:ln>
                  <a:noFill/>
                </a:ln>
                <a:effectLst/>
                <a:extLst>
                  <a:ext uri="{91240B29-F687-4F45-9708-019B960494DF}">
                    <a14:hiddenLine xmlns:a14="http://schemas.microsoft.com/office/drawing/2010/main" w="6350" cap="flat" cmpd="sng">
                      <a:solidFill>
                        <a:srgbClr val="DC0C42"/>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lstStyle/>
                <a:p>
                  <a:endParaRPr lang="en-US"/>
                </a:p>
              </p:txBody>
            </p:sp>
          </p:grpSp>
          <p:sp>
            <p:nvSpPr>
              <p:cNvPr id="120" name="Oval 75"/>
              <p:cNvSpPr>
                <a:spLocks noChangeAspect="1" noChangeArrowheads="1"/>
              </p:cNvSpPr>
              <p:nvPr/>
            </p:nvSpPr>
            <p:spPr bwMode="auto">
              <a:xfrm>
                <a:off x="3846" y="2099"/>
                <a:ext cx="58" cy="58"/>
              </a:xfrm>
              <a:prstGeom prst="ellipse">
                <a:avLst/>
              </a:prstGeom>
              <a:solidFill>
                <a:schemeClr val="accent1"/>
              </a:solidFill>
              <a:ln>
                <a:noFill/>
              </a:ln>
              <a:effectLst/>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lstStyle/>
              <a:p>
                <a:endParaRPr lang="en-US"/>
              </a:p>
            </p:txBody>
          </p:sp>
          <p:sp>
            <p:nvSpPr>
              <p:cNvPr id="121" name="Freeform 76"/>
              <p:cNvSpPr>
                <a:spLocks noChangeAspect="1"/>
              </p:cNvSpPr>
              <p:nvPr/>
            </p:nvSpPr>
            <p:spPr bwMode="auto">
              <a:xfrm>
                <a:off x="4032" y="2246"/>
                <a:ext cx="64" cy="57"/>
              </a:xfrm>
              <a:custGeom>
                <a:avLst/>
                <a:gdLst>
                  <a:gd name="T0" fmla="*/ 0 w 982"/>
                  <a:gd name="T1" fmla="*/ 0 h 873"/>
                  <a:gd name="T2" fmla="*/ 0 w 982"/>
                  <a:gd name="T3" fmla="*/ 0 h 873"/>
                  <a:gd name="T4" fmla="*/ 0 w 982"/>
                  <a:gd name="T5" fmla="*/ 0 h 873"/>
                  <a:gd name="T6" fmla="*/ 0 w 982"/>
                  <a:gd name="T7" fmla="*/ 0 h 873"/>
                  <a:gd name="T8" fmla="*/ 0 w 982"/>
                  <a:gd name="T9" fmla="*/ 0 h 873"/>
                  <a:gd name="T10" fmla="*/ 0 w 982"/>
                  <a:gd name="T11" fmla="*/ 0 h 873"/>
                  <a:gd name="T12" fmla="*/ 0 w 982"/>
                  <a:gd name="T13" fmla="*/ 0 h 873"/>
                  <a:gd name="T14" fmla="*/ 0 w 982"/>
                  <a:gd name="T15" fmla="*/ 0 h 873"/>
                  <a:gd name="T16" fmla="*/ 0 w 982"/>
                  <a:gd name="T17" fmla="*/ 0 h 873"/>
                  <a:gd name="T18" fmla="*/ 0 w 982"/>
                  <a:gd name="T19" fmla="*/ 0 h 873"/>
                  <a:gd name="T20" fmla="*/ 0 w 982"/>
                  <a:gd name="T21" fmla="*/ 0 h 873"/>
                  <a:gd name="T22" fmla="*/ 0 w 982"/>
                  <a:gd name="T23" fmla="*/ 0 h 873"/>
                  <a:gd name="T24" fmla="*/ 0 w 982"/>
                  <a:gd name="T25" fmla="*/ 0 h 873"/>
                  <a:gd name="T26" fmla="*/ 0 w 982"/>
                  <a:gd name="T27" fmla="*/ 0 h 873"/>
                  <a:gd name="T28" fmla="*/ 0 w 982"/>
                  <a:gd name="T29" fmla="*/ 0 h 873"/>
                  <a:gd name="T30" fmla="*/ 0 w 982"/>
                  <a:gd name="T31" fmla="*/ 0 h 873"/>
                  <a:gd name="T32" fmla="*/ 0 w 982"/>
                  <a:gd name="T33" fmla="*/ 0 h 873"/>
                  <a:gd name="T34" fmla="*/ 0 w 982"/>
                  <a:gd name="T35" fmla="*/ 0 h 873"/>
                  <a:gd name="T36" fmla="*/ 0 w 982"/>
                  <a:gd name="T37" fmla="*/ 0 h 873"/>
                  <a:gd name="T38" fmla="*/ 0 w 982"/>
                  <a:gd name="T39" fmla="*/ 0 h 873"/>
                  <a:gd name="T40" fmla="*/ 0 w 982"/>
                  <a:gd name="T41" fmla="*/ 0 h 873"/>
                  <a:gd name="T42" fmla="*/ 0 w 982"/>
                  <a:gd name="T43" fmla="*/ 0 h 873"/>
                  <a:gd name="T44" fmla="*/ 0 w 982"/>
                  <a:gd name="T45" fmla="*/ 0 h 873"/>
                  <a:gd name="T46" fmla="*/ 0 w 982"/>
                  <a:gd name="T47" fmla="*/ 0 h 873"/>
                  <a:gd name="T48" fmla="*/ 0 w 982"/>
                  <a:gd name="T49" fmla="*/ 0 h 873"/>
                  <a:gd name="T50" fmla="*/ 0 w 982"/>
                  <a:gd name="T51" fmla="*/ 0 h 873"/>
                  <a:gd name="T52" fmla="*/ 0 w 982"/>
                  <a:gd name="T53" fmla="*/ 0 h 873"/>
                  <a:gd name="T54" fmla="*/ 0 w 982"/>
                  <a:gd name="T55" fmla="*/ 0 h 87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982" h="873">
                    <a:moveTo>
                      <a:pt x="402" y="53"/>
                    </a:moveTo>
                    <a:lnTo>
                      <a:pt x="12" y="728"/>
                    </a:lnTo>
                    <a:lnTo>
                      <a:pt x="0" y="763"/>
                    </a:lnTo>
                    <a:lnTo>
                      <a:pt x="0" y="787"/>
                    </a:lnTo>
                    <a:lnTo>
                      <a:pt x="4" y="809"/>
                    </a:lnTo>
                    <a:lnTo>
                      <a:pt x="14" y="829"/>
                    </a:lnTo>
                    <a:lnTo>
                      <a:pt x="24" y="843"/>
                    </a:lnTo>
                    <a:lnTo>
                      <a:pt x="34" y="851"/>
                    </a:lnTo>
                    <a:lnTo>
                      <a:pt x="44" y="859"/>
                    </a:lnTo>
                    <a:lnTo>
                      <a:pt x="62" y="869"/>
                    </a:lnTo>
                    <a:lnTo>
                      <a:pt x="86" y="873"/>
                    </a:lnTo>
                    <a:lnTo>
                      <a:pt x="908" y="873"/>
                    </a:lnTo>
                    <a:lnTo>
                      <a:pt x="928" y="865"/>
                    </a:lnTo>
                    <a:lnTo>
                      <a:pt x="950" y="849"/>
                    </a:lnTo>
                    <a:lnTo>
                      <a:pt x="968" y="827"/>
                    </a:lnTo>
                    <a:lnTo>
                      <a:pt x="978" y="805"/>
                    </a:lnTo>
                    <a:lnTo>
                      <a:pt x="982" y="773"/>
                    </a:lnTo>
                    <a:lnTo>
                      <a:pt x="978" y="755"/>
                    </a:lnTo>
                    <a:lnTo>
                      <a:pt x="573" y="53"/>
                    </a:lnTo>
                    <a:lnTo>
                      <a:pt x="557" y="30"/>
                    </a:lnTo>
                    <a:lnTo>
                      <a:pt x="538" y="12"/>
                    </a:lnTo>
                    <a:lnTo>
                      <a:pt x="518" y="3"/>
                    </a:lnTo>
                    <a:lnTo>
                      <a:pt x="493" y="0"/>
                    </a:lnTo>
                    <a:lnTo>
                      <a:pt x="470" y="1"/>
                    </a:lnTo>
                    <a:lnTo>
                      <a:pt x="448" y="9"/>
                    </a:lnTo>
                    <a:lnTo>
                      <a:pt x="426" y="23"/>
                    </a:lnTo>
                    <a:lnTo>
                      <a:pt x="414" y="37"/>
                    </a:lnTo>
                    <a:lnTo>
                      <a:pt x="402" y="53"/>
                    </a:lnTo>
                    <a:close/>
                  </a:path>
                </a:pathLst>
              </a:custGeom>
              <a:solidFill>
                <a:schemeClr val="accent1"/>
              </a:solidFill>
              <a:ln>
                <a:noFill/>
              </a:ln>
              <a:effectLst/>
              <a:extLst>
                <a:ext uri="{91240B29-F687-4F45-9708-019B960494DF}">
                  <a14:hiddenLine xmlns:a14="http://schemas.microsoft.com/office/drawing/2010/main" w="6350"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lstStyle/>
              <a:p>
                <a:endParaRPr lang="en-US"/>
              </a:p>
            </p:txBody>
          </p:sp>
          <p:sp>
            <p:nvSpPr>
              <p:cNvPr id="122" name="AutoShape 77"/>
              <p:cNvSpPr>
                <a:spLocks noChangeAspect="1" noChangeArrowheads="1"/>
              </p:cNvSpPr>
              <p:nvPr/>
            </p:nvSpPr>
            <p:spPr bwMode="auto">
              <a:xfrm>
                <a:off x="3937" y="2074"/>
                <a:ext cx="55" cy="54"/>
              </a:xfrm>
              <a:prstGeom prst="roundRect">
                <a:avLst>
                  <a:gd name="adj" fmla="val 9102"/>
                </a:avLst>
              </a:prstGeom>
              <a:solidFill>
                <a:schemeClr val="accent1"/>
              </a:solidFill>
              <a:ln>
                <a:noFill/>
              </a:ln>
              <a:effectLst/>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lstStyle/>
              <a:p>
                <a:endParaRPr lang="en-US"/>
              </a:p>
            </p:txBody>
          </p:sp>
          <p:sp>
            <p:nvSpPr>
              <p:cNvPr id="123" name="Freeform 78"/>
              <p:cNvSpPr>
                <a:spLocks/>
              </p:cNvSpPr>
              <p:nvPr/>
            </p:nvSpPr>
            <p:spPr bwMode="auto">
              <a:xfrm>
                <a:off x="3908" y="2256"/>
                <a:ext cx="137" cy="60"/>
              </a:xfrm>
              <a:custGeom>
                <a:avLst/>
                <a:gdLst>
                  <a:gd name="T0" fmla="*/ 0 w 2295"/>
                  <a:gd name="T1" fmla="*/ 0 h 1005"/>
                  <a:gd name="T2" fmla="*/ 0 w 2295"/>
                  <a:gd name="T3" fmla="*/ 0 h 1005"/>
                  <a:gd name="T4" fmla="*/ 0 w 2295"/>
                  <a:gd name="T5" fmla="*/ 0 h 1005"/>
                  <a:gd name="T6" fmla="*/ 0 w 2295"/>
                  <a:gd name="T7" fmla="*/ 0 h 1005"/>
                  <a:gd name="T8" fmla="*/ 0 w 2295"/>
                  <a:gd name="T9" fmla="*/ 0 h 1005"/>
                  <a:gd name="T10" fmla="*/ 0 w 2295"/>
                  <a:gd name="T11" fmla="*/ 0 h 1005"/>
                  <a:gd name="T12" fmla="*/ 0 w 2295"/>
                  <a:gd name="T13" fmla="*/ 0 h 1005"/>
                  <a:gd name="T14" fmla="*/ 0 w 2295"/>
                  <a:gd name="T15" fmla="*/ 0 h 1005"/>
                  <a:gd name="T16" fmla="*/ 0 w 2295"/>
                  <a:gd name="T17" fmla="*/ 0 h 1005"/>
                  <a:gd name="T18" fmla="*/ 0 w 2295"/>
                  <a:gd name="T19" fmla="*/ 0 h 1005"/>
                  <a:gd name="T20" fmla="*/ 0 w 2295"/>
                  <a:gd name="T21" fmla="*/ 0 h 1005"/>
                  <a:gd name="T22" fmla="*/ 0 w 2295"/>
                  <a:gd name="T23" fmla="*/ 0 h 1005"/>
                  <a:gd name="T24" fmla="*/ 0 w 2295"/>
                  <a:gd name="T25" fmla="*/ 0 h 1005"/>
                  <a:gd name="T26" fmla="*/ 0 w 2295"/>
                  <a:gd name="T27" fmla="*/ 0 h 1005"/>
                  <a:gd name="T28" fmla="*/ 0 w 2295"/>
                  <a:gd name="T29" fmla="*/ 0 h 1005"/>
                  <a:gd name="T30" fmla="*/ 0 w 2295"/>
                  <a:gd name="T31" fmla="*/ 0 h 1005"/>
                  <a:gd name="T32" fmla="*/ 0 w 2295"/>
                  <a:gd name="T33" fmla="*/ 0 h 1005"/>
                  <a:gd name="T34" fmla="*/ 0 w 2295"/>
                  <a:gd name="T35" fmla="*/ 0 h 100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295" h="1005">
                    <a:moveTo>
                      <a:pt x="21" y="541"/>
                    </a:moveTo>
                    <a:cubicBezTo>
                      <a:pt x="0" y="434"/>
                      <a:pt x="65" y="289"/>
                      <a:pt x="118" y="218"/>
                    </a:cubicBezTo>
                    <a:cubicBezTo>
                      <a:pt x="171" y="147"/>
                      <a:pt x="264" y="123"/>
                      <a:pt x="339" y="115"/>
                    </a:cubicBezTo>
                    <a:cubicBezTo>
                      <a:pt x="414" y="107"/>
                      <a:pt x="503" y="173"/>
                      <a:pt x="567" y="172"/>
                    </a:cubicBezTo>
                    <a:cubicBezTo>
                      <a:pt x="631" y="171"/>
                      <a:pt x="670" y="133"/>
                      <a:pt x="726" y="108"/>
                    </a:cubicBezTo>
                    <a:cubicBezTo>
                      <a:pt x="782" y="83"/>
                      <a:pt x="828" y="21"/>
                      <a:pt x="903" y="19"/>
                    </a:cubicBezTo>
                    <a:cubicBezTo>
                      <a:pt x="978" y="17"/>
                      <a:pt x="1071" y="100"/>
                      <a:pt x="1176" y="97"/>
                    </a:cubicBezTo>
                    <a:cubicBezTo>
                      <a:pt x="1281" y="94"/>
                      <a:pt x="1432" y="2"/>
                      <a:pt x="1536" y="1"/>
                    </a:cubicBezTo>
                    <a:cubicBezTo>
                      <a:pt x="1640" y="0"/>
                      <a:pt x="1730" y="49"/>
                      <a:pt x="1803" y="88"/>
                    </a:cubicBezTo>
                    <a:cubicBezTo>
                      <a:pt x="1876" y="127"/>
                      <a:pt x="1901" y="167"/>
                      <a:pt x="1977" y="235"/>
                    </a:cubicBezTo>
                    <a:cubicBezTo>
                      <a:pt x="2053" y="303"/>
                      <a:pt x="2229" y="390"/>
                      <a:pt x="2262" y="496"/>
                    </a:cubicBezTo>
                    <a:cubicBezTo>
                      <a:pt x="2295" y="602"/>
                      <a:pt x="2246" y="789"/>
                      <a:pt x="2178" y="873"/>
                    </a:cubicBezTo>
                    <a:cubicBezTo>
                      <a:pt x="2110" y="957"/>
                      <a:pt x="1964" y="1005"/>
                      <a:pt x="1854" y="1000"/>
                    </a:cubicBezTo>
                    <a:cubicBezTo>
                      <a:pt x="1744" y="995"/>
                      <a:pt x="1610" y="868"/>
                      <a:pt x="1515" y="844"/>
                    </a:cubicBezTo>
                    <a:cubicBezTo>
                      <a:pt x="1420" y="820"/>
                      <a:pt x="1404" y="831"/>
                      <a:pt x="1284" y="856"/>
                    </a:cubicBezTo>
                    <a:cubicBezTo>
                      <a:pt x="1164" y="881"/>
                      <a:pt x="968" y="993"/>
                      <a:pt x="795" y="994"/>
                    </a:cubicBezTo>
                    <a:cubicBezTo>
                      <a:pt x="622" y="995"/>
                      <a:pt x="375" y="937"/>
                      <a:pt x="246" y="862"/>
                    </a:cubicBezTo>
                    <a:cubicBezTo>
                      <a:pt x="117" y="787"/>
                      <a:pt x="42" y="648"/>
                      <a:pt x="21" y="541"/>
                    </a:cubicBezTo>
                    <a:close/>
                  </a:path>
                </a:pathLst>
              </a:custGeom>
              <a:solidFill>
                <a:srgbClr val="DC0C42"/>
              </a:solidFill>
              <a:ln>
                <a:noFill/>
              </a:ln>
              <a:effectLst/>
              <a:extLst>
                <a:ext uri="{91240B29-F687-4F45-9708-019B960494DF}">
                  <a14:hiddenLine xmlns:a14="http://schemas.microsoft.com/office/drawing/2010/main" w="6350"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lstStyle/>
              <a:p>
                <a:endParaRPr lang="en-US"/>
              </a:p>
            </p:txBody>
          </p:sp>
          <p:sp>
            <p:nvSpPr>
              <p:cNvPr id="124" name="Freeform 79"/>
              <p:cNvSpPr>
                <a:spLocks/>
              </p:cNvSpPr>
              <p:nvPr/>
            </p:nvSpPr>
            <p:spPr bwMode="auto">
              <a:xfrm>
                <a:off x="3918" y="2140"/>
                <a:ext cx="137" cy="60"/>
              </a:xfrm>
              <a:custGeom>
                <a:avLst/>
                <a:gdLst>
                  <a:gd name="T0" fmla="*/ 0 w 2295"/>
                  <a:gd name="T1" fmla="*/ 0 h 1005"/>
                  <a:gd name="T2" fmla="*/ 0 w 2295"/>
                  <a:gd name="T3" fmla="*/ 0 h 1005"/>
                  <a:gd name="T4" fmla="*/ 0 w 2295"/>
                  <a:gd name="T5" fmla="*/ 0 h 1005"/>
                  <a:gd name="T6" fmla="*/ 0 w 2295"/>
                  <a:gd name="T7" fmla="*/ 0 h 1005"/>
                  <a:gd name="T8" fmla="*/ 0 w 2295"/>
                  <a:gd name="T9" fmla="*/ 0 h 1005"/>
                  <a:gd name="T10" fmla="*/ 0 w 2295"/>
                  <a:gd name="T11" fmla="*/ 0 h 1005"/>
                  <a:gd name="T12" fmla="*/ 0 w 2295"/>
                  <a:gd name="T13" fmla="*/ 0 h 1005"/>
                  <a:gd name="T14" fmla="*/ 0 w 2295"/>
                  <a:gd name="T15" fmla="*/ 0 h 1005"/>
                  <a:gd name="T16" fmla="*/ 0 w 2295"/>
                  <a:gd name="T17" fmla="*/ 0 h 1005"/>
                  <a:gd name="T18" fmla="*/ 0 w 2295"/>
                  <a:gd name="T19" fmla="*/ 0 h 1005"/>
                  <a:gd name="T20" fmla="*/ 0 w 2295"/>
                  <a:gd name="T21" fmla="*/ 0 h 1005"/>
                  <a:gd name="T22" fmla="*/ 0 w 2295"/>
                  <a:gd name="T23" fmla="*/ 0 h 1005"/>
                  <a:gd name="T24" fmla="*/ 0 w 2295"/>
                  <a:gd name="T25" fmla="*/ 0 h 1005"/>
                  <a:gd name="T26" fmla="*/ 0 w 2295"/>
                  <a:gd name="T27" fmla="*/ 0 h 1005"/>
                  <a:gd name="T28" fmla="*/ 0 w 2295"/>
                  <a:gd name="T29" fmla="*/ 0 h 1005"/>
                  <a:gd name="T30" fmla="*/ 0 w 2295"/>
                  <a:gd name="T31" fmla="*/ 0 h 1005"/>
                  <a:gd name="T32" fmla="*/ 0 w 2295"/>
                  <a:gd name="T33" fmla="*/ 0 h 1005"/>
                  <a:gd name="T34" fmla="*/ 0 w 2295"/>
                  <a:gd name="T35" fmla="*/ 0 h 100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295" h="1005">
                    <a:moveTo>
                      <a:pt x="21" y="541"/>
                    </a:moveTo>
                    <a:cubicBezTo>
                      <a:pt x="0" y="434"/>
                      <a:pt x="65" y="289"/>
                      <a:pt x="118" y="218"/>
                    </a:cubicBezTo>
                    <a:cubicBezTo>
                      <a:pt x="171" y="147"/>
                      <a:pt x="264" y="123"/>
                      <a:pt x="339" y="115"/>
                    </a:cubicBezTo>
                    <a:cubicBezTo>
                      <a:pt x="414" y="107"/>
                      <a:pt x="503" y="173"/>
                      <a:pt x="567" y="172"/>
                    </a:cubicBezTo>
                    <a:cubicBezTo>
                      <a:pt x="631" y="171"/>
                      <a:pt x="670" y="133"/>
                      <a:pt x="726" y="108"/>
                    </a:cubicBezTo>
                    <a:cubicBezTo>
                      <a:pt x="782" y="83"/>
                      <a:pt x="828" y="21"/>
                      <a:pt x="903" y="19"/>
                    </a:cubicBezTo>
                    <a:cubicBezTo>
                      <a:pt x="978" y="17"/>
                      <a:pt x="1071" y="100"/>
                      <a:pt x="1176" y="97"/>
                    </a:cubicBezTo>
                    <a:cubicBezTo>
                      <a:pt x="1281" y="94"/>
                      <a:pt x="1432" y="2"/>
                      <a:pt x="1536" y="1"/>
                    </a:cubicBezTo>
                    <a:cubicBezTo>
                      <a:pt x="1640" y="0"/>
                      <a:pt x="1730" y="49"/>
                      <a:pt x="1803" y="88"/>
                    </a:cubicBezTo>
                    <a:cubicBezTo>
                      <a:pt x="1876" y="127"/>
                      <a:pt x="1901" y="167"/>
                      <a:pt x="1977" y="235"/>
                    </a:cubicBezTo>
                    <a:cubicBezTo>
                      <a:pt x="2053" y="303"/>
                      <a:pt x="2229" y="390"/>
                      <a:pt x="2262" y="496"/>
                    </a:cubicBezTo>
                    <a:cubicBezTo>
                      <a:pt x="2295" y="602"/>
                      <a:pt x="2246" y="789"/>
                      <a:pt x="2178" y="873"/>
                    </a:cubicBezTo>
                    <a:cubicBezTo>
                      <a:pt x="2110" y="957"/>
                      <a:pt x="1964" y="1005"/>
                      <a:pt x="1854" y="1000"/>
                    </a:cubicBezTo>
                    <a:cubicBezTo>
                      <a:pt x="1744" y="995"/>
                      <a:pt x="1610" y="868"/>
                      <a:pt x="1515" y="844"/>
                    </a:cubicBezTo>
                    <a:cubicBezTo>
                      <a:pt x="1420" y="820"/>
                      <a:pt x="1404" y="831"/>
                      <a:pt x="1284" y="856"/>
                    </a:cubicBezTo>
                    <a:cubicBezTo>
                      <a:pt x="1164" y="881"/>
                      <a:pt x="968" y="993"/>
                      <a:pt x="795" y="994"/>
                    </a:cubicBezTo>
                    <a:cubicBezTo>
                      <a:pt x="622" y="995"/>
                      <a:pt x="375" y="937"/>
                      <a:pt x="246" y="862"/>
                    </a:cubicBezTo>
                    <a:cubicBezTo>
                      <a:pt x="117" y="787"/>
                      <a:pt x="42" y="648"/>
                      <a:pt x="21" y="541"/>
                    </a:cubicBezTo>
                    <a:close/>
                  </a:path>
                </a:pathLst>
              </a:custGeom>
              <a:solidFill>
                <a:srgbClr val="DC0C42"/>
              </a:solidFill>
              <a:ln>
                <a:noFill/>
              </a:ln>
              <a:effectLst/>
              <a:extLst>
                <a:ext uri="{91240B29-F687-4F45-9708-019B960494DF}">
                  <a14:hiddenLine xmlns:a14="http://schemas.microsoft.com/office/drawing/2010/main" w="6350"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lstStyle/>
              <a:p>
                <a:endParaRPr lang="en-US"/>
              </a:p>
            </p:txBody>
          </p:sp>
          <p:sp>
            <p:nvSpPr>
              <p:cNvPr id="125" name="AutoShape 80"/>
              <p:cNvSpPr>
                <a:spLocks noChangeAspect="1" noChangeArrowheads="1"/>
              </p:cNvSpPr>
              <p:nvPr/>
            </p:nvSpPr>
            <p:spPr bwMode="auto">
              <a:xfrm>
                <a:off x="3979" y="2342"/>
                <a:ext cx="55" cy="54"/>
              </a:xfrm>
              <a:prstGeom prst="roundRect">
                <a:avLst>
                  <a:gd name="adj" fmla="val 9102"/>
                </a:avLst>
              </a:prstGeom>
              <a:solidFill>
                <a:schemeClr val="accent1"/>
              </a:solidFill>
              <a:ln>
                <a:noFill/>
              </a:ln>
              <a:effectLst/>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lstStyle/>
              <a:p>
                <a:endParaRPr lang="en-US"/>
              </a:p>
            </p:txBody>
          </p:sp>
          <p:sp>
            <p:nvSpPr>
              <p:cNvPr id="126" name="AutoShape 81"/>
              <p:cNvSpPr>
                <a:spLocks noChangeAspect="1" noChangeArrowheads="1"/>
              </p:cNvSpPr>
              <p:nvPr/>
            </p:nvSpPr>
            <p:spPr bwMode="auto">
              <a:xfrm>
                <a:off x="4049" y="2397"/>
                <a:ext cx="55" cy="54"/>
              </a:xfrm>
              <a:prstGeom prst="roundRect">
                <a:avLst>
                  <a:gd name="adj" fmla="val 9102"/>
                </a:avLst>
              </a:prstGeom>
              <a:solidFill>
                <a:schemeClr val="accent1"/>
              </a:solidFill>
              <a:ln>
                <a:noFill/>
              </a:ln>
              <a:effectLst/>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lstStyle/>
              <a:p>
                <a:endParaRPr lang="en-US"/>
              </a:p>
            </p:txBody>
          </p:sp>
          <p:sp>
            <p:nvSpPr>
              <p:cNvPr id="127" name="Oval 82"/>
              <p:cNvSpPr>
                <a:spLocks noChangeAspect="1" noChangeArrowheads="1"/>
              </p:cNvSpPr>
              <p:nvPr/>
            </p:nvSpPr>
            <p:spPr bwMode="auto">
              <a:xfrm>
                <a:off x="3905" y="2180"/>
                <a:ext cx="58" cy="58"/>
              </a:xfrm>
              <a:prstGeom prst="ellipse">
                <a:avLst/>
              </a:prstGeom>
              <a:solidFill>
                <a:schemeClr val="accent1"/>
              </a:solidFill>
              <a:ln>
                <a:noFill/>
              </a:ln>
              <a:effectLst/>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lstStyle/>
              <a:p>
                <a:endParaRPr lang="en-US"/>
              </a:p>
            </p:txBody>
          </p:sp>
        </p:grpSp>
        <p:grpSp>
          <p:nvGrpSpPr>
            <p:cNvPr id="70" name="Group 83"/>
            <p:cNvGrpSpPr>
              <a:grpSpLocks/>
            </p:cNvGrpSpPr>
            <p:nvPr/>
          </p:nvGrpSpPr>
          <p:grpSpPr bwMode="auto">
            <a:xfrm>
              <a:off x="1356682" y="2964070"/>
              <a:ext cx="118136" cy="371862"/>
              <a:chOff x="3737" y="1573"/>
              <a:chExt cx="575" cy="1457"/>
            </a:xfrm>
          </p:grpSpPr>
          <p:sp>
            <p:nvSpPr>
              <p:cNvPr id="94" name="Freeform 84"/>
              <p:cNvSpPr>
                <a:spLocks/>
              </p:cNvSpPr>
              <p:nvPr/>
            </p:nvSpPr>
            <p:spPr bwMode="auto">
              <a:xfrm>
                <a:off x="3780" y="2067"/>
                <a:ext cx="426" cy="466"/>
              </a:xfrm>
              <a:custGeom>
                <a:avLst/>
                <a:gdLst>
                  <a:gd name="T0" fmla="*/ 0 w 426"/>
                  <a:gd name="T1" fmla="*/ 0 h 466"/>
                  <a:gd name="T2" fmla="*/ 276 w 426"/>
                  <a:gd name="T3" fmla="*/ 0 h 466"/>
                  <a:gd name="T4" fmla="*/ 402 w 426"/>
                  <a:gd name="T5" fmla="*/ 269 h 466"/>
                  <a:gd name="T6" fmla="*/ 426 w 426"/>
                  <a:gd name="T7" fmla="*/ 347 h 466"/>
                  <a:gd name="T8" fmla="*/ 387 w 426"/>
                  <a:gd name="T9" fmla="*/ 411 h 466"/>
                  <a:gd name="T10" fmla="*/ 300 w 426"/>
                  <a:gd name="T11" fmla="*/ 458 h 466"/>
                  <a:gd name="T12" fmla="*/ 213 w 426"/>
                  <a:gd name="T13" fmla="*/ 466 h 466"/>
                  <a:gd name="T14" fmla="*/ 150 w 426"/>
                  <a:gd name="T15" fmla="*/ 355 h 466"/>
                  <a:gd name="T16" fmla="*/ 0 w 426"/>
                  <a:gd name="T17" fmla="*/ 0 h 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26" h="466">
                    <a:moveTo>
                      <a:pt x="0" y="0"/>
                    </a:moveTo>
                    <a:lnTo>
                      <a:pt x="276" y="0"/>
                    </a:lnTo>
                    <a:lnTo>
                      <a:pt x="402" y="269"/>
                    </a:lnTo>
                    <a:lnTo>
                      <a:pt x="426" y="347"/>
                    </a:lnTo>
                    <a:lnTo>
                      <a:pt x="387" y="411"/>
                    </a:lnTo>
                    <a:lnTo>
                      <a:pt x="300" y="458"/>
                    </a:lnTo>
                    <a:lnTo>
                      <a:pt x="213" y="466"/>
                    </a:lnTo>
                    <a:lnTo>
                      <a:pt x="150" y="355"/>
                    </a:lnTo>
                    <a:lnTo>
                      <a:pt x="0" y="0"/>
                    </a:lnTo>
                    <a:close/>
                  </a:path>
                </a:pathLst>
              </a:custGeom>
              <a:solidFill>
                <a:schemeClr val="accent2"/>
              </a:solidFill>
              <a:ln>
                <a:noFill/>
              </a:ln>
              <a:effectLst/>
              <a:extLst>
                <a:ext uri="{91240B29-F687-4F45-9708-019B960494DF}">
                  <a14:hiddenLine xmlns:a14="http://schemas.microsoft.com/office/drawing/2010/main" w="6350"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lstStyle/>
              <a:p>
                <a:endParaRPr lang="en-US"/>
              </a:p>
            </p:txBody>
          </p:sp>
          <p:sp>
            <p:nvSpPr>
              <p:cNvPr id="95" name="Oval 85"/>
              <p:cNvSpPr>
                <a:spLocks noChangeAspect="1" noChangeArrowheads="1"/>
              </p:cNvSpPr>
              <p:nvPr/>
            </p:nvSpPr>
            <p:spPr bwMode="auto">
              <a:xfrm>
                <a:off x="3983" y="2435"/>
                <a:ext cx="58" cy="58"/>
              </a:xfrm>
              <a:prstGeom prst="ellipse">
                <a:avLst/>
              </a:prstGeom>
              <a:solidFill>
                <a:schemeClr val="accent1"/>
              </a:solidFill>
              <a:ln>
                <a:noFill/>
              </a:ln>
              <a:effectLst/>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lstStyle/>
              <a:p>
                <a:endParaRPr lang="en-US"/>
              </a:p>
            </p:txBody>
          </p:sp>
          <p:sp>
            <p:nvSpPr>
              <p:cNvPr id="96" name="Freeform 86"/>
              <p:cNvSpPr>
                <a:spLocks/>
              </p:cNvSpPr>
              <p:nvPr/>
            </p:nvSpPr>
            <p:spPr bwMode="auto">
              <a:xfrm>
                <a:off x="4061" y="2331"/>
                <a:ext cx="137" cy="60"/>
              </a:xfrm>
              <a:custGeom>
                <a:avLst/>
                <a:gdLst>
                  <a:gd name="T0" fmla="*/ 0 w 2295"/>
                  <a:gd name="T1" fmla="*/ 0 h 1005"/>
                  <a:gd name="T2" fmla="*/ 0 w 2295"/>
                  <a:gd name="T3" fmla="*/ 0 h 1005"/>
                  <a:gd name="T4" fmla="*/ 0 w 2295"/>
                  <a:gd name="T5" fmla="*/ 0 h 1005"/>
                  <a:gd name="T6" fmla="*/ 0 w 2295"/>
                  <a:gd name="T7" fmla="*/ 0 h 1005"/>
                  <a:gd name="T8" fmla="*/ 0 w 2295"/>
                  <a:gd name="T9" fmla="*/ 0 h 1005"/>
                  <a:gd name="T10" fmla="*/ 0 w 2295"/>
                  <a:gd name="T11" fmla="*/ 0 h 1005"/>
                  <a:gd name="T12" fmla="*/ 0 w 2295"/>
                  <a:gd name="T13" fmla="*/ 0 h 1005"/>
                  <a:gd name="T14" fmla="*/ 0 w 2295"/>
                  <a:gd name="T15" fmla="*/ 0 h 1005"/>
                  <a:gd name="T16" fmla="*/ 0 w 2295"/>
                  <a:gd name="T17" fmla="*/ 0 h 1005"/>
                  <a:gd name="T18" fmla="*/ 0 w 2295"/>
                  <a:gd name="T19" fmla="*/ 0 h 1005"/>
                  <a:gd name="T20" fmla="*/ 0 w 2295"/>
                  <a:gd name="T21" fmla="*/ 0 h 1005"/>
                  <a:gd name="T22" fmla="*/ 0 w 2295"/>
                  <a:gd name="T23" fmla="*/ 0 h 1005"/>
                  <a:gd name="T24" fmla="*/ 0 w 2295"/>
                  <a:gd name="T25" fmla="*/ 0 h 1005"/>
                  <a:gd name="T26" fmla="*/ 0 w 2295"/>
                  <a:gd name="T27" fmla="*/ 0 h 1005"/>
                  <a:gd name="T28" fmla="*/ 0 w 2295"/>
                  <a:gd name="T29" fmla="*/ 0 h 1005"/>
                  <a:gd name="T30" fmla="*/ 0 w 2295"/>
                  <a:gd name="T31" fmla="*/ 0 h 1005"/>
                  <a:gd name="T32" fmla="*/ 0 w 2295"/>
                  <a:gd name="T33" fmla="*/ 0 h 1005"/>
                  <a:gd name="T34" fmla="*/ 0 w 2295"/>
                  <a:gd name="T35" fmla="*/ 0 h 100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295" h="1005">
                    <a:moveTo>
                      <a:pt x="21" y="541"/>
                    </a:moveTo>
                    <a:cubicBezTo>
                      <a:pt x="0" y="434"/>
                      <a:pt x="65" y="289"/>
                      <a:pt x="118" y="218"/>
                    </a:cubicBezTo>
                    <a:cubicBezTo>
                      <a:pt x="171" y="147"/>
                      <a:pt x="264" y="123"/>
                      <a:pt x="339" y="115"/>
                    </a:cubicBezTo>
                    <a:cubicBezTo>
                      <a:pt x="414" y="107"/>
                      <a:pt x="503" y="173"/>
                      <a:pt x="567" y="172"/>
                    </a:cubicBezTo>
                    <a:cubicBezTo>
                      <a:pt x="631" y="171"/>
                      <a:pt x="670" y="133"/>
                      <a:pt x="726" y="108"/>
                    </a:cubicBezTo>
                    <a:cubicBezTo>
                      <a:pt x="782" y="83"/>
                      <a:pt x="828" y="21"/>
                      <a:pt x="903" y="19"/>
                    </a:cubicBezTo>
                    <a:cubicBezTo>
                      <a:pt x="978" y="17"/>
                      <a:pt x="1071" y="100"/>
                      <a:pt x="1176" y="97"/>
                    </a:cubicBezTo>
                    <a:cubicBezTo>
                      <a:pt x="1281" y="94"/>
                      <a:pt x="1432" y="2"/>
                      <a:pt x="1536" y="1"/>
                    </a:cubicBezTo>
                    <a:cubicBezTo>
                      <a:pt x="1640" y="0"/>
                      <a:pt x="1730" y="49"/>
                      <a:pt x="1803" y="88"/>
                    </a:cubicBezTo>
                    <a:cubicBezTo>
                      <a:pt x="1876" y="127"/>
                      <a:pt x="1901" y="167"/>
                      <a:pt x="1977" y="235"/>
                    </a:cubicBezTo>
                    <a:cubicBezTo>
                      <a:pt x="2053" y="303"/>
                      <a:pt x="2229" y="390"/>
                      <a:pt x="2262" y="496"/>
                    </a:cubicBezTo>
                    <a:cubicBezTo>
                      <a:pt x="2295" y="602"/>
                      <a:pt x="2246" y="789"/>
                      <a:pt x="2178" y="873"/>
                    </a:cubicBezTo>
                    <a:cubicBezTo>
                      <a:pt x="2110" y="957"/>
                      <a:pt x="1964" y="1005"/>
                      <a:pt x="1854" y="1000"/>
                    </a:cubicBezTo>
                    <a:cubicBezTo>
                      <a:pt x="1744" y="995"/>
                      <a:pt x="1610" y="868"/>
                      <a:pt x="1515" y="844"/>
                    </a:cubicBezTo>
                    <a:cubicBezTo>
                      <a:pt x="1420" y="820"/>
                      <a:pt x="1404" y="831"/>
                      <a:pt x="1284" y="856"/>
                    </a:cubicBezTo>
                    <a:cubicBezTo>
                      <a:pt x="1164" y="881"/>
                      <a:pt x="968" y="993"/>
                      <a:pt x="795" y="994"/>
                    </a:cubicBezTo>
                    <a:cubicBezTo>
                      <a:pt x="622" y="995"/>
                      <a:pt x="375" y="937"/>
                      <a:pt x="246" y="862"/>
                    </a:cubicBezTo>
                    <a:cubicBezTo>
                      <a:pt x="117" y="787"/>
                      <a:pt x="42" y="648"/>
                      <a:pt x="21" y="541"/>
                    </a:cubicBezTo>
                    <a:close/>
                  </a:path>
                </a:pathLst>
              </a:custGeom>
              <a:solidFill>
                <a:srgbClr val="DC0C42"/>
              </a:solidFill>
              <a:ln>
                <a:noFill/>
              </a:ln>
              <a:effectLst/>
              <a:extLst>
                <a:ext uri="{91240B29-F687-4F45-9708-019B960494DF}">
                  <a14:hiddenLine xmlns:a14="http://schemas.microsoft.com/office/drawing/2010/main" w="6350"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lstStyle/>
              <a:p>
                <a:endParaRPr lang="en-US"/>
              </a:p>
            </p:txBody>
          </p:sp>
          <p:grpSp>
            <p:nvGrpSpPr>
              <p:cNvPr id="97" name="Group 87"/>
              <p:cNvGrpSpPr>
                <a:grpSpLocks/>
              </p:cNvGrpSpPr>
              <p:nvPr/>
            </p:nvGrpSpPr>
            <p:grpSpPr bwMode="auto">
              <a:xfrm rot="-1459268">
                <a:off x="3737" y="1573"/>
                <a:ext cx="575" cy="1457"/>
                <a:chOff x="3923" y="1425"/>
                <a:chExt cx="869" cy="2204"/>
              </a:xfrm>
            </p:grpSpPr>
            <p:grpSp>
              <p:nvGrpSpPr>
                <p:cNvPr id="106" name="Group 88"/>
                <p:cNvGrpSpPr>
                  <a:grpSpLocks/>
                </p:cNvGrpSpPr>
                <p:nvPr/>
              </p:nvGrpSpPr>
              <p:grpSpPr bwMode="auto">
                <a:xfrm>
                  <a:off x="4133" y="1886"/>
                  <a:ext cx="449" cy="1016"/>
                  <a:chOff x="1718" y="1547"/>
                  <a:chExt cx="631" cy="1427"/>
                </a:xfrm>
              </p:grpSpPr>
              <p:sp>
                <p:nvSpPr>
                  <p:cNvPr id="111" name="Rectangle 89"/>
                  <p:cNvSpPr>
                    <a:spLocks noChangeArrowheads="1"/>
                  </p:cNvSpPr>
                  <p:nvPr/>
                </p:nvSpPr>
                <p:spPr bwMode="auto">
                  <a:xfrm>
                    <a:off x="1718" y="1547"/>
                    <a:ext cx="97" cy="1238"/>
                  </a:xfrm>
                  <a:prstGeom prst="rect">
                    <a:avLst/>
                  </a:prstGeom>
                  <a:solidFill>
                    <a:schemeClr val="tx1"/>
                  </a:solidFill>
                  <a:ln>
                    <a:noFill/>
                  </a:ln>
                  <a:effectLst/>
                  <a:extLst>
                    <a:ext uri="{91240B29-F687-4F45-9708-019B960494DF}">
                      <a14:hiddenLine xmlns:a14="http://schemas.microsoft.com/office/drawing/2010/main" w="6350">
                        <a:solidFill>
                          <a:srgbClr val="DC0C4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lstStyle/>
                  <a:p>
                    <a:endParaRPr lang="en-US"/>
                  </a:p>
                </p:txBody>
              </p:sp>
              <p:sp>
                <p:nvSpPr>
                  <p:cNvPr id="112" name="Rectangle 90"/>
                  <p:cNvSpPr>
                    <a:spLocks noChangeArrowheads="1"/>
                  </p:cNvSpPr>
                  <p:nvPr/>
                </p:nvSpPr>
                <p:spPr bwMode="auto">
                  <a:xfrm>
                    <a:off x="2252" y="1547"/>
                    <a:ext cx="97" cy="1238"/>
                  </a:xfrm>
                  <a:prstGeom prst="rect">
                    <a:avLst/>
                  </a:prstGeom>
                  <a:solidFill>
                    <a:schemeClr val="tx1"/>
                  </a:solidFill>
                  <a:ln>
                    <a:noFill/>
                  </a:ln>
                  <a:effectLst/>
                  <a:extLst>
                    <a:ext uri="{91240B29-F687-4F45-9708-019B960494DF}">
                      <a14:hiddenLine xmlns:a14="http://schemas.microsoft.com/office/drawing/2010/main" w="6350">
                        <a:solidFill>
                          <a:srgbClr val="DC0C4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lstStyle/>
                  <a:p>
                    <a:endParaRPr lang="en-US"/>
                  </a:p>
                </p:txBody>
              </p:sp>
              <p:sp>
                <p:nvSpPr>
                  <p:cNvPr id="113" name="AutoShape 91"/>
                  <p:cNvSpPr>
                    <a:spLocks noChangeArrowheads="1"/>
                  </p:cNvSpPr>
                  <p:nvPr/>
                </p:nvSpPr>
                <p:spPr bwMode="auto">
                  <a:xfrm rot="2700000" flipH="1" flipV="1">
                    <a:off x="1718" y="2585"/>
                    <a:ext cx="388" cy="38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614 w 21600"/>
                      <a:gd name="T13" fmla="*/ 0 h 21600"/>
                      <a:gd name="T14" fmla="*/ 19986 w 21600"/>
                      <a:gd name="T15" fmla="*/ 7905 h 21600"/>
                    </a:gdLst>
                    <a:ahLst/>
                    <a:cxnLst>
                      <a:cxn ang="T8">
                        <a:pos x="T0" y="T1"/>
                      </a:cxn>
                      <a:cxn ang="T9">
                        <a:pos x="T2" y="T3"/>
                      </a:cxn>
                      <a:cxn ang="T10">
                        <a:pos x="T4" y="T5"/>
                      </a:cxn>
                      <a:cxn ang="T11">
                        <a:pos x="T6" y="T7"/>
                      </a:cxn>
                    </a:cxnLst>
                    <a:rect l="T12" t="T13" r="T14" b="T15"/>
                    <a:pathLst>
                      <a:path w="21600" h="21600">
                        <a:moveTo>
                          <a:pt x="6902" y="6981"/>
                        </a:moveTo>
                        <a:cubicBezTo>
                          <a:pt x="7928" y="5933"/>
                          <a:pt x="9333" y="5342"/>
                          <a:pt x="10800" y="5343"/>
                        </a:cubicBezTo>
                        <a:cubicBezTo>
                          <a:pt x="12266" y="5343"/>
                          <a:pt x="13671" y="5933"/>
                          <a:pt x="14697" y="6981"/>
                        </a:cubicBezTo>
                        <a:lnTo>
                          <a:pt x="18514" y="3241"/>
                        </a:lnTo>
                        <a:cubicBezTo>
                          <a:pt x="16483" y="1168"/>
                          <a:pt x="13702" y="-1"/>
                          <a:pt x="10799" y="0"/>
                        </a:cubicBezTo>
                        <a:cubicBezTo>
                          <a:pt x="7897" y="0"/>
                          <a:pt x="5116" y="1168"/>
                          <a:pt x="3085" y="3241"/>
                        </a:cubicBezTo>
                        <a:lnTo>
                          <a:pt x="6902" y="6981"/>
                        </a:lnTo>
                        <a:close/>
                      </a:path>
                    </a:pathLst>
                  </a:custGeom>
                  <a:solidFill>
                    <a:schemeClr val="tx1"/>
                  </a:solidFill>
                  <a:ln>
                    <a:noFill/>
                  </a:ln>
                  <a:effectLst/>
                  <a:extLst>
                    <a:ext uri="{91240B29-F687-4F45-9708-019B960494DF}">
                      <a14:hiddenLine xmlns:a14="http://schemas.microsoft.com/office/drawing/2010/main" w="6350">
                        <a:solidFill>
                          <a:srgbClr val="DC0C4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lstStyle/>
                  <a:p>
                    <a:endParaRPr lang="en-US"/>
                  </a:p>
                </p:txBody>
              </p:sp>
              <p:sp>
                <p:nvSpPr>
                  <p:cNvPr id="114" name="AutoShape 92"/>
                  <p:cNvSpPr>
                    <a:spLocks noChangeArrowheads="1"/>
                  </p:cNvSpPr>
                  <p:nvPr/>
                </p:nvSpPr>
                <p:spPr bwMode="auto">
                  <a:xfrm rot="18900000" flipV="1">
                    <a:off x="1961" y="2585"/>
                    <a:ext cx="388" cy="38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614 w 21600"/>
                      <a:gd name="T13" fmla="*/ 0 h 21600"/>
                      <a:gd name="T14" fmla="*/ 19986 w 21600"/>
                      <a:gd name="T15" fmla="*/ 7905 h 21600"/>
                    </a:gdLst>
                    <a:ahLst/>
                    <a:cxnLst>
                      <a:cxn ang="T8">
                        <a:pos x="T0" y="T1"/>
                      </a:cxn>
                      <a:cxn ang="T9">
                        <a:pos x="T2" y="T3"/>
                      </a:cxn>
                      <a:cxn ang="T10">
                        <a:pos x="T4" y="T5"/>
                      </a:cxn>
                      <a:cxn ang="T11">
                        <a:pos x="T6" y="T7"/>
                      </a:cxn>
                    </a:cxnLst>
                    <a:rect l="T12" t="T13" r="T14" b="T15"/>
                    <a:pathLst>
                      <a:path w="21600" h="21600">
                        <a:moveTo>
                          <a:pt x="6902" y="6981"/>
                        </a:moveTo>
                        <a:cubicBezTo>
                          <a:pt x="7928" y="5933"/>
                          <a:pt x="9333" y="5342"/>
                          <a:pt x="10800" y="5343"/>
                        </a:cubicBezTo>
                        <a:cubicBezTo>
                          <a:pt x="12266" y="5343"/>
                          <a:pt x="13671" y="5933"/>
                          <a:pt x="14697" y="6981"/>
                        </a:cubicBezTo>
                        <a:lnTo>
                          <a:pt x="18514" y="3241"/>
                        </a:lnTo>
                        <a:cubicBezTo>
                          <a:pt x="16483" y="1168"/>
                          <a:pt x="13702" y="-1"/>
                          <a:pt x="10799" y="0"/>
                        </a:cubicBezTo>
                        <a:cubicBezTo>
                          <a:pt x="7897" y="0"/>
                          <a:pt x="5116" y="1168"/>
                          <a:pt x="3085" y="3241"/>
                        </a:cubicBezTo>
                        <a:lnTo>
                          <a:pt x="6902" y="6981"/>
                        </a:lnTo>
                        <a:close/>
                      </a:path>
                    </a:pathLst>
                  </a:custGeom>
                  <a:solidFill>
                    <a:schemeClr val="tx1"/>
                  </a:solidFill>
                  <a:ln>
                    <a:noFill/>
                  </a:ln>
                  <a:effectLst/>
                  <a:extLst>
                    <a:ext uri="{91240B29-F687-4F45-9708-019B960494DF}">
                      <a14:hiddenLine xmlns:a14="http://schemas.microsoft.com/office/drawing/2010/main" w="6350">
                        <a:solidFill>
                          <a:srgbClr val="DC0C4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lstStyle/>
                  <a:p>
                    <a:endParaRPr lang="en-US"/>
                  </a:p>
                </p:txBody>
              </p:sp>
              <p:sp>
                <p:nvSpPr>
                  <p:cNvPr id="115" name="Rectangle 93"/>
                  <p:cNvSpPr>
                    <a:spLocks noChangeArrowheads="1"/>
                  </p:cNvSpPr>
                  <p:nvPr/>
                </p:nvSpPr>
                <p:spPr bwMode="auto">
                  <a:xfrm rot="5400000">
                    <a:off x="1985" y="2800"/>
                    <a:ext cx="97" cy="251"/>
                  </a:xfrm>
                  <a:prstGeom prst="rect">
                    <a:avLst/>
                  </a:prstGeom>
                  <a:solidFill>
                    <a:schemeClr val="tx1"/>
                  </a:solidFill>
                  <a:ln>
                    <a:noFill/>
                  </a:ln>
                  <a:effectLst/>
                  <a:extLst>
                    <a:ext uri="{91240B29-F687-4F45-9708-019B960494DF}">
                      <a14:hiddenLine xmlns:a14="http://schemas.microsoft.com/office/drawing/2010/main" w="6350">
                        <a:solidFill>
                          <a:srgbClr val="DC0C4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lstStyle/>
                  <a:p>
                    <a:endParaRPr lang="en-US"/>
                  </a:p>
                </p:txBody>
              </p:sp>
            </p:grpSp>
            <p:sp>
              <p:nvSpPr>
                <p:cNvPr id="107" name="AutoShape 94"/>
                <p:cNvSpPr>
                  <a:spLocks noChangeArrowheads="1"/>
                </p:cNvSpPr>
                <p:nvPr/>
              </p:nvSpPr>
              <p:spPr bwMode="auto">
                <a:xfrm>
                  <a:off x="4131" y="1425"/>
                  <a:ext cx="453" cy="86"/>
                </a:xfrm>
                <a:prstGeom prst="roundRect">
                  <a:avLst>
                    <a:gd name="adj" fmla="val 43023"/>
                  </a:avLst>
                </a:prstGeom>
                <a:solidFill>
                  <a:schemeClr val="tx1"/>
                </a:solidFill>
                <a:ln>
                  <a:noFill/>
                </a:ln>
                <a:effectLst/>
                <a:extLst>
                  <a:ext uri="{91240B29-F687-4F45-9708-019B960494DF}">
                    <a14:hiddenLine xmlns:a14="http://schemas.microsoft.com/office/drawing/2010/main" w="6350">
                      <a:solidFill>
                        <a:srgbClr val="DC0C4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lstStyle/>
                <a:p>
                  <a:endParaRPr lang="en-US"/>
                </a:p>
              </p:txBody>
            </p:sp>
            <p:sp>
              <p:nvSpPr>
                <p:cNvPr id="108" name="AutoShape 95"/>
                <p:cNvSpPr>
                  <a:spLocks noChangeArrowheads="1"/>
                </p:cNvSpPr>
                <p:nvPr/>
              </p:nvSpPr>
              <p:spPr bwMode="auto">
                <a:xfrm>
                  <a:off x="3923" y="1805"/>
                  <a:ext cx="869" cy="86"/>
                </a:xfrm>
                <a:prstGeom prst="roundRect">
                  <a:avLst>
                    <a:gd name="adj" fmla="val 44185"/>
                  </a:avLst>
                </a:prstGeom>
                <a:solidFill>
                  <a:schemeClr val="tx1"/>
                </a:solidFill>
                <a:ln>
                  <a:noFill/>
                </a:ln>
                <a:effectLst/>
                <a:extLst>
                  <a:ext uri="{91240B29-F687-4F45-9708-019B960494DF}">
                    <a14:hiddenLine xmlns:a14="http://schemas.microsoft.com/office/drawing/2010/main" w="6350">
                      <a:solidFill>
                        <a:srgbClr val="DC0C4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lstStyle/>
                <a:p>
                  <a:endParaRPr lang="en-US"/>
                </a:p>
              </p:txBody>
            </p:sp>
            <p:sp>
              <p:nvSpPr>
                <p:cNvPr id="109" name="Rectangle 96"/>
                <p:cNvSpPr>
                  <a:spLocks noChangeArrowheads="1"/>
                </p:cNvSpPr>
                <p:nvPr/>
              </p:nvSpPr>
              <p:spPr bwMode="auto">
                <a:xfrm>
                  <a:off x="4304" y="1499"/>
                  <a:ext cx="107" cy="332"/>
                </a:xfrm>
                <a:prstGeom prst="rect">
                  <a:avLst/>
                </a:prstGeom>
                <a:solidFill>
                  <a:schemeClr val="tx1"/>
                </a:solidFill>
                <a:ln>
                  <a:noFill/>
                </a:ln>
                <a:effectLst/>
                <a:extLst>
                  <a:ext uri="{91240B29-F687-4F45-9708-019B960494DF}">
                    <a14:hiddenLine xmlns:a14="http://schemas.microsoft.com/office/drawing/2010/main" w="6350">
                      <a:solidFill>
                        <a:srgbClr val="DC0C4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lstStyle/>
                <a:p>
                  <a:endParaRPr lang="en-US"/>
                </a:p>
              </p:txBody>
            </p:sp>
            <p:sp>
              <p:nvSpPr>
                <p:cNvPr id="110" name="Freeform 97"/>
                <p:cNvSpPr>
                  <a:spLocks/>
                </p:cNvSpPr>
                <p:nvPr/>
              </p:nvSpPr>
              <p:spPr bwMode="auto">
                <a:xfrm>
                  <a:off x="4335" y="2902"/>
                  <a:ext cx="45" cy="727"/>
                </a:xfrm>
                <a:custGeom>
                  <a:avLst/>
                  <a:gdLst>
                    <a:gd name="T0" fmla="*/ 0 w 45"/>
                    <a:gd name="T1" fmla="*/ 0 h 727"/>
                    <a:gd name="T2" fmla="*/ 0 w 45"/>
                    <a:gd name="T3" fmla="*/ 727 h 727"/>
                    <a:gd name="T4" fmla="*/ 13 w 45"/>
                    <a:gd name="T5" fmla="*/ 726 h 727"/>
                    <a:gd name="T6" fmla="*/ 27 w 45"/>
                    <a:gd name="T7" fmla="*/ 717 h 727"/>
                    <a:gd name="T8" fmla="*/ 36 w 45"/>
                    <a:gd name="T9" fmla="*/ 706 h 727"/>
                    <a:gd name="T10" fmla="*/ 45 w 45"/>
                    <a:gd name="T11" fmla="*/ 691 h 727"/>
                    <a:gd name="T12" fmla="*/ 45 w 45"/>
                    <a:gd name="T13" fmla="*/ 0 h 727"/>
                    <a:gd name="T14" fmla="*/ 0 w 45"/>
                    <a:gd name="T15" fmla="*/ 0 h 72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5" h="727">
                      <a:moveTo>
                        <a:pt x="0" y="0"/>
                      </a:moveTo>
                      <a:lnTo>
                        <a:pt x="0" y="727"/>
                      </a:lnTo>
                      <a:lnTo>
                        <a:pt x="13" y="726"/>
                      </a:lnTo>
                      <a:lnTo>
                        <a:pt x="27" y="717"/>
                      </a:lnTo>
                      <a:lnTo>
                        <a:pt x="36" y="706"/>
                      </a:lnTo>
                      <a:lnTo>
                        <a:pt x="45" y="691"/>
                      </a:lnTo>
                      <a:lnTo>
                        <a:pt x="45" y="0"/>
                      </a:lnTo>
                      <a:lnTo>
                        <a:pt x="0" y="0"/>
                      </a:lnTo>
                      <a:close/>
                    </a:path>
                  </a:pathLst>
                </a:custGeom>
                <a:solidFill>
                  <a:schemeClr val="tx1"/>
                </a:solidFill>
                <a:ln>
                  <a:noFill/>
                </a:ln>
                <a:effectLst/>
                <a:extLst>
                  <a:ext uri="{91240B29-F687-4F45-9708-019B960494DF}">
                    <a14:hiddenLine xmlns:a14="http://schemas.microsoft.com/office/drawing/2010/main" w="6350" cap="flat" cmpd="sng">
                      <a:solidFill>
                        <a:srgbClr val="DC0C42"/>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lstStyle/>
                <a:p>
                  <a:endParaRPr lang="en-US"/>
                </a:p>
              </p:txBody>
            </p:sp>
          </p:grpSp>
          <p:sp>
            <p:nvSpPr>
              <p:cNvPr id="98" name="Oval 98"/>
              <p:cNvSpPr>
                <a:spLocks noChangeAspect="1" noChangeArrowheads="1"/>
              </p:cNvSpPr>
              <p:nvPr/>
            </p:nvSpPr>
            <p:spPr bwMode="auto">
              <a:xfrm>
                <a:off x="3846" y="2099"/>
                <a:ext cx="58" cy="58"/>
              </a:xfrm>
              <a:prstGeom prst="ellipse">
                <a:avLst/>
              </a:prstGeom>
              <a:solidFill>
                <a:schemeClr val="accent1"/>
              </a:solidFill>
              <a:ln>
                <a:noFill/>
              </a:ln>
              <a:effectLst/>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lstStyle/>
              <a:p>
                <a:endParaRPr lang="en-US"/>
              </a:p>
            </p:txBody>
          </p:sp>
          <p:sp>
            <p:nvSpPr>
              <p:cNvPr id="99" name="Freeform 99"/>
              <p:cNvSpPr>
                <a:spLocks noChangeAspect="1"/>
              </p:cNvSpPr>
              <p:nvPr/>
            </p:nvSpPr>
            <p:spPr bwMode="auto">
              <a:xfrm>
                <a:off x="4032" y="2246"/>
                <a:ext cx="64" cy="57"/>
              </a:xfrm>
              <a:custGeom>
                <a:avLst/>
                <a:gdLst>
                  <a:gd name="T0" fmla="*/ 0 w 982"/>
                  <a:gd name="T1" fmla="*/ 0 h 873"/>
                  <a:gd name="T2" fmla="*/ 0 w 982"/>
                  <a:gd name="T3" fmla="*/ 0 h 873"/>
                  <a:gd name="T4" fmla="*/ 0 w 982"/>
                  <a:gd name="T5" fmla="*/ 0 h 873"/>
                  <a:gd name="T6" fmla="*/ 0 w 982"/>
                  <a:gd name="T7" fmla="*/ 0 h 873"/>
                  <a:gd name="T8" fmla="*/ 0 w 982"/>
                  <a:gd name="T9" fmla="*/ 0 h 873"/>
                  <a:gd name="T10" fmla="*/ 0 w 982"/>
                  <a:gd name="T11" fmla="*/ 0 h 873"/>
                  <a:gd name="T12" fmla="*/ 0 w 982"/>
                  <a:gd name="T13" fmla="*/ 0 h 873"/>
                  <a:gd name="T14" fmla="*/ 0 w 982"/>
                  <a:gd name="T15" fmla="*/ 0 h 873"/>
                  <a:gd name="T16" fmla="*/ 0 w 982"/>
                  <a:gd name="T17" fmla="*/ 0 h 873"/>
                  <a:gd name="T18" fmla="*/ 0 w 982"/>
                  <a:gd name="T19" fmla="*/ 0 h 873"/>
                  <a:gd name="T20" fmla="*/ 0 w 982"/>
                  <a:gd name="T21" fmla="*/ 0 h 873"/>
                  <a:gd name="T22" fmla="*/ 0 w 982"/>
                  <a:gd name="T23" fmla="*/ 0 h 873"/>
                  <a:gd name="T24" fmla="*/ 0 w 982"/>
                  <a:gd name="T25" fmla="*/ 0 h 873"/>
                  <a:gd name="T26" fmla="*/ 0 w 982"/>
                  <a:gd name="T27" fmla="*/ 0 h 873"/>
                  <a:gd name="T28" fmla="*/ 0 w 982"/>
                  <a:gd name="T29" fmla="*/ 0 h 873"/>
                  <a:gd name="T30" fmla="*/ 0 w 982"/>
                  <a:gd name="T31" fmla="*/ 0 h 873"/>
                  <a:gd name="T32" fmla="*/ 0 w 982"/>
                  <a:gd name="T33" fmla="*/ 0 h 873"/>
                  <a:gd name="T34" fmla="*/ 0 w 982"/>
                  <a:gd name="T35" fmla="*/ 0 h 873"/>
                  <a:gd name="T36" fmla="*/ 0 w 982"/>
                  <a:gd name="T37" fmla="*/ 0 h 873"/>
                  <a:gd name="T38" fmla="*/ 0 w 982"/>
                  <a:gd name="T39" fmla="*/ 0 h 873"/>
                  <a:gd name="T40" fmla="*/ 0 w 982"/>
                  <a:gd name="T41" fmla="*/ 0 h 873"/>
                  <a:gd name="T42" fmla="*/ 0 w 982"/>
                  <a:gd name="T43" fmla="*/ 0 h 873"/>
                  <a:gd name="T44" fmla="*/ 0 w 982"/>
                  <a:gd name="T45" fmla="*/ 0 h 873"/>
                  <a:gd name="T46" fmla="*/ 0 w 982"/>
                  <a:gd name="T47" fmla="*/ 0 h 873"/>
                  <a:gd name="T48" fmla="*/ 0 w 982"/>
                  <a:gd name="T49" fmla="*/ 0 h 873"/>
                  <a:gd name="T50" fmla="*/ 0 w 982"/>
                  <a:gd name="T51" fmla="*/ 0 h 873"/>
                  <a:gd name="T52" fmla="*/ 0 w 982"/>
                  <a:gd name="T53" fmla="*/ 0 h 873"/>
                  <a:gd name="T54" fmla="*/ 0 w 982"/>
                  <a:gd name="T55" fmla="*/ 0 h 87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982" h="873">
                    <a:moveTo>
                      <a:pt x="402" y="53"/>
                    </a:moveTo>
                    <a:lnTo>
                      <a:pt x="12" y="728"/>
                    </a:lnTo>
                    <a:lnTo>
                      <a:pt x="0" y="763"/>
                    </a:lnTo>
                    <a:lnTo>
                      <a:pt x="0" y="787"/>
                    </a:lnTo>
                    <a:lnTo>
                      <a:pt x="4" y="809"/>
                    </a:lnTo>
                    <a:lnTo>
                      <a:pt x="14" y="829"/>
                    </a:lnTo>
                    <a:lnTo>
                      <a:pt x="24" y="843"/>
                    </a:lnTo>
                    <a:lnTo>
                      <a:pt x="34" y="851"/>
                    </a:lnTo>
                    <a:lnTo>
                      <a:pt x="44" y="859"/>
                    </a:lnTo>
                    <a:lnTo>
                      <a:pt x="62" y="869"/>
                    </a:lnTo>
                    <a:lnTo>
                      <a:pt x="86" y="873"/>
                    </a:lnTo>
                    <a:lnTo>
                      <a:pt x="908" y="873"/>
                    </a:lnTo>
                    <a:lnTo>
                      <a:pt x="928" y="865"/>
                    </a:lnTo>
                    <a:lnTo>
                      <a:pt x="950" y="849"/>
                    </a:lnTo>
                    <a:lnTo>
                      <a:pt x="968" y="827"/>
                    </a:lnTo>
                    <a:lnTo>
                      <a:pt x="978" y="805"/>
                    </a:lnTo>
                    <a:lnTo>
                      <a:pt x="982" y="773"/>
                    </a:lnTo>
                    <a:lnTo>
                      <a:pt x="978" y="755"/>
                    </a:lnTo>
                    <a:lnTo>
                      <a:pt x="573" y="53"/>
                    </a:lnTo>
                    <a:lnTo>
                      <a:pt x="557" y="30"/>
                    </a:lnTo>
                    <a:lnTo>
                      <a:pt x="538" y="12"/>
                    </a:lnTo>
                    <a:lnTo>
                      <a:pt x="518" y="3"/>
                    </a:lnTo>
                    <a:lnTo>
                      <a:pt x="493" y="0"/>
                    </a:lnTo>
                    <a:lnTo>
                      <a:pt x="470" y="1"/>
                    </a:lnTo>
                    <a:lnTo>
                      <a:pt x="448" y="9"/>
                    </a:lnTo>
                    <a:lnTo>
                      <a:pt x="426" y="23"/>
                    </a:lnTo>
                    <a:lnTo>
                      <a:pt x="414" y="37"/>
                    </a:lnTo>
                    <a:lnTo>
                      <a:pt x="402" y="53"/>
                    </a:lnTo>
                    <a:close/>
                  </a:path>
                </a:pathLst>
              </a:custGeom>
              <a:solidFill>
                <a:schemeClr val="accent1"/>
              </a:solidFill>
              <a:ln>
                <a:noFill/>
              </a:ln>
              <a:effectLst/>
              <a:extLst>
                <a:ext uri="{91240B29-F687-4F45-9708-019B960494DF}">
                  <a14:hiddenLine xmlns:a14="http://schemas.microsoft.com/office/drawing/2010/main" w="6350"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lstStyle/>
              <a:p>
                <a:endParaRPr lang="en-US"/>
              </a:p>
            </p:txBody>
          </p:sp>
          <p:sp>
            <p:nvSpPr>
              <p:cNvPr id="100" name="AutoShape 100"/>
              <p:cNvSpPr>
                <a:spLocks noChangeAspect="1" noChangeArrowheads="1"/>
              </p:cNvSpPr>
              <p:nvPr/>
            </p:nvSpPr>
            <p:spPr bwMode="auto">
              <a:xfrm>
                <a:off x="3937" y="2074"/>
                <a:ext cx="55" cy="54"/>
              </a:xfrm>
              <a:prstGeom prst="roundRect">
                <a:avLst>
                  <a:gd name="adj" fmla="val 9102"/>
                </a:avLst>
              </a:prstGeom>
              <a:solidFill>
                <a:schemeClr val="accent1"/>
              </a:solidFill>
              <a:ln>
                <a:noFill/>
              </a:ln>
              <a:effectLst/>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lstStyle/>
              <a:p>
                <a:endParaRPr lang="en-US"/>
              </a:p>
            </p:txBody>
          </p:sp>
          <p:sp>
            <p:nvSpPr>
              <p:cNvPr id="101" name="Freeform 101"/>
              <p:cNvSpPr>
                <a:spLocks/>
              </p:cNvSpPr>
              <p:nvPr/>
            </p:nvSpPr>
            <p:spPr bwMode="auto">
              <a:xfrm>
                <a:off x="3908" y="2256"/>
                <a:ext cx="137" cy="60"/>
              </a:xfrm>
              <a:custGeom>
                <a:avLst/>
                <a:gdLst>
                  <a:gd name="T0" fmla="*/ 0 w 2295"/>
                  <a:gd name="T1" fmla="*/ 0 h 1005"/>
                  <a:gd name="T2" fmla="*/ 0 w 2295"/>
                  <a:gd name="T3" fmla="*/ 0 h 1005"/>
                  <a:gd name="T4" fmla="*/ 0 w 2295"/>
                  <a:gd name="T5" fmla="*/ 0 h 1005"/>
                  <a:gd name="T6" fmla="*/ 0 w 2295"/>
                  <a:gd name="T7" fmla="*/ 0 h 1005"/>
                  <a:gd name="T8" fmla="*/ 0 w 2295"/>
                  <a:gd name="T9" fmla="*/ 0 h 1005"/>
                  <a:gd name="T10" fmla="*/ 0 w 2295"/>
                  <a:gd name="T11" fmla="*/ 0 h 1005"/>
                  <a:gd name="T12" fmla="*/ 0 w 2295"/>
                  <a:gd name="T13" fmla="*/ 0 h 1005"/>
                  <a:gd name="T14" fmla="*/ 0 w 2295"/>
                  <a:gd name="T15" fmla="*/ 0 h 1005"/>
                  <a:gd name="T16" fmla="*/ 0 w 2295"/>
                  <a:gd name="T17" fmla="*/ 0 h 1005"/>
                  <a:gd name="T18" fmla="*/ 0 w 2295"/>
                  <a:gd name="T19" fmla="*/ 0 h 1005"/>
                  <a:gd name="T20" fmla="*/ 0 w 2295"/>
                  <a:gd name="T21" fmla="*/ 0 h 1005"/>
                  <a:gd name="T22" fmla="*/ 0 w 2295"/>
                  <a:gd name="T23" fmla="*/ 0 h 1005"/>
                  <a:gd name="T24" fmla="*/ 0 w 2295"/>
                  <a:gd name="T25" fmla="*/ 0 h 1005"/>
                  <a:gd name="T26" fmla="*/ 0 w 2295"/>
                  <a:gd name="T27" fmla="*/ 0 h 1005"/>
                  <a:gd name="T28" fmla="*/ 0 w 2295"/>
                  <a:gd name="T29" fmla="*/ 0 h 1005"/>
                  <a:gd name="T30" fmla="*/ 0 w 2295"/>
                  <a:gd name="T31" fmla="*/ 0 h 1005"/>
                  <a:gd name="T32" fmla="*/ 0 w 2295"/>
                  <a:gd name="T33" fmla="*/ 0 h 1005"/>
                  <a:gd name="T34" fmla="*/ 0 w 2295"/>
                  <a:gd name="T35" fmla="*/ 0 h 100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295" h="1005">
                    <a:moveTo>
                      <a:pt x="21" y="541"/>
                    </a:moveTo>
                    <a:cubicBezTo>
                      <a:pt x="0" y="434"/>
                      <a:pt x="65" y="289"/>
                      <a:pt x="118" y="218"/>
                    </a:cubicBezTo>
                    <a:cubicBezTo>
                      <a:pt x="171" y="147"/>
                      <a:pt x="264" y="123"/>
                      <a:pt x="339" y="115"/>
                    </a:cubicBezTo>
                    <a:cubicBezTo>
                      <a:pt x="414" y="107"/>
                      <a:pt x="503" y="173"/>
                      <a:pt x="567" y="172"/>
                    </a:cubicBezTo>
                    <a:cubicBezTo>
                      <a:pt x="631" y="171"/>
                      <a:pt x="670" y="133"/>
                      <a:pt x="726" y="108"/>
                    </a:cubicBezTo>
                    <a:cubicBezTo>
                      <a:pt x="782" y="83"/>
                      <a:pt x="828" y="21"/>
                      <a:pt x="903" y="19"/>
                    </a:cubicBezTo>
                    <a:cubicBezTo>
                      <a:pt x="978" y="17"/>
                      <a:pt x="1071" y="100"/>
                      <a:pt x="1176" y="97"/>
                    </a:cubicBezTo>
                    <a:cubicBezTo>
                      <a:pt x="1281" y="94"/>
                      <a:pt x="1432" y="2"/>
                      <a:pt x="1536" y="1"/>
                    </a:cubicBezTo>
                    <a:cubicBezTo>
                      <a:pt x="1640" y="0"/>
                      <a:pt x="1730" y="49"/>
                      <a:pt x="1803" y="88"/>
                    </a:cubicBezTo>
                    <a:cubicBezTo>
                      <a:pt x="1876" y="127"/>
                      <a:pt x="1901" y="167"/>
                      <a:pt x="1977" y="235"/>
                    </a:cubicBezTo>
                    <a:cubicBezTo>
                      <a:pt x="2053" y="303"/>
                      <a:pt x="2229" y="390"/>
                      <a:pt x="2262" y="496"/>
                    </a:cubicBezTo>
                    <a:cubicBezTo>
                      <a:pt x="2295" y="602"/>
                      <a:pt x="2246" y="789"/>
                      <a:pt x="2178" y="873"/>
                    </a:cubicBezTo>
                    <a:cubicBezTo>
                      <a:pt x="2110" y="957"/>
                      <a:pt x="1964" y="1005"/>
                      <a:pt x="1854" y="1000"/>
                    </a:cubicBezTo>
                    <a:cubicBezTo>
                      <a:pt x="1744" y="995"/>
                      <a:pt x="1610" y="868"/>
                      <a:pt x="1515" y="844"/>
                    </a:cubicBezTo>
                    <a:cubicBezTo>
                      <a:pt x="1420" y="820"/>
                      <a:pt x="1404" y="831"/>
                      <a:pt x="1284" y="856"/>
                    </a:cubicBezTo>
                    <a:cubicBezTo>
                      <a:pt x="1164" y="881"/>
                      <a:pt x="968" y="993"/>
                      <a:pt x="795" y="994"/>
                    </a:cubicBezTo>
                    <a:cubicBezTo>
                      <a:pt x="622" y="995"/>
                      <a:pt x="375" y="937"/>
                      <a:pt x="246" y="862"/>
                    </a:cubicBezTo>
                    <a:cubicBezTo>
                      <a:pt x="117" y="787"/>
                      <a:pt x="42" y="648"/>
                      <a:pt x="21" y="541"/>
                    </a:cubicBezTo>
                    <a:close/>
                  </a:path>
                </a:pathLst>
              </a:custGeom>
              <a:solidFill>
                <a:srgbClr val="DC0C42"/>
              </a:solidFill>
              <a:ln>
                <a:noFill/>
              </a:ln>
              <a:effectLst/>
              <a:extLst>
                <a:ext uri="{91240B29-F687-4F45-9708-019B960494DF}">
                  <a14:hiddenLine xmlns:a14="http://schemas.microsoft.com/office/drawing/2010/main" w="6350"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lstStyle/>
              <a:p>
                <a:endParaRPr lang="en-US"/>
              </a:p>
            </p:txBody>
          </p:sp>
          <p:sp>
            <p:nvSpPr>
              <p:cNvPr id="102" name="Freeform 102"/>
              <p:cNvSpPr>
                <a:spLocks/>
              </p:cNvSpPr>
              <p:nvPr/>
            </p:nvSpPr>
            <p:spPr bwMode="auto">
              <a:xfrm>
                <a:off x="3918" y="2140"/>
                <a:ext cx="137" cy="60"/>
              </a:xfrm>
              <a:custGeom>
                <a:avLst/>
                <a:gdLst>
                  <a:gd name="T0" fmla="*/ 0 w 2295"/>
                  <a:gd name="T1" fmla="*/ 0 h 1005"/>
                  <a:gd name="T2" fmla="*/ 0 w 2295"/>
                  <a:gd name="T3" fmla="*/ 0 h 1005"/>
                  <a:gd name="T4" fmla="*/ 0 w 2295"/>
                  <a:gd name="T5" fmla="*/ 0 h 1005"/>
                  <a:gd name="T6" fmla="*/ 0 w 2295"/>
                  <a:gd name="T7" fmla="*/ 0 h 1005"/>
                  <a:gd name="T8" fmla="*/ 0 w 2295"/>
                  <a:gd name="T9" fmla="*/ 0 h 1005"/>
                  <a:gd name="T10" fmla="*/ 0 w 2295"/>
                  <a:gd name="T11" fmla="*/ 0 h 1005"/>
                  <a:gd name="T12" fmla="*/ 0 w 2295"/>
                  <a:gd name="T13" fmla="*/ 0 h 1005"/>
                  <a:gd name="T14" fmla="*/ 0 w 2295"/>
                  <a:gd name="T15" fmla="*/ 0 h 1005"/>
                  <a:gd name="T16" fmla="*/ 0 w 2295"/>
                  <a:gd name="T17" fmla="*/ 0 h 1005"/>
                  <a:gd name="T18" fmla="*/ 0 w 2295"/>
                  <a:gd name="T19" fmla="*/ 0 h 1005"/>
                  <a:gd name="T20" fmla="*/ 0 w 2295"/>
                  <a:gd name="T21" fmla="*/ 0 h 1005"/>
                  <a:gd name="T22" fmla="*/ 0 w 2295"/>
                  <a:gd name="T23" fmla="*/ 0 h 1005"/>
                  <a:gd name="T24" fmla="*/ 0 w 2295"/>
                  <a:gd name="T25" fmla="*/ 0 h 1005"/>
                  <a:gd name="T26" fmla="*/ 0 w 2295"/>
                  <a:gd name="T27" fmla="*/ 0 h 1005"/>
                  <a:gd name="T28" fmla="*/ 0 w 2295"/>
                  <a:gd name="T29" fmla="*/ 0 h 1005"/>
                  <a:gd name="T30" fmla="*/ 0 w 2295"/>
                  <a:gd name="T31" fmla="*/ 0 h 1005"/>
                  <a:gd name="T32" fmla="*/ 0 w 2295"/>
                  <a:gd name="T33" fmla="*/ 0 h 1005"/>
                  <a:gd name="T34" fmla="*/ 0 w 2295"/>
                  <a:gd name="T35" fmla="*/ 0 h 100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295" h="1005">
                    <a:moveTo>
                      <a:pt x="21" y="541"/>
                    </a:moveTo>
                    <a:cubicBezTo>
                      <a:pt x="0" y="434"/>
                      <a:pt x="65" y="289"/>
                      <a:pt x="118" y="218"/>
                    </a:cubicBezTo>
                    <a:cubicBezTo>
                      <a:pt x="171" y="147"/>
                      <a:pt x="264" y="123"/>
                      <a:pt x="339" y="115"/>
                    </a:cubicBezTo>
                    <a:cubicBezTo>
                      <a:pt x="414" y="107"/>
                      <a:pt x="503" y="173"/>
                      <a:pt x="567" y="172"/>
                    </a:cubicBezTo>
                    <a:cubicBezTo>
                      <a:pt x="631" y="171"/>
                      <a:pt x="670" y="133"/>
                      <a:pt x="726" y="108"/>
                    </a:cubicBezTo>
                    <a:cubicBezTo>
                      <a:pt x="782" y="83"/>
                      <a:pt x="828" y="21"/>
                      <a:pt x="903" y="19"/>
                    </a:cubicBezTo>
                    <a:cubicBezTo>
                      <a:pt x="978" y="17"/>
                      <a:pt x="1071" y="100"/>
                      <a:pt x="1176" y="97"/>
                    </a:cubicBezTo>
                    <a:cubicBezTo>
                      <a:pt x="1281" y="94"/>
                      <a:pt x="1432" y="2"/>
                      <a:pt x="1536" y="1"/>
                    </a:cubicBezTo>
                    <a:cubicBezTo>
                      <a:pt x="1640" y="0"/>
                      <a:pt x="1730" y="49"/>
                      <a:pt x="1803" y="88"/>
                    </a:cubicBezTo>
                    <a:cubicBezTo>
                      <a:pt x="1876" y="127"/>
                      <a:pt x="1901" y="167"/>
                      <a:pt x="1977" y="235"/>
                    </a:cubicBezTo>
                    <a:cubicBezTo>
                      <a:pt x="2053" y="303"/>
                      <a:pt x="2229" y="390"/>
                      <a:pt x="2262" y="496"/>
                    </a:cubicBezTo>
                    <a:cubicBezTo>
                      <a:pt x="2295" y="602"/>
                      <a:pt x="2246" y="789"/>
                      <a:pt x="2178" y="873"/>
                    </a:cubicBezTo>
                    <a:cubicBezTo>
                      <a:pt x="2110" y="957"/>
                      <a:pt x="1964" y="1005"/>
                      <a:pt x="1854" y="1000"/>
                    </a:cubicBezTo>
                    <a:cubicBezTo>
                      <a:pt x="1744" y="995"/>
                      <a:pt x="1610" y="868"/>
                      <a:pt x="1515" y="844"/>
                    </a:cubicBezTo>
                    <a:cubicBezTo>
                      <a:pt x="1420" y="820"/>
                      <a:pt x="1404" y="831"/>
                      <a:pt x="1284" y="856"/>
                    </a:cubicBezTo>
                    <a:cubicBezTo>
                      <a:pt x="1164" y="881"/>
                      <a:pt x="968" y="993"/>
                      <a:pt x="795" y="994"/>
                    </a:cubicBezTo>
                    <a:cubicBezTo>
                      <a:pt x="622" y="995"/>
                      <a:pt x="375" y="937"/>
                      <a:pt x="246" y="862"/>
                    </a:cubicBezTo>
                    <a:cubicBezTo>
                      <a:pt x="117" y="787"/>
                      <a:pt x="42" y="648"/>
                      <a:pt x="21" y="541"/>
                    </a:cubicBezTo>
                    <a:close/>
                  </a:path>
                </a:pathLst>
              </a:custGeom>
              <a:solidFill>
                <a:srgbClr val="DC0C42"/>
              </a:solidFill>
              <a:ln>
                <a:noFill/>
              </a:ln>
              <a:effectLst/>
              <a:extLst>
                <a:ext uri="{91240B29-F687-4F45-9708-019B960494DF}">
                  <a14:hiddenLine xmlns:a14="http://schemas.microsoft.com/office/drawing/2010/main" w="6350"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lstStyle/>
              <a:p>
                <a:endParaRPr lang="en-US"/>
              </a:p>
            </p:txBody>
          </p:sp>
          <p:sp>
            <p:nvSpPr>
              <p:cNvPr id="103" name="AutoShape 103"/>
              <p:cNvSpPr>
                <a:spLocks noChangeAspect="1" noChangeArrowheads="1"/>
              </p:cNvSpPr>
              <p:nvPr/>
            </p:nvSpPr>
            <p:spPr bwMode="auto">
              <a:xfrm>
                <a:off x="3979" y="2342"/>
                <a:ext cx="55" cy="54"/>
              </a:xfrm>
              <a:prstGeom prst="roundRect">
                <a:avLst>
                  <a:gd name="adj" fmla="val 9102"/>
                </a:avLst>
              </a:prstGeom>
              <a:solidFill>
                <a:schemeClr val="accent1"/>
              </a:solidFill>
              <a:ln>
                <a:noFill/>
              </a:ln>
              <a:effectLst/>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lstStyle/>
              <a:p>
                <a:endParaRPr lang="en-US"/>
              </a:p>
            </p:txBody>
          </p:sp>
          <p:sp>
            <p:nvSpPr>
              <p:cNvPr id="104" name="AutoShape 104"/>
              <p:cNvSpPr>
                <a:spLocks noChangeAspect="1" noChangeArrowheads="1"/>
              </p:cNvSpPr>
              <p:nvPr/>
            </p:nvSpPr>
            <p:spPr bwMode="auto">
              <a:xfrm>
                <a:off x="4049" y="2397"/>
                <a:ext cx="55" cy="54"/>
              </a:xfrm>
              <a:prstGeom prst="roundRect">
                <a:avLst>
                  <a:gd name="adj" fmla="val 9102"/>
                </a:avLst>
              </a:prstGeom>
              <a:solidFill>
                <a:schemeClr val="accent1"/>
              </a:solidFill>
              <a:ln>
                <a:noFill/>
              </a:ln>
              <a:effectLst/>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lstStyle/>
              <a:p>
                <a:endParaRPr lang="en-US"/>
              </a:p>
            </p:txBody>
          </p:sp>
          <p:sp>
            <p:nvSpPr>
              <p:cNvPr id="105" name="Oval 105"/>
              <p:cNvSpPr>
                <a:spLocks noChangeAspect="1" noChangeArrowheads="1"/>
              </p:cNvSpPr>
              <p:nvPr/>
            </p:nvSpPr>
            <p:spPr bwMode="auto">
              <a:xfrm>
                <a:off x="3905" y="2180"/>
                <a:ext cx="58" cy="58"/>
              </a:xfrm>
              <a:prstGeom prst="ellipse">
                <a:avLst/>
              </a:prstGeom>
              <a:solidFill>
                <a:schemeClr val="accent1"/>
              </a:solidFill>
              <a:ln>
                <a:noFill/>
              </a:ln>
              <a:effectLst/>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lstStyle/>
              <a:p>
                <a:endParaRPr lang="en-US"/>
              </a:p>
            </p:txBody>
          </p:sp>
        </p:grpSp>
        <p:grpSp>
          <p:nvGrpSpPr>
            <p:cNvPr id="71" name="Group 106"/>
            <p:cNvGrpSpPr>
              <a:grpSpLocks/>
            </p:cNvGrpSpPr>
            <p:nvPr/>
          </p:nvGrpSpPr>
          <p:grpSpPr bwMode="auto">
            <a:xfrm>
              <a:off x="1942235" y="2965660"/>
              <a:ext cx="118136" cy="371862"/>
              <a:chOff x="3737" y="1573"/>
              <a:chExt cx="575" cy="1457"/>
            </a:xfrm>
          </p:grpSpPr>
          <p:sp>
            <p:nvSpPr>
              <p:cNvPr id="72" name="Freeform 107"/>
              <p:cNvSpPr>
                <a:spLocks/>
              </p:cNvSpPr>
              <p:nvPr/>
            </p:nvSpPr>
            <p:spPr bwMode="auto">
              <a:xfrm>
                <a:off x="3780" y="2067"/>
                <a:ext cx="426" cy="466"/>
              </a:xfrm>
              <a:custGeom>
                <a:avLst/>
                <a:gdLst>
                  <a:gd name="T0" fmla="*/ 0 w 426"/>
                  <a:gd name="T1" fmla="*/ 0 h 466"/>
                  <a:gd name="T2" fmla="*/ 276 w 426"/>
                  <a:gd name="T3" fmla="*/ 0 h 466"/>
                  <a:gd name="T4" fmla="*/ 402 w 426"/>
                  <a:gd name="T5" fmla="*/ 269 h 466"/>
                  <a:gd name="T6" fmla="*/ 426 w 426"/>
                  <a:gd name="T7" fmla="*/ 347 h 466"/>
                  <a:gd name="T8" fmla="*/ 387 w 426"/>
                  <a:gd name="T9" fmla="*/ 411 h 466"/>
                  <a:gd name="T10" fmla="*/ 300 w 426"/>
                  <a:gd name="T11" fmla="*/ 458 h 466"/>
                  <a:gd name="T12" fmla="*/ 213 w 426"/>
                  <a:gd name="T13" fmla="*/ 466 h 466"/>
                  <a:gd name="T14" fmla="*/ 150 w 426"/>
                  <a:gd name="T15" fmla="*/ 355 h 466"/>
                  <a:gd name="T16" fmla="*/ 0 w 426"/>
                  <a:gd name="T17" fmla="*/ 0 h 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26" h="466">
                    <a:moveTo>
                      <a:pt x="0" y="0"/>
                    </a:moveTo>
                    <a:lnTo>
                      <a:pt x="276" y="0"/>
                    </a:lnTo>
                    <a:lnTo>
                      <a:pt x="402" y="269"/>
                    </a:lnTo>
                    <a:lnTo>
                      <a:pt x="426" y="347"/>
                    </a:lnTo>
                    <a:lnTo>
                      <a:pt x="387" y="411"/>
                    </a:lnTo>
                    <a:lnTo>
                      <a:pt x="300" y="458"/>
                    </a:lnTo>
                    <a:lnTo>
                      <a:pt x="213" y="466"/>
                    </a:lnTo>
                    <a:lnTo>
                      <a:pt x="150" y="355"/>
                    </a:lnTo>
                    <a:lnTo>
                      <a:pt x="0" y="0"/>
                    </a:lnTo>
                    <a:close/>
                  </a:path>
                </a:pathLst>
              </a:custGeom>
              <a:solidFill>
                <a:schemeClr val="accent2"/>
              </a:solidFill>
              <a:ln>
                <a:noFill/>
              </a:ln>
              <a:effectLst/>
              <a:extLst>
                <a:ext uri="{91240B29-F687-4F45-9708-019B960494DF}">
                  <a14:hiddenLine xmlns:a14="http://schemas.microsoft.com/office/drawing/2010/main" w="6350"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lstStyle/>
              <a:p>
                <a:endParaRPr lang="en-US"/>
              </a:p>
            </p:txBody>
          </p:sp>
          <p:sp>
            <p:nvSpPr>
              <p:cNvPr id="73" name="Oval 108"/>
              <p:cNvSpPr>
                <a:spLocks noChangeAspect="1" noChangeArrowheads="1"/>
              </p:cNvSpPr>
              <p:nvPr/>
            </p:nvSpPr>
            <p:spPr bwMode="auto">
              <a:xfrm>
                <a:off x="3983" y="2435"/>
                <a:ext cx="58" cy="58"/>
              </a:xfrm>
              <a:prstGeom prst="ellipse">
                <a:avLst/>
              </a:prstGeom>
              <a:solidFill>
                <a:schemeClr val="accent1"/>
              </a:solidFill>
              <a:ln>
                <a:noFill/>
              </a:ln>
              <a:effectLst/>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lstStyle/>
              <a:p>
                <a:endParaRPr lang="en-US"/>
              </a:p>
            </p:txBody>
          </p:sp>
          <p:sp>
            <p:nvSpPr>
              <p:cNvPr id="74" name="Freeform 109"/>
              <p:cNvSpPr>
                <a:spLocks/>
              </p:cNvSpPr>
              <p:nvPr/>
            </p:nvSpPr>
            <p:spPr bwMode="auto">
              <a:xfrm>
                <a:off x="4061" y="2331"/>
                <a:ext cx="137" cy="60"/>
              </a:xfrm>
              <a:custGeom>
                <a:avLst/>
                <a:gdLst>
                  <a:gd name="T0" fmla="*/ 0 w 2295"/>
                  <a:gd name="T1" fmla="*/ 0 h 1005"/>
                  <a:gd name="T2" fmla="*/ 0 w 2295"/>
                  <a:gd name="T3" fmla="*/ 0 h 1005"/>
                  <a:gd name="T4" fmla="*/ 0 w 2295"/>
                  <a:gd name="T5" fmla="*/ 0 h 1005"/>
                  <a:gd name="T6" fmla="*/ 0 w 2295"/>
                  <a:gd name="T7" fmla="*/ 0 h 1005"/>
                  <a:gd name="T8" fmla="*/ 0 w 2295"/>
                  <a:gd name="T9" fmla="*/ 0 h 1005"/>
                  <a:gd name="T10" fmla="*/ 0 w 2295"/>
                  <a:gd name="T11" fmla="*/ 0 h 1005"/>
                  <a:gd name="T12" fmla="*/ 0 w 2295"/>
                  <a:gd name="T13" fmla="*/ 0 h 1005"/>
                  <a:gd name="T14" fmla="*/ 0 w 2295"/>
                  <a:gd name="T15" fmla="*/ 0 h 1005"/>
                  <a:gd name="T16" fmla="*/ 0 w 2295"/>
                  <a:gd name="T17" fmla="*/ 0 h 1005"/>
                  <a:gd name="T18" fmla="*/ 0 w 2295"/>
                  <a:gd name="T19" fmla="*/ 0 h 1005"/>
                  <a:gd name="T20" fmla="*/ 0 w 2295"/>
                  <a:gd name="T21" fmla="*/ 0 h 1005"/>
                  <a:gd name="T22" fmla="*/ 0 w 2295"/>
                  <a:gd name="T23" fmla="*/ 0 h 1005"/>
                  <a:gd name="T24" fmla="*/ 0 w 2295"/>
                  <a:gd name="T25" fmla="*/ 0 h 1005"/>
                  <a:gd name="T26" fmla="*/ 0 w 2295"/>
                  <a:gd name="T27" fmla="*/ 0 h 1005"/>
                  <a:gd name="T28" fmla="*/ 0 w 2295"/>
                  <a:gd name="T29" fmla="*/ 0 h 1005"/>
                  <a:gd name="T30" fmla="*/ 0 w 2295"/>
                  <a:gd name="T31" fmla="*/ 0 h 1005"/>
                  <a:gd name="T32" fmla="*/ 0 w 2295"/>
                  <a:gd name="T33" fmla="*/ 0 h 1005"/>
                  <a:gd name="T34" fmla="*/ 0 w 2295"/>
                  <a:gd name="T35" fmla="*/ 0 h 100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295" h="1005">
                    <a:moveTo>
                      <a:pt x="21" y="541"/>
                    </a:moveTo>
                    <a:cubicBezTo>
                      <a:pt x="0" y="434"/>
                      <a:pt x="65" y="289"/>
                      <a:pt x="118" y="218"/>
                    </a:cubicBezTo>
                    <a:cubicBezTo>
                      <a:pt x="171" y="147"/>
                      <a:pt x="264" y="123"/>
                      <a:pt x="339" y="115"/>
                    </a:cubicBezTo>
                    <a:cubicBezTo>
                      <a:pt x="414" y="107"/>
                      <a:pt x="503" y="173"/>
                      <a:pt x="567" y="172"/>
                    </a:cubicBezTo>
                    <a:cubicBezTo>
                      <a:pt x="631" y="171"/>
                      <a:pt x="670" y="133"/>
                      <a:pt x="726" y="108"/>
                    </a:cubicBezTo>
                    <a:cubicBezTo>
                      <a:pt x="782" y="83"/>
                      <a:pt x="828" y="21"/>
                      <a:pt x="903" y="19"/>
                    </a:cubicBezTo>
                    <a:cubicBezTo>
                      <a:pt x="978" y="17"/>
                      <a:pt x="1071" y="100"/>
                      <a:pt x="1176" y="97"/>
                    </a:cubicBezTo>
                    <a:cubicBezTo>
                      <a:pt x="1281" y="94"/>
                      <a:pt x="1432" y="2"/>
                      <a:pt x="1536" y="1"/>
                    </a:cubicBezTo>
                    <a:cubicBezTo>
                      <a:pt x="1640" y="0"/>
                      <a:pt x="1730" y="49"/>
                      <a:pt x="1803" y="88"/>
                    </a:cubicBezTo>
                    <a:cubicBezTo>
                      <a:pt x="1876" y="127"/>
                      <a:pt x="1901" y="167"/>
                      <a:pt x="1977" y="235"/>
                    </a:cubicBezTo>
                    <a:cubicBezTo>
                      <a:pt x="2053" y="303"/>
                      <a:pt x="2229" y="390"/>
                      <a:pt x="2262" y="496"/>
                    </a:cubicBezTo>
                    <a:cubicBezTo>
                      <a:pt x="2295" y="602"/>
                      <a:pt x="2246" y="789"/>
                      <a:pt x="2178" y="873"/>
                    </a:cubicBezTo>
                    <a:cubicBezTo>
                      <a:pt x="2110" y="957"/>
                      <a:pt x="1964" y="1005"/>
                      <a:pt x="1854" y="1000"/>
                    </a:cubicBezTo>
                    <a:cubicBezTo>
                      <a:pt x="1744" y="995"/>
                      <a:pt x="1610" y="868"/>
                      <a:pt x="1515" y="844"/>
                    </a:cubicBezTo>
                    <a:cubicBezTo>
                      <a:pt x="1420" y="820"/>
                      <a:pt x="1404" y="831"/>
                      <a:pt x="1284" y="856"/>
                    </a:cubicBezTo>
                    <a:cubicBezTo>
                      <a:pt x="1164" y="881"/>
                      <a:pt x="968" y="993"/>
                      <a:pt x="795" y="994"/>
                    </a:cubicBezTo>
                    <a:cubicBezTo>
                      <a:pt x="622" y="995"/>
                      <a:pt x="375" y="937"/>
                      <a:pt x="246" y="862"/>
                    </a:cubicBezTo>
                    <a:cubicBezTo>
                      <a:pt x="117" y="787"/>
                      <a:pt x="42" y="648"/>
                      <a:pt x="21" y="541"/>
                    </a:cubicBezTo>
                    <a:close/>
                  </a:path>
                </a:pathLst>
              </a:custGeom>
              <a:solidFill>
                <a:srgbClr val="DC0C42"/>
              </a:solidFill>
              <a:ln>
                <a:noFill/>
              </a:ln>
              <a:effectLst/>
              <a:extLst>
                <a:ext uri="{91240B29-F687-4F45-9708-019B960494DF}">
                  <a14:hiddenLine xmlns:a14="http://schemas.microsoft.com/office/drawing/2010/main" w="6350"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lstStyle/>
              <a:p>
                <a:endParaRPr lang="en-US"/>
              </a:p>
            </p:txBody>
          </p:sp>
          <p:grpSp>
            <p:nvGrpSpPr>
              <p:cNvPr id="75" name="Group 110"/>
              <p:cNvGrpSpPr>
                <a:grpSpLocks/>
              </p:cNvGrpSpPr>
              <p:nvPr/>
            </p:nvGrpSpPr>
            <p:grpSpPr bwMode="auto">
              <a:xfrm rot="-1459268">
                <a:off x="3737" y="1573"/>
                <a:ext cx="575" cy="1457"/>
                <a:chOff x="3923" y="1425"/>
                <a:chExt cx="869" cy="2204"/>
              </a:xfrm>
            </p:grpSpPr>
            <p:grpSp>
              <p:nvGrpSpPr>
                <p:cNvPr id="84" name="Group 111"/>
                <p:cNvGrpSpPr>
                  <a:grpSpLocks/>
                </p:cNvGrpSpPr>
                <p:nvPr/>
              </p:nvGrpSpPr>
              <p:grpSpPr bwMode="auto">
                <a:xfrm>
                  <a:off x="4133" y="1886"/>
                  <a:ext cx="449" cy="1016"/>
                  <a:chOff x="1718" y="1547"/>
                  <a:chExt cx="631" cy="1427"/>
                </a:xfrm>
              </p:grpSpPr>
              <p:sp>
                <p:nvSpPr>
                  <p:cNvPr id="89" name="Rectangle 112"/>
                  <p:cNvSpPr>
                    <a:spLocks noChangeArrowheads="1"/>
                  </p:cNvSpPr>
                  <p:nvPr/>
                </p:nvSpPr>
                <p:spPr bwMode="auto">
                  <a:xfrm>
                    <a:off x="1718" y="1547"/>
                    <a:ext cx="97" cy="1238"/>
                  </a:xfrm>
                  <a:prstGeom prst="rect">
                    <a:avLst/>
                  </a:prstGeom>
                  <a:solidFill>
                    <a:schemeClr val="tx1"/>
                  </a:solidFill>
                  <a:ln>
                    <a:noFill/>
                  </a:ln>
                  <a:effectLst/>
                  <a:extLst>
                    <a:ext uri="{91240B29-F687-4F45-9708-019B960494DF}">
                      <a14:hiddenLine xmlns:a14="http://schemas.microsoft.com/office/drawing/2010/main" w="6350">
                        <a:solidFill>
                          <a:srgbClr val="DC0C4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lstStyle/>
                  <a:p>
                    <a:endParaRPr lang="en-US"/>
                  </a:p>
                </p:txBody>
              </p:sp>
              <p:sp>
                <p:nvSpPr>
                  <p:cNvPr id="90" name="Rectangle 113"/>
                  <p:cNvSpPr>
                    <a:spLocks noChangeArrowheads="1"/>
                  </p:cNvSpPr>
                  <p:nvPr/>
                </p:nvSpPr>
                <p:spPr bwMode="auto">
                  <a:xfrm>
                    <a:off x="2252" y="1547"/>
                    <a:ext cx="97" cy="1238"/>
                  </a:xfrm>
                  <a:prstGeom prst="rect">
                    <a:avLst/>
                  </a:prstGeom>
                  <a:solidFill>
                    <a:schemeClr val="tx1"/>
                  </a:solidFill>
                  <a:ln>
                    <a:noFill/>
                  </a:ln>
                  <a:effectLst/>
                  <a:extLst>
                    <a:ext uri="{91240B29-F687-4F45-9708-019B960494DF}">
                      <a14:hiddenLine xmlns:a14="http://schemas.microsoft.com/office/drawing/2010/main" w="6350">
                        <a:solidFill>
                          <a:srgbClr val="DC0C4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lstStyle/>
                  <a:p>
                    <a:endParaRPr lang="en-US"/>
                  </a:p>
                </p:txBody>
              </p:sp>
              <p:sp>
                <p:nvSpPr>
                  <p:cNvPr id="91" name="AutoShape 114"/>
                  <p:cNvSpPr>
                    <a:spLocks noChangeArrowheads="1"/>
                  </p:cNvSpPr>
                  <p:nvPr/>
                </p:nvSpPr>
                <p:spPr bwMode="auto">
                  <a:xfrm rot="2700000" flipH="1" flipV="1">
                    <a:off x="1718" y="2585"/>
                    <a:ext cx="388" cy="38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614 w 21600"/>
                      <a:gd name="T13" fmla="*/ 0 h 21600"/>
                      <a:gd name="T14" fmla="*/ 19986 w 21600"/>
                      <a:gd name="T15" fmla="*/ 7905 h 21600"/>
                    </a:gdLst>
                    <a:ahLst/>
                    <a:cxnLst>
                      <a:cxn ang="T8">
                        <a:pos x="T0" y="T1"/>
                      </a:cxn>
                      <a:cxn ang="T9">
                        <a:pos x="T2" y="T3"/>
                      </a:cxn>
                      <a:cxn ang="T10">
                        <a:pos x="T4" y="T5"/>
                      </a:cxn>
                      <a:cxn ang="T11">
                        <a:pos x="T6" y="T7"/>
                      </a:cxn>
                    </a:cxnLst>
                    <a:rect l="T12" t="T13" r="T14" b="T15"/>
                    <a:pathLst>
                      <a:path w="21600" h="21600">
                        <a:moveTo>
                          <a:pt x="6902" y="6981"/>
                        </a:moveTo>
                        <a:cubicBezTo>
                          <a:pt x="7928" y="5933"/>
                          <a:pt x="9333" y="5342"/>
                          <a:pt x="10800" y="5343"/>
                        </a:cubicBezTo>
                        <a:cubicBezTo>
                          <a:pt x="12266" y="5343"/>
                          <a:pt x="13671" y="5933"/>
                          <a:pt x="14697" y="6981"/>
                        </a:cubicBezTo>
                        <a:lnTo>
                          <a:pt x="18514" y="3241"/>
                        </a:lnTo>
                        <a:cubicBezTo>
                          <a:pt x="16483" y="1168"/>
                          <a:pt x="13702" y="-1"/>
                          <a:pt x="10799" y="0"/>
                        </a:cubicBezTo>
                        <a:cubicBezTo>
                          <a:pt x="7897" y="0"/>
                          <a:pt x="5116" y="1168"/>
                          <a:pt x="3085" y="3241"/>
                        </a:cubicBezTo>
                        <a:lnTo>
                          <a:pt x="6902" y="6981"/>
                        </a:lnTo>
                        <a:close/>
                      </a:path>
                    </a:pathLst>
                  </a:custGeom>
                  <a:solidFill>
                    <a:schemeClr val="tx1"/>
                  </a:solidFill>
                  <a:ln>
                    <a:noFill/>
                  </a:ln>
                  <a:effectLst/>
                  <a:extLst>
                    <a:ext uri="{91240B29-F687-4F45-9708-019B960494DF}">
                      <a14:hiddenLine xmlns:a14="http://schemas.microsoft.com/office/drawing/2010/main" w="6350">
                        <a:solidFill>
                          <a:srgbClr val="DC0C4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lstStyle/>
                  <a:p>
                    <a:endParaRPr lang="en-US"/>
                  </a:p>
                </p:txBody>
              </p:sp>
              <p:sp>
                <p:nvSpPr>
                  <p:cNvPr id="92" name="AutoShape 115"/>
                  <p:cNvSpPr>
                    <a:spLocks noChangeArrowheads="1"/>
                  </p:cNvSpPr>
                  <p:nvPr/>
                </p:nvSpPr>
                <p:spPr bwMode="auto">
                  <a:xfrm rot="18900000" flipV="1">
                    <a:off x="1961" y="2585"/>
                    <a:ext cx="388" cy="38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614 w 21600"/>
                      <a:gd name="T13" fmla="*/ 0 h 21600"/>
                      <a:gd name="T14" fmla="*/ 19986 w 21600"/>
                      <a:gd name="T15" fmla="*/ 7905 h 21600"/>
                    </a:gdLst>
                    <a:ahLst/>
                    <a:cxnLst>
                      <a:cxn ang="T8">
                        <a:pos x="T0" y="T1"/>
                      </a:cxn>
                      <a:cxn ang="T9">
                        <a:pos x="T2" y="T3"/>
                      </a:cxn>
                      <a:cxn ang="T10">
                        <a:pos x="T4" y="T5"/>
                      </a:cxn>
                      <a:cxn ang="T11">
                        <a:pos x="T6" y="T7"/>
                      </a:cxn>
                    </a:cxnLst>
                    <a:rect l="T12" t="T13" r="T14" b="T15"/>
                    <a:pathLst>
                      <a:path w="21600" h="21600">
                        <a:moveTo>
                          <a:pt x="6902" y="6981"/>
                        </a:moveTo>
                        <a:cubicBezTo>
                          <a:pt x="7928" y="5933"/>
                          <a:pt x="9333" y="5342"/>
                          <a:pt x="10800" y="5343"/>
                        </a:cubicBezTo>
                        <a:cubicBezTo>
                          <a:pt x="12266" y="5343"/>
                          <a:pt x="13671" y="5933"/>
                          <a:pt x="14697" y="6981"/>
                        </a:cubicBezTo>
                        <a:lnTo>
                          <a:pt x="18514" y="3241"/>
                        </a:lnTo>
                        <a:cubicBezTo>
                          <a:pt x="16483" y="1168"/>
                          <a:pt x="13702" y="-1"/>
                          <a:pt x="10799" y="0"/>
                        </a:cubicBezTo>
                        <a:cubicBezTo>
                          <a:pt x="7897" y="0"/>
                          <a:pt x="5116" y="1168"/>
                          <a:pt x="3085" y="3241"/>
                        </a:cubicBezTo>
                        <a:lnTo>
                          <a:pt x="6902" y="6981"/>
                        </a:lnTo>
                        <a:close/>
                      </a:path>
                    </a:pathLst>
                  </a:custGeom>
                  <a:solidFill>
                    <a:schemeClr val="tx1"/>
                  </a:solidFill>
                  <a:ln>
                    <a:noFill/>
                  </a:ln>
                  <a:effectLst/>
                  <a:extLst>
                    <a:ext uri="{91240B29-F687-4F45-9708-019B960494DF}">
                      <a14:hiddenLine xmlns:a14="http://schemas.microsoft.com/office/drawing/2010/main" w="6350">
                        <a:solidFill>
                          <a:srgbClr val="DC0C4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lstStyle/>
                  <a:p>
                    <a:endParaRPr lang="en-US"/>
                  </a:p>
                </p:txBody>
              </p:sp>
              <p:sp>
                <p:nvSpPr>
                  <p:cNvPr id="93" name="Rectangle 116"/>
                  <p:cNvSpPr>
                    <a:spLocks noChangeArrowheads="1"/>
                  </p:cNvSpPr>
                  <p:nvPr/>
                </p:nvSpPr>
                <p:spPr bwMode="auto">
                  <a:xfrm rot="5400000">
                    <a:off x="1985" y="2800"/>
                    <a:ext cx="97" cy="251"/>
                  </a:xfrm>
                  <a:prstGeom prst="rect">
                    <a:avLst/>
                  </a:prstGeom>
                  <a:solidFill>
                    <a:schemeClr val="tx1"/>
                  </a:solidFill>
                  <a:ln>
                    <a:noFill/>
                  </a:ln>
                  <a:effectLst/>
                  <a:extLst>
                    <a:ext uri="{91240B29-F687-4F45-9708-019B960494DF}">
                      <a14:hiddenLine xmlns:a14="http://schemas.microsoft.com/office/drawing/2010/main" w="6350">
                        <a:solidFill>
                          <a:srgbClr val="DC0C4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lstStyle/>
                  <a:p>
                    <a:endParaRPr lang="en-US"/>
                  </a:p>
                </p:txBody>
              </p:sp>
            </p:grpSp>
            <p:sp>
              <p:nvSpPr>
                <p:cNvPr id="85" name="AutoShape 117"/>
                <p:cNvSpPr>
                  <a:spLocks noChangeArrowheads="1"/>
                </p:cNvSpPr>
                <p:nvPr/>
              </p:nvSpPr>
              <p:spPr bwMode="auto">
                <a:xfrm>
                  <a:off x="4131" y="1425"/>
                  <a:ext cx="453" cy="86"/>
                </a:xfrm>
                <a:prstGeom prst="roundRect">
                  <a:avLst>
                    <a:gd name="adj" fmla="val 43023"/>
                  </a:avLst>
                </a:prstGeom>
                <a:solidFill>
                  <a:schemeClr val="tx1"/>
                </a:solidFill>
                <a:ln>
                  <a:noFill/>
                </a:ln>
                <a:effectLst/>
                <a:extLst>
                  <a:ext uri="{91240B29-F687-4F45-9708-019B960494DF}">
                    <a14:hiddenLine xmlns:a14="http://schemas.microsoft.com/office/drawing/2010/main" w="6350">
                      <a:solidFill>
                        <a:srgbClr val="DC0C4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lstStyle/>
                <a:p>
                  <a:endParaRPr lang="en-US"/>
                </a:p>
              </p:txBody>
            </p:sp>
            <p:sp>
              <p:nvSpPr>
                <p:cNvPr id="86" name="AutoShape 118"/>
                <p:cNvSpPr>
                  <a:spLocks noChangeArrowheads="1"/>
                </p:cNvSpPr>
                <p:nvPr/>
              </p:nvSpPr>
              <p:spPr bwMode="auto">
                <a:xfrm>
                  <a:off x="3923" y="1805"/>
                  <a:ext cx="869" cy="86"/>
                </a:xfrm>
                <a:prstGeom prst="roundRect">
                  <a:avLst>
                    <a:gd name="adj" fmla="val 44185"/>
                  </a:avLst>
                </a:prstGeom>
                <a:solidFill>
                  <a:schemeClr val="tx1"/>
                </a:solidFill>
                <a:ln>
                  <a:noFill/>
                </a:ln>
                <a:effectLst/>
                <a:extLst>
                  <a:ext uri="{91240B29-F687-4F45-9708-019B960494DF}">
                    <a14:hiddenLine xmlns:a14="http://schemas.microsoft.com/office/drawing/2010/main" w="6350">
                      <a:solidFill>
                        <a:srgbClr val="DC0C4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lstStyle/>
                <a:p>
                  <a:endParaRPr lang="en-US"/>
                </a:p>
              </p:txBody>
            </p:sp>
            <p:sp>
              <p:nvSpPr>
                <p:cNvPr id="87" name="Rectangle 119"/>
                <p:cNvSpPr>
                  <a:spLocks noChangeArrowheads="1"/>
                </p:cNvSpPr>
                <p:nvPr/>
              </p:nvSpPr>
              <p:spPr bwMode="auto">
                <a:xfrm>
                  <a:off x="4304" y="1499"/>
                  <a:ext cx="107" cy="332"/>
                </a:xfrm>
                <a:prstGeom prst="rect">
                  <a:avLst/>
                </a:prstGeom>
                <a:solidFill>
                  <a:schemeClr val="tx1"/>
                </a:solidFill>
                <a:ln>
                  <a:noFill/>
                </a:ln>
                <a:effectLst/>
                <a:extLst>
                  <a:ext uri="{91240B29-F687-4F45-9708-019B960494DF}">
                    <a14:hiddenLine xmlns:a14="http://schemas.microsoft.com/office/drawing/2010/main" w="6350">
                      <a:solidFill>
                        <a:srgbClr val="DC0C4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lstStyle/>
                <a:p>
                  <a:endParaRPr lang="en-US"/>
                </a:p>
              </p:txBody>
            </p:sp>
            <p:sp>
              <p:nvSpPr>
                <p:cNvPr id="88" name="Freeform 120"/>
                <p:cNvSpPr>
                  <a:spLocks/>
                </p:cNvSpPr>
                <p:nvPr/>
              </p:nvSpPr>
              <p:spPr bwMode="auto">
                <a:xfrm>
                  <a:off x="4335" y="2902"/>
                  <a:ext cx="45" cy="727"/>
                </a:xfrm>
                <a:custGeom>
                  <a:avLst/>
                  <a:gdLst>
                    <a:gd name="T0" fmla="*/ 0 w 45"/>
                    <a:gd name="T1" fmla="*/ 0 h 727"/>
                    <a:gd name="T2" fmla="*/ 0 w 45"/>
                    <a:gd name="T3" fmla="*/ 727 h 727"/>
                    <a:gd name="T4" fmla="*/ 13 w 45"/>
                    <a:gd name="T5" fmla="*/ 726 h 727"/>
                    <a:gd name="T6" fmla="*/ 27 w 45"/>
                    <a:gd name="T7" fmla="*/ 717 h 727"/>
                    <a:gd name="T8" fmla="*/ 36 w 45"/>
                    <a:gd name="T9" fmla="*/ 706 h 727"/>
                    <a:gd name="T10" fmla="*/ 45 w 45"/>
                    <a:gd name="T11" fmla="*/ 691 h 727"/>
                    <a:gd name="T12" fmla="*/ 45 w 45"/>
                    <a:gd name="T13" fmla="*/ 0 h 727"/>
                    <a:gd name="T14" fmla="*/ 0 w 45"/>
                    <a:gd name="T15" fmla="*/ 0 h 72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5" h="727">
                      <a:moveTo>
                        <a:pt x="0" y="0"/>
                      </a:moveTo>
                      <a:lnTo>
                        <a:pt x="0" y="727"/>
                      </a:lnTo>
                      <a:lnTo>
                        <a:pt x="13" y="726"/>
                      </a:lnTo>
                      <a:lnTo>
                        <a:pt x="27" y="717"/>
                      </a:lnTo>
                      <a:lnTo>
                        <a:pt x="36" y="706"/>
                      </a:lnTo>
                      <a:lnTo>
                        <a:pt x="45" y="691"/>
                      </a:lnTo>
                      <a:lnTo>
                        <a:pt x="45" y="0"/>
                      </a:lnTo>
                      <a:lnTo>
                        <a:pt x="0" y="0"/>
                      </a:lnTo>
                      <a:close/>
                    </a:path>
                  </a:pathLst>
                </a:custGeom>
                <a:solidFill>
                  <a:schemeClr val="tx1"/>
                </a:solidFill>
                <a:ln>
                  <a:noFill/>
                </a:ln>
                <a:effectLst/>
                <a:extLst>
                  <a:ext uri="{91240B29-F687-4F45-9708-019B960494DF}">
                    <a14:hiddenLine xmlns:a14="http://schemas.microsoft.com/office/drawing/2010/main" w="6350" cap="flat" cmpd="sng">
                      <a:solidFill>
                        <a:srgbClr val="DC0C42"/>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lstStyle/>
                <a:p>
                  <a:endParaRPr lang="en-US"/>
                </a:p>
              </p:txBody>
            </p:sp>
          </p:grpSp>
          <p:sp>
            <p:nvSpPr>
              <p:cNvPr id="76" name="Oval 121"/>
              <p:cNvSpPr>
                <a:spLocks noChangeAspect="1" noChangeArrowheads="1"/>
              </p:cNvSpPr>
              <p:nvPr/>
            </p:nvSpPr>
            <p:spPr bwMode="auto">
              <a:xfrm>
                <a:off x="3846" y="2099"/>
                <a:ext cx="58" cy="58"/>
              </a:xfrm>
              <a:prstGeom prst="ellipse">
                <a:avLst/>
              </a:prstGeom>
              <a:solidFill>
                <a:schemeClr val="accent1"/>
              </a:solidFill>
              <a:ln>
                <a:noFill/>
              </a:ln>
              <a:effectLst/>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lstStyle/>
              <a:p>
                <a:endParaRPr lang="en-US"/>
              </a:p>
            </p:txBody>
          </p:sp>
          <p:sp>
            <p:nvSpPr>
              <p:cNvPr id="77" name="Freeform 122"/>
              <p:cNvSpPr>
                <a:spLocks noChangeAspect="1"/>
              </p:cNvSpPr>
              <p:nvPr/>
            </p:nvSpPr>
            <p:spPr bwMode="auto">
              <a:xfrm>
                <a:off x="4032" y="2246"/>
                <a:ext cx="64" cy="57"/>
              </a:xfrm>
              <a:custGeom>
                <a:avLst/>
                <a:gdLst>
                  <a:gd name="T0" fmla="*/ 0 w 982"/>
                  <a:gd name="T1" fmla="*/ 0 h 873"/>
                  <a:gd name="T2" fmla="*/ 0 w 982"/>
                  <a:gd name="T3" fmla="*/ 0 h 873"/>
                  <a:gd name="T4" fmla="*/ 0 w 982"/>
                  <a:gd name="T5" fmla="*/ 0 h 873"/>
                  <a:gd name="T6" fmla="*/ 0 w 982"/>
                  <a:gd name="T7" fmla="*/ 0 h 873"/>
                  <a:gd name="T8" fmla="*/ 0 w 982"/>
                  <a:gd name="T9" fmla="*/ 0 h 873"/>
                  <a:gd name="T10" fmla="*/ 0 w 982"/>
                  <a:gd name="T11" fmla="*/ 0 h 873"/>
                  <a:gd name="T12" fmla="*/ 0 w 982"/>
                  <a:gd name="T13" fmla="*/ 0 h 873"/>
                  <a:gd name="T14" fmla="*/ 0 w 982"/>
                  <a:gd name="T15" fmla="*/ 0 h 873"/>
                  <a:gd name="T16" fmla="*/ 0 w 982"/>
                  <a:gd name="T17" fmla="*/ 0 h 873"/>
                  <a:gd name="T18" fmla="*/ 0 w 982"/>
                  <a:gd name="T19" fmla="*/ 0 h 873"/>
                  <a:gd name="T20" fmla="*/ 0 w 982"/>
                  <a:gd name="T21" fmla="*/ 0 h 873"/>
                  <a:gd name="T22" fmla="*/ 0 w 982"/>
                  <a:gd name="T23" fmla="*/ 0 h 873"/>
                  <a:gd name="T24" fmla="*/ 0 w 982"/>
                  <a:gd name="T25" fmla="*/ 0 h 873"/>
                  <a:gd name="T26" fmla="*/ 0 w 982"/>
                  <a:gd name="T27" fmla="*/ 0 h 873"/>
                  <a:gd name="T28" fmla="*/ 0 w 982"/>
                  <a:gd name="T29" fmla="*/ 0 h 873"/>
                  <a:gd name="T30" fmla="*/ 0 w 982"/>
                  <a:gd name="T31" fmla="*/ 0 h 873"/>
                  <a:gd name="T32" fmla="*/ 0 w 982"/>
                  <a:gd name="T33" fmla="*/ 0 h 873"/>
                  <a:gd name="T34" fmla="*/ 0 w 982"/>
                  <a:gd name="T35" fmla="*/ 0 h 873"/>
                  <a:gd name="T36" fmla="*/ 0 w 982"/>
                  <a:gd name="T37" fmla="*/ 0 h 873"/>
                  <a:gd name="T38" fmla="*/ 0 w 982"/>
                  <a:gd name="T39" fmla="*/ 0 h 873"/>
                  <a:gd name="T40" fmla="*/ 0 w 982"/>
                  <a:gd name="T41" fmla="*/ 0 h 873"/>
                  <a:gd name="T42" fmla="*/ 0 w 982"/>
                  <a:gd name="T43" fmla="*/ 0 h 873"/>
                  <a:gd name="T44" fmla="*/ 0 w 982"/>
                  <a:gd name="T45" fmla="*/ 0 h 873"/>
                  <a:gd name="T46" fmla="*/ 0 w 982"/>
                  <a:gd name="T47" fmla="*/ 0 h 873"/>
                  <a:gd name="T48" fmla="*/ 0 w 982"/>
                  <a:gd name="T49" fmla="*/ 0 h 873"/>
                  <a:gd name="T50" fmla="*/ 0 w 982"/>
                  <a:gd name="T51" fmla="*/ 0 h 873"/>
                  <a:gd name="T52" fmla="*/ 0 w 982"/>
                  <a:gd name="T53" fmla="*/ 0 h 873"/>
                  <a:gd name="T54" fmla="*/ 0 w 982"/>
                  <a:gd name="T55" fmla="*/ 0 h 87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982" h="873">
                    <a:moveTo>
                      <a:pt x="402" y="53"/>
                    </a:moveTo>
                    <a:lnTo>
                      <a:pt x="12" y="728"/>
                    </a:lnTo>
                    <a:lnTo>
                      <a:pt x="0" y="763"/>
                    </a:lnTo>
                    <a:lnTo>
                      <a:pt x="0" y="787"/>
                    </a:lnTo>
                    <a:lnTo>
                      <a:pt x="4" y="809"/>
                    </a:lnTo>
                    <a:lnTo>
                      <a:pt x="14" y="829"/>
                    </a:lnTo>
                    <a:lnTo>
                      <a:pt x="24" y="843"/>
                    </a:lnTo>
                    <a:lnTo>
                      <a:pt x="34" y="851"/>
                    </a:lnTo>
                    <a:lnTo>
                      <a:pt x="44" y="859"/>
                    </a:lnTo>
                    <a:lnTo>
                      <a:pt x="62" y="869"/>
                    </a:lnTo>
                    <a:lnTo>
                      <a:pt x="86" y="873"/>
                    </a:lnTo>
                    <a:lnTo>
                      <a:pt x="908" y="873"/>
                    </a:lnTo>
                    <a:lnTo>
                      <a:pt x="928" y="865"/>
                    </a:lnTo>
                    <a:lnTo>
                      <a:pt x="950" y="849"/>
                    </a:lnTo>
                    <a:lnTo>
                      <a:pt x="968" y="827"/>
                    </a:lnTo>
                    <a:lnTo>
                      <a:pt x="978" y="805"/>
                    </a:lnTo>
                    <a:lnTo>
                      <a:pt x="982" y="773"/>
                    </a:lnTo>
                    <a:lnTo>
                      <a:pt x="978" y="755"/>
                    </a:lnTo>
                    <a:lnTo>
                      <a:pt x="573" y="53"/>
                    </a:lnTo>
                    <a:lnTo>
                      <a:pt x="557" y="30"/>
                    </a:lnTo>
                    <a:lnTo>
                      <a:pt x="538" y="12"/>
                    </a:lnTo>
                    <a:lnTo>
                      <a:pt x="518" y="3"/>
                    </a:lnTo>
                    <a:lnTo>
                      <a:pt x="493" y="0"/>
                    </a:lnTo>
                    <a:lnTo>
                      <a:pt x="470" y="1"/>
                    </a:lnTo>
                    <a:lnTo>
                      <a:pt x="448" y="9"/>
                    </a:lnTo>
                    <a:lnTo>
                      <a:pt x="426" y="23"/>
                    </a:lnTo>
                    <a:lnTo>
                      <a:pt x="414" y="37"/>
                    </a:lnTo>
                    <a:lnTo>
                      <a:pt x="402" y="53"/>
                    </a:lnTo>
                    <a:close/>
                  </a:path>
                </a:pathLst>
              </a:custGeom>
              <a:solidFill>
                <a:schemeClr val="accent1"/>
              </a:solidFill>
              <a:ln>
                <a:noFill/>
              </a:ln>
              <a:effectLst/>
              <a:extLst>
                <a:ext uri="{91240B29-F687-4F45-9708-019B960494DF}">
                  <a14:hiddenLine xmlns:a14="http://schemas.microsoft.com/office/drawing/2010/main" w="6350"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lstStyle/>
              <a:p>
                <a:endParaRPr lang="en-US"/>
              </a:p>
            </p:txBody>
          </p:sp>
          <p:sp>
            <p:nvSpPr>
              <p:cNvPr id="78" name="AutoShape 123"/>
              <p:cNvSpPr>
                <a:spLocks noChangeAspect="1" noChangeArrowheads="1"/>
              </p:cNvSpPr>
              <p:nvPr/>
            </p:nvSpPr>
            <p:spPr bwMode="auto">
              <a:xfrm>
                <a:off x="3937" y="2074"/>
                <a:ext cx="55" cy="54"/>
              </a:xfrm>
              <a:prstGeom prst="roundRect">
                <a:avLst>
                  <a:gd name="adj" fmla="val 9102"/>
                </a:avLst>
              </a:prstGeom>
              <a:solidFill>
                <a:schemeClr val="accent1"/>
              </a:solidFill>
              <a:ln>
                <a:noFill/>
              </a:ln>
              <a:effectLst/>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lstStyle/>
              <a:p>
                <a:endParaRPr lang="en-US"/>
              </a:p>
            </p:txBody>
          </p:sp>
          <p:sp>
            <p:nvSpPr>
              <p:cNvPr id="79" name="Freeform 124"/>
              <p:cNvSpPr>
                <a:spLocks/>
              </p:cNvSpPr>
              <p:nvPr/>
            </p:nvSpPr>
            <p:spPr bwMode="auto">
              <a:xfrm>
                <a:off x="3908" y="2256"/>
                <a:ext cx="137" cy="60"/>
              </a:xfrm>
              <a:custGeom>
                <a:avLst/>
                <a:gdLst>
                  <a:gd name="T0" fmla="*/ 0 w 2295"/>
                  <a:gd name="T1" fmla="*/ 0 h 1005"/>
                  <a:gd name="T2" fmla="*/ 0 w 2295"/>
                  <a:gd name="T3" fmla="*/ 0 h 1005"/>
                  <a:gd name="T4" fmla="*/ 0 w 2295"/>
                  <a:gd name="T5" fmla="*/ 0 h 1005"/>
                  <a:gd name="T6" fmla="*/ 0 w 2295"/>
                  <a:gd name="T7" fmla="*/ 0 h 1005"/>
                  <a:gd name="T8" fmla="*/ 0 w 2295"/>
                  <a:gd name="T9" fmla="*/ 0 h 1005"/>
                  <a:gd name="T10" fmla="*/ 0 w 2295"/>
                  <a:gd name="T11" fmla="*/ 0 h 1005"/>
                  <a:gd name="T12" fmla="*/ 0 w 2295"/>
                  <a:gd name="T13" fmla="*/ 0 h 1005"/>
                  <a:gd name="T14" fmla="*/ 0 w 2295"/>
                  <a:gd name="T15" fmla="*/ 0 h 1005"/>
                  <a:gd name="T16" fmla="*/ 0 w 2295"/>
                  <a:gd name="T17" fmla="*/ 0 h 1005"/>
                  <a:gd name="T18" fmla="*/ 0 w 2295"/>
                  <a:gd name="T19" fmla="*/ 0 h 1005"/>
                  <a:gd name="T20" fmla="*/ 0 w 2295"/>
                  <a:gd name="T21" fmla="*/ 0 h 1005"/>
                  <a:gd name="T22" fmla="*/ 0 w 2295"/>
                  <a:gd name="T23" fmla="*/ 0 h 1005"/>
                  <a:gd name="T24" fmla="*/ 0 w 2295"/>
                  <a:gd name="T25" fmla="*/ 0 h 1005"/>
                  <a:gd name="T26" fmla="*/ 0 w 2295"/>
                  <a:gd name="T27" fmla="*/ 0 h 1005"/>
                  <a:gd name="T28" fmla="*/ 0 w 2295"/>
                  <a:gd name="T29" fmla="*/ 0 h 1005"/>
                  <a:gd name="T30" fmla="*/ 0 w 2295"/>
                  <a:gd name="T31" fmla="*/ 0 h 1005"/>
                  <a:gd name="T32" fmla="*/ 0 w 2295"/>
                  <a:gd name="T33" fmla="*/ 0 h 1005"/>
                  <a:gd name="T34" fmla="*/ 0 w 2295"/>
                  <a:gd name="T35" fmla="*/ 0 h 100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295" h="1005">
                    <a:moveTo>
                      <a:pt x="21" y="541"/>
                    </a:moveTo>
                    <a:cubicBezTo>
                      <a:pt x="0" y="434"/>
                      <a:pt x="65" y="289"/>
                      <a:pt x="118" y="218"/>
                    </a:cubicBezTo>
                    <a:cubicBezTo>
                      <a:pt x="171" y="147"/>
                      <a:pt x="264" y="123"/>
                      <a:pt x="339" y="115"/>
                    </a:cubicBezTo>
                    <a:cubicBezTo>
                      <a:pt x="414" y="107"/>
                      <a:pt x="503" y="173"/>
                      <a:pt x="567" y="172"/>
                    </a:cubicBezTo>
                    <a:cubicBezTo>
                      <a:pt x="631" y="171"/>
                      <a:pt x="670" y="133"/>
                      <a:pt x="726" y="108"/>
                    </a:cubicBezTo>
                    <a:cubicBezTo>
                      <a:pt x="782" y="83"/>
                      <a:pt x="828" y="21"/>
                      <a:pt x="903" y="19"/>
                    </a:cubicBezTo>
                    <a:cubicBezTo>
                      <a:pt x="978" y="17"/>
                      <a:pt x="1071" y="100"/>
                      <a:pt x="1176" y="97"/>
                    </a:cubicBezTo>
                    <a:cubicBezTo>
                      <a:pt x="1281" y="94"/>
                      <a:pt x="1432" y="2"/>
                      <a:pt x="1536" y="1"/>
                    </a:cubicBezTo>
                    <a:cubicBezTo>
                      <a:pt x="1640" y="0"/>
                      <a:pt x="1730" y="49"/>
                      <a:pt x="1803" y="88"/>
                    </a:cubicBezTo>
                    <a:cubicBezTo>
                      <a:pt x="1876" y="127"/>
                      <a:pt x="1901" y="167"/>
                      <a:pt x="1977" y="235"/>
                    </a:cubicBezTo>
                    <a:cubicBezTo>
                      <a:pt x="2053" y="303"/>
                      <a:pt x="2229" y="390"/>
                      <a:pt x="2262" y="496"/>
                    </a:cubicBezTo>
                    <a:cubicBezTo>
                      <a:pt x="2295" y="602"/>
                      <a:pt x="2246" y="789"/>
                      <a:pt x="2178" y="873"/>
                    </a:cubicBezTo>
                    <a:cubicBezTo>
                      <a:pt x="2110" y="957"/>
                      <a:pt x="1964" y="1005"/>
                      <a:pt x="1854" y="1000"/>
                    </a:cubicBezTo>
                    <a:cubicBezTo>
                      <a:pt x="1744" y="995"/>
                      <a:pt x="1610" y="868"/>
                      <a:pt x="1515" y="844"/>
                    </a:cubicBezTo>
                    <a:cubicBezTo>
                      <a:pt x="1420" y="820"/>
                      <a:pt x="1404" y="831"/>
                      <a:pt x="1284" y="856"/>
                    </a:cubicBezTo>
                    <a:cubicBezTo>
                      <a:pt x="1164" y="881"/>
                      <a:pt x="968" y="993"/>
                      <a:pt x="795" y="994"/>
                    </a:cubicBezTo>
                    <a:cubicBezTo>
                      <a:pt x="622" y="995"/>
                      <a:pt x="375" y="937"/>
                      <a:pt x="246" y="862"/>
                    </a:cubicBezTo>
                    <a:cubicBezTo>
                      <a:pt x="117" y="787"/>
                      <a:pt x="42" y="648"/>
                      <a:pt x="21" y="541"/>
                    </a:cubicBezTo>
                    <a:close/>
                  </a:path>
                </a:pathLst>
              </a:custGeom>
              <a:solidFill>
                <a:srgbClr val="DC0C42"/>
              </a:solidFill>
              <a:ln>
                <a:noFill/>
              </a:ln>
              <a:effectLst/>
              <a:extLst>
                <a:ext uri="{91240B29-F687-4F45-9708-019B960494DF}">
                  <a14:hiddenLine xmlns:a14="http://schemas.microsoft.com/office/drawing/2010/main" w="6350"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lstStyle/>
              <a:p>
                <a:endParaRPr lang="en-US"/>
              </a:p>
            </p:txBody>
          </p:sp>
          <p:sp>
            <p:nvSpPr>
              <p:cNvPr id="80" name="Freeform 125"/>
              <p:cNvSpPr>
                <a:spLocks/>
              </p:cNvSpPr>
              <p:nvPr/>
            </p:nvSpPr>
            <p:spPr bwMode="auto">
              <a:xfrm>
                <a:off x="3918" y="2140"/>
                <a:ext cx="137" cy="60"/>
              </a:xfrm>
              <a:custGeom>
                <a:avLst/>
                <a:gdLst>
                  <a:gd name="T0" fmla="*/ 0 w 2295"/>
                  <a:gd name="T1" fmla="*/ 0 h 1005"/>
                  <a:gd name="T2" fmla="*/ 0 w 2295"/>
                  <a:gd name="T3" fmla="*/ 0 h 1005"/>
                  <a:gd name="T4" fmla="*/ 0 w 2295"/>
                  <a:gd name="T5" fmla="*/ 0 h 1005"/>
                  <a:gd name="T6" fmla="*/ 0 w 2295"/>
                  <a:gd name="T7" fmla="*/ 0 h 1005"/>
                  <a:gd name="T8" fmla="*/ 0 w 2295"/>
                  <a:gd name="T9" fmla="*/ 0 h 1005"/>
                  <a:gd name="T10" fmla="*/ 0 w 2295"/>
                  <a:gd name="T11" fmla="*/ 0 h 1005"/>
                  <a:gd name="T12" fmla="*/ 0 w 2295"/>
                  <a:gd name="T13" fmla="*/ 0 h 1005"/>
                  <a:gd name="T14" fmla="*/ 0 w 2295"/>
                  <a:gd name="T15" fmla="*/ 0 h 1005"/>
                  <a:gd name="T16" fmla="*/ 0 w 2295"/>
                  <a:gd name="T17" fmla="*/ 0 h 1005"/>
                  <a:gd name="T18" fmla="*/ 0 w 2295"/>
                  <a:gd name="T19" fmla="*/ 0 h 1005"/>
                  <a:gd name="T20" fmla="*/ 0 w 2295"/>
                  <a:gd name="T21" fmla="*/ 0 h 1005"/>
                  <a:gd name="T22" fmla="*/ 0 w 2295"/>
                  <a:gd name="T23" fmla="*/ 0 h 1005"/>
                  <a:gd name="T24" fmla="*/ 0 w 2295"/>
                  <a:gd name="T25" fmla="*/ 0 h 1005"/>
                  <a:gd name="T26" fmla="*/ 0 w 2295"/>
                  <a:gd name="T27" fmla="*/ 0 h 1005"/>
                  <a:gd name="T28" fmla="*/ 0 w 2295"/>
                  <a:gd name="T29" fmla="*/ 0 h 1005"/>
                  <a:gd name="T30" fmla="*/ 0 w 2295"/>
                  <a:gd name="T31" fmla="*/ 0 h 1005"/>
                  <a:gd name="T32" fmla="*/ 0 w 2295"/>
                  <a:gd name="T33" fmla="*/ 0 h 1005"/>
                  <a:gd name="T34" fmla="*/ 0 w 2295"/>
                  <a:gd name="T35" fmla="*/ 0 h 100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295" h="1005">
                    <a:moveTo>
                      <a:pt x="21" y="541"/>
                    </a:moveTo>
                    <a:cubicBezTo>
                      <a:pt x="0" y="434"/>
                      <a:pt x="65" y="289"/>
                      <a:pt x="118" y="218"/>
                    </a:cubicBezTo>
                    <a:cubicBezTo>
                      <a:pt x="171" y="147"/>
                      <a:pt x="264" y="123"/>
                      <a:pt x="339" y="115"/>
                    </a:cubicBezTo>
                    <a:cubicBezTo>
                      <a:pt x="414" y="107"/>
                      <a:pt x="503" y="173"/>
                      <a:pt x="567" y="172"/>
                    </a:cubicBezTo>
                    <a:cubicBezTo>
                      <a:pt x="631" y="171"/>
                      <a:pt x="670" y="133"/>
                      <a:pt x="726" y="108"/>
                    </a:cubicBezTo>
                    <a:cubicBezTo>
                      <a:pt x="782" y="83"/>
                      <a:pt x="828" y="21"/>
                      <a:pt x="903" y="19"/>
                    </a:cubicBezTo>
                    <a:cubicBezTo>
                      <a:pt x="978" y="17"/>
                      <a:pt x="1071" y="100"/>
                      <a:pt x="1176" y="97"/>
                    </a:cubicBezTo>
                    <a:cubicBezTo>
                      <a:pt x="1281" y="94"/>
                      <a:pt x="1432" y="2"/>
                      <a:pt x="1536" y="1"/>
                    </a:cubicBezTo>
                    <a:cubicBezTo>
                      <a:pt x="1640" y="0"/>
                      <a:pt x="1730" y="49"/>
                      <a:pt x="1803" y="88"/>
                    </a:cubicBezTo>
                    <a:cubicBezTo>
                      <a:pt x="1876" y="127"/>
                      <a:pt x="1901" y="167"/>
                      <a:pt x="1977" y="235"/>
                    </a:cubicBezTo>
                    <a:cubicBezTo>
                      <a:pt x="2053" y="303"/>
                      <a:pt x="2229" y="390"/>
                      <a:pt x="2262" y="496"/>
                    </a:cubicBezTo>
                    <a:cubicBezTo>
                      <a:pt x="2295" y="602"/>
                      <a:pt x="2246" y="789"/>
                      <a:pt x="2178" y="873"/>
                    </a:cubicBezTo>
                    <a:cubicBezTo>
                      <a:pt x="2110" y="957"/>
                      <a:pt x="1964" y="1005"/>
                      <a:pt x="1854" y="1000"/>
                    </a:cubicBezTo>
                    <a:cubicBezTo>
                      <a:pt x="1744" y="995"/>
                      <a:pt x="1610" y="868"/>
                      <a:pt x="1515" y="844"/>
                    </a:cubicBezTo>
                    <a:cubicBezTo>
                      <a:pt x="1420" y="820"/>
                      <a:pt x="1404" y="831"/>
                      <a:pt x="1284" y="856"/>
                    </a:cubicBezTo>
                    <a:cubicBezTo>
                      <a:pt x="1164" y="881"/>
                      <a:pt x="968" y="993"/>
                      <a:pt x="795" y="994"/>
                    </a:cubicBezTo>
                    <a:cubicBezTo>
                      <a:pt x="622" y="995"/>
                      <a:pt x="375" y="937"/>
                      <a:pt x="246" y="862"/>
                    </a:cubicBezTo>
                    <a:cubicBezTo>
                      <a:pt x="117" y="787"/>
                      <a:pt x="42" y="648"/>
                      <a:pt x="21" y="541"/>
                    </a:cubicBezTo>
                    <a:close/>
                  </a:path>
                </a:pathLst>
              </a:custGeom>
              <a:solidFill>
                <a:srgbClr val="DC0C42"/>
              </a:solidFill>
              <a:ln>
                <a:noFill/>
              </a:ln>
              <a:effectLst/>
              <a:extLst>
                <a:ext uri="{91240B29-F687-4F45-9708-019B960494DF}">
                  <a14:hiddenLine xmlns:a14="http://schemas.microsoft.com/office/drawing/2010/main" w="6350"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lstStyle/>
              <a:p>
                <a:endParaRPr lang="en-US"/>
              </a:p>
            </p:txBody>
          </p:sp>
          <p:sp>
            <p:nvSpPr>
              <p:cNvPr id="81" name="AutoShape 126"/>
              <p:cNvSpPr>
                <a:spLocks noChangeAspect="1" noChangeArrowheads="1"/>
              </p:cNvSpPr>
              <p:nvPr/>
            </p:nvSpPr>
            <p:spPr bwMode="auto">
              <a:xfrm>
                <a:off x="3979" y="2342"/>
                <a:ext cx="55" cy="54"/>
              </a:xfrm>
              <a:prstGeom prst="roundRect">
                <a:avLst>
                  <a:gd name="adj" fmla="val 9102"/>
                </a:avLst>
              </a:prstGeom>
              <a:solidFill>
                <a:schemeClr val="accent1"/>
              </a:solidFill>
              <a:ln>
                <a:noFill/>
              </a:ln>
              <a:effectLst/>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lstStyle/>
              <a:p>
                <a:endParaRPr lang="en-US"/>
              </a:p>
            </p:txBody>
          </p:sp>
          <p:sp>
            <p:nvSpPr>
              <p:cNvPr id="82" name="AutoShape 127"/>
              <p:cNvSpPr>
                <a:spLocks noChangeAspect="1" noChangeArrowheads="1"/>
              </p:cNvSpPr>
              <p:nvPr/>
            </p:nvSpPr>
            <p:spPr bwMode="auto">
              <a:xfrm>
                <a:off x="4049" y="2397"/>
                <a:ext cx="55" cy="54"/>
              </a:xfrm>
              <a:prstGeom prst="roundRect">
                <a:avLst>
                  <a:gd name="adj" fmla="val 9102"/>
                </a:avLst>
              </a:prstGeom>
              <a:solidFill>
                <a:schemeClr val="accent1"/>
              </a:solidFill>
              <a:ln>
                <a:noFill/>
              </a:ln>
              <a:effectLst/>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lstStyle/>
              <a:p>
                <a:endParaRPr lang="en-US"/>
              </a:p>
            </p:txBody>
          </p:sp>
          <p:sp>
            <p:nvSpPr>
              <p:cNvPr id="83" name="Oval 128"/>
              <p:cNvSpPr>
                <a:spLocks noChangeAspect="1" noChangeArrowheads="1"/>
              </p:cNvSpPr>
              <p:nvPr/>
            </p:nvSpPr>
            <p:spPr bwMode="auto">
              <a:xfrm>
                <a:off x="3905" y="2180"/>
                <a:ext cx="58" cy="58"/>
              </a:xfrm>
              <a:prstGeom prst="ellipse">
                <a:avLst/>
              </a:prstGeom>
              <a:solidFill>
                <a:schemeClr val="accent1"/>
              </a:solidFill>
              <a:ln>
                <a:noFill/>
              </a:ln>
              <a:effectLst/>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lstStyle/>
              <a:p>
                <a:endParaRPr lang="en-US"/>
              </a:p>
            </p:txBody>
          </p:sp>
        </p:grpSp>
        <p:sp>
          <p:nvSpPr>
            <p:cNvPr id="315" name="Text Box 139"/>
            <p:cNvSpPr txBox="1">
              <a:spLocks noChangeArrowheads="1"/>
            </p:cNvSpPr>
            <p:nvPr/>
          </p:nvSpPr>
          <p:spPr bwMode="auto">
            <a:xfrm>
              <a:off x="4584113" y="3967738"/>
              <a:ext cx="621519" cy="138374"/>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defTabSz="787400" eaLnBrk="0" hangingPunct="0">
                <a:defRPr sz="1600">
                  <a:solidFill>
                    <a:schemeClr val="tx1"/>
                  </a:solidFill>
                  <a:latin typeface="Arial" pitchFamily="34" charset="0"/>
                </a:defRPr>
              </a:lvl1pPr>
              <a:lvl2pPr marL="742950" indent="-285750" defTabSz="787400" eaLnBrk="0" hangingPunct="0">
                <a:defRPr sz="1600">
                  <a:solidFill>
                    <a:schemeClr val="tx1"/>
                  </a:solidFill>
                  <a:latin typeface="Arial" pitchFamily="34" charset="0"/>
                </a:defRPr>
              </a:lvl2pPr>
              <a:lvl3pPr marL="1143000" indent="-228600" defTabSz="787400" eaLnBrk="0" hangingPunct="0">
                <a:defRPr sz="1600">
                  <a:solidFill>
                    <a:schemeClr val="tx1"/>
                  </a:solidFill>
                  <a:latin typeface="Arial" pitchFamily="34" charset="0"/>
                </a:defRPr>
              </a:lvl3pPr>
              <a:lvl4pPr marL="1600200" indent="-228600" defTabSz="787400" eaLnBrk="0" hangingPunct="0">
                <a:defRPr sz="1600">
                  <a:solidFill>
                    <a:schemeClr val="tx1"/>
                  </a:solidFill>
                  <a:latin typeface="Arial" pitchFamily="34" charset="0"/>
                </a:defRPr>
              </a:lvl4pPr>
              <a:lvl5pPr marL="2057400" indent="-228600" defTabSz="787400" eaLnBrk="0" hangingPunct="0">
                <a:defRPr sz="1600">
                  <a:solidFill>
                    <a:schemeClr val="tx1"/>
                  </a:solidFill>
                  <a:latin typeface="Arial" pitchFamily="34" charset="0"/>
                </a:defRPr>
              </a:lvl5pPr>
              <a:lvl6pPr marL="2514600" indent="-228600" defTabSz="787400" eaLnBrk="0" fontAlgn="base" hangingPunct="0">
                <a:spcBef>
                  <a:spcPct val="10000"/>
                </a:spcBef>
                <a:spcAft>
                  <a:spcPct val="0"/>
                </a:spcAft>
                <a:defRPr sz="1600">
                  <a:solidFill>
                    <a:schemeClr val="tx1"/>
                  </a:solidFill>
                  <a:latin typeface="Arial" pitchFamily="34" charset="0"/>
                </a:defRPr>
              </a:lvl6pPr>
              <a:lvl7pPr marL="2971800" indent="-228600" defTabSz="787400" eaLnBrk="0" fontAlgn="base" hangingPunct="0">
                <a:spcBef>
                  <a:spcPct val="10000"/>
                </a:spcBef>
                <a:spcAft>
                  <a:spcPct val="0"/>
                </a:spcAft>
                <a:defRPr sz="1600">
                  <a:solidFill>
                    <a:schemeClr val="tx1"/>
                  </a:solidFill>
                  <a:latin typeface="Arial" pitchFamily="34" charset="0"/>
                </a:defRPr>
              </a:lvl7pPr>
              <a:lvl8pPr marL="3429000" indent="-228600" defTabSz="787400" eaLnBrk="0" fontAlgn="base" hangingPunct="0">
                <a:spcBef>
                  <a:spcPct val="10000"/>
                </a:spcBef>
                <a:spcAft>
                  <a:spcPct val="0"/>
                </a:spcAft>
                <a:defRPr sz="1600">
                  <a:solidFill>
                    <a:schemeClr val="tx1"/>
                  </a:solidFill>
                  <a:latin typeface="Arial" pitchFamily="34" charset="0"/>
                </a:defRPr>
              </a:lvl8pPr>
              <a:lvl9pPr marL="3886200" indent="-228600" defTabSz="787400" eaLnBrk="0" fontAlgn="base" hangingPunct="0">
                <a:spcBef>
                  <a:spcPct val="10000"/>
                </a:spcBef>
                <a:spcAft>
                  <a:spcPct val="0"/>
                </a:spcAft>
                <a:defRPr sz="1600">
                  <a:solidFill>
                    <a:schemeClr val="tx1"/>
                  </a:solidFill>
                  <a:latin typeface="Arial" pitchFamily="34" charset="0"/>
                </a:defRPr>
              </a:lvl9pPr>
            </a:lstStyle>
            <a:p>
              <a:pPr algn="ctr" eaLnBrk="1" hangingPunct="1">
                <a:spcBef>
                  <a:spcPct val="50000"/>
                </a:spcBef>
              </a:pPr>
              <a:r>
                <a:rPr lang="en-US" sz="900" b="1" dirty="0">
                  <a:solidFill>
                    <a:srgbClr val="089DD5"/>
                  </a:solidFill>
                </a:rPr>
                <a:t>Serology</a:t>
              </a:r>
            </a:p>
          </p:txBody>
        </p:sp>
        <p:pic>
          <p:nvPicPr>
            <p:cNvPr id="316" name="Picture 14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2232" y="4410274"/>
              <a:ext cx="457199" cy="419038"/>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7" name="Text Box 155"/>
            <p:cNvSpPr txBox="1">
              <a:spLocks noChangeArrowheads="1"/>
            </p:cNvSpPr>
            <p:nvPr/>
          </p:nvSpPr>
          <p:spPr bwMode="auto">
            <a:xfrm>
              <a:off x="4727948" y="4107313"/>
              <a:ext cx="327013" cy="27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10000"/>
                </a:spcBef>
                <a:spcAft>
                  <a:spcPct val="0"/>
                </a:spcAft>
                <a:defRPr sz="1600">
                  <a:solidFill>
                    <a:schemeClr val="tx1"/>
                  </a:solidFill>
                  <a:latin typeface="Arial" pitchFamily="34" charset="0"/>
                </a:defRPr>
              </a:lvl6pPr>
              <a:lvl7pPr marL="2971800" indent="-228600" eaLnBrk="0" fontAlgn="base" hangingPunct="0">
                <a:spcBef>
                  <a:spcPct val="10000"/>
                </a:spcBef>
                <a:spcAft>
                  <a:spcPct val="0"/>
                </a:spcAft>
                <a:defRPr sz="1600">
                  <a:solidFill>
                    <a:schemeClr val="tx1"/>
                  </a:solidFill>
                  <a:latin typeface="Arial" pitchFamily="34" charset="0"/>
                </a:defRPr>
              </a:lvl7pPr>
              <a:lvl8pPr marL="3429000" indent="-228600" eaLnBrk="0" fontAlgn="base" hangingPunct="0">
                <a:spcBef>
                  <a:spcPct val="10000"/>
                </a:spcBef>
                <a:spcAft>
                  <a:spcPct val="0"/>
                </a:spcAft>
                <a:defRPr sz="1600">
                  <a:solidFill>
                    <a:schemeClr val="tx1"/>
                  </a:solidFill>
                  <a:latin typeface="Arial" pitchFamily="34" charset="0"/>
                </a:defRPr>
              </a:lvl8pPr>
              <a:lvl9pPr marL="3886200" indent="-228600" eaLnBrk="0" fontAlgn="base" hangingPunct="0">
                <a:spcBef>
                  <a:spcPct val="10000"/>
                </a:spcBef>
                <a:spcAft>
                  <a:spcPct val="0"/>
                </a:spcAft>
                <a:defRPr sz="1600">
                  <a:solidFill>
                    <a:schemeClr val="tx1"/>
                  </a:solidFill>
                  <a:latin typeface="Arial" pitchFamily="34" charset="0"/>
                </a:defRPr>
              </a:lvl9pPr>
            </a:lstStyle>
            <a:p>
              <a:pPr algn="ctr" eaLnBrk="1" hangingPunct="1">
                <a:spcBef>
                  <a:spcPct val="0"/>
                </a:spcBef>
              </a:pPr>
              <a:r>
                <a:rPr lang="en-US" sz="900" dirty="0" err="1" smtClean="0"/>
                <a:t>VlsE</a:t>
              </a:r>
              <a:endParaRPr lang="en-US" sz="900" dirty="0"/>
            </a:p>
            <a:p>
              <a:pPr algn="ctr" eaLnBrk="1" hangingPunct="1">
                <a:spcBef>
                  <a:spcPct val="0"/>
                </a:spcBef>
              </a:pPr>
              <a:r>
                <a:rPr lang="en-US" sz="900" dirty="0"/>
                <a:t>ELISA</a:t>
              </a:r>
            </a:p>
          </p:txBody>
        </p:sp>
        <p:sp>
          <p:nvSpPr>
            <p:cNvPr id="318" name="Text Box 145"/>
            <p:cNvSpPr txBox="1">
              <a:spLocks noChangeArrowheads="1"/>
            </p:cNvSpPr>
            <p:nvPr/>
          </p:nvSpPr>
          <p:spPr bwMode="auto">
            <a:xfrm>
              <a:off x="4740561" y="5099458"/>
              <a:ext cx="364202" cy="230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10000"/>
                </a:spcBef>
                <a:spcAft>
                  <a:spcPct val="0"/>
                </a:spcAft>
                <a:defRPr sz="1600">
                  <a:solidFill>
                    <a:schemeClr val="tx1"/>
                  </a:solidFill>
                  <a:latin typeface="Arial" pitchFamily="34" charset="0"/>
                </a:defRPr>
              </a:lvl6pPr>
              <a:lvl7pPr marL="2971800" indent="-228600" eaLnBrk="0" fontAlgn="base" hangingPunct="0">
                <a:spcBef>
                  <a:spcPct val="10000"/>
                </a:spcBef>
                <a:spcAft>
                  <a:spcPct val="0"/>
                </a:spcAft>
                <a:defRPr sz="1600">
                  <a:solidFill>
                    <a:schemeClr val="tx1"/>
                  </a:solidFill>
                  <a:latin typeface="Arial" pitchFamily="34" charset="0"/>
                </a:defRPr>
              </a:lvl7pPr>
              <a:lvl8pPr marL="3429000" indent="-228600" eaLnBrk="0" fontAlgn="base" hangingPunct="0">
                <a:spcBef>
                  <a:spcPct val="10000"/>
                </a:spcBef>
                <a:spcAft>
                  <a:spcPct val="0"/>
                </a:spcAft>
                <a:defRPr sz="1600">
                  <a:solidFill>
                    <a:schemeClr val="tx1"/>
                  </a:solidFill>
                  <a:latin typeface="Arial" pitchFamily="34" charset="0"/>
                </a:defRPr>
              </a:lvl8pPr>
              <a:lvl9pPr marL="3886200" indent="-228600" eaLnBrk="0" fontAlgn="base" hangingPunct="0">
                <a:spcBef>
                  <a:spcPct val="10000"/>
                </a:spcBef>
                <a:spcAft>
                  <a:spcPct val="0"/>
                </a:spcAft>
                <a:defRPr sz="1600">
                  <a:solidFill>
                    <a:schemeClr val="tx1"/>
                  </a:solidFill>
                  <a:latin typeface="Arial" pitchFamily="34" charset="0"/>
                </a:defRPr>
              </a:lvl9pPr>
            </a:lstStyle>
            <a:p>
              <a:pPr eaLnBrk="1" hangingPunct="1">
                <a:spcBef>
                  <a:spcPct val="0"/>
                </a:spcBef>
              </a:pPr>
              <a:r>
                <a:rPr lang="en-US" sz="900" dirty="0"/>
                <a:t>Ear</a:t>
              </a:r>
            </a:p>
          </p:txBody>
        </p:sp>
        <p:graphicFrame>
          <p:nvGraphicFramePr>
            <p:cNvPr id="319" name="Object 143"/>
            <p:cNvGraphicFramePr>
              <a:graphicFrameLocks noChangeAspect="1"/>
            </p:cNvGraphicFramePr>
            <p:nvPr>
              <p:extLst>
                <p:ext uri="{D42A27DB-BD31-4B8C-83A1-F6EECF244321}">
                  <p14:modId xmlns:p14="http://schemas.microsoft.com/office/powerpoint/2010/main" val="508639970"/>
                </p:ext>
              </p:extLst>
            </p:nvPr>
          </p:nvGraphicFramePr>
          <p:xfrm>
            <a:off x="4725032" y="5330227"/>
            <a:ext cx="327955" cy="381031"/>
          </p:xfrm>
          <a:graphic>
            <a:graphicData uri="http://schemas.openxmlformats.org/presentationml/2006/ole">
              <mc:AlternateContent xmlns:mc="http://schemas.openxmlformats.org/markup-compatibility/2006">
                <mc:Choice xmlns:v="urn:schemas-microsoft-com:vml" Requires="v">
                  <p:oleObj spid="_x0000_s12307" name="Image" r:id="rId7" imgW="2425397" imgH="2958730" progId="">
                    <p:embed/>
                  </p:oleObj>
                </mc:Choice>
                <mc:Fallback>
                  <p:oleObj name="Image" r:id="rId7" imgW="2425397" imgH="295873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5032" y="5330227"/>
                          <a:ext cx="327955" cy="381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20" name="Text Box 179"/>
            <p:cNvSpPr txBox="1">
              <a:spLocks noChangeArrowheads="1"/>
            </p:cNvSpPr>
            <p:nvPr/>
          </p:nvSpPr>
          <p:spPr bwMode="auto">
            <a:xfrm>
              <a:off x="4692083" y="4959855"/>
              <a:ext cx="405579" cy="139680"/>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defTabSz="787400" eaLnBrk="0" hangingPunct="0">
                <a:defRPr sz="1600">
                  <a:solidFill>
                    <a:schemeClr val="tx1"/>
                  </a:solidFill>
                  <a:latin typeface="Arial" pitchFamily="34" charset="0"/>
                </a:defRPr>
              </a:lvl1pPr>
              <a:lvl2pPr marL="742950" indent="-285750" defTabSz="787400" eaLnBrk="0" hangingPunct="0">
                <a:defRPr sz="1600">
                  <a:solidFill>
                    <a:schemeClr val="tx1"/>
                  </a:solidFill>
                  <a:latin typeface="Arial" pitchFamily="34" charset="0"/>
                </a:defRPr>
              </a:lvl2pPr>
              <a:lvl3pPr marL="1143000" indent="-228600" defTabSz="787400" eaLnBrk="0" hangingPunct="0">
                <a:defRPr sz="1600">
                  <a:solidFill>
                    <a:schemeClr val="tx1"/>
                  </a:solidFill>
                  <a:latin typeface="Arial" pitchFamily="34" charset="0"/>
                </a:defRPr>
              </a:lvl3pPr>
              <a:lvl4pPr marL="1600200" indent="-228600" defTabSz="787400" eaLnBrk="0" hangingPunct="0">
                <a:defRPr sz="1600">
                  <a:solidFill>
                    <a:schemeClr val="tx1"/>
                  </a:solidFill>
                  <a:latin typeface="Arial" pitchFamily="34" charset="0"/>
                </a:defRPr>
              </a:lvl4pPr>
              <a:lvl5pPr marL="2057400" indent="-228600" defTabSz="787400" eaLnBrk="0" hangingPunct="0">
                <a:defRPr sz="1600">
                  <a:solidFill>
                    <a:schemeClr val="tx1"/>
                  </a:solidFill>
                  <a:latin typeface="Arial" pitchFamily="34" charset="0"/>
                </a:defRPr>
              </a:lvl5pPr>
              <a:lvl6pPr marL="2514600" indent="-228600" defTabSz="787400" eaLnBrk="0" fontAlgn="base" hangingPunct="0">
                <a:spcBef>
                  <a:spcPct val="10000"/>
                </a:spcBef>
                <a:spcAft>
                  <a:spcPct val="0"/>
                </a:spcAft>
                <a:defRPr sz="1600">
                  <a:solidFill>
                    <a:schemeClr val="tx1"/>
                  </a:solidFill>
                  <a:latin typeface="Arial" pitchFamily="34" charset="0"/>
                </a:defRPr>
              </a:lvl6pPr>
              <a:lvl7pPr marL="2971800" indent="-228600" defTabSz="787400" eaLnBrk="0" fontAlgn="base" hangingPunct="0">
                <a:spcBef>
                  <a:spcPct val="10000"/>
                </a:spcBef>
                <a:spcAft>
                  <a:spcPct val="0"/>
                </a:spcAft>
                <a:defRPr sz="1600">
                  <a:solidFill>
                    <a:schemeClr val="tx1"/>
                  </a:solidFill>
                  <a:latin typeface="Arial" pitchFamily="34" charset="0"/>
                </a:defRPr>
              </a:lvl7pPr>
              <a:lvl8pPr marL="3429000" indent="-228600" defTabSz="787400" eaLnBrk="0" fontAlgn="base" hangingPunct="0">
                <a:spcBef>
                  <a:spcPct val="10000"/>
                </a:spcBef>
                <a:spcAft>
                  <a:spcPct val="0"/>
                </a:spcAft>
                <a:defRPr sz="1600">
                  <a:solidFill>
                    <a:schemeClr val="tx1"/>
                  </a:solidFill>
                  <a:latin typeface="Arial" pitchFamily="34" charset="0"/>
                </a:defRPr>
              </a:lvl8pPr>
              <a:lvl9pPr marL="3886200" indent="-228600" defTabSz="787400" eaLnBrk="0" fontAlgn="base" hangingPunct="0">
                <a:spcBef>
                  <a:spcPct val="10000"/>
                </a:spcBef>
                <a:spcAft>
                  <a:spcPct val="0"/>
                </a:spcAft>
                <a:defRPr sz="1600">
                  <a:solidFill>
                    <a:schemeClr val="tx1"/>
                  </a:solidFill>
                  <a:latin typeface="Arial" pitchFamily="34" charset="0"/>
                </a:defRPr>
              </a:lvl9pPr>
            </a:lstStyle>
            <a:p>
              <a:pPr algn="ctr" eaLnBrk="1" hangingPunct="1">
                <a:spcBef>
                  <a:spcPct val="50000"/>
                </a:spcBef>
              </a:pPr>
              <a:r>
                <a:rPr lang="en-US" sz="900" b="1" dirty="0" smtClean="0">
                  <a:solidFill>
                    <a:srgbClr val="089DD5"/>
                  </a:solidFill>
                </a:rPr>
                <a:t>qPCR</a:t>
              </a:r>
              <a:endParaRPr lang="en-US" sz="900" b="1" dirty="0">
                <a:solidFill>
                  <a:srgbClr val="089DD5"/>
                </a:solidFill>
              </a:endParaRPr>
            </a:p>
          </p:txBody>
        </p:sp>
        <p:sp>
          <p:nvSpPr>
            <p:cNvPr id="321" name="Rectangle 2"/>
            <p:cNvSpPr>
              <a:spLocks noChangeArrowheads="1"/>
            </p:cNvSpPr>
            <p:nvPr/>
          </p:nvSpPr>
          <p:spPr bwMode="auto">
            <a:xfrm>
              <a:off x="4572718" y="4944190"/>
              <a:ext cx="632914" cy="843299"/>
            </a:xfrm>
            <a:prstGeom prst="rect">
              <a:avLst/>
            </a:prstGeom>
            <a:noFill/>
            <a:ln w="19050" algn="ctr">
              <a:solidFill>
                <a:srgbClr val="089DD5"/>
              </a:solidFill>
              <a:round/>
              <a:headEnd/>
              <a:tailEnd/>
            </a:ln>
            <a:extLst>
              <a:ext uri="{909E8E84-426E-40DD-AFC4-6F175D3DCCD1}">
                <a14:hiddenFill xmlns:a14="http://schemas.microsoft.com/office/drawing/2010/main">
                  <a:solidFill>
                    <a:srgbClr val="FFFFFF"/>
                  </a:solidFill>
                </a14:hiddenFill>
              </a:ext>
            </a:extLst>
          </p:spPr>
          <p:txBody>
            <a:bodyPr lIns="0" tIns="0" rIns="0" bIns="0" anchor="ctr"/>
            <a:lstStyle/>
            <a:p>
              <a:pPr defTabSz="787400"/>
              <a:endParaRPr lang="en-US"/>
            </a:p>
          </p:txBody>
        </p:sp>
        <p:sp>
          <p:nvSpPr>
            <p:cNvPr id="322" name="Rectangle 2"/>
            <p:cNvSpPr>
              <a:spLocks noChangeArrowheads="1"/>
            </p:cNvSpPr>
            <p:nvPr/>
          </p:nvSpPr>
          <p:spPr bwMode="auto">
            <a:xfrm>
              <a:off x="4572718" y="3949461"/>
              <a:ext cx="632914" cy="929669"/>
            </a:xfrm>
            <a:prstGeom prst="rect">
              <a:avLst/>
            </a:prstGeom>
            <a:noFill/>
            <a:ln w="19050" algn="ctr">
              <a:solidFill>
                <a:srgbClr val="089DD5"/>
              </a:solidFill>
              <a:round/>
              <a:headEnd/>
              <a:tailEnd/>
            </a:ln>
            <a:extLst>
              <a:ext uri="{909E8E84-426E-40DD-AFC4-6F175D3DCCD1}">
                <a14:hiddenFill xmlns:a14="http://schemas.microsoft.com/office/drawing/2010/main">
                  <a:solidFill>
                    <a:srgbClr val="FFFFFF"/>
                  </a:solidFill>
                </a14:hiddenFill>
              </a:ext>
            </a:extLst>
          </p:spPr>
          <p:txBody>
            <a:bodyPr lIns="0" tIns="0" rIns="0" bIns="0" anchor="ctr"/>
            <a:lstStyle/>
            <a:p>
              <a:pPr defTabSz="787400"/>
              <a:endParaRPr lang="en-US"/>
            </a:p>
          </p:txBody>
        </p:sp>
        <p:sp>
          <p:nvSpPr>
            <p:cNvPr id="323" name="Oval 146"/>
            <p:cNvSpPr>
              <a:spLocks noChangeArrowheads="1"/>
            </p:cNvSpPr>
            <p:nvPr/>
          </p:nvSpPr>
          <p:spPr bwMode="auto">
            <a:xfrm>
              <a:off x="4869803" y="5332350"/>
              <a:ext cx="177120" cy="176473"/>
            </a:xfrm>
            <a:prstGeom prst="ellipse">
              <a:avLst/>
            </a:prstGeom>
            <a:noFill/>
            <a:ln w="1587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Tree>
    <p:extLst>
      <p:ext uri="{BB962C8B-B14F-4D97-AF65-F5344CB8AC3E}">
        <p14:creationId xmlns:p14="http://schemas.microsoft.com/office/powerpoint/2010/main" val="20249448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Mouse t</a:t>
            </a:r>
            <a:r>
              <a:rPr lang="en-US" dirty="0" smtClean="0"/>
              <a:t>ick </a:t>
            </a:r>
            <a:r>
              <a:rPr lang="en-US" dirty="0"/>
              <a:t>c</a:t>
            </a:r>
            <a:r>
              <a:rPr lang="en-US" dirty="0" smtClean="0"/>
              <a:t>hallenge model</a:t>
            </a:r>
            <a:r>
              <a:rPr lang="en-US" dirty="0"/>
              <a:t/>
            </a:r>
            <a:br>
              <a:rPr lang="en-US" dirty="0"/>
            </a:br>
            <a:r>
              <a:rPr lang="en-US" b="0" dirty="0" smtClean="0">
                <a:solidFill>
                  <a:schemeClr val="tx2"/>
                </a:solidFill>
              </a:rPr>
              <a:t>Application of ticks</a:t>
            </a:r>
            <a:endParaRPr lang="en-US" b="0" dirty="0">
              <a:solidFill>
                <a:schemeClr val="tx2"/>
              </a:solidFill>
            </a:endParaRPr>
          </a:p>
        </p:txBody>
      </p:sp>
      <p:sp>
        <p:nvSpPr>
          <p:cNvPr id="3" name="Content Placeholder 2"/>
          <p:cNvSpPr>
            <a:spLocks noGrp="1"/>
          </p:cNvSpPr>
          <p:nvPr>
            <p:ph idx="1"/>
          </p:nvPr>
        </p:nvSpPr>
        <p:spPr>
          <a:xfrm>
            <a:off x="748821" y="1908175"/>
            <a:ext cx="9361487" cy="4751388"/>
          </a:xfrm>
        </p:spPr>
        <p:txBody>
          <a:bodyPr/>
          <a:lstStyle/>
          <a:p>
            <a:pPr marL="363538" lvl="2" indent="-342900">
              <a:buFont typeface="+mj-lt"/>
              <a:buAutoNum type="arabicPeriod"/>
            </a:pPr>
            <a:r>
              <a:rPr lang="en-US" dirty="0" smtClean="0"/>
              <a:t>The </a:t>
            </a:r>
            <a:r>
              <a:rPr lang="en-US" dirty="0"/>
              <a:t>hair of the back is removed with epilation cream</a:t>
            </a:r>
          </a:p>
          <a:p>
            <a:pPr marL="363538" lvl="2" indent="-342900">
              <a:buFont typeface="+mj-lt"/>
              <a:buAutoNum type="arabicPeriod"/>
            </a:pPr>
            <a:r>
              <a:rPr lang="en-US" dirty="0"/>
              <a:t>Ventilated containers are glued to the naked skin with super glue</a:t>
            </a:r>
          </a:p>
          <a:p>
            <a:pPr marL="363538" lvl="2" indent="-342900">
              <a:buFont typeface="+mj-lt"/>
              <a:buAutoNum type="arabicPeriod"/>
            </a:pPr>
            <a:r>
              <a:rPr lang="en-US" dirty="0"/>
              <a:t>1-2 ticks infected with </a:t>
            </a:r>
            <a:r>
              <a:rPr lang="en-US" i="1" dirty="0"/>
              <a:t>B. afzelii</a:t>
            </a:r>
            <a:r>
              <a:rPr lang="en-US" dirty="0"/>
              <a:t> </a:t>
            </a:r>
            <a:r>
              <a:rPr lang="en-US" dirty="0" smtClean="0"/>
              <a:t>(OspA-ST2) </a:t>
            </a:r>
            <a:r>
              <a:rPr lang="en-US" dirty="0"/>
              <a:t>are put in each container</a:t>
            </a:r>
          </a:p>
          <a:p>
            <a:pPr marL="363538" lvl="2" indent="-342900">
              <a:buFont typeface="+mj-lt"/>
              <a:buAutoNum type="arabicPeriod"/>
            </a:pPr>
            <a:r>
              <a:rPr lang="en-US" dirty="0"/>
              <a:t>The feeding is monitored for 5 days and non-feeding ticks are replaced</a:t>
            </a:r>
          </a:p>
          <a:p>
            <a:pPr marL="363538" lvl="2" indent="-342900">
              <a:buFont typeface="+mj-lt"/>
              <a:buAutoNum type="arabicPeriod"/>
            </a:pPr>
            <a:r>
              <a:rPr lang="en-US" dirty="0"/>
              <a:t>Only mice with at least 1 fully fed tick are included in the final readout</a:t>
            </a:r>
          </a:p>
          <a:p>
            <a:endParaRPr lang="en-US" dirty="0"/>
          </a:p>
        </p:txBody>
      </p:sp>
      <p:sp>
        <p:nvSpPr>
          <p:cNvPr id="4" name="Date Placeholder 3"/>
          <p:cNvSpPr>
            <a:spLocks noGrp="1"/>
          </p:cNvSpPr>
          <p:nvPr>
            <p:ph type="dt" sz="half" idx="10"/>
          </p:nvPr>
        </p:nvSpPr>
        <p:spPr/>
        <p:txBody>
          <a:bodyPr/>
          <a:lstStyle/>
          <a:p>
            <a:r>
              <a:rPr lang="en-US" noProof="0" smtClean="0"/>
              <a:t>SEPTEMBER 25, 2014</a:t>
            </a:r>
            <a:endParaRPr lang="en-US" noProof="0" dirty="0"/>
          </a:p>
        </p:txBody>
      </p:sp>
      <p:sp>
        <p:nvSpPr>
          <p:cNvPr id="5" name="Footer Placeholder 4"/>
          <p:cNvSpPr>
            <a:spLocks noGrp="1"/>
          </p:cNvSpPr>
          <p:nvPr>
            <p:ph type="ftr" sz="quarter" idx="11"/>
          </p:nvPr>
        </p:nvSpPr>
        <p:spPr/>
        <p:txBody>
          <a:bodyPr/>
          <a:lstStyle/>
          <a:p>
            <a:r>
              <a:rPr lang="de-DE" noProof="0" smtClean="0"/>
              <a:t>VALNEVA'S LB VACCINE                                         </a:t>
            </a:r>
            <a:endParaRPr lang="en-US" noProof="0" dirty="0"/>
          </a:p>
        </p:txBody>
      </p:sp>
      <p:sp>
        <p:nvSpPr>
          <p:cNvPr id="6" name="Slide Number Placeholder 5"/>
          <p:cNvSpPr>
            <a:spLocks noGrp="1"/>
          </p:cNvSpPr>
          <p:nvPr>
            <p:ph type="sldNum" sz="quarter" idx="12"/>
          </p:nvPr>
        </p:nvSpPr>
        <p:spPr/>
        <p:txBody>
          <a:bodyPr/>
          <a:lstStyle/>
          <a:p>
            <a:fld id="{DECF7BD0-5718-4203-831C-0CE0D6B007E8}" type="slidenum">
              <a:rPr lang="en-US" noProof="0" smtClean="0"/>
              <a:t>20</a:t>
            </a:fld>
            <a:endParaRPr lang="en-US" noProof="0"/>
          </a:p>
        </p:txBody>
      </p:sp>
      <p:sp>
        <p:nvSpPr>
          <p:cNvPr id="7" name="Text Placeholder 6"/>
          <p:cNvSpPr>
            <a:spLocks noGrp="1"/>
          </p:cNvSpPr>
          <p:nvPr>
            <p:ph type="body" sz="quarter" idx="13"/>
          </p:nvPr>
        </p:nvSpPr>
        <p:spPr>
          <a:xfrm>
            <a:off x="719766" y="6644371"/>
            <a:ext cx="9361487" cy="181408"/>
          </a:xfrm>
        </p:spPr>
        <p:txBody>
          <a:bodyPr/>
          <a:lstStyle/>
          <a:p>
            <a:r>
              <a:rPr lang="en-US" dirty="0" smtClean="0"/>
              <a:t>Pictures above illustrate the feeding progress on different mice</a:t>
            </a:r>
            <a:endParaRPr lang="en-US" dirty="0"/>
          </a:p>
        </p:txBody>
      </p:sp>
      <p:grpSp>
        <p:nvGrpSpPr>
          <p:cNvPr id="21" name="Group 20"/>
          <p:cNvGrpSpPr/>
          <p:nvPr/>
        </p:nvGrpSpPr>
        <p:grpSpPr>
          <a:xfrm>
            <a:off x="885772" y="3856831"/>
            <a:ext cx="9036193" cy="1852170"/>
            <a:chOff x="907038" y="4203828"/>
            <a:chExt cx="9036193" cy="1852170"/>
          </a:xfrm>
        </p:grpSpPr>
        <p:pic>
          <p:nvPicPr>
            <p:cNvPr id="8" name="Picture 4"/>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07038" y="4203828"/>
              <a:ext cx="2077462" cy="1385887"/>
            </a:xfrm>
            <a:prstGeom prst="rect">
              <a:avLst/>
            </a:prstGeom>
            <a:noFill/>
            <a:ln w="2222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9" name="Text Box 5"/>
            <p:cNvSpPr txBox="1">
              <a:spLocks noChangeArrowheads="1"/>
            </p:cNvSpPr>
            <p:nvPr/>
          </p:nvSpPr>
          <p:spPr bwMode="auto">
            <a:xfrm>
              <a:off x="1203683" y="5625111"/>
              <a:ext cx="1481175" cy="430887"/>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defTabSz="787400" eaLnBrk="0" hangingPunct="0">
                <a:defRPr sz="2400" b="1">
                  <a:solidFill>
                    <a:schemeClr val="tx1"/>
                  </a:solidFill>
                  <a:latin typeface="Arial" pitchFamily="34" charset="0"/>
                </a:defRPr>
              </a:lvl1pPr>
              <a:lvl2pPr marL="742950" indent="-285750" defTabSz="787400" eaLnBrk="0" hangingPunct="0">
                <a:defRPr sz="2400" b="1">
                  <a:solidFill>
                    <a:schemeClr val="tx1"/>
                  </a:solidFill>
                  <a:latin typeface="Arial" pitchFamily="34" charset="0"/>
                </a:defRPr>
              </a:lvl2pPr>
              <a:lvl3pPr marL="1143000" indent="-228600" defTabSz="787400" eaLnBrk="0" hangingPunct="0">
                <a:defRPr sz="2400" b="1">
                  <a:solidFill>
                    <a:schemeClr val="tx1"/>
                  </a:solidFill>
                  <a:latin typeface="Arial" pitchFamily="34" charset="0"/>
                </a:defRPr>
              </a:lvl3pPr>
              <a:lvl4pPr marL="1600200" indent="-228600" defTabSz="787400" eaLnBrk="0" hangingPunct="0">
                <a:defRPr sz="2400" b="1">
                  <a:solidFill>
                    <a:schemeClr val="tx1"/>
                  </a:solidFill>
                  <a:latin typeface="Arial" pitchFamily="34" charset="0"/>
                </a:defRPr>
              </a:lvl4pPr>
              <a:lvl5pPr marL="2057400" indent="-228600" defTabSz="787400" eaLnBrk="0" hangingPunct="0">
                <a:defRPr sz="2400" b="1">
                  <a:solidFill>
                    <a:schemeClr val="tx1"/>
                  </a:solidFill>
                  <a:latin typeface="Arial" pitchFamily="34" charset="0"/>
                </a:defRPr>
              </a:lvl5pPr>
              <a:lvl6pPr marL="2514600" indent="-228600" defTabSz="787400" eaLnBrk="0" fontAlgn="base" hangingPunct="0">
                <a:spcBef>
                  <a:spcPct val="10000"/>
                </a:spcBef>
                <a:spcAft>
                  <a:spcPct val="0"/>
                </a:spcAft>
                <a:buFont typeface="Wingdings" pitchFamily="2" charset="2"/>
                <a:buChar char="§"/>
                <a:defRPr sz="2400" b="1">
                  <a:solidFill>
                    <a:schemeClr val="tx1"/>
                  </a:solidFill>
                  <a:latin typeface="Arial" pitchFamily="34" charset="0"/>
                </a:defRPr>
              </a:lvl6pPr>
              <a:lvl7pPr marL="2971800" indent="-228600" defTabSz="787400" eaLnBrk="0" fontAlgn="base" hangingPunct="0">
                <a:spcBef>
                  <a:spcPct val="10000"/>
                </a:spcBef>
                <a:spcAft>
                  <a:spcPct val="0"/>
                </a:spcAft>
                <a:buFont typeface="Wingdings" pitchFamily="2" charset="2"/>
                <a:buChar char="§"/>
                <a:defRPr sz="2400" b="1">
                  <a:solidFill>
                    <a:schemeClr val="tx1"/>
                  </a:solidFill>
                  <a:latin typeface="Arial" pitchFamily="34" charset="0"/>
                </a:defRPr>
              </a:lvl7pPr>
              <a:lvl8pPr marL="3429000" indent="-228600" defTabSz="787400" eaLnBrk="0" fontAlgn="base" hangingPunct="0">
                <a:spcBef>
                  <a:spcPct val="10000"/>
                </a:spcBef>
                <a:spcAft>
                  <a:spcPct val="0"/>
                </a:spcAft>
                <a:buFont typeface="Wingdings" pitchFamily="2" charset="2"/>
                <a:buChar char="§"/>
                <a:defRPr sz="2400" b="1">
                  <a:solidFill>
                    <a:schemeClr val="tx1"/>
                  </a:solidFill>
                  <a:latin typeface="Arial" pitchFamily="34" charset="0"/>
                </a:defRPr>
              </a:lvl8pPr>
              <a:lvl9pPr marL="3886200" indent="-228600" defTabSz="787400" eaLnBrk="0" fontAlgn="base" hangingPunct="0">
                <a:spcBef>
                  <a:spcPct val="10000"/>
                </a:spcBef>
                <a:spcAft>
                  <a:spcPct val="0"/>
                </a:spcAft>
                <a:buFont typeface="Wingdings" pitchFamily="2" charset="2"/>
                <a:buChar char="§"/>
                <a:defRPr sz="2400" b="1">
                  <a:solidFill>
                    <a:schemeClr val="tx1"/>
                  </a:solidFill>
                  <a:latin typeface="Arial" pitchFamily="34" charset="0"/>
                </a:defRPr>
              </a:lvl9pPr>
            </a:lstStyle>
            <a:p>
              <a:pPr algn="ctr" eaLnBrk="1" hangingPunct="1">
                <a:buFontTx/>
                <a:buNone/>
              </a:pPr>
              <a:r>
                <a:rPr lang="en-US" sz="1400" b="0" dirty="0" smtClean="0">
                  <a:solidFill>
                    <a:schemeClr val="accent2"/>
                  </a:solidFill>
                </a:rPr>
                <a:t>container mounted</a:t>
              </a:r>
            </a:p>
            <a:p>
              <a:pPr algn="ctr" eaLnBrk="1" hangingPunct="1">
                <a:buFontTx/>
                <a:buNone/>
              </a:pPr>
              <a:r>
                <a:rPr lang="en-US" sz="1400" b="0" dirty="0" smtClean="0">
                  <a:solidFill>
                    <a:schemeClr val="accent2"/>
                  </a:solidFill>
                </a:rPr>
                <a:t>(day 0)</a:t>
              </a:r>
              <a:endParaRPr lang="en-US" sz="1400" b="0" dirty="0">
                <a:solidFill>
                  <a:schemeClr val="accent2"/>
                </a:solidFill>
              </a:endParaRPr>
            </a:p>
          </p:txBody>
        </p:sp>
        <p:pic>
          <p:nvPicPr>
            <p:cNvPr id="10" name="Picture 3"/>
            <p:cNvPicPr>
              <a:picLocks noChangeAspect="1" noChangeArrowheads="1"/>
            </p:cNvPicPr>
            <p:nvPr/>
          </p:nvPicPr>
          <p:blipFill>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a:stretch>
              <a:fillRect/>
            </a:stretch>
          </p:blipFill>
          <p:spPr bwMode="auto">
            <a:xfrm>
              <a:off x="3196405" y="4203828"/>
              <a:ext cx="2074095" cy="1385887"/>
            </a:xfrm>
            <a:prstGeom prst="rect">
              <a:avLst/>
            </a:prstGeom>
            <a:noFill/>
            <a:ln w="2222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4"/>
            <p:cNvPicPr>
              <a:picLocks noChangeAspect="1" noChangeArrowheads="1"/>
            </p:cNvPicPr>
            <p:nvPr/>
          </p:nvPicPr>
          <p:blipFill>
            <a:blip r:embed="rId5" cstate="screen">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a:stretch>
              <a:fillRect/>
            </a:stretch>
          </p:blipFill>
          <p:spPr bwMode="auto">
            <a:xfrm>
              <a:off x="7861300" y="4203828"/>
              <a:ext cx="2081931" cy="1385887"/>
            </a:xfrm>
            <a:prstGeom prst="rect">
              <a:avLst/>
            </a:prstGeom>
            <a:noFill/>
            <a:ln w="2222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12" name="Text Box 5"/>
            <p:cNvSpPr txBox="1">
              <a:spLocks noChangeArrowheads="1"/>
            </p:cNvSpPr>
            <p:nvPr/>
          </p:nvSpPr>
          <p:spPr bwMode="auto">
            <a:xfrm>
              <a:off x="3784351" y="5625111"/>
              <a:ext cx="905697" cy="430887"/>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defTabSz="787400" eaLnBrk="0" hangingPunct="0">
                <a:defRPr sz="2400" b="1">
                  <a:solidFill>
                    <a:schemeClr val="tx1"/>
                  </a:solidFill>
                  <a:latin typeface="Arial" pitchFamily="34" charset="0"/>
                </a:defRPr>
              </a:lvl1pPr>
              <a:lvl2pPr marL="742950" indent="-285750" defTabSz="787400" eaLnBrk="0" hangingPunct="0">
                <a:defRPr sz="2400" b="1">
                  <a:solidFill>
                    <a:schemeClr val="tx1"/>
                  </a:solidFill>
                  <a:latin typeface="Arial" pitchFamily="34" charset="0"/>
                </a:defRPr>
              </a:lvl2pPr>
              <a:lvl3pPr marL="1143000" indent="-228600" defTabSz="787400" eaLnBrk="0" hangingPunct="0">
                <a:defRPr sz="2400" b="1">
                  <a:solidFill>
                    <a:schemeClr val="tx1"/>
                  </a:solidFill>
                  <a:latin typeface="Arial" pitchFamily="34" charset="0"/>
                </a:defRPr>
              </a:lvl3pPr>
              <a:lvl4pPr marL="1600200" indent="-228600" defTabSz="787400" eaLnBrk="0" hangingPunct="0">
                <a:defRPr sz="2400" b="1">
                  <a:solidFill>
                    <a:schemeClr val="tx1"/>
                  </a:solidFill>
                  <a:latin typeface="Arial" pitchFamily="34" charset="0"/>
                </a:defRPr>
              </a:lvl4pPr>
              <a:lvl5pPr marL="2057400" indent="-228600" defTabSz="787400" eaLnBrk="0" hangingPunct="0">
                <a:defRPr sz="2400" b="1">
                  <a:solidFill>
                    <a:schemeClr val="tx1"/>
                  </a:solidFill>
                  <a:latin typeface="Arial" pitchFamily="34" charset="0"/>
                </a:defRPr>
              </a:lvl5pPr>
              <a:lvl6pPr marL="2514600" indent="-228600" defTabSz="787400" eaLnBrk="0" fontAlgn="base" hangingPunct="0">
                <a:spcBef>
                  <a:spcPct val="10000"/>
                </a:spcBef>
                <a:spcAft>
                  <a:spcPct val="0"/>
                </a:spcAft>
                <a:buFont typeface="Wingdings" pitchFamily="2" charset="2"/>
                <a:buChar char="§"/>
                <a:defRPr sz="2400" b="1">
                  <a:solidFill>
                    <a:schemeClr val="tx1"/>
                  </a:solidFill>
                  <a:latin typeface="Arial" pitchFamily="34" charset="0"/>
                </a:defRPr>
              </a:lvl6pPr>
              <a:lvl7pPr marL="2971800" indent="-228600" defTabSz="787400" eaLnBrk="0" fontAlgn="base" hangingPunct="0">
                <a:spcBef>
                  <a:spcPct val="10000"/>
                </a:spcBef>
                <a:spcAft>
                  <a:spcPct val="0"/>
                </a:spcAft>
                <a:buFont typeface="Wingdings" pitchFamily="2" charset="2"/>
                <a:buChar char="§"/>
                <a:defRPr sz="2400" b="1">
                  <a:solidFill>
                    <a:schemeClr val="tx1"/>
                  </a:solidFill>
                  <a:latin typeface="Arial" pitchFamily="34" charset="0"/>
                </a:defRPr>
              </a:lvl7pPr>
              <a:lvl8pPr marL="3429000" indent="-228600" defTabSz="787400" eaLnBrk="0" fontAlgn="base" hangingPunct="0">
                <a:spcBef>
                  <a:spcPct val="10000"/>
                </a:spcBef>
                <a:spcAft>
                  <a:spcPct val="0"/>
                </a:spcAft>
                <a:buFont typeface="Wingdings" pitchFamily="2" charset="2"/>
                <a:buChar char="§"/>
                <a:defRPr sz="2400" b="1">
                  <a:solidFill>
                    <a:schemeClr val="tx1"/>
                  </a:solidFill>
                  <a:latin typeface="Arial" pitchFamily="34" charset="0"/>
                </a:defRPr>
              </a:lvl8pPr>
              <a:lvl9pPr marL="3886200" indent="-228600" defTabSz="787400" eaLnBrk="0" fontAlgn="base" hangingPunct="0">
                <a:spcBef>
                  <a:spcPct val="10000"/>
                </a:spcBef>
                <a:spcAft>
                  <a:spcPct val="0"/>
                </a:spcAft>
                <a:buFont typeface="Wingdings" pitchFamily="2" charset="2"/>
                <a:buChar char="§"/>
                <a:defRPr sz="2400" b="1">
                  <a:solidFill>
                    <a:schemeClr val="tx1"/>
                  </a:solidFill>
                  <a:latin typeface="Arial" pitchFamily="34" charset="0"/>
                </a:defRPr>
              </a:lvl9pPr>
            </a:lstStyle>
            <a:p>
              <a:pPr algn="ctr" eaLnBrk="1" hangingPunct="1">
                <a:buFontTx/>
                <a:buNone/>
              </a:pPr>
              <a:r>
                <a:rPr lang="en-US" sz="1400" b="0" dirty="0">
                  <a:solidFill>
                    <a:schemeClr val="accent2"/>
                  </a:solidFill>
                </a:rPr>
                <a:t>tick </a:t>
              </a:r>
              <a:r>
                <a:rPr lang="en-US" sz="1400" b="0" dirty="0" smtClean="0">
                  <a:solidFill>
                    <a:schemeClr val="accent2"/>
                  </a:solidFill>
                </a:rPr>
                <a:t>feeding</a:t>
              </a:r>
            </a:p>
            <a:p>
              <a:pPr algn="ctr" eaLnBrk="1" hangingPunct="1">
                <a:buFontTx/>
                <a:buNone/>
              </a:pPr>
              <a:r>
                <a:rPr lang="en-US" sz="1400" b="0" dirty="0">
                  <a:solidFill>
                    <a:schemeClr val="accent2"/>
                  </a:solidFill>
                </a:rPr>
                <a:t>(</a:t>
              </a:r>
              <a:r>
                <a:rPr lang="en-US" sz="1400" b="0" dirty="0" smtClean="0">
                  <a:solidFill>
                    <a:schemeClr val="accent2"/>
                  </a:solidFill>
                </a:rPr>
                <a:t>day 2)</a:t>
              </a:r>
              <a:endParaRPr lang="en-US" sz="1400" b="0" dirty="0">
                <a:solidFill>
                  <a:schemeClr val="accent2"/>
                </a:solidFill>
              </a:endParaRPr>
            </a:p>
          </p:txBody>
        </p:sp>
        <p:sp>
          <p:nvSpPr>
            <p:cNvPr id="13" name="Text Box 6"/>
            <p:cNvSpPr txBox="1">
              <a:spLocks noChangeArrowheads="1"/>
            </p:cNvSpPr>
            <p:nvPr/>
          </p:nvSpPr>
          <p:spPr bwMode="auto">
            <a:xfrm>
              <a:off x="8434853" y="5625111"/>
              <a:ext cx="936155" cy="430887"/>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defTabSz="787400" eaLnBrk="0" hangingPunct="0">
                <a:defRPr sz="2400" b="1">
                  <a:solidFill>
                    <a:schemeClr val="tx1"/>
                  </a:solidFill>
                  <a:latin typeface="Arial" pitchFamily="34" charset="0"/>
                </a:defRPr>
              </a:lvl1pPr>
              <a:lvl2pPr marL="742950" indent="-285750" defTabSz="787400" eaLnBrk="0" hangingPunct="0">
                <a:defRPr sz="2400" b="1">
                  <a:solidFill>
                    <a:schemeClr val="tx1"/>
                  </a:solidFill>
                  <a:latin typeface="Arial" pitchFamily="34" charset="0"/>
                </a:defRPr>
              </a:lvl2pPr>
              <a:lvl3pPr marL="1143000" indent="-228600" defTabSz="787400" eaLnBrk="0" hangingPunct="0">
                <a:defRPr sz="2400" b="1">
                  <a:solidFill>
                    <a:schemeClr val="tx1"/>
                  </a:solidFill>
                  <a:latin typeface="Arial" pitchFamily="34" charset="0"/>
                </a:defRPr>
              </a:lvl3pPr>
              <a:lvl4pPr marL="1600200" indent="-228600" defTabSz="787400" eaLnBrk="0" hangingPunct="0">
                <a:defRPr sz="2400" b="1">
                  <a:solidFill>
                    <a:schemeClr val="tx1"/>
                  </a:solidFill>
                  <a:latin typeface="Arial" pitchFamily="34" charset="0"/>
                </a:defRPr>
              </a:lvl4pPr>
              <a:lvl5pPr marL="2057400" indent="-228600" defTabSz="787400" eaLnBrk="0" hangingPunct="0">
                <a:defRPr sz="2400" b="1">
                  <a:solidFill>
                    <a:schemeClr val="tx1"/>
                  </a:solidFill>
                  <a:latin typeface="Arial" pitchFamily="34" charset="0"/>
                </a:defRPr>
              </a:lvl5pPr>
              <a:lvl6pPr marL="2514600" indent="-228600" defTabSz="787400" eaLnBrk="0" fontAlgn="base" hangingPunct="0">
                <a:spcBef>
                  <a:spcPct val="10000"/>
                </a:spcBef>
                <a:spcAft>
                  <a:spcPct val="0"/>
                </a:spcAft>
                <a:buFont typeface="Wingdings" pitchFamily="2" charset="2"/>
                <a:buChar char="§"/>
                <a:defRPr sz="2400" b="1">
                  <a:solidFill>
                    <a:schemeClr val="tx1"/>
                  </a:solidFill>
                  <a:latin typeface="Arial" pitchFamily="34" charset="0"/>
                </a:defRPr>
              </a:lvl6pPr>
              <a:lvl7pPr marL="2971800" indent="-228600" defTabSz="787400" eaLnBrk="0" fontAlgn="base" hangingPunct="0">
                <a:spcBef>
                  <a:spcPct val="10000"/>
                </a:spcBef>
                <a:spcAft>
                  <a:spcPct val="0"/>
                </a:spcAft>
                <a:buFont typeface="Wingdings" pitchFamily="2" charset="2"/>
                <a:buChar char="§"/>
                <a:defRPr sz="2400" b="1">
                  <a:solidFill>
                    <a:schemeClr val="tx1"/>
                  </a:solidFill>
                  <a:latin typeface="Arial" pitchFamily="34" charset="0"/>
                </a:defRPr>
              </a:lvl7pPr>
              <a:lvl8pPr marL="3429000" indent="-228600" defTabSz="787400" eaLnBrk="0" fontAlgn="base" hangingPunct="0">
                <a:spcBef>
                  <a:spcPct val="10000"/>
                </a:spcBef>
                <a:spcAft>
                  <a:spcPct val="0"/>
                </a:spcAft>
                <a:buFont typeface="Wingdings" pitchFamily="2" charset="2"/>
                <a:buChar char="§"/>
                <a:defRPr sz="2400" b="1">
                  <a:solidFill>
                    <a:schemeClr val="tx1"/>
                  </a:solidFill>
                  <a:latin typeface="Arial" pitchFamily="34" charset="0"/>
                </a:defRPr>
              </a:lvl8pPr>
              <a:lvl9pPr marL="3886200" indent="-228600" defTabSz="787400" eaLnBrk="0" fontAlgn="base" hangingPunct="0">
                <a:spcBef>
                  <a:spcPct val="10000"/>
                </a:spcBef>
                <a:spcAft>
                  <a:spcPct val="0"/>
                </a:spcAft>
                <a:buFont typeface="Wingdings" pitchFamily="2" charset="2"/>
                <a:buChar char="§"/>
                <a:defRPr sz="2400" b="1">
                  <a:solidFill>
                    <a:schemeClr val="tx1"/>
                  </a:solidFill>
                  <a:latin typeface="Arial" pitchFamily="34" charset="0"/>
                </a:defRPr>
              </a:lvl9pPr>
            </a:lstStyle>
            <a:p>
              <a:pPr algn="ctr" eaLnBrk="1" hangingPunct="1">
                <a:buFontTx/>
                <a:buNone/>
              </a:pPr>
              <a:r>
                <a:rPr lang="en-US" sz="1400" b="0" dirty="0">
                  <a:solidFill>
                    <a:schemeClr val="accent2"/>
                  </a:solidFill>
                </a:rPr>
                <a:t>f</a:t>
              </a:r>
              <a:r>
                <a:rPr lang="en-US" sz="1400" b="0" dirty="0" smtClean="0">
                  <a:solidFill>
                    <a:schemeClr val="accent2"/>
                  </a:solidFill>
                </a:rPr>
                <a:t>ully fed tick</a:t>
              </a:r>
            </a:p>
            <a:p>
              <a:pPr algn="ctr" eaLnBrk="1" hangingPunct="1">
                <a:buFontTx/>
                <a:buNone/>
              </a:pPr>
              <a:r>
                <a:rPr lang="en-US" sz="1400" b="0" dirty="0" smtClean="0">
                  <a:solidFill>
                    <a:schemeClr val="accent2"/>
                  </a:solidFill>
                </a:rPr>
                <a:t>(day 4-5)</a:t>
              </a:r>
              <a:endParaRPr lang="en-US" sz="1400" b="0" dirty="0">
                <a:solidFill>
                  <a:schemeClr val="accent2"/>
                </a:solidFill>
              </a:endParaRPr>
            </a:p>
          </p:txBody>
        </p:sp>
        <p:pic>
          <p:nvPicPr>
            <p:cNvPr id="14" name="Picture 7"/>
            <p:cNvPicPr>
              <a:picLocks noChangeAspect="1" noChangeArrowheads="1"/>
            </p:cNvPicPr>
            <p:nvPr/>
          </p:nvPicPr>
          <p:blipFill>
            <a:blip r:embed="rId7" cstate="screen">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rcRect/>
            <a:stretch>
              <a:fillRect/>
            </a:stretch>
          </p:blipFill>
          <p:spPr bwMode="auto">
            <a:xfrm>
              <a:off x="5499100" y="4203828"/>
              <a:ext cx="2080402" cy="1385887"/>
            </a:xfrm>
            <a:prstGeom prst="rect">
              <a:avLst/>
            </a:prstGeom>
            <a:noFill/>
            <a:ln w="2222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15" name="Text Box 8"/>
            <p:cNvSpPr txBox="1">
              <a:spLocks noChangeArrowheads="1"/>
            </p:cNvSpPr>
            <p:nvPr/>
          </p:nvSpPr>
          <p:spPr bwMode="auto">
            <a:xfrm>
              <a:off x="6107483" y="5625111"/>
              <a:ext cx="905697" cy="430887"/>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defTabSz="787400" eaLnBrk="0" hangingPunct="0">
                <a:defRPr sz="2400" b="1">
                  <a:solidFill>
                    <a:schemeClr val="tx1"/>
                  </a:solidFill>
                  <a:latin typeface="Arial" pitchFamily="34" charset="0"/>
                </a:defRPr>
              </a:lvl1pPr>
              <a:lvl2pPr marL="742950" indent="-285750" defTabSz="787400" eaLnBrk="0" hangingPunct="0">
                <a:defRPr sz="2400" b="1">
                  <a:solidFill>
                    <a:schemeClr val="tx1"/>
                  </a:solidFill>
                  <a:latin typeface="Arial" pitchFamily="34" charset="0"/>
                </a:defRPr>
              </a:lvl2pPr>
              <a:lvl3pPr marL="1143000" indent="-228600" defTabSz="787400" eaLnBrk="0" hangingPunct="0">
                <a:defRPr sz="2400" b="1">
                  <a:solidFill>
                    <a:schemeClr val="tx1"/>
                  </a:solidFill>
                  <a:latin typeface="Arial" pitchFamily="34" charset="0"/>
                </a:defRPr>
              </a:lvl3pPr>
              <a:lvl4pPr marL="1600200" indent="-228600" defTabSz="787400" eaLnBrk="0" hangingPunct="0">
                <a:defRPr sz="2400" b="1">
                  <a:solidFill>
                    <a:schemeClr val="tx1"/>
                  </a:solidFill>
                  <a:latin typeface="Arial" pitchFamily="34" charset="0"/>
                </a:defRPr>
              </a:lvl4pPr>
              <a:lvl5pPr marL="2057400" indent="-228600" defTabSz="787400" eaLnBrk="0" hangingPunct="0">
                <a:defRPr sz="2400" b="1">
                  <a:solidFill>
                    <a:schemeClr val="tx1"/>
                  </a:solidFill>
                  <a:latin typeface="Arial" pitchFamily="34" charset="0"/>
                </a:defRPr>
              </a:lvl5pPr>
              <a:lvl6pPr marL="2514600" indent="-228600" defTabSz="787400" eaLnBrk="0" fontAlgn="base" hangingPunct="0">
                <a:spcBef>
                  <a:spcPct val="10000"/>
                </a:spcBef>
                <a:spcAft>
                  <a:spcPct val="0"/>
                </a:spcAft>
                <a:buFont typeface="Wingdings" pitchFamily="2" charset="2"/>
                <a:buChar char="§"/>
                <a:defRPr sz="2400" b="1">
                  <a:solidFill>
                    <a:schemeClr val="tx1"/>
                  </a:solidFill>
                  <a:latin typeface="Arial" pitchFamily="34" charset="0"/>
                </a:defRPr>
              </a:lvl6pPr>
              <a:lvl7pPr marL="2971800" indent="-228600" defTabSz="787400" eaLnBrk="0" fontAlgn="base" hangingPunct="0">
                <a:spcBef>
                  <a:spcPct val="10000"/>
                </a:spcBef>
                <a:spcAft>
                  <a:spcPct val="0"/>
                </a:spcAft>
                <a:buFont typeface="Wingdings" pitchFamily="2" charset="2"/>
                <a:buChar char="§"/>
                <a:defRPr sz="2400" b="1">
                  <a:solidFill>
                    <a:schemeClr val="tx1"/>
                  </a:solidFill>
                  <a:latin typeface="Arial" pitchFamily="34" charset="0"/>
                </a:defRPr>
              </a:lvl7pPr>
              <a:lvl8pPr marL="3429000" indent="-228600" defTabSz="787400" eaLnBrk="0" fontAlgn="base" hangingPunct="0">
                <a:spcBef>
                  <a:spcPct val="10000"/>
                </a:spcBef>
                <a:spcAft>
                  <a:spcPct val="0"/>
                </a:spcAft>
                <a:buFont typeface="Wingdings" pitchFamily="2" charset="2"/>
                <a:buChar char="§"/>
                <a:defRPr sz="2400" b="1">
                  <a:solidFill>
                    <a:schemeClr val="tx1"/>
                  </a:solidFill>
                  <a:latin typeface="Arial" pitchFamily="34" charset="0"/>
                </a:defRPr>
              </a:lvl8pPr>
              <a:lvl9pPr marL="3886200" indent="-228600" defTabSz="787400" eaLnBrk="0" fontAlgn="base" hangingPunct="0">
                <a:spcBef>
                  <a:spcPct val="10000"/>
                </a:spcBef>
                <a:spcAft>
                  <a:spcPct val="0"/>
                </a:spcAft>
                <a:buFont typeface="Wingdings" pitchFamily="2" charset="2"/>
                <a:buChar char="§"/>
                <a:defRPr sz="2400" b="1">
                  <a:solidFill>
                    <a:schemeClr val="tx1"/>
                  </a:solidFill>
                  <a:latin typeface="Arial" pitchFamily="34" charset="0"/>
                </a:defRPr>
              </a:lvl9pPr>
            </a:lstStyle>
            <a:p>
              <a:pPr algn="ctr" eaLnBrk="1" hangingPunct="1">
                <a:buFontTx/>
                <a:buNone/>
              </a:pPr>
              <a:r>
                <a:rPr lang="en-US" sz="1400" b="0" dirty="0">
                  <a:solidFill>
                    <a:schemeClr val="accent2"/>
                  </a:solidFill>
                </a:rPr>
                <a:t>tick </a:t>
              </a:r>
              <a:r>
                <a:rPr lang="en-US" sz="1400" b="0" dirty="0" smtClean="0">
                  <a:solidFill>
                    <a:schemeClr val="accent2"/>
                  </a:solidFill>
                </a:rPr>
                <a:t>feeding</a:t>
              </a:r>
            </a:p>
            <a:p>
              <a:pPr algn="ctr" eaLnBrk="1" hangingPunct="1">
                <a:buFontTx/>
                <a:buNone/>
              </a:pPr>
              <a:r>
                <a:rPr lang="en-US" sz="1400" b="0" dirty="0" smtClean="0">
                  <a:solidFill>
                    <a:schemeClr val="accent2"/>
                  </a:solidFill>
                </a:rPr>
                <a:t>(day 3-4)</a:t>
              </a:r>
              <a:endParaRPr lang="en-US" sz="1400" b="0" dirty="0">
                <a:solidFill>
                  <a:schemeClr val="accent2"/>
                </a:solidFill>
              </a:endParaRPr>
            </a:p>
          </p:txBody>
        </p:sp>
      </p:grpSp>
      <p:sp>
        <p:nvSpPr>
          <p:cNvPr id="17" name="Text Placeholder 6"/>
          <p:cNvSpPr txBox="1">
            <a:spLocks/>
          </p:cNvSpPr>
          <p:nvPr/>
        </p:nvSpPr>
        <p:spPr>
          <a:xfrm>
            <a:off x="737394" y="6659563"/>
            <a:ext cx="9361487" cy="181408"/>
          </a:xfrm>
          <a:prstGeom prst="rect">
            <a:avLst/>
          </a:prstGeom>
        </p:spPr>
        <p:txBody>
          <a:bodyPr vert="horz" lIns="0" tIns="0" rIns="0" bIns="0" rtlCol="0" anchor="b" anchorCtr="0">
            <a:noAutofit/>
          </a:bodyPr>
          <a:lstStyle>
            <a:lvl1pPr marL="0" indent="0" algn="l" defTabSz="1043056" rtl="0" eaLnBrk="1" latinLnBrk="0" hangingPunct="1">
              <a:lnSpc>
                <a:spcPct val="100000"/>
              </a:lnSpc>
              <a:spcBef>
                <a:spcPts val="0"/>
              </a:spcBef>
              <a:buFont typeface="Arial" pitchFamily="34" charset="0"/>
              <a:buNone/>
              <a:defRPr sz="900" kern="1200">
                <a:solidFill>
                  <a:schemeClr val="accent2"/>
                </a:solidFill>
                <a:latin typeface="Arial" pitchFamily="34" charset="0"/>
                <a:ea typeface="+mn-ea"/>
                <a:cs typeface="Arial" pitchFamily="34" charset="0"/>
              </a:defRPr>
            </a:lvl1pPr>
            <a:lvl2pPr marL="432000" indent="-216000" algn="l" defTabSz="1043056" rtl="0" eaLnBrk="1" latinLnBrk="0" hangingPunct="1">
              <a:lnSpc>
                <a:spcPts val="2200"/>
              </a:lnSpc>
              <a:spcBef>
                <a:spcPts val="0"/>
              </a:spcBef>
              <a:buClrTx/>
              <a:buFont typeface="Arial" pitchFamily="34" charset="0"/>
              <a:buChar char="›"/>
              <a:defRPr sz="1800" kern="1200">
                <a:solidFill>
                  <a:schemeClr val="accent2"/>
                </a:solidFill>
                <a:latin typeface="Arial" pitchFamily="34" charset="0"/>
                <a:ea typeface="+mn-ea"/>
                <a:cs typeface="Arial" pitchFamily="34" charset="0"/>
              </a:defRPr>
            </a:lvl2pPr>
            <a:lvl3pPr marL="648000" indent="-216000" algn="l" defTabSz="1043056" rtl="0" eaLnBrk="1" latinLnBrk="0" hangingPunct="1">
              <a:lnSpc>
                <a:spcPts val="2200"/>
              </a:lnSpc>
              <a:spcBef>
                <a:spcPts val="0"/>
              </a:spcBef>
              <a:buFont typeface="Arial" pitchFamily="34" charset="0"/>
              <a:buChar char="-"/>
              <a:defRPr sz="1800" kern="1200">
                <a:solidFill>
                  <a:schemeClr val="accent2"/>
                </a:solidFill>
                <a:latin typeface="Arial" pitchFamily="34" charset="0"/>
                <a:ea typeface="+mn-ea"/>
                <a:cs typeface="Arial" pitchFamily="34" charset="0"/>
              </a:defRPr>
            </a:lvl3pPr>
            <a:lvl4pPr marL="864000" indent="-216000" algn="l" defTabSz="1043056" rtl="0" eaLnBrk="1" latinLnBrk="0" hangingPunct="1">
              <a:lnSpc>
                <a:spcPts val="2200"/>
              </a:lnSpc>
              <a:spcBef>
                <a:spcPts val="0"/>
              </a:spcBef>
              <a:buFont typeface="Arial" pitchFamily="34" charset="0"/>
              <a:buChar char="-"/>
              <a:defRPr sz="1800" kern="1200">
                <a:solidFill>
                  <a:schemeClr val="accent2"/>
                </a:solidFill>
                <a:latin typeface="Arial" pitchFamily="34" charset="0"/>
                <a:ea typeface="+mn-ea"/>
                <a:cs typeface="Arial" pitchFamily="34" charset="0"/>
              </a:defRPr>
            </a:lvl4pPr>
            <a:lvl5pPr marL="1080000" indent="-216000" algn="l" defTabSz="1043056" rtl="0" eaLnBrk="1" latinLnBrk="0" hangingPunct="1">
              <a:lnSpc>
                <a:spcPts val="2200"/>
              </a:lnSpc>
              <a:spcBef>
                <a:spcPts val="0"/>
              </a:spcBef>
              <a:buFont typeface="Arial" pitchFamily="34" charset="0"/>
              <a:buChar char="-"/>
              <a:defRPr sz="1800" kern="1200">
                <a:solidFill>
                  <a:schemeClr val="accent2"/>
                </a:solidFill>
                <a:latin typeface="Arial" pitchFamily="34" charset="0"/>
                <a:ea typeface="+mn-ea"/>
                <a:cs typeface="Arial" pitchFamily="34" charset="0"/>
              </a:defRPr>
            </a:lvl5pPr>
            <a:lvl6pPr marL="2868404"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89932"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911460"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432988"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9pPr>
          </a:lstStyle>
          <a:p>
            <a:endParaRPr lang="en-US" dirty="0"/>
          </a:p>
        </p:txBody>
      </p:sp>
    </p:spTree>
    <p:extLst>
      <p:ext uri="{BB962C8B-B14F-4D97-AF65-F5344CB8AC3E}">
        <p14:creationId xmlns:p14="http://schemas.microsoft.com/office/powerpoint/2010/main" val="226238230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Protection </a:t>
            </a:r>
            <a:r>
              <a:rPr lang="en-US" dirty="0" smtClean="0"/>
              <a:t>by </a:t>
            </a:r>
            <a:r>
              <a:rPr lang="en-US" dirty="0"/>
              <a:t>VLA15-combo</a:t>
            </a:r>
            <a:br>
              <a:rPr lang="en-US" dirty="0"/>
            </a:br>
            <a:r>
              <a:rPr lang="en-US" b="0" dirty="0">
                <a:solidFill>
                  <a:srgbClr val="002060"/>
                </a:solidFill>
              </a:rPr>
              <a:t>Active immunization and tick challenge: B. afzelii </a:t>
            </a:r>
            <a:r>
              <a:rPr lang="en-US" b="0" dirty="0" smtClean="0">
                <a:solidFill>
                  <a:srgbClr val="002060"/>
                </a:solidFill>
              </a:rPr>
              <a:t>(ST2)</a:t>
            </a:r>
            <a:endParaRPr lang="en-US" dirty="0"/>
          </a:p>
        </p:txBody>
      </p:sp>
      <p:sp>
        <p:nvSpPr>
          <p:cNvPr id="4" name="Date Placeholder 3"/>
          <p:cNvSpPr>
            <a:spLocks noGrp="1"/>
          </p:cNvSpPr>
          <p:nvPr>
            <p:ph type="dt" sz="half" idx="10"/>
          </p:nvPr>
        </p:nvSpPr>
        <p:spPr/>
        <p:txBody>
          <a:bodyPr/>
          <a:lstStyle/>
          <a:p>
            <a:r>
              <a:rPr lang="en-US" noProof="0" smtClean="0"/>
              <a:t>SEPTEMBER 25, 2014</a:t>
            </a:r>
            <a:endParaRPr lang="en-US" noProof="0"/>
          </a:p>
        </p:txBody>
      </p:sp>
      <p:sp>
        <p:nvSpPr>
          <p:cNvPr id="5" name="Footer Placeholder 4"/>
          <p:cNvSpPr>
            <a:spLocks noGrp="1"/>
          </p:cNvSpPr>
          <p:nvPr>
            <p:ph type="ftr" sz="quarter" idx="11"/>
          </p:nvPr>
        </p:nvSpPr>
        <p:spPr/>
        <p:txBody>
          <a:bodyPr/>
          <a:lstStyle/>
          <a:p>
            <a:r>
              <a:rPr lang="en-US" noProof="0" smtClean="0"/>
              <a:t>VALNEVA'S LB VACCINE                                         </a:t>
            </a:r>
            <a:endParaRPr lang="en-US" noProof="0"/>
          </a:p>
        </p:txBody>
      </p:sp>
      <p:sp>
        <p:nvSpPr>
          <p:cNvPr id="6" name="Slide Number Placeholder 5"/>
          <p:cNvSpPr>
            <a:spLocks noGrp="1"/>
          </p:cNvSpPr>
          <p:nvPr>
            <p:ph type="sldNum" sz="quarter" idx="12"/>
          </p:nvPr>
        </p:nvSpPr>
        <p:spPr/>
        <p:txBody>
          <a:bodyPr/>
          <a:lstStyle/>
          <a:p>
            <a:fld id="{DECF7BD0-5718-4203-831C-0CE0D6B007E8}" type="slidenum">
              <a:rPr lang="en-US" noProof="0" smtClean="0"/>
              <a:t>21</a:t>
            </a:fld>
            <a:endParaRPr lang="en-US" noProof="0"/>
          </a:p>
        </p:txBody>
      </p:sp>
      <p:sp>
        <p:nvSpPr>
          <p:cNvPr id="7" name="Text Placeholder 6"/>
          <p:cNvSpPr>
            <a:spLocks noGrp="1"/>
          </p:cNvSpPr>
          <p:nvPr>
            <p:ph type="body" sz="quarter" idx="13"/>
          </p:nvPr>
        </p:nvSpPr>
        <p:spPr/>
        <p:txBody>
          <a:bodyPr anchor="t" anchorCtr="0"/>
          <a:lstStyle/>
          <a:p>
            <a:r>
              <a:rPr lang="en-US" dirty="0"/>
              <a:t>Only mice with at least one fully fed tick </a:t>
            </a:r>
            <a:r>
              <a:rPr lang="en-US" dirty="0" smtClean="0"/>
              <a:t>were included </a:t>
            </a:r>
            <a:r>
              <a:rPr lang="en-US" dirty="0"/>
              <a:t>in the readout</a:t>
            </a:r>
          </a:p>
          <a:p>
            <a:r>
              <a:rPr lang="en-US" i="1" dirty="0"/>
              <a:t>P</a:t>
            </a:r>
            <a:r>
              <a:rPr lang="en-US" dirty="0"/>
              <a:t>-values were calculated with Fisher’s exact test (two tailed); * &lt;0.05, ** &lt;0.01, *** &lt;0.001 and </a:t>
            </a:r>
            <a:r>
              <a:rPr lang="en-US" baseline="30000" dirty="0"/>
              <a:t>ns</a:t>
            </a:r>
            <a:r>
              <a:rPr lang="en-US" dirty="0"/>
              <a:t> not </a:t>
            </a:r>
            <a:r>
              <a:rPr lang="en-US" dirty="0" smtClean="0"/>
              <a:t>significant</a:t>
            </a:r>
            <a:endParaRPr lang="en-US" dirty="0"/>
          </a:p>
        </p:txBody>
      </p:sp>
      <p:sp>
        <p:nvSpPr>
          <p:cNvPr id="9" name="Content Placeholder 2"/>
          <p:cNvSpPr txBox="1">
            <a:spLocks/>
          </p:cNvSpPr>
          <p:nvPr/>
        </p:nvSpPr>
        <p:spPr>
          <a:xfrm>
            <a:off x="733077" y="1908423"/>
            <a:ext cx="9361487" cy="4751140"/>
          </a:xfrm>
          <a:prstGeom prst="rect">
            <a:avLst/>
          </a:prstGeom>
        </p:spPr>
        <p:txBody>
          <a:bodyPr vert="horz" lIns="0" tIns="0" rIns="0" bIns="0" rtlCol="0">
            <a:noAutofit/>
          </a:bodyPr>
          <a:lstStyle>
            <a:lvl1pPr marL="215924" indent="-215924" algn="l" defTabSz="1042688" rtl="0" eaLnBrk="1" latinLnBrk="0" hangingPunct="1">
              <a:lnSpc>
                <a:spcPts val="2198"/>
              </a:lnSpc>
              <a:spcBef>
                <a:spcPts val="0"/>
              </a:spcBef>
              <a:buFont typeface="Arial" pitchFamily="34" charset="0"/>
              <a:buChar char="+"/>
              <a:defRPr sz="1800" kern="1200">
                <a:solidFill>
                  <a:schemeClr val="accent2"/>
                </a:solidFill>
                <a:latin typeface="Arial" pitchFamily="34" charset="0"/>
                <a:ea typeface="+mn-ea"/>
                <a:cs typeface="Arial" pitchFamily="34" charset="0"/>
              </a:defRPr>
            </a:lvl1pPr>
            <a:lvl2pPr marL="431847" indent="-215924" algn="l" defTabSz="1042688" rtl="0" eaLnBrk="1" latinLnBrk="0" hangingPunct="1">
              <a:lnSpc>
                <a:spcPts val="2198"/>
              </a:lnSpc>
              <a:spcBef>
                <a:spcPts val="0"/>
              </a:spcBef>
              <a:buClrTx/>
              <a:buFont typeface="Arial" pitchFamily="34" charset="0"/>
              <a:buChar char="›"/>
              <a:defRPr sz="1800" kern="1200">
                <a:solidFill>
                  <a:schemeClr val="accent2"/>
                </a:solidFill>
                <a:latin typeface="Arial" pitchFamily="34" charset="0"/>
                <a:ea typeface="+mn-ea"/>
                <a:cs typeface="Arial" pitchFamily="34" charset="0"/>
              </a:defRPr>
            </a:lvl2pPr>
            <a:lvl3pPr marL="647772" indent="-215924" algn="l" defTabSz="1042688" rtl="0" eaLnBrk="1" latinLnBrk="0" hangingPunct="1">
              <a:lnSpc>
                <a:spcPts val="2198"/>
              </a:lnSpc>
              <a:spcBef>
                <a:spcPts val="0"/>
              </a:spcBef>
              <a:buFont typeface="Arial" pitchFamily="34" charset="0"/>
              <a:buChar char="-"/>
              <a:defRPr sz="1800" kern="1200">
                <a:solidFill>
                  <a:schemeClr val="accent2"/>
                </a:solidFill>
                <a:latin typeface="Arial" pitchFamily="34" charset="0"/>
                <a:ea typeface="+mn-ea"/>
                <a:cs typeface="Arial" pitchFamily="34" charset="0"/>
              </a:defRPr>
            </a:lvl3pPr>
            <a:lvl4pPr marL="863696" indent="-215924" algn="l" defTabSz="1042688" rtl="0" eaLnBrk="1" latinLnBrk="0" hangingPunct="1">
              <a:lnSpc>
                <a:spcPts val="2198"/>
              </a:lnSpc>
              <a:spcBef>
                <a:spcPts val="0"/>
              </a:spcBef>
              <a:buFont typeface="Arial" pitchFamily="34" charset="0"/>
              <a:buChar char="-"/>
              <a:defRPr sz="1800" kern="1200">
                <a:solidFill>
                  <a:schemeClr val="accent2"/>
                </a:solidFill>
                <a:latin typeface="Arial" pitchFamily="34" charset="0"/>
                <a:ea typeface="+mn-ea"/>
                <a:cs typeface="Arial" pitchFamily="34" charset="0"/>
              </a:defRPr>
            </a:lvl4pPr>
            <a:lvl5pPr marL="1079619" indent="-215924" algn="l" defTabSz="1042688" rtl="0" eaLnBrk="1" latinLnBrk="0" hangingPunct="1">
              <a:lnSpc>
                <a:spcPts val="2198"/>
              </a:lnSpc>
              <a:spcBef>
                <a:spcPts val="0"/>
              </a:spcBef>
              <a:buFont typeface="Arial" pitchFamily="34" charset="0"/>
              <a:buChar char="-"/>
              <a:defRPr sz="1800" kern="1200">
                <a:solidFill>
                  <a:schemeClr val="accent2"/>
                </a:solidFill>
                <a:latin typeface="Arial" pitchFamily="34" charset="0"/>
                <a:ea typeface="+mn-ea"/>
                <a:cs typeface="Arial" pitchFamily="34" charset="0"/>
              </a:defRPr>
            </a:lvl5pPr>
            <a:lvl6pPr marL="2867392" indent="-260672" algn="l" defTabSz="1042688"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88735" indent="-260672" algn="l" defTabSz="1042688"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910080" indent="-260672" algn="l" defTabSz="1042688"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431424" indent="-260672" algn="l" defTabSz="1042688" rtl="0" eaLnBrk="1" latinLnBrk="0" hangingPunct="1">
              <a:spcBef>
                <a:spcPct val="20000"/>
              </a:spcBef>
              <a:buFont typeface="Arial" pitchFamily="34" charset="0"/>
              <a:buChar char="•"/>
              <a:defRPr sz="2300" kern="1200">
                <a:solidFill>
                  <a:schemeClr val="tx1"/>
                </a:solidFill>
                <a:latin typeface="+mn-lt"/>
                <a:ea typeface="+mn-ea"/>
                <a:cs typeface="+mn-cs"/>
              </a:defRPr>
            </a:lvl9pPr>
          </a:lstStyle>
          <a:p>
            <a:r>
              <a:rPr lang="en-US" sz="1600" dirty="0" smtClean="0">
                <a:latin typeface="Arial" charset="0"/>
                <a:cs typeface="Arial" charset="0"/>
              </a:rPr>
              <a:t>Three immunizations with two weeks interval, adjuvant 0.15% Al(OH)</a:t>
            </a:r>
            <a:r>
              <a:rPr lang="en-US" sz="1600" baseline="-25000" dirty="0" smtClean="0">
                <a:latin typeface="Arial" charset="0"/>
                <a:cs typeface="Arial" charset="0"/>
              </a:rPr>
              <a:t>3</a:t>
            </a:r>
          </a:p>
          <a:p>
            <a:pPr lvl="1"/>
            <a:r>
              <a:rPr lang="en-US" sz="1600" dirty="0" smtClean="0"/>
              <a:t>Controls: Lip-OspA2-His, Baxter combo</a:t>
            </a:r>
            <a:endParaRPr lang="en-US" sz="1600" dirty="0" smtClean="0">
              <a:latin typeface="Arial" charset="0"/>
              <a:cs typeface="Arial" charset="0"/>
            </a:endParaRPr>
          </a:p>
          <a:p>
            <a:r>
              <a:rPr lang="en-US" sz="1600" dirty="0" smtClean="0">
                <a:latin typeface="Arial" charset="0"/>
                <a:cs typeface="Arial" charset="0"/>
              </a:rPr>
              <a:t>Tick challenge: Nymphs infected with B. afzelii (ST2) strain IS1 two weeks after third immunization</a:t>
            </a:r>
          </a:p>
          <a:p>
            <a:r>
              <a:rPr lang="en-US" sz="1600" dirty="0" smtClean="0">
                <a:latin typeface="Arial" charset="0"/>
                <a:cs typeface="Arial" charset="0"/>
              </a:rPr>
              <a:t>Final bleed and organ collection four weeks after challenge</a:t>
            </a:r>
          </a:p>
          <a:p>
            <a:pPr lvl="1"/>
            <a:r>
              <a:rPr lang="en-US" sz="1600" dirty="0" smtClean="0">
                <a:latin typeface="Arial" charset="0"/>
                <a:cs typeface="Arial" charset="0"/>
              </a:rPr>
              <a:t>Infection read-out: VlsE ELISA and qPCR</a:t>
            </a:r>
          </a:p>
          <a:p>
            <a:pPr lvl="1"/>
            <a:endParaRPr lang="de-DE" dirty="0" smtClean="0">
              <a:latin typeface="Arial" charset="0"/>
              <a:cs typeface="Arial" charset="0"/>
            </a:endParaRPr>
          </a:p>
          <a:p>
            <a:pPr lvl="1"/>
            <a:endParaRPr lang="en-US" dirty="0" smtClean="0">
              <a:latin typeface="Arial" charset="0"/>
              <a:cs typeface="Arial" charset="0"/>
            </a:endParaRPr>
          </a:p>
          <a:p>
            <a:pPr lvl="1"/>
            <a:endParaRPr lang="en-US" dirty="0">
              <a:latin typeface="Arial" charset="0"/>
              <a:cs typeface="Arial" charset="0"/>
            </a:endParaRPr>
          </a:p>
          <a:p>
            <a:pPr lvl="1"/>
            <a:endParaRPr lang="en-US" dirty="0" smtClean="0">
              <a:latin typeface="Arial" charset="0"/>
              <a:cs typeface="Arial" charset="0"/>
            </a:endParaRPr>
          </a:p>
          <a:p>
            <a:pPr lvl="1"/>
            <a:endParaRPr lang="en-US" dirty="0">
              <a:latin typeface="Arial" charset="0"/>
              <a:cs typeface="Arial" charset="0"/>
            </a:endParaRPr>
          </a:p>
          <a:p>
            <a:pPr lvl="1"/>
            <a:endParaRPr lang="en-US" dirty="0" smtClean="0">
              <a:latin typeface="Arial" charset="0"/>
              <a:cs typeface="Arial" charset="0"/>
            </a:endParaRPr>
          </a:p>
          <a:p>
            <a:pPr lvl="1"/>
            <a:endParaRPr lang="en-US" dirty="0" smtClean="0">
              <a:latin typeface="Arial" charset="0"/>
              <a:cs typeface="Arial" charset="0"/>
            </a:endParaRPr>
          </a:p>
          <a:p>
            <a:pPr lvl="1"/>
            <a:endParaRPr lang="en-US" dirty="0" smtClean="0">
              <a:latin typeface="Arial" charset="0"/>
              <a:cs typeface="Arial" charset="0"/>
            </a:endParaRPr>
          </a:p>
          <a:p>
            <a:pPr lvl="1"/>
            <a:endParaRPr lang="en-US" dirty="0" smtClean="0">
              <a:latin typeface="Arial" charset="0"/>
              <a:cs typeface="Arial" charset="0"/>
            </a:endParaRPr>
          </a:p>
          <a:p>
            <a:pPr lvl="1"/>
            <a:endParaRPr lang="en-US" dirty="0" smtClean="0">
              <a:latin typeface="Arial" charset="0"/>
              <a:cs typeface="Arial" charset="0"/>
            </a:endParaRPr>
          </a:p>
          <a:p>
            <a:r>
              <a:rPr lang="en-US" dirty="0" smtClean="0">
                <a:latin typeface="Arial" charset="0"/>
                <a:cs typeface="Arial" charset="0"/>
              </a:rPr>
              <a:t>All vaccines resulted in significant protection in three separate experiments</a:t>
            </a:r>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479259878"/>
              </p:ext>
            </p:extLst>
          </p:nvPr>
        </p:nvGraphicFramePr>
        <p:xfrm>
          <a:off x="810196" y="3636615"/>
          <a:ext cx="8856984" cy="2330369"/>
        </p:xfrm>
        <a:graphic>
          <a:graphicData uri="http://schemas.openxmlformats.org/drawingml/2006/table">
            <a:tbl>
              <a:tblPr firstRow="1" bandRow="1">
                <a:tableStyleId>{5C22544A-7EE6-4342-B048-85BDC9FD1C3A}</a:tableStyleId>
              </a:tblPr>
              <a:tblGrid>
                <a:gridCol w="1512168"/>
                <a:gridCol w="1628680"/>
                <a:gridCol w="1894864"/>
                <a:gridCol w="1804894"/>
                <a:gridCol w="2016378"/>
              </a:tblGrid>
              <a:tr h="229081">
                <a:tc rowSpan="2">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b="1" dirty="0" smtClean="0">
                          <a:solidFill>
                            <a:srgbClr val="FFFFFF"/>
                          </a:solidFill>
                        </a:rPr>
                        <a:t>Immunogen</a:t>
                      </a:r>
                    </a:p>
                  </a:txBody>
                  <a:tcPr marL="72000" marR="36000" marT="72000" marB="72000" anchor="b">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rowSpan="2">
                  <a:txBody>
                    <a:bodyPr/>
                    <a:lstStyle/>
                    <a:p>
                      <a:pPr algn="ctr"/>
                      <a:r>
                        <a:rPr lang="en-US" sz="1600" b="1" dirty="0" smtClean="0">
                          <a:solidFill>
                            <a:schemeClr val="bg1"/>
                          </a:solidFill>
                        </a:rPr>
                        <a:t>Dose</a:t>
                      </a:r>
                      <a:endParaRPr lang="en-US" sz="1600" b="1" dirty="0">
                        <a:solidFill>
                          <a:schemeClr val="bg1"/>
                        </a:solidFill>
                      </a:endParaRPr>
                    </a:p>
                  </a:txBody>
                  <a:tcPr marL="72000" marR="36000" marT="72000" marB="7200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gridSpan="3">
                  <a:txBody>
                    <a:bodyPr/>
                    <a:lstStyle/>
                    <a:p>
                      <a:pPr algn="ctr"/>
                      <a:r>
                        <a:rPr lang="en-US" sz="1600" b="1" noProof="0" dirty="0" smtClean="0">
                          <a:solidFill>
                            <a:srgbClr val="FFFFFF"/>
                          </a:solidFill>
                        </a:rPr>
                        <a:t>Infected/Total</a:t>
                      </a:r>
                      <a:endParaRPr lang="en-US" sz="1600" b="1" noProof="0" dirty="0">
                        <a:solidFill>
                          <a:srgbClr val="FFFFFF"/>
                        </a:solidFill>
                      </a:endParaRPr>
                    </a:p>
                  </a:txBody>
                  <a:tcPr marL="72000" marR="36000" marT="72000" marB="7200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pPr algn="ctr"/>
                      <a:endParaRPr lang="de-DE" sz="1800" b="0" dirty="0">
                        <a:solidFill>
                          <a:srgbClr val="FFFFFF"/>
                        </a:solidFill>
                      </a:endParaRPr>
                    </a:p>
                  </a:txBody>
                  <a:tcPr marL="72000" marR="36000" marT="72000" marB="7200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pPr algn="ctr"/>
                      <a:endParaRPr lang="de-DE" sz="1600" b="1" dirty="0">
                        <a:solidFill>
                          <a:srgbClr val="FFFFFF"/>
                        </a:solidFill>
                      </a:endParaRPr>
                    </a:p>
                  </a:txBody>
                  <a:tcPr marL="72000" marR="36000" marT="72000" marB="7200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r>
              <a:tr h="229081">
                <a:tc vMerge="1">
                  <a:txBody>
                    <a:bodyPr/>
                    <a:lstStyle/>
                    <a:p>
                      <a:endParaRPr lang="en-US"/>
                    </a:p>
                  </a:txBody>
                  <a:tcPr/>
                </a:tc>
                <a:tc vMerge="1">
                  <a:txBody>
                    <a:bodyPr/>
                    <a:lstStyle/>
                    <a:p>
                      <a:endParaRPr lang="en-US"/>
                    </a:p>
                  </a:txBody>
                  <a:tcPr/>
                </a:tc>
                <a:tc>
                  <a:txBody>
                    <a:bodyPr/>
                    <a:lstStyle/>
                    <a:p>
                      <a:pPr algn="ctr"/>
                      <a:r>
                        <a:rPr lang="de-DE" sz="1600" b="0" dirty="0" smtClean="0">
                          <a:solidFill>
                            <a:srgbClr val="FFFFFF"/>
                          </a:solidFill>
                        </a:rPr>
                        <a:t>Experiment 1</a:t>
                      </a:r>
                      <a:endParaRPr lang="de-DE" sz="1600" b="0" dirty="0">
                        <a:solidFill>
                          <a:srgbClr val="FFFFFF"/>
                        </a:solidFill>
                      </a:endParaRPr>
                    </a:p>
                  </a:txBody>
                  <a:tcPr marL="72000" marR="36000" marT="72000" marB="7200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de-DE" sz="1600" b="0" dirty="0" smtClean="0">
                          <a:solidFill>
                            <a:srgbClr val="FFFFFF"/>
                          </a:solidFill>
                        </a:rPr>
                        <a:t>Experiment 2</a:t>
                      </a:r>
                      <a:endParaRPr lang="de-DE" sz="1600" b="0" dirty="0">
                        <a:solidFill>
                          <a:srgbClr val="FFFFFF"/>
                        </a:solidFill>
                      </a:endParaRPr>
                    </a:p>
                  </a:txBody>
                  <a:tcPr marL="72000" marR="36000" marT="72000" marB="7200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indent="0" algn="ctr" defTabSz="1042688" rtl="0" eaLnBrk="1" fontAlgn="auto" latinLnBrk="0" hangingPunct="1">
                        <a:lnSpc>
                          <a:spcPct val="100000"/>
                        </a:lnSpc>
                        <a:spcBef>
                          <a:spcPts val="0"/>
                        </a:spcBef>
                        <a:spcAft>
                          <a:spcPts val="0"/>
                        </a:spcAft>
                        <a:buClrTx/>
                        <a:buSzTx/>
                        <a:buFontTx/>
                        <a:buNone/>
                        <a:tabLst/>
                        <a:defRPr/>
                      </a:pPr>
                      <a:r>
                        <a:rPr lang="de-DE" sz="1600" b="0" dirty="0" smtClean="0">
                          <a:solidFill>
                            <a:srgbClr val="FFFFFF"/>
                          </a:solidFill>
                        </a:rPr>
                        <a:t>Experiment 3</a:t>
                      </a:r>
                    </a:p>
                  </a:txBody>
                  <a:tcPr marL="72000" marR="36000" marT="72000" marB="7200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r>
              <a:tr h="330553">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b="0" dirty="0" smtClean="0">
                          <a:solidFill>
                            <a:schemeClr val="tx1"/>
                          </a:solidFill>
                        </a:rPr>
                        <a:t>Lip-OspA2-His</a:t>
                      </a:r>
                    </a:p>
                  </a:txBody>
                  <a:tcPr marL="72000" marR="72000" marT="72000" marB="72000">
                    <a:lnL w="1270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b="0" dirty="0" smtClean="0">
                          <a:solidFill>
                            <a:schemeClr val="tx1"/>
                          </a:solidFill>
                        </a:rPr>
                        <a:t>1 µg</a:t>
                      </a:r>
                    </a:p>
                  </a:txBody>
                  <a:tcPr marL="72000" marR="72000" marT="72000" marB="7200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600" dirty="0" smtClean="0"/>
                        <a:t>0/8**</a:t>
                      </a:r>
                      <a:endParaRPr lang="en-US" sz="1600" dirty="0"/>
                    </a:p>
                  </a:txBody>
                  <a:tcPr marL="72000" marR="72000" marT="72000" marB="7200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b="0" dirty="0" smtClean="0">
                          <a:solidFill>
                            <a:schemeClr val="tx1"/>
                          </a:solidFill>
                        </a:rPr>
                        <a:t>0/9***</a:t>
                      </a:r>
                    </a:p>
                  </a:txBody>
                  <a:tcPr marL="72000" marR="72000" marT="72000" marB="7200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b="0" dirty="0" smtClean="0">
                          <a:solidFill>
                            <a:schemeClr val="tx1"/>
                          </a:solidFill>
                        </a:rPr>
                        <a:t>0/7**</a:t>
                      </a:r>
                    </a:p>
                  </a:txBody>
                  <a:tcPr marL="72000" marR="72000" marT="72000" marB="7200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r>
              <a:tr h="346961">
                <a:tc>
                  <a:txBody>
                    <a:bodyPr/>
                    <a:lstStyle/>
                    <a:p>
                      <a:pPr algn="l"/>
                      <a:r>
                        <a:rPr lang="en-US" sz="1600" b="0" noProof="0" dirty="0" smtClean="0">
                          <a:solidFill>
                            <a:schemeClr val="tx1"/>
                          </a:solidFill>
                        </a:rPr>
                        <a:t>Baxter-combo</a:t>
                      </a:r>
                      <a:endParaRPr lang="en-US" sz="1600" b="0" noProof="0" dirty="0">
                        <a:solidFill>
                          <a:schemeClr val="tx1"/>
                        </a:solidFill>
                      </a:endParaRPr>
                    </a:p>
                  </a:txBody>
                  <a:tcPr marL="72000" marR="72000" marT="72000" marB="72000">
                    <a:lnL w="1270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prstClr val="white"/>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b="0" dirty="0" smtClean="0">
                          <a:solidFill>
                            <a:schemeClr val="tx1"/>
                          </a:solidFill>
                        </a:rPr>
                        <a:t>3 µg</a:t>
                      </a:r>
                    </a:p>
                  </a:txBody>
                  <a:tcPr marL="72000" marR="72000" marT="72000" marB="7200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prstClr val="white"/>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600" dirty="0" smtClean="0"/>
                        <a:t>0/7**</a:t>
                      </a:r>
                      <a:endParaRPr lang="en-US" sz="1600" dirty="0"/>
                    </a:p>
                  </a:txBody>
                  <a:tcPr marL="72000" marR="72000" marT="72000" marB="7200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prstClr val="white"/>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b="0" dirty="0" smtClean="0">
                          <a:solidFill>
                            <a:schemeClr val="tx1"/>
                          </a:solidFill>
                        </a:rPr>
                        <a:t>0/9***</a:t>
                      </a:r>
                    </a:p>
                  </a:txBody>
                  <a:tcPr marL="72000" marR="72000" marT="72000" marB="7200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prstClr val="white"/>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b="0" dirty="0" smtClean="0">
                          <a:solidFill>
                            <a:schemeClr val="tx1"/>
                          </a:solidFill>
                        </a:rPr>
                        <a:t>0/7**</a:t>
                      </a:r>
                    </a:p>
                  </a:txBody>
                  <a:tcPr marL="72000" marR="72000" marT="72000" marB="7200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prstClr val="white"/>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r>
              <a:tr h="391169">
                <a:tc>
                  <a:txBody>
                    <a:bodyPr/>
                    <a:lstStyle/>
                    <a:p>
                      <a:pPr algn="l"/>
                      <a:r>
                        <a:rPr lang="en-US" sz="1600" b="0" noProof="0" dirty="0" smtClean="0">
                          <a:solidFill>
                            <a:schemeClr val="tx1"/>
                          </a:solidFill>
                        </a:rPr>
                        <a:t>VLA15-combo</a:t>
                      </a:r>
                      <a:endParaRPr lang="en-US" sz="1600" b="0" noProof="0" dirty="0">
                        <a:solidFill>
                          <a:schemeClr val="tx1"/>
                        </a:solidFill>
                      </a:endParaRPr>
                    </a:p>
                  </a:txBody>
                  <a:tcPr marL="72000" marR="72000" marT="72000" marB="72000">
                    <a:lnL w="1270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prstClr val="white"/>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b="0" dirty="0" smtClean="0">
                          <a:solidFill>
                            <a:schemeClr val="tx1"/>
                          </a:solidFill>
                        </a:rPr>
                        <a:t>3 µg</a:t>
                      </a:r>
                    </a:p>
                  </a:txBody>
                  <a:tcPr marL="72000" marR="72000" marT="72000" marB="7200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prstClr val="white"/>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600" dirty="0" smtClean="0"/>
                        <a:t>0/9***</a:t>
                      </a:r>
                      <a:endParaRPr lang="en-US" sz="1600" dirty="0"/>
                    </a:p>
                  </a:txBody>
                  <a:tcPr marL="72000" marR="72000" marT="72000" marB="7200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prstClr val="white"/>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b="0" dirty="0" smtClean="0">
                          <a:solidFill>
                            <a:schemeClr val="tx1"/>
                          </a:solidFill>
                        </a:rPr>
                        <a:t>0/7***</a:t>
                      </a:r>
                    </a:p>
                  </a:txBody>
                  <a:tcPr marL="72000" marR="72000" marT="72000" marB="7200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prstClr val="white"/>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b="0" dirty="0" smtClean="0">
                          <a:solidFill>
                            <a:schemeClr val="tx1"/>
                          </a:solidFill>
                        </a:rPr>
                        <a:t>0/4*</a:t>
                      </a:r>
                    </a:p>
                  </a:txBody>
                  <a:tcPr marL="72000" marR="72000" marT="72000" marB="7200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prstClr val="white"/>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r>
              <a:tr h="3600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b="0" dirty="0" smtClean="0">
                          <a:solidFill>
                            <a:schemeClr val="tx1"/>
                          </a:solidFill>
                        </a:rPr>
                        <a:t>Placebo</a:t>
                      </a:r>
                    </a:p>
                  </a:txBody>
                  <a:tcPr marL="72000" marR="72000" marT="72000" marB="72000">
                    <a:lnL w="1270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prstClr val="white"/>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defTabSz="787400">
                        <a:lnSpc>
                          <a:spcPct val="95000"/>
                        </a:lnSpc>
                        <a:spcBef>
                          <a:spcPct val="20000"/>
                        </a:spcBef>
                        <a:tabLst>
                          <a:tab pos="233363" algn="l"/>
                        </a:tabLst>
                      </a:pPr>
                      <a:r>
                        <a:rPr lang="en-US" sz="1600" b="0" dirty="0" smtClean="0">
                          <a:solidFill>
                            <a:schemeClr val="tx1"/>
                          </a:solidFill>
                        </a:rPr>
                        <a:t>-</a:t>
                      </a:r>
                    </a:p>
                  </a:txBody>
                  <a:tcPr marL="72000" marR="72000" marT="72000" marB="7200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prstClr val="white"/>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600" dirty="0" smtClean="0"/>
                        <a:t>5/5</a:t>
                      </a:r>
                      <a:endParaRPr lang="en-US" sz="1600" dirty="0"/>
                    </a:p>
                  </a:txBody>
                  <a:tcPr marL="72000" marR="72000" marT="72000" marB="7200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prstClr val="white"/>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b="0" dirty="0" smtClean="0">
                          <a:solidFill>
                            <a:schemeClr val="tx1"/>
                          </a:solidFill>
                        </a:rPr>
                        <a:t>8/8</a:t>
                      </a:r>
                    </a:p>
                  </a:txBody>
                  <a:tcPr marL="72000" marR="72000" marT="72000" marB="7200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prstClr val="white"/>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b="0" dirty="0" smtClean="0">
                          <a:solidFill>
                            <a:schemeClr val="tx1"/>
                          </a:solidFill>
                        </a:rPr>
                        <a:t>7/8</a:t>
                      </a:r>
                    </a:p>
                  </a:txBody>
                  <a:tcPr marL="72000" marR="72000" marT="72000" marB="7200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prstClr val="white"/>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r>
            </a:tbl>
          </a:graphicData>
        </a:graphic>
      </p:graphicFrame>
    </p:spTree>
    <p:extLst>
      <p:ext uri="{BB962C8B-B14F-4D97-AF65-F5344CB8AC3E}">
        <p14:creationId xmlns:p14="http://schemas.microsoft.com/office/powerpoint/2010/main" val="402152465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Protection by VLA15-combo</a:t>
            </a:r>
            <a:br>
              <a:rPr lang="en-US" dirty="0"/>
            </a:br>
            <a:r>
              <a:rPr lang="en-US" b="0" dirty="0">
                <a:solidFill>
                  <a:srgbClr val="002060"/>
                </a:solidFill>
              </a:rPr>
              <a:t>Active immunization and tick challenge: B. </a:t>
            </a:r>
            <a:r>
              <a:rPr lang="en-US" b="0" dirty="0" smtClean="0">
                <a:solidFill>
                  <a:srgbClr val="002060"/>
                </a:solidFill>
              </a:rPr>
              <a:t>burgdorferi (ST1)</a:t>
            </a:r>
            <a:endParaRPr lang="en-US" dirty="0"/>
          </a:p>
        </p:txBody>
      </p:sp>
      <p:sp>
        <p:nvSpPr>
          <p:cNvPr id="4" name="Date Placeholder 3"/>
          <p:cNvSpPr>
            <a:spLocks noGrp="1"/>
          </p:cNvSpPr>
          <p:nvPr>
            <p:ph type="dt" sz="half" idx="10"/>
          </p:nvPr>
        </p:nvSpPr>
        <p:spPr/>
        <p:txBody>
          <a:bodyPr/>
          <a:lstStyle/>
          <a:p>
            <a:r>
              <a:rPr lang="en-US" noProof="0" smtClean="0"/>
              <a:t>SEPTEMBER 25, 2014</a:t>
            </a:r>
            <a:endParaRPr lang="en-US" noProof="0"/>
          </a:p>
        </p:txBody>
      </p:sp>
      <p:sp>
        <p:nvSpPr>
          <p:cNvPr id="5" name="Footer Placeholder 4"/>
          <p:cNvSpPr>
            <a:spLocks noGrp="1"/>
          </p:cNvSpPr>
          <p:nvPr>
            <p:ph type="ftr" sz="quarter" idx="11"/>
          </p:nvPr>
        </p:nvSpPr>
        <p:spPr/>
        <p:txBody>
          <a:bodyPr/>
          <a:lstStyle/>
          <a:p>
            <a:r>
              <a:rPr lang="en-US" noProof="0" smtClean="0"/>
              <a:t>VALNEVA'S LB VACCINE                                         </a:t>
            </a:r>
            <a:endParaRPr lang="en-US" noProof="0"/>
          </a:p>
        </p:txBody>
      </p:sp>
      <p:sp>
        <p:nvSpPr>
          <p:cNvPr id="6" name="Slide Number Placeholder 5"/>
          <p:cNvSpPr>
            <a:spLocks noGrp="1"/>
          </p:cNvSpPr>
          <p:nvPr>
            <p:ph type="sldNum" sz="quarter" idx="12"/>
          </p:nvPr>
        </p:nvSpPr>
        <p:spPr/>
        <p:txBody>
          <a:bodyPr/>
          <a:lstStyle/>
          <a:p>
            <a:fld id="{DECF7BD0-5718-4203-831C-0CE0D6B007E8}" type="slidenum">
              <a:rPr lang="en-US" noProof="0" smtClean="0"/>
              <a:t>22</a:t>
            </a:fld>
            <a:endParaRPr lang="en-US" noProof="0"/>
          </a:p>
        </p:txBody>
      </p:sp>
      <p:sp>
        <p:nvSpPr>
          <p:cNvPr id="7" name="Text Placeholder 6"/>
          <p:cNvSpPr>
            <a:spLocks noGrp="1"/>
          </p:cNvSpPr>
          <p:nvPr>
            <p:ph type="body" sz="quarter" idx="13"/>
          </p:nvPr>
        </p:nvSpPr>
        <p:spPr>
          <a:xfrm>
            <a:off x="737394" y="6659563"/>
            <a:ext cx="9361487" cy="276999"/>
          </a:xfrm>
        </p:spPr>
        <p:txBody>
          <a:bodyPr anchor="t" anchorCtr="0">
            <a:spAutoFit/>
          </a:bodyPr>
          <a:lstStyle/>
          <a:p>
            <a:r>
              <a:rPr lang="en-US" dirty="0" smtClean="0"/>
              <a:t>Only </a:t>
            </a:r>
            <a:r>
              <a:rPr lang="en-US" dirty="0"/>
              <a:t>mice with at least </a:t>
            </a:r>
            <a:r>
              <a:rPr lang="en-US" dirty="0" smtClean="0"/>
              <a:t>two fully or almost fully (</a:t>
            </a:r>
            <a:r>
              <a:rPr lang="en-US" dirty="0" smtClean="0">
                <a:sym typeface="Symbol"/>
              </a:rPr>
              <a:t>48 hours) </a:t>
            </a:r>
            <a:r>
              <a:rPr lang="en-US" dirty="0" smtClean="0"/>
              <a:t>fed  ticks were included </a:t>
            </a:r>
            <a:r>
              <a:rPr lang="en-US" dirty="0"/>
              <a:t>in the </a:t>
            </a:r>
            <a:r>
              <a:rPr lang="en-US" dirty="0" smtClean="0"/>
              <a:t>readout,</a:t>
            </a:r>
          </a:p>
          <a:p>
            <a:r>
              <a:rPr lang="en-US" i="1" dirty="0" smtClean="0"/>
              <a:t>P</a:t>
            </a:r>
            <a:r>
              <a:rPr lang="en-US" dirty="0" smtClean="0"/>
              <a:t>-values were calculated with Fisher’s exact test (two tailed); * &lt;0.05, ** &lt;0.01, *** &lt;0.001 and </a:t>
            </a:r>
            <a:r>
              <a:rPr lang="en-US" baseline="30000" dirty="0" smtClean="0"/>
              <a:t>ns</a:t>
            </a:r>
            <a:r>
              <a:rPr lang="en-US" dirty="0" smtClean="0"/>
              <a:t> not significant</a:t>
            </a:r>
            <a:endParaRPr lang="en-US" dirty="0"/>
          </a:p>
        </p:txBody>
      </p:sp>
      <p:sp>
        <p:nvSpPr>
          <p:cNvPr id="10" name="Content Placeholder 2"/>
          <p:cNvSpPr txBox="1">
            <a:spLocks/>
          </p:cNvSpPr>
          <p:nvPr/>
        </p:nvSpPr>
        <p:spPr>
          <a:xfrm>
            <a:off x="733077" y="1908423"/>
            <a:ext cx="9361487" cy="4751140"/>
          </a:xfrm>
          <a:prstGeom prst="rect">
            <a:avLst/>
          </a:prstGeom>
        </p:spPr>
        <p:txBody>
          <a:bodyPr vert="horz" lIns="0" tIns="0" rIns="0" bIns="0" rtlCol="0">
            <a:noAutofit/>
          </a:bodyPr>
          <a:lstStyle>
            <a:lvl1pPr marL="215924" indent="-215924" algn="l" defTabSz="1042688" rtl="0" eaLnBrk="1" latinLnBrk="0" hangingPunct="1">
              <a:lnSpc>
                <a:spcPts val="2198"/>
              </a:lnSpc>
              <a:spcBef>
                <a:spcPts val="0"/>
              </a:spcBef>
              <a:buFont typeface="Arial" pitchFamily="34" charset="0"/>
              <a:buChar char="+"/>
              <a:defRPr sz="1800" kern="1200">
                <a:solidFill>
                  <a:schemeClr val="accent2"/>
                </a:solidFill>
                <a:latin typeface="Arial" pitchFamily="34" charset="0"/>
                <a:ea typeface="+mn-ea"/>
                <a:cs typeface="Arial" pitchFamily="34" charset="0"/>
              </a:defRPr>
            </a:lvl1pPr>
            <a:lvl2pPr marL="431847" indent="-215924" algn="l" defTabSz="1042688" rtl="0" eaLnBrk="1" latinLnBrk="0" hangingPunct="1">
              <a:lnSpc>
                <a:spcPts val="2198"/>
              </a:lnSpc>
              <a:spcBef>
                <a:spcPts val="0"/>
              </a:spcBef>
              <a:buClrTx/>
              <a:buFont typeface="Arial" pitchFamily="34" charset="0"/>
              <a:buChar char="›"/>
              <a:defRPr sz="1800" kern="1200">
                <a:solidFill>
                  <a:schemeClr val="accent2"/>
                </a:solidFill>
                <a:latin typeface="Arial" pitchFamily="34" charset="0"/>
                <a:ea typeface="+mn-ea"/>
                <a:cs typeface="Arial" pitchFamily="34" charset="0"/>
              </a:defRPr>
            </a:lvl2pPr>
            <a:lvl3pPr marL="647772" indent="-215924" algn="l" defTabSz="1042688" rtl="0" eaLnBrk="1" latinLnBrk="0" hangingPunct="1">
              <a:lnSpc>
                <a:spcPts val="2198"/>
              </a:lnSpc>
              <a:spcBef>
                <a:spcPts val="0"/>
              </a:spcBef>
              <a:buFont typeface="Arial" pitchFamily="34" charset="0"/>
              <a:buChar char="-"/>
              <a:defRPr sz="1800" kern="1200">
                <a:solidFill>
                  <a:schemeClr val="accent2"/>
                </a:solidFill>
                <a:latin typeface="Arial" pitchFamily="34" charset="0"/>
                <a:ea typeface="+mn-ea"/>
                <a:cs typeface="Arial" pitchFamily="34" charset="0"/>
              </a:defRPr>
            </a:lvl3pPr>
            <a:lvl4pPr marL="863696" indent="-215924" algn="l" defTabSz="1042688" rtl="0" eaLnBrk="1" latinLnBrk="0" hangingPunct="1">
              <a:lnSpc>
                <a:spcPts val="2198"/>
              </a:lnSpc>
              <a:spcBef>
                <a:spcPts val="0"/>
              </a:spcBef>
              <a:buFont typeface="Arial" pitchFamily="34" charset="0"/>
              <a:buChar char="-"/>
              <a:defRPr sz="1800" kern="1200">
                <a:solidFill>
                  <a:schemeClr val="accent2"/>
                </a:solidFill>
                <a:latin typeface="Arial" pitchFamily="34" charset="0"/>
                <a:ea typeface="+mn-ea"/>
                <a:cs typeface="Arial" pitchFamily="34" charset="0"/>
              </a:defRPr>
            </a:lvl4pPr>
            <a:lvl5pPr marL="1079619" indent="-215924" algn="l" defTabSz="1042688" rtl="0" eaLnBrk="1" latinLnBrk="0" hangingPunct="1">
              <a:lnSpc>
                <a:spcPts val="2198"/>
              </a:lnSpc>
              <a:spcBef>
                <a:spcPts val="0"/>
              </a:spcBef>
              <a:buFont typeface="Arial" pitchFamily="34" charset="0"/>
              <a:buChar char="-"/>
              <a:defRPr sz="1800" kern="1200">
                <a:solidFill>
                  <a:schemeClr val="accent2"/>
                </a:solidFill>
                <a:latin typeface="Arial" pitchFamily="34" charset="0"/>
                <a:ea typeface="+mn-ea"/>
                <a:cs typeface="Arial" pitchFamily="34" charset="0"/>
              </a:defRPr>
            </a:lvl5pPr>
            <a:lvl6pPr marL="2867392" indent="-260672" algn="l" defTabSz="1042688"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88735" indent="-260672" algn="l" defTabSz="1042688"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910080" indent="-260672" algn="l" defTabSz="1042688"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431424" indent="-260672" algn="l" defTabSz="1042688" rtl="0" eaLnBrk="1" latinLnBrk="0" hangingPunct="1">
              <a:spcBef>
                <a:spcPct val="20000"/>
              </a:spcBef>
              <a:buFont typeface="Arial" pitchFamily="34" charset="0"/>
              <a:buChar char="•"/>
              <a:defRPr sz="2300" kern="1200">
                <a:solidFill>
                  <a:schemeClr val="tx1"/>
                </a:solidFill>
                <a:latin typeface="+mn-lt"/>
                <a:ea typeface="+mn-ea"/>
                <a:cs typeface="+mn-cs"/>
              </a:defRPr>
            </a:lvl9pPr>
          </a:lstStyle>
          <a:p>
            <a:r>
              <a:rPr lang="en-US" sz="1600" dirty="0" smtClean="0">
                <a:latin typeface="Arial" charset="0"/>
                <a:cs typeface="Arial" charset="0"/>
              </a:rPr>
              <a:t>Three immunizations with two weeks interval, adjuvant 0.15% Al(OH)</a:t>
            </a:r>
            <a:r>
              <a:rPr lang="en-US" sz="1600" baseline="-25000" dirty="0" smtClean="0">
                <a:latin typeface="Arial" charset="0"/>
                <a:cs typeface="Arial" charset="0"/>
              </a:rPr>
              <a:t>3</a:t>
            </a:r>
          </a:p>
          <a:p>
            <a:pPr lvl="1"/>
            <a:r>
              <a:rPr lang="en-US" sz="1600" dirty="0" smtClean="0"/>
              <a:t>Controls: Lip-OspA1-His, Baxter-combo</a:t>
            </a:r>
            <a:endParaRPr lang="en-US" sz="1600" dirty="0" smtClean="0">
              <a:latin typeface="Arial" charset="0"/>
              <a:cs typeface="Arial" charset="0"/>
            </a:endParaRPr>
          </a:p>
          <a:p>
            <a:r>
              <a:rPr lang="en-US" sz="1600" dirty="0" smtClean="0">
                <a:latin typeface="Arial" charset="0"/>
                <a:cs typeface="Arial" charset="0"/>
              </a:rPr>
              <a:t>Tick challenge: Nymphs infected with either B. burgdorferi (ST1) strain Pra1 or Pra4 two weeks after third immunization</a:t>
            </a:r>
          </a:p>
          <a:p>
            <a:r>
              <a:rPr lang="en-US" sz="1600" dirty="0" smtClean="0">
                <a:latin typeface="Arial" charset="0"/>
                <a:cs typeface="Arial" charset="0"/>
              </a:rPr>
              <a:t>Final bleed and organ collection four to six weeks after challenge</a:t>
            </a:r>
          </a:p>
          <a:p>
            <a:pPr lvl="1"/>
            <a:r>
              <a:rPr lang="en-US" sz="1600" dirty="0" smtClean="0">
                <a:latin typeface="Arial" charset="0"/>
                <a:cs typeface="Arial" charset="0"/>
              </a:rPr>
              <a:t>Infection read-out: VlsE ELISA and qPCR</a:t>
            </a:r>
          </a:p>
          <a:p>
            <a:pPr lvl="1"/>
            <a:endParaRPr lang="en-US" dirty="0" smtClean="0">
              <a:latin typeface="Arial" charset="0"/>
              <a:cs typeface="Arial" charset="0"/>
            </a:endParaRPr>
          </a:p>
          <a:p>
            <a:pPr lvl="1"/>
            <a:endParaRPr lang="en-US" dirty="0">
              <a:latin typeface="Arial" charset="0"/>
              <a:cs typeface="Arial" charset="0"/>
            </a:endParaRPr>
          </a:p>
          <a:p>
            <a:pPr lvl="1"/>
            <a:endParaRPr lang="en-US" dirty="0" smtClean="0">
              <a:latin typeface="Arial" charset="0"/>
              <a:cs typeface="Arial" charset="0"/>
            </a:endParaRPr>
          </a:p>
          <a:p>
            <a:pPr lvl="1"/>
            <a:endParaRPr lang="en-US" dirty="0">
              <a:latin typeface="Arial" charset="0"/>
              <a:cs typeface="Arial" charset="0"/>
            </a:endParaRPr>
          </a:p>
          <a:p>
            <a:pPr lvl="1"/>
            <a:endParaRPr lang="en-US" dirty="0" smtClean="0">
              <a:latin typeface="Arial" charset="0"/>
              <a:cs typeface="Arial" charset="0"/>
            </a:endParaRPr>
          </a:p>
          <a:p>
            <a:pPr lvl="1"/>
            <a:endParaRPr lang="en-US" dirty="0" smtClean="0">
              <a:latin typeface="Arial" charset="0"/>
              <a:cs typeface="Arial" charset="0"/>
            </a:endParaRPr>
          </a:p>
          <a:p>
            <a:pPr lvl="1"/>
            <a:endParaRPr lang="en-US" dirty="0" smtClean="0">
              <a:latin typeface="Arial" charset="0"/>
              <a:cs typeface="Arial" charset="0"/>
            </a:endParaRPr>
          </a:p>
          <a:p>
            <a:pPr lvl="1"/>
            <a:endParaRPr lang="en-US" dirty="0" smtClean="0">
              <a:latin typeface="Arial" charset="0"/>
              <a:cs typeface="Arial" charset="0"/>
            </a:endParaRPr>
          </a:p>
          <a:p>
            <a:pPr marL="215923" lvl="1" indent="0">
              <a:buNone/>
            </a:pPr>
            <a:endParaRPr lang="en-US" dirty="0" smtClean="0">
              <a:latin typeface="Arial" charset="0"/>
              <a:cs typeface="Arial" charset="0"/>
            </a:endParaRPr>
          </a:p>
          <a:p>
            <a:r>
              <a:rPr lang="en-US" sz="1600" b="1" dirty="0" smtClean="0">
                <a:latin typeface="Arial" charset="0"/>
                <a:cs typeface="Arial" charset="0"/>
              </a:rPr>
              <a:t>VLA15-combo and Baxter-combo provide significant protection using ticks infected with different strains for challenge</a:t>
            </a:r>
            <a:endParaRPr lang="en-US" sz="1600" b="1" dirty="0">
              <a:solidFill>
                <a:srgbClr val="FF0000"/>
              </a:solidFill>
            </a:endParaRPr>
          </a:p>
        </p:txBody>
      </p:sp>
      <p:graphicFrame>
        <p:nvGraphicFramePr>
          <p:cNvPr id="8" name="Table 7"/>
          <p:cNvGraphicFramePr>
            <a:graphicFrameLocks noGrp="1"/>
          </p:cNvGraphicFramePr>
          <p:nvPr>
            <p:extLst>
              <p:ext uri="{D42A27DB-BD31-4B8C-83A1-F6EECF244321}">
                <p14:modId xmlns:p14="http://schemas.microsoft.com/office/powerpoint/2010/main" val="2222560655"/>
              </p:ext>
            </p:extLst>
          </p:nvPr>
        </p:nvGraphicFramePr>
        <p:xfrm>
          <a:off x="810196" y="3657059"/>
          <a:ext cx="9145016" cy="2327040"/>
        </p:xfrm>
        <a:graphic>
          <a:graphicData uri="http://schemas.openxmlformats.org/drawingml/2006/table">
            <a:tbl>
              <a:tblPr firstRow="1" bandRow="1">
                <a:tableStyleId>{5C22544A-7EE6-4342-B048-85BDC9FD1C3A}</a:tableStyleId>
              </a:tblPr>
              <a:tblGrid>
                <a:gridCol w="1512168"/>
                <a:gridCol w="1368152"/>
                <a:gridCol w="2088232"/>
                <a:gridCol w="2088232"/>
                <a:gridCol w="2088232"/>
              </a:tblGrid>
              <a:tr h="288032">
                <a:tc rowSpan="2">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b="1" dirty="0" smtClean="0">
                          <a:solidFill>
                            <a:srgbClr val="FFFFFF"/>
                          </a:solidFill>
                        </a:rPr>
                        <a:t>Immunogen</a:t>
                      </a:r>
                    </a:p>
                  </a:txBody>
                  <a:tcPr marL="72000" marR="36000" marT="72000" marB="72000" anchor="b">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rowSpan="2">
                  <a:txBody>
                    <a:bodyPr/>
                    <a:lstStyle/>
                    <a:p>
                      <a:pPr algn="ctr"/>
                      <a:r>
                        <a:rPr lang="en-US" sz="1600" b="1" dirty="0" smtClean="0">
                          <a:solidFill>
                            <a:schemeClr val="bg1"/>
                          </a:solidFill>
                        </a:rPr>
                        <a:t>Dose</a:t>
                      </a:r>
                      <a:endParaRPr lang="en-US" sz="1600" b="1" dirty="0">
                        <a:solidFill>
                          <a:schemeClr val="bg1"/>
                        </a:solidFill>
                      </a:endParaRPr>
                    </a:p>
                  </a:txBody>
                  <a:tcPr marL="72000" marR="36000" marT="72000" marB="7200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gridSpan="3">
                  <a:txBody>
                    <a:bodyPr/>
                    <a:lstStyle/>
                    <a:p>
                      <a:pPr algn="ctr"/>
                      <a:r>
                        <a:rPr lang="en-US" sz="1600" b="1" noProof="0" dirty="0" smtClean="0">
                          <a:solidFill>
                            <a:srgbClr val="FFFFFF"/>
                          </a:solidFill>
                        </a:rPr>
                        <a:t>Infected/Total</a:t>
                      </a:r>
                      <a:endParaRPr lang="en-US" sz="1600" b="1" noProof="0" dirty="0">
                        <a:solidFill>
                          <a:srgbClr val="FFFFFF"/>
                        </a:solidFill>
                      </a:endParaRPr>
                    </a:p>
                  </a:txBody>
                  <a:tcPr marL="72000" marR="36000" marT="72000" marB="7200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pPr algn="ctr"/>
                      <a:endParaRPr lang="de-DE" sz="1800" b="0" dirty="0">
                        <a:solidFill>
                          <a:srgbClr val="FFFFFF"/>
                        </a:solidFill>
                      </a:endParaRPr>
                    </a:p>
                  </a:txBody>
                  <a:tcPr marL="72000" marR="36000" marT="72000" marB="7200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pPr algn="ctr"/>
                      <a:endParaRPr lang="de-DE" sz="1600" b="1" dirty="0">
                        <a:solidFill>
                          <a:srgbClr val="FFFFFF"/>
                        </a:solidFill>
                      </a:endParaRPr>
                    </a:p>
                  </a:txBody>
                  <a:tcPr marL="72000" marR="36000" marT="72000" marB="7200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r>
              <a:tr h="332240">
                <a:tc vMerge="1">
                  <a:txBody>
                    <a:bodyPr/>
                    <a:lstStyle/>
                    <a:p>
                      <a:endParaRPr lang="en-US"/>
                    </a:p>
                  </a:txBody>
                  <a:tcPr/>
                </a:tc>
                <a:tc vMerge="1">
                  <a:txBody>
                    <a:bodyPr/>
                    <a:lstStyle/>
                    <a:p>
                      <a:endParaRPr lang="en-US"/>
                    </a:p>
                  </a:txBody>
                  <a:tcPr/>
                </a:tc>
                <a:tc>
                  <a:txBody>
                    <a:bodyPr/>
                    <a:lstStyle/>
                    <a:p>
                      <a:pPr algn="ctr"/>
                      <a:r>
                        <a:rPr lang="de-DE" sz="1600" b="0" dirty="0" smtClean="0">
                          <a:solidFill>
                            <a:srgbClr val="FFFFFF"/>
                          </a:solidFill>
                        </a:rPr>
                        <a:t>Experiment 1 (Pra4)</a:t>
                      </a:r>
                      <a:endParaRPr lang="de-DE" sz="1600" b="0" dirty="0">
                        <a:solidFill>
                          <a:srgbClr val="FFFFFF"/>
                        </a:solidFill>
                      </a:endParaRPr>
                    </a:p>
                  </a:txBody>
                  <a:tcPr marL="72000" marR="36000" marT="72000" marB="7200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de-DE" sz="1600" b="0" dirty="0" smtClean="0">
                          <a:solidFill>
                            <a:srgbClr val="FFFFFF"/>
                          </a:solidFill>
                        </a:rPr>
                        <a:t>Experiment 2 (Pra1)</a:t>
                      </a:r>
                      <a:endParaRPr lang="de-DE" sz="1600" b="0" dirty="0">
                        <a:solidFill>
                          <a:srgbClr val="FFFFFF"/>
                        </a:solidFill>
                      </a:endParaRPr>
                    </a:p>
                  </a:txBody>
                  <a:tcPr marL="72000" marR="36000" marT="72000" marB="7200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indent="0" algn="ctr" defTabSz="1042688" rtl="0" eaLnBrk="1" fontAlgn="auto" latinLnBrk="0" hangingPunct="1">
                        <a:lnSpc>
                          <a:spcPct val="100000"/>
                        </a:lnSpc>
                        <a:spcBef>
                          <a:spcPts val="0"/>
                        </a:spcBef>
                        <a:spcAft>
                          <a:spcPts val="0"/>
                        </a:spcAft>
                        <a:buClrTx/>
                        <a:buSzTx/>
                        <a:buFontTx/>
                        <a:buNone/>
                        <a:tabLst/>
                        <a:defRPr/>
                      </a:pPr>
                      <a:r>
                        <a:rPr lang="de-DE" sz="1600" b="0" dirty="0" smtClean="0">
                          <a:solidFill>
                            <a:srgbClr val="FFFFFF"/>
                          </a:solidFill>
                        </a:rPr>
                        <a:t>Experiment 3 (Pra1)</a:t>
                      </a:r>
                    </a:p>
                  </a:txBody>
                  <a:tcPr marL="72000" marR="36000" marT="72000" marB="7200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r>
              <a:tr h="3044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b="0" dirty="0" smtClean="0">
                          <a:solidFill>
                            <a:schemeClr val="tx1"/>
                          </a:solidFill>
                        </a:rPr>
                        <a:t>Lip-OspA1-His</a:t>
                      </a:r>
                    </a:p>
                  </a:txBody>
                  <a:tcPr marL="72000" marR="72000" marT="72000" marB="72000">
                    <a:lnL w="1270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b="0" dirty="0" smtClean="0">
                          <a:solidFill>
                            <a:schemeClr val="tx1"/>
                          </a:solidFill>
                        </a:rPr>
                        <a:t>1 µg</a:t>
                      </a:r>
                    </a:p>
                  </a:txBody>
                  <a:tcPr marL="72000" marR="72000" marT="72000" marB="7200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600" dirty="0" smtClean="0"/>
                        <a:t>0/4*</a:t>
                      </a:r>
                      <a:endParaRPr lang="en-US" sz="1600" dirty="0"/>
                    </a:p>
                  </a:txBody>
                  <a:tcPr marL="72000" marR="72000" marT="72000" marB="7200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b="0" dirty="0" smtClean="0">
                          <a:solidFill>
                            <a:schemeClr val="tx1"/>
                          </a:solidFill>
                        </a:rPr>
                        <a:t>1/8</a:t>
                      </a:r>
                      <a:r>
                        <a:rPr lang="en-US" sz="1600" b="0" baseline="30000" dirty="0" smtClean="0">
                          <a:solidFill>
                            <a:schemeClr val="tx1"/>
                          </a:solidFill>
                        </a:rPr>
                        <a:t>ns</a:t>
                      </a:r>
                      <a:endParaRPr lang="en-US" sz="1600" b="0" dirty="0" smtClean="0">
                        <a:solidFill>
                          <a:schemeClr val="tx1"/>
                        </a:solidFill>
                      </a:endParaRPr>
                    </a:p>
                  </a:txBody>
                  <a:tcPr marL="72000" marR="72000" marT="72000" marB="7200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b="0" dirty="0" smtClean="0">
                          <a:solidFill>
                            <a:schemeClr val="tx1"/>
                          </a:solidFill>
                        </a:rPr>
                        <a:t>1/9*</a:t>
                      </a:r>
                    </a:p>
                  </a:txBody>
                  <a:tcPr marL="72000" marR="72000" marT="72000" marB="7200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r>
              <a:tr h="172640">
                <a:tc>
                  <a:txBody>
                    <a:bodyPr/>
                    <a:lstStyle/>
                    <a:p>
                      <a:pPr algn="l"/>
                      <a:r>
                        <a:rPr lang="en-US" sz="1600" b="0" noProof="0" dirty="0" smtClean="0">
                          <a:solidFill>
                            <a:schemeClr val="tx1"/>
                          </a:solidFill>
                        </a:rPr>
                        <a:t>Baxter-combo</a:t>
                      </a:r>
                      <a:endParaRPr lang="en-US" sz="1600" b="0" noProof="0" dirty="0">
                        <a:solidFill>
                          <a:schemeClr val="tx1"/>
                        </a:solidFill>
                      </a:endParaRPr>
                    </a:p>
                  </a:txBody>
                  <a:tcPr marL="72000" marR="72000" marT="72000" marB="72000">
                    <a:lnL w="1270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prstClr val="white"/>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b="0" dirty="0" smtClean="0">
                          <a:solidFill>
                            <a:schemeClr val="tx1"/>
                          </a:solidFill>
                        </a:rPr>
                        <a:t>3 µg</a:t>
                      </a:r>
                    </a:p>
                  </a:txBody>
                  <a:tcPr marL="72000" marR="72000" marT="72000" marB="7200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prstClr val="white"/>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600" dirty="0" smtClean="0"/>
                        <a:t>0/8**</a:t>
                      </a:r>
                      <a:endParaRPr lang="en-US" sz="1600" dirty="0"/>
                    </a:p>
                  </a:txBody>
                  <a:tcPr marL="72000" marR="72000" marT="72000" marB="720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prstClr val="white"/>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b="0" dirty="0" smtClean="0">
                          <a:solidFill>
                            <a:schemeClr val="tx1"/>
                          </a:solidFill>
                        </a:rPr>
                        <a:t>0/9*</a:t>
                      </a:r>
                    </a:p>
                  </a:txBody>
                  <a:tcPr marL="72000" marR="72000" marT="72000" marB="7200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prstClr val="white"/>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b="0" dirty="0" smtClean="0">
                          <a:solidFill>
                            <a:schemeClr val="tx1"/>
                          </a:solidFill>
                        </a:rPr>
                        <a:t>0/7**</a:t>
                      </a:r>
                    </a:p>
                  </a:txBody>
                  <a:tcPr marL="72000" marR="72000" marT="72000" marB="7200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prstClr val="white"/>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r>
              <a:tr h="288856">
                <a:tc>
                  <a:txBody>
                    <a:bodyPr/>
                    <a:lstStyle/>
                    <a:p>
                      <a:pPr algn="l"/>
                      <a:r>
                        <a:rPr lang="en-US" sz="1600" b="0" noProof="0" dirty="0" smtClean="0">
                          <a:solidFill>
                            <a:schemeClr val="tx1"/>
                          </a:solidFill>
                        </a:rPr>
                        <a:t>VLA15-combo</a:t>
                      </a:r>
                      <a:endParaRPr lang="en-US" sz="1600" b="0" noProof="0" dirty="0">
                        <a:solidFill>
                          <a:schemeClr val="tx1"/>
                        </a:solidFill>
                      </a:endParaRPr>
                    </a:p>
                  </a:txBody>
                  <a:tcPr marL="72000" marR="72000" marT="72000" marB="72000">
                    <a:lnL w="1270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prstClr val="white"/>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b="0" dirty="0" smtClean="0">
                          <a:solidFill>
                            <a:schemeClr val="tx1"/>
                          </a:solidFill>
                        </a:rPr>
                        <a:t>3 µg</a:t>
                      </a:r>
                    </a:p>
                  </a:txBody>
                  <a:tcPr marL="72000" marR="72000" marT="72000" marB="7200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prstClr val="white"/>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600" dirty="0" smtClean="0"/>
                        <a:t>0/5*</a:t>
                      </a:r>
                      <a:endParaRPr lang="en-US" sz="1600" dirty="0"/>
                    </a:p>
                  </a:txBody>
                  <a:tcPr marL="72000" marR="72000" marT="72000" marB="7200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prstClr val="white"/>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b="0" dirty="0" smtClean="0">
                          <a:solidFill>
                            <a:schemeClr val="tx1"/>
                          </a:solidFill>
                        </a:rPr>
                        <a:t>0/10*</a:t>
                      </a:r>
                    </a:p>
                  </a:txBody>
                  <a:tcPr marL="72000" marR="72000" marT="72000" marB="7200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prstClr val="white"/>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b="0" dirty="0" smtClean="0">
                          <a:solidFill>
                            <a:schemeClr val="tx1"/>
                          </a:solidFill>
                        </a:rPr>
                        <a:t>0/7**</a:t>
                      </a:r>
                    </a:p>
                  </a:txBody>
                  <a:tcPr marL="72000" marR="72000" marT="72000" marB="7200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prstClr val="white"/>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r>
              <a:tr h="3600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b="0" dirty="0" smtClean="0">
                          <a:solidFill>
                            <a:schemeClr val="tx1"/>
                          </a:solidFill>
                        </a:rPr>
                        <a:t>Placebo</a:t>
                      </a:r>
                    </a:p>
                  </a:txBody>
                  <a:tcPr marL="72000" marR="72000" marT="72000" marB="72000">
                    <a:lnL w="1270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prstClr val="white"/>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defTabSz="787400">
                        <a:lnSpc>
                          <a:spcPct val="95000"/>
                        </a:lnSpc>
                        <a:spcBef>
                          <a:spcPct val="20000"/>
                        </a:spcBef>
                        <a:tabLst>
                          <a:tab pos="233363" algn="l"/>
                        </a:tabLst>
                      </a:pPr>
                      <a:r>
                        <a:rPr lang="en-US" sz="1600" b="0" dirty="0" smtClean="0">
                          <a:solidFill>
                            <a:schemeClr val="tx1"/>
                          </a:solidFill>
                        </a:rPr>
                        <a:t>-</a:t>
                      </a:r>
                    </a:p>
                  </a:txBody>
                  <a:tcPr marL="72000" marR="72000" marT="72000" marB="7200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prstClr val="white"/>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600" dirty="0" smtClean="0"/>
                        <a:t>5/6</a:t>
                      </a:r>
                      <a:endParaRPr lang="en-US" sz="1600" dirty="0"/>
                    </a:p>
                  </a:txBody>
                  <a:tcPr marL="72000" marR="72000" marT="72000" marB="7200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prstClr val="white"/>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b="0" dirty="0" smtClean="0">
                          <a:solidFill>
                            <a:schemeClr val="tx1"/>
                          </a:solidFill>
                        </a:rPr>
                        <a:t>4/7</a:t>
                      </a:r>
                    </a:p>
                  </a:txBody>
                  <a:tcPr marL="72000" marR="72000" marT="72000" marB="7200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prstClr val="white"/>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b="0" dirty="0" smtClean="0">
                          <a:solidFill>
                            <a:schemeClr val="tx1"/>
                          </a:solidFill>
                        </a:rPr>
                        <a:t>5/6</a:t>
                      </a:r>
                    </a:p>
                  </a:txBody>
                  <a:tcPr marL="72000" marR="72000" marT="72000" marB="7200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prstClr val="white"/>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r>
            </a:tbl>
          </a:graphicData>
        </a:graphic>
      </p:graphicFrame>
    </p:spTree>
    <p:extLst>
      <p:ext uri="{BB962C8B-B14F-4D97-AF65-F5344CB8AC3E}">
        <p14:creationId xmlns:p14="http://schemas.microsoft.com/office/powerpoint/2010/main" val="179820689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1"/>
          </p:nvPr>
        </p:nvSpPr>
        <p:spPr>
          <a:xfrm>
            <a:off x="738188" y="1908175"/>
            <a:ext cx="9361487" cy="4751388"/>
          </a:xfrm>
        </p:spPr>
        <p:txBody>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r>
              <a:rPr lang="en-US" sz="1600" dirty="0" smtClean="0"/>
              <a:t>Challenge experiments have been performed two or three times, further experiments with additional doses</a:t>
            </a:r>
          </a:p>
          <a:p>
            <a:r>
              <a:rPr lang="en-US" sz="1600" dirty="0" smtClean="0"/>
              <a:t>Significant protection seen in all five tick or needle challenge models </a:t>
            </a:r>
            <a:endParaRPr lang="en-US" sz="1600" dirty="0"/>
          </a:p>
        </p:txBody>
      </p:sp>
      <p:sp>
        <p:nvSpPr>
          <p:cNvPr id="2" name="Title 1"/>
          <p:cNvSpPr>
            <a:spLocks noGrp="1"/>
          </p:cNvSpPr>
          <p:nvPr>
            <p:ph type="title"/>
          </p:nvPr>
        </p:nvSpPr>
        <p:spPr/>
        <p:txBody>
          <a:bodyPr/>
          <a:lstStyle/>
          <a:p>
            <a:r>
              <a:rPr lang="en-US" dirty="0"/>
              <a:t>Status of Borrelia </a:t>
            </a:r>
            <a:r>
              <a:rPr lang="en-US" dirty="0" smtClean="0"/>
              <a:t>animal model</a:t>
            </a:r>
            <a:r>
              <a:rPr lang="en-US" dirty="0"/>
              <a:t/>
            </a:r>
            <a:br>
              <a:rPr lang="en-US" dirty="0"/>
            </a:br>
            <a:r>
              <a:rPr lang="en-US" b="0" dirty="0">
                <a:solidFill>
                  <a:schemeClr val="tx2"/>
                </a:solidFill>
              </a:rPr>
              <a:t>OspA serotype specific mouse challenge models</a:t>
            </a:r>
            <a:endParaRPr lang="en-US" dirty="0"/>
          </a:p>
        </p:txBody>
      </p:sp>
      <p:sp>
        <p:nvSpPr>
          <p:cNvPr id="4" name="Date Placeholder 3"/>
          <p:cNvSpPr>
            <a:spLocks noGrp="1"/>
          </p:cNvSpPr>
          <p:nvPr>
            <p:ph type="dt" sz="half" idx="10"/>
          </p:nvPr>
        </p:nvSpPr>
        <p:spPr/>
        <p:txBody>
          <a:bodyPr/>
          <a:lstStyle/>
          <a:p>
            <a:r>
              <a:rPr lang="en-US" noProof="0" smtClean="0"/>
              <a:t>SEPTEMBER 25, 2014</a:t>
            </a:r>
            <a:endParaRPr lang="en-US" noProof="0" dirty="0"/>
          </a:p>
        </p:txBody>
      </p:sp>
      <p:sp>
        <p:nvSpPr>
          <p:cNvPr id="5" name="Footer Placeholder 4"/>
          <p:cNvSpPr>
            <a:spLocks noGrp="1"/>
          </p:cNvSpPr>
          <p:nvPr>
            <p:ph type="ftr" sz="quarter" idx="11"/>
          </p:nvPr>
        </p:nvSpPr>
        <p:spPr/>
        <p:txBody>
          <a:bodyPr/>
          <a:lstStyle/>
          <a:p>
            <a:r>
              <a:rPr lang="en-US" noProof="0" smtClean="0"/>
              <a:t>VALNEVA'S LB VACCINE                                         </a:t>
            </a:r>
            <a:endParaRPr lang="en-US" noProof="0" dirty="0"/>
          </a:p>
        </p:txBody>
      </p:sp>
      <p:sp>
        <p:nvSpPr>
          <p:cNvPr id="6" name="Slide Number Placeholder 5"/>
          <p:cNvSpPr>
            <a:spLocks noGrp="1"/>
          </p:cNvSpPr>
          <p:nvPr>
            <p:ph type="sldNum" sz="quarter" idx="12"/>
          </p:nvPr>
        </p:nvSpPr>
        <p:spPr/>
        <p:txBody>
          <a:bodyPr/>
          <a:lstStyle/>
          <a:p>
            <a:fld id="{DECF7BD0-5718-4203-831C-0CE0D6B007E8}" type="slidenum">
              <a:rPr lang="en-US" noProof="0" smtClean="0"/>
              <a:t>23</a:t>
            </a:fld>
            <a:endParaRPr lang="en-US" noProof="0" dirty="0"/>
          </a:p>
        </p:txBody>
      </p:sp>
      <p:sp>
        <p:nvSpPr>
          <p:cNvPr id="7" name="Text Placeholder 6"/>
          <p:cNvSpPr>
            <a:spLocks noGrp="1"/>
          </p:cNvSpPr>
          <p:nvPr>
            <p:ph type="body" sz="quarter" idx="13"/>
          </p:nvPr>
        </p:nvSpPr>
        <p:spPr/>
        <p:txBody>
          <a:bodyPr/>
          <a:lstStyle/>
          <a:p>
            <a:r>
              <a:rPr lang="en-US" dirty="0" smtClean="0"/>
              <a:t>* Three independent experiments, Protection compared to the placebo group, Fisher exact test, two-tailed</a:t>
            </a:r>
            <a:endParaRPr lang="en-US" dirty="0"/>
          </a:p>
        </p:txBody>
      </p:sp>
      <p:graphicFrame>
        <p:nvGraphicFramePr>
          <p:cNvPr id="10" name="Table 9"/>
          <p:cNvGraphicFramePr>
            <a:graphicFrameLocks noGrp="1"/>
          </p:cNvGraphicFramePr>
          <p:nvPr>
            <p:extLst>
              <p:ext uri="{D42A27DB-BD31-4B8C-83A1-F6EECF244321}">
                <p14:modId xmlns:p14="http://schemas.microsoft.com/office/powerpoint/2010/main" val="2407183155"/>
              </p:ext>
            </p:extLst>
          </p:nvPr>
        </p:nvGraphicFramePr>
        <p:xfrm>
          <a:off x="698248" y="2052439"/>
          <a:ext cx="9655453" cy="3104598"/>
        </p:xfrm>
        <a:graphic>
          <a:graphicData uri="http://schemas.openxmlformats.org/drawingml/2006/table">
            <a:tbl>
              <a:tblPr firstRow="1" bandRow="1">
                <a:tableStyleId>{5C22544A-7EE6-4342-B048-85BDC9FD1C3A}</a:tableStyleId>
              </a:tblPr>
              <a:tblGrid>
                <a:gridCol w="1033513"/>
                <a:gridCol w="2107335"/>
                <a:gridCol w="2457881"/>
                <a:gridCol w="2028362"/>
                <a:gridCol w="2028362"/>
              </a:tblGrid>
              <a:tr h="360040">
                <a:tc rowSpan="2">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b="1" dirty="0" smtClean="0">
                          <a:solidFill>
                            <a:srgbClr val="FFFFFF"/>
                          </a:solidFill>
                        </a:rPr>
                        <a:t>Serotype</a:t>
                      </a:r>
                    </a:p>
                  </a:txBody>
                  <a:tcPr marL="72000" marR="36000" marT="72000" marB="72000" anchor="b">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rowSpan="2">
                  <a:txBody>
                    <a:bodyPr/>
                    <a:lstStyle/>
                    <a:p>
                      <a:pPr algn="ctr"/>
                      <a:r>
                        <a:rPr lang="en-US" sz="1600" b="1" dirty="0" smtClean="0">
                          <a:solidFill>
                            <a:schemeClr val="bg1"/>
                          </a:solidFill>
                        </a:rPr>
                        <a:t>Challenge model</a:t>
                      </a:r>
                    </a:p>
                    <a:p>
                      <a:pPr algn="ctr"/>
                      <a:r>
                        <a:rPr lang="en-US" sz="1600" b="1" dirty="0" smtClean="0">
                          <a:solidFill>
                            <a:schemeClr val="bg1"/>
                          </a:solidFill>
                        </a:rPr>
                        <a:t>(strain)</a:t>
                      </a:r>
                      <a:endParaRPr lang="en-US" sz="1600" b="1" dirty="0">
                        <a:solidFill>
                          <a:schemeClr val="bg1"/>
                        </a:solidFill>
                      </a:endParaRPr>
                    </a:p>
                  </a:txBody>
                  <a:tcPr marL="72000" marR="36000" marT="72000" marB="7200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gridSpan="3">
                  <a:txBody>
                    <a:bodyPr/>
                    <a:lstStyle/>
                    <a:p>
                      <a:pPr algn="ctr"/>
                      <a:r>
                        <a:rPr lang="en-US" sz="1600" b="1" noProof="0" dirty="0" smtClean="0">
                          <a:solidFill>
                            <a:srgbClr val="FFFFFF"/>
                          </a:solidFill>
                        </a:rPr>
                        <a:t>Statistical</a:t>
                      </a:r>
                      <a:r>
                        <a:rPr lang="en-US" sz="1600" b="1" baseline="0" noProof="0" dirty="0" smtClean="0">
                          <a:solidFill>
                            <a:srgbClr val="FFFFFF"/>
                          </a:solidFill>
                        </a:rPr>
                        <a:t> significant protection*</a:t>
                      </a:r>
                      <a:endParaRPr lang="en-US" sz="1600" b="1" noProof="0" dirty="0">
                        <a:solidFill>
                          <a:srgbClr val="FFFFFF"/>
                        </a:solidFill>
                      </a:endParaRPr>
                    </a:p>
                  </a:txBody>
                  <a:tcPr marL="72000" marR="36000" marT="72000" marB="7200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pPr algn="ctr"/>
                      <a:endParaRPr lang="de-DE" sz="1800" b="0" dirty="0">
                        <a:solidFill>
                          <a:srgbClr val="FFFFFF"/>
                        </a:solidFill>
                      </a:endParaRPr>
                    </a:p>
                  </a:txBody>
                  <a:tcPr marL="72000" marR="36000" marT="72000" marB="7200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pPr algn="ctr"/>
                      <a:endParaRPr lang="de-DE" sz="1800" b="0" dirty="0">
                        <a:solidFill>
                          <a:srgbClr val="FFFFFF"/>
                        </a:solidFill>
                      </a:endParaRPr>
                    </a:p>
                  </a:txBody>
                  <a:tcPr marL="72000" marR="36000" marT="72000" marB="7200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r>
              <a:tr h="496581">
                <a:tc vMerge="1">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1800" b="0" dirty="0" smtClean="0">
                        <a:solidFill>
                          <a:srgbClr val="FFFFFF"/>
                        </a:solidFill>
                      </a:endParaRPr>
                    </a:p>
                  </a:txBody>
                  <a:tcPr marL="72000" marR="36000" marT="72000" marB="72000">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vMerge="1">
                  <a:txBody>
                    <a:bodyPr/>
                    <a:lstStyle/>
                    <a:p>
                      <a:pPr algn="ctr"/>
                      <a:endParaRPr lang="en-US" b="0" dirty="0">
                        <a:solidFill>
                          <a:schemeClr val="bg1"/>
                        </a:solidFill>
                      </a:endParaRPr>
                    </a:p>
                  </a:txBody>
                  <a:tcPr marL="72000" marR="36000" marT="72000" marB="7200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600" b="1" baseline="0" noProof="0" dirty="0" smtClean="0">
                          <a:solidFill>
                            <a:srgbClr val="FFFFFF"/>
                          </a:solidFill>
                        </a:rPr>
                        <a:t>Full-length OspA (1 µg) </a:t>
                      </a:r>
                      <a:endParaRPr lang="en-US" sz="1600" b="1" noProof="0" dirty="0">
                        <a:solidFill>
                          <a:srgbClr val="FFFFFF"/>
                        </a:solidFill>
                      </a:endParaRPr>
                    </a:p>
                  </a:txBody>
                  <a:tcPr marL="72000" marR="36000" marT="72000" marB="7200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indent="0" algn="ctr" defTabSz="1043056" rtl="0" eaLnBrk="1" fontAlgn="auto" latinLnBrk="0" hangingPunct="1">
                        <a:lnSpc>
                          <a:spcPct val="100000"/>
                        </a:lnSpc>
                        <a:spcBef>
                          <a:spcPts val="0"/>
                        </a:spcBef>
                        <a:spcAft>
                          <a:spcPts val="0"/>
                        </a:spcAft>
                        <a:buClrTx/>
                        <a:buSzTx/>
                        <a:buFontTx/>
                        <a:buNone/>
                        <a:tabLst/>
                        <a:defRPr/>
                      </a:pPr>
                      <a:r>
                        <a:rPr lang="de-DE" sz="1600" b="1" dirty="0" smtClean="0">
                          <a:solidFill>
                            <a:srgbClr val="FFFFFF"/>
                          </a:solidFill>
                        </a:rPr>
                        <a:t>VLA15-combo</a:t>
                      </a:r>
                    </a:p>
                    <a:p>
                      <a:pPr marL="0" marR="0" indent="0" algn="ctr" defTabSz="1043056" rtl="0" eaLnBrk="1" fontAlgn="auto" latinLnBrk="0" hangingPunct="1">
                        <a:lnSpc>
                          <a:spcPct val="100000"/>
                        </a:lnSpc>
                        <a:spcBef>
                          <a:spcPts val="0"/>
                        </a:spcBef>
                        <a:spcAft>
                          <a:spcPts val="0"/>
                        </a:spcAft>
                        <a:buClrTx/>
                        <a:buSzTx/>
                        <a:buFontTx/>
                        <a:buNone/>
                        <a:tabLst/>
                        <a:defRPr/>
                      </a:pPr>
                      <a:r>
                        <a:rPr lang="de-DE" sz="1600" b="1" dirty="0" smtClean="0">
                          <a:solidFill>
                            <a:srgbClr val="FFFFFF"/>
                          </a:solidFill>
                        </a:rPr>
                        <a:t>(3 x 1 µg)</a:t>
                      </a:r>
                    </a:p>
                  </a:txBody>
                  <a:tcPr marL="72000" marR="36000" marT="72000" marB="7200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de-DE" sz="1600" b="1" dirty="0" smtClean="0">
                          <a:solidFill>
                            <a:srgbClr val="FFFFFF"/>
                          </a:solidFill>
                        </a:rPr>
                        <a:t>Baxter-combo</a:t>
                      </a:r>
                    </a:p>
                    <a:p>
                      <a:pPr algn="ctr"/>
                      <a:r>
                        <a:rPr lang="de-DE" sz="1600" b="1" dirty="0" smtClean="0">
                          <a:solidFill>
                            <a:srgbClr val="FFFFFF"/>
                          </a:solidFill>
                        </a:rPr>
                        <a:t>(3 x 1 µg)</a:t>
                      </a:r>
                      <a:endParaRPr lang="de-DE" sz="1600" b="1" dirty="0">
                        <a:solidFill>
                          <a:srgbClr val="FFFFFF"/>
                        </a:solidFill>
                      </a:endParaRPr>
                    </a:p>
                  </a:txBody>
                  <a:tcPr marL="72000" marR="36000" marT="72000" marB="7200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r>
              <a:tr h="423060">
                <a:tc rowSpan="2">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b="0" dirty="0" smtClean="0">
                          <a:solidFill>
                            <a:schemeClr val="tx1"/>
                          </a:solidFill>
                        </a:rPr>
                        <a:t>1</a:t>
                      </a:r>
                    </a:p>
                  </a:txBody>
                  <a:tcPr marL="72000" marR="72000" marT="72000" marB="72000" anchor="ctr" anchorCtr="1">
                    <a:lnL w="1270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b="0" dirty="0" smtClean="0">
                          <a:solidFill>
                            <a:schemeClr val="tx1"/>
                          </a:solidFill>
                        </a:rPr>
                        <a:t>Needle (ZS7)</a:t>
                      </a:r>
                    </a:p>
                  </a:txBody>
                  <a:tcPr marL="72000" marR="72000" marT="72000" marB="7200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0.001, &lt;0.001, &lt;0.001</a:t>
                      </a:r>
                    </a:p>
                  </a:txBody>
                  <a:tcPr marL="72000" marR="72000" marT="72000" marB="72000" anchor="ctr" anchorCtr="1">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&lt;0.001, &lt;0.001, &lt;0.001</a:t>
                      </a:r>
                    </a:p>
                  </a:txBody>
                  <a:tcPr marL="72000" marR="72000" marT="72000" marB="72000" anchor="ctr" anchorCtr="1">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&lt;0.001, &lt;0.001, &lt;0.001</a:t>
                      </a:r>
                    </a:p>
                  </a:txBody>
                  <a:tcPr marL="72000" marR="72000" marT="72000" marB="72000" anchor="ctr" anchorCtr="1">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r>
              <a:tr h="423060">
                <a:tc vMerge="1">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US" sz="1600" b="0" dirty="0" smtClean="0">
                        <a:solidFill>
                          <a:schemeClr val="tx1"/>
                        </a:solidFill>
                      </a:endParaRPr>
                    </a:p>
                  </a:txBody>
                  <a:tcPr marL="72000" marR="72000" marT="72000" marB="72000">
                    <a:lnL w="1270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prstClr val="white"/>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b="0" dirty="0" smtClean="0">
                          <a:solidFill>
                            <a:schemeClr val="tx1"/>
                          </a:solidFill>
                        </a:rPr>
                        <a:t>Tick (Pra1)</a:t>
                      </a:r>
                    </a:p>
                  </a:txBody>
                  <a:tcPr marL="72000" marR="72000" marT="72000" marB="7200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prstClr val="white"/>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400" dirty="0" smtClean="0"/>
                        <a:t>0.048, 0.187, 0.022</a:t>
                      </a:r>
                      <a:endParaRPr lang="en-US" sz="1400" dirty="0"/>
                    </a:p>
                  </a:txBody>
                  <a:tcPr marL="72000" marR="72000" marT="72000" marB="72000" anchor="ctr" anchorCtr="1">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prstClr val="white"/>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400" dirty="0" smtClean="0"/>
                        <a:t>0.026, 0.029, 0.009</a:t>
                      </a:r>
                      <a:endParaRPr lang="en-US" sz="1400" dirty="0"/>
                    </a:p>
                  </a:txBody>
                  <a:tcPr marL="72000" marR="72000" marT="72000" marB="72000" anchor="ctr" anchorCtr="1">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prstClr val="white"/>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400" dirty="0" smtClean="0"/>
                        <a:t>0.006, 0.039, 0.009</a:t>
                      </a:r>
                      <a:endParaRPr lang="en-US" sz="1400" dirty="0"/>
                    </a:p>
                  </a:txBody>
                  <a:tcPr marL="72000" marR="72000" marT="72000" marB="72000" anchor="ctr" anchorCtr="1">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prstClr val="white"/>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r>
              <a:tr h="437427">
                <a:tc>
                  <a:txBody>
                    <a:bodyPr/>
                    <a:lstStyle/>
                    <a:p>
                      <a:pPr algn="ctr"/>
                      <a:r>
                        <a:rPr lang="en-US" sz="1600" b="0" noProof="0" dirty="0" smtClean="0">
                          <a:solidFill>
                            <a:schemeClr val="tx1"/>
                          </a:solidFill>
                        </a:rPr>
                        <a:t>2</a:t>
                      </a:r>
                      <a:endParaRPr lang="en-US" sz="1600" b="0" noProof="0" dirty="0">
                        <a:solidFill>
                          <a:schemeClr val="tx1"/>
                        </a:solidFill>
                      </a:endParaRPr>
                    </a:p>
                  </a:txBody>
                  <a:tcPr marL="72000" marR="72000" marT="72000" marB="72000">
                    <a:lnL w="1270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prstClr val="white"/>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b="0" dirty="0" smtClean="0">
                          <a:solidFill>
                            <a:schemeClr val="tx1"/>
                          </a:solidFill>
                        </a:rPr>
                        <a:t>Tick (IS1)</a:t>
                      </a:r>
                    </a:p>
                  </a:txBody>
                  <a:tcPr marL="72000" marR="72000" marT="72000" marB="7200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prstClr val="white"/>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0.002, &lt;0.001, 0.003</a:t>
                      </a:r>
                    </a:p>
                  </a:txBody>
                  <a:tcPr marL="72000" marR="72000" marT="72000" marB="72000" anchor="ctr" anchorCtr="1">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prstClr val="white"/>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0.001, &lt;0.001, 0.020</a:t>
                      </a:r>
                    </a:p>
                  </a:txBody>
                  <a:tcPr marL="72000" marR="72000" marT="72000" marB="72000" anchor="ctr" anchorCtr="1">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prstClr val="white"/>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0.003, &lt;0.001, 0.003</a:t>
                      </a:r>
                    </a:p>
                  </a:txBody>
                  <a:tcPr marL="72000" marR="72000" marT="72000" marB="72000" anchor="ctr" anchorCtr="1">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prstClr val="white"/>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r>
              <a:tr h="413691">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b="0" dirty="0" smtClean="0">
                          <a:solidFill>
                            <a:schemeClr val="tx1"/>
                          </a:solidFill>
                        </a:rPr>
                        <a:t>5</a:t>
                      </a:r>
                    </a:p>
                  </a:txBody>
                  <a:tcPr marL="72000" marR="72000" marT="72000" marB="72000">
                    <a:lnL w="1270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prstClr val="white"/>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b="0" dirty="0" smtClean="0">
                          <a:solidFill>
                            <a:schemeClr val="tx1"/>
                          </a:solidFill>
                        </a:rPr>
                        <a:t>Needle (</a:t>
                      </a:r>
                      <a:r>
                        <a:rPr lang="en-US" sz="1600" b="0" dirty="0" err="1" smtClean="0">
                          <a:solidFill>
                            <a:schemeClr val="tx1"/>
                          </a:solidFill>
                        </a:rPr>
                        <a:t>Phei</a:t>
                      </a:r>
                      <a:r>
                        <a:rPr lang="en-US" sz="1600" b="0" dirty="0" smtClean="0">
                          <a:solidFill>
                            <a:schemeClr val="tx1"/>
                          </a:solidFill>
                        </a:rPr>
                        <a:t>)</a:t>
                      </a:r>
                    </a:p>
                  </a:txBody>
                  <a:tcPr marL="72000" marR="72000" marT="72000" marB="7200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prstClr val="white"/>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&lt;0.001, &lt;0.001, &lt;0.001</a:t>
                      </a:r>
                    </a:p>
                  </a:txBody>
                  <a:tcPr marL="72000" marR="72000" marT="72000" marB="72000" anchor="ctr" anchorCtr="1">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prstClr val="white"/>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&lt;0.001, &lt;0.001, &lt;0.001</a:t>
                      </a:r>
                    </a:p>
                  </a:txBody>
                  <a:tcPr marL="72000" marR="72000" marT="72000" marB="72000" anchor="ctr" anchorCtr="1">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prstClr val="white"/>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&lt;0.001, &lt;0.001, &lt;0.001</a:t>
                      </a:r>
                    </a:p>
                  </a:txBody>
                  <a:tcPr marL="72000" marR="72000" marT="72000" marB="72000" anchor="ctr" anchorCtr="1">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prstClr val="white"/>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r>
              <a:tr h="369968">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b="0" dirty="0" smtClean="0">
                          <a:solidFill>
                            <a:schemeClr val="tx1"/>
                          </a:solidFill>
                        </a:rPr>
                        <a:t>6</a:t>
                      </a:r>
                    </a:p>
                  </a:txBody>
                  <a:tcPr marL="72000" marR="72000" marT="72000" marB="72000">
                    <a:lnL w="1270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prstClr val="white"/>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indent="0" algn="ctr" defTabSz="787400" rtl="0" eaLnBrk="1" fontAlgn="auto" latinLnBrk="0" hangingPunct="1">
                        <a:lnSpc>
                          <a:spcPct val="95000"/>
                        </a:lnSpc>
                        <a:spcBef>
                          <a:spcPct val="20000"/>
                        </a:spcBef>
                        <a:spcAft>
                          <a:spcPts val="0"/>
                        </a:spcAft>
                        <a:buClrTx/>
                        <a:buSzTx/>
                        <a:buFontTx/>
                        <a:buNone/>
                        <a:tabLst>
                          <a:tab pos="233363" algn="l"/>
                        </a:tabLst>
                        <a:defRPr/>
                      </a:pPr>
                      <a:r>
                        <a:rPr lang="en-US" sz="1600" b="0" dirty="0" smtClean="0">
                          <a:solidFill>
                            <a:schemeClr val="tx1"/>
                          </a:solidFill>
                        </a:rPr>
                        <a:t>Needle (Ma)</a:t>
                      </a:r>
                    </a:p>
                  </a:txBody>
                  <a:tcPr marL="72000" marR="72000" marT="72000" marB="7200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prstClr val="white"/>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0.011, 0.488, 0.033</a:t>
                      </a:r>
                    </a:p>
                  </a:txBody>
                  <a:tcPr marL="72000" marR="72000" marT="72000" marB="72000" anchor="ctr" anchorCtr="1">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prstClr val="white"/>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&lt;0.001, &lt;0.001, 0.003</a:t>
                      </a:r>
                    </a:p>
                  </a:txBody>
                  <a:tcPr marL="72000" marR="72000" marT="72000" marB="72000" anchor="ctr" anchorCtr="1">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prstClr val="white"/>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&lt;0.001, &lt;0.001, &lt;0.001</a:t>
                      </a:r>
                    </a:p>
                  </a:txBody>
                  <a:tcPr marL="72000" marR="72000" marT="72000" marB="72000" anchor="ctr" anchorCtr="1">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prstClr val="white"/>
                      </a:solidFill>
                      <a:prstDash val="solid"/>
                      <a:round/>
                      <a:headEnd type="none" w="med" len="med"/>
                      <a:tailEnd type="none" w="med" len="med"/>
                    </a:lnT>
                    <a:lnB w="19050"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r>
            </a:tbl>
          </a:graphicData>
        </a:graphic>
      </p:graphicFrame>
    </p:spTree>
    <p:extLst>
      <p:ext uri="{BB962C8B-B14F-4D97-AF65-F5344CB8AC3E}">
        <p14:creationId xmlns:p14="http://schemas.microsoft.com/office/powerpoint/2010/main" val="42885945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741729" y="1543641"/>
            <a:ext cx="9361487" cy="5103998"/>
          </a:xfrm>
        </p:spPr>
        <p:txBody>
          <a:bodyPr/>
          <a:lstStyle/>
          <a:p>
            <a:pPr>
              <a:lnSpc>
                <a:spcPct val="100000"/>
              </a:lnSpc>
              <a:spcAft>
                <a:spcPts val="600"/>
              </a:spcAft>
            </a:pPr>
            <a:r>
              <a:rPr lang="en-US" sz="1600" dirty="0" smtClean="0"/>
              <a:t>Mice were immunized three times (s.c.) with two weeks interval (1 µg/protein)</a:t>
            </a:r>
          </a:p>
          <a:p>
            <a:pPr lvl="1">
              <a:lnSpc>
                <a:spcPct val="100000"/>
              </a:lnSpc>
              <a:spcAft>
                <a:spcPts val="600"/>
              </a:spcAft>
            </a:pPr>
            <a:r>
              <a:rPr lang="en-US" sz="1600" dirty="0" smtClean="0"/>
              <a:t>Sera analyzed one week after third immunization for growth inhibition &amp; surface binding</a:t>
            </a:r>
          </a:p>
          <a:p>
            <a:pPr lvl="1"/>
            <a:r>
              <a:rPr lang="en-US" sz="1600" dirty="0" smtClean="0"/>
              <a:t>Mice challenged two weeks after third immunization and analyzed for infection 4 (needle challenge) or 6 weeks (tick challenge) later by </a:t>
            </a:r>
            <a:r>
              <a:rPr lang="en-US" sz="1600" dirty="0" err="1" smtClean="0"/>
              <a:t>VlsE</a:t>
            </a:r>
            <a:r>
              <a:rPr lang="en-US" sz="1600" dirty="0" smtClean="0"/>
              <a:t> ELISA and qPCR</a:t>
            </a:r>
          </a:p>
        </p:txBody>
      </p:sp>
      <p:sp>
        <p:nvSpPr>
          <p:cNvPr id="4" name="Fußzeilenplatzhalter 3"/>
          <p:cNvSpPr>
            <a:spLocks noGrp="1"/>
          </p:cNvSpPr>
          <p:nvPr>
            <p:ph type="ftr" sz="quarter" idx="11"/>
          </p:nvPr>
        </p:nvSpPr>
        <p:spPr/>
        <p:txBody>
          <a:bodyPr/>
          <a:lstStyle/>
          <a:p>
            <a:r>
              <a:rPr lang="en-US" smtClean="0"/>
              <a:t>VALNEVA'S LB VACCINE                                         </a:t>
            </a:r>
            <a:endParaRPr lang="en-US" dirty="0"/>
          </a:p>
        </p:txBody>
      </p:sp>
      <p:sp>
        <p:nvSpPr>
          <p:cNvPr id="5" name="Foliennummernplatzhalter 4"/>
          <p:cNvSpPr>
            <a:spLocks noGrp="1"/>
          </p:cNvSpPr>
          <p:nvPr>
            <p:ph type="sldNum" sz="quarter" idx="12"/>
          </p:nvPr>
        </p:nvSpPr>
        <p:spPr/>
        <p:txBody>
          <a:bodyPr/>
          <a:lstStyle/>
          <a:p>
            <a:fld id="{DECF7BD0-5718-4203-831C-0CE0D6B007E8}" type="slidenum">
              <a:rPr lang="en-US" smtClean="0"/>
              <a:t>24</a:t>
            </a:fld>
            <a:endParaRPr lang="en-US" dirty="0"/>
          </a:p>
        </p:txBody>
      </p:sp>
      <p:sp>
        <p:nvSpPr>
          <p:cNvPr id="6" name="Datumsplatzhalter 5"/>
          <p:cNvSpPr>
            <a:spLocks noGrp="1"/>
          </p:cNvSpPr>
          <p:nvPr>
            <p:ph type="dt" sz="half" idx="10"/>
          </p:nvPr>
        </p:nvSpPr>
        <p:spPr/>
        <p:txBody>
          <a:bodyPr/>
          <a:lstStyle/>
          <a:p>
            <a:r>
              <a:rPr lang="en-US" smtClean="0"/>
              <a:t>SEPTEMBER 25, 2014</a:t>
            </a:r>
            <a:endParaRPr lang="en-US" dirty="0"/>
          </a:p>
        </p:txBody>
      </p:sp>
      <p:sp>
        <p:nvSpPr>
          <p:cNvPr id="28" name="Titel 1"/>
          <p:cNvSpPr>
            <a:spLocks noGrp="1"/>
          </p:cNvSpPr>
          <p:nvPr>
            <p:ph type="title"/>
          </p:nvPr>
        </p:nvSpPr>
        <p:spPr>
          <a:xfrm>
            <a:off x="738189" y="466725"/>
            <a:ext cx="8352928" cy="1081657"/>
          </a:xfrm>
        </p:spPr>
        <p:txBody>
          <a:bodyPr/>
          <a:lstStyle/>
          <a:p>
            <a:r>
              <a:rPr lang="en-US" dirty="0" smtClean="0"/>
              <a:t>Pre-clinical data for all six </a:t>
            </a:r>
            <a:r>
              <a:rPr lang="en-US" dirty="0" err="1" smtClean="0"/>
              <a:t>OspA</a:t>
            </a:r>
            <a:r>
              <a:rPr lang="en-US" dirty="0" smtClean="0"/>
              <a:t> serotypes</a:t>
            </a:r>
            <a:br>
              <a:rPr lang="en-US" dirty="0" smtClean="0"/>
            </a:br>
            <a:r>
              <a:rPr lang="en-US" b="0" dirty="0">
                <a:solidFill>
                  <a:schemeClr val="tx2"/>
                </a:solidFill>
              </a:rPr>
              <a:t>In vivo p</a:t>
            </a:r>
            <a:r>
              <a:rPr lang="en-US" b="0" dirty="0" smtClean="0">
                <a:solidFill>
                  <a:schemeClr val="tx2"/>
                </a:solidFill>
              </a:rPr>
              <a:t>rotection &amp; in vitro assays</a:t>
            </a:r>
            <a:endParaRPr lang="en-US" b="0" dirty="0">
              <a:solidFill>
                <a:schemeClr val="tx2"/>
              </a:solidFill>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3149" y="2798430"/>
            <a:ext cx="2340000" cy="2222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57527" y="2796576"/>
            <a:ext cx="2340000" cy="2222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01629" y="2796576"/>
            <a:ext cx="2944179" cy="21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3706" y="4960750"/>
            <a:ext cx="2881815" cy="21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39686" y="4932987"/>
            <a:ext cx="2340000" cy="2222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5"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06525" y="4924538"/>
            <a:ext cx="2340000" cy="22288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057045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40064" y="468392"/>
            <a:ext cx="8352928" cy="1081657"/>
          </a:xfrm>
        </p:spPr>
        <p:txBody>
          <a:bodyPr/>
          <a:lstStyle/>
          <a:p>
            <a:r>
              <a:rPr lang="en-US" dirty="0" smtClean="0"/>
              <a:t>Clinical development of LB vaccine</a:t>
            </a:r>
            <a:br>
              <a:rPr lang="en-US" dirty="0" smtClean="0"/>
            </a:br>
            <a:r>
              <a:rPr lang="en-US" b="0" dirty="0">
                <a:solidFill>
                  <a:schemeClr val="tx2"/>
                </a:solidFill>
              </a:rPr>
              <a:t>Draft c</a:t>
            </a:r>
            <a:r>
              <a:rPr lang="en-US" b="0" dirty="0" smtClean="0">
                <a:solidFill>
                  <a:schemeClr val="tx2"/>
                </a:solidFill>
              </a:rPr>
              <a:t>linical </a:t>
            </a:r>
            <a:r>
              <a:rPr lang="en-US" b="0" dirty="0">
                <a:solidFill>
                  <a:schemeClr val="tx2"/>
                </a:solidFill>
              </a:rPr>
              <a:t>d</a:t>
            </a:r>
            <a:r>
              <a:rPr lang="en-US" b="0" dirty="0" smtClean="0">
                <a:solidFill>
                  <a:schemeClr val="tx2"/>
                </a:solidFill>
              </a:rPr>
              <a:t>evelopment </a:t>
            </a:r>
            <a:r>
              <a:rPr lang="en-US" b="0" dirty="0">
                <a:solidFill>
                  <a:schemeClr val="tx2"/>
                </a:solidFill>
              </a:rPr>
              <a:t>s</a:t>
            </a:r>
            <a:r>
              <a:rPr lang="en-US" b="0" dirty="0" smtClean="0">
                <a:solidFill>
                  <a:schemeClr val="tx2"/>
                </a:solidFill>
              </a:rPr>
              <a:t>trategy</a:t>
            </a:r>
            <a:endParaRPr lang="en-US" b="0" dirty="0">
              <a:solidFill>
                <a:schemeClr val="tx2"/>
              </a:solidFill>
            </a:endParaRPr>
          </a:p>
        </p:txBody>
      </p:sp>
      <p:sp>
        <p:nvSpPr>
          <p:cNvPr id="9" name="Rectangle 6"/>
          <p:cNvSpPr>
            <a:spLocks noChangeArrowheads="1"/>
          </p:cNvSpPr>
          <p:nvPr/>
        </p:nvSpPr>
        <p:spPr bwMode="auto">
          <a:xfrm>
            <a:off x="774699" y="2561431"/>
            <a:ext cx="2362201" cy="877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marL="187325" lvl="1" indent="-185738" defTabSz="787400"/>
            <a:r>
              <a:rPr lang="en-US" sz="1300" b="1" dirty="0">
                <a:solidFill>
                  <a:schemeClr val="accent2"/>
                </a:solidFill>
              </a:rPr>
              <a:t>OBJECTIVES</a:t>
            </a:r>
          </a:p>
          <a:p>
            <a:pPr marL="187325" lvl="1" indent="-185738" defTabSz="787400">
              <a:buFontTx/>
              <a:buChar char="»"/>
            </a:pPr>
            <a:r>
              <a:rPr lang="en-US" sz="1100" b="1" dirty="0">
                <a:solidFill>
                  <a:schemeClr val="accent2"/>
                </a:solidFill>
              </a:rPr>
              <a:t>Safety</a:t>
            </a:r>
          </a:p>
          <a:p>
            <a:pPr marL="187325" lvl="1" indent="-185738" defTabSz="787400">
              <a:buFontTx/>
              <a:buChar char="»"/>
            </a:pPr>
            <a:r>
              <a:rPr lang="en-US" sz="1100" b="1" dirty="0" smtClean="0">
                <a:solidFill>
                  <a:schemeClr val="accent2"/>
                </a:solidFill>
              </a:rPr>
              <a:t>Immunogenicity</a:t>
            </a:r>
          </a:p>
          <a:p>
            <a:pPr marL="187325" lvl="1" indent="-185738" defTabSz="787400">
              <a:buFontTx/>
              <a:buChar char="»"/>
            </a:pPr>
            <a:r>
              <a:rPr lang="en-US" sz="1100" b="1" dirty="0">
                <a:solidFill>
                  <a:schemeClr val="accent2"/>
                </a:solidFill>
              </a:rPr>
              <a:t>Dose, </a:t>
            </a:r>
            <a:r>
              <a:rPr lang="en-US" sz="1100" b="1" dirty="0" smtClean="0">
                <a:solidFill>
                  <a:schemeClr val="accent2"/>
                </a:solidFill>
              </a:rPr>
              <a:t>Formulation, Schedule</a:t>
            </a:r>
          </a:p>
          <a:p>
            <a:pPr marL="187325" lvl="1" indent="-185738" defTabSz="787400">
              <a:buFontTx/>
              <a:buChar char="»"/>
            </a:pPr>
            <a:r>
              <a:rPr lang="en-US" sz="1100" b="1" dirty="0" smtClean="0">
                <a:solidFill>
                  <a:schemeClr val="accent2"/>
                </a:solidFill>
              </a:rPr>
              <a:t>Antibody persistence &amp; </a:t>
            </a:r>
            <a:r>
              <a:rPr lang="de-DE" sz="1100" b="1" dirty="0" smtClean="0">
                <a:solidFill>
                  <a:schemeClr val="accent2"/>
                </a:solidFill>
              </a:rPr>
              <a:t>Booster </a:t>
            </a:r>
            <a:endParaRPr lang="en-US" sz="1100" b="1" dirty="0">
              <a:solidFill>
                <a:schemeClr val="accent2"/>
              </a:solidFill>
            </a:endParaRPr>
          </a:p>
        </p:txBody>
      </p:sp>
      <p:sp>
        <p:nvSpPr>
          <p:cNvPr id="10" name="Freeform 7"/>
          <p:cNvSpPr>
            <a:spLocks/>
          </p:cNvSpPr>
          <p:nvPr/>
        </p:nvSpPr>
        <p:spPr bwMode="auto">
          <a:xfrm>
            <a:off x="774700" y="1951832"/>
            <a:ext cx="2438400" cy="609600"/>
          </a:xfrm>
          <a:custGeom>
            <a:avLst/>
            <a:gdLst>
              <a:gd name="T0" fmla="*/ 2147483647 w 1578"/>
              <a:gd name="T1" fmla="*/ 0 h 568"/>
              <a:gd name="T2" fmla="*/ 0 w 1578"/>
              <a:gd name="T3" fmla="*/ 0 h 568"/>
              <a:gd name="T4" fmla="*/ 0 w 1578"/>
              <a:gd name="T5" fmla="*/ 2147483647 h 568"/>
              <a:gd name="T6" fmla="*/ 2147483647 w 1578"/>
              <a:gd name="T7" fmla="*/ 2147483647 h 568"/>
              <a:gd name="T8" fmla="*/ 2147483647 w 1578"/>
              <a:gd name="T9" fmla="*/ 2147483647 h 568"/>
              <a:gd name="T10" fmla="*/ 2147483647 w 1578"/>
              <a:gd name="T11" fmla="*/ 0 h 56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78" h="568">
                <a:moveTo>
                  <a:pt x="1431" y="0"/>
                </a:moveTo>
                <a:lnTo>
                  <a:pt x="0" y="0"/>
                </a:lnTo>
                <a:lnTo>
                  <a:pt x="0" y="568"/>
                </a:lnTo>
                <a:lnTo>
                  <a:pt x="1431" y="568"/>
                </a:lnTo>
                <a:lnTo>
                  <a:pt x="1578" y="284"/>
                </a:lnTo>
                <a:lnTo>
                  <a:pt x="1431" y="0"/>
                </a:lnTo>
                <a:close/>
              </a:path>
            </a:pathLst>
          </a:custGeom>
          <a:solidFill>
            <a:schemeClr val="bg2"/>
          </a:solidFill>
          <a:ln w="9525">
            <a:solidFill>
              <a:schemeClr val="bg2"/>
            </a:solidFill>
            <a:round/>
            <a:headEnd/>
            <a:tailEnd/>
          </a:ln>
        </p:spPr>
        <p:txBody>
          <a:bodyPr/>
          <a:lstStyle/>
          <a:p>
            <a:endParaRPr lang="en-US">
              <a:solidFill>
                <a:schemeClr val="bg2"/>
              </a:solidFill>
            </a:endParaRPr>
          </a:p>
        </p:txBody>
      </p:sp>
      <p:sp>
        <p:nvSpPr>
          <p:cNvPr id="11" name="Rectangle 8"/>
          <p:cNvSpPr>
            <a:spLocks noChangeArrowheads="1"/>
          </p:cNvSpPr>
          <p:nvPr/>
        </p:nvSpPr>
        <p:spPr bwMode="auto">
          <a:xfrm>
            <a:off x="1112044" y="2059553"/>
            <a:ext cx="1720056"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p>
            <a:pPr algn="ctr"/>
            <a:r>
              <a:rPr lang="en-US" sz="1400" b="1" dirty="0">
                <a:solidFill>
                  <a:schemeClr val="bg1"/>
                </a:solidFill>
              </a:rPr>
              <a:t>PHASE </a:t>
            </a:r>
            <a:r>
              <a:rPr lang="en-US" sz="1400" b="1" dirty="0" smtClean="0">
                <a:solidFill>
                  <a:schemeClr val="bg1"/>
                </a:solidFill>
              </a:rPr>
              <a:t>I/II</a:t>
            </a:r>
            <a:endParaRPr lang="en-US" sz="1400" b="1" dirty="0">
              <a:solidFill>
                <a:schemeClr val="bg1"/>
              </a:solidFill>
            </a:endParaRPr>
          </a:p>
          <a:p>
            <a:pPr algn="ctr"/>
            <a:r>
              <a:rPr lang="en-US" sz="1400" b="1" dirty="0">
                <a:solidFill>
                  <a:schemeClr val="bg1"/>
                </a:solidFill>
              </a:rPr>
              <a:t>Healthy </a:t>
            </a:r>
            <a:r>
              <a:rPr lang="en-US" sz="1400" b="1" dirty="0" smtClean="0">
                <a:solidFill>
                  <a:schemeClr val="bg1"/>
                </a:solidFill>
              </a:rPr>
              <a:t>adults</a:t>
            </a:r>
          </a:p>
        </p:txBody>
      </p:sp>
      <p:sp>
        <p:nvSpPr>
          <p:cNvPr id="18" name="Rectangle 18"/>
          <p:cNvSpPr>
            <a:spLocks noChangeArrowheads="1"/>
          </p:cNvSpPr>
          <p:nvPr/>
        </p:nvSpPr>
        <p:spPr bwMode="auto">
          <a:xfrm>
            <a:off x="3190049" y="2561431"/>
            <a:ext cx="436645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marL="187325" lvl="1" indent="-185738" defTabSz="787400"/>
            <a:r>
              <a:rPr lang="en-US" sz="1300" b="1" dirty="0">
                <a:solidFill>
                  <a:schemeClr val="accent2"/>
                </a:solidFill>
              </a:rPr>
              <a:t>Pivotal Safety and </a:t>
            </a:r>
            <a:r>
              <a:rPr lang="en-US" sz="1300" b="1" dirty="0" smtClean="0">
                <a:solidFill>
                  <a:schemeClr val="accent2"/>
                </a:solidFill>
              </a:rPr>
              <a:t>Efficacy Study </a:t>
            </a:r>
          </a:p>
          <a:p>
            <a:pPr marL="187325" lvl="1" indent="-185738" defTabSz="787400">
              <a:buFontTx/>
              <a:buChar char="»"/>
            </a:pPr>
            <a:r>
              <a:rPr lang="de-DE" sz="1100" b="1" dirty="0" smtClean="0">
                <a:solidFill>
                  <a:schemeClr val="accent2"/>
                </a:solidFill>
              </a:rPr>
              <a:t>Placebo-</a:t>
            </a:r>
            <a:r>
              <a:rPr lang="de-DE" sz="1100" b="1" dirty="0" err="1" smtClean="0">
                <a:solidFill>
                  <a:schemeClr val="accent2"/>
                </a:solidFill>
              </a:rPr>
              <a:t>controlled</a:t>
            </a:r>
            <a:r>
              <a:rPr lang="de-DE" sz="1100" b="1" dirty="0" smtClean="0">
                <a:solidFill>
                  <a:schemeClr val="accent2"/>
                </a:solidFill>
              </a:rPr>
              <a:t> </a:t>
            </a:r>
          </a:p>
        </p:txBody>
      </p:sp>
      <p:sp>
        <p:nvSpPr>
          <p:cNvPr id="14" name="AutoShape 11" descr="Light upward diagonal"/>
          <p:cNvSpPr>
            <a:spLocks noChangeArrowheads="1"/>
          </p:cNvSpPr>
          <p:nvPr/>
        </p:nvSpPr>
        <p:spPr bwMode="auto">
          <a:xfrm>
            <a:off x="4365859" y="3399631"/>
            <a:ext cx="1933713" cy="646332"/>
          </a:xfrm>
          <a:prstGeom prst="chevron">
            <a:avLst>
              <a:gd name="adj" fmla="val 18903"/>
            </a:avLst>
          </a:prstGeom>
          <a:solidFill>
            <a:schemeClr val="accent5"/>
          </a:solidFill>
          <a:ln>
            <a:noFill/>
          </a:ln>
          <a:effectLst/>
        </p:spPr>
        <p:txBody>
          <a:bodyPr wrap="none" anchor="ctr"/>
          <a:lstStyle/>
          <a:p>
            <a:pPr>
              <a:defRPr/>
            </a:pPr>
            <a:endParaRPr lang="en-US">
              <a:latin typeface="Arial" charset="0"/>
              <a:cs typeface="Arial" charset="0"/>
            </a:endParaRPr>
          </a:p>
        </p:txBody>
      </p:sp>
      <p:sp>
        <p:nvSpPr>
          <p:cNvPr id="16" name="Rectangle 15"/>
          <p:cNvSpPr>
            <a:spLocks noChangeArrowheads="1"/>
          </p:cNvSpPr>
          <p:nvPr/>
        </p:nvSpPr>
        <p:spPr bwMode="auto">
          <a:xfrm>
            <a:off x="4406849" y="3507353"/>
            <a:ext cx="1965325"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gn="ctr"/>
            <a:r>
              <a:rPr lang="en-US" sz="1400" b="1" dirty="0">
                <a:solidFill>
                  <a:schemeClr val="bg1"/>
                </a:solidFill>
              </a:rPr>
              <a:t>PHASE II</a:t>
            </a:r>
          </a:p>
          <a:p>
            <a:pPr algn="ctr"/>
            <a:r>
              <a:rPr lang="en-US" sz="1400" b="1" dirty="0" smtClean="0">
                <a:solidFill>
                  <a:schemeClr val="bg1"/>
                </a:solidFill>
              </a:rPr>
              <a:t>Pediatric</a:t>
            </a:r>
          </a:p>
        </p:txBody>
      </p:sp>
      <p:sp>
        <p:nvSpPr>
          <p:cNvPr id="19" name="Rectangle 6"/>
          <p:cNvSpPr>
            <a:spLocks noChangeArrowheads="1"/>
          </p:cNvSpPr>
          <p:nvPr/>
        </p:nvSpPr>
        <p:spPr bwMode="auto">
          <a:xfrm>
            <a:off x="4419016" y="4063345"/>
            <a:ext cx="2128837"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187325" lvl="1" indent="-185738" defTabSz="787400">
              <a:buFontTx/>
              <a:buChar char="»"/>
            </a:pPr>
            <a:r>
              <a:rPr lang="en-US" sz="1100" b="1" smtClean="0">
                <a:solidFill>
                  <a:schemeClr val="accent2"/>
                </a:solidFill>
              </a:rPr>
              <a:t>Safety</a:t>
            </a:r>
            <a:r>
              <a:rPr lang="en-US" sz="1100" b="1" dirty="0" smtClean="0">
                <a:solidFill>
                  <a:schemeClr val="accent2"/>
                </a:solidFill>
              </a:rPr>
              <a:t>, immunogenicity</a:t>
            </a:r>
          </a:p>
          <a:p>
            <a:pPr marL="187325" lvl="1" indent="-185738" defTabSz="787400">
              <a:buFontTx/>
              <a:buChar char="»"/>
            </a:pPr>
            <a:r>
              <a:rPr lang="de-DE" sz="1100" b="1" dirty="0" smtClean="0">
                <a:solidFill>
                  <a:schemeClr val="accent2"/>
                </a:solidFill>
              </a:rPr>
              <a:t>Dose, </a:t>
            </a:r>
            <a:r>
              <a:rPr lang="de-DE" sz="1100" b="1" dirty="0" err="1" smtClean="0">
                <a:solidFill>
                  <a:schemeClr val="accent2"/>
                </a:solidFill>
              </a:rPr>
              <a:t>schedule</a:t>
            </a:r>
            <a:r>
              <a:rPr lang="de-DE" sz="1100" b="1" dirty="0" smtClean="0">
                <a:solidFill>
                  <a:schemeClr val="accent2"/>
                </a:solidFill>
              </a:rPr>
              <a:t> </a:t>
            </a:r>
            <a:endParaRPr lang="en-US" sz="1100" b="1" dirty="0">
              <a:solidFill>
                <a:schemeClr val="accent2"/>
              </a:solidFill>
            </a:endParaRPr>
          </a:p>
        </p:txBody>
      </p:sp>
      <p:sp>
        <p:nvSpPr>
          <p:cNvPr id="12" name="AutoShape 9" descr="Dark downward diagonal"/>
          <p:cNvSpPr>
            <a:spLocks noChangeArrowheads="1"/>
          </p:cNvSpPr>
          <p:nvPr/>
        </p:nvSpPr>
        <p:spPr bwMode="auto">
          <a:xfrm>
            <a:off x="6299572" y="3406545"/>
            <a:ext cx="1550724" cy="639418"/>
          </a:xfrm>
          <a:prstGeom prst="chevron">
            <a:avLst>
              <a:gd name="adj" fmla="val 18196"/>
            </a:avLst>
          </a:prstGeom>
          <a:solidFill>
            <a:schemeClr val="accent6"/>
          </a:solidFill>
          <a:ln>
            <a:noFill/>
          </a:ln>
          <a:effectLst/>
        </p:spPr>
        <p:txBody>
          <a:bodyPr wrap="none" anchor="ctr"/>
          <a:lstStyle/>
          <a:p>
            <a:pPr>
              <a:defRPr/>
            </a:pPr>
            <a:endParaRPr lang="en-US">
              <a:latin typeface="Arial" charset="0"/>
              <a:cs typeface="Arial" charset="0"/>
            </a:endParaRPr>
          </a:p>
        </p:txBody>
      </p:sp>
      <p:sp>
        <p:nvSpPr>
          <p:cNvPr id="13" name="Rectangle 10"/>
          <p:cNvSpPr>
            <a:spLocks noChangeArrowheads="1"/>
          </p:cNvSpPr>
          <p:nvPr/>
        </p:nvSpPr>
        <p:spPr bwMode="auto">
          <a:xfrm>
            <a:off x="6317335" y="3517561"/>
            <a:ext cx="1621405"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p>
            <a:pPr algn="ctr"/>
            <a:r>
              <a:rPr lang="en-US" sz="1400" b="1" dirty="0" smtClean="0">
                <a:solidFill>
                  <a:schemeClr val="bg1"/>
                </a:solidFill>
              </a:rPr>
              <a:t>PHASE III</a:t>
            </a:r>
          </a:p>
          <a:p>
            <a:pPr algn="ctr"/>
            <a:r>
              <a:rPr lang="en-US" sz="1400" b="1" dirty="0" smtClean="0">
                <a:solidFill>
                  <a:schemeClr val="bg1"/>
                </a:solidFill>
              </a:rPr>
              <a:t> Pediatric </a:t>
            </a:r>
          </a:p>
        </p:txBody>
      </p:sp>
      <p:sp>
        <p:nvSpPr>
          <p:cNvPr id="20" name="Rectangle 6"/>
          <p:cNvSpPr>
            <a:spLocks noChangeArrowheads="1"/>
          </p:cNvSpPr>
          <p:nvPr/>
        </p:nvSpPr>
        <p:spPr bwMode="auto">
          <a:xfrm>
            <a:off x="6317335" y="4063345"/>
            <a:ext cx="2341733"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marL="187325" lvl="1" indent="-185738" defTabSz="787400">
              <a:buFontTx/>
              <a:buChar char="»"/>
            </a:pPr>
            <a:r>
              <a:rPr lang="de-DE" sz="1100" b="1" dirty="0" err="1" smtClean="0">
                <a:solidFill>
                  <a:schemeClr val="accent2"/>
                </a:solidFill>
              </a:rPr>
              <a:t>Safety</a:t>
            </a:r>
            <a:endParaRPr lang="de-DE" sz="1100" b="1" dirty="0" smtClean="0">
              <a:solidFill>
                <a:schemeClr val="accent2"/>
              </a:solidFill>
            </a:endParaRPr>
          </a:p>
          <a:p>
            <a:pPr marL="187325" lvl="1" indent="-185738" defTabSz="787400">
              <a:buFontTx/>
              <a:buChar char="»"/>
            </a:pPr>
            <a:r>
              <a:rPr lang="de-DE" sz="1100" b="1" dirty="0" err="1" smtClean="0">
                <a:solidFill>
                  <a:schemeClr val="accent2"/>
                </a:solidFill>
              </a:rPr>
              <a:t>Immunogenicity</a:t>
            </a:r>
            <a:r>
              <a:rPr lang="de-DE" sz="1100" b="1" dirty="0" smtClean="0">
                <a:solidFill>
                  <a:schemeClr val="accent2"/>
                </a:solidFill>
              </a:rPr>
              <a:t> &amp; </a:t>
            </a:r>
            <a:r>
              <a:rPr lang="de-DE" sz="1100" b="1" dirty="0" err="1" smtClean="0">
                <a:solidFill>
                  <a:schemeClr val="accent2"/>
                </a:solidFill>
              </a:rPr>
              <a:t>efficacy</a:t>
            </a:r>
            <a:endParaRPr lang="en-US" sz="1100" b="1" dirty="0">
              <a:solidFill>
                <a:schemeClr val="accent2"/>
              </a:solidFill>
            </a:endParaRPr>
          </a:p>
        </p:txBody>
      </p:sp>
      <p:cxnSp>
        <p:nvCxnSpPr>
          <p:cNvPr id="21" name="Straight Connector 20"/>
          <p:cNvCxnSpPr/>
          <p:nvPr/>
        </p:nvCxnSpPr>
        <p:spPr>
          <a:xfrm>
            <a:off x="8676590" y="1910874"/>
            <a:ext cx="0" cy="3807708"/>
          </a:xfrm>
          <a:prstGeom prst="line">
            <a:avLst/>
          </a:prstGeom>
          <a:ln w="25400">
            <a:solidFill>
              <a:srgbClr val="C00000"/>
            </a:solidFill>
            <a:prstDash val="dash"/>
          </a:ln>
          <a:effectLst/>
        </p:spPr>
        <p:style>
          <a:lnRef idx="2">
            <a:schemeClr val="accent1"/>
          </a:lnRef>
          <a:fillRef idx="0">
            <a:schemeClr val="accent1"/>
          </a:fillRef>
          <a:effectRef idx="1">
            <a:schemeClr val="accent1"/>
          </a:effectRef>
          <a:fontRef idx="minor">
            <a:schemeClr val="tx1"/>
          </a:fontRef>
        </p:style>
      </p:cxnSp>
      <p:sp>
        <p:nvSpPr>
          <p:cNvPr id="22" name="Text Placeholder 3"/>
          <p:cNvSpPr>
            <a:spLocks noGrp="1"/>
          </p:cNvSpPr>
          <p:nvPr>
            <p:ph type="body" sz="quarter" idx="4294967295"/>
          </p:nvPr>
        </p:nvSpPr>
        <p:spPr>
          <a:xfrm>
            <a:off x="7988226" y="1500232"/>
            <a:ext cx="1320874" cy="264175"/>
          </a:xfrm>
          <a:prstGeom prst="rect">
            <a:avLst/>
          </a:prstGeom>
        </p:spPr>
        <p:txBody>
          <a:bodyPr wrap="none">
            <a:spAutoFit/>
          </a:bodyPr>
          <a:lstStyle/>
          <a:p>
            <a:pPr marL="0" indent="0" algn="ctr">
              <a:buNone/>
              <a:defRPr/>
            </a:pPr>
            <a:r>
              <a:rPr lang="de-DE" dirty="0" smtClean="0">
                <a:solidFill>
                  <a:schemeClr val="tx2"/>
                </a:solidFill>
              </a:rPr>
              <a:t>LICENSURE</a:t>
            </a:r>
          </a:p>
        </p:txBody>
      </p:sp>
      <p:sp>
        <p:nvSpPr>
          <p:cNvPr id="23" name="AutoShape 9" descr="Dark downward diagonal"/>
          <p:cNvSpPr>
            <a:spLocks noChangeArrowheads="1"/>
          </p:cNvSpPr>
          <p:nvPr/>
        </p:nvSpPr>
        <p:spPr bwMode="auto">
          <a:xfrm>
            <a:off x="5899781" y="4641266"/>
            <a:ext cx="2010392" cy="688933"/>
          </a:xfrm>
          <a:prstGeom prst="chevron">
            <a:avLst>
              <a:gd name="adj" fmla="val 18196"/>
            </a:avLst>
          </a:prstGeom>
          <a:solidFill>
            <a:schemeClr val="accent2"/>
          </a:solidFill>
          <a:ln>
            <a:noFill/>
          </a:ln>
          <a:effectLst/>
        </p:spPr>
        <p:txBody>
          <a:bodyPr wrap="none" anchor="ctr"/>
          <a:lstStyle/>
          <a:p>
            <a:pPr>
              <a:defRPr/>
            </a:pPr>
            <a:r>
              <a:rPr lang="de-DE" sz="1400" b="1" dirty="0" err="1">
                <a:solidFill>
                  <a:schemeClr val="bg1"/>
                </a:solidFill>
              </a:rPr>
              <a:t>Concomitant</a:t>
            </a:r>
            <a:r>
              <a:rPr lang="de-DE" sz="1400" b="1" dirty="0">
                <a:solidFill>
                  <a:schemeClr val="bg1"/>
                </a:solidFill>
              </a:rPr>
              <a:t> </a:t>
            </a:r>
            <a:endParaRPr lang="de-DE" sz="1400" b="1" dirty="0" smtClean="0">
              <a:solidFill>
                <a:schemeClr val="bg1"/>
              </a:solidFill>
            </a:endParaRPr>
          </a:p>
          <a:p>
            <a:pPr>
              <a:defRPr/>
            </a:pPr>
            <a:r>
              <a:rPr lang="de-DE" sz="1400" b="1" dirty="0" err="1" smtClean="0">
                <a:solidFill>
                  <a:schemeClr val="bg1"/>
                </a:solidFill>
              </a:rPr>
              <a:t>Vaccination</a:t>
            </a:r>
            <a:r>
              <a:rPr lang="de-DE" sz="1400" b="1" dirty="0" smtClean="0">
                <a:solidFill>
                  <a:schemeClr val="bg1"/>
                </a:solidFill>
              </a:rPr>
              <a:t> </a:t>
            </a:r>
            <a:r>
              <a:rPr lang="de-DE" sz="1400" b="1" dirty="0" err="1" smtClean="0">
                <a:solidFill>
                  <a:schemeClr val="bg1"/>
                </a:solidFill>
              </a:rPr>
              <a:t>studies</a:t>
            </a:r>
            <a:endParaRPr lang="de-DE" sz="1400" b="1" dirty="0" smtClean="0">
              <a:solidFill>
                <a:schemeClr val="bg1"/>
              </a:solidFill>
            </a:endParaRPr>
          </a:p>
        </p:txBody>
      </p:sp>
      <p:sp>
        <p:nvSpPr>
          <p:cNvPr id="24" name="Rectangle 6"/>
          <p:cNvSpPr>
            <a:spLocks noChangeArrowheads="1"/>
          </p:cNvSpPr>
          <p:nvPr/>
        </p:nvSpPr>
        <p:spPr bwMode="auto">
          <a:xfrm>
            <a:off x="5902852" y="5380028"/>
            <a:ext cx="203464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marL="187325" lvl="1" indent="-185738" defTabSz="787400">
              <a:buFontTx/>
              <a:buChar char="»"/>
            </a:pPr>
            <a:r>
              <a:rPr lang="de-DE" sz="1100" b="1" smtClean="0">
                <a:solidFill>
                  <a:schemeClr val="accent2"/>
                </a:solidFill>
              </a:rPr>
              <a:t>Safety</a:t>
            </a:r>
            <a:r>
              <a:rPr lang="de-DE" sz="1100" b="1" dirty="0" smtClean="0">
                <a:solidFill>
                  <a:schemeClr val="accent2"/>
                </a:solidFill>
              </a:rPr>
              <a:t>, </a:t>
            </a:r>
            <a:r>
              <a:rPr lang="de-DE" sz="1100" b="1" dirty="0" err="1" smtClean="0">
                <a:solidFill>
                  <a:schemeClr val="accent2"/>
                </a:solidFill>
              </a:rPr>
              <a:t>immunogenicity</a:t>
            </a:r>
            <a:r>
              <a:rPr lang="de-DE" sz="1100" b="1" dirty="0" smtClean="0">
                <a:solidFill>
                  <a:schemeClr val="accent2"/>
                </a:solidFill>
              </a:rPr>
              <a:t> (non-</a:t>
            </a:r>
            <a:r>
              <a:rPr lang="de-DE" sz="1100" b="1" dirty="0" err="1" smtClean="0">
                <a:solidFill>
                  <a:schemeClr val="accent2"/>
                </a:solidFill>
              </a:rPr>
              <a:t>interference</a:t>
            </a:r>
            <a:r>
              <a:rPr lang="de-DE" sz="1100" b="1" dirty="0" smtClean="0">
                <a:solidFill>
                  <a:schemeClr val="accent2"/>
                </a:solidFill>
              </a:rPr>
              <a:t>)</a:t>
            </a:r>
          </a:p>
        </p:txBody>
      </p:sp>
      <p:sp>
        <p:nvSpPr>
          <p:cNvPr id="4" name="Fußzeilenplatzhalter 3"/>
          <p:cNvSpPr>
            <a:spLocks noGrp="1"/>
          </p:cNvSpPr>
          <p:nvPr>
            <p:ph type="ftr" sz="quarter" idx="11"/>
          </p:nvPr>
        </p:nvSpPr>
        <p:spPr/>
        <p:txBody>
          <a:bodyPr/>
          <a:lstStyle/>
          <a:p>
            <a:r>
              <a:rPr lang="en-US" smtClean="0"/>
              <a:t>VALNEVA'S LB VACCINE                                         </a:t>
            </a:r>
            <a:endParaRPr lang="en-US" dirty="0"/>
          </a:p>
        </p:txBody>
      </p:sp>
      <p:sp>
        <p:nvSpPr>
          <p:cNvPr id="5" name="Foliennummernplatzhalter 4"/>
          <p:cNvSpPr>
            <a:spLocks noGrp="1"/>
          </p:cNvSpPr>
          <p:nvPr>
            <p:ph type="sldNum" sz="quarter" idx="12"/>
          </p:nvPr>
        </p:nvSpPr>
        <p:spPr/>
        <p:txBody>
          <a:bodyPr/>
          <a:lstStyle/>
          <a:p>
            <a:fld id="{DECF7BD0-5718-4203-831C-0CE0D6B007E8}" type="slidenum">
              <a:rPr lang="en-US" smtClean="0"/>
              <a:pPr/>
              <a:t>25</a:t>
            </a:fld>
            <a:endParaRPr lang="en-US" dirty="0"/>
          </a:p>
        </p:txBody>
      </p:sp>
      <p:sp>
        <p:nvSpPr>
          <p:cNvPr id="6" name="Datumsplatzhalter 5"/>
          <p:cNvSpPr>
            <a:spLocks noGrp="1"/>
          </p:cNvSpPr>
          <p:nvPr>
            <p:ph type="dt" sz="half" idx="10"/>
          </p:nvPr>
        </p:nvSpPr>
        <p:spPr/>
        <p:txBody>
          <a:bodyPr/>
          <a:lstStyle/>
          <a:p>
            <a:r>
              <a:rPr lang="en-US" smtClean="0"/>
              <a:t>SEPTEMBER 25, 2014</a:t>
            </a:r>
            <a:endParaRPr lang="en-US" dirty="0"/>
          </a:p>
        </p:txBody>
      </p:sp>
      <p:sp>
        <p:nvSpPr>
          <p:cNvPr id="30" name="Rectangle 5"/>
          <p:cNvSpPr>
            <a:spLocks noChangeArrowheads="1"/>
          </p:cNvSpPr>
          <p:nvPr/>
        </p:nvSpPr>
        <p:spPr bwMode="auto">
          <a:xfrm>
            <a:off x="4608918" y="1647031"/>
            <a:ext cx="1271182"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r>
              <a:rPr lang="de-DE" sz="1400" b="1" smtClean="0">
                <a:solidFill>
                  <a:schemeClr val="bg1"/>
                </a:solidFill>
              </a:rPr>
              <a:t>2 tick seasons </a:t>
            </a:r>
            <a:endParaRPr lang="en-US" sz="1400" b="1" dirty="0">
              <a:solidFill>
                <a:schemeClr val="bg1"/>
              </a:solidFill>
            </a:endParaRPr>
          </a:p>
        </p:txBody>
      </p:sp>
      <p:sp>
        <p:nvSpPr>
          <p:cNvPr id="17" name="AutoShape 17" descr="Dark downward diagonal"/>
          <p:cNvSpPr>
            <a:spLocks noChangeArrowheads="1"/>
          </p:cNvSpPr>
          <p:nvPr/>
        </p:nvSpPr>
        <p:spPr bwMode="auto">
          <a:xfrm>
            <a:off x="3213100" y="1949434"/>
            <a:ext cx="3796042" cy="611998"/>
          </a:xfrm>
          <a:prstGeom prst="chevron">
            <a:avLst>
              <a:gd name="adj" fmla="val 15821"/>
            </a:avLst>
          </a:prstGeom>
          <a:solidFill>
            <a:schemeClr val="tx2"/>
          </a:solidFill>
          <a:ln>
            <a:noFill/>
          </a:ln>
          <a:extLst/>
        </p:spPr>
        <p:txBody>
          <a:bodyPr wrap="none" anchor="ctr"/>
          <a:lstStyle/>
          <a:p>
            <a:pPr algn="ctr" defTabSz="787400"/>
            <a:r>
              <a:rPr lang="de-AT" sz="1400" b="1" dirty="0">
                <a:solidFill>
                  <a:schemeClr val="bg1"/>
                </a:solidFill>
              </a:rPr>
              <a:t>PHASE III</a:t>
            </a:r>
          </a:p>
          <a:p>
            <a:pPr algn="ctr" defTabSz="787400"/>
            <a:r>
              <a:rPr lang="de-AT" sz="1400" b="1" dirty="0" err="1" smtClean="0">
                <a:solidFill>
                  <a:schemeClr val="bg1"/>
                </a:solidFill>
              </a:rPr>
              <a:t>Healthy</a:t>
            </a:r>
            <a:r>
              <a:rPr lang="de-AT" sz="1400" b="1" dirty="0" smtClean="0">
                <a:solidFill>
                  <a:schemeClr val="bg1"/>
                </a:solidFill>
              </a:rPr>
              <a:t> </a:t>
            </a:r>
            <a:r>
              <a:rPr lang="de-AT" sz="1400" b="1" dirty="0" err="1" smtClean="0">
                <a:solidFill>
                  <a:schemeClr val="bg1"/>
                </a:solidFill>
              </a:rPr>
              <a:t>adults</a:t>
            </a:r>
            <a:endParaRPr lang="de-AT" sz="1400" b="1" dirty="0" smtClean="0">
              <a:solidFill>
                <a:schemeClr val="bg1"/>
              </a:solidFill>
            </a:endParaRPr>
          </a:p>
        </p:txBody>
      </p:sp>
    </p:spTree>
    <p:extLst>
      <p:ext uri="{BB962C8B-B14F-4D97-AF65-F5344CB8AC3E}">
        <p14:creationId xmlns:p14="http://schemas.microsoft.com/office/powerpoint/2010/main" val="158603609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z="2200" dirty="0"/>
              <a:t>VLA15 </a:t>
            </a:r>
            <a:r>
              <a:rPr lang="en-US" sz="2200" dirty="0" smtClean="0"/>
              <a:t>– Summary</a:t>
            </a:r>
            <a:r>
              <a:rPr lang="en-US" dirty="0" smtClean="0"/>
              <a:t/>
            </a:r>
            <a:br>
              <a:rPr lang="en-US" dirty="0" smtClean="0"/>
            </a:br>
            <a:endParaRPr lang="en-US" sz="2200" b="0" dirty="0">
              <a:solidFill>
                <a:schemeClr val="tx2"/>
              </a:solidFill>
            </a:endParaRPr>
          </a:p>
        </p:txBody>
      </p:sp>
      <p:sp>
        <p:nvSpPr>
          <p:cNvPr id="3" name="Inhaltsplatzhalter 2"/>
          <p:cNvSpPr>
            <a:spLocks noGrp="1"/>
          </p:cNvSpPr>
          <p:nvPr>
            <p:ph idx="1"/>
          </p:nvPr>
        </p:nvSpPr>
        <p:spPr/>
        <p:txBody>
          <a:bodyPr/>
          <a:lstStyle/>
          <a:p>
            <a:pPr marL="300552" indent="-300552">
              <a:buFont typeface="Arial" panose="020B0604020202020204" pitchFamily="34" charset="0"/>
              <a:buChar char="+"/>
            </a:pPr>
            <a:r>
              <a:rPr lang="en-GB" sz="1600" dirty="0">
                <a:solidFill>
                  <a:schemeClr val="accent2"/>
                </a:solidFill>
              </a:rPr>
              <a:t>Protein-based vaccine protective against the </a:t>
            </a:r>
            <a:r>
              <a:rPr lang="en-GB" sz="1600" dirty="0" smtClean="0">
                <a:solidFill>
                  <a:schemeClr val="accent2"/>
                </a:solidFill>
              </a:rPr>
              <a:t>6 </a:t>
            </a:r>
            <a:r>
              <a:rPr lang="en-GB" sz="1600" dirty="0">
                <a:solidFill>
                  <a:schemeClr val="accent2"/>
                </a:solidFill>
              </a:rPr>
              <a:t>major </a:t>
            </a:r>
            <a:r>
              <a:rPr lang="en-GB" sz="1600" dirty="0" err="1" smtClean="0">
                <a:solidFill>
                  <a:schemeClr val="accent2"/>
                </a:solidFill>
              </a:rPr>
              <a:t>OspA</a:t>
            </a:r>
            <a:r>
              <a:rPr lang="en-GB" sz="1600" dirty="0" smtClean="0">
                <a:solidFill>
                  <a:schemeClr val="accent2"/>
                </a:solidFill>
              </a:rPr>
              <a:t> serotype Borrelia </a:t>
            </a:r>
            <a:r>
              <a:rPr lang="en-GB" sz="1600" dirty="0">
                <a:solidFill>
                  <a:schemeClr val="accent2"/>
                </a:solidFill>
              </a:rPr>
              <a:t>species causing disease in </a:t>
            </a:r>
            <a:r>
              <a:rPr lang="en-GB" sz="1600" dirty="0" smtClean="0">
                <a:solidFill>
                  <a:schemeClr val="accent2"/>
                </a:solidFill>
              </a:rPr>
              <a:t>EU &amp; US</a:t>
            </a:r>
            <a:endParaRPr lang="en-US" sz="1600" dirty="0" smtClean="0">
              <a:solidFill>
                <a:schemeClr val="accent2"/>
              </a:solidFill>
            </a:endParaRPr>
          </a:p>
          <a:p>
            <a:pPr marL="300552" indent="-300552">
              <a:buFont typeface="Arial" panose="020B0604020202020204" pitchFamily="34" charset="0"/>
              <a:buChar char="+"/>
            </a:pPr>
            <a:r>
              <a:rPr lang="de-DE" sz="1600" dirty="0" err="1" smtClean="0">
                <a:solidFill>
                  <a:schemeClr val="accent2"/>
                </a:solidFill>
              </a:rPr>
              <a:t>Pre-clinical</a:t>
            </a:r>
            <a:r>
              <a:rPr lang="de-DE" sz="1600" dirty="0" smtClean="0">
                <a:solidFill>
                  <a:schemeClr val="accent2"/>
                </a:solidFill>
              </a:rPr>
              <a:t> </a:t>
            </a:r>
            <a:r>
              <a:rPr lang="de-DE" sz="1600" dirty="0" err="1" smtClean="0">
                <a:solidFill>
                  <a:schemeClr val="accent2"/>
                </a:solidFill>
              </a:rPr>
              <a:t>protection</a:t>
            </a:r>
            <a:r>
              <a:rPr lang="de-DE" sz="1600" dirty="0" smtClean="0">
                <a:solidFill>
                  <a:schemeClr val="accent2"/>
                </a:solidFill>
              </a:rPr>
              <a:t> </a:t>
            </a:r>
            <a:r>
              <a:rPr lang="de-DE" sz="1600" dirty="0" err="1" smtClean="0">
                <a:solidFill>
                  <a:schemeClr val="accent2"/>
                </a:solidFill>
              </a:rPr>
              <a:t>shown</a:t>
            </a:r>
            <a:r>
              <a:rPr lang="de-DE" sz="1600" dirty="0" smtClean="0">
                <a:solidFill>
                  <a:schemeClr val="accent2"/>
                </a:solidFill>
              </a:rPr>
              <a:t> in 5 different </a:t>
            </a:r>
            <a:r>
              <a:rPr lang="de-DE" sz="1600" dirty="0" err="1" smtClean="0">
                <a:solidFill>
                  <a:schemeClr val="accent2"/>
                </a:solidFill>
              </a:rPr>
              <a:t>animal</a:t>
            </a:r>
            <a:r>
              <a:rPr lang="de-DE" sz="1600" dirty="0" smtClean="0">
                <a:solidFill>
                  <a:schemeClr val="accent2"/>
                </a:solidFill>
              </a:rPr>
              <a:t> </a:t>
            </a:r>
            <a:r>
              <a:rPr lang="de-DE" sz="1600" dirty="0" err="1" smtClean="0">
                <a:solidFill>
                  <a:schemeClr val="accent2"/>
                </a:solidFill>
              </a:rPr>
              <a:t>models</a:t>
            </a:r>
            <a:r>
              <a:rPr lang="de-DE" sz="1600" dirty="0" smtClean="0">
                <a:solidFill>
                  <a:schemeClr val="accent2"/>
                </a:solidFill>
              </a:rPr>
              <a:t> (4 </a:t>
            </a:r>
            <a:r>
              <a:rPr lang="de-DE" sz="1600" dirty="0" err="1" smtClean="0">
                <a:solidFill>
                  <a:schemeClr val="accent2"/>
                </a:solidFill>
              </a:rPr>
              <a:t>OspA</a:t>
            </a:r>
            <a:r>
              <a:rPr lang="de-DE" sz="1600" dirty="0" smtClean="0">
                <a:solidFill>
                  <a:schemeClr val="accent2"/>
                </a:solidFill>
              </a:rPr>
              <a:t> </a:t>
            </a:r>
            <a:r>
              <a:rPr lang="de-DE" sz="1600" dirty="0" err="1" smtClean="0">
                <a:solidFill>
                  <a:schemeClr val="accent2"/>
                </a:solidFill>
              </a:rPr>
              <a:t>serotypes</a:t>
            </a:r>
            <a:r>
              <a:rPr lang="de-DE" sz="1600" dirty="0" smtClean="0">
                <a:solidFill>
                  <a:schemeClr val="accent2"/>
                </a:solidFill>
              </a:rPr>
              <a:t>)</a:t>
            </a:r>
          </a:p>
          <a:p>
            <a:pPr marL="300552" indent="-300552">
              <a:buFont typeface="Arial" panose="020B0604020202020204" pitchFamily="34" charset="0"/>
              <a:buChar char="+"/>
            </a:pPr>
            <a:r>
              <a:rPr lang="en-US" sz="1600" dirty="0">
                <a:solidFill>
                  <a:schemeClr val="accent2"/>
                </a:solidFill>
              </a:rPr>
              <a:t>VLA15 drug substance of excellent </a:t>
            </a:r>
            <a:r>
              <a:rPr lang="en-US" sz="1600" dirty="0" smtClean="0">
                <a:solidFill>
                  <a:schemeClr val="accent2"/>
                </a:solidFill>
              </a:rPr>
              <a:t>quality </a:t>
            </a:r>
            <a:r>
              <a:rPr lang="en-US" sz="1600" dirty="0">
                <a:solidFill>
                  <a:schemeClr val="accent2"/>
                </a:solidFill>
              </a:rPr>
              <a:t>produced in E. coli </a:t>
            </a:r>
            <a:r>
              <a:rPr lang="en-US" sz="1600" dirty="0" smtClean="0">
                <a:solidFill>
                  <a:schemeClr val="accent2"/>
                </a:solidFill>
              </a:rPr>
              <a:t>in </a:t>
            </a:r>
            <a:r>
              <a:rPr lang="en-US" sz="1600" dirty="0">
                <a:solidFill>
                  <a:schemeClr val="accent2"/>
                </a:solidFill>
              </a:rPr>
              <a:t>scalable fermentation process (fed-batch) in defined synthetic medium, yielding app. 1.2 g/L of mature </a:t>
            </a:r>
            <a:r>
              <a:rPr lang="en-US" sz="1600" dirty="0" smtClean="0">
                <a:solidFill>
                  <a:schemeClr val="accent2"/>
                </a:solidFill>
              </a:rPr>
              <a:t>lipoprotein</a:t>
            </a:r>
            <a:endParaRPr lang="en-US" sz="1600" dirty="0">
              <a:solidFill>
                <a:schemeClr val="accent2"/>
              </a:solidFill>
            </a:endParaRPr>
          </a:p>
          <a:p>
            <a:pPr marL="300552" indent="-300552">
              <a:buFont typeface="Arial" panose="020B0604020202020204" pitchFamily="34" charset="0"/>
              <a:buChar char="+"/>
            </a:pPr>
            <a:r>
              <a:rPr lang="en-US" sz="1600" dirty="0">
                <a:solidFill>
                  <a:schemeClr val="accent2"/>
                </a:solidFill>
              </a:rPr>
              <a:t>Semi-generic, scalable production process for all 3 proteins, resulting in high purity and low amount of residual impurities</a:t>
            </a:r>
          </a:p>
          <a:p>
            <a:pPr marL="300552" indent="-300552">
              <a:buFont typeface="Arial" panose="020B0604020202020204" pitchFamily="34" charset="0"/>
              <a:buChar char="+"/>
            </a:pPr>
            <a:r>
              <a:rPr lang="en-US" sz="1600" dirty="0" smtClean="0">
                <a:solidFill>
                  <a:schemeClr val="accent2"/>
                </a:solidFill>
              </a:rPr>
              <a:t>Project ready to move into clinical testing within 12- 15 months</a:t>
            </a:r>
          </a:p>
        </p:txBody>
      </p:sp>
      <p:sp>
        <p:nvSpPr>
          <p:cNvPr id="6" name="Datumsplatzhalter 5"/>
          <p:cNvSpPr>
            <a:spLocks noGrp="1"/>
          </p:cNvSpPr>
          <p:nvPr>
            <p:ph type="dt" sz="half" idx="10"/>
          </p:nvPr>
        </p:nvSpPr>
        <p:spPr/>
        <p:txBody>
          <a:bodyPr/>
          <a:lstStyle/>
          <a:p>
            <a:r>
              <a:rPr lang="en-US" smtClean="0"/>
              <a:t>SEPTEMBER 25, 2014</a:t>
            </a:r>
            <a:endParaRPr lang="en-US" dirty="0"/>
          </a:p>
        </p:txBody>
      </p:sp>
      <p:sp>
        <p:nvSpPr>
          <p:cNvPr id="4" name="Fußzeilenplatzhalter 3"/>
          <p:cNvSpPr>
            <a:spLocks noGrp="1"/>
          </p:cNvSpPr>
          <p:nvPr>
            <p:ph type="ftr" sz="quarter" idx="11"/>
          </p:nvPr>
        </p:nvSpPr>
        <p:spPr/>
        <p:txBody>
          <a:bodyPr/>
          <a:lstStyle/>
          <a:p>
            <a:r>
              <a:rPr lang="en-US" smtClean="0"/>
              <a:t>VALNEVA'S LB VACCINE                                         </a:t>
            </a:r>
            <a:endParaRPr lang="en-US"/>
          </a:p>
        </p:txBody>
      </p:sp>
      <p:sp>
        <p:nvSpPr>
          <p:cNvPr id="5" name="Foliennummernplatzhalter 4"/>
          <p:cNvSpPr>
            <a:spLocks noGrp="1"/>
          </p:cNvSpPr>
          <p:nvPr>
            <p:ph type="sldNum" sz="quarter" idx="12"/>
          </p:nvPr>
        </p:nvSpPr>
        <p:spPr/>
        <p:txBody>
          <a:bodyPr/>
          <a:lstStyle/>
          <a:p>
            <a:fld id="{DECF7BD0-5718-4203-831C-0CE0D6B007E8}" type="slidenum">
              <a:rPr lang="en-US" smtClean="0"/>
              <a:t>26</a:t>
            </a:fld>
            <a:endParaRPr lang="en-US"/>
          </a:p>
        </p:txBody>
      </p:sp>
      <p:sp>
        <p:nvSpPr>
          <p:cNvPr id="7" name="Text Placeholder 6"/>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132847747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z="2200" dirty="0"/>
              <a:t>VLA15 </a:t>
            </a:r>
            <a:r>
              <a:rPr lang="en-US" sz="2200" dirty="0" smtClean="0"/>
              <a:t>– Acknowledgements</a:t>
            </a:r>
            <a:r>
              <a:rPr lang="en-US" dirty="0" smtClean="0"/>
              <a:t/>
            </a:r>
            <a:br>
              <a:rPr lang="en-US" dirty="0" smtClean="0"/>
            </a:br>
            <a:endParaRPr lang="en-US" sz="2200" b="0" dirty="0">
              <a:solidFill>
                <a:schemeClr val="tx2"/>
              </a:solidFill>
            </a:endParaRPr>
          </a:p>
        </p:txBody>
      </p:sp>
      <p:sp>
        <p:nvSpPr>
          <p:cNvPr id="3" name="Inhaltsplatzhalter 2"/>
          <p:cNvSpPr>
            <a:spLocks noGrp="1"/>
          </p:cNvSpPr>
          <p:nvPr>
            <p:ph idx="1"/>
          </p:nvPr>
        </p:nvSpPr>
        <p:spPr/>
        <p:txBody>
          <a:bodyPr/>
          <a:lstStyle/>
          <a:p>
            <a:pPr marL="300552" indent="-300552">
              <a:buFont typeface="Arial" panose="020B0604020202020204" pitchFamily="34" charset="0"/>
              <a:buChar char="+"/>
            </a:pPr>
            <a:r>
              <a:rPr lang="de-DE" sz="1600" dirty="0" err="1" smtClean="0">
                <a:solidFill>
                  <a:schemeClr val="accent2"/>
                </a:solidFill>
              </a:rPr>
              <a:t>Pre-clinical</a:t>
            </a:r>
            <a:r>
              <a:rPr lang="de-DE" sz="1600" dirty="0" smtClean="0">
                <a:solidFill>
                  <a:schemeClr val="accent2"/>
                </a:solidFill>
              </a:rPr>
              <a:t> Research at Valneva: Urban Lundberg, </a:t>
            </a:r>
            <a:r>
              <a:rPr lang="de-DE" sz="1600" dirty="0" err="1" smtClean="0">
                <a:solidFill>
                  <a:schemeClr val="accent2"/>
                </a:solidFill>
              </a:rPr>
              <a:t>Pär</a:t>
            </a:r>
            <a:r>
              <a:rPr lang="de-DE" sz="1600" dirty="0" smtClean="0">
                <a:solidFill>
                  <a:schemeClr val="accent2"/>
                </a:solidFill>
              </a:rPr>
              <a:t> </a:t>
            </a:r>
            <a:r>
              <a:rPr lang="de-DE" sz="1600" dirty="0" err="1" smtClean="0">
                <a:solidFill>
                  <a:schemeClr val="accent2"/>
                </a:solidFill>
              </a:rPr>
              <a:t>Comstedt</a:t>
            </a:r>
            <a:r>
              <a:rPr lang="de-DE" sz="1600" dirty="0" smtClean="0">
                <a:solidFill>
                  <a:schemeClr val="accent2"/>
                </a:solidFill>
              </a:rPr>
              <a:t>, Wolfgang Schüler, Robert </a:t>
            </a:r>
            <a:r>
              <a:rPr lang="de-DE" sz="1600" dirty="0" err="1" smtClean="0">
                <a:solidFill>
                  <a:schemeClr val="accent2"/>
                </a:solidFill>
              </a:rPr>
              <a:t>Schlegl</a:t>
            </a:r>
            <a:r>
              <a:rPr lang="de-DE" sz="1600" dirty="0" smtClean="0">
                <a:solidFill>
                  <a:schemeClr val="accent2"/>
                </a:solidFill>
              </a:rPr>
              <a:t>, Markus </a:t>
            </a:r>
            <a:r>
              <a:rPr lang="de-DE" sz="1600" dirty="0" err="1" smtClean="0">
                <a:solidFill>
                  <a:schemeClr val="accent2"/>
                </a:solidFill>
              </a:rPr>
              <a:t>Hanner</a:t>
            </a:r>
            <a:r>
              <a:rPr lang="de-DE" sz="1600" dirty="0" smtClean="0">
                <a:solidFill>
                  <a:schemeClr val="accent2"/>
                </a:solidFill>
              </a:rPr>
              <a:t>, Sandra Jost, Ana Kremers, Christina </a:t>
            </a:r>
            <a:r>
              <a:rPr lang="de-DE" sz="1600" dirty="0" err="1" smtClean="0">
                <a:solidFill>
                  <a:schemeClr val="accent2"/>
                </a:solidFill>
              </a:rPr>
              <a:t>Satke</a:t>
            </a:r>
            <a:r>
              <a:rPr lang="de-DE" sz="1600" dirty="0" smtClean="0">
                <a:solidFill>
                  <a:schemeClr val="accent2"/>
                </a:solidFill>
              </a:rPr>
              <a:t> </a:t>
            </a:r>
            <a:r>
              <a:rPr lang="de-DE" sz="1600" dirty="0" err="1" smtClean="0">
                <a:solidFill>
                  <a:schemeClr val="accent2"/>
                </a:solidFill>
              </a:rPr>
              <a:t>and</a:t>
            </a:r>
            <a:r>
              <a:rPr lang="de-DE" sz="1600" dirty="0" smtClean="0">
                <a:solidFill>
                  <a:schemeClr val="accent2"/>
                </a:solidFill>
              </a:rPr>
              <a:t> </a:t>
            </a:r>
            <a:r>
              <a:rPr lang="de-DE" sz="1600" dirty="0" err="1" smtClean="0">
                <a:solidFill>
                  <a:schemeClr val="accent2"/>
                </a:solidFill>
              </a:rPr>
              <a:t>many</a:t>
            </a:r>
            <a:r>
              <a:rPr lang="de-DE" sz="1600" dirty="0" smtClean="0">
                <a:solidFill>
                  <a:schemeClr val="accent2"/>
                </a:solidFill>
              </a:rPr>
              <a:t> </a:t>
            </a:r>
            <a:r>
              <a:rPr lang="de-DE" sz="1600" dirty="0" err="1" smtClean="0">
                <a:solidFill>
                  <a:schemeClr val="accent2"/>
                </a:solidFill>
              </a:rPr>
              <a:t>others</a:t>
            </a:r>
            <a:endParaRPr lang="de-DE" sz="1600" dirty="0" smtClean="0">
              <a:solidFill>
                <a:schemeClr val="accent2"/>
              </a:solidFill>
            </a:endParaRPr>
          </a:p>
          <a:p>
            <a:pPr marL="300552" indent="-300552">
              <a:buFont typeface="Arial" panose="020B0604020202020204" pitchFamily="34" charset="0"/>
              <a:buChar char="+"/>
            </a:pPr>
            <a:endParaRPr lang="de-DE" sz="1600" b="0" dirty="0">
              <a:solidFill>
                <a:schemeClr val="accent2"/>
              </a:solidFill>
            </a:endParaRPr>
          </a:p>
          <a:p>
            <a:pPr marL="300552" indent="-300552">
              <a:buFont typeface="Arial" panose="020B0604020202020204" pitchFamily="34" charset="0"/>
              <a:buChar char="+"/>
            </a:pPr>
            <a:endParaRPr lang="de-DE" sz="1600" dirty="0" smtClean="0">
              <a:solidFill>
                <a:schemeClr val="accent2"/>
              </a:solidFill>
            </a:endParaRPr>
          </a:p>
          <a:p>
            <a:pPr marL="300552" indent="-300552">
              <a:buFont typeface="Arial" panose="020B0604020202020204" pitchFamily="34" charset="0"/>
              <a:buChar char="+"/>
            </a:pPr>
            <a:endParaRPr lang="de-DE" sz="1600" b="0" dirty="0">
              <a:solidFill>
                <a:schemeClr val="accent2"/>
              </a:solidFill>
            </a:endParaRPr>
          </a:p>
          <a:p>
            <a:pPr marL="300552" indent="-300552">
              <a:buFont typeface="Arial" panose="020B0604020202020204" pitchFamily="34" charset="0"/>
              <a:buChar char="+"/>
            </a:pPr>
            <a:endParaRPr lang="de-DE" sz="1600" dirty="0" smtClean="0">
              <a:solidFill>
                <a:schemeClr val="accent2"/>
              </a:solidFill>
            </a:endParaRPr>
          </a:p>
          <a:p>
            <a:pPr marL="300552" indent="-300552">
              <a:buFont typeface="Arial" panose="020B0604020202020204" pitchFamily="34" charset="0"/>
              <a:buChar char="+"/>
            </a:pPr>
            <a:endParaRPr lang="de-DE" sz="1600" b="0" dirty="0">
              <a:solidFill>
                <a:schemeClr val="accent2"/>
              </a:solidFill>
            </a:endParaRPr>
          </a:p>
          <a:p>
            <a:pPr marL="300552" indent="-300552">
              <a:buFont typeface="Arial" panose="020B0604020202020204" pitchFamily="34" charset="0"/>
              <a:buChar char="+"/>
            </a:pPr>
            <a:endParaRPr lang="de-DE" sz="1600" dirty="0" smtClean="0">
              <a:solidFill>
                <a:schemeClr val="accent2"/>
              </a:solidFill>
            </a:endParaRPr>
          </a:p>
          <a:p>
            <a:pPr marL="300552" indent="-300552">
              <a:buFont typeface="Arial" panose="020B0604020202020204" pitchFamily="34" charset="0"/>
              <a:buChar char="+"/>
            </a:pPr>
            <a:endParaRPr lang="de-DE" sz="1600" b="0" dirty="0">
              <a:solidFill>
                <a:schemeClr val="accent2"/>
              </a:solidFill>
            </a:endParaRPr>
          </a:p>
          <a:p>
            <a:pPr marL="300552" indent="-300552">
              <a:buFont typeface="Arial" panose="020B0604020202020204" pitchFamily="34" charset="0"/>
              <a:buChar char="+"/>
            </a:pPr>
            <a:r>
              <a:rPr lang="de-DE" sz="1600" b="0" dirty="0" err="1" smtClean="0">
                <a:solidFill>
                  <a:schemeClr val="accent2"/>
                </a:solidFill>
              </a:rPr>
              <a:t>Collaborators</a:t>
            </a:r>
            <a:r>
              <a:rPr lang="de-DE" sz="1600" dirty="0" smtClean="0">
                <a:solidFill>
                  <a:schemeClr val="accent2"/>
                </a:solidFill>
              </a:rPr>
              <a:t>: Sven Bergström, Hans </a:t>
            </a:r>
            <a:r>
              <a:rPr lang="de-DE" sz="1600" dirty="0" err="1" smtClean="0">
                <a:solidFill>
                  <a:schemeClr val="accent2"/>
                </a:solidFill>
              </a:rPr>
              <a:t>Dautel</a:t>
            </a:r>
            <a:r>
              <a:rPr lang="de-DE" sz="1600" dirty="0" smtClean="0">
                <a:solidFill>
                  <a:schemeClr val="accent2"/>
                </a:solidFill>
              </a:rPr>
              <a:t>, Volker </a:t>
            </a:r>
            <a:r>
              <a:rPr lang="de-DE" sz="1600" dirty="0" err="1" smtClean="0">
                <a:solidFill>
                  <a:schemeClr val="accent2"/>
                </a:solidFill>
              </a:rPr>
              <a:t>Fingerle</a:t>
            </a:r>
            <a:endParaRPr lang="en-US" sz="1600" b="0" dirty="0">
              <a:solidFill>
                <a:schemeClr val="accent2"/>
              </a:solidFill>
            </a:endParaRPr>
          </a:p>
        </p:txBody>
      </p:sp>
      <p:sp>
        <p:nvSpPr>
          <p:cNvPr id="6" name="Datumsplatzhalter 5"/>
          <p:cNvSpPr>
            <a:spLocks noGrp="1"/>
          </p:cNvSpPr>
          <p:nvPr>
            <p:ph type="dt" sz="half" idx="10"/>
          </p:nvPr>
        </p:nvSpPr>
        <p:spPr/>
        <p:txBody>
          <a:bodyPr/>
          <a:lstStyle/>
          <a:p>
            <a:r>
              <a:rPr lang="en-US" smtClean="0"/>
              <a:t>SEPTEMBER 25, 2014</a:t>
            </a:r>
            <a:endParaRPr lang="en-US" dirty="0"/>
          </a:p>
        </p:txBody>
      </p:sp>
      <p:sp>
        <p:nvSpPr>
          <p:cNvPr id="4" name="Fußzeilenplatzhalter 3"/>
          <p:cNvSpPr>
            <a:spLocks noGrp="1"/>
          </p:cNvSpPr>
          <p:nvPr>
            <p:ph type="ftr" sz="quarter" idx="11"/>
          </p:nvPr>
        </p:nvSpPr>
        <p:spPr/>
        <p:txBody>
          <a:bodyPr/>
          <a:lstStyle/>
          <a:p>
            <a:r>
              <a:rPr lang="en-US" smtClean="0"/>
              <a:t>VALNEVA'S LB VACCINE                                         </a:t>
            </a:r>
            <a:endParaRPr lang="en-US"/>
          </a:p>
        </p:txBody>
      </p:sp>
      <p:sp>
        <p:nvSpPr>
          <p:cNvPr id="5" name="Foliennummernplatzhalter 4"/>
          <p:cNvSpPr>
            <a:spLocks noGrp="1"/>
          </p:cNvSpPr>
          <p:nvPr>
            <p:ph type="sldNum" sz="quarter" idx="12"/>
          </p:nvPr>
        </p:nvSpPr>
        <p:spPr/>
        <p:txBody>
          <a:bodyPr/>
          <a:lstStyle/>
          <a:p>
            <a:fld id="{DECF7BD0-5718-4203-831C-0CE0D6B007E8}" type="slidenum">
              <a:rPr lang="en-US" smtClean="0"/>
              <a:t>27</a:t>
            </a:fld>
            <a:endParaRPr lang="en-US"/>
          </a:p>
        </p:txBody>
      </p:sp>
      <p:sp>
        <p:nvSpPr>
          <p:cNvPr id="7" name="Text Placeholder 6"/>
          <p:cNvSpPr>
            <a:spLocks noGrp="1"/>
          </p:cNvSpPr>
          <p:nvPr>
            <p:ph type="body" sz="quarter" idx="13"/>
          </p:nvPr>
        </p:nvSpPr>
        <p:spPr/>
        <p:txBody>
          <a:bodyPr/>
          <a:lstStyle/>
          <a:p>
            <a:endParaRPr lang="en-US"/>
          </a:p>
        </p:txBody>
      </p:sp>
      <p:pic>
        <p:nvPicPr>
          <p:cNvPr id="8" name="Picture 3" descr="Z:\DEPARTMENTS\PVD\Pictures\Kolpa 2014\2014_08_31 Kanu Kolpa_Andy\IMG_6875.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9751" t="38571" r="1889" b="5539"/>
          <a:stretch/>
        </p:blipFill>
        <p:spPr bwMode="auto">
          <a:xfrm>
            <a:off x="1674292" y="2665843"/>
            <a:ext cx="6912768" cy="2914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903168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a:spLocks noGrp="1"/>
          </p:cNvSpPr>
          <p:nvPr>
            <p:ph type="ctrTitle"/>
          </p:nvPr>
        </p:nvSpPr>
        <p:spPr>
          <a:xfrm>
            <a:off x="728811" y="971550"/>
            <a:ext cx="9226401" cy="2233017"/>
          </a:xfrm>
        </p:spPr>
        <p:txBody>
          <a:bodyPr/>
          <a:lstStyle/>
          <a:p>
            <a:r>
              <a:rPr lang="en-US" dirty="0" smtClean="0"/>
              <a:t>Merci</a:t>
            </a:r>
            <a:br>
              <a:rPr lang="en-US" dirty="0" smtClean="0"/>
            </a:br>
            <a:r>
              <a:rPr lang="en-US" dirty="0" err="1" smtClean="0"/>
              <a:t>Danke</a:t>
            </a:r>
            <a:r>
              <a:rPr lang="en-US" dirty="0" smtClean="0"/>
              <a:t> </a:t>
            </a:r>
            <a:br>
              <a:rPr lang="en-US" dirty="0" smtClean="0"/>
            </a:br>
            <a:r>
              <a:rPr lang="en-US" dirty="0" smtClean="0"/>
              <a:t>Thank </a:t>
            </a:r>
            <a:r>
              <a:rPr lang="en-US" dirty="0"/>
              <a:t>you </a:t>
            </a:r>
            <a:endParaRPr lang="en-US" sz="2700" dirty="0"/>
          </a:p>
        </p:txBody>
      </p:sp>
    </p:spTree>
    <p:extLst>
      <p:ext uri="{BB962C8B-B14F-4D97-AF65-F5344CB8AC3E}">
        <p14:creationId xmlns:p14="http://schemas.microsoft.com/office/powerpoint/2010/main" val="2969219213"/>
      </p:ext>
    </p:extLst>
  </p:cSld>
  <p:clrMapOvr>
    <a:masterClrMapping/>
  </p:clrMapOvr>
  <p:timing>
    <p:tnLst>
      <p:par>
        <p:cTn id="1" dur="indefinite" restart="never" nodeType="tmRoot"/>
      </p:par>
    </p:tnLst>
  </p:timing>
</p:sld>
</file>

<file path=ppt/theme/theme1.xml><?xml version="1.0" encoding="utf-8"?>
<a:theme xmlns:a="http://schemas.openxmlformats.org/drawingml/2006/main" name="valneva_master">
  <a:themeElements>
    <a:clrScheme name="Montblanc">
      <a:dk1>
        <a:srgbClr val="000000"/>
      </a:dk1>
      <a:lt1>
        <a:srgbClr val="FFFFFF"/>
      </a:lt1>
      <a:dk2>
        <a:srgbClr val="1E3C73"/>
      </a:dk2>
      <a:lt2>
        <a:srgbClr val="00A0CD"/>
      </a:lt2>
      <a:accent1>
        <a:srgbClr val="E1E1E1"/>
      </a:accent1>
      <a:accent2>
        <a:srgbClr val="463C3C"/>
      </a:accent2>
      <a:accent3>
        <a:srgbClr val="F5A000"/>
      </a:accent3>
      <a:accent4>
        <a:srgbClr val="EB5F32"/>
      </a:accent4>
      <a:accent5>
        <a:srgbClr val="96055F"/>
      </a:accent5>
      <a:accent6>
        <a:srgbClr val="D2508C"/>
      </a:accent6>
      <a:hlink>
        <a:srgbClr val="000000"/>
      </a:hlink>
      <a:folHlink>
        <a:srgbClr val="000000"/>
      </a:folHlink>
    </a:clrScheme>
    <a:fontScheme name="Arial">
      <a:majorFont>
        <a:latin typeface="Arial"/>
        <a:ea typeface=""/>
        <a:cs typeface=""/>
      </a:majorFont>
      <a:minorFont>
        <a:latin typeface="Arial"/>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sz="1400" dirty="0" smtClean="0">
            <a:latin typeface="Arial" pitchFamily="34" charset="0"/>
            <a:cs typeface="Arial"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marL="180000" indent="-180000">
          <a:lnSpc>
            <a:spcPts val="1800"/>
          </a:lnSpc>
          <a:buFont typeface="Arial" pitchFamily="34" charset="0"/>
          <a:buChar char="+"/>
          <a:defRPr sz="1400" dirty="0" err="1" smtClean="0">
            <a:solidFill>
              <a:schemeClr val="accent2"/>
            </a:solidFill>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montblanc</Template>
  <TotalTime>0</TotalTime>
  <Words>3095</Words>
  <Application>Microsoft Office PowerPoint</Application>
  <PresentationFormat>Custom</PresentationFormat>
  <Paragraphs>737</Paragraphs>
  <Slides>28</Slides>
  <Notes>11</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28</vt:i4>
      </vt:variant>
    </vt:vector>
  </HeadingPairs>
  <TitlesOfParts>
    <vt:vector size="31" baseType="lpstr">
      <vt:lpstr>valneva_master</vt:lpstr>
      <vt:lpstr>Photo Editor Photo</vt:lpstr>
      <vt:lpstr>Image</vt:lpstr>
      <vt:lpstr>Design and evaluation of a novel OspA-based vaccine for the prevention of Lyme borreliosis</vt:lpstr>
      <vt:lpstr>Disclaimer Forward Looking Statements</vt:lpstr>
      <vt:lpstr>Lyme Borreliosis (LB)</vt:lpstr>
      <vt:lpstr>Introduction to vaccine Biology of Borrelia</vt:lpstr>
      <vt:lpstr>Introduction to vaccine Infection cycle of Borrelia</vt:lpstr>
      <vt:lpstr>Introduction to vaccine Epidemiology of Borrelia</vt:lpstr>
      <vt:lpstr>PowerPoint Presentation</vt:lpstr>
      <vt:lpstr>Lyme borreliosis in the United States Distribution of reported LB cases over an eleven years period</vt:lpstr>
      <vt:lpstr>Introduction to vaccine Clinical manifestations of LB</vt:lpstr>
      <vt:lpstr>Lyme Borreliosis vaccine</vt:lpstr>
      <vt:lpstr>Introduction to vaccine Mechanism of action of an OspA based vaccine</vt:lpstr>
      <vt:lpstr>The OspA strategy Learnings from other studies</vt:lpstr>
      <vt:lpstr>The OspA strategy Stabilizing mutations for C-terminal OspA</vt:lpstr>
      <vt:lpstr>The OspA strategy Stabilized truncated monomers linked to heterodimers</vt:lpstr>
      <vt:lpstr>Influence of lipidation on immunogenicity Assessment of monomers by ELISA</vt:lpstr>
      <vt:lpstr>Effect of adjuvant on immunogenicity Assessment of heterodimers by ELISA</vt:lpstr>
      <vt:lpstr>Comparison of Borrelia vaccine antigens Rationale for increased immune response</vt:lpstr>
      <vt:lpstr>Immunogenicity of VLA15 in mice ELISA for C-terminal OspA</vt:lpstr>
      <vt:lpstr>Mouse challenge models Layout and readout of the two challenge models</vt:lpstr>
      <vt:lpstr>Mouse tick challenge model Application of ticks</vt:lpstr>
      <vt:lpstr>Protection by VLA15-combo Active immunization and tick challenge: B. afzelii (ST2)</vt:lpstr>
      <vt:lpstr>Protection by VLA15-combo Active immunization and tick challenge: B. burgdorferi (ST1)</vt:lpstr>
      <vt:lpstr>Status of Borrelia animal model OspA serotype specific mouse challenge models</vt:lpstr>
      <vt:lpstr>Pre-clinical data for all six OspA serotypes In vivo protection &amp; in vitro assays</vt:lpstr>
      <vt:lpstr>Clinical development of LB vaccine Draft clinical development strategy</vt:lpstr>
      <vt:lpstr>VLA15 – Summary </vt:lpstr>
      <vt:lpstr>VLA15 – Acknowledgements </vt:lpstr>
      <vt:lpstr>Merci Danke  Thank you </vt:lpstr>
    </vt:vector>
  </TitlesOfParts>
  <Company>Intercell AG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Analysts Presentation - 1H 2013</dc:title>
  <dc:creator>Laetitia BACHELOT-FONTAINE</dc:creator>
  <cp:lastModifiedBy>Andreas MEINKE</cp:lastModifiedBy>
  <cp:revision>843</cp:revision>
  <cp:lastPrinted>2014-06-24T14:47:02Z</cp:lastPrinted>
  <dcterms:created xsi:type="dcterms:W3CDTF">2012-12-12T16:14:15Z</dcterms:created>
  <dcterms:modified xsi:type="dcterms:W3CDTF">2014-09-22T14:46:21Z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oject">
    <vt:lpwstr>IASO</vt:lpwstr>
  </property>
  <property fmtid="{D5CDD505-2E9C-101B-9397-08002B2CF9AE}" pid="3" name="DocTopsCleaned">
    <vt:lpwstr>True</vt:lpwstr>
  </property>
</Properties>
</file>