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81" r:id="rId7"/>
    <p:sldId id="282" r:id="rId8"/>
    <p:sldId id="283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C89F"/>
    <a:srgbClr val="C29D52"/>
    <a:srgbClr val="A78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7DAAD3-3174-43B8-9401-9D0F23F27D9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3C66A5D-1595-452D-89DE-638CE05EBA53}">
      <dgm:prSet phldrT="[Text]" custT="1"/>
      <dgm:spPr/>
      <dgm:t>
        <a:bodyPr/>
        <a:lstStyle/>
        <a:p>
          <a:r>
            <a:rPr lang="en-US" sz="4800" dirty="0" smtClean="0"/>
            <a:t>VIP</a:t>
          </a:r>
          <a:endParaRPr lang="en-US" sz="4800" dirty="0"/>
        </a:p>
      </dgm:t>
    </dgm:pt>
    <dgm:pt modelId="{79978165-CB60-47F7-A538-63387ED5028A}" type="parTrans" cxnId="{B3E416B7-B4C4-4FED-BF10-9295CD9FA229}">
      <dgm:prSet/>
      <dgm:spPr/>
      <dgm:t>
        <a:bodyPr/>
        <a:lstStyle/>
        <a:p>
          <a:endParaRPr lang="en-US"/>
        </a:p>
      </dgm:t>
    </dgm:pt>
    <dgm:pt modelId="{3030806F-5F71-4451-AB7E-1432BBEB9D1A}" type="sibTrans" cxnId="{B3E416B7-B4C4-4FED-BF10-9295CD9FA229}">
      <dgm:prSet/>
      <dgm:spPr/>
      <dgm:t>
        <a:bodyPr/>
        <a:lstStyle/>
        <a:p>
          <a:endParaRPr lang="en-US"/>
        </a:p>
      </dgm:t>
    </dgm:pt>
    <dgm:pt modelId="{C090CFE9-787A-4100-93B9-FCADE1544C11}">
      <dgm:prSet phldrT="[Text]"/>
      <dgm:spPr/>
      <dgm:t>
        <a:bodyPr/>
        <a:lstStyle/>
        <a:p>
          <a:r>
            <a:rPr lang="en-US" dirty="0" smtClean="0"/>
            <a:t>VPAC-1</a:t>
          </a:r>
          <a:endParaRPr lang="en-US" dirty="0"/>
        </a:p>
      </dgm:t>
    </dgm:pt>
    <dgm:pt modelId="{B0A263E6-DF60-4555-AEC0-5AC922D2272E}" type="parTrans" cxnId="{E53EE263-485A-448E-B13E-2658DA2B7809}">
      <dgm:prSet/>
      <dgm:spPr/>
      <dgm:t>
        <a:bodyPr/>
        <a:lstStyle/>
        <a:p>
          <a:endParaRPr lang="en-US"/>
        </a:p>
      </dgm:t>
    </dgm:pt>
    <dgm:pt modelId="{0169C5D5-2651-425D-88AF-A28DF54A3DDE}" type="sibTrans" cxnId="{E53EE263-485A-448E-B13E-2658DA2B7809}">
      <dgm:prSet/>
      <dgm:spPr/>
      <dgm:t>
        <a:bodyPr/>
        <a:lstStyle/>
        <a:p>
          <a:endParaRPr lang="en-US"/>
        </a:p>
      </dgm:t>
    </dgm:pt>
    <dgm:pt modelId="{6DFE0D3E-0178-4B45-80A3-AC8446DE040B}">
      <dgm:prSet phldrT="[Text]"/>
      <dgm:spPr/>
      <dgm:t>
        <a:bodyPr/>
        <a:lstStyle/>
        <a:p>
          <a:r>
            <a:rPr lang="en-US" dirty="0" smtClean="0"/>
            <a:t>VPAC-2</a:t>
          </a:r>
          <a:endParaRPr lang="en-US" dirty="0"/>
        </a:p>
      </dgm:t>
    </dgm:pt>
    <dgm:pt modelId="{86D27F59-E5B5-4FA6-96A6-2BB6CB5B002C}" type="parTrans" cxnId="{2F37B9C4-C4CE-4702-970C-5FD281458005}">
      <dgm:prSet/>
      <dgm:spPr/>
      <dgm:t>
        <a:bodyPr/>
        <a:lstStyle/>
        <a:p>
          <a:endParaRPr lang="en-US"/>
        </a:p>
      </dgm:t>
    </dgm:pt>
    <dgm:pt modelId="{9A94376B-0E2E-4A62-A1E5-F6BA11F1A3D1}" type="sibTrans" cxnId="{2F37B9C4-C4CE-4702-970C-5FD281458005}">
      <dgm:prSet/>
      <dgm:spPr/>
      <dgm:t>
        <a:bodyPr/>
        <a:lstStyle/>
        <a:p>
          <a:endParaRPr lang="en-US"/>
        </a:p>
      </dgm:t>
    </dgm:pt>
    <dgm:pt modelId="{EA41E12E-0687-476E-83E2-12EF6052C5B5}" type="pres">
      <dgm:prSet presAssocID="{897DAAD3-3174-43B8-9401-9D0F23F27D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1F2DEBB-145A-459F-9AC0-AA403462BEE4}" type="pres">
      <dgm:prSet presAssocID="{D3C66A5D-1595-452D-89DE-638CE05EBA53}" presName="hierRoot1" presStyleCnt="0"/>
      <dgm:spPr/>
    </dgm:pt>
    <dgm:pt modelId="{5109D25B-5705-4707-86CE-4E91C55A74BE}" type="pres">
      <dgm:prSet presAssocID="{D3C66A5D-1595-452D-89DE-638CE05EBA53}" presName="composite" presStyleCnt="0"/>
      <dgm:spPr/>
    </dgm:pt>
    <dgm:pt modelId="{68A57454-32D8-4628-B7FB-F9C824F8C0AB}" type="pres">
      <dgm:prSet presAssocID="{D3C66A5D-1595-452D-89DE-638CE05EBA53}" presName="background" presStyleLbl="node0" presStyleIdx="0" presStyleCnt="1"/>
      <dgm:spPr>
        <a:solidFill>
          <a:srgbClr val="663300"/>
        </a:solidFill>
      </dgm:spPr>
    </dgm:pt>
    <dgm:pt modelId="{2236F65B-AB10-4B66-8D8E-2007714FBAF5}" type="pres">
      <dgm:prSet presAssocID="{D3C66A5D-1595-452D-89DE-638CE05EBA53}" presName="text" presStyleLbl="fgAcc0" presStyleIdx="0" presStyleCnt="1" custScaleX="1268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32E4AE5-178F-4BFF-9192-376692FC38EE}" type="pres">
      <dgm:prSet presAssocID="{D3C66A5D-1595-452D-89DE-638CE05EBA53}" presName="hierChild2" presStyleCnt="0"/>
      <dgm:spPr/>
    </dgm:pt>
    <dgm:pt modelId="{74DAEBCE-16DC-4978-A15C-6326CC4F5BAE}" type="pres">
      <dgm:prSet presAssocID="{B0A263E6-DF60-4555-AEC0-5AC922D2272E}" presName="Name10" presStyleLbl="parChTrans1D2" presStyleIdx="0" presStyleCnt="2"/>
      <dgm:spPr/>
      <dgm:t>
        <a:bodyPr/>
        <a:lstStyle/>
        <a:p>
          <a:endParaRPr lang="en-US"/>
        </a:p>
      </dgm:t>
    </dgm:pt>
    <dgm:pt modelId="{85603D58-3288-4E9C-9AFA-E650D9C55788}" type="pres">
      <dgm:prSet presAssocID="{C090CFE9-787A-4100-93B9-FCADE1544C11}" presName="hierRoot2" presStyleCnt="0"/>
      <dgm:spPr/>
    </dgm:pt>
    <dgm:pt modelId="{E8BF9039-6D7C-43FB-A684-ED6271921061}" type="pres">
      <dgm:prSet presAssocID="{C090CFE9-787A-4100-93B9-FCADE1544C11}" presName="composite2" presStyleCnt="0"/>
      <dgm:spPr/>
    </dgm:pt>
    <dgm:pt modelId="{198EDB06-C4A9-47E8-8173-5B2E3BDE4DED}" type="pres">
      <dgm:prSet presAssocID="{C090CFE9-787A-4100-93B9-FCADE1544C11}" presName="background2" presStyleLbl="node2" presStyleIdx="0" presStyleCnt="2"/>
      <dgm:spPr>
        <a:solidFill>
          <a:schemeClr val="accent6">
            <a:lumMod val="50000"/>
          </a:schemeClr>
        </a:solidFill>
      </dgm:spPr>
    </dgm:pt>
    <dgm:pt modelId="{93BDA711-39E2-43BA-9141-88DB379C1207}" type="pres">
      <dgm:prSet presAssocID="{C090CFE9-787A-4100-93B9-FCADE1544C11}" presName="text2" presStyleLbl="fgAcc2" presStyleIdx="0" presStyleCnt="2" custScaleX="144500" custLinFactX="-25875" custLinFactNeighborX="-100000" custLinFactNeighborY="-15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177E94-0565-4A86-A23F-9A9E41B7F20C}" type="pres">
      <dgm:prSet presAssocID="{C090CFE9-787A-4100-93B9-FCADE1544C11}" presName="hierChild3" presStyleCnt="0"/>
      <dgm:spPr/>
    </dgm:pt>
    <dgm:pt modelId="{5D6117D2-664D-404B-8533-38BDFE6E5999}" type="pres">
      <dgm:prSet presAssocID="{86D27F59-E5B5-4FA6-96A6-2BB6CB5B002C}" presName="Name10" presStyleLbl="parChTrans1D2" presStyleIdx="1" presStyleCnt="2"/>
      <dgm:spPr/>
      <dgm:t>
        <a:bodyPr/>
        <a:lstStyle/>
        <a:p>
          <a:endParaRPr lang="en-US"/>
        </a:p>
      </dgm:t>
    </dgm:pt>
    <dgm:pt modelId="{7D72C88D-FA53-4718-A156-51263B6E2A01}" type="pres">
      <dgm:prSet presAssocID="{6DFE0D3E-0178-4B45-80A3-AC8446DE040B}" presName="hierRoot2" presStyleCnt="0"/>
      <dgm:spPr/>
    </dgm:pt>
    <dgm:pt modelId="{A20DDC6B-BC13-4D46-B546-8EA30416D618}" type="pres">
      <dgm:prSet presAssocID="{6DFE0D3E-0178-4B45-80A3-AC8446DE040B}" presName="composite2" presStyleCnt="0"/>
      <dgm:spPr/>
    </dgm:pt>
    <dgm:pt modelId="{0AD97D08-2EAB-49B3-814B-FF9119C7152F}" type="pres">
      <dgm:prSet presAssocID="{6DFE0D3E-0178-4B45-80A3-AC8446DE040B}" presName="background2" presStyleLbl="node2" presStyleIdx="1" presStyleCnt="2"/>
      <dgm:spPr>
        <a:solidFill>
          <a:srgbClr val="996600"/>
        </a:solidFill>
      </dgm:spPr>
    </dgm:pt>
    <dgm:pt modelId="{60D7878A-11F5-4C60-8858-1EECE4BFB23B}" type="pres">
      <dgm:prSet presAssocID="{6DFE0D3E-0178-4B45-80A3-AC8446DE040B}" presName="text2" presStyleLbl="fgAcc2" presStyleIdx="1" presStyleCnt="2" custScaleX="139502" custLinFactX="28650" custLinFactNeighborX="100000" custLinFactNeighborY="-15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9FEEB3-6875-4581-A429-5E1692F64D24}" type="pres">
      <dgm:prSet presAssocID="{6DFE0D3E-0178-4B45-80A3-AC8446DE040B}" presName="hierChild3" presStyleCnt="0"/>
      <dgm:spPr/>
    </dgm:pt>
  </dgm:ptLst>
  <dgm:cxnLst>
    <dgm:cxn modelId="{B3E416B7-B4C4-4FED-BF10-9295CD9FA229}" srcId="{897DAAD3-3174-43B8-9401-9D0F23F27D99}" destId="{D3C66A5D-1595-452D-89DE-638CE05EBA53}" srcOrd="0" destOrd="0" parTransId="{79978165-CB60-47F7-A538-63387ED5028A}" sibTransId="{3030806F-5F71-4451-AB7E-1432BBEB9D1A}"/>
    <dgm:cxn modelId="{2F37B9C4-C4CE-4702-970C-5FD281458005}" srcId="{D3C66A5D-1595-452D-89DE-638CE05EBA53}" destId="{6DFE0D3E-0178-4B45-80A3-AC8446DE040B}" srcOrd="1" destOrd="0" parTransId="{86D27F59-E5B5-4FA6-96A6-2BB6CB5B002C}" sibTransId="{9A94376B-0E2E-4A62-A1E5-F6BA11F1A3D1}"/>
    <dgm:cxn modelId="{B23C1AB6-AEEC-40F6-A0C7-F6130DCDDE4A}" type="presOf" srcId="{D3C66A5D-1595-452D-89DE-638CE05EBA53}" destId="{2236F65B-AB10-4B66-8D8E-2007714FBAF5}" srcOrd="0" destOrd="0" presId="urn:microsoft.com/office/officeart/2005/8/layout/hierarchy1"/>
    <dgm:cxn modelId="{6EE3D67D-0BF4-4FF4-B9E5-D79600E281B8}" type="presOf" srcId="{C090CFE9-787A-4100-93B9-FCADE1544C11}" destId="{93BDA711-39E2-43BA-9141-88DB379C1207}" srcOrd="0" destOrd="0" presId="urn:microsoft.com/office/officeart/2005/8/layout/hierarchy1"/>
    <dgm:cxn modelId="{4DBB9EB0-FC74-4902-B751-4F255E06D198}" type="presOf" srcId="{B0A263E6-DF60-4555-AEC0-5AC922D2272E}" destId="{74DAEBCE-16DC-4978-A15C-6326CC4F5BAE}" srcOrd="0" destOrd="0" presId="urn:microsoft.com/office/officeart/2005/8/layout/hierarchy1"/>
    <dgm:cxn modelId="{9A79CAF2-02D9-4593-A1B6-3A1798477BE2}" type="presOf" srcId="{86D27F59-E5B5-4FA6-96A6-2BB6CB5B002C}" destId="{5D6117D2-664D-404B-8533-38BDFE6E5999}" srcOrd="0" destOrd="0" presId="urn:microsoft.com/office/officeart/2005/8/layout/hierarchy1"/>
    <dgm:cxn modelId="{8C76080E-DEE3-4E68-8AAE-D95501647452}" type="presOf" srcId="{897DAAD3-3174-43B8-9401-9D0F23F27D99}" destId="{EA41E12E-0687-476E-83E2-12EF6052C5B5}" srcOrd="0" destOrd="0" presId="urn:microsoft.com/office/officeart/2005/8/layout/hierarchy1"/>
    <dgm:cxn modelId="{4311B45D-4DA4-4E61-A6B4-0C26724FEF34}" type="presOf" srcId="{6DFE0D3E-0178-4B45-80A3-AC8446DE040B}" destId="{60D7878A-11F5-4C60-8858-1EECE4BFB23B}" srcOrd="0" destOrd="0" presId="urn:microsoft.com/office/officeart/2005/8/layout/hierarchy1"/>
    <dgm:cxn modelId="{E53EE263-485A-448E-B13E-2658DA2B7809}" srcId="{D3C66A5D-1595-452D-89DE-638CE05EBA53}" destId="{C090CFE9-787A-4100-93B9-FCADE1544C11}" srcOrd="0" destOrd="0" parTransId="{B0A263E6-DF60-4555-AEC0-5AC922D2272E}" sibTransId="{0169C5D5-2651-425D-88AF-A28DF54A3DDE}"/>
    <dgm:cxn modelId="{97DA43C0-C2AE-4294-AE9D-CD121D055B52}" type="presParOf" srcId="{EA41E12E-0687-476E-83E2-12EF6052C5B5}" destId="{71F2DEBB-145A-459F-9AC0-AA403462BEE4}" srcOrd="0" destOrd="0" presId="urn:microsoft.com/office/officeart/2005/8/layout/hierarchy1"/>
    <dgm:cxn modelId="{672FC90A-D187-4426-8270-17F579D84F96}" type="presParOf" srcId="{71F2DEBB-145A-459F-9AC0-AA403462BEE4}" destId="{5109D25B-5705-4707-86CE-4E91C55A74BE}" srcOrd="0" destOrd="0" presId="urn:microsoft.com/office/officeart/2005/8/layout/hierarchy1"/>
    <dgm:cxn modelId="{5AA11554-A098-4721-BECC-6979EAC311EC}" type="presParOf" srcId="{5109D25B-5705-4707-86CE-4E91C55A74BE}" destId="{68A57454-32D8-4628-B7FB-F9C824F8C0AB}" srcOrd="0" destOrd="0" presId="urn:microsoft.com/office/officeart/2005/8/layout/hierarchy1"/>
    <dgm:cxn modelId="{B24851FB-FF3A-407D-9FA9-545663C64C17}" type="presParOf" srcId="{5109D25B-5705-4707-86CE-4E91C55A74BE}" destId="{2236F65B-AB10-4B66-8D8E-2007714FBAF5}" srcOrd="1" destOrd="0" presId="urn:microsoft.com/office/officeart/2005/8/layout/hierarchy1"/>
    <dgm:cxn modelId="{5AC4811B-FB79-4222-9614-E9D4387F7926}" type="presParOf" srcId="{71F2DEBB-145A-459F-9AC0-AA403462BEE4}" destId="{E32E4AE5-178F-4BFF-9192-376692FC38EE}" srcOrd="1" destOrd="0" presId="urn:microsoft.com/office/officeart/2005/8/layout/hierarchy1"/>
    <dgm:cxn modelId="{F8159A7D-D112-48FA-8759-4D974BFD38A8}" type="presParOf" srcId="{E32E4AE5-178F-4BFF-9192-376692FC38EE}" destId="{74DAEBCE-16DC-4978-A15C-6326CC4F5BAE}" srcOrd="0" destOrd="0" presId="urn:microsoft.com/office/officeart/2005/8/layout/hierarchy1"/>
    <dgm:cxn modelId="{CB3FCB81-686F-4C01-B7C8-1D1C1922942D}" type="presParOf" srcId="{E32E4AE5-178F-4BFF-9192-376692FC38EE}" destId="{85603D58-3288-4E9C-9AFA-E650D9C55788}" srcOrd="1" destOrd="0" presId="urn:microsoft.com/office/officeart/2005/8/layout/hierarchy1"/>
    <dgm:cxn modelId="{C34EC112-8107-4753-89EB-CE207F1C67F9}" type="presParOf" srcId="{85603D58-3288-4E9C-9AFA-E650D9C55788}" destId="{E8BF9039-6D7C-43FB-A684-ED6271921061}" srcOrd="0" destOrd="0" presId="urn:microsoft.com/office/officeart/2005/8/layout/hierarchy1"/>
    <dgm:cxn modelId="{0B91DF1B-2D57-44A2-9E66-B508F21DE063}" type="presParOf" srcId="{E8BF9039-6D7C-43FB-A684-ED6271921061}" destId="{198EDB06-C4A9-47E8-8173-5B2E3BDE4DED}" srcOrd="0" destOrd="0" presId="urn:microsoft.com/office/officeart/2005/8/layout/hierarchy1"/>
    <dgm:cxn modelId="{93367ED8-078F-474D-BAB2-90157C7BCAAE}" type="presParOf" srcId="{E8BF9039-6D7C-43FB-A684-ED6271921061}" destId="{93BDA711-39E2-43BA-9141-88DB379C1207}" srcOrd="1" destOrd="0" presId="urn:microsoft.com/office/officeart/2005/8/layout/hierarchy1"/>
    <dgm:cxn modelId="{E1159247-F0BB-4A40-A70F-26B389CF99FD}" type="presParOf" srcId="{85603D58-3288-4E9C-9AFA-E650D9C55788}" destId="{34177E94-0565-4A86-A23F-9A9E41B7F20C}" srcOrd="1" destOrd="0" presId="urn:microsoft.com/office/officeart/2005/8/layout/hierarchy1"/>
    <dgm:cxn modelId="{6301F983-1462-40E8-99D4-AF42633B5CB7}" type="presParOf" srcId="{E32E4AE5-178F-4BFF-9192-376692FC38EE}" destId="{5D6117D2-664D-404B-8533-38BDFE6E5999}" srcOrd="2" destOrd="0" presId="urn:microsoft.com/office/officeart/2005/8/layout/hierarchy1"/>
    <dgm:cxn modelId="{8958CE32-076A-48CA-8F8C-F39D8167E1C3}" type="presParOf" srcId="{E32E4AE5-178F-4BFF-9192-376692FC38EE}" destId="{7D72C88D-FA53-4718-A156-51263B6E2A01}" srcOrd="3" destOrd="0" presId="urn:microsoft.com/office/officeart/2005/8/layout/hierarchy1"/>
    <dgm:cxn modelId="{54739481-B4EF-4D06-B023-ADA7B072BBD6}" type="presParOf" srcId="{7D72C88D-FA53-4718-A156-51263B6E2A01}" destId="{A20DDC6B-BC13-4D46-B546-8EA30416D618}" srcOrd="0" destOrd="0" presId="urn:microsoft.com/office/officeart/2005/8/layout/hierarchy1"/>
    <dgm:cxn modelId="{10EB02A5-EA41-4832-865E-0F682AE87940}" type="presParOf" srcId="{A20DDC6B-BC13-4D46-B546-8EA30416D618}" destId="{0AD97D08-2EAB-49B3-814B-FF9119C7152F}" srcOrd="0" destOrd="0" presId="urn:microsoft.com/office/officeart/2005/8/layout/hierarchy1"/>
    <dgm:cxn modelId="{BE1376E6-B8C5-4157-AB18-CED582113F81}" type="presParOf" srcId="{A20DDC6B-BC13-4D46-B546-8EA30416D618}" destId="{60D7878A-11F5-4C60-8858-1EECE4BFB23B}" srcOrd="1" destOrd="0" presId="urn:microsoft.com/office/officeart/2005/8/layout/hierarchy1"/>
    <dgm:cxn modelId="{8B654ED9-3D26-4DBF-B6FD-FCE1E8091F85}" type="presParOf" srcId="{7D72C88D-FA53-4718-A156-51263B6E2A01}" destId="{6A9FEEB3-6875-4581-A429-5E1692F64D2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117D2-664D-404B-8533-38BDFE6E5999}">
      <dsp:nvSpPr>
        <dsp:cNvPr id="0" name=""/>
        <dsp:cNvSpPr/>
      </dsp:nvSpPr>
      <dsp:spPr>
        <a:xfrm>
          <a:off x="4498330" y="842082"/>
          <a:ext cx="2811391" cy="372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799"/>
              </a:lnTo>
              <a:lnTo>
                <a:pt x="2811391" y="249799"/>
              </a:lnTo>
              <a:lnTo>
                <a:pt x="2811391" y="37264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DAEBCE-16DC-4978-A15C-6326CC4F5BAE}">
      <dsp:nvSpPr>
        <dsp:cNvPr id="0" name=""/>
        <dsp:cNvSpPr/>
      </dsp:nvSpPr>
      <dsp:spPr>
        <a:xfrm>
          <a:off x="1756874" y="842082"/>
          <a:ext cx="2741455" cy="372635"/>
        </a:xfrm>
        <a:custGeom>
          <a:avLst/>
          <a:gdLst/>
          <a:ahLst/>
          <a:cxnLst/>
          <a:rect l="0" t="0" r="0" b="0"/>
          <a:pathLst>
            <a:path>
              <a:moveTo>
                <a:pt x="2741455" y="0"/>
              </a:moveTo>
              <a:lnTo>
                <a:pt x="2741455" y="249790"/>
              </a:lnTo>
              <a:lnTo>
                <a:pt x="0" y="249790"/>
              </a:lnTo>
              <a:lnTo>
                <a:pt x="0" y="37263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A57454-32D8-4628-B7FB-F9C824F8C0AB}">
      <dsp:nvSpPr>
        <dsp:cNvPr id="0" name=""/>
        <dsp:cNvSpPr/>
      </dsp:nvSpPr>
      <dsp:spPr>
        <a:xfrm>
          <a:off x="3657602" y="35"/>
          <a:ext cx="1681455" cy="842047"/>
        </a:xfrm>
        <a:prstGeom prst="roundRect">
          <a:avLst>
            <a:gd name="adj" fmla="val 10000"/>
          </a:avLst>
        </a:prstGeom>
        <a:solidFill>
          <a:srgbClr val="66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6F65B-AB10-4B66-8D8E-2007714FBAF5}">
      <dsp:nvSpPr>
        <dsp:cNvPr id="0" name=""/>
        <dsp:cNvSpPr/>
      </dsp:nvSpPr>
      <dsp:spPr>
        <a:xfrm>
          <a:off x="3804942" y="140008"/>
          <a:ext cx="1681455" cy="842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VIP</a:t>
          </a:r>
          <a:endParaRPr lang="en-US" sz="4800" kern="1200" dirty="0"/>
        </a:p>
      </dsp:txBody>
      <dsp:txXfrm>
        <a:off x="3829605" y="164671"/>
        <a:ext cx="1632129" cy="792721"/>
      </dsp:txXfrm>
    </dsp:sp>
    <dsp:sp modelId="{198EDB06-C4A9-47E8-8173-5B2E3BDE4DED}">
      <dsp:nvSpPr>
        <dsp:cNvPr id="0" name=""/>
        <dsp:cNvSpPr/>
      </dsp:nvSpPr>
      <dsp:spPr>
        <a:xfrm>
          <a:off x="798797" y="1214718"/>
          <a:ext cx="1916154" cy="842047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DA711-39E2-43BA-9141-88DB379C1207}">
      <dsp:nvSpPr>
        <dsp:cNvPr id="0" name=""/>
        <dsp:cNvSpPr/>
      </dsp:nvSpPr>
      <dsp:spPr>
        <a:xfrm>
          <a:off x="946137" y="1354690"/>
          <a:ext cx="1916154" cy="842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VPAC-1</a:t>
          </a:r>
          <a:endParaRPr lang="en-US" sz="3600" kern="1200" dirty="0"/>
        </a:p>
      </dsp:txBody>
      <dsp:txXfrm>
        <a:off x="970800" y="1379353"/>
        <a:ext cx="1866828" cy="792721"/>
      </dsp:txXfrm>
    </dsp:sp>
    <dsp:sp modelId="{0AD97D08-2EAB-49B3-814B-FF9119C7152F}">
      <dsp:nvSpPr>
        <dsp:cNvPr id="0" name=""/>
        <dsp:cNvSpPr/>
      </dsp:nvSpPr>
      <dsp:spPr>
        <a:xfrm>
          <a:off x="6384782" y="1214726"/>
          <a:ext cx="1849878" cy="842047"/>
        </a:xfrm>
        <a:prstGeom prst="roundRect">
          <a:avLst>
            <a:gd name="adj" fmla="val 10000"/>
          </a:avLst>
        </a:prstGeom>
        <a:solidFill>
          <a:srgbClr val="99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D7878A-11F5-4C60-8858-1EECE4BFB23B}">
      <dsp:nvSpPr>
        <dsp:cNvPr id="0" name=""/>
        <dsp:cNvSpPr/>
      </dsp:nvSpPr>
      <dsp:spPr>
        <a:xfrm>
          <a:off x="6532122" y="1354699"/>
          <a:ext cx="1849878" cy="842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VPAC-2</a:t>
          </a:r>
          <a:endParaRPr lang="en-US" sz="3600" kern="1200" dirty="0"/>
        </a:p>
      </dsp:txBody>
      <dsp:txXfrm>
        <a:off x="6556785" y="1379362"/>
        <a:ext cx="1800552" cy="792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BF82A-EFA5-40AC-AD26-43F7BACC4872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EAF16-EEB2-4514-8A33-361D2B574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9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5B0ADC-9A93-4535-AD47-7F572E166F1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0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837"/>
            <a:ext cx="9144000" cy="1143000"/>
          </a:xfrm>
          <a:solidFill>
            <a:srgbClr val="DDC89F"/>
          </a:solidFill>
        </p:spPr>
        <p:txBody>
          <a:bodyPr/>
          <a:lstStyle>
            <a:lvl1pPr>
              <a:defRPr b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6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653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72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1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4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34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19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5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4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4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DDC89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F4EBB-D240-4B1A-A9F8-2B7E731BCED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74647-DC0C-4868-8DBF-A6FD877BB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3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tiff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tiff"/><Relationship Id="rId4" Type="http://schemas.openxmlformats.org/officeDocument/2006/relationships/image" Target="../media/image2.png"/><Relationship Id="rId9" Type="http://schemas.openxmlformats.org/officeDocument/2006/relationships/image" Target="../media/image7.tiff"/><Relationship Id="rId14" Type="http://schemas.openxmlformats.org/officeDocument/2006/relationships/image" Target="../media/image12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jpeg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5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Text Box 153"/>
          <p:cNvSpPr txBox="1">
            <a:spLocks noChangeArrowheads="1"/>
          </p:cNvSpPr>
          <p:nvPr/>
        </p:nvSpPr>
        <p:spPr bwMode="auto">
          <a:xfrm>
            <a:off x="5852474" y="1746205"/>
            <a:ext cx="987899" cy="27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1" name="Title 2"/>
          <p:cNvSpPr txBox="1">
            <a:spLocks/>
          </p:cNvSpPr>
          <p:nvPr/>
        </p:nvSpPr>
        <p:spPr>
          <a:xfrm>
            <a:off x="0" y="304800"/>
            <a:ext cx="9144000" cy="1752600"/>
          </a:xfrm>
          <a:prstGeom prst="rect">
            <a:avLst/>
          </a:prstGeom>
          <a:solidFill>
            <a:srgbClr val="FFFFCC"/>
          </a:solidFill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1" dirty="0" smtClean="0">
                <a:solidFill>
                  <a:srgbClr val="663300"/>
                </a:solidFill>
                <a:latin typeface="Arial" pitchFamily="34" charset="0"/>
                <a:ea typeface="+mj-ea"/>
                <a:cs typeface="Arial" pitchFamily="34" charset="0"/>
              </a:rPr>
              <a:t>VIP/VPAC axis plays an immunomodulatory role in a murine model of </a:t>
            </a:r>
            <a:r>
              <a:rPr lang="en-US" sz="3400" b="1" i="1" dirty="0" err="1" smtClean="0">
                <a:solidFill>
                  <a:srgbClr val="663300"/>
                </a:solidFill>
                <a:latin typeface="Arial" pitchFamily="34" charset="0"/>
                <a:ea typeface="+mj-ea"/>
                <a:cs typeface="Arial" pitchFamily="34" charset="0"/>
              </a:rPr>
              <a:t>Aspergillus</a:t>
            </a:r>
            <a:r>
              <a:rPr lang="en-US" sz="3400" b="1" dirty="0" smtClean="0">
                <a:solidFill>
                  <a:srgbClr val="6633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400" b="1" i="1" dirty="0" err="1" smtClean="0">
                <a:solidFill>
                  <a:srgbClr val="663300"/>
                </a:solidFill>
                <a:latin typeface="Arial" pitchFamily="34" charset="0"/>
                <a:ea typeface="+mj-ea"/>
                <a:cs typeface="Arial" pitchFamily="34" charset="0"/>
              </a:rPr>
              <a:t>fumigatus</a:t>
            </a:r>
            <a:r>
              <a:rPr lang="en-US" sz="3400" b="1" dirty="0" smtClean="0">
                <a:solidFill>
                  <a:srgbClr val="663300"/>
                </a:solidFill>
                <a:latin typeface="Arial" pitchFamily="34" charset="0"/>
                <a:ea typeface="+mj-ea"/>
                <a:cs typeface="Arial" pitchFamily="34" charset="0"/>
              </a:rPr>
              <a:t>-induced allergic asthma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05" name="Picture 168"/>
          <p:cNvPicPr>
            <a:picLocks noChangeAspect="1" noChangeArrowheads="1"/>
          </p:cNvPicPr>
          <p:nvPr/>
        </p:nvPicPr>
        <p:blipFill>
          <a:blip r:embed="rId3" cstate="print"/>
          <a:srcRect l="36667" t="14444" r="53333" b="69556"/>
          <a:stretch>
            <a:fillRect/>
          </a:stretch>
        </p:blipFill>
        <p:spPr bwMode="auto">
          <a:xfrm rot="17131320">
            <a:off x="804898" y="3763193"/>
            <a:ext cx="254336" cy="25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l="8651" t="4846" r="2561" b="12773"/>
          <a:stretch>
            <a:fillRect/>
          </a:stretch>
        </p:blipFill>
        <p:spPr bwMode="auto">
          <a:xfrm>
            <a:off x="7471000" y="2829123"/>
            <a:ext cx="987199" cy="1172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83" name="Picture 1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4360" y="2819400"/>
            <a:ext cx="2853240" cy="2648242"/>
          </a:xfrm>
          <a:prstGeom prst="rect">
            <a:avLst/>
          </a:prstGeom>
          <a:noFill/>
        </p:spPr>
      </p:pic>
      <p:pic>
        <p:nvPicPr>
          <p:cNvPr id="1188" name="Picture 164" descr="C:\Users\amali\Documents\Doctoral Research\WT vs KO - 8-08\Day 3\H &amp; E\WT\occluded arteriole at 40x 2.tif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 l="18243" t="7570" r="20946" b="22434"/>
          <a:stretch>
            <a:fillRect/>
          </a:stretch>
        </p:blipFill>
        <p:spPr bwMode="auto">
          <a:xfrm>
            <a:off x="7393187" y="4612472"/>
            <a:ext cx="987638" cy="8916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5" name="Group 164"/>
          <p:cNvGrpSpPr/>
          <p:nvPr/>
        </p:nvGrpSpPr>
        <p:grpSpPr>
          <a:xfrm>
            <a:off x="0" y="3052861"/>
            <a:ext cx="2743200" cy="2358087"/>
            <a:chOff x="0" y="2595661"/>
            <a:chExt cx="2743200" cy="2358087"/>
          </a:xfrm>
        </p:grpSpPr>
        <p:grpSp>
          <p:nvGrpSpPr>
            <p:cNvPr id="149" name="Group 148"/>
            <p:cNvGrpSpPr/>
            <p:nvPr/>
          </p:nvGrpSpPr>
          <p:grpSpPr>
            <a:xfrm>
              <a:off x="0" y="2743200"/>
              <a:ext cx="1247821" cy="2210548"/>
              <a:chOff x="228600" y="2354695"/>
              <a:chExt cx="1535779" cy="2428267"/>
            </a:xfrm>
          </p:grpSpPr>
          <p:pic>
            <p:nvPicPr>
              <p:cNvPr id="150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533400" y="25908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1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6200000">
                <a:off x="762000" y="27432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2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615518" y="4447321"/>
                <a:ext cx="304800" cy="3048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1459579" y="361027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228600" y="27432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6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416225" y="4226225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7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843222" y="4143342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8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1365795" y="260581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228600" y="24384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0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1218360" y="3222588"/>
                <a:ext cx="304801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1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1365794" y="2940630"/>
                <a:ext cx="304800" cy="3048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2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1030792" y="4478162"/>
                <a:ext cx="304801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5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1272010" y="2354695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11" name="Group 410"/>
            <p:cNvGrpSpPr/>
            <p:nvPr/>
          </p:nvGrpSpPr>
          <p:grpSpPr>
            <a:xfrm>
              <a:off x="152400" y="2667000"/>
              <a:ext cx="1085850" cy="2134349"/>
              <a:chOff x="146595" y="2438400"/>
              <a:chExt cx="1336430" cy="2344563"/>
            </a:xfrm>
          </p:grpSpPr>
          <p:pic>
            <p:nvPicPr>
              <p:cNvPr id="1192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533400" y="25908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7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6200000">
                <a:off x="762000" y="27432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2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1178225" y="41125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3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146595" y="427991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8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228600" y="27432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0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457200" y="28956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6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1124578" y="4478163"/>
                <a:ext cx="304801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7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937008" y="3975933"/>
                <a:ext cx="304801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9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685800" y="30480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8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228600" y="24384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9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655653" y="3641113"/>
                <a:ext cx="304801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1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>
                <a:off x="685800" y="3352800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4" name="Picture 16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36667" t="14444" r="53333" b="69556"/>
              <a:stretch>
                <a:fillRect/>
              </a:stretch>
            </p:blipFill>
            <p:spPr bwMode="auto">
              <a:xfrm rot="17131320">
                <a:off x="843222" y="4227048"/>
                <a:ext cx="304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91" name="Picture 167" descr="http://www.medgadget.com/archives/img/asper_sm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H="1">
              <a:off x="0" y="3429000"/>
              <a:ext cx="541930" cy="891674"/>
            </a:xfrm>
            <a:prstGeom prst="rect">
              <a:avLst/>
            </a:prstGeom>
            <a:noFill/>
          </p:spPr>
        </p:pic>
        <p:grpSp>
          <p:nvGrpSpPr>
            <p:cNvPr id="163" name="Group 162"/>
            <p:cNvGrpSpPr/>
            <p:nvPr/>
          </p:nvGrpSpPr>
          <p:grpSpPr>
            <a:xfrm>
              <a:off x="1219200" y="2595661"/>
              <a:ext cx="1524000" cy="2350780"/>
              <a:chOff x="1183974" y="2595661"/>
              <a:chExt cx="1524000" cy="2350780"/>
            </a:xfrm>
          </p:grpSpPr>
          <p:pic>
            <p:nvPicPr>
              <p:cNvPr id="391" name="Picture 2" descr="http://www.taconic.com/user-assets/Images/Producs-Services/em_mod_black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contrast="30000"/>
              </a:blip>
              <a:srcRect l="17355" t="14286" b="14286"/>
              <a:stretch>
                <a:fillRect/>
              </a:stretch>
            </p:blipFill>
            <p:spPr bwMode="auto">
              <a:xfrm flipH="1">
                <a:off x="1183974" y="4135827"/>
                <a:ext cx="1524000" cy="810614"/>
              </a:xfrm>
              <a:prstGeom prst="rect">
                <a:avLst/>
              </a:prstGeom>
              <a:noFill/>
            </p:spPr>
          </p:pic>
          <p:pic>
            <p:nvPicPr>
              <p:cNvPr id="392" name="Picture 2" descr="http://www.taconic.com/user-assets/Images/Producs-Services/em_mod_black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contrast="30000"/>
              </a:blip>
              <a:srcRect l="17355" t="14286" b="14286"/>
              <a:stretch>
                <a:fillRect/>
              </a:stretch>
            </p:blipFill>
            <p:spPr bwMode="auto">
              <a:xfrm flipH="1">
                <a:off x="1183974" y="2595661"/>
                <a:ext cx="1524000" cy="810614"/>
              </a:xfrm>
              <a:prstGeom prst="rect">
                <a:avLst/>
              </a:prstGeom>
              <a:noFill/>
            </p:spPr>
          </p:pic>
          <p:pic>
            <p:nvPicPr>
              <p:cNvPr id="389" name="Picture 2" descr="http://www.taconic.com/user-assets/Images/Producs-Services/em_mod_black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contrast="30000"/>
              </a:blip>
              <a:srcRect l="17355" t="14286" b="14286"/>
              <a:stretch>
                <a:fillRect/>
              </a:stretch>
            </p:blipFill>
            <p:spPr bwMode="auto">
              <a:xfrm flipH="1">
                <a:off x="1183974" y="3406275"/>
                <a:ext cx="1524000" cy="81061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185" name="Picture 161" descr="C:\Users\amali\Documents\Doctoral Research\WT vs KO - 8-08\Day 14\PAS\WT\mucus at 40x.tif"/>
          <p:cNvPicPr>
            <a:picLocks noChangeAspect="1" noChangeArrowheads="1"/>
          </p:cNvPicPr>
          <p:nvPr/>
        </p:nvPicPr>
        <p:blipFill>
          <a:blip r:embed="rId9" cstate="print">
            <a:lum bright="10000" contrast="60000"/>
          </a:blip>
          <a:srcRect l="22009" t="69409" r="70825" b="19714"/>
          <a:stretch>
            <a:fillRect/>
          </a:stretch>
        </p:blipFill>
        <p:spPr bwMode="auto">
          <a:xfrm>
            <a:off x="8326954" y="3801859"/>
            <a:ext cx="817046" cy="9727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753" name="Group 752"/>
          <p:cNvGrpSpPr/>
          <p:nvPr/>
        </p:nvGrpSpPr>
        <p:grpSpPr>
          <a:xfrm>
            <a:off x="2667000" y="2362200"/>
            <a:ext cx="1143000" cy="3505200"/>
            <a:chOff x="7607787" y="1318519"/>
            <a:chExt cx="1383813" cy="3710680"/>
          </a:xfrm>
        </p:grpSpPr>
        <p:grpSp>
          <p:nvGrpSpPr>
            <p:cNvPr id="754" name="Group 314"/>
            <p:cNvGrpSpPr/>
            <p:nvPr/>
          </p:nvGrpSpPr>
          <p:grpSpPr>
            <a:xfrm>
              <a:off x="7616410" y="1447800"/>
              <a:ext cx="384590" cy="2086539"/>
              <a:chOff x="6096001" y="1447800"/>
              <a:chExt cx="384590" cy="2086539"/>
            </a:xfrm>
          </p:grpSpPr>
          <p:sp>
            <p:nvSpPr>
              <p:cNvPr id="862" name="Freeform 31"/>
              <p:cNvSpPr>
                <a:spLocks/>
              </p:cNvSpPr>
              <p:nvPr/>
            </p:nvSpPr>
            <p:spPr bwMode="auto">
              <a:xfrm rot="17180644" flipH="1">
                <a:off x="6459013" y="3512760"/>
                <a:ext cx="34432" cy="872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32" y="0"/>
                  </a:cxn>
                  <a:cxn ang="0">
                    <a:pos x="0" y="11"/>
                  </a:cxn>
                </a:cxnLst>
                <a:rect l="0" t="0" r="r" b="b"/>
                <a:pathLst>
                  <a:path w="32" h="11">
                    <a:moveTo>
                      <a:pt x="0" y="11"/>
                    </a:moveTo>
                    <a:cubicBezTo>
                      <a:pt x="11" y="7"/>
                      <a:pt x="32" y="0"/>
                      <a:pt x="32" y="0"/>
                    </a:cubicBezTo>
                    <a:cubicBezTo>
                      <a:pt x="32" y="0"/>
                      <a:pt x="11" y="7"/>
                      <a:pt x="0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" name="Freeform 862"/>
              <p:cNvSpPr/>
              <p:nvPr/>
            </p:nvSpPr>
            <p:spPr>
              <a:xfrm>
                <a:off x="6161314" y="1600200"/>
                <a:ext cx="87086" cy="65314"/>
              </a:xfrm>
              <a:custGeom>
                <a:avLst/>
                <a:gdLst>
                  <a:gd name="connsiteX0" fmla="*/ 87086 w 87086"/>
                  <a:gd name="connsiteY0" fmla="*/ 65314 h 65314"/>
                  <a:gd name="connsiteX1" fmla="*/ 54429 w 87086"/>
                  <a:gd name="connsiteY1" fmla="*/ 43543 h 65314"/>
                  <a:gd name="connsiteX2" fmla="*/ 21771 w 87086"/>
                  <a:gd name="connsiteY2" fmla="*/ 32657 h 65314"/>
                  <a:gd name="connsiteX3" fmla="*/ 0 w 87086"/>
                  <a:gd name="connsiteY3" fmla="*/ 0 h 65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086" h="65314">
                    <a:moveTo>
                      <a:pt x="87086" y="65314"/>
                    </a:moveTo>
                    <a:cubicBezTo>
                      <a:pt x="76200" y="58057"/>
                      <a:pt x="66131" y="49394"/>
                      <a:pt x="54429" y="43543"/>
                    </a:cubicBezTo>
                    <a:cubicBezTo>
                      <a:pt x="44166" y="38411"/>
                      <a:pt x="30731" y="39825"/>
                      <a:pt x="21771" y="32657"/>
                    </a:cubicBezTo>
                    <a:cubicBezTo>
                      <a:pt x="11555" y="24484"/>
                      <a:pt x="0" y="0"/>
                      <a:pt x="0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4" name="Freeform 863"/>
              <p:cNvSpPr/>
              <p:nvPr/>
            </p:nvSpPr>
            <p:spPr>
              <a:xfrm>
                <a:off x="6172200" y="2590800"/>
                <a:ext cx="87086" cy="65314"/>
              </a:xfrm>
              <a:custGeom>
                <a:avLst/>
                <a:gdLst>
                  <a:gd name="connsiteX0" fmla="*/ 87086 w 87086"/>
                  <a:gd name="connsiteY0" fmla="*/ 65314 h 65314"/>
                  <a:gd name="connsiteX1" fmla="*/ 54429 w 87086"/>
                  <a:gd name="connsiteY1" fmla="*/ 43543 h 65314"/>
                  <a:gd name="connsiteX2" fmla="*/ 21771 w 87086"/>
                  <a:gd name="connsiteY2" fmla="*/ 32657 h 65314"/>
                  <a:gd name="connsiteX3" fmla="*/ 0 w 87086"/>
                  <a:gd name="connsiteY3" fmla="*/ 0 h 65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086" h="65314">
                    <a:moveTo>
                      <a:pt x="87086" y="65314"/>
                    </a:moveTo>
                    <a:cubicBezTo>
                      <a:pt x="76200" y="58057"/>
                      <a:pt x="66131" y="49394"/>
                      <a:pt x="54429" y="43543"/>
                    </a:cubicBezTo>
                    <a:cubicBezTo>
                      <a:pt x="44166" y="38411"/>
                      <a:pt x="30731" y="39825"/>
                      <a:pt x="21771" y="32657"/>
                    </a:cubicBezTo>
                    <a:cubicBezTo>
                      <a:pt x="11555" y="24484"/>
                      <a:pt x="0" y="0"/>
                      <a:pt x="0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5" name="Freeform 864"/>
              <p:cNvSpPr/>
              <p:nvPr/>
            </p:nvSpPr>
            <p:spPr>
              <a:xfrm>
                <a:off x="6172200" y="2743200"/>
                <a:ext cx="87086" cy="65314"/>
              </a:xfrm>
              <a:custGeom>
                <a:avLst/>
                <a:gdLst>
                  <a:gd name="connsiteX0" fmla="*/ 87086 w 87086"/>
                  <a:gd name="connsiteY0" fmla="*/ 65314 h 65314"/>
                  <a:gd name="connsiteX1" fmla="*/ 54429 w 87086"/>
                  <a:gd name="connsiteY1" fmla="*/ 43543 h 65314"/>
                  <a:gd name="connsiteX2" fmla="*/ 21771 w 87086"/>
                  <a:gd name="connsiteY2" fmla="*/ 32657 h 65314"/>
                  <a:gd name="connsiteX3" fmla="*/ 0 w 87086"/>
                  <a:gd name="connsiteY3" fmla="*/ 0 h 65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086" h="65314">
                    <a:moveTo>
                      <a:pt x="87086" y="65314"/>
                    </a:moveTo>
                    <a:cubicBezTo>
                      <a:pt x="76200" y="58057"/>
                      <a:pt x="66131" y="49394"/>
                      <a:pt x="54429" y="43543"/>
                    </a:cubicBezTo>
                    <a:cubicBezTo>
                      <a:pt x="44166" y="38411"/>
                      <a:pt x="30731" y="39825"/>
                      <a:pt x="21771" y="32657"/>
                    </a:cubicBezTo>
                    <a:cubicBezTo>
                      <a:pt x="11555" y="24484"/>
                      <a:pt x="0" y="0"/>
                      <a:pt x="0" y="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6" name="Freeform 865"/>
              <p:cNvSpPr/>
              <p:nvPr/>
            </p:nvSpPr>
            <p:spPr>
              <a:xfrm>
                <a:off x="6096001" y="1447800"/>
                <a:ext cx="110802" cy="67259"/>
              </a:xfrm>
              <a:custGeom>
                <a:avLst/>
                <a:gdLst>
                  <a:gd name="connsiteX0" fmla="*/ 4767 w 104683"/>
                  <a:gd name="connsiteY0" fmla="*/ 0 h 78145"/>
                  <a:gd name="connsiteX1" fmla="*/ 37424 w 104683"/>
                  <a:gd name="connsiteY1" fmla="*/ 10886 h 78145"/>
                  <a:gd name="connsiteX2" fmla="*/ 70081 w 104683"/>
                  <a:gd name="connsiteY2" fmla="*/ 54429 h 78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683" h="78145">
                    <a:moveTo>
                      <a:pt x="4767" y="0"/>
                    </a:moveTo>
                    <a:cubicBezTo>
                      <a:pt x="15653" y="3629"/>
                      <a:pt x="29310" y="2772"/>
                      <a:pt x="37424" y="10886"/>
                    </a:cubicBezTo>
                    <a:cubicBezTo>
                      <a:pt x="104683" y="78145"/>
                      <a:pt x="0" y="19387"/>
                      <a:pt x="70081" y="54429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5" name="Group 312"/>
            <p:cNvGrpSpPr/>
            <p:nvPr/>
          </p:nvGrpSpPr>
          <p:grpSpPr>
            <a:xfrm>
              <a:off x="7607782" y="1318517"/>
              <a:ext cx="1383814" cy="3710680"/>
              <a:chOff x="6095995" y="1318517"/>
              <a:chExt cx="1383814" cy="3710680"/>
            </a:xfrm>
          </p:grpSpPr>
          <p:sp>
            <p:nvSpPr>
              <p:cNvPr id="756" name="Freeform 755"/>
              <p:cNvSpPr/>
              <p:nvPr/>
            </p:nvSpPr>
            <p:spPr>
              <a:xfrm>
                <a:off x="6172200" y="1654628"/>
                <a:ext cx="45719" cy="45719"/>
              </a:xfrm>
              <a:custGeom>
                <a:avLst/>
                <a:gdLst>
                  <a:gd name="connsiteX0" fmla="*/ 0 w 54429"/>
                  <a:gd name="connsiteY0" fmla="*/ 0 h 43542"/>
                  <a:gd name="connsiteX1" fmla="*/ 32657 w 54429"/>
                  <a:gd name="connsiteY1" fmla="*/ 21771 h 43542"/>
                  <a:gd name="connsiteX2" fmla="*/ 54429 w 54429"/>
                  <a:gd name="connsiteY2" fmla="*/ 43542 h 4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29" h="43542">
                    <a:moveTo>
                      <a:pt x="0" y="0"/>
                    </a:moveTo>
                    <a:cubicBezTo>
                      <a:pt x="10886" y="7257"/>
                      <a:pt x="22441" y="13598"/>
                      <a:pt x="32657" y="21771"/>
                    </a:cubicBezTo>
                    <a:cubicBezTo>
                      <a:pt x="40671" y="28182"/>
                      <a:pt x="54429" y="43542"/>
                      <a:pt x="54429" y="43542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57" name="Group 311"/>
              <p:cNvGrpSpPr/>
              <p:nvPr/>
            </p:nvGrpSpPr>
            <p:grpSpPr>
              <a:xfrm>
                <a:off x="6095995" y="1318517"/>
                <a:ext cx="1383814" cy="3710680"/>
                <a:chOff x="6095995" y="1318517"/>
                <a:chExt cx="1383814" cy="3710680"/>
              </a:xfrm>
            </p:grpSpPr>
            <p:sp>
              <p:nvSpPr>
                <p:cNvPr id="758" name="Freeform 757"/>
                <p:cNvSpPr/>
                <p:nvPr/>
              </p:nvSpPr>
              <p:spPr>
                <a:xfrm>
                  <a:off x="6096000" y="1458686"/>
                  <a:ext cx="87086" cy="65314"/>
                </a:xfrm>
                <a:custGeom>
                  <a:avLst/>
                  <a:gdLst>
                    <a:gd name="connsiteX0" fmla="*/ 87086 w 87086"/>
                    <a:gd name="connsiteY0" fmla="*/ 65314 h 65314"/>
                    <a:gd name="connsiteX1" fmla="*/ 54429 w 87086"/>
                    <a:gd name="connsiteY1" fmla="*/ 43543 h 65314"/>
                    <a:gd name="connsiteX2" fmla="*/ 21771 w 87086"/>
                    <a:gd name="connsiteY2" fmla="*/ 32657 h 65314"/>
                    <a:gd name="connsiteX3" fmla="*/ 0 w 87086"/>
                    <a:gd name="connsiteY3" fmla="*/ 0 h 65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7086" h="65314">
                      <a:moveTo>
                        <a:pt x="87086" y="65314"/>
                      </a:moveTo>
                      <a:cubicBezTo>
                        <a:pt x="76200" y="58057"/>
                        <a:pt x="66131" y="49394"/>
                        <a:pt x="54429" y="43543"/>
                      </a:cubicBezTo>
                      <a:cubicBezTo>
                        <a:pt x="44166" y="38411"/>
                        <a:pt x="30731" y="39825"/>
                        <a:pt x="21771" y="32657"/>
                      </a:cubicBezTo>
                      <a:cubicBezTo>
                        <a:pt x="11555" y="24484"/>
                        <a:pt x="0" y="0"/>
                        <a:pt x="0" y="0"/>
                      </a:cubicBezTo>
                    </a:path>
                  </a:pathLst>
                </a:cu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9" name="Freeform 758"/>
                <p:cNvSpPr/>
                <p:nvPr/>
              </p:nvSpPr>
              <p:spPr>
                <a:xfrm>
                  <a:off x="6248400" y="3058886"/>
                  <a:ext cx="87086" cy="65314"/>
                </a:xfrm>
                <a:custGeom>
                  <a:avLst/>
                  <a:gdLst>
                    <a:gd name="connsiteX0" fmla="*/ 87086 w 87086"/>
                    <a:gd name="connsiteY0" fmla="*/ 65314 h 65314"/>
                    <a:gd name="connsiteX1" fmla="*/ 54429 w 87086"/>
                    <a:gd name="connsiteY1" fmla="*/ 43543 h 65314"/>
                    <a:gd name="connsiteX2" fmla="*/ 21771 w 87086"/>
                    <a:gd name="connsiteY2" fmla="*/ 32657 h 65314"/>
                    <a:gd name="connsiteX3" fmla="*/ 0 w 87086"/>
                    <a:gd name="connsiteY3" fmla="*/ 0 h 65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7086" h="65314">
                      <a:moveTo>
                        <a:pt x="87086" y="65314"/>
                      </a:moveTo>
                      <a:cubicBezTo>
                        <a:pt x="76200" y="58057"/>
                        <a:pt x="66131" y="49394"/>
                        <a:pt x="54429" y="43543"/>
                      </a:cubicBezTo>
                      <a:cubicBezTo>
                        <a:pt x="44166" y="38411"/>
                        <a:pt x="30731" y="39825"/>
                        <a:pt x="21771" y="32657"/>
                      </a:cubicBezTo>
                      <a:cubicBezTo>
                        <a:pt x="11555" y="24484"/>
                        <a:pt x="0" y="0"/>
                        <a:pt x="0" y="0"/>
                      </a:cubicBezTo>
                    </a:path>
                  </a:pathLst>
                </a:cu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60" name="Group 310"/>
                <p:cNvGrpSpPr/>
                <p:nvPr/>
              </p:nvGrpSpPr>
              <p:grpSpPr>
                <a:xfrm>
                  <a:off x="6095995" y="1318517"/>
                  <a:ext cx="1383814" cy="3710680"/>
                  <a:chOff x="6095995" y="1318517"/>
                  <a:chExt cx="1383814" cy="3710680"/>
                </a:xfrm>
              </p:grpSpPr>
              <p:sp>
                <p:nvSpPr>
                  <p:cNvPr id="761" name="Freeform 760"/>
                  <p:cNvSpPr/>
                  <p:nvPr/>
                </p:nvSpPr>
                <p:spPr>
                  <a:xfrm>
                    <a:off x="6248400" y="3048000"/>
                    <a:ext cx="76199" cy="76200"/>
                  </a:xfrm>
                  <a:custGeom>
                    <a:avLst/>
                    <a:gdLst>
                      <a:gd name="connsiteX0" fmla="*/ 0 w 119466"/>
                      <a:gd name="connsiteY0" fmla="*/ 22918 h 22918"/>
                      <a:gd name="connsiteX1" fmla="*/ 65314 w 119466"/>
                      <a:gd name="connsiteY1" fmla="*/ 12033 h 22918"/>
                      <a:gd name="connsiteX2" fmla="*/ 108857 w 119466"/>
                      <a:gd name="connsiteY2" fmla="*/ 1147 h 22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466" h="22918">
                        <a:moveTo>
                          <a:pt x="0" y="22918"/>
                        </a:moveTo>
                        <a:cubicBezTo>
                          <a:pt x="21771" y="19290"/>
                          <a:pt x="43768" y="16821"/>
                          <a:pt x="65314" y="12033"/>
                        </a:cubicBezTo>
                        <a:cubicBezTo>
                          <a:pt x="119466" y="0"/>
                          <a:pt x="80789" y="1147"/>
                          <a:pt x="108857" y="1147"/>
                        </a:cubicBezTo>
                      </a:path>
                    </a:pathLst>
                  </a:cu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762" name="Group 309"/>
                  <p:cNvGrpSpPr/>
                  <p:nvPr/>
                </p:nvGrpSpPr>
                <p:grpSpPr>
                  <a:xfrm>
                    <a:off x="6095995" y="1318517"/>
                    <a:ext cx="1383814" cy="3710680"/>
                    <a:chOff x="6095995" y="1318517"/>
                    <a:chExt cx="1383814" cy="3710680"/>
                  </a:xfrm>
                </p:grpSpPr>
                <p:sp>
                  <p:nvSpPr>
                    <p:cNvPr id="763" name="Freeform 762"/>
                    <p:cNvSpPr/>
                    <p:nvPr/>
                  </p:nvSpPr>
                  <p:spPr>
                    <a:xfrm>
                      <a:off x="6161314" y="2525486"/>
                      <a:ext cx="87086" cy="65314"/>
                    </a:xfrm>
                    <a:custGeom>
                      <a:avLst/>
                      <a:gdLst>
                        <a:gd name="connsiteX0" fmla="*/ 87086 w 87086"/>
                        <a:gd name="connsiteY0" fmla="*/ 65314 h 65314"/>
                        <a:gd name="connsiteX1" fmla="*/ 54429 w 87086"/>
                        <a:gd name="connsiteY1" fmla="*/ 43543 h 65314"/>
                        <a:gd name="connsiteX2" fmla="*/ 21771 w 87086"/>
                        <a:gd name="connsiteY2" fmla="*/ 32657 h 65314"/>
                        <a:gd name="connsiteX3" fmla="*/ 0 w 87086"/>
                        <a:gd name="connsiteY3" fmla="*/ 0 h 653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7086" h="65314">
                          <a:moveTo>
                            <a:pt x="87086" y="65314"/>
                          </a:moveTo>
                          <a:cubicBezTo>
                            <a:pt x="76200" y="58057"/>
                            <a:pt x="66131" y="49394"/>
                            <a:pt x="54429" y="43543"/>
                          </a:cubicBezTo>
                          <a:cubicBezTo>
                            <a:pt x="44166" y="38411"/>
                            <a:pt x="30731" y="39825"/>
                            <a:pt x="21771" y="32657"/>
                          </a:cubicBezTo>
                          <a:cubicBezTo>
                            <a:pt x="11555" y="24484"/>
                            <a:pt x="0" y="0"/>
                            <a:pt x="0" y="0"/>
                          </a:cubicBezTo>
                        </a:path>
                      </a:pathLst>
                    </a:cu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64" name="Freeform 763"/>
                    <p:cNvSpPr/>
                    <p:nvPr/>
                  </p:nvSpPr>
                  <p:spPr>
                    <a:xfrm>
                      <a:off x="6161314" y="2819400"/>
                      <a:ext cx="87086" cy="65314"/>
                    </a:xfrm>
                    <a:custGeom>
                      <a:avLst/>
                      <a:gdLst>
                        <a:gd name="connsiteX0" fmla="*/ 87086 w 87086"/>
                        <a:gd name="connsiteY0" fmla="*/ 65314 h 65314"/>
                        <a:gd name="connsiteX1" fmla="*/ 54429 w 87086"/>
                        <a:gd name="connsiteY1" fmla="*/ 43543 h 65314"/>
                        <a:gd name="connsiteX2" fmla="*/ 21771 w 87086"/>
                        <a:gd name="connsiteY2" fmla="*/ 32657 h 65314"/>
                        <a:gd name="connsiteX3" fmla="*/ 0 w 87086"/>
                        <a:gd name="connsiteY3" fmla="*/ 0 h 653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7086" h="65314">
                          <a:moveTo>
                            <a:pt x="87086" y="65314"/>
                          </a:moveTo>
                          <a:cubicBezTo>
                            <a:pt x="76200" y="58057"/>
                            <a:pt x="66131" y="49394"/>
                            <a:pt x="54429" y="43543"/>
                          </a:cubicBezTo>
                          <a:cubicBezTo>
                            <a:pt x="44166" y="38411"/>
                            <a:pt x="30731" y="39825"/>
                            <a:pt x="21771" y="32657"/>
                          </a:cubicBezTo>
                          <a:cubicBezTo>
                            <a:pt x="11555" y="24484"/>
                            <a:pt x="0" y="0"/>
                            <a:pt x="0" y="0"/>
                          </a:cubicBezTo>
                        </a:path>
                      </a:pathLst>
                    </a:cu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65" name="Freeform 764"/>
                    <p:cNvSpPr/>
                    <p:nvPr/>
                  </p:nvSpPr>
                  <p:spPr>
                    <a:xfrm flipV="1">
                      <a:off x="6172200" y="2667000"/>
                      <a:ext cx="76201" cy="76200"/>
                    </a:xfrm>
                    <a:custGeom>
                      <a:avLst/>
                      <a:gdLst>
                        <a:gd name="connsiteX0" fmla="*/ 0 w 119466"/>
                        <a:gd name="connsiteY0" fmla="*/ 22918 h 22918"/>
                        <a:gd name="connsiteX1" fmla="*/ 65314 w 119466"/>
                        <a:gd name="connsiteY1" fmla="*/ 12033 h 22918"/>
                        <a:gd name="connsiteX2" fmla="*/ 108857 w 119466"/>
                        <a:gd name="connsiteY2" fmla="*/ 1147 h 22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19466" h="22918">
                          <a:moveTo>
                            <a:pt x="0" y="22918"/>
                          </a:moveTo>
                          <a:cubicBezTo>
                            <a:pt x="21771" y="19290"/>
                            <a:pt x="43768" y="16821"/>
                            <a:pt x="65314" y="12033"/>
                          </a:cubicBezTo>
                          <a:cubicBezTo>
                            <a:pt x="119466" y="0"/>
                            <a:pt x="80789" y="1147"/>
                            <a:pt x="108857" y="1147"/>
                          </a:cubicBezTo>
                        </a:path>
                      </a:pathLst>
                    </a:cu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766" name="Group 308"/>
                    <p:cNvGrpSpPr/>
                    <p:nvPr/>
                  </p:nvGrpSpPr>
                  <p:grpSpPr>
                    <a:xfrm>
                      <a:off x="6095995" y="1318517"/>
                      <a:ext cx="1383814" cy="3710680"/>
                      <a:chOff x="6095995" y="1318517"/>
                      <a:chExt cx="1383814" cy="3710680"/>
                    </a:xfrm>
                  </p:grpSpPr>
                  <p:sp>
                    <p:nvSpPr>
                      <p:cNvPr id="767" name="Freeform 766"/>
                      <p:cNvSpPr/>
                      <p:nvPr/>
                    </p:nvSpPr>
                    <p:spPr>
                      <a:xfrm>
                        <a:off x="6172200" y="2220686"/>
                        <a:ext cx="87086" cy="68266"/>
                      </a:xfrm>
                      <a:custGeom>
                        <a:avLst/>
                        <a:gdLst>
                          <a:gd name="connsiteX0" fmla="*/ 87086 w 87086"/>
                          <a:gd name="connsiteY0" fmla="*/ 65314 h 65314"/>
                          <a:gd name="connsiteX1" fmla="*/ 54429 w 87086"/>
                          <a:gd name="connsiteY1" fmla="*/ 43543 h 65314"/>
                          <a:gd name="connsiteX2" fmla="*/ 21771 w 87086"/>
                          <a:gd name="connsiteY2" fmla="*/ 32657 h 65314"/>
                          <a:gd name="connsiteX3" fmla="*/ 0 w 87086"/>
                          <a:gd name="connsiteY3" fmla="*/ 0 h 653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7086" h="65314">
                            <a:moveTo>
                              <a:pt x="87086" y="65314"/>
                            </a:moveTo>
                            <a:cubicBezTo>
                              <a:pt x="76200" y="58057"/>
                              <a:pt x="66131" y="49394"/>
                              <a:pt x="54429" y="43543"/>
                            </a:cubicBezTo>
                            <a:cubicBezTo>
                              <a:pt x="44166" y="38411"/>
                              <a:pt x="30731" y="39825"/>
                              <a:pt x="21771" y="32657"/>
                            </a:cubicBezTo>
                            <a:cubicBezTo>
                              <a:pt x="11555" y="24484"/>
                              <a:pt x="0" y="0"/>
                              <a:pt x="0" y="0"/>
                            </a:cubicBezTo>
                          </a:path>
                        </a:pathLst>
                      </a:cu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768" name="Group 307"/>
                      <p:cNvGrpSpPr/>
                      <p:nvPr/>
                    </p:nvGrpSpPr>
                    <p:grpSpPr>
                      <a:xfrm>
                        <a:off x="6095995" y="1318517"/>
                        <a:ext cx="1383814" cy="3710680"/>
                        <a:chOff x="6095995" y="1318517"/>
                        <a:chExt cx="1383814" cy="3710680"/>
                      </a:xfrm>
                    </p:grpSpPr>
                    <p:sp>
                      <p:nvSpPr>
                        <p:cNvPr id="769" name="Freeform 768"/>
                        <p:cNvSpPr/>
                        <p:nvPr/>
                      </p:nvSpPr>
                      <p:spPr>
                        <a:xfrm>
                          <a:off x="6173689" y="2175859"/>
                          <a:ext cx="74711" cy="45719"/>
                        </a:xfrm>
                        <a:custGeom>
                          <a:avLst/>
                          <a:gdLst>
                            <a:gd name="connsiteX0" fmla="*/ 20282 w 112794"/>
                            <a:gd name="connsiteY0" fmla="*/ 12170 h 55712"/>
                            <a:gd name="connsiteX1" fmla="*/ 74711 w 112794"/>
                            <a:gd name="connsiteY1" fmla="*/ 44827 h 55712"/>
                            <a:gd name="connsiteX2" fmla="*/ 107368 w 112794"/>
                            <a:gd name="connsiteY2" fmla="*/ 55712 h 557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12794" h="55712">
                              <a:moveTo>
                                <a:pt x="20282" y="12170"/>
                              </a:moveTo>
                              <a:cubicBezTo>
                                <a:pt x="112794" y="43005"/>
                                <a:pt x="0" y="0"/>
                                <a:pt x="74711" y="44827"/>
                              </a:cubicBezTo>
                              <a:cubicBezTo>
                                <a:pt x="84550" y="50731"/>
                                <a:pt x="107368" y="55712"/>
                                <a:pt x="107368" y="55712"/>
                              </a:cubicBezTo>
                            </a:path>
                          </a:pathLst>
                        </a:cu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grpSp>
                      <p:nvGrpSpPr>
                        <p:cNvPr id="770" name="Group 306"/>
                        <p:cNvGrpSpPr/>
                        <p:nvPr/>
                      </p:nvGrpSpPr>
                      <p:grpSpPr>
                        <a:xfrm>
                          <a:off x="6095995" y="1318517"/>
                          <a:ext cx="1383814" cy="3710680"/>
                          <a:chOff x="6095995" y="1318517"/>
                          <a:chExt cx="1383814" cy="3710680"/>
                        </a:xfrm>
                      </p:grpSpPr>
                      <p:sp>
                        <p:nvSpPr>
                          <p:cNvPr id="771" name="Freeform 770"/>
                          <p:cNvSpPr/>
                          <p:nvPr/>
                        </p:nvSpPr>
                        <p:spPr>
                          <a:xfrm>
                            <a:off x="6172200" y="1676400"/>
                            <a:ext cx="76200" cy="76200"/>
                          </a:xfrm>
                          <a:custGeom>
                            <a:avLst/>
                            <a:gdLst>
                              <a:gd name="connsiteX0" fmla="*/ 87086 w 87086"/>
                              <a:gd name="connsiteY0" fmla="*/ 65314 h 65314"/>
                              <a:gd name="connsiteX1" fmla="*/ 54429 w 87086"/>
                              <a:gd name="connsiteY1" fmla="*/ 43543 h 65314"/>
                              <a:gd name="connsiteX2" fmla="*/ 21771 w 87086"/>
                              <a:gd name="connsiteY2" fmla="*/ 32657 h 65314"/>
                              <a:gd name="connsiteX3" fmla="*/ 0 w 87086"/>
                              <a:gd name="connsiteY3" fmla="*/ 0 h 6531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87086" h="65314">
                                <a:moveTo>
                                  <a:pt x="87086" y="65314"/>
                                </a:moveTo>
                                <a:cubicBezTo>
                                  <a:pt x="76200" y="58057"/>
                                  <a:pt x="66131" y="49394"/>
                                  <a:pt x="54429" y="43543"/>
                                </a:cubicBezTo>
                                <a:cubicBezTo>
                                  <a:pt x="44166" y="38411"/>
                                  <a:pt x="30731" y="39825"/>
                                  <a:pt x="21771" y="32657"/>
                                </a:cubicBezTo>
                                <a:cubicBezTo>
                                  <a:pt x="11555" y="24484"/>
                                  <a:pt x="0" y="0"/>
                                  <a:pt x="0" y="0"/>
                                </a:cubicBezTo>
                              </a:path>
                            </a:pathLst>
                          </a:cu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grpSp>
                        <p:nvGrpSpPr>
                          <p:cNvPr id="772" name="Group 305"/>
                          <p:cNvGrpSpPr/>
                          <p:nvPr/>
                        </p:nvGrpSpPr>
                        <p:grpSpPr>
                          <a:xfrm>
                            <a:off x="6095995" y="1318517"/>
                            <a:ext cx="1383814" cy="3710680"/>
                            <a:chOff x="6095995" y="1318517"/>
                            <a:chExt cx="1383814" cy="3710680"/>
                          </a:xfrm>
                        </p:grpSpPr>
                        <p:sp>
                          <p:nvSpPr>
                            <p:cNvPr id="773" name="Freeform 772"/>
                            <p:cNvSpPr/>
                            <p:nvPr/>
                          </p:nvSpPr>
                          <p:spPr>
                            <a:xfrm>
                              <a:off x="6096000" y="1371600"/>
                              <a:ext cx="87086" cy="65314"/>
                            </a:xfrm>
                            <a:custGeom>
                              <a:avLst/>
                              <a:gdLst>
                                <a:gd name="connsiteX0" fmla="*/ 87086 w 87086"/>
                                <a:gd name="connsiteY0" fmla="*/ 65314 h 65314"/>
                                <a:gd name="connsiteX1" fmla="*/ 54429 w 87086"/>
                                <a:gd name="connsiteY1" fmla="*/ 43543 h 65314"/>
                                <a:gd name="connsiteX2" fmla="*/ 21771 w 87086"/>
                                <a:gd name="connsiteY2" fmla="*/ 32657 h 65314"/>
                                <a:gd name="connsiteX3" fmla="*/ 0 w 87086"/>
                                <a:gd name="connsiteY3" fmla="*/ 0 h 65314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87086" h="65314">
                                  <a:moveTo>
                                    <a:pt x="87086" y="65314"/>
                                  </a:moveTo>
                                  <a:cubicBezTo>
                                    <a:pt x="76200" y="58057"/>
                                    <a:pt x="66131" y="49394"/>
                                    <a:pt x="54429" y="43543"/>
                                  </a:cubicBezTo>
                                  <a:cubicBezTo>
                                    <a:pt x="44166" y="38411"/>
                                    <a:pt x="30731" y="39825"/>
                                    <a:pt x="21771" y="32657"/>
                                  </a:cubicBezTo>
                                  <a:cubicBezTo>
                                    <a:pt x="11555" y="24484"/>
                                    <a:pt x="0" y="0"/>
                                    <a:pt x="0" y="0"/>
                                  </a:cubicBezTo>
                                </a:path>
                              </a:pathLst>
                            </a:custGeom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774" name="Group 304"/>
                            <p:cNvGrpSpPr/>
                            <p:nvPr/>
                          </p:nvGrpSpPr>
                          <p:grpSpPr>
                            <a:xfrm>
                              <a:off x="6095995" y="1318517"/>
                              <a:ext cx="1383814" cy="3710680"/>
                              <a:chOff x="6095995" y="1318517"/>
                              <a:chExt cx="1383814" cy="3710680"/>
                            </a:xfrm>
                          </p:grpSpPr>
                          <p:grpSp>
                            <p:nvGrpSpPr>
                              <p:cNvPr id="775" name="Group 10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 flipH="1">
                                <a:off x="6095995" y="1318517"/>
                                <a:ext cx="1383814" cy="3710680"/>
                                <a:chOff x="5577" y="3696"/>
                                <a:chExt cx="1013" cy="2247"/>
                              </a:xfrm>
                            </p:grpSpPr>
                            <p:sp>
                              <p:nvSpPr>
                                <p:cNvPr id="780" name="Freeform 11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5680" y="3748"/>
                                  <a:ext cx="569" cy="1685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0" y="0"/>
                                    </a:cxn>
                                    <a:cxn ang="0">
                                      <a:pos x="96" y="334"/>
                                    </a:cxn>
                                    <a:cxn ang="0">
                                      <a:pos x="64" y="839"/>
                                    </a:cxn>
                                    <a:cxn ang="0">
                                      <a:pos x="204" y="1279"/>
                                    </a:cxn>
                                    <a:cxn ang="0">
                                      <a:pos x="333" y="1376"/>
                                    </a:cxn>
                                    <a:cxn ang="0">
                                      <a:pos x="386" y="1344"/>
                                    </a:cxn>
                                    <a:cxn ang="0">
                                      <a:pos x="397" y="1376"/>
                                    </a:cxn>
                                    <a:cxn ang="0">
                                      <a:pos x="386" y="1505"/>
                                    </a:cxn>
                                    <a:cxn ang="0">
                                      <a:pos x="580" y="1677"/>
                                    </a:cxn>
                                  </a:cxnLst>
                                  <a:rect l="0" t="0" r="r" b="b"/>
                                  <a:pathLst>
                                    <a:path w="580" h="1677">
                                      <a:moveTo>
                                        <a:pt x="0" y="0"/>
                                      </a:moveTo>
                                      <a:cubicBezTo>
                                        <a:pt x="63" y="99"/>
                                        <a:pt x="63" y="225"/>
                                        <a:pt x="96" y="334"/>
                                      </a:cubicBezTo>
                                      <a:cubicBezTo>
                                        <a:pt x="109" y="473"/>
                                        <a:pt x="110" y="701"/>
                                        <a:pt x="64" y="839"/>
                                      </a:cubicBezTo>
                                      <a:cubicBezTo>
                                        <a:pt x="41" y="1036"/>
                                        <a:pt x="69" y="1144"/>
                                        <a:pt x="204" y="1279"/>
                                      </a:cubicBezTo>
                                      <a:cubicBezTo>
                                        <a:pt x="247" y="1322"/>
                                        <a:pt x="273" y="1361"/>
                                        <a:pt x="333" y="1376"/>
                                      </a:cubicBezTo>
                                      <a:cubicBezTo>
                                        <a:pt x="342" y="1367"/>
                                        <a:pt x="366" y="1334"/>
                                        <a:pt x="386" y="1344"/>
                                      </a:cubicBezTo>
                                      <a:cubicBezTo>
                                        <a:pt x="396" y="1349"/>
                                        <a:pt x="393" y="1365"/>
                                        <a:pt x="397" y="1376"/>
                                      </a:cubicBezTo>
                                      <a:cubicBezTo>
                                        <a:pt x="393" y="1419"/>
                                        <a:pt x="386" y="1462"/>
                                        <a:pt x="386" y="1505"/>
                                      </a:cubicBezTo>
                                      <a:cubicBezTo>
                                        <a:pt x="386" y="1629"/>
                                        <a:pt x="465" y="1677"/>
                                        <a:pt x="580" y="1677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12700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:ln>
                                <a:effectLst/>
                              </p:spPr>
                              <p:txBody>
                                <a:bodyPr vert="horz" wrap="square" lIns="91440" tIns="45720" rIns="91440" bIns="45720" numCol="1" anchor="t" anchorCtr="0" compatLnSpc="1">
                                  <a:prstTxWarp prst="textNoShape">
                                    <a:avLst/>
                                  </a:prstTxWarp>
                                </a:bodyPr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781" name="Group 12"/>
                                <p:cNvGrpSpPr>
                                  <a:grpSpLocks/>
                                </p:cNvGrpSpPr>
                                <p:nvPr/>
                              </p:nvGrpSpPr>
                              <p:grpSpPr bwMode="auto">
                                <a:xfrm>
                                  <a:off x="5577" y="3696"/>
                                  <a:ext cx="1013" cy="2247"/>
                                  <a:chOff x="5577" y="3696"/>
                                  <a:chExt cx="1013" cy="2247"/>
                                </a:xfrm>
                              </p:grpSpPr>
                              <p:grpSp>
                                <p:nvGrpSpPr>
                                  <p:cNvPr id="782" name="Group 17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 rot="2490822">
                                    <a:off x="6179" y="4374"/>
                                    <a:ext cx="287" cy="257"/>
                                    <a:chOff x="5846" y="3611"/>
                                    <a:chExt cx="287" cy="257"/>
                                  </a:xfrm>
                                </p:grpSpPr>
                                <p:sp>
                                  <p:nvSpPr>
                                    <p:cNvPr id="860" name="Freeform 18"/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5852" y="3611"/>
                                      <a:ext cx="281" cy="257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>
                                        <a:cxn ang="0">
                                          <a:pos x="176" y="0"/>
                                        </a:cxn>
                                        <a:cxn ang="0">
                                          <a:pos x="57" y="107"/>
                                        </a:cxn>
                                        <a:cxn ang="0">
                                          <a:pos x="36" y="129"/>
                                        </a:cxn>
                                        <a:cxn ang="0">
                                          <a:pos x="14" y="150"/>
                                        </a:cxn>
                                        <a:cxn ang="0">
                                          <a:pos x="36" y="258"/>
                                        </a:cxn>
                                        <a:cxn ang="0">
                                          <a:pos x="111" y="236"/>
                                        </a:cxn>
                                        <a:cxn ang="0">
                                          <a:pos x="251" y="129"/>
                                        </a:cxn>
                                        <a:cxn ang="0">
                                          <a:pos x="272" y="107"/>
                                        </a:cxn>
                                        <a:cxn ang="0">
                                          <a:pos x="176" y="0"/>
                                        </a:cxn>
                                      </a:cxnLst>
                                      <a:rect l="0" t="0" r="r" b="b"/>
                                      <a:pathLst>
                                        <a:path w="280" h="258">
                                          <a:moveTo>
                                            <a:pt x="176" y="0"/>
                                          </a:moveTo>
                                          <a:cubicBezTo>
                                            <a:pt x="137" y="39"/>
                                            <a:pt x="96" y="68"/>
                                            <a:pt x="57" y="107"/>
                                          </a:cubicBezTo>
                                          <a:cubicBezTo>
                                            <a:pt x="50" y="114"/>
                                            <a:pt x="43" y="122"/>
                                            <a:pt x="36" y="129"/>
                                          </a:cubicBezTo>
                                          <a:cubicBezTo>
                                            <a:pt x="29" y="136"/>
                                            <a:pt x="14" y="150"/>
                                            <a:pt x="14" y="150"/>
                                          </a:cubicBezTo>
                                          <a:cubicBezTo>
                                            <a:pt x="0" y="194"/>
                                            <a:pt x="2" y="224"/>
                                            <a:pt x="36" y="258"/>
                                          </a:cubicBezTo>
                                          <a:cubicBezTo>
                                            <a:pt x="45" y="256"/>
                                            <a:pt x="99" y="243"/>
                                            <a:pt x="111" y="236"/>
                                          </a:cubicBezTo>
                                          <a:cubicBezTo>
                                            <a:pt x="164" y="205"/>
                                            <a:pt x="191" y="148"/>
                                            <a:pt x="251" y="129"/>
                                          </a:cubicBezTo>
                                          <a:cubicBezTo>
                                            <a:pt x="258" y="122"/>
                                            <a:pt x="270" y="117"/>
                                            <a:pt x="272" y="107"/>
                                          </a:cubicBezTo>
                                          <a:cubicBezTo>
                                            <a:pt x="280" y="60"/>
                                            <a:pt x="220" y="0"/>
                                            <a:pt x="176" y="0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solidFill>
                                      <a:srgbClr val="FBD4B4"/>
                                    </a:solidFill>
                                    <a:ln w="9525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vert="horz" wrap="square" lIns="91440" tIns="45720" rIns="91440" bIns="45720" numCol="1" anchor="t" anchorCtr="0" compatLnSpc="1">
                                      <a:prstTxWarp prst="textNoShape">
                                        <a:avLst/>
                                      </a:prstTxWarp>
                                    </a:bodyPr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861" name="Freeform 19"/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5846" y="3708"/>
                                      <a:ext cx="171" cy="118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>
                                        <a:cxn ang="0">
                                          <a:pos x="107" y="21"/>
                                        </a:cxn>
                                        <a:cxn ang="0">
                                          <a:pos x="42" y="107"/>
                                        </a:cxn>
                                        <a:cxn ang="0">
                                          <a:pos x="75" y="118"/>
                                        </a:cxn>
                                        <a:cxn ang="0">
                                          <a:pos x="171" y="75"/>
                                        </a:cxn>
                                        <a:cxn ang="0">
                                          <a:pos x="139" y="21"/>
                                        </a:cxn>
                                        <a:cxn ang="0">
                                          <a:pos x="107" y="21"/>
                                        </a:cxn>
                                      </a:cxnLst>
                                      <a:rect l="0" t="0" r="r" b="b"/>
                                      <a:pathLst>
                                        <a:path w="171" h="118">
                                          <a:moveTo>
                                            <a:pt x="107" y="21"/>
                                          </a:moveTo>
                                          <a:cubicBezTo>
                                            <a:pt x="76" y="41"/>
                                            <a:pt x="0" y="54"/>
                                            <a:pt x="42" y="107"/>
                                          </a:cubicBezTo>
                                          <a:cubicBezTo>
                                            <a:pt x="49" y="116"/>
                                            <a:pt x="64" y="114"/>
                                            <a:pt x="75" y="118"/>
                                          </a:cubicBezTo>
                                          <a:cubicBezTo>
                                            <a:pt x="151" y="92"/>
                                            <a:pt x="120" y="108"/>
                                            <a:pt x="171" y="75"/>
                                          </a:cubicBezTo>
                                          <a:cubicBezTo>
                                            <a:pt x="163" y="47"/>
                                            <a:pt x="165" y="37"/>
                                            <a:pt x="139" y="21"/>
                                          </a:cubicBezTo>
                                          <a:cubicBezTo>
                                            <a:pt x="104" y="0"/>
                                            <a:pt x="107" y="2"/>
                                            <a:pt x="107" y="21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solidFill>
                                      <a:srgbClr val="974706"/>
                                    </a:solidFill>
                                    <a:ln w="9525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vert="horz" wrap="square" lIns="91440" tIns="45720" rIns="91440" bIns="45720" numCol="1" anchor="t" anchorCtr="0" compatLnSpc="1">
                                      <a:prstTxWarp prst="textNoShape">
                                        <a:avLst/>
                                      </a:prstTxWarp>
                                    </a:bodyPr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</p:grpSp>
                              <p:grpSp>
                                <p:nvGrpSpPr>
                                  <p:cNvPr id="783" name="Group 25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 rot="4419356">
                                    <a:off x="6067" y="4964"/>
                                    <a:ext cx="227" cy="174"/>
                                    <a:chOff x="5752" y="3567"/>
                                    <a:chExt cx="341" cy="294"/>
                                  </a:xfrm>
                                </p:grpSpPr>
                                <p:sp>
                                  <p:nvSpPr>
                                    <p:cNvPr id="856" name="Freeform 26"/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6072" y="3589"/>
                                      <a:ext cx="21" cy="22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>
                                        <a:cxn ang="0">
                                          <a:pos x="0" y="22"/>
                                        </a:cxn>
                                        <a:cxn ang="0">
                                          <a:pos x="21" y="0"/>
                                        </a:cxn>
                                        <a:cxn ang="0">
                                          <a:pos x="0" y="22"/>
                                        </a:cxn>
                                      </a:cxnLst>
                                      <a:rect l="0" t="0" r="r" b="b"/>
                                      <a:pathLst>
                                        <a:path w="21" h="22">
                                          <a:moveTo>
                                            <a:pt x="0" y="22"/>
                                          </a:moveTo>
                                          <a:cubicBezTo>
                                            <a:pt x="7" y="15"/>
                                            <a:pt x="21" y="0"/>
                                            <a:pt x="21" y="0"/>
                                          </a:cubicBezTo>
                                          <a:cubicBezTo>
                                            <a:pt x="21" y="0"/>
                                            <a:pt x="7" y="15"/>
                                            <a:pt x="0" y="22"/>
                                          </a:cubicBezTo>
                                          <a:close/>
                                        </a:path>
                                      </a:pathLst>
                                    </a:custGeom>
                                    <a:solidFill>
                                      <a:srgbClr val="FFFFFF"/>
                                    </a:solidFill>
                                    <a:ln w="12700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vert="horz" wrap="square" lIns="91440" tIns="45720" rIns="91440" bIns="45720" numCol="1" anchor="t" anchorCtr="0" compatLnSpc="1">
                                      <a:prstTxWarp prst="textNoShape">
                                        <a:avLst/>
                                      </a:prstTxWarp>
                                    </a:bodyPr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857" name="Group 27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5752" y="3567"/>
                                      <a:ext cx="255" cy="294"/>
                                      <a:chOff x="5752" y="3567"/>
                                      <a:chExt cx="255" cy="294"/>
                                    </a:xfrm>
                                  </p:grpSpPr>
                                  <p:sp>
                                    <p:nvSpPr>
                                      <p:cNvPr id="858" name="Freeform 28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752" y="3567"/>
                                        <a:ext cx="255" cy="294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76" y="0"/>
                                          </a:cxn>
                                          <a:cxn ang="0">
                                            <a:pos x="57" y="107"/>
                                          </a:cxn>
                                          <a:cxn ang="0">
                                            <a:pos x="36" y="129"/>
                                          </a:cxn>
                                          <a:cxn ang="0">
                                            <a:pos x="14" y="150"/>
                                          </a:cxn>
                                          <a:cxn ang="0">
                                            <a:pos x="36" y="258"/>
                                          </a:cxn>
                                          <a:cxn ang="0">
                                            <a:pos x="111" y="236"/>
                                          </a:cxn>
                                          <a:cxn ang="0">
                                            <a:pos x="251" y="129"/>
                                          </a:cxn>
                                          <a:cxn ang="0">
                                            <a:pos x="272" y="107"/>
                                          </a:cxn>
                                          <a:cxn ang="0">
                                            <a:pos x="176" y="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280" h="258">
                                            <a:moveTo>
                                              <a:pt x="176" y="0"/>
                                            </a:moveTo>
                                            <a:cubicBezTo>
                                              <a:pt x="137" y="39"/>
                                              <a:pt x="96" y="68"/>
                                              <a:pt x="57" y="107"/>
                                            </a:cubicBezTo>
                                            <a:cubicBezTo>
                                              <a:pt x="50" y="114"/>
                                              <a:pt x="43" y="122"/>
                                              <a:pt x="36" y="129"/>
                                            </a:cubicBezTo>
                                            <a:cubicBezTo>
                                              <a:pt x="29" y="136"/>
                                              <a:pt x="14" y="150"/>
                                              <a:pt x="14" y="150"/>
                                            </a:cubicBezTo>
                                            <a:cubicBezTo>
                                              <a:pt x="0" y="194"/>
                                              <a:pt x="2" y="224"/>
                                              <a:pt x="36" y="258"/>
                                            </a:cubicBezTo>
                                            <a:cubicBezTo>
                                              <a:pt x="45" y="256"/>
                                              <a:pt x="99" y="243"/>
                                              <a:pt x="111" y="236"/>
                                            </a:cubicBezTo>
                                            <a:cubicBezTo>
                                              <a:pt x="164" y="205"/>
                                              <a:pt x="191" y="148"/>
                                              <a:pt x="251" y="129"/>
                                            </a:cubicBezTo>
                                            <a:cubicBezTo>
                                              <a:pt x="258" y="122"/>
                                              <a:pt x="270" y="117"/>
                                              <a:pt x="272" y="107"/>
                                            </a:cubicBezTo>
                                            <a:cubicBezTo>
                                              <a:pt x="280" y="60"/>
                                              <a:pt x="220" y="0"/>
                                              <a:pt x="176" y="0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BD4B4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859" name="Freeform 29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27" y="3699"/>
                                        <a:ext cx="170" cy="118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07" y="21"/>
                                          </a:cxn>
                                          <a:cxn ang="0">
                                            <a:pos x="42" y="107"/>
                                          </a:cxn>
                                          <a:cxn ang="0">
                                            <a:pos x="75" y="118"/>
                                          </a:cxn>
                                          <a:cxn ang="0">
                                            <a:pos x="171" y="75"/>
                                          </a:cxn>
                                          <a:cxn ang="0">
                                            <a:pos x="139" y="21"/>
                                          </a:cxn>
                                          <a:cxn ang="0">
                                            <a:pos x="107" y="21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171" h="118">
                                            <a:moveTo>
                                              <a:pt x="107" y="21"/>
                                            </a:moveTo>
                                            <a:cubicBezTo>
                                              <a:pt x="76" y="41"/>
                                              <a:pt x="0" y="54"/>
                                              <a:pt x="42" y="107"/>
                                            </a:cubicBezTo>
                                            <a:cubicBezTo>
                                              <a:pt x="49" y="116"/>
                                              <a:pt x="64" y="114"/>
                                              <a:pt x="75" y="118"/>
                                            </a:cubicBezTo>
                                            <a:cubicBezTo>
                                              <a:pt x="151" y="92"/>
                                              <a:pt x="120" y="108"/>
                                              <a:pt x="171" y="75"/>
                                            </a:cubicBezTo>
                                            <a:cubicBezTo>
                                              <a:pt x="163" y="47"/>
                                              <a:pt x="165" y="37"/>
                                              <a:pt x="139" y="21"/>
                                            </a:cubicBezTo>
                                            <a:cubicBezTo>
                                              <a:pt x="104" y="0"/>
                                              <a:pt x="107" y="2"/>
                                              <a:pt x="107" y="21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974706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</p:grpSp>
                              </p:grpSp>
                              <p:grpSp>
                                <p:nvGrpSpPr>
                                  <p:cNvPr id="784" name="Group 33"/>
                                  <p:cNvGrpSpPr>
                                    <a:grpSpLocks/>
                                  </p:cNvGrpSpPr>
                                  <p:nvPr/>
                                </p:nvGrpSpPr>
                                <p:grpSpPr bwMode="auto">
                                  <a:xfrm>
                                    <a:off x="5577" y="3696"/>
                                    <a:ext cx="1013" cy="2247"/>
                                    <a:chOff x="5577" y="3696"/>
                                    <a:chExt cx="1013" cy="2247"/>
                                  </a:xfrm>
                                </p:grpSpPr>
                                <p:grpSp>
                                  <p:nvGrpSpPr>
                                    <p:cNvPr id="785" name="Group 34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5577" y="3696"/>
                                      <a:ext cx="1013" cy="2247"/>
                                      <a:chOff x="5577" y="3696"/>
                                      <a:chExt cx="1013" cy="2247"/>
                                    </a:xfrm>
                                  </p:grpSpPr>
                                  <p:grpSp>
                                    <p:nvGrpSpPr>
                                      <p:cNvPr id="810" name="Group 39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 rot="2165009">
                                        <a:off x="6238" y="3696"/>
                                        <a:ext cx="287" cy="257"/>
                                        <a:chOff x="5846" y="3611"/>
                                        <a:chExt cx="287" cy="257"/>
                                      </a:xfrm>
                                    </p:grpSpPr>
                                    <p:sp>
                                      <p:nvSpPr>
                                        <p:cNvPr id="854" name="Freeform 40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52" y="3611"/>
                                          <a:ext cx="281" cy="257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176" y="0"/>
                                            </a:cxn>
                                            <a:cxn ang="0">
                                              <a:pos x="57" y="107"/>
                                            </a:cxn>
                                            <a:cxn ang="0">
                                              <a:pos x="36" y="129"/>
                                            </a:cxn>
                                            <a:cxn ang="0">
                                              <a:pos x="14" y="150"/>
                                            </a:cxn>
                                            <a:cxn ang="0">
                                              <a:pos x="36" y="258"/>
                                            </a:cxn>
                                            <a:cxn ang="0">
                                              <a:pos x="111" y="236"/>
                                            </a:cxn>
                                            <a:cxn ang="0">
                                              <a:pos x="251" y="129"/>
                                            </a:cxn>
                                            <a:cxn ang="0">
                                              <a:pos x="272" y="107"/>
                                            </a:cxn>
                                            <a:cxn ang="0">
                                              <a:pos x="176" y="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280" h="258">
                                              <a:moveTo>
                                                <a:pt x="176" y="0"/>
                                              </a:moveTo>
                                              <a:cubicBezTo>
                                                <a:pt x="137" y="39"/>
                                                <a:pt x="96" y="68"/>
                                                <a:pt x="57" y="107"/>
                                              </a:cubicBezTo>
                                              <a:cubicBezTo>
                                                <a:pt x="50" y="114"/>
                                                <a:pt x="43" y="122"/>
                                                <a:pt x="36" y="129"/>
                                              </a:cubicBezTo>
                                              <a:cubicBezTo>
                                                <a:pt x="29" y="136"/>
                                                <a:pt x="14" y="150"/>
                                                <a:pt x="14" y="150"/>
                                              </a:cubicBezTo>
                                              <a:cubicBezTo>
                                                <a:pt x="0" y="194"/>
                                                <a:pt x="2" y="224"/>
                                                <a:pt x="36" y="258"/>
                                              </a:cubicBezTo>
                                              <a:cubicBezTo>
                                                <a:pt x="45" y="256"/>
                                                <a:pt x="99" y="243"/>
                                                <a:pt x="111" y="236"/>
                                              </a:cubicBezTo>
                                              <a:cubicBezTo>
                                                <a:pt x="164" y="205"/>
                                                <a:pt x="191" y="148"/>
                                                <a:pt x="251" y="129"/>
                                              </a:cubicBezTo>
                                              <a:cubicBezTo>
                                                <a:pt x="258" y="122"/>
                                                <a:pt x="270" y="117"/>
                                                <a:pt x="272" y="107"/>
                                              </a:cubicBezTo>
                                              <a:cubicBezTo>
                                                <a:pt x="280" y="60"/>
                                                <a:pt x="220" y="0"/>
                                                <a:pt x="176" y="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FBD4B4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55" name="Freeform 41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46" y="3708"/>
                                          <a:ext cx="171" cy="118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107" y="21"/>
                                            </a:cxn>
                                            <a:cxn ang="0">
                                              <a:pos x="42" y="107"/>
                                            </a:cxn>
                                            <a:cxn ang="0">
                                              <a:pos x="75" y="118"/>
                                            </a:cxn>
                                            <a:cxn ang="0">
                                              <a:pos x="171" y="75"/>
                                            </a:cxn>
                                            <a:cxn ang="0">
                                              <a:pos x="139" y="21"/>
                                            </a:cxn>
                                            <a:cxn ang="0">
                                              <a:pos x="107" y="21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71" h="118">
                                              <a:moveTo>
                                                <a:pt x="107" y="21"/>
                                              </a:moveTo>
                                              <a:cubicBezTo>
                                                <a:pt x="76" y="41"/>
                                                <a:pt x="0" y="54"/>
                                                <a:pt x="42" y="107"/>
                                              </a:cubicBezTo>
                                              <a:cubicBezTo>
                                                <a:pt x="49" y="116"/>
                                                <a:pt x="64" y="114"/>
                                                <a:pt x="75" y="118"/>
                                              </a:cubicBezTo>
                                              <a:cubicBezTo>
                                                <a:pt x="151" y="92"/>
                                                <a:pt x="120" y="108"/>
                                                <a:pt x="171" y="75"/>
                                              </a:cubicBezTo>
                                              <a:cubicBezTo>
                                                <a:pt x="163" y="47"/>
                                                <a:pt x="165" y="37"/>
                                                <a:pt x="139" y="21"/>
                                              </a:cubicBezTo>
                                              <a:cubicBezTo>
                                                <a:pt x="104" y="0"/>
                                                <a:pt x="107" y="2"/>
                                                <a:pt x="107" y="21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974706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grpSp>
                                    <p:nvGrpSpPr>
                                      <p:cNvPr id="811" name="Group 45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 rot="1247237">
                                        <a:off x="6165" y="3978"/>
                                        <a:ext cx="425" cy="263"/>
                                        <a:chOff x="5883" y="3779"/>
                                        <a:chExt cx="425" cy="263"/>
                                      </a:xfrm>
                                    </p:grpSpPr>
                                    <p:grpSp>
                                      <p:nvGrpSpPr>
                                        <p:cNvPr id="843" name="Group 46"/>
                                        <p:cNvGrpSpPr>
                                          <a:grpSpLocks/>
                                        </p:cNvGrpSpPr>
                                        <p:nvPr/>
                                      </p:nvGrpSpPr>
                                      <p:grpSpPr bwMode="auto">
                                        <a:xfrm>
                                          <a:off x="5883" y="3779"/>
                                          <a:ext cx="425" cy="263"/>
                                          <a:chOff x="6115" y="4029"/>
                                          <a:chExt cx="425" cy="263"/>
                                        </a:xfrm>
                                      </p:grpSpPr>
                                      <p:grpSp>
                                        <p:nvGrpSpPr>
                                          <p:cNvPr id="845" name="Group 47"/>
                                          <p:cNvGrpSpPr>
                                            <a:grpSpLocks/>
                                          </p:cNvGrpSpPr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6115" y="4029"/>
                                            <a:ext cx="425" cy="263"/>
                                            <a:chOff x="6115" y="4029"/>
                                            <a:chExt cx="425" cy="263"/>
                                          </a:xfrm>
                                        </p:grpSpPr>
                                        <p:grpSp>
                                          <p:nvGrpSpPr>
                                            <p:cNvPr id="847" name="Group 48"/>
                                            <p:cNvGrpSpPr>
                                              <a:grpSpLocks/>
                                            </p:cNvGrpSpPr>
                                            <p:nvPr/>
                                          </p:nvGrpSpPr>
                                          <p:grpSpPr bwMode="auto">
                                            <a:xfrm>
                                              <a:off x="6115" y="4029"/>
                                              <a:ext cx="425" cy="263"/>
                                              <a:chOff x="5875" y="3789"/>
                                              <a:chExt cx="425" cy="263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849" name="Group 49"/>
                                              <p:cNvGrpSpPr>
                                                <a:grpSpLocks/>
                                              </p:cNvGrpSpPr>
                                              <p:nvPr/>
                                            </p:nvGrpSpPr>
                                            <p:grpSpPr bwMode="auto">
                                              <a:xfrm>
                                                <a:off x="5875" y="3789"/>
                                                <a:ext cx="425" cy="263"/>
                                                <a:chOff x="5875" y="3789"/>
                                                <a:chExt cx="425" cy="263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851" name="Freeform 50"/>
                                                <p:cNvSpPr>
                                                  <a:spLocks/>
                                                </p:cNvSpPr>
                                                <p:nvPr/>
                                              </p:nvSpPr>
                                              <p:spPr bwMode="auto">
                                                <a:xfrm>
                                                  <a:off x="5875" y="3789"/>
                                                  <a:ext cx="425" cy="263"/>
                                                </a:xfrm>
                                                <a:custGeom>
                                                  <a:avLst/>
                                                  <a:gdLst/>
                                                  <a:ahLst/>
                                                  <a:cxnLst>
                                                    <a:cxn ang="0">
                                                      <a:pos x="347" y="37"/>
                                                    </a:cxn>
                                                    <a:cxn ang="0">
                                                      <a:pos x="326" y="15"/>
                                                    </a:cxn>
                                                    <a:cxn ang="0">
                                                      <a:pos x="121" y="69"/>
                                                    </a:cxn>
                                                    <a:cxn ang="0">
                                                      <a:pos x="57" y="91"/>
                                                    </a:cxn>
                                                    <a:cxn ang="0">
                                                      <a:pos x="25" y="101"/>
                                                    </a:cxn>
                                                    <a:cxn ang="0">
                                                      <a:pos x="3" y="123"/>
                                                    </a:cxn>
                                                    <a:cxn ang="0">
                                                      <a:pos x="14" y="220"/>
                                                    </a:cxn>
                                                    <a:cxn ang="0">
                                                      <a:pos x="25" y="252"/>
                                                    </a:cxn>
                                                    <a:cxn ang="0">
                                                      <a:pos x="57" y="263"/>
                                                    </a:cxn>
                                                    <a:cxn ang="0">
                                                      <a:pos x="250" y="230"/>
                                                    </a:cxn>
                                                    <a:cxn ang="0">
                                                      <a:pos x="336" y="209"/>
                                                    </a:cxn>
                                                    <a:cxn ang="0">
                                                      <a:pos x="358" y="187"/>
                                                    </a:cxn>
                                                    <a:cxn ang="0">
                                                      <a:pos x="390" y="177"/>
                                                    </a:cxn>
                                                    <a:cxn ang="0">
                                                      <a:pos x="412" y="80"/>
                                                    </a:cxn>
                                                    <a:cxn ang="0">
                                                      <a:pos x="401" y="48"/>
                                                    </a:cxn>
                                                    <a:cxn ang="0">
                                                      <a:pos x="369" y="37"/>
                                                    </a:cxn>
                                                    <a:cxn ang="0">
                                                      <a:pos x="283" y="15"/>
                                                    </a:cxn>
                                                  </a:cxnLst>
                                                  <a:rect l="0" t="0" r="r" b="b"/>
                                                  <a:pathLst>
                                                    <a:path w="425" h="263">
                                                      <a:moveTo>
                                                        <a:pt x="347" y="37"/>
                                                      </a:moveTo>
                                                      <a:cubicBezTo>
                                                        <a:pt x="340" y="30"/>
                                                        <a:pt x="336" y="16"/>
                                                        <a:pt x="326" y="15"/>
                                                      </a:cubicBezTo>
                                                      <a:cubicBezTo>
                                                        <a:pt x="256" y="7"/>
                                                        <a:pt x="184" y="44"/>
                                                        <a:pt x="121" y="69"/>
                                                      </a:cubicBezTo>
                                                      <a:cubicBezTo>
                                                        <a:pt x="100" y="77"/>
                                                        <a:pt x="78" y="84"/>
                                                        <a:pt x="57" y="91"/>
                                                      </a:cubicBezTo>
                                                      <a:cubicBezTo>
                                                        <a:pt x="46" y="95"/>
                                                        <a:pt x="25" y="101"/>
                                                        <a:pt x="25" y="101"/>
                                                      </a:cubicBezTo>
                                                      <a:cubicBezTo>
                                                        <a:pt x="18" y="108"/>
                                                        <a:pt x="4" y="113"/>
                                                        <a:pt x="3" y="123"/>
                                                      </a:cubicBezTo>
                                                      <a:cubicBezTo>
                                                        <a:pt x="0" y="155"/>
                                                        <a:pt x="9" y="188"/>
                                                        <a:pt x="14" y="220"/>
                                                      </a:cubicBezTo>
                                                      <a:cubicBezTo>
                                                        <a:pt x="16" y="231"/>
                                                        <a:pt x="17" y="244"/>
                                                        <a:pt x="25" y="252"/>
                                                      </a:cubicBezTo>
                                                      <a:cubicBezTo>
                                                        <a:pt x="33" y="260"/>
                                                        <a:pt x="46" y="259"/>
                                                        <a:pt x="57" y="263"/>
                                                      </a:cubicBezTo>
                                                      <a:cubicBezTo>
                                                        <a:pt x="162" y="227"/>
                                                        <a:pt x="99" y="243"/>
                                                        <a:pt x="250" y="230"/>
                                                      </a:cubicBezTo>
                                                      <a:cubicBezTo>
                                                        <a:pt x="278" y="221"/>
                                                        <a:pt x="309" y="221"/>
                                                        <a:pt x="336" y="209"/>
                                                      </a:cubicBezTo>
                                                      <a:cubicBezTo>
                                                        <a:pt x="345" y="205"/>
                                                        <a:pt x="349" y="192"/>
                                                        <a:pt x="358" y="187"/>
                                                      </a:cubicBezTo>
                                                      <a:cubicBezTo>
                                                        <a:pt x="368" y="181"/>
                                                        <a:pt x="379" y="180"/>
                                                        <a:pt x="390" y="177"/>
                                                      </a:cubicBezTo>
                                                      <a:cubicBezTo>
                                                        <a:pt x="424" y="143"/>
                                                        <a:pt x="425" y="127"/>
                                                        <a:pt x="412" y="80"/>
                                                      </a:cubicBezTo>
                                                      <a:cubicBezTo>
                                                        <a:pt x="409" y="69"/>
                                                        <a:pt x="409" y="56"/>
                                                        <a:pt x="401" y="48"/>
                                                      </a:cubicBezTo>
                                                      <a:cubicBezTo>
                                                        <a:pt x="393" y="40"/>
                                                        <a:pt x="380" y="41"/>
                                                        <a:pt x="369" y="37"/>
                                                      </a:cubicBezTo>
                                                      <a:cubicBezTo>
                                                        <a:pt x="332" y="0"/>
                                                        <a:pt x="357" y="15"/>
                                                        <a:pt x="283" y="15"/>
                                                      </a:cubicBezTo>
                                                    </a:path>
                                                  </a:pathLst>
                                                </a:custGeom>
                                                <a:solidFill>
                                                  <a:srgbClr val="92D050"/>
                                                </a:solidFill>
                                                <a:ln w="9525">
                                                  <a:solidFill>
                                                    <a:srgbClr val="000000"/>
                                                  </a:solidFill>
                                                  <a:round/>
                                                  <a:headEnd/>
                                                  <a:tailEnd/>
                                                </a:ln>
                                              </p:spPr>
                                              <p:txBody>
                                                <a:bodyPr vert="horz" wrap="square" lIns="91440" tIns="45720" rIns="91440" bIns="45720" numCol="1" anchor="t" anchorCtr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</a:bodyPr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52" name="Freeform 51"/>
                                                <p:cNvSpPr>
                                                  <a:spLocks/>
                                                </p:cNvSpPr>
                                                <p:nvPr/>
                                              </p:nvSpPr>
                                              <p:spPr bwMode="auto">
                                                <a:xfrm>
                                                  <a:off x="5875" y="3864"/>
                                                  <a:ext cx="223" cy="167"/>
                                                </a:xfrm>
                                                <a:custGeom>
                                                  <a:avLst/>
                                                  <a:gdLst/>
                                                  <a:ahLst/>
                                                  <a:cxnLst>
                                                    <a:cxn ang="0">
                                                      <a:pos x="60" y="4"/>
                                                    </a:cxn>
                                                    <a:cxn ang="0">
                                                      <a:pos x="38" y="69"/>
                                                    </a:cxn>
                                                    <a:cxn ang="0">
                                                      <a:pos x="103" y="58"/>
                                                    </a:cxn>
                                                    <a:cxn ang="0">
                                                      <a:pos x="92" y="4"/>
                                                    </a:cxn>
                                                    <a:cxn ang="0">
                                                      <a:pos x="60" y="4"/>
                                                    </a:cxn>
                                                  </a:cxnLst>
                                                  <a:rect l="0" t="0" r="r" b="b"/>
                                                  <a:pathLst>
                                                    <a:path w="132" h="69">
                                                      <a:moveTo>
                                                        <a:pt x="60" y="4"/>
                                                      </a:moveTo>
                                                      <a:cubicBezTo>
                                                        <a:pt x="14" y="20"/>
                                                        <a:pt x="0" y="30"/>
                                                        <a:pt x="38" y="69"/>
                                                      </a:cubicBezTo>
                                                      <a:cubicBezTo>
                                                        <a:pt x="60" y="65"/>
                                                        <a:pt x="84" y="69"/>
                                                        <a:pt x="103" y="58"/>
                                                      </a:cubicBezTo>
                                                      <a:cubicBezTo>
                                                        <a:pt x="132" y="42"/>
                                                        <a:pt x="108" y="11"/>
                                                        <a:pt x="92" y="4"/>
                                                      </a:cubicBezTo>
                                                      <a:cubicBezTo>
                                                        <a:pt x="82" y="0"/>
                                                        <a:pt x="71" y="4"/>
                                                        <a:pt x="60" y="4"/>
                                                      </a:cubicBezTo>
                                                      <a:close/>
                                                    </a:path>
                                                  </a:pathLst>
                                                </a:custGeom>
                                                <a:solidFill>
                                                  <a:srgbClr val="4E6128"/>
                                                </a:solidFill>
                                                <a:ln w="9525">
                                                  <a:solidFill>
                                                    <a:srgbClr val="000000"/>
                                                  </a:solidFill>
                                                  <a:round/>
                                                  <a:headEnd/>
                                                  <a:tailEnd/>
                                                </a:ln>
                                              </p:spPr>
                                              <p:txBody>
                                                <a:bodyPr vert="horz" wrap="square" lIns="91440" tIns="45720" rIns="91440" bIns="45720" numCol="1" anchor="t" anchorCtr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</a:bodyPr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53" name="Oval 52"/>
                                                <p:cNvSpPr>
                                                  <a:spLocks noChangeArrowheads="1"/>
                                                </p:cNvSpPr>
                                                <p:nvPr/>
                                              </p:nvSpPr>
                                              <p:spPr bwMode="auto">
                                                <a:xfrm flipH="1" flipV="1">
                                                  <a:off x="6072" y="3855"/>
                                                  <a:ext cx="29" cy="2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rgbClr val="FFFFFF"/>
                                                </a:solidFill>
                                                <a:ln w="9525">
                                                  <a:solidFill>
                                                    <a:srgbClr val="000000"/>
                                                  </a:solidFill>
                                                  <a:round/>
                                                  <a:headEnd/>
                                                  <a:tailEnd/>
                                                </a:ln>
                                              </p:spPr>
                                              <p:txBody>
                                                <a:bodyPr vert="horz" wrap="square" lIns="91440" tIns="45720" rIns="91440" bIns="45720" numCol="1" anchor="t" anchorCtr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</a:bodyPr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</p:grpSp>
                                          <p:sp>
                                            <p:nvSpPr>
                                              <p:cNvPr id="850" name="Oval 53"/>
                                              <p:cNvSpPr>
                                                <a:spLocks noChangeArrowheads="1"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 flipH="1" flipV="1">
                                                <a:off x="6168" y="3826"/>
                                                <a:ext cx="29" cy="29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rgbClr val="FFFFFF"/>
                                              </a:solidFill>
                                              <a:ln w="9525">
                                                <a:solidFill>
                                                  <a:srgbClr val="000000"/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en-US"/>
                                              </a:p>
                                            </p:txBody>
                                          </p:sp>
                                        </p:grpSp>
                                        <p:sp>
                                          <p:nvSpPr>
                                            <p:cNvPr id="848" name="Oval 54"/>
                                            <p:cNvSpPr>
                                              <a:spLocks noChangeArrowheads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 flipV="1">
                                              <a:off x="6379" y="4117"/>
                                              <a:ext cx="29" cy="29"/>
                                            </a:xfrm>
                                            <a:prstGeom prst="ellipse">
                                              <a:avLst/>
                                            </a:prstGeom>
                                            <a:solidFill>
                                              <a:srgbClr val="FFFFFF"/>
                                            </a:solidFill>
                                            <a:ln w="9525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</p:spPr>
                                          <p:txBody>
                                            <a:bodyPr vert="horz" wrap="square" lIns="91440" tIns="45720" rIns="91440" bIns="45720" numCol="1" anchor="t" anchorCtr="0" compatLnSpc="1">
                                              <a:prstTxWarp prst="textNoShape">
                                                <a:avLst/>
                                              </a:prstTxWarp>
                                            </a:bodyPr>
                                            <a:lstStyle/>
                                            <a:p>
                                              <a:endParaRPr lang="en-US"/>
                                            </a:p>
                                          </p:txBody>
                                        </p:sp>
                                      </p:grpSp>
                                      <p:sp>
                                        <p:nvSpPr>
                                          <p:cNvPr id="846" name="Oval 55"/>
                                          <p:cNvSpPr>
                                            <a:spLocks noChangeArrowheads="1"/>
                                          </p:cNvSpPr>
                                          <p:nvPr/>
                                        </p:nvSpPr>
                                        <p:spPr bwMode="auto">
                                          <a:xfrm flipH="1" flipV="1">
                                            <a:off x="6457" y="4119"/>
                                            <a:ext cx="29" cy="29"/>
                                          </a:xfrm>
                                          <a:prstGeom prst="ellipse">
                                            <a:avLst/>
                                          </a:prstGeom>
                                          <a:solidFill>
                                            <a:srgbClr val="FFFFFF"/>
                                          </a:solidFill>
                                          <a:ln w="9525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</p:spPr>
                                        <p:txBody>
                                          <a:bodyPr vert="horz" wrap="square" lIns="91440" tIns="45720" rIns="91440" bIns="45720" numCol="1" anchor="t" anchorCtr="0" compatLnSpc="1">
                                            <a:prstTxWarp prst="textNoShape">
                                              <a:avLst/>
                                            </a:prstTxWarp>
                                          </a:bodyPr>
                                          <a:lstStyle/>
                                          <a:p>
                                            <a:endParaRPr lang="en-US"/>
                                          </a:p>
                                        </p:txBody>
                                      </p:sp>
                                    </p:grpSp>
                                    <p:sp>
                                      <p:nvSpPr>
                                        <p:cNvPr id="844" name="Oval 56"/>
                                        <p:cNvSpPr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 flipH="1" flipV="1">
                                          <a:off x="6149" y="3937"/>
                                          <a:ext cx="29" cy="2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rgbClr val="FFFFFF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sp>
                                    <p:nvSpPr>
                                      <p:cNvPr id="812" name="Freeform 57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127" y="4310"/>
                                        <a:ext cx="347" cy="139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267" y="32"/>
                                          </a:cxn>
                                          <a:cxn ang="0">
                                            <a:pos x="310" y="128"/>
                                          </a:cxn>
                                          <a:cxn ang="0">
                                            <a:pos x="278" y="139"/>
                                          </a:cxn>
                                          <a:cxn ang="0">
                                            <a:pos x="41" y="107"/>
                                          </a:cxn>
                                          <a:cxn ang="0">
                                            <a:pos x="20" y="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347" h="139">
                                            <a:moveTo>
                                              <a:pt x="267" y="32"/>
                                            </a:moveTo>
                                            <a:cubicBezTo>
                                              <a:pt x="303" y="56"/>
                                              <a:pt x="347" y="74"/>
                                              <a:pt x="310" y="128"/>
                                            </a:cubicBezTo>
                                            <a:cubicBezTo>
                                              <a:pt x="304" y="137"/>
                                              <a:pt x="289" y="135"/>
                                              <a:pt x="278" y="139"/>
                                            </a:cubicBezTo>
                                            <a:cubicBezTo>
                                              <a:pt x="199" y="129"/>
                                              <a:pt x="121" y="116"/>
                                              <a:pt x="41" y="107"/>
                                            </a:cubicBezTo>
                                            <a:cubicBezTo>
                                              <a:pt x="0" y="65"/>
                                              <a:pt x="20" y="95"/>
                                              <a:pt x="20" y="0"/>
                                            </a:cubicBezTo>
                                          </a:path>
                                        </a:pathLst>
                                      </a:custGeom>
                                      <a:solidFill>
                                        <a:srgbClr val="FABF8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813" name="Group 62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 rot="2490822">
                                        <a:off x="6212" y="4505"/>
                                        <a:ext cx="287" cy="257"/>
                                        <a:chOff x="5846" y="3611"/>
                                        <a:chExt cx="287" cy="257"/>
                                      </a:xfrm>
                                    </p:grpSpPr>
                                    <p:sp>
                                      <p:nvSpPr>
                                        <p:cNvPr id="841" name="Freeform 63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52" y="3611"/>
                                          <a:ext cx="281" cy="257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176" y="0"/>
                                            </a:cxn>
                                            <a:cxn ang="0">
                                              <a:pos x="57" y="107"/>
                                            </a:cxn>
                                            <a:cxn ang="0">
                                              <a:pos x="36" y="129"/>
                                            </a:cxn>
                                            <a:cxn ang="0">
                                              <a:pos x="14" y="150"/>
                                            </a:cxn>
                                            <a:cxn ang="0">
                                              <a:pos x="36" y="258"/>
                                            </a:cxn>
                                            <a:cxn ang="0">
                                              <a:pos x="111" y="236"/>
                                            </a:cxn>
                                            <a:cxn ang="0">
                                              <a:pos x="251" y="129"/>
                                            </a:cxn>
                                            <a:cxn ang="0">
                                              <a:pos x="272" y="107"/>
                                            </a:cxn>
                                            <a:cxn ang="0">
                                              <a:pos x="176" y="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280" h="258">
                                              <a:moveTo>
                                                <a:pt x="176" y="0"/>
                                              </a:moveTo>
                                              <a:cubicBezTo>
                                                <a:pt x="137" y="39"/>
                                                <a:pt x="96" y="68"/>
                                                <a:pt x="57" y="107"/>
                                              </a:cubicBezTo>
                                              <a:cubicBezTo>
                                                <a:pt x="50" y="114"/>
                                                <a:pt x="43" y="122"/>
                                                <a:pt x="36" y="129"/>
                                              </a:cubicBezTo>
                                              <a:cubicBezTo>
                                                <a:pt x="29" y="136"/>
                                                <a:pt x="14" y="150"/>
                                                <a:pt x="14" y="150"/>
                                              </a:cubicBezTo>
                                              <a:cubicBezTo>
                                                <a:pt x="0" y="194"/>
                                                <a:pt x="2" y="224"/>
                                                <a:pt x="36" y="258"/>
                                              </a:cubicBezTo>
                                              <a:cubicBezTo>
                                                <a:pt x="45" y="256"/>
                                                <a:pt x="99" y="243"/>
                                                <a:pt x="111" y="236"/>
                                              </a:cubicBezTo>
                                              <a:cubicBezTo>
                                                <a:pt x="164" y="205"/>
                                                <a:pt x="191" y="148"/>
                                                <a:pt x="251" y="129"/>
                                              </a:cubicBezTo>
                                              <a:cubicBezTo>
                                                <a:pt x="258" y="122"/>
                                                <a:pt x="270" y="117"/>
                                                <a:pt x="272" y="107"/>
                                              </a:cubicBezTo>
                                              <a:cubicBezTo>
                                                <a:pt x="280" y="60"/>
                                                <a:pt x="220" y="0"/>
                                                <a:pt x="176" y="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FBD4B4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42" name="Freeform 64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46" y="3708"/>
                                          <a:ext cx="171" cy="118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107" y="21"/>
                                            </a:cxn>
                                            <a:cxn ang="0">
                                              <a:pos x="42" y="107"/>
                                            </a:cxn>
                                            <a:cxn ang="0">
                                              <a:pos x="75" y="118"/>
                                            </a:cxn>
                                            <a:cxn ang="0">
                                              <a:pos x="171" y="75"/>
                                            </a:cxn>
                                            <a:cxn ang="0">
                                              <a:pos x="139" y="21"/>
                                            </a:cxn>
                                            <a:cxn ang="0">
                                              <a:pos x="107" y="21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71" h="118">
                                              <a:moveTo>
                                                <a:pt x="107" y="21"/>
                                              </a:moveTo>
                                              <a:cubicBezTo>
                                                <a:pt x="76" y="41"/>
                                                <a:pt x="0" y="54"/>
                                                <a:pt x="42" y="107"/>
                                              </a:cubicBezTo>
                                              <a:cubicBezTo>
                                                <a:pt x="49" y="116"/>
                                                <a:pt x="64" y="114"/>
                                                <a:pt x="75" y="118"/>
                                              </a:cubicBezTo>
                                              <a:cubicBezTo>
                                                <a:pt x="151" y="92"/>
                                                <a:pt x="120" y="108"/>
                                                <a:pt x="171" y="75"/>
                                              </a:cubicBezTo>
                                              <a:cubicBezTo>
                                                <a:pt x="163" y="47"/>
                                                <a:pt x="165" y="37"/>
                                                <a:pt x="139" y="21"/>
                                              </a:cubicBezTo>
                                              <a:cubicBezTo>
                                                <a:pt x="104" y="0"/>
                                                <a:pt x="107" y="2"/>
                                                <a:pt x="107" y="21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974706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grpSp>
                                    <p:nvGrpSpPr>
                                      <p:cNvPr id="814" name="Group 68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 rot="2703500">
                                        <a:off x="6167" y="4792"/>
                                        <a:ext cx="223" cy="204"/>
                                        <a:chOff x="5883" y="3779"/>
                                        <a:chExt cx="425" cy="263"/>
                                      </a:xfrm>
                                    </p:grpSpPr>
                                    <p:grpSp>
                                      <p:nvGrpSpPr>
                                        <p:cNvPr id="830" name="Group 69"/>
                                        <p:cNvGrpSpPr>
                                          <a:grpSpLocks/>
                                        </p:cNvGrpSpPr>
                                        <p:nvPr/>
                                      </p:nvGrpSpPr>
                                      <p:grpSpPr bwMode="auto">
                                        <a:xfrm>
                                          <a:off x="5883" y="3779"/>
                                          <a:ext cx="425" cy="263"/>
                                          <a:chOff x="6115" y="4029"/>
                                          <a:chExt cx="425" cy="263"/>
                                        </a:xfrm>
                                      </p:grpSpPr>
                                      <p:grpSp>
                                        <p:nvGrpSpPr>
                                          <p:cNvPr id="832" name="Group 70"/>
                                          <p:cNvGrpSpPr>
                                            <a:grpSpLocks/>
                                          </p:cNvGrpSpPr>
                                          <p:nvPr/>
                                        </p:nvGrpSpPr>
                                        <p:grpSpPr bwMode="auto">
                                          <a:xfrm>
                                            <a:off x="6115" y="4029"/>
                                            <a:ext cx="425" cy="263"/>
                                            <a:chOff x="6115" y="4029"/>
                                            <a:chExt cx="425" cy="263"/>
                                          </a:xfrm>
                                        </p:grpSpPr>
                                        <p:grpSp>
                                          <p:nvGrpSpPr>
                                            <p:cNvPr id="834" name="Group 71"/>
                                            <p:cNvGrpSpPr>
                                              <a:grpSpLocks/>
                                            </p:cNvGrpSpPr>
                                            <p:nvPr/>
                                          </p:nvGrpSpPr>
                                          <p:grpSpPr bwMode="auto">
                                            <a:xfrm>
                                              <a:off x="6115" y="4029"/>
                                              <a:ext cx="425" cy="263"/>
                                              <a:chOff x="5875" y="3789"/>
                                              <a:chExt cx="425" cy="263"/>
                                            </a:xfrm>
                                          </p:grpSpPr>
                                          <p:grpSp>
                                            <p:nvGrpSpPr>
                                              <p:cNvPr id="836" name="Group 72"/>
                                              <p:cNvGrpSpPr>
                                                <a:grpSpLocks/>
                                              </p:cNvGrpSpPr>
                                              <p:nvPr/>
                                            </p:nvGrpSpPr>
                                            <p:grpSpPr bwMode="auto">
                                              <a:xfrm>
                                                <a:off x="5875" y="3789"/>
                                                <a:ext cx="425" cy="263"/>
                                                <a:chOff x="5875" y="3789"/>
                                                <a:chExt cx="425" cy="263"/>
                                              </a:xfrm>
                                            </p:grpSpPr>
                                            <p:sp>
                                              <p:nvSpPr>
                                                <p:cNvPr id="838" name="Freeform 73"/>
                                                <p:cNvSpPr>
                                                  <a:spLocks/>
                                                </p:cNvSpPr>
                                                <p:nvPr/>
                                              </p:nvSpPr>
                                              <p:spPr bwMode="auto">
                                                <a:xfrm>
                                                  <a:off x="5875" y="3789"/>
                                                  <a:ext cx="425" cy="263"/>
                                                </a:xfrm>
                                                <a:custGeom>
                                                  <a:avLst/>
                                                  <a:gdLst/>
                                                  <a:ahLst/>
                                                  <a:cxnLst>
                                                    <a:cxn ang="0">
                                                      <a:pos x="347" y="37"/>
                                                    </a:cxn>
                                                    <a:cxn ang="0">
                                                      <a:pos x="326" y="15"/>
                                                    </a:cxn>
                                                    <a:cxn ang="0">
                                                      <a:pos x="121" y="69"/>
                                                    </a:cxn>
                                                    <a:cxn ang="0">
                                                      <a:pos x="57" y="91"/>
                                                    </a:cxn>
                                                    <a:cxn ang="0">
                                                      <a:pos x="25" y="101"/>
                                                    </a:cxn>
                                                    <a:cxn ang="0">
                                                      <a:pos x="3" y="123"/>
                                                    </a:cxn>
                                                    <a:cxn ang="0">
                                                      <a:pos x="14" y="220"/>
                                                    </a:cxn>
                                                    <a:cxn ang="0">
                                                      <a:pos x="25" y="252"/>
                                                    </a:cxn>
                                                    <a:cxn ang="0">
                                                      <a:pos x="57" y="263"/>
                                                    </a:cxn>
                                                    <a:cxn ang="0">
                                                      <a:pos x="250" y="230"/>
                                                    </a:cxn>
                                                    <a:cxn ang="0">
                                                      <a:pos x="336" y="209"/>
                                                    </a:cxn>
                                                    <a:cxn ang="0">
                                                      <a:pos x="358" y="187"/>
                                                    </a:cxn>
                                                    <a:cxn ang="0">
                                                      <a:pos x="390" y="177"/>
                                                    </a:cxn>
                                                    <a:cxn ang="0">
                                                      <a:pos x="412" y="80"/>
                                                    </a:cxn>
                                                    <a:cxn ang="0">
                                                      <a:pos x="401" y="48"/>
                                                    </a:cxn>
                                                    <a:cxn ang="0">
                                                      <a:pos x="369" y="37"/>
                                                    </a:cxn>
                                                    <a:cxn ang="0">
                                                      <a:pos x="283" y="15"/>
                                                    </a:cxn>
                                                  </a:cxnLst>
                                                  <a:rect l="0" t="0" r="r" b="b"/>
                                                  <a:pathLst>
                                                    <a:path w="425" h="263">
                                                      <a:moveTo>
                                                        <a:pt x="347" y="37"/>
                                                      </a:moveTo>
                                                      <a:cubicBezTo>
                                                        <a:pt x="340" y="30"/>
                                                        <a:pt x="336" y="16"/>
                                                        <a:pt x="326" y="15"/>
                                                      </a:cubicBezTo>
                                                      <a:cubicBezTo>
                                                        <a:pt x="256" y="7"/>
                                                        <a:pt x="184" y="44"/>
                                                        <a:pt x="121" y="69"/>
                                                      </a:cubicBezTo>
                                                      <a:cubicBezTo>
                                                        <a:pt x="100" y="77"/>
                                                        <a:pt x="78" y="84"/>
                                                        <a:pt x="57" y="91"/>
                                                      </a:cubicBezTo>
                                                      <a:cubicBezTo>
                                                        <a:pt x="46" y="95"/>
                                                        <a:pt x="25" y="101"/>
                                                        <a:pt x="25" y="101"/>
                                                      </a:cubicBezTo>
                                                      <a:cubicBezTo>
                                                        <a:pt x="18" y="108"/>
                                                        <a:pt x="4" y="113"/>
                                                        <a:pt x="3" y="123"/>
                                                      </a:cubicBezTo>
                                                      <a:cubicBezTo>
                                                        <a:pt x="0" y="155"/>
                                                        <a:pt x="9" y="188"/>
                                                        <a:pt x="14" y="220"/>
                                                      </a:cubicBezTo>
                                                      <a:cubicBezTo>
                                                        <a:pt x="16" y="231"/>
                                                        <a:pt x="17" y="244"/>
                                                        <a:pt x="25" y="252"/>
                                                      </a:cubicBezTo>
                                                      <a:cubicBezTo>
                                                        <a:pt x="33" y="260"/>
                                                        <a:pt x="46" y="259"/>
                                                        <a:pt x="57" y="263"/>
                                                      </a:cubicBezTo>
                                                      <a:cubicBezTo>
                                                        <a:pt x="162" y="227"/>
                                                        <a:pt x="99" y="243"/>
                                                        <a:pt x="250" y="230"/>
                                                      </a:cubicBezTo>
                                                      <a:cubicBezTo>
                                                        <a:pt x="278" y="221"/>
                                                        <a:pt x="309" y="221"/>
                                                        <a:pt x="336" y="209"/>
                                                      </a:cubicBezTo>
                                                      <a:cubicBezTo>
                                                        <a:pt x="345" y="205"/>
                                                        <a:pt x="349" y="192"/>
                                                        <a:pt x="358" y="187"/>
                                                      </a:cubicBezTo>
                                                      <a:cubicBezTo>
                                                        <a:pt x="368" y="181"/>
                                                        <a:pt x="379" y="180"/>
                                                        <a:pt x="390" y="177"/>
                                                      </a:cubicBezTo>
                                                      <a:cubicBezTo>
                                                        <a:pt x="424" y="143"/>
                                                        <a:pt x="425" y="127"/>
                                                        <a:pt x="412" y="80"/>
                                                      </a:cubicBezTo>
                                                      <a:cubicBezTo>
                                                        <a:pt x="409" y="69"/>
                                                        <a:pt x="409" y="56"/>
                                                        <a:pt x="401" y="48"/>
                                                      </a:cubicBezTo>
                                                      <a:cubicBezTo>
                                                        <a:pt x="393" y="40"/>
                                                        <a:pt x="380" y="41"/>
                                                        <a:pt x="369" y="37"/>
                                                      </a:cubicBezTo>
                                                      <a:cubicBezTo>
                                                        <a:pt x="332" y="0"/>
                                                        <a:pt x="357" y="15"/>
                                                        <a:pt x="283" y="15"/>
                                                      </a:cubicBezTo>
                                                    </a:path>
                                                  </a:pathLst>
                                                </a:custGeom>
                                                <a:solidFill>
                                                  <a:srgbClr val="92D050"/>
                                                </a:solidFill>
                                                <a:ln w="9525">
                                                  <a:solidFill>
                                                    <a:srgbClr val="000000"/>
                                                  </a:solidFill>
                                                  <a:round/>
                                                  <a:headEnd/>
                                                  <a:tailEnd/>
                                                </a:ln>
                                              </p:spPr>
                                              <p:txBody>
                                                <a:bodyPr vert="horz" wrap="square" lIns="91440" tIns="45720" rIns="91440" bIns="45720" numCol="1" anchor="t" anchorCtr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</a:bodyPr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39" name="Freeform 74"/>
                                                <p:cNvSpPr>
                                                  <a:spLocks/>
                                                </p:cNvSpPr>
                                                <p:nvPr/>
                                              </p:nvSpPr>
                                              <p:spPr bwMode="auto">
                                                <a:xfrm>
                                                  <a:off x="5875" y="3864"/>
                                                  <a:ext cx="223" cy="160"/>
                                                </a:xfrm>
                                                <a:custGeom>
                                                  <a:avLst/>
                                                  <a:gdLst/>
                                                  <a:ahLst/>
                                                  <a:cxnLst>
                                                    <a:cxn ang="0">
                                                      <a:pos x="60" y="4"/>
                                                    </a:cxn>
                                                    <a:cxn ang="0">
                                                      <a:pos x="38" y="69"/>
                                                    </a:cxn>
                                                    <a:cxn ang="0">
                                                      <a:pos x="103" y="58"/>
                                                    </a:cxn>
                                                    <a:cxn ang="0">
                                                      <a:pos x="92" y="4"/>
                                                    </a:cxn>
                                                    <a:cxn ang="0">
                                                      <a:pos x="60" y="4"/>
                                                    </a:cxn>
                                                  </a:cxnLst>
                                                  <a:rect l="0" t="0" r="r" b="b"/>
                                                  <a:pathLst>
                                                    <a:path w="132" h="69">
                                                      <a:moveTo>
                                                        <a:pt x="60" y="4"/>
                                                      </a:moveTo>
                                                      <a:cubicBezTo>
                                                        <a:pt x="14" y="20"/>
                                                        <a:pt x="0" y="30"/>
                                                        <a:pt x="38" y="69"/>
                                                      </a:cubicBezTo>
                                                      <a:cubicBezTo>
                                                        <a:pt x="60" y="65"/>
                                                        <a:pt x="84" y="69"/>
                                                        <a:pt x="103" y="58"/>
                                                      </a:cubicBezTo>
                                                      <a:cubicBezTo>
                                                        <a:pt x="132" y="42"/>
                                                        <a:pt x="108" y="11"/>
                                                        <a:pt x="92" y="4"/>
                                                      </a:cubicBezTo>
                                                      <a:cubicBezTo>
                                                        <a:pt x="82" y="0"/>
                                                        <a:pt x="71" y="4"/>
                                                        <a:pt x="60" y="4"/>
                                                      </a:cubicBezTo>
                                                      <a:close/>
                                                    </a:path>
                                                  </a:pathLst>
                                                </a:custGeom>
                                                <a:solidFill>
                                                  <a:srgbClr val="4E6128"/>
                                                </a:solidFill>
                                                <a:ln w="9525">
                                                  <a:solidFill>
                                                    <a:srgbClr val="000000"/>
                                                  </a:solidFill>
                                                  <a:round/>
                                                  <a:headEnd/>
                                                  <a:tailEnd/>
                                                </a:ln>
                                              </p:spPr>
                                              <p:txBody>
                                                <a:bodyPr vert="horz" wrap="square" lIns="91440" tIns="45720" rIns="91440" bIns="45720" numCol="1" anchor="t" anchorCtr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</a:bodyPr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840" name="Oval 75"/>
                                                <p:cNvSpPr>
                                                  <a:spLocks noChangeArrowheads="1"/>
                                                </p:cNvSpPr>
                                                <p:nvPr/>
                                              </p:nvSpPr>
                                              <p:spPr bwMode="auto">
                                                <a:xfrm flipH="1" flipV="1">
                                                  <a:off x="6072" y="3855"/>
                                                  <a:ext cx="29" cy="29"/>
                                                </a:xfrm>
                                                <a:prstGeom prst="ellipse">
                                                  <a:avLst/>
                                                </a:prstGeom>
                                                <a:solidFill>
                                                  <a:srgbClr val="FFFFFF"/>
                                                </a:solidFill>
                                                <a:ln w="9525">
                                                  <a:solidFill>
                                                    <a:srgbClr val="000000"/>
                                                  </a:solidFill>
                                                  <a:round/>
                                                  <a:headEnd/>
                                                  <a:tailEnd/>
                                                </a:ln>
                                              </p:spPr>
                                              <p:txBody>
                                                <a:bodyPr vert="horz" wrap="square" lIns="91440" tIns="45720" rIns="91440" bIns="45720" numCol="1" anchor="t" anchorCtr="0" compatLnSpc="1">
                                                  <a:prstTxWarp prst="textNoShape">
                                                    <a:avLst/>
                                                  </a:prstTxWarp>
                                                </a:bodyPr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</p:grpSp>
                                          <p:sp>
                                            <p:nvSpPr>
                                              <p:cNvPr id="837" name="Oval 76"/>
                                              <p:cNvSpPr>
                                                <a:spLocks noChangeArrowheads="1"/>
                                              </p:cNvSpPr>
                                              <p:nvPr/>
                                            </p:nvSpPr>
                                            <p:spPr bwMode="auto">
                                              <a:xfrm flipH="1" flipV="1">
                                                <a:off x="6168" y="3826"/>
                                                <a:ext cx="29" cy="29"/>
                                              </a:xfrm>
                                              <a:prstGeom prst="ellipse">
                                                <a:avLst/>
                                              </a:prstGeom>
                                              <a:solidFill>
                                                <a:srgbClr val="FFFFFF"/>
                                              </a:solidFill>
                                              <a:ln w="9525">
                                                <a:solidFill>
                                                  <a:srgbClr val="000000"/>
                                                </a:solidFill>
                                                <a:round/>
                                                <a:headEnd/>
                                                <a:tailEnd/>
                                              </a:ln>
                                            </p:spPr>
                                            <p:txBody>
                                              <a:bodyPr vert="horz" wrap="square" lIns="91440" tIns="45720" rIns="91440" bIns="45720" numCol="1" anchor="t" anchorCtr="0" compatLnSpc="1">
                                                <a:prstTxWarp prst="textNoShape">
                                                  <a:avLst/>
                                                </a:prstTxWarp>
                                              </a:bodyPr>
                                              <a:lstStyle/>
                                              <a:p>
                                                <a:endParaRPr lang="en-US"/>
                                              </a:p>
                                            </p:txBody>
                                          </p:sp>
                                        </p:grpSp>
                                        <p:sp>
                                          <p:nvSpPr>
                                            <p:cNvPr id="835" name="Oval 77"/>
                                            <p:cNvSpPr>
                                              <a:spLocks noChangeArrowheads="1"/>
                                            </p:cNvSpPr>
                                            <p:nvPr/>
                                          </p:nvSpPr>
                                          <p:spPr bwMode="auto">
                                            <a:xfrm flipH="1" flipV="1">
                                              <a:off x="6379" y="4117"/>
                                              <a:ext cx="29" cy="29"/>
                                            </a:xfrm>
                                            <a:prstGeom prst="ellipse">
                                              <a:avLst/>
                                            </a:prstGeom>
                                            <a:solidFill>
                                              <a:srgbClr val="FFFFFF"/>
                                            </a:solidFill>
                                            <a:ln w="9525">
                                              <a:solidFill>
                                                <a:srgbClr val="000000"/>
                                              </a:solidFill>
                                              <a:round/>
                                              <a:headEnd/>
                                              <a:tailEnd/>
                                            </a:ln>
                                          </p:spPr>
                                          <p:txBody>
                                            <a:bodyPr vert="horz" wrap="square" lIns="91440" tIns="45720" rIns="91440" bIns="45720" numCol="1" anchor="t" anchorCtr="0" compatLnSpc="1">
                                              <a:prstTxWarp prst="textNoShape">
                                                <a:avLst/>
                                              </a:prstTxWarp>
                                            </a:bodyPr>
                                            <a:lstStyle/>
                                            <a:p>
                                              <a:endParaRPr lang="en-US"/>
                                            </a:p>
                                          </p:txBody>
                                        </p:sp>
                                      </p:grpSp>
                                      <p:sp>
                                        <p:nvSpPr>
                                          <p:cNvPr id="833" name="Oval 78"/>
                                          <p:cNvSpPr>
                                            <a:spLocks noChangeArrowheads="1"/>
                                          </p:cNvSpPr>
                                          <p:nvPr/>
                                        </p:nvSpPr>
                                        <p:spPr bwMode="auto">
                                          <a:xfrm flipH="1" flipV="1">
                                            <a:off x="6457" y="4119"/>
                                            <a:ext cx="29" cy="29"/>
                                          </a:xfrm>
                                          <a:prstGeom prst="ellipse">
                                            <a:avLst/>
                                          </a:prstGeom>
                                          <a:solidFill>
                                            <a:srgbClr val="FFFFFF"/>
                                          </a:solidFill>
                                          <a:ln w="9525">
                                            <a:solidFill>
                                              <a:srgbClr val="000000"/>
                                            </a:solidFill>
                                            <a:round/>
                                            <a:headEnd/>
                                            <a:tailEnd/>
                                          </a:ln>
                                        </p:spPr>
                                        <p:txBody>
                                          <a:bodyPr vert="horz" wrap="square" lIns="91440" tIns="45720" rIns="91440" bIns="45720" numCol="1" anchor="t" anchorCtr="0" compatLnSpc="1">
                                            <a:prstTxWarp prst="textNoShape">
                                              <a:avLst/>
                                            </a:prstTxWarp>
                                          </a:bodyPr>
                                          <a:lstStyle/>
                                          <a:p>
                                            <a:endParaRPr lang="en-US"/>
                                          </a:p>
                                        </p:txBody>
                                      </p:sp>
                                    </p:grpSp>
                                    <p:sp>
                                      <p:nvSpPr>
                                        <p:cNvPr id="831" name="Oval 79"/>
                                        <p:cNvSpPr>
                                          <a:spLocks noChangeArrowheads="1"/>
                                        </p:cNvSpPr>
                                        <p:nvPr/>
                                      </p:nvSpPr>
                                      <p:spPr bwMode="auto">
                                        <a:xfrm flipH="1" flipV="1">
                                          <a:off x="6149" y="3937"/>
                                          <a:ext cx="29" cy="29"/>
                                        </a:xfrm>
                                        <a:prstGeom prst="ellipse">
                                          <a:avLst/>
                                        </a:prstGeom>
                                        <a:solidFill>
                                          <a:srgbClr val="FFFFFF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grpSp>
                                    <p:nvGrpSpPr>
                                      <p:cNvPr id="815" name="Group 80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>
                                        <a:off x="5983" y="5055"/>
                                        <a:ext cx="191" cy="167"/>
                                        <a:chOff x="6031" y="4980"/>
                                        <a:chExt cx="191" cy="167"/>
                                      </a:xfrm>
                                    </p:grpSpPr>
                                    <p:sp>
                                      <p:nvSpPr>
                                        <p:cNvPr id="828" name="Freeform 81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6031" y="4980"/>
                                          <a:ext cx="191" cy="167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19" y="60"/>
                                            </a:cxn>
                                            <a:cxn ang="0">
                                              <a:pos x="30" y="28"/>
                                            </a:cxn>
                                            <a:cxn ang="0">
                                              <a:pos x="127" y="49"/>
                                            </a:cxn>
                                            <a:cxn ang="0">
                                              <a:pos x="170" y="92"/>
                                            </a:cxn>
                                            <a:cxn ang="0">
                                              <a:pos x="191" y="114"/>
                                            </a:cxn>
                                            <a:cxn ang="0">
                                              <a:pos x="105" y="167"/>
                                            </a:cxn>
                                            <a:cxn ang="0">
                                              <a:pos x="94" y="135"/>
                                            </a:cxn>
                                            <a:cxn ang="0">
                                              <a:pos x="19" y="81"/>
                                            </a:cxn>
                                            <a:cxn ang="0">
                                              <a:pos x="19" y="6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91" h="167">
                                              <a:moveTo>
                                                <a:pt x="19" y="60"/>
                                              </a:moveTo>
                                              <a:cubicBezTo>
                                                <a:pt x="23" y="49"/>
                                                <a:pt x="22" y="36"/>
                                                <a:pt x="30" y="28"/>
                                              </a:cubicBezTo>
                                              <a:cubicBezTo>
                                                <a:pt x="58" y="0"/>
                                                <a:pt x="105" y="31"/>
                                                <a:pt x="127" y="49"/>
                                              </a:cubicBezTo>
                                              <a:cubicBezTo>
                                                <a:pt x="143" y="62"/>
                                                <a:pt x="156" y="78"/>
                                                <a:pt x="170" y="92"/>
                                              </a:cubicBezTo>
                                              <a:cubicBezTo>
                                                <a:pt x="177" y="99"/>
                                                <a:pt x="191" y="114"/>
                                                <a:pt x="191" y="114"/>
                                              </a:cubicBezTo>
                                              <a:cubicBezTo>
                                                <a:pt x="159" y="135"/>
                                                <a:pt x="142" y="156"/>
                                                <a:pt x="105" y="167"/>
                                              </a:cubicBezTo>
                                              <a:cubicBezTo>
                                                <a:pt x="101" y="156"/>
                                                <a:pt x="102" y="143"/>
                                                <a:pt x="94" y="135"/>
                                              </a:cubicBezTo>
                                              <a:cubicBezTo>
                                                <a:pt x="72" y="113"/>
                                                <a:pt x="19" y="81"/>
                                                <a:pt x="19" y="81"/>
                                              </a:cubicBezTo>
                                              <a:cubicBezTo>
                                                <a:pt x="6" y="44"/>
                                                <a:pt x="0" y="41"/>
                                                <a:pt x="19" y="6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FABF8F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29" name="Freeform 82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6072" y="5005"/>
                                          <a:ext cx="91" cy="79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64" y="12"/>
                                            </a:cxn>
                                            <a:cxn ang="0">
                                              <a:pos x="0" y="22"/>
                                            </a:cxn>
                                            <a:cxn ang="0">
                                              <a:pos x="64" y="44"/>
                                            </a:cxn>
                                            <a:cxn ang="0">
                                              <a:pos x="64" y="12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64" h="45">
                                              <a:moveTo>
                                                <a:pt x="64" y="12"/>
                                              </a:moveTo>
                                              <a:cubicBezTo>
                                                <a:pt x="43" y="15"/>
                                                <a:pt x="0" y="0"/>
                                                <a:pt x="0" y="22"/>
                                              </a:cubicBezTo>
                                              <a:cubicBezTo>
                                                <a:pt x="0" y="45"/>
                                                <a:pt x="64" y="44"/>
                                                <a:pt x="64" y="44"/>
                                              </a:cubicBezTo>
                                              <a:cubicBezTo>
                                                <a:pt x="52" y="9"/>
                                                <a:pt x="42" y="12"/>
                                                <a:pt x="64" y="12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F79646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grpSp>
                                    <p:nvGrpSpPr>
                                      <p:cNvPr id="816" name="Group 83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>
                                        <a:off x="5853" y="5269"/>
                                        <a:ext cx="93" cy="144"/>
                                        <a:chOff x="5875" y="5175"/>
                                        <a:chExt cx="93" cy="144"/>
                                      </a:xfrm>
                                    </p:grpSpPr>
                                    <p:sp>
                                      <p:nvSpPr>
                                        <p:cNvPr id="826" name="Freeform 84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81" y="5175"/>
                                          <a:ext cx="87" cy="144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0" y="5"/>
                                            </a:cxn>
                                            <a:cxn ang="0">
                                              <a:pos x="76" y="80"/>
                                            </a:cxn>
                                            <a:cxn ang="0">
                                              <a:pos x="65" y="155"/>
                                            </a:cxn>
                                            <a:cxn ang="0">
                                              <a:pos x="11" y="134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01" h="211">
                                              <a:moveTo>
                                                <a:pt x="0" y="5"/>
                                              </a:moveTo>
                                              <a:cubicBezTo>
                                                <a:pt x="79" y="15"/>
                                                <a:pt x="101" y="0"/>
                                                <a:pt x="76" y="80"/>
                                              </a:cubicBezTo>
                                              <a:cubicBezTo>
                                                <a:pt x="72" y="105"/>
                                                <a:pt x="83" y="137"/>
                                                <a:pt x="65" y="155"/>
                                              </a:cubicBezTo>
                                              <a:cubicBezTo>
                                                <a:pt x="8" y="211"/>
                                                <a:pt x="11" y="150"/>
                                                <a:pt x="11" y="134"/>
                                              </a:cubicBezTo>
                                            </a:path>
                                          </a:pathLst>
                                        </a:custGeom>
                                        <a:solidFill>
                                          <a:srgbClr val="D99594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27" name="Freeform 85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75" y="5201"/>
                                          <a:ext cx="49" cy="46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25" y="0"/>
                                            </a:cxn>
                                            <a:cxn ang="0">
                                              <a:pos x="46" y="22"/>
                                            </a:cxn>
                                            <a:cxn ang="0">
                                              <a:pos x="14" y="43"/>
                                            </a:cxn>
                                            <a:cxn ang="0">
                                              <a:pos x="3" y="11"/>
                                            </a:cxn>
                                            <a:cxn ang="0">
                                              <a:pos x="25" y="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49" h="46">
                                              <a:moveTo>
                                                <a:pt x="25" y="0"/>
                                              </a:moveTo>
                                              <a:cubicBezTo>
                                                <a:pt x="32" y="7"/>
                                                <a:pt x="49" y="12"/>
                                                <a:pt x="46" y="22"/>
                                              </a:cubicBezTo>
                                              <a:cubicBezTo>
                                                <a:pt x="43" y="34"/>
                                                <a:pt x="26" y="46"/>
                                                <a:pt x="14" y="43"/>
                                              </a:cubicBezTo>
                                              <a:cubicBezTo>
                                                <a:pt x="3" y="40"/>
                                                <a:pt x="0" y="22"/>
                                                <a:pt x="3" y="11"/>
                                              </a:cubicBezTo>
                                              <a:cubicBezTo>
                                                <a:pt x="5" y="3"/>
                                                <a:pt x="18" y="4"/>
                                                <a:pt x="25" y="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C00000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grpSp>
                                    <p:nvGrpSpPr>
                                      <p:cNvPr id="817" name="Group 86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 rot="4630719">
                                        <a:off x="5684" y="5418"/>
                                        <a:ext cx="87" cy="127"/>
                                        <a:chOff x="5875" y="5175"/>
                                        <a:chExt cx="93" cy="144"/>
                                      </a:xfrm>
                                    </p:grpSpPr>
                                    <p:sp>
                                      <p:nvSpPr>
                                        <p:cNvPr id="824" name="Freeform 87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81" y="5175"/>
                                          <a:ext cx="87" cy="144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0" y="5"/>
                                            </a:cxn>
                                            <a:cxn ang="0">
                                              <a:pos x="76" y="80"/>
                                            </a:cxn>
                                            <a:cxn ang="0">
                                              <a:pos x="65" y="155"/>
                                            </a:cxn>
                                            <a:cxn ang="0">
                                              <a:pos x="11" y="134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01" h="211">
                                              <a:moveTo>
                                                <a:pt x="0" y="5"/>
                                              </a:moveTo>
                                              <a:cubicBezTo>
                                                <a:pt x="79" y="15"/>
                                                <a:pt x="101" y="0"/>
                                                <a:pt x="76" y="80"/>
                                              </a:cubicBezTo>
                                              <a:cubicBezTo>
                                                <a:pt x="72" y="105"/>
                                                <a:pt x="83" y="137"/>
                                                <a:pt x="65" y="155"/>
                                              </a:cubicBezTo>
                                              <a:cubicBezTo>
                                                <a:pt x="8" y="211"/>
                                                <a:pt x="11" y="150"/>
                                                <a:pt x="11" y="134"/>
                                              </a:cubicBezTo>
                                            </a:path>
                                          </a:pathLst>
                                        </a:custGeom>
                                        <a:solidFill>
                                          <a:srgbClr val="D99594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25" name="Freeform 88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75" y="5201"/>
                                          <a:ext cx="49" cy="46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25" y="0"/>
                                            </a:cxn>
                                            <a:cxn ang="0">
                                              <a:pos x="46" y="22"/>
                                            </a:cxn>
                                            <a:cxn ang="0">
                                              <a:pos x="14" y="43"/>
                                            </a:cxn>
                                            <a:cxn ang="0">
                                              <a:pos x="3" y="11"/>
                                            </a:cxn>
                                            <a:cxn ang="0">
                                              <a:pos x="25" y="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49" h="46">
                                              <a:moveTo>
                                                <a:pt x="25" y="0"/>
                                              </a:moveTo>
                                              <a:cubicBezTo>
                                                <a:pt x="32" y="7"/>
                                                <a:pt x="49" y="12"/>
                                                <a:pt x="46" y="22"/>
                                              </a:cubicBezTo>
                                              <a:cubicBezTo>
                                                <a:pt x="43" y="34"/>
                                                <a:pt x="26" y="46"/>
                                                <a:pt x="14" y="43"/>
                                              </a:cubicBezTo>
                                              <a:cubicBezTo>
                                                <a:pt x="3" y="40"/>
                                                <a:pt x="0" y="22"/>
                                                <a:pt x="3" y="11"/>
                                              </a:cubicBezTo>
                                              <a:cubicBezTo>
                                                <a:pt x="5" y="3"/>
                                                <a:pt x="18" y="4"/>
                                                <a:pt x="25" y="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C00000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grpSp>
                                    <p:nvGrpSpPr>
                                      <p:cNvPr id="818" name="Group 89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>
                                        <a:off x="5579" y="5476"/>
                                        <a:ext cx="145" cy="294"/>
                                        <a:chOff x="5579" y="5476"/>
                                        <a:chExt cx="145" cy="294"/>
                                      </a:xfrm>
                                    </p:grpSpPr>
                                    <p:sp>
                                      <p:nvSpPr>
                                        <p:cNvPr id="822" name="Freeform 90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579" y="5476"/>
                                          <a:ext cx="145" cy="294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83" y="4"/>
                                            </a:cxn>
                                            <a:cxn ang="0">
                                              <a:pos x="51" y="15"/>
                                            </a:cxn>
                                            <a:cxn ang="0">
                                              <a:pos x="40" y="47"/>
                                            </a:cxn>
                                            <a:cxn ang="0">
                                              <a:pos x="8" y="112"/>
                                            </a:cxn>
                                            <a:cxn ang="0">
                                              <a:pos x="40" y="294"/>
                                            </a:cxn>
                                            <a:cxn ang="0">
                                              <a:pos x="72" y="283"/>
                                            </a:cxn>
                                            <a:cxn ang="0">
                                              <a:pos x="51" y="219"/>
                                            </a:cxn>
                                            <a:cxn ang="0">
                                              <a:pos x="40" y="187"/>
                                            </a:cxn>
                                            <a:cxn ang="0">
                                              <a:pos x="105" y="90"/>
                                            </a:cxn>
                                            <a:cxn ang="0">
                                              <a:pos x="94" y="15"/>
                                            </a:cxn>
                                            <a:cxn ang="0">
                                              <a:pos x="83" y="4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45" h="294">
                                              <a:moveTo>
                                                <a:pt x="83" y="4"/>
                                              </a:moveTo>
                                              <a:cubicBezTo>
                                                <a:pt x="72" y="8"/>
                                                <a:pt x="59" y="7"/>
                                                <a:pt x="51" y="15"/>
                                              </a:cubicBezTo>
                                              <a:cubicBezTo>
                                                <a:pt x="43" y="23"/>
                                                <a:pt x="45" y="37"/>
                                                <a:pt x="40" y="47"/>
                                              </a:cubicBezTo>
                                              <a:cubicBezTo>
                                                <a:pt x="0" y="128"/>
                                                <a:pt x="35" y="31"/>
                                                <a:pt x="8" y="112"/>
                                              </a:cubicBezTo>
                                              <a:cubicBezTo>
                                                <a:pt x="15" y="180"/>
                                                <a:pt x="19" y="232"/>
                                                <a:pt x="40" y="294"/>
                                              </a:cubicBezTo>
                                              <a:cubicBezTo>
                                                <a:pt x="51" y="290"/>
                                                <a:pt x="70" y="294"/>
                                                <a:pt x="72" y="283"/>
                                              </a:cubicBezTo>
                                              <a:cubicBezTo>
                                                <a:pt x="75" y="261"/>
                                                <a:pt x="58" y="240"/>
                                                <a:pt x="51" y="219"/>
                                              </a:cubicBezTo>
                                              <a:cubicBezTo>
                                                <a:pt x="47" y="208"/>
                                                <a:pt x="40" y="187"/>
                                                <a:pt x="40" y="187"/>
                                              </a:cubicBezTo>
                                              <a:cubicBezTo>
                                                <a:pt x="51" y="132"/>
                                                <a:pt x="51" y="108"/>
                                                <a:pt x="105" y="90"/>
                                              </a:cubicBezTo>
                                              <a:cubicBezTo>
                                                <a:pt x="135" y="0"/>
                                                <a:pt x="145" y="41"/>
                                                <a:pt x="94" y="15"/>
                                              </a:cubicBezTo>
                                              <a:cubicBezTo>
                                                <a:pt x="89" y="13"/>
                                                <a:pt x="87" y="8"/>
                                                <a:pt x="83" y="4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C4BC96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23" name="Freeform 91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608" y="5491"/>
                                          <a:ext cx="76" cy="76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44" y="0"/>
                                            </a:cxn>
                                            <a:cxn ang="0">
                                              <a:pos x="54" y="75"/>
                                            </a:cxn>
                                            <a:cxn ang="0">
                                              <a:pos x="76" y="54"/>
                                            </a:cxn>
                                            <a:cxn ang="0">
                                              <a:pos x="54" y="32"/>
                                            </a:cxn>
                                            <a:cxn ang="0">
                                              <a:pos x="44" y="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76" h="76">
                                              <a:moveTo>
                                                <a:pt x="44" y="0"/>
                                              </a:moveTo>
                                              <a:cubicBezTo>
                                                <a:pt x="18" y="76"/>
                                                <a:pt x="0" y="58"/>
                                                <a:pt x="54" y="75"/>
                                              </a:cubicBezTo>
                                              <a:cubicBezTo>
                                                <a:pt x="61" y="68"/>
                                                <a:pt x="76" y="64"/>
                                                <a:pt x="76" y="54"/>
                                              </a:cubicBezTo>
                                              <a:cubicBezTo>
                                                <a:pt x="76" y="44"/>
                                                <a:pt x="59" y="41"/>
                                                <a:pt x="54" y="32"/>
                                              </a:cubicBezTo>
                                              <a:cubicBezTo>
                                                <a:pt x="48" y="22"/>
                                                <a:pt x="47" y="11"/>
                                                <a:pt x="44" y="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660066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  <p:grpSp>
                                    <p:nvGrpSpPr>
                                      <p:cNvPr id="819" name="Group 92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 rot="-2892431">
                                        <a:off x="5663" y="5716"/>
                                        <a:ext cx="141" cy="314"/>
                                        <a:chOff x="5579" y="5476"/>
                                        <a:chExt cx="145" cy="294"/>
                                      </a:xfrm>
                                    </p:grpSpPr>
                                    <p:sp>
                                      <p:nvSpPr>
                                        <p:cNvPr id="820" name="Freeform 93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579" y="5476"/>
                                          <a:ext cx="145" cy="294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83" y="4"/>
                                            </a:cxn>
                                            <a:cxn ang="0">
                                              <a:pos x="51" y="15"/>
                                            </a:cxn>
                                            <a:cxn ang="0">
                                              <a:pos x="40" y="47"/>
                                            </a:cxn>
                                            <a:cxn ang="0">
                                              <a:pos x="8" y="112"/>
                                            </a:cxn>
                                            <a:cxn ang="0">
                                              <a:pos x="40" y="294"/>
                                            </a:cxn>
                                            <a:cxn ang="0">
                                              <a:pos x="72" y="283"/>
                                            </a:cxn>
                                            <a:cxn ang="0">
                                              <a:pos x="51" y="219"/>
                                            </a:cxn>
                                            <a:cxn ang="0">
                                              <a:pos x="40" y="187"/>
                                            </a:cxn>
                                            <a:cxn ang="0">
                                              <a:pos x="105" y="90"/>
                                            </a:cxn>
                                            <a:cxn ang="0">
                                              <a:pos x="94" y="15"/>
                                            </a:cxn>
                                            <a:cxn ang="0">
                                              <a:pos x="83" y="4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45" h="294">
                                              <a:moveTo>
                                                <a:pt x="83" y="4"/>
                                              </a:moveTo>
                                              <a:cubicBezTo>
                                                <a:pt x="72" y="8"/>
                                                <a:pt x="59" y="7"/>
                                                <a:pt x="51" y="15"/>
                                              </a:cubicBezTo>
                                              <a:cubicBezTo>
                                                <a:pt x="43" y="23"/>
                                                <a:pt x="45" y="37"/>
                                                <a:pt x="40" y="47"/>
                                              </a:cubicBezTo>
                                              <a:cubicBezTo>
                                                <a:pt x="0" y="128"/>
                                                <a:pt x="35" y="31"/>
                                                <a:pt x="8" y="112"/>
                                              </a:cubicBezTo>
                                              <a:cubicBezTo>
                                                <a:pt x="15" y="180"/>
                                                <a:pt x="19" y="232"/>
                                                <a:pt x="40" y="294"/>
                                              </a:cubicBezTo>
                                              <a:cubicBezTo>
                                                <a:pt x="51" y="290"/>
                                                <a:pt x="70" y="294"/>
                                                <a:pt x="72" y="283"/>
                                              </a:cubicBezTo>
                                              <a:cubicBezTo>
                                                <a:pt x="75" y="261"/>
                                                <a:pt x="58" y="240"/>
                                                <a:pt x="51" y="219"/>
                                              </a:cubicBezTo>
                                              <a:cubicBezTo>
                                                <a:pt x="47" y="208"/>
                                                <a:pt x="40" y="187"/>
                                                <a:pt x="40" y="187"/>
                                              </a:cubicBezTo>
                                              <a:cubicBezTo>
                                                <a:pt x="51" y="132"/>
                                                <a:pt x="51" y="108"/>
                                                <a:pt x="105" y="90"/>
                                              </a:cubicBezTo>
                                              <a:cubicBezTo>
                                                <a:pt x="135" y="0"/>
                                                <a:pt x="145" y="41"/>
                                                <a:pt x="94" y="15"/>
                                              </a:cubicBezTo>
                                              <a:cubicBezTo>
                                                <a:pt x="89" y="13"/>
                                                <a:pt x="87" y="8"/>
                                                <a:pt x="83" y="4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gradFill rotWithShape="0">
                                          <a:gsLst>
                                            <a:gs pos="0">
                                              <a:srgbClr val="938953"/>
                                            </a:gs>
                                            <a:gs pos="100000">
                                              <a:srgbClr val="938953">
                                                <a:gamma/>
                                                <a:tint val="20000"/>
                                                <a:invGamma/>
                                              </a:srgbClr>
                                            </a:gs>
                                          </a:gsLst>
                                          <a:path path="rect">
                                            <a:fillToRect l="50000" t="50000" r="50000" b="50000"/>
                                          </a:path>
                                        </a:gra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21" name="Freeform 94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608" y="5491"/>
                                          <a:ext cx="76" cy="76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44" y="0"/>
                                            </a:cxn>
                                            <a:cxn ang="0">
                                              <a:pos x="54" y="75"/>
                                            </a:cxn>
                                            <a:cxn ang="0">
                                              <a:pos x="76" y="54"/>
                                            </a:cxn>
                                            <a:cxn ang="0">
                                              <a:pos x="54" y="32"/>
                                            </a:cxn>
                                            <a:cxn ang="0">
                                              <a:pos x="44" y="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76" h="76">
                                              <a:moveTo>
                                                <a:pt x="44" y="0"/>
                                              </a:moveTo>
                                              <a:cubicBezTo>
                                                <a:pt x="18" y="76"/>
                                                <a:pt x="0" y="58"/>
                                                <a:pt x="54" y="75"/>
                                              </a:cubicBezTo>
                                              <a:cubicBezTo>
                                                <a:pt x="61" y="68"/>
                                                <a:pt x="76" y="64"/>
                                                <a:pt x="76" y="54"/>
                                              </a:cubicBezTo>
                                              <a:cubicBezTo>
                                                <a:pt x="76" y="44"/>
                                                <a:pt x="59" y="41"/>
                                                <a:pt x="54" y="32"/>
                                              </a:cubicBezTo>
                                              <a:cubicBezTo>
                                                <a:pt x="48" y="22"/>
                                                <a:pt x="47" y="11"/>
                                                <a:pt x="44" y="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660066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</p:grpSp>
                                <p:grpSp>
                                  <p:nvGrpSpPr>
                                    <p:cNvPr id="786" name="Group 99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 rot="2295789">
                                      <a:off x="6200" y="3836"/>
                                      <a:ext cx="287" cy="257"/>
                                      <a:chOff x="5846" y="3611"/>
                                      <a:chExt cx="287" cy="257"/>
                                    </a:xfrm>
                                  </p:grpSpPr>
                                  <p:sp>
                                    <p:nvSpPr>
                                      <p:cNvPr id="808" name="Freeform 100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52" y="3611"/>
                                        <a:ext cx="281" cy="257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76" y="0"/>
                                          </a:cxn>
                                          <a:cxn ang="0">
                                            <a:pos x="57" y="107"/>
                                          </a:cxn>
                                          <a:cxn ang="0">
                                            <a:pos x="36" y="129"/>
                                          </a:cxn>
                                          <a:cxn ang="0">
                                            <a:pos x="14" y="150"/>
                                          </a:cxn>
                                          <a:cxn ang="0">
                                            <a:pos x="36" y="258"/>
                                          </a:cxn>
                                          <a:cxn ang="0">
                                            <a:pos x="111" y="236"/>
                                          </a:cxn>
                                          <a:cxn ang="0">
                                            <a:pos x="251" y="129"/>
                                          </a:cxn>
                                          <a:cxn ang="0">
                                            <a:pos x="272" y="107"/>
                                          </a:cxn>
                                          <a:cxn ang="0">
                                            <a:pos x="176" y="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280" h="258">
                                            <a:moveTo>
                                              <a:pt x="176" y="0"/>
                                            </a:moveTo>
                                            <a:cubicBezTo>
                                              <a:pt x="137" y="39"/>
                                              <a:pt x="96" y="68"/>
                                              <a:pt x="57" y="107"/>
                                            </a:cubicBezTo>
                                            <a:cubicBezTo>
                                              <a:pt x="50" y="114"/>
                                              <a:pt x="43" y="122"/>
                                              <a:pt x="36" y="129"/>
                                            </a:cubicBezTo>
                                            <a:cubicBezTo>
                                              <a:pt x="29" y="136"/>
                                              <a:pt x="14" y="150"/>
                                              <a:pt x="14" y="150"/>
                                            </a:cubicBezTo>
                                            <a:cubicBezTo>
                                              <a:pt x="0" y="194"/>
                                              <a:pt x="2" y="224"/>
                                              <a:pt x="36" y="258"/>
                                            </a:cubicBezTo>
                                            <a:cubicBezTo>
                                              <a:pt x="45" y="256"/>
                                              <a:pt x="99" y="243"/>
                                              <a:pt x="111" y="236"/>
                                            </a:cubicBezTo>
                                            <a:cubicBezTo>
                                              <a:pt x="164" y="205"/>
                                              <a:pt x="191" y="148"/>
                                              <a:pt x="251" y="129"/>
                                            </a:cubicBezTo>
                                            <a:cubicBezTo>
                                              <a:pt x="258" y="122"/>
                                              <a:pt x="270" y="117"/>
                                              <a:pt x="272" y="107"/>
                                            </a:cubicBezTo>
                                            <a:cubicBezTo>
                                              <a:pt x="280" y="60"/>
                                              <a:pt x="220" y="0"/>
                                              <a:pt x="176" y="0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BD4B4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809" name="Freeform 101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46" y="3708"/>
                                        <a:ext cx="171" cy="118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07" y="21"/>
                                          </a:cxn>
                                          <a:cxn ang="0">
                                            <a:pos x="42" y="107"/>
                                          </a:cxn>
                                          <a:cxn ang="0">
                                            <a:pos x="75" y="118"/>
                                          </a:cxn>
                                          <a:cxn ang="0">
                                            <a:pos x="171" y="75"/>
                                          </a:cxn>
                                          <a:cxn ang="0">
                                            <a:pos x="139" y="21"/>
                                          </a:cxn>
                                          <a:cxn ang="0">
                                            <a:pos x="107" y="21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171" h="118">
                                            <a:moveTo>
                                              <a:pt x="107" y="21"/>
                                            </a:moveTo>
                                            <a:cubicBezTo>
                                              <a:pt x="76" y="41"/>
                                              <a:pt x="0" y="54"/>
                                              <a:pt x="42" y="107"/>
                                            </a:cubicBezTo>
                                            <a:cubicBezTo>
                                              <a:pt x="49" y="116"/>
                                              <a:pt x="64" y="114"/>
                                              <a:pt x="75" y="118"/>
                                            </a:cubicBezTo>
                                            <a:cubicBezTo>
                                              <a:pt x="151" y="92"/>
                                              <a:pt x="120" y="108"/>
                                              <a:pt x="171" y="75"/>
                                            </a:cubicBezTo>
                                            <a:cubicBezTo>
                                              <a:pt x="163" y="47"/>
                                              <a:pt x="165" y="37"/>
                                              <a:pt x="139" y="21"/>
                                            </a:cubicBezTo>
                                            <a:cubicBezTo>
                                              <a:pt x="104" y="0"/>
                                              <a:pt x="107" y="2"/>
                                              <a:pt x="107" y="21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974706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787" name="Group 107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 rot="2575161">
                                      <a:off x="6178" y="4113"/>
                                      <a:ext cx="287" cy="279"/>
                                      <a:chOff x="5846" y="3589"/>
                                      <a:chExt cx="287" cy="279"/>
                                    </a:xfrm>
                                  </p:grpSpPr>
                                  <p:sp>
                                    <p:nvSpPr>
                                      <p:cNvPr id="804" name="Freeform 108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072" y="3589"/>
                                        <a:ext cx="21" cy="22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0" y="22"/>
                                          </a:cxn>
                                          <a:cxn ang="0">
                                            <a:pos x="21" y="0"/>
                                          </a:cxn>
                                          <a:cxn ang="0">
                                            <a:pos x="0" y="22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21" h="22">
                                            <a:moveTo>
                                              <a:pt x="0" y="22"/>
                                            </a:moveTo>
                                            <a:cubicBezTo>
                                              <a:pt x="7" y="15"/>
                                              <a:pt x="21" y="0"/>
                                              <a:pt x="21" y="0"/>
                                            </a:cubicBezTo>
                                            <a:cubicBezTo>
                                              <a:pt x="21" y="0"/>
                                              <a:pt x="7" y="15"/>
                                              <a:pt x="0" y="22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FFFFF"/>
                                      </a:solidFill>
                                      <a:ln w="12700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805" name="Group 109"/>
                                      <p:cNvGrpSpPr>
                                        <a:grpSpLocks/>
                                      </p:cNvGrpSpPr>
                                      <p:nvPr/>
                                    </p:nvGrpSpPr>
                                    <p:grpSpPr bwMode="auto">
                                      <a:xfrm>
                                        <a:off x="5846" y="3611"/>
                                        <a:ext cx="287" cy="257"/>
                                        <a:chOff x="5846" y="3611"/>
                                        <a:chExt cx="287" cy="257"/>
                                      </a:xfrm>
                                    </p:grpSpPr>
                                    <p:sp>
                                      <p:nvSpPr>
                                        <p:cNvPr id="806" name="Freeform 110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52" y="3611"/>
                                          <a:ext cx="281" cy="257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176" y="0"/>
                                            </a:cxn>
                                            <a:cxn ang="0">
                                              <a:pos x="57" y="107"/>
                                            </a:cxn>
                                            <a:cxn ang="0">
                                              <a:pos x="36" y="129"/>
                                            </a:cxn>
                                            <a:cxn ang="0">
                                              <a:pos x="14" y="150"/>
                                            </a:cxn>
                                            <a:cxn ang="0">
                                              <a:pos x="36" y="258"/>
                                            </a:cxn>
                                            <a:cxn ang="0">
                                              <a:pos x="111" y="236"/>
                                            </a:cxn>
                                            <a:cxn ang="0">
                                              <a:pos x="251" y="129"/>
                                            </a:cxn>
                                            <a:cxn ang="0">
                                              <a:pos x="272" y="107"/>
                                            </a:cxn>
                                            <a:cxn ang="0">
                                              <a:pos x="176" y="0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280" h="258">
                                              <a:moveTo>
                                                <a:pt x="176" y="0"/>
                                              </a:moveTo>
                                              <a:cubicBezTo>
                                                <a:pt x="137" y="39"/>
                                                <a:pt x="96" y="68"/>
                                                <a:pt x="57" y="107"/>
                                              </a:cubicBezTo>
                                              <a:cubicBezTo>
                                                <a:pt x="50" y="114"/>
                                                <a:pt x="43" y="122"/>
                                                <a:pt x="36" y="129"/>
                                              </a:cubicBezTo>
                                              <a:cubicBezTo>
                                                <a:pt x="29" y="136"/>
                                                <a:pt x="14" y="150"/>
                                                <a:pt x="14" y="150"/>
                                              </a:cubicBezTo>
                                              <a:cubicBezTo>
                                                <a:pt x="0" y="194"/>
                                                <a:pt x="2" y="224"/>
                                                <a:pt x="36" y="258"/>
                                              </a:cubicBezTo>
                                              <a:cubicBezTo>
                                                <a:pt x="45" y="256"/>
                                                <a:pt x="99" y="243"/>
                                                <a:pt x="111" y="236"/>
                                              </a:cubicBezTo>
                                              <a:cubicBezTo>
                                                <a:pt x="164" y="205"/>
                                                <a:pt x="191" y="148"/>
                                                <a:pt x="251" y="129"/>
                                              </a:cubicBezTo>
                                              <a:cubicBezTo>
                                                <a:pt x="258" y="122"/>
                                                <a:pt x="270" y="117"/>
                                                <a:pt x="272" y="107"/>
                                              </a:cubicBezTo>
                                              <a:cubicBezTo>
                                                <a:pt x="280" y="60"/>
                                                <a:pt x="220" y="0"/>
                                                <a:pt x="176" y="0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FBD4B4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807" name="Freeform 111"/>
                                        <p:cNvSpPr>
                                          <a:spLocks/>
                                        </p:cNvSpPr>
                                        <p:nvPr/>
                                      </p:nvSpPr>
                                      <p:spPr bwMode="auto">
                                        <a:xfrm>
                                          <a:off x="5846" y="3708"/>
                                          <a:ext cx="171" cy="118"/>
                                        </a:xfrm>
                                        <a:custGeom>
                                          <a:avLst/>
                                          <a:gdLst/>
                                          <a:ahLst/>
                                          <a:cxnLst>
                                            <a:cxn ang="0">
                                              <a:pos x="107" y="21"/>
                                            </a:cxn>
                                            <a:cxn ang="0">
                                              <a:pos x="42" y="107"/>
                                            </a:cxn>
                                            <a:cxn ang="0">
                                              <a:pos x="75" y="118"/>
                                            </a:cxn>
                                            <a:cxn ang="0">
                                              <a:pos x="171" y="75"/>
                                            </a:cxn>
                                            <a:cxn ang="0">
                                              <a:pos x="139" y="21"/>
                                            </a:cxn>
                                            <a:cxn ang="0">
                                              <a:pos x="107" y="21"/>
                                            </a:cxn>
                                          </a:cxnLst>
                                          <a:rect l="0" t="0" r="r" b="b"/>
                                          <a:pathLst>
                                            <a:path w="171" h="118">
                                              <a:moveTo>
                                                <a:pt x="107" y="21"/>
                                              </a:moveTo>
                                              <a:cubicBezTo>
                                                <a:pt x="76" y="41"/>
                                                <a:pt x="0" y="54"/>
                                                <a:pt x="42" y="107"/>
                                              </a:cubicBezTo>
                                              <a:cubicBezTo>
                                                <a:pt x="49" y="116"/>
                                                <a:pt x="64" y="114"/>
                                                <a:pt x="75" y="118"/>
                                              </a:cubicBezTo>
                                              <a:cubicBezTo>
                                                <a:pt x="151" y="92"/>
                                                <a:pt x="120" y="108"/>
                                                <a:pt x="171" y="75"/>
                                              </a:cubicBezTo>
                                              <a:cubicBezTo>
                                                <a:pt x="163" y="47"/>
                                                <a:pt x="165" y="37"/>
                                                <a:pt x="139" y="21"/>
                                              </a:cubicBezTo>
                                              <a:cubicBezTo>
                                                <a:pt x="104" y="0"/>
                                                <a:pt x="107" y="2"/>
                                                <a:pt x="107" y="21"/>
                                              </a:cubicBezTo>
                                              <a:close/>
                                            </a:path>
                                          </a:pathLst>
                                        </a:custGeom>
                                        <a:solidFill>
                                          <a:srgbClr val="974706"/>
                                        </a:solidFill>
                                        <a:ln w="9525">
                                          <a:solidFill>
                                            <a:srgbClr val="000000"/>
                                          </a:solidFill>
                                          <a:round/>
                                          <a:headEnd/>
                                          <a:tailEnd/>
                                        </a:ln>
                                      </p:spPr>
                                      <p:txBody>
                                        <a:bodyPr vert="horz" wrap="square" lIns="91440" tIns="45720" rIns="91440" bIns="45720" numCol="1" anchor="t" anchorCtr="0" compatLnSpc="1">
                                          <a:prstTxWarp prst="textNoShape">
                                            <a:avLst/>
                                          </a:prstTxWarp>
                                        </a:bodyPr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</p:grpSp>
                                </p:grpSp>
                                <p:sp>
                                  <p:nvSpPr>
                                    <p:cNvPr id="788" name="Freeform 115"/>
                                    <p:cNvSpPr>
                                      <a:spLocks/>
                                    </p:cNvSpPr>
                                    <p:nvPr/>
                                  </p:nvSpPr>
                                  <p:spPr bwMode="auto">
                                    <a:xfrm>
                                      <a:off x="6165" y="4331"/>
                                      <a:ext cx="146" cy="72"/>
                                    </a:xfrm>
                                    <a:custGeom>
                                      <a:avLst/>
                                      <a:gdLst/>
                                      <a:ahLst/>
                                      <a:cxnLst>
                                        <a:cxn ang="0">
                                          <a:pos x="122" y="32"/>
                                        </a:cxn>
                                        <a:cxn ang="0">
                                          <a:pos x="57" y="10"/>
                                        </a:cxn>
                                        <a:cxn ang="0">
                                          <a:pos x="25" y="0"/>
                                        </a:cxn>
                                        <a:cxn ang="0">
                                          <a:pos x="122" y="64"/>
                                        </a:cxn>
                                        <a:cxn ang="0">
                                          <a:pos x="143" y="32"/>
                                        </a:cxn>
                                        <a:cxn ang="0">
                                          <a:pos x="111" y="21"/>
                                        </a:cxn>
                                        <a:cxn ang="0">
                                          <a:pos x="46" y="10"/>
                                        </a:cxn>
                                      </a:cxnLst>
                                      <a:rect l="0" t="0" r="r" b="b"/>
                                      <a:pathLst>
                                        <a:path w="146" h="72">
                                          <a:moveTo>
                                            <a:pt x="122" y="32"/>
                                          </a:moveTo>
                                          <a:cubicBezTo>
                                            <a:pt x="100" y="25"/>
                                            <a:pt x="79" y="17"/>
                                            <a:pt x="57" y="10"/>
                                          </a:cubicBezTo>
                                          <a:cubicBezTo>
                                            <a:pt x="46" y="6"/>
                                            <a:pt x="25" y="0"/>
                                            <a:pt x="25" y="0"/>
                                          </a:cubicBezTo>
                                          <a:cubicBezTo>
                                            <a:pt x="0" y="72"/>
                                            <a:pt x="57" y="56"/>
                                            <a:pt x="122" y="64"/>
                                          </a:cubicBezTo>
                                          <a:cubicBezTo>
                                            <a:pt x="129" y="53"/>
                                            <a:pt x="146" y="44"/>
                                            <a:pt x="143" y="32"/>
                                          </a:cubicBezTo>
                                          <a:cubicBezTo>
                                            <a:pt x="140" y="21"/>
                                            <a:pt x="122" y="23"/>
                                            <a:pt x="111" y="21"/>
                                          </a:cubicBezTo>
                                          <a:cubicBezTo>
                                            <a:pt x="90" y="16"/>
                                            <a:pt x="46" y="10"/>
                                            <a:pt x="46" y="10"/>
                                          </a:cubicBezTo>
                                        </a:path>
                                      </a:pathLst>
                                    </a:custGeom>
                                    <a:solidFill>
                                      <a:srgbClr val="F79646"/>
                                    </a:solidFill>
                                    <a:ln w="9525">
                                      <a:solidFill>
                                        <a:srgbClr val="000000"/>
                                      </a:solidFill>
                                      <a:round/>
                                      <a:headEnd/>
                                      <a:tailEnd/>
                                    </a:ln>
                                  </p:spPr>
                                  <p:txBody>
                                    <a:bodyPr vert="horz" wrap="square" lIns="91440" tIns="45720" rIns="91440" bIns="45720" numCol="1" anchor="t" anchorCtr="0" compatLnSpc="1">
                                      <a:prstTxWarp prst="textNoShape">
                                        <a:avLst/>
                                      </a:prstTxWarp>
                                    </a:bodyPr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789" name="Group 120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 rot="3185761">
                                      <a:off x="6227" y="4639"/>
                                      <a:ext cx="166" cy="263"/>
                                      <a:chOff x="5846" y="3611"/>
                                      <a:chExt cx="287" cy="257"/>
                                    </a:xfrm>
                                  </p:grpSpPr>
                                  <p:sp>
                                    <p:nvSpPr>
                                      <p:cNvPr id="802" name="Freeform 121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52" y="3611"/>
                                        <a:ext cx="281" cy="257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76" y="0"/>
                                          </a:cxn>
                                          <a:cxn ang="0">
                                            <a:pos x="57" y="107"/>
                                          </a:cxn>
                                          <a:cxn ang="0">
                                            <a:pos x="36" y="129"/>
                                          </a:cxn>
                                          <a:cxn ang="0">
                                            <a:pos x="14" y="150"/>
                                          </a:cxn>
                                          <a:cxn ang="0">
                                            <a:pos x="36" y="258"/>
                                          </a:cxn>
                                          <a:cxn ang="0">
                                            <a:pos x="111" y="236"/>
                                          </a:cxn>
                                          <a:cxn ang="0">
                                            <a:pos x="251" y="129"/>
                                          </a:cxn>
                                          <a:cxn ang="0">
                                            <a:pos x="272" y="107"/>
                                          </a:cxn>
                                          <a:cxn ang="0">
                                            <a:pos x="176" y="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280" h="258">
                                            <a:moveTo>
                                              <a:pt x="176" y="0"/>
                                            </a:moveTo>
                                            <a:cubicBezTo>
                                              <a:pt x="137" y="39"/>
                                              <a:pt x="96" y="68"/>
                                              <a:pt x="57" y="107"/>
                                            </a:cubicBezTo>
                                            <a:cubicBezTo>
                                              <a:pt x="50" y="114"/>
                                              <a:pt x="43" y="122"/>
                                              <a:pt x="36" y="129"/>
                                            </a:cubicBezTo>
                                            <a:cubicBezTo>
                                              <a:pt x="29" y="136"/>
                                              <a:pt x="14" y="150"/>
                                              <a:pt x="14" y="150"/>
                                            </a:cubicBezTo>
                                            <a:cubicBezTo>
                                              <a:pt x="0" y="194"/>
                                              <a:pt x="2" y="224"/>
                                              <a:pt x="36" y="258"/>
                                            </a:cubicBezTo>
                                            <a:cubicBezTo>
                                              <a:pt x="45" y="256"/>
                                              <a:pt x="99" y="243"/>
                                              <a:pt x="111" y="236"/>
                                            </a:cubicBezTo>
                                            <a:cubicBezTo>
                                              <a:pt x="164" y="205"/>
                                              <a:pt x="191" y="148"/>
                                              <a:pt x="251" y="129"/>
                                            </a:cubicBezTo>
                                            <a:cubicBezTo>
                                              <a:pt x="258" y="122"/>
                                              <a:pt x="270" y="117"/>
                                              <a:pt x="272" y="107"/>
                                            </a:cubicBezTo>
                                            <a:cubicBezTo>
                                              <a:pt x="280" y="60"/>
                                              <a:pt x="220" y="0"/>
                                              <a:pt x="176" y="0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BD4B4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803" name="Freeform 122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46" y="3708"/>
                                        <a:ext cx="171" cy="118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07" y="21"/>
                                          </a:cxn>
                                          <a:cxn ang="0">
                                            <a:pos x="42" y="107"/>
                                          </a:cxn>
                                          <a:cxn ang="0">
                                            <a:pos x="75" y="118"/>
                                          </a:cxn>
                                          <a:cxn ang="0">
                                            <a:pos x="171" y="75"/>
                                          </a:cxn>
                                          <a:cxn ang="0">
                                            <a:pos x="139" y="21"/>
                                          </a:cxn>
                                          <a:cxn ang="0">
                                            <a:pos x="107" y="21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171" h="118">
                                            <a:moveTo>
                                              <a:pt x="107" y="21"/>
                                            </a:moveTo>
                                            <a:cubicBezTo>
                                              <a:pt x="76" y="41"/>
                                              <a:pt x="0" y="54"/>
                                              <a:pt x="42" y="107"/>
                                            </a:cubicBezTo>
                                            <a:cubicBezTo>
                                              <a:pt x="49" y="116"/>
                                              <a:pt x="64" y="114"/>
                                              <a:pt x="75" y="118"/>
                                            </a:cubicBezTo>
                                            <a:cubicBezTo>
                                              <a:pt x="151" y="92"/>
                                              <a:pt x="120" y="108"/>
                                              <a:pt x="171" y="75"/>
                                            </a:cubicBezTo>
                                            <a:cubicBezTo>
                                              <a:pt x="163" y="47"/>
                                              <a:pt x="165" y="37"/>
                                              <a:pt x="139" y="21"/>
                                            </a:cubicBezTo>
                                            <a:cubicBezTo>
                                              <a:pt x="104" y="0"/>
                                              <a:pt x="107" y="2"/>
                                              <a:pt x="107" y="21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974706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790" name="Group 126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6031" y="4980"/>
                                      <a:ext cx="191" cy="167"/>
                                      <a:chOff x="6031" y="4980"/>
                                      <a:chExt cx="191" cy="167"/>
                                    </a:xfrm>
                                  </p:grpSpPr>
                                  <p:sp>
                                    <p:nvSpPr>
                                      <p:cNvPr id="800" name="Freeform 127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031" y="4980"/>
                                        <a:ext cx="191" cy="167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9" y="60"/>
                                          </a:cxn>
                                          <a:cxn ang="0">
                                            <a:pos x="30" y="28"/>
                                          </a:cxn>
                                          <a:cxn ang="0">
                                            <a:pos x="127" y="49"/>
                                          </a:cxn>
                                          <a:cxn ang="0">
                                            <a:pos x="170" y="92"/>
                                          </a:cxn>
                                          <a:cxn ang="0">
                                            <a:pos x="191" y="114"/>
                                          </a:cxn>
                                          <a:cxn ang="0">
                                            <a:pos x="105" y="167"/>
                                          </a:cxn>
                                          <a:cxn ang="0">
                                            <a:pos x="94" y="135"/>
                                          </a:cxn>
                                          <a:cxn ang="0">
                                            <a:pos x="19" y="81"/>
                                          </a:cxn>
                                          <a:cxn ang="0">
                                            <a:pos x="19" y="6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191" h="167">
                                            <a:moveTo>
                                              <a:pt x="19" y="60"/>
                                            </a:moveTo>
                                            <a:cubicBezTo>
                                              <a:pt x="23" y="49"/>
                                              <a:pt x="22" y="36"/>
                                              <a:pt x="30" y="28"/>
                                            </a:cubicBezTo>
                                            <a:cubicBezTo>
                                              <a:pt x="58" y="0"/>
                                              <a:pt x="105" y="31"/>
                                              <a:pt x="127" y="49"/>
                                            </a:cubicBezTo>
                                            <a:cubicBezTo>
                                              <a:pt x="143" y="62"/>
                                              <a:pt x="156" y="78"/>
                                              <a:pt x="170" y="92"/>
                                            </a:cubicBezTo>
                                            <a:cubicBezTo>
                                              <a:pt x="177" y="99"/>
                                              <a:pt x="191" y="114"/>
                                              <a:pt x="191" y="114"/>
                                            </a:cubicBezTo>
                                            <a:cubicBezTo>
                                              <a:pt x="159" y="135"/>
                                              <a:pt x="142" y="156"/>
                                              <a:pt x="105" y="167"/>
                                            </a:cubicBezTo>
                                            <a:cubicBezTo>
                                              <a:pt x="101" y="156"/>
                                              <a:pt x="102" y="143"/>
                                              <a:pt x="94" y="135"/>
                                            </a:cubicBezTo>
                                            <a:cubicBezTo>
                                              <a:pt x="72" y="113"/>
                                              <a:pt x="19" y="81"/>
                                              <a:pt x="19" y="81"/>
                                            </a:cubicBezTo>
                                            <a:cubicBezTo>
                                              <a:pt x="6" y="44"/>
                                              <a:pt x="0" y="41"/>
                                              <a:pt x="19" y="60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ABF8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801" name="Freeform 128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072" y="5005"/>
                                        <a:ext cx="91" cy="79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64" y="12"/>
                                          </a:cxn>
                                          <a:cxn ang="0">
                                            <a:pos x="0" y="22"/>
                                          </a:cxn>
                                          <a:cxn ang="0">
                                            <a:pos x="64" y="44"/>
                                          </a:cxn>
                                          <a:cxn ang="0">
                                            <a:pos x="64" y="12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64" h="45">
                                            <a:moveTo>
                                              <a:pt x="64" y="12"/>
                                            </a:moveTo>
                                            <a:cubicBezTo>
                                              <a:pt x="43" y="15"/>
                                              <a:pt x="0" y="0"/>
                                              <a:pt x="0" y="22"/>
                                            </a:cubicBezTo>
                                            <a:cubicBezTo>
                                              <a:pt x="0" y="45"/>
                                              <a:pt x="64" y="44"/>
                                              <a:pt x="64" y="44"/>
                                            </a:cubicBezTo>
                                            <a:cubicBezTo>
                                              <a:pt x="52" y="9"/>
                                              <a:pt x="42" y="12"/>
                                              <a:pt x="64" y="12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79646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791" name="Group 129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5881" y="5091"/>
                                      <a:ext cx="191" cy="167"/>
                                      <a:chOff x="6031" y="4980"/>
                                      <a:chExt cx="191" cy="167"/>
                                    </a:xfrm>
                                  </p:grpSpPr>
                                  <p:sp>
                                    <p:nvSpPr>
                                      <p:cNvPr id="798" name="Freeform 130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031" y="4980"/>
                                        <a:ext cx="191" cy="167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19" y="60"/>
                                          </a:cxn>
                                          <a:cxn ang="0">
                                            <a:pos x="30" y="28"/>
                                          </a:cxn>
                                          <a:cxn ang="0">
                                            <a:pos x="127" y="49"/>
                                          </a:cxn>
                                          <a:cxn ang="0">
                                            <a:pos x="170" y="92"/>
                                          </a:cxn>
                                          <a:cxn ang="0">
                                            <a:pos x="191" y="114"/>
                                          </a:cxn>
                                          <a:cxn ang="0">
                                            <a:pos x="105" y="167"/>
                                          </a:cxn>
                                          <a:cxn ang="0">
                                            <a:pos x="94" y="135"/>
                                          </a:cxn>
                                          <a:cxn ang="0">
                                            <a:pos x="19" y="81"/>
                                          </a:cxn>
                                          <a:cxn ang="0">
                                            <a:pos x="19" y="6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191" h="167">
                                            <a:moveTo>
                                              <a:pt x="19" y="60"/>
                                            </a:moveTo>
                                            <a:cubicBezTo>
                                              <a:pt x="23" y="49"/>
                                              <a:pt x="22" y="36"/>
                                              <a:pt x="30" y="28"/>
                                            </a:cubicBezTo>
                                            <a:cubicBezTo>
                                              <a:pt x="58" y="0"/>
                                              <a:pt x="105" y="31"/>
                                              <a:pt x="127" y="49"/>
                                            </a:cubicBezTo>
                                            <a:cubicBezTo>
                                              <a:pt x="143" y="62"/>
                                              <a:pt x="156" y="78"/>
                                              <a:pt x="170" y="92"/>
                                            </a:cubicBezTo>
                                            <a:cubicBezTo>
                                              <a:pt x="177" y="99"/>
                                              <a:pt x="191" y="114"/>
                                              <a:pt x="191" y="114"/>
                                            </a:cubicBezTo>
                                            <a:cubicBezTo>
                                              <a:pt x="159" y="135"/>
                                              <a:pt x="142" y="156"/>
                                              <a:pt x="105" y="167"/>
                                            </a:cubicBezTo>
                                            <a:cubicBezTo>
                                              <a:pt x="101" y="156"/>
                                              <a:pt x="102" y="143"/>
                                              <a:pt x="94" y="135"/>
                                            </a:cubicBezTo>
                                            <a:cubicBezTo>
                                              <a:pt x="72" y="113"/>
                                              <a:pt x="19" y="81"/>
                                              <a:pt x="19" y="81"/>
                                            </a:cubicBezTo>
                                            <a:cubicBezTo>
                                              <a:pt x="6" y="44"/>
                                              <a:pt x="0" y="41"/>
                                              <a:pt x="19" y="60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ABF8F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799" name="Freeform 131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6072" y="5005"/>
                                        <a:ext cx="91" cy="79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64" y="12"/>
                                          </a:cxn>
                                          <a:cxn ang="0">
                                            <a:pos x="0" y="22"/>
                                          </a:cxn>
                                          <a:cxn ang="0">
                                            <a:pos x="64" y="44"/>
                                          </a:cxn>
                                          <a:cxn ang="0">
                                            <a:pos x="64" y="12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64" h="45">
                                            <a:moveTo>
                                              <a:pt x="64" y="12"/>
                                            </a:moveTo>
                                            <a:cubicBezTo>
                                              <a:pt x="43" y="15"/>
                                              <a:pt x="0" y="0"/>
                                              <a:pt x="0" y="22"/>
                                            </a:cubicBezTo>
                                            <a:cubicBezTo>
                                              <a:pt x="0" y="45"/>
                                              <a:pt x="64" y="44"/>
                                              <a:pt x="64" y="44"/>
                                            </a:cubicBezTo>
                                            <a:cubicBezTo>
                                              <a:pt x="52" y="9"/>
                                              <a:pt x="42" y="12"/>
                                              <a:pt x="64" y="12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79646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792" name="Group 132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>
                                      <a:off x="5875" y="5175"/>
                                      <a:ext cx="93" cy="144"/>
                                      <a:chOff x="5875" y="5175"/>
                                      <a:chExt cx="93" cy="144"/>
                                    </a:xfrm>
                                  </p:grpSpPr>
                                  <p:sp>
                                    <p:nvSpPr>
                                      <p:cNvPr id="796" name="Freeform 133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81" y="5175"/>
                                        <a:ext cx="87" cy="144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0" y="5"/>
                                          </a:cxn>
                                          <a:cxn ang="0">
                                            <a:pos x="76" y="80"/>
                                          </a:cxn>
                                          <a:cxn ang="0">
                                            <a:pos x="65" y="155"/>
                                          </a:cxn>
                                          <a:cxn ang="0">
                                            <a:pos x="11" y="134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101" h="211">
                                            <a:moveTo>
                                              <a:pt x="0" y="5"/>
                                            </a:moveTo>
                                            <a:cubicBezTo>
                                              <a:pt x="79" y="15"/>
                                              <a:pt x="101" y="0"/>
                                              <a:pt x="76" y="80"/>
                                            </a:cubicBezTo>
                                            <a:cubicBezTo>
                                              <a:pt x="72" y="105"/>
                                              <a:pt x="83" y="137"/>
                                              <a:pt x="65" y="155"/>
                                            </a:cubicBezTo>
                                            <a:cubicBezTo>
                                              <a:pt x="8" y="211"/>
                                              <a:pt x="11" y="150"/>
                                              <a:pt x="11" y="134"/>
                                            </a:cubicBezTo>
                                          </a:path>
                                        </a:pathLst>
                                      </a:custGeom>
                                      <a:solidFill>
                                        <a:srgbClr val="D99594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797" name="Freeform 134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75" y="5201"/>
                                        <a:ext cx="49" cy="46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25" y="0"/>
                                          </a:cxn>
                                          <a:cxn ang="0">
                                            <a:pos x="46" y="22"/>
                                          </a:cxn>
                                          <a:cxn ang="0">
                                            <a:pos x="14" y="43"/>
                                          </a:cxn>
                                          <a:cxn ang="0">
                                            <a:pos x="3" y="11"/>
                                          </a:cxn>
                                          <a:cxn ang="0">
                                            <a:pos x="25" y="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49" h="46">
                                            <a:moveTo>
                                              <a:pt x="25" y="0"/>
                                            </a:moveTo>
                                            <a:cubicBezTo>
                                              <a:pt x="32" y="7"/>
                                              <a:pt x="49" y="12"/>
                                              <a:pt x="46" y="22"/>
                                            </a:cubicBezTo>
                                            <a:cubicBezTo>
                                              <a:pt x="43" y="34"/>
                                              <a:pt x="26" y="46"/>
                                              <a:pt x="14" y="43"/>
                                            </a:cubicBezTo>
                                            <a:cubicBezTo>
                                              <a:pt x="3" y="40"/>
                                              <a:pt x="0" y="22"/>
                                              <a:pt x="3" y="11"/>
                                            </a:cubicBezTo>
                                            <a:cubicBezTo>
                                              <a:pt x="5" y="3"/>
                                              <a:pt x="18" y="4"/>
                                              <a:pt x="25" y="0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C00000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</p:grpSp>
                                <p:grpSp>
                                  <p:nvGrpSpPr>
                                    <p:cNvPr id="793" name="Group 135"/>
                                    <p:cNvGrpSpPr>
                                      <a:grpSpLocks/>
                                    </p:cNvGrpSpPr>
                                    <p:nvPr/>
                                  </p:nvGrpSpPr>
                                  <p:grpSpPr bwMode="auto">
                                    <a:xfrm rot="4630719">
                                      <a:off x="5778" y="5365"/>
                                      <a:ext cx="87" cy="127"/>
                                      <a:chOff x="5875" y="5175"/>
                                      <a:chExt cx="93" cy="144"/>
                                    </a:xfrm>
                                  </p:grpSpPr>
                                  <p:sp>
                                    <p:nvSpPr>
                                      <p:cNvPr id="794" name="Freeform 136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81" y="5175"/>
                                        <a:ext cx="87" cy="144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0" y="5"/>
                                          </a:cxn>
                                          <a:cxn ang="0">
                                            <a:pos x="76" y="80"/>
                                          </a:cxn>
                                          <a:cxn ang="0">
                                            <a:pos x="65" y="155"/>
                                          </a:cxn>
                                          <a:cxn ang="0">
                                            <a:pos x="11" y="134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101" h="211">
                                            <a:moveTo>
                                              <a:pt x="0" y="5"/>
                                            </a:moveTo>
                                            <a:cubicBezTo>
                                              <a:pt x="79" y="15"/>
                                              <a:pt x="101" y="0"/>
                                              <a:pt x="76" y="80"/>
                                            </a:cubicBezTo>
                                            <a:cubicBezTo>
                                              <a:pt x="72" y="105"/>
                                              <a:pt x="83" y="137"/>
                                              <a:pt x="65" y="155"/>
                                            </a:cubicBezTo>
                                            <a:cubicBezTo>
                                              <a:pt x="8" y="211"/>
                                              <a:pt x="11" y="150"/>
                                              <a:pt x="11" y="134"/>
                                            </a:cubicBezTo>
                                          </a:path>
                                        </a:pathLst>
                                      </a:custGeom>
                                      <a:solidFill>
                                        <a:srgbClr val="D99594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sp>
                                    <p:nvSpPr>
                                      <p:cNvPr id="795" name="Freeform 137"/>
                                      <p:cNvSpPr>
                                        <a:spLocks/>
                                      </p:cNvSpPr>
                                      <p:nvPr/>
                                    </p:nvSpPr>
                                    <p:spPr bwMode="auto">
                                      <a:xfrm>
                                        <a:off x="5875" y="5201"/>
                                        <a:ext cx="49" cy="46"/>
                                      </a:xfrm>
                                      <a:custGeom>
                                        <a:avLst/>
                                        <a:gdLst/>
                                        <a:ahLst/>
                                        <a:cxnLst>
                                          <a:cxn ang="0">
                                            <a:pos x="25" y="0"/>
                                          </a:cxn>
                                          <a:cxn ang="0">
                                            <a:pos x="46" y="22"/>
                                          </a:cxn>
                                          <a:cxn ang="0">
                                            <a:pos x="14" y="43"/>
                                          </a:cxn>
                                          <a:cxn ang="0">
                                            <a:pos x="3" y="11"/>
                                          </a:cxn>
                                          <a:cxn ang="0">
                                            <a:pos x="25" y="0"/>
                                          </a:cxn>
                                        </a:cxnLst>
                                        <a:rect l="0" t="0" r="r" b="b"/>
                                        <a:pathLst>
                                          <a:path w="49" h="46">
                                            <a:moveTo>
                                              <a:pt x="25" y="0"/>
                                            </a:moveTo>
                                            <a:cubicBezTo>
                                              <a:pt x="32" y="7"/>
                                              <a:pt x="49" y="12"/>
                                              <a:pt x="46" y="22"/>
                                            </a:cubicBezTo>
                                            <a:cubicBezTo>
                                              <a:pt x="43" y="34"/>
                                              <a:pt x="26" y="46"/>
                                              <a:pt x="14" y="43"/>
                                            </a:cubicBezTo>
                                            <a:cubicBezTo>
                                              <a:pt x="3" y="40"/>
                                              <a:pt x="0" y="22"/>
                                              <a:pt x="3" y="11"/>
                                            </a:cubicBezTo>
                                            <a:cubicBezTo>
                                              <a:pt x="5" y="3"/>
                                              <a:pt x="18" y="4"/>
                                              <a:pt x="25" y="0"/>
                                            </a:cubicBez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C00000"/>
                                      </a:solidFill>
                                      <a:ln w="9525">
                                        <a:solidFill>
                                          <a:srgbClr val="000000"/>
                                        </a:solidFill>
                                        <a:round/>
                                        <a:headEnd/>
                                        <a:tailEnd/>
                                      </a:ln>
                                    </p:spPr>
                                    <p:txBody>
                                      <a:bodyPr vert="horz" wrap="square" lIns="91440" tIns="45720" rIns="91440" bIns="45720" numCol="1" anchor="t" anchorCtr="0" compatLnSpc="1">
                                        <a:prstTxWarp prst="textNoShape">
                                          <a:avLst/>
                                        </a:prstTxWarp>
                                      </a:bodyPr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</p:grpSp>
                              </p:grpSp>
                            </p:grpSp>
                          </p:grpSp>
                          <p:grpSp>
                            <p:nvGrpSpPr>
                              <p:cNvPr id="776" name="Group 303"/>
                              <p:cNvGrpSpPr/>
                              <p:nvPr/>
                            </p:nvGrpSpPr>
                            <p:grpSpPr>
                              <a:xfrm>
                                <a:off x="6324601" y="3124200"/>
                                <a:ext cx="426641" cy="431325"/>
                                <a:chOff x="6324601" y="3124200"/>
                                <a:chExt cx="426641" cy="431325"/>
                              </a:xfrm>
                            </p:grpSpPr>
                            <p:sp>
                              <p:nvSpPr>
                                <p:cNvPr id="777" name="Freeform 28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 rot="17180644" flipH="1">
                                  <a:off x="6459738" y="3264021"/>
                                  <a:ext cx="263126" cy="319882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76" y="0"/>
                                    </a:cxn>
                                    <a:cxn ang="0">
                                      <a:pos x="57" y="107"/>
                                    </a:cxn>
                                    <a:cxn ang="0">
                                      <a:pos x="36" y="129"/>
                                    </a:cxn>
                                    <a:cxn ang="0">
                                      <a:pos x="14" y="150"/>
                                    </a:cxn>
                                    <a:cxn ang="0">
                                      <a:pos x="36" y="258"/>
                                    </a:cxn>
                                    <a:cxn ang="0">
                                      <a:pos x="111" y="236"/>
                                    </a:cxn>
                                    <a:cxn ang="0">
                                      <a:pos x="251" y="129"/>
                                    </a:cxn>
                                    <a:cxn ang="0">
                                      <a:pos x="272" y="107"/>
                                    </a:cxn>
                                    <a:cxn ang="0">
                                      <a:pos x="176" y="0"/>
                                    </a:cxn>
                                  </a:cxnLst>
                                  <a:rect l="0" t="0" r="r" b="b"/>
                                  <a:pathLst>
                                    <a:path w="280" h="258">
                                      <a:moveTo>
                                        <a:pt x="176" y="0"/>
                                      </a:moveTo>
                                      <a:cubicBezTo>
                                        <a:pt x="137" y="39"/>
                                        <a:pt x="96" y="68"/>
                                        <a:pt x="57" y="107"/>
                                      </a:cubicBezTo>
                                      <a:cubicBezTo>
                                        <a:pt x="50" y="114"/>
                                        <a:pt x="43" y="122"/>
                                        <a:pt x="36" y="129"/>
                                      </a:cubicBezTo>
                                      <a:cubicBezTo>
                                        <a:pt x="29" y="136"/>
                                        <a:pt x="14" y="150"/>
                                        <a:pt x="14" y="150"/>
                                      </a:cubicBezTo>
                                      <a:cubicBezTo>
                                        <a:pt x="0" y="194"/>
                                        <a:pt x="2" y="224"/>
                                        <a:pt x="36" y="258"/>
                                      </a:cubicBezTo>
                                      <a:cubicBezTo>
                                        <a:pt x="45" y="256"/>
                                        <a:pt x="99" y="243"/>
                                        <a:pt x="111" y="236"/>
                                      </a:cubicBezTo>
                                      <a:cubicBezTo>
                                        <a:pt x="164" y="205"/>
                                        <a:pt x="191" y="148"/>
                                        <a:pt x="251" y="129"/>
                                      </a:cubicBezTo>
                                      <a:cubicBezTo>
                                        <a:pt x="258" y="122"/>
                                        <a:pt x="270" y="117"/>
                                        <a:pt x="272" y="107"/>
                                      </a:cubicBezTo>
                                      <a:cubicBezTo>
                                        <a:pt x="280" y="60"/>
                                        <a:pt x="220" y="0"/>
                                        <a:pt x="176" y="0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val="FBD4B4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 vert="horz" wrap="square" lIns="91440" tIns="45720" rIns="91440" bIns="45720" numCol="1" anchor="t" anchorCtr="0" compatLnSpc="1">
                                  <a:prstTxWarp prst="textNoShape">
                                    <a:avLst/>
                                  </a:prstTxWarp>
                                </a:bodyPr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778" name="Freeform 29"/>
                                <p:cNvSpPr>
                                  <a:spLocks/>
                                </p:cNvSpPr>
                                <p:nvPr/>
                              </p:nvSpPr>
                              <p:spPr bwMode="auto">
                                <a:xfrm rot="17180644" flipH="1">
                                  <a:off x="6542806" y="3331251"/>
                                  <a:ext cx="183995" cy="93597"/>
                                </a:xfrm>
                                <a:custGeom>
                                  <a:avLst/>
                                  <a:gdLst/>
                                  <a:ahLst/>
                                  <a:cxnLst>
                                    <a:cxn ang="0">
                                      <a:pos x="107" y="21"/>
                                    </a:cxn>
                                    <a:cxn ang="0">
                                      <a:pos x="42" y="107"/>
                                    </a:cxn>
                                    <a:cxn ang="0">
                                      <a:pos x="75" y="118"/>
                                    </a:cxn>
                                    <a:cxn ang="0">
                                      <a:pos x="171" y="75"/>
                                    </a:cxn>
                                    <a:cxn ang="0">
                                      <a:pos x="139" y="21"/>
                                    </a:cxn>
                                    <a:cxn ang="0">
                                      <a:pos x="107" y="21"/>
                                    </a:cxn>
                                  </a:cxnLst>
                                  <a:rect l="0" t="0" r="r" b="b"/>
                                  <a:pathLst>
                                    <a:path w="171" h="118">
                                      <a:moveTo>
                                        <a:pt x="107" y="21"/>
                                      </a:moveTo>
                                      <a:cubicBezTo>
                                        <a:pt x="76" y="41"/>
                                        <a:pt x="0" y="54"/>
                                        <a:pt x="42" y="107"/>
                                      </a:cubicBezTo>
                                      <a:cubicBezTo>
                                        <a:pt x="49" y="116"/>
                                        <a:pt x="64" y="114"/>
                                        <a:pt x="75" y="118"/>
                                      </a:cubicBezTo>
                                      <a:cubicBezTo>
                                        <a:pt x="151" y="92"/>
                                        <a:pt x="120" y="108"/>
                                        <a:pt x="171" y="75"/>
                                      </a:cubicBezTo>
                                      <a:cubicBezTo>
                                        <a:pt x="163" y="47"/>
                                        <a:pt x="165" y="37"/>
                                        <a:pt x="139" y="21"/>
                                      </a:cubicBezTo>
                                      <a:cubicBezTo>
                                        <a:pt x="104" y="0"/>
                                        <a:pt x="107" y="2"/>
                                        <a:pt x="107" y="21"/>
                                      </a:cubicBez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val="974706"/>
                                </a:solidFill>
                                <a:ln w="9525">
                                  <a:solidFill>
                                    <a:srgbClr val="000000"/>
                                  </a:solidFill>
                                  <a:round/>
                                  <a:headEnd/>
                                  <a:tailEnd/>
                                </a:ln>
                              </p:spPr>
                              <p:txBody>
                                <a:bodyPr vert="horz" wrap="square" lIns="91440" tIns="45720" rIns="91440" bIns="45720" numCol="1" anchor="t" anchorCtr="0" compatLnSpc="1">
                                  <a:prstTxWarp prst="textNoShape">
                                    <a:avLst/>
                                  </a:prstTxWarp>
                                </a:bodyPr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sp>
                              <p:nvSpPr>
                                <p:cNvPr id="779" name="Freeform 778"/>
                                <p:cNvSpPr/>
                                <p:nvPr/>
                              </p:nvSpPr>
                              <p:spPr>
                                <a:xfrm>
                                  <a:off x="6324601" y="3124200"/>
                                  <a:ext cx="76199" cy="76200"/>
                                </a:xfrm>
                                <a:custGeom>
                                  <a:avLst/>
                                  <a:gdLst>
                                    <a:gd name="connsiteX0" fmla="*/ 0 w 119466"/>
                                    <a:gd name="connsiteY0" fmla="*/ 22918 h 22918"/>
                                    <a:gd name="connsiteX1" fmla="*/ 65314 w 119466"/>
                                    <a:gd name="connsiteY1" fmla="*/ 12033 h 22918"/>
                                    <a:gd name="connsiteX2" fmla="*/ 108857 w 119466"/>
                                    <a:gd name="connsiteY2" fmla="*/ 1147 h 2291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</a:cxnLst>
                                  <a:rect l="l" t="t" r="r" b="b"/>
                                  <a:pathLst>
                                    <a:path w="119466" h="22918">
                                      <a:moveTo>
                                        <a:pt x="0" y="22918"/>
                                      </a:moveTo>
                                      <a:cubicBezTo>
                                        <a:pt x="21771" y="19290"/>
                                        <a:pt x="43768" y="16821"/>
                                        <a:pt x="65314" y="12033"/>
                                      </a:cubicBezTo>
                                      <a:cubicBezTo>
                                        <a:pt x="119466" y="0"/>
                                        <a:pt x="80789" y="1147"/>
                                        <a:pt x="108857" y="1147"/>
                                      </a:cubicBezTo>
                                    </a:path>
                                  </a:pathLst>
                                </a:cu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en-US"/>
                                </a:p>
                              </p:txBody>
                            </p: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</p:grpSp>
      <p:grpSp>
        <p:nvGrpSpPr>
          <p:cNvPr id="166" name="Group 165"/>
          <p:cNvGrpSpPr/>
          <p:nvPr/>
        </p:nvGrpSpPr>
        <p:grpSpPr>
          <a:xfrm>
            <a:off x="3253815" y="2537107"/>
            <a:ext cx="1473213" cy="3177893"/>
            <a:chOff x="3253815" y="1981200"/>
            <a:chExt cx="1473213" cy="3177893"/>
          </a:xfrm>
        </p:grpSpPr>
        <p:pic>
          <p:nvPicPr>
            <p:cNvPr id="1186" name="Picture 162" descr="C:\Users\amali\Documents\Doctoral Research\WT vs KO - 8-08\Day 7\Trichrome\WT\overview of disorderly smooth muscle at 20x.tif"/>
            <p:cNvPicPr>
              <a:picLocks noChangeAspect="1" noChangeArrowheads="1"/>
            </p:cNvPicPr>
            <p:nvPr/>
          </p:nvPicPr>
          <p:blipFill>
            <a:blip r:embed="rId10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3253815" y="1981200"/>
              <a:ext cx="1165785" cy="9144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189" name="Picture 165" descr="C:\Users\amali\Documents\Doctoral Research\WT vs KO - 8-08\Day 3\H &amp; E\WT\trapped eos.tif"/>
            <p:cNvPicPr>
              <a:picLocks noChangeAspect="1" noChangeArrowheads="1"/>
            </p:cNvPicPr>
            <p:nvPr/>
          </p:nvPicPr>
          <p:blipFill>
            <a:blip r:embed="rId11" cstate="print">
              <a:lum bright="-8000" contrast="60000"/>
            </a:blip>
            <a:srcRect l="66092" t="48342" r="22910" b="39453"/>
            <a:stretch>
              <a:fillRect/>
            </a:stretch>
          </p:blipFill>
          <p:spPr bwMode="auto">
            <a:xfrm>
              <a:off x="3810000" y="4495800"/>
              <a:ext cx="762000" cy="66329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6" name="Picture 2" descr="http://www.plospathogens.org/article/fetchObject.action?uri=info%3Adoi%2F10.1371%2Fimage.ppat.v03.i02.g001&amp;representation=PNG_M"/>
            <p:cNvPicPr>
              <a:picLocks noChangeAspect="1" noChangeArrowheads="1"/>
            </p:cNvPicPr>
            <p:nvPr/>
          </p:nvPicPr>
          <p:blipFill>
            <a:blip r:embed="rId12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3581400" y="3810000"/>
              <a:ext cx="588756" cy="64849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187" name="Picture 163" descr="C:\Users\amali\Documents\Doctoral Research\WT vs KO - 8-08\Day 7\H&amp;E\WT\inflammation at 40x.tif"/>
            <p:cNvPicPr>
              <a:picLocks noChangeAspect="1" noChangeArrowheads="1"/>
            </p:cNvPicPr>
            <p:nvPr/>
          </p:nvPicPr>
          <p:blipFill>
            <a:blip r:embed="rId13" cstate="print">
              <a:lum bright="-10000" contrast="30000"/>
            </a:blip>
            <a:srcRect/>
            <a:stretch>
              <a:fillRect/>
            </a:stretch>
          </p:blipFill>
          <p:spPr bwMode="auto">
            <a:xfrm>
              <a:off x="3429000" y="2895600"/>
              <a:ext cx="1136813" cy="8916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026" name="Picture 2" descr="C:\Users\amali\Documents\Doctoral Research\WT vs KO - 8-08\Day 3\BAL cells\WT\d7.tif"/>
            <p:cNvPicPr>
              <a:picLocks noChangeAspect="1" noChangeArrowheads="1"/>
            </p:cNvPicPr>
            <p:nvPr/>
          </p:nvPicPr>
          <p:blipFill>
            <a:blip r:embed="rId14" cstate="print">
              <a:lum bright="-10000" contrast="20000"/>
            </a:blip>
            <a:srcRect l="29706" t="19531" r="18235" b="12500"/>
            <a:stretch>
              <a:fillRect/>
            </a:stretch>
          </p:blipFill>
          <p:spPr bwMode="auto">
            <a:xfrm>
              <a:off x="4191000" y="4114800"/>
              <a:ext cx="536028" cy="52694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67" name="Title 2"/>
          <p:cNvSpPr txBox="1">
            <a:spLocks/>
          </p:cNvSpPr>
          <p:nvPr/>
        </p:nvSpPr>
        <p:spPr>
          <a:xfrm>
            <a:off x="5707244" y="6067175"/>
            <a:ext cx="2750955" cy="790825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Amali Samarasinghe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20</a:t>
            </a:r>
            <a:r>
              <a:rPr kumimoji="0" lang="en-US" sz="20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October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2014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81" y="5882399"/>
            <a:ext cx="5197397" cy="9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05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lawsonresearch.com/v1.0/website/lung/images/lungs_1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1066800"/>
            <a:ext cx="9210401" cy="5791200"/>
          </a:xfrm>
          <a:prstGeom prst="rect">
            <a:avLst/>
          </a:prstGeom>
          <a:noFill/>
        </p:spPr>
      </p:pic>
      <p:sp>
        <p:nvSpPr>
          <p:cNvPr id="15502" name="Text Box 142"/>
          <p:cNvSpPr txBox="1">
            <a:spLocks noChangeArrowheads="1"/>
          </p:cNvSpPr>
          <p:nvPr/>
        </p:nvSpPr>
        <p:spPr bwMode="auto">
          <a:xfrm>
            <a:off x="6626645" y="4004837"/>
            <a:ext cx="1371414" cy="45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9" name="Content Placeholder 31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Types of asthma</a:t>
            </a:r>
          </a:p>
          <a:p>
            <a:pPr lvl="1"/>
            <a:r>
              <a:rPr lang="en-US" dirty="0" smtClean="0"/>
              <a:t>Intrinsic</a:t>
            </a:r>
          </a:p>
          <a:p>
            <a:pPr lvl="1"/>
            <a:r>
              <a:rPr lang="en-US" dirty="0" smtClean="0"/>
              <a:t>Extrinsic</a:t>
            </a: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95400" y="3962400"/>
            <a:ext cx="1371600" cy="3810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2872135" y="1371600"/>
            <a:ext cx="6271866" cy="4724399"/>
            <a:chOff x="3246177" y="3198487"/>
            <a:chExt cx="5664909" cy="4032385"/>
          </a:xfrm>
        </p:grpSpPr>
        <p:sp>
          <p:nvSpPr>
            <p:cNvPr id="8" name="Right Arrow 7"/>
            <p:cNvSpPr/>
            <p:nvPr/>
          </p:nvSpPr>
          <p:spPr>
            <a:xfrm>
              <a:off x="3246177" y="5362116"/>
              <a:ext cx="1191232" cy="37287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4743898" y="3198487"/>
              <a:ext cx="4167188" cy="4032385"/>
              <a:chOff x="4743898" y="3198487"/>
              <a:chExt cx="4167188" cy="4032385"/>
            </a:xfrm>
          </p:grpSpPr>
          <p:pic>
            <p:nvPicPr>
              <p:cNvPr id="11" name="Picture 5" descr="brown-banded-cockroach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853686" y="6407015"/>
                <a:ext cx="1066800" cy="823857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grpSp>
            <p:nvGrpSpPr>
              <p:cNvPr id="24" name="Group 23"/>
              <p:cNvGrpSpPr/>
              <p:nvPr/>
            </p:nvGrpSpPr>
            <p:grpSpPr>
              <a:xfrm>
                <a:off x="4743898" y="3198487"/>
                <a:ext cx="4167188" cy="3818128"/>
                <a:chOff x="4743898" y="3198487"/>
                <a:chExt cx="4167188" cy="3818128"/>
              </a:xfrm>
            </p:grpSpPr>
            <p:pic>
              <p:nvPicPr>
                <p:cNvPr id="14" name="Picture 17" descr="mugshot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5000"/>
                </a:blip>
                <a:srcRect l="4167" r="20833" b="3125"/>
                <a:stretch>
                  <a:fillRect/>
                </a:stretch>
              </p:blipFill>
              <p:spPr bwMode="auto">
                <a:xfrm>
                  <a:off x="5867400" y="3198487"/>
                  <a:ext cx="1066800" cy="922528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pic>
              <p:nvPicPr>
                <p:cNvPr id="9" name="Picture 8" descr="mvd002-5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4743898" y="4349615"/>
                  <a:ext cx="1423988" cy="990600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pic>
              <p:nvPicPr>
                <p:cNvPr id="10" name="Picture 11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6400800" y="4121015"/>
                  <a:ext cx="1219200" cy="812800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grpSp>
              <p:nvGrpSpPr>
                <p:cNvPr id="17" name="Group 16"/>
                <p:cNvGrpSpPr/>
                <p:nvPr/>
              </p:nvGrpSpPr>
              <p:grpSpPr>
                <a:xfrm>
                  <a:off x="7315200" y="4959215"/>
                  <a:ext cx="1595886" cy="2057400"/>
                  <a:chOff x="7315200" y="4959215"/>
                  <a:chExt cx="1595886" cy="2057400"/>
                </a:xfrm>
              </p:grpSpPr>
              <p:pic>
                <p:nvPicPr>
                  <p:cNvPr id="12" name="Picture 7" descr="rok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/>
                  <a:srcRect/>
                  <a:stretch>
                    <a:fillRect/>
                  </a:stretch>
                </p:blipFill>
                <p:spPr bwMode="auto">
                  <a:xfrm>
                    <a:off x="7315200" y="4959215"/>
                    <a:ext cx="1070856" cy="838200"/>
                  </a:xfrm>
                  <a:prstGeom prst="roundRect">
                    <a:avLst>
                      <a:gd name="adj" fmla="val 8594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</p:spPr>
              </p:pic>
              <p:pic>
                <p:nvPicPr>
                  <p:cNvPr id="2050" name="Picture 2" descr="Aspergillus fumigatus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/>
                  <a:srcRect/>
                  <a:stretch>
                    <a:fillRect/>
                  </a:stretch>
                </p:blipFill>
                <p:spPr bwMode="auto">
                  <a:xfrm>
                    <a:off x="8036943" y="5797415"/>
                    <a:ext cx="874143" cy="1219200"/>
                  </a:xfrm>
                  <a:prstGeom prst="roundRect">
                    <a:avLst>
                      <a:gd name="adj" fmla="val 8594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>
                    <a:reflection blurRad="12700" stA="38000" endPos="28000" dist="5000" dir="5400000" sy="-100000" algn="bl" rotWithShape="0"/>
                  </a:effectLst>
                </p:spPr>
              </p:pic>
            </p:grpSp>
          </p:grpSp>
          <p:pic>
            <p:nvPicPr>
              <p:cNvPr id="13" name="Picture 6" descr="250px-Pollen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5939286" y="5264015"/>
                <a:ext cx="1066800" cy="1143001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Asthma research is important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4018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 build="p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lawsonresearch.com/v1.0/website/lung/images/lungs_1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210401" cy="6858000"/>
          </a:xfrm>
          <a:prstGeom prst="rect">
            <a:avLst/>
          </a:prstGeom>
          <a:noFill/>
        </p:spPr>
      </p:pic>
      <p:sp>
        <p:nvSpPr>
          <p:cNvPr id="15502" name="Text Box 142"/>
          <p:cNvSpPr txBox="1">
            <a:spLocks noChangeArrowheads="1"/>
          </p:cNvSpPr>
          <p:nvPr/>
        </p:nvSpPr>
        <p:spPr bwMode="auto">
          <a:xfrm>
            <a:off x="6626645" y="4004837"/>
            <a:ext cx="1371414" cy="45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8" name="Title 3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Asthma attack</a:t>
            </a:r>
            <a:endParaRPr lang="en-US" b="0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4267200" y="55626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34" name="Picture 25"/>
          <p:cNvPicPr>
            <a:picLocks noChangeAspect="1" noChangeArrowheads="1"/>
          </p:cNvPicPr>
          <p:nvPr/>
        </p:nvPicPr>
        <p:blipFill>
          <a:blip r:embed="rId4" cstate="print"/>
          <a:srcRect r="54201"/>
          <a:stretch>
            <a:fillRect/>
          </a:stretch>
        </p:blipFill>
        <p:spPr bwMode="auto">
          <a:xfrm>
            <a:off x="5105400" y="1600200"/>
            <a:ext cx="3821113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4267200" y="1524000"/>
            <a:ext cx="487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0" name="Content Placeholder 39"/>
          <p:cNvSpPr>
            <a:spLocks noGrp="1"/>
          </p:cNvSpPr>
          <p:nvPr>
            <p:ph idx="1"/>
          </p:nvPr>
        </p:nvSpPr>
        <p:spPr>
          <a:xfrm>
            <a:off x="152400" y="1752600"/>
            <a:ext cx="4953000" cy="4114800"/>
          </a:xfrm>
        </p:spPr>
        <p:txBody>
          <a:bodyPr>
            <a:noAutofit/>
          </a:bodyPr>
          <a:lstStyle/>
          <a:p>
            <a:r>
              <a:rPr lang="en-US" dirty="0" smtClean="0"/>
              <a:t>Characteristics of allergic asthma:</a:t>
            </a:r>
          </a:p>
          <a:p>
            <a:pPr lvl="1"/>
            <a:r>
              <a:rPr lang="en-US" sz="2400" dirty="0" smtClean="0"/>
              <a:t>Airway hyperresponsiveness</a:t>
            </a:r>
          </a:p>
          <a:p>
            <a:pPr lvl="1"/>
            <a:r>
              <a:rPr lang="en-US" sz="2400" dirty="0" smtClean="0"/>
              <a:t>Elevated serum IgE</a:t>
            </a:r>
          </a:p>
          <a:p>
            <a:pPr lvl="1">
              <a:defRPr/>
            </a:pPr>
            <a:r>
              <a:rPr lang="en-US" sz="2400" dirty="0" err="1" smtClean="0"/>
              <a:t>Eosinophilic</a:t>
            </a:r>
            <a:r>
              <a:rPr lang="en-US" sz="2400" dirty="0" smtClean="0"/>
              <a:t> inflammation</a:t>
            </a:r>
          </a:p>
          <a:p>
            <a:pPr lvl="1">
              <a:defRPr/>
            </a:pPr>
            <a:r>
              <a:rPr lang="en-US" sz="2400" dirty="0" smtClean="0"/>
              <a:t>Goblet cell metaplasia with mucus </a:t>
            </a:r>
            <a:r>
              <a:rPr lang="en-US" sz="2400" dirty="0" err="1" smtClean="0"/>
              <a:t>hypersecretion</a:t>
            </a:r>
            <a:endParaRPr lang="en-US" sz="2400" dirty="0" smtClean="0"/>
          </a:p>
          <a:p>
            <a:pPr lvl="1">
              <a:defRPr/>
            </a:pPr>
            <a:r>
              <a:rPr lang="en-US" sz="2400" dirty="0" smtClean="0"/>
              <a:t>Airway wall remodeling</a:t>
            </a:r>
          </a:p>
          <a:p>
            <a:pPr lvl="2">
              <a:defRPr/>
            </a:pPr>
            <a:r>
              <a:rPr lang="en-US" sz="1800" dirty="0" err="1" smtClean="0"/>
              <a:t>Subepithelial</a:t>
            </a:r>
            <a:r>
              <a:rPr lang="en-US" sz="1800" dirty="0" smtClean="0"/>
              <a:t> fibrosis</a:t>
            </a:r>
          </a:p>
          <a:p>
            <a:pPr lvl="2"/>
            <a:r>
              <a:rPr lang="en-US" sz="1800" dirty="0" smtClean="0"/>
              <a:t>Smooth muscle cell hyperplasia/hypertrophy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1" name="Content Placeholder 39"/>
          <p:cNvSpPr txBox="1">
            <a:spLocks/>
          </p:cNvSpPr>
          <p:nvPr/>
        </p:nvSpPr>
        <p:spPr>
          <a:xfrm>
            <a:off x="4724400" y="5638800"/>
            <a:ext cx="47244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80000"/>
              <a:buFont typeface="Wingdings" pitchFamily="2" charset="2"/>
              <a:buChar char="q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4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taconic.com/user-assets/Images/Producs-Services/em_mod_black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 l="23550" t="12216" b="14286"/>
          <a:stretch>
            <a:fillRect/>
          </a:stretch>
        </p:blipFill>
        <p:spPr bwMode="auto">
          <a:xfrm flipH="1">
            <a:off x="0" y="1447800"/>
            <a:ext cx="9144000" cy="5410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836"/>
            <a:ext cx="9144000" cy="1283563"/>
          </a:xfrm>
        </p:spPr>
        <p:txBody>
          <a:bodyPr>
            <a:noAutofit/>
          </a:bodyPr>
          <a:lstStyle/>
          <a:p>
            <a:r>
              <a:rPr lang="en-US" b="0" dirty="0" smtClean="0"/>
              <a:t>Animal models of human asthma are important</a:t>
            </a:r>
            <a:endParaRPr lang="en-US" b="0" dirty="0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6934200" cy="525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Common mouse models</a:t>
            </a:r>
          </a:p>
          <a:p>
            <a:pPr lvl="1"/>
            <a:r>
              <a:rPr lang="en-US" dirty="0" err="1" smtClean="0"/>
              <a:t>Ovalbumin</a:t>
            </a:r>
            <a:endParaRPr lang="en-US" dirty="0" smtClean="0"/>
          </a:p>
          <a:p>
            <a:pPr lvl="1"/>
            <a:r>
              <a:rPr lang="en-US" dirty="0" smtClean="0"/>
              <a:t>House dust mite</a:t>
            </a:r>
          </a:p>
          <a:p>
            <a:pPr lvl="1"/>
            <a:r>
              <a:rPr lang="en-US" dirty="0" smtClean="0"/>
              <a:t>Cockroach</a:t>
            </a:r>
          </a:p>
          <a:p>
            <a:pPr lvl="1"/>
            <a:r>
              <a:rPr lang="en-US" dirty="0" smtClean="0"/>
              <a:t>Fungi</a:t>
            </a:r>
          </a:p>
          <a:p>
            <a:endParaRPr lang="en-US" i="1" dirty="0" smtClean="0"/>
          </a:p>
          <a:p>
            <a:r>
              <a:rPr lang="en-US" i="1" dirty="0" smtClean="0"/>
              <a:t>Aspergillus fumigatus</a:t>
            </a:r>
          </a:p>
          <a:p>
            <a:pPr lvl="1"/>
            <a:r>
              <a:rPr lang="en-US" dirty="0" smtClean="0"/>
              <a:t>Ubiquitous</a:t>
            </a:r>
          </a:p>
          <a:p>
            <a:pPr lvl="1"/>
            <a:r>
              <a:rPr lang="en-US" dirty="0" smtClean="0"/>
              <a:t>Small</a:t>
            </a:r>
          </a:p>
        </p:txBody>
      </p:sp>
      <p:pic>
        <p:nvPicPr>
          <p:cNvPr id="6" name="Picture 2" descr="Aspergillus fumigat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307336"/>
            <a:ext cx="2743200" cy="41696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219200" y="2133600"/>
            <a:ext cx="1752600" cy="457200"/>
          </a:xfrm>
          <a:prstGeom prst="rect">
            <a:avLst/>
          </a:prstGeom>
          <a:noFill/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19200" y="3581400"/>
            <a:ext cx="990600" cy="457200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21816" y="6596390"/>
            <a:ext cx="14221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chemeClr val="accent3">
                    <a:lumMod val="50000"/>
                  </a:schemeClr>
                </a:solidFill>
              </a:rPr>
              <a:t>www.medgadget.com</a:t>
            </a:r>
            <a:endParaRPr lang="en-US" sz="11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9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7" grpId="1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2400" y="1676400"/>
            <a:ext cx="8763001" cy="4495800"/>
            <a:chOff x="152400" y="1676400"/>
            <a:chExt cx="8763001" cy="44958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152400" y="1676400"/>
              <a:ext cx="8763001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ounded Rectangle 17"/>
            <p:cNvSpPr/>
            <p:nvPr/>
          </p:nvSpPr>
          <p:spPr>
            <a:xfrm>
              <a:off x="8564880" y="2484120"/>
              <a:ext cx="274320" cy="182880"/>
            </a:xfrm>
            <a:prstGeom prst="roundRect">
              <a:avLst/>
            </a:prstGeom>
            <a:solidFill>
              <a:srgbClr val="00B05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63300"/>
                </a:solidFill>
              </a:rPr>
              <a:t>Mimicking allergic asthma in mice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52578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Output</a:t>
            </a:r>
          </a:p>
          <a:p>
            <a:pPr lvl="1"/>
            <a:r>
              <a:rPr lang="en-US" dirty="0" smtClean="0"/>
              <a:t>AHR				</a:t>
            </a:r>
          </a:p>
          <a:p>
            <a:pPr lvl="1"/>
            <a:r>
              <a:rPr lang="en-US" dirty="0" smtClean="0"/>
              <a:t>Airway inflammation	</a:t>
            </a:r>
          </a:p>
          <a:p>
            <a:pPr lvl="1"/>
            <a:r>
              <a:rPr lang="en-US" dirty="0" smtClean="0"/>
              <a:t>Goblet cell metaplasia</a:t>
            </a:r>
          </a:p>
          <a:p>
            <a:pPr lvl="1"/>
            <a:r>
              <a:rPr lang="en-US" dirty="0" smtClean="0"/>
              <a:t>Airway wall remodeling</a:t>
            </a:r>
          </a:p>
          <a:p>
            <a:pPr lvl="1"/>
            <a:r>
              <a:rPr lang="en-US" dirty="0" smtClean="0"/>
              <a:t>Antibody production</a:t>
            </a:r>
          </a:p>
          <a:p>
            <a:pPr lvl="1"/>
            <a:r>
              <a:rPr lang="en-US" dirty="0" smtClean="0"/>
              <a:t>Cytokine profile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7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2289262"/>
            <a:ext cx="3886200" cy="2968538"/>
            <a:chOff x="914400" y="152400"/>
            <a:chExt cx="3657600" cy="2745432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4400" y="152400"/>
              <a:ext cx="3657600" cy="2744164"/>
            </a:xfrm>
            <a:prstGeom prst="rect">
              <a:avLst/>
            </a:prstGeom>
            <a:noFill/>
            <a:ln w="1270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914400" y="2667000"/>
              <a:ext cx="1980029" cy="2308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Arial" pitchFamily="34" charset="0"/>
                  <a:cs typeface="Arial" pitchFamily="34" charset="0"/>
                </a:rPr>
                <a:t>Homer and Elias. </a:t>
              </a:r>
              <a:r>
                <a:rPr lang="en-US" sz="900" i="1" dirty="0" smtClean="0">
                  <a:latin typeface="Arial" pitchFamily="34" charset="0"/>
                  <a:cs typeface="Arial" pitchFamily="34" charset="0"/>
                </a:rPr>
                <a:t>Physiology</a:t>
              </a:r>
              <a:r>
                <a:rPr lang="en-US" sz="900" dirty="0" smtClean="0">
                  <a:latin typeface="Arial" pitchFamily="34" charset="0"/>
                  <a:cs typeface="Arial" pitchFamily="34" charset="0"/>
                </a:rPr>
                <a:t>, 2005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9848"/>
          </a:xfrm>
        </p:spPr>
        <p:txBody>
          <a:bodyPr>
            <a:normAutofit/>
          </a:bodyPr>
          <a:lstStyle/>
          <a:p>
            <a:r>
              <a:rPr lang="en-US" b="0" dirty="0" smtClean="0"/>
              <a:t>Eosinophilic airway inflammation</a:t>
            </a:r>
            <a:endParaRPr lang="en-US" b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81000" y="1524000"/>
            <a:ext cx="3886200" cy="457200"/>
          </a:xfrm>
        </p:spPr>
        <p:txBody>
          <a:bodyPr/>
          <a:lstStyle/>
          <a:p>
            <a:r>
              <a:rPr lang="en-US" dirty="0" smtClean="0"/>
              <a:t>Human		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3"/>
          </p:nvPr>
        </p:nvSpPr>
        <p:spPr>
          <a:xfrm>
            <a:off x="4721226" y="1524000"/>
            <a:ext cx="3908356" cy="457200"/>
          </a:xfrm>
        </p:spPr>
        <p:txBody>
          <a:bodyPr/>
          <a:lstStyle/>
          <a:p>
            <a:r>
              <a:rPr lang="en-US" dirty="0" smtClean="0"/>
              <a:t>Mouse Model</a:t>
            </a:r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636" t="1826" r="80527" b="77755"/>
          <a:stretch/>
        </p:blipFill>
        <p:spPr bwMode="auto">
          <a:xfrm>
            <a:off x="4724400" y="2285106"/>
            <a:ext cx="3905181" cy="2896494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051" name="Picture 3" descr="K:\Amali\Doctoral Research\WT vs KO - 8-08\Day 7\H&amp;E\WT\overview of inflammation at 10x 2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9262"/>
            <a:ext cx="3905181" cy="2968538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 rot="5400000">
            <a:off x="7873139" y="3332829"/>
            <a:ext cx="23262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Samarasinghe et al, </a:t>
            </a:r>
            <a:r>
              <a:rPr lang="en-US" sz="900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Fungal Biology</a:t>
            </a:r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2011</a:t>
            </a:r>
            <a:endParaRPr lang="en-US" sz="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05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http://ars.sciencedirect.com/content/image/1-s2.0-S1471489201000455-gr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550" t="6452" r="55601" b="7789"/>
          <a:stretch>
            <a:fillRect/>
          </a:stretch>
        </p:blipFill>
        <p:spPr bwMode="auto">
          <a:xfrm>
            <a:off x="381000" y="2133600"/>
            <a:ext cx="2667000" cy="25146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4724400" y="2154566"/>
            <a:ext cx="2920213" cy="2036434"/>
            <a:chOff x="5562600" y="1916668"/>
            <a:chExt cx="2920213" cy="2036434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6" t="21988" r="48077" b="59096"/>
            <a:stretch/>
          </p:blipFill>
          <p:spPr bwMode="auto">
            <a:xfrm>
              <a:off x="5562600" y="1916668"/>
              <a:ext cx="2920213" cy="2036434"/>
            </a:xfrm>
            <a:prstGeom prst="rect">
              <a:avLst/>
            </a:prstGeom>
            <a:noFill/>
            <a:ln w="9525">
              <a:solidFill>
                <a:schemeClr val="accent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Oval 9"/>
            <p:cNvSpPr/>
            <p:nvPr/>
          </p:nvSpPr>
          <p:spPr>
            <a:xfrm>
              <a:off x="5715000" y="3429000"/>
              <a:ext cx="3048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81973" y="2221468"/>
            <a:ext cx="101822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Healthy</a:t>
            </a:r>
            <a:endParaRPr lang="en-US" b="1" dirty="0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9848"/>
          </a:xfrm>
        </p:spPr>
        <p:txBody>
          <a:bodyPr/>
          <a:lstStyle/>
          <a:p>
            <a:r>
              <a:rPr lang="en-US" b="0" dirty="0" smtClean="0"/>
              <a:t>Increased mucus production</a:t>
            </a:r>
            <a:endParaRPr lang="en-US" b="0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idx="1"/>
          </p:nvPr>
        </p:nvSpPr>
        <p:spPr>
          <a:xfrm>
            <a:off x="381000" y="1600200"/>
            <a:ext cx="3962400" cy="457200"/>
          </a:xfrm>
        </p:spPr>
        <p:txBody>
          <a:bodyPr/>
          <a:lstStyle/>
          <a:p>
            <a:r>
              <a:rPr lang="en-US" dirty="0" smtClean="0"/>
              <a:t>Human	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721225" y="1600200"/>
            <a:ext cx="3965575" cy="457200"/>
          </a:xfrm>
        </p:spPr>
        <p:txBody>
          <a:bodyPr/>
          <a:lstStyle/>
          <a:p>
            <a:r>
              <a:rPr lang="en-US" dirty="0" smtClean="0"/>
              <a:t>Mouse Model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676400" y="4050471"/>
            <a:ext cx="2819400" cy="2655129"/>
            <a:chOff x="2133600" y="3821668"/>
            <a:chExt cx="2819400" cy="2655129"/>
          </a:xfrm>
        </p:grpSpPr>
        <p:grpSp>
          <p:nvGrpSpPr>
            <p:cNvPr id="20" name="Group 19"/>
            <p:cNvGrpSpPr/>
            <p:nvPr/>
          </p:nvGrpSpPr>
          <p:grpSpPr>
            <a:xfrm>
              <a:off x="2133600" y="3821668"/>
              <a:ext cx="2819400" cy="2655129"/>
              <a:chOff x="2239615" y="309152"/>
              <a:chExt cx="2533372" cy="2434048"/>
            </a:xfrm>
          </p:grpSpPr>
          <p:pic>
            <p:nvPicPr>
              <p:cNvPr id="24" name="Picture 7" descr="http://ars.sciencedirect.com/content/image/1-s2.0-S1471489201000455-gr2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rcRect l="43174" t="9449" r="13977"/>
              <a:stretch/>
            </p:blipFill>
            <p:spPr bwMode="auto">
              <a:xfrm>
                <a:off x="2327965" y="309152"/>
                <a:ext cx="2396435" cy="243404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2239615" y="2514600"/>
                <a:ext cx="2533372" cy="21161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 smtClean="0">
                    <a:latin typeface="Arial" pitchFamily="34" charset="0"/>
                    <a:cs typeface="Arial" pitchFamily="34" charset="0"/>
                  </a:rPr>
                  <a:t>Nadel et al. </a:t>
                </a:r>
                <a:r>
                  <a:rPr lang="en-US" sz="900" i="1" dirty="0" smtClean="0">
                    <a:latin typeface="Arial" pitchFamily="34" charset="0"/>
                    <a:cs typeface="Arial" pitchFamily="34" charset="0"/>
                  </a:rPr>
                  <a:t>Current Opinion in Pharmacology</a:t>
                </a:r>
                <a:r>
                  <a:rPr lang="en-US" sz="900" dirty="0" smtClean="0">
                    <a:latin typeface="Arial" pitchFamily="34" charset="0"/>
                    <a:cs typeface="Arial" pitchFamily="34" charset="0"/>
                  </a:rPr>
                  <a:t>, 2001</a:t>
                </a:r>
                <a:endParaRPr lang="en-US" sz="9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2286000" y="3821668"/>
              <a:ext cx="1300356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Asthmatic</a:t>
              </a:r>
              <a:endParaRPr lang="en-US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19800" y="4038600"/>
            <a:ext cx="2920213" cy="2036434"/>
            <a:chOff x="5579852" y="3947857"/>
            <a:chExt cx="2920213" cy="203643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23" t="21988" b="59096"/>
            <a:stretch/>
          </p:blipFill>
          <p:spPr bwMode="auto">
            <a:xfrm>
              <a:off x="5579852" y="3947857"/>
              <a:ext cx="2920213" cy="2036434"/>
            </a:xfrm>
            <a:prstGeom prst="rect">
              <a:avLst/>
            </a:prstGeom>
            <a:noFill/>
            <a:ln w="9525">
              <a:solidFill>
                <a:schemeClr val="accent1">
                  <a:lumMod val="5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Oval 12"/>
            <p:cNvSpPr/>
            <p:nvPr/>
          </p:nvSpPr>
          <p:spPr>
            <a:xfrm>
              <a:off x="5638800" y="5515423"/>
              <a:ext cx="3048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extBox 27"/>
          <p:cNvSpPr txBox="1"/>
          <p:nvPr/>
        </p:nvSpPr>
        <p:spPr>
          <a:xfrm rot="5400000">
            <a:off x="7892290" y="3202289"/>
            <a:ext cx="23262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Samarasinghe et al, </a:t>
            </a:r>
            <a:r>
              <a:rPr lang="en-US" sz="900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Fungal Biology</a:t>
            </a:r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2011</a:t>
            </a:r>
            <a:endParaRPr lang="en-US" sz="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1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524"/>
            <a:ext cx="9143999" cy="1666876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Airway </a:t>
            </a:r>
            <a:r>
              <a:rPr lang="en-US" sz="3600" b="0" dirty="0" smtClean="0"/>
              <a:t>wall</a:t>
            </a:r>
            <a:r>
              <a:rPr lang="en-US" b="0" dirty="0" smtClean="0"/>
              <a:t> </a:t>
            </a:r>
            <a:r>
              <a:rPr lang="en-US" sz="3600" b="0" dirty="0" smtClean="0"/>
              <a:t>remodeling</a:t>
            </a:r>
            <a:r>
              <a:rPr lang="en-US" b="0" dirty="0" smtClean="0"/>
              <a:t>: </a:t>
            </a:r>
            <a:br>
              <a:rPr lang="en-US" b="0" dirty="0" smtClean="0"/>
            </a:br>
            <a:r>
              <a:rPr lang="en-US" b="0" dirty="0"/>
              <a:t>	</a:t>
            </a:r>
            <a:r>
              <a:rPr lang="en-US" b="0" dirty="0" smtClean="0"/>
              <a:t>          </a:t>
            </a:r>
            <a:r>
              <a:rPr lang="en-US" sz="2400" b="0" dirty="0" smtClean="0"/>
              <a:t>SM cell hyperplasia/hypertrophy</a:t>
            </a:r>
            <a:br>
              <a:rPr lang="en-US" sz="2400" b="0" dirty="0" smtClean="0"/>
            </a:br>
            <a:r>
              <a:rPr lang="en-US" sz="2400" b="0" dirty="0"/>
              <a:t> </a:t>
            </a:r>
            <a:r>
              <a:rPr lang="en-US" sz="2400" b="0" dirty="0" smtClean="0"/>
              <a:t>	Subepithelial fibrosis</a:t>
            </a:r>
            <a:endParaRPr lang="en-US" sz="2400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981200"/>
            <a:ext cx="3962400" cy="457200"/>
          </a:xfrm>
        </p:spPr>
        <p:txBody>
          <a:bodyPr/>
          <a:lstStyle/>
          <a:p>
            <a:r>
              <a:rPr lang="en-US" dirty="0" smtClean="0"/>
              <a:t>Human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721225" y="1981200"/>
            <a:ext cx="3965575" cy="457200"/>
          </a:xfrm>
        </p:spPr>
        <p:txBody>
          <a:bodyPr/>
          <a:lstStyle/>
          <a:p>
            <a:r>
              <a:rPr lang="en-US" dirty="0" smtClean="0"/>
              <a:t>Mouse Model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81000" y="2819400"/>
            <a:ext cx="3886200" cy="2897832"/>
            <a:chOff x="914400" y="152400"/>
            <a:chExt cx="3657600" cy="2745432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4400" y="152400"/>
              <a:ext cx="3657600" cy="2744164"/>
            </a:xfrm>
            <a:prstGeom prst="rect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914400" y="2667000"/>
              <a:ext cx="1980029" cy="2308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Arial" pitchFamily="34" charset="0"/>
                  <a:cs typeface="Arial" pitchFamily="34" charset="0"/>
                </a:rPr>
                <a:t>Homer and Elias. </a:t>
              </a:r>
              <a:r>
                <a:rPr lang="en-US" sz="900" i="1" dirty="0" smtClean="0">
                  <a:latin typeface="Arial" pitchFamily="34" charset="0"/>
                  <a:cs typeface="Arial" pitchFamily="34" charset="0"/>
                </a:rPr>
                <a:t>Physiology</a:t>
              </a:r>
              <a:r>
                <a:rPr lang="en-US" sz="900" dirty="0" smtClean="0">
                  <a:latin typeface="Arial" pitchFamily="34" charset="0"/>
                  <a:cs typeface="Arial" pitchFamily="34" charset="0"/>
                </a:rPr>
                <a:t>, 2005</a:t>
              </a:r>
              <a:endParaRPr lang="en-US" sz="9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5" name="Picture 4" descr="K:\Amali\Articles in progress\Single vs Double paper\1x-2x paper\inflammation\7-13\1x sm at 60x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37"/>
          <a:stretch>
            <a:fillRect/>
          </a:stretch>
        </p:blipFill>
        <p:spPr bwMode="auto">
          <a:xfrm>
            <a:off x="4800600" y="2819400"/>
            <a:ext cx="4038600" cy="28956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 rotWithShape="1">
          <a:blip r:embed="rId5" cstate="print"/>
          <a:srcRect l="1651" t="60414" r="62963"/>
          <a:stretch/>
        </p:blipFill>
        <p:spPr bwMode="auto">
          <a:xfrm>
            <a:off x="4572001" y="2743200"/>
            <a:ext cx="4571999" cy="3314128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grpSp>
        <p:nvGrpSpPr>
          <p:cNvPr id="17" name="Group 16"/>
          <p:cNvGrpSpPr/>
          <p:nvPr/>
        </p:nvGrpSpPr>
        <p:grpSpPr>
          <a:xfrm>
            <a:off x="4495800" y="2667000"/>
            <a:ext cx="4648200" cy="3429000"/>
            <a:chOff x="4495800" y="2133600"/>
            <a:chExt cx="4648200" cy="3429000"/>
          </a:xfrm>
        </p:grpSpPr>
        <p:sp>
          <p:nvSpPr>
            <p:cNvPr id="16" name="Rectangle 15"/>
            <p:cNvSpPr/>
            <p:nvPr/>
          </p:nvSpPr>
          <p:spPr>
            <a:xfrm>
              <a:off x="4495800" y="2133600"/>
              <a:ext cx="4648200" cy="3429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l="1535" t="40448" r="62963" b="40095"/>
            <a:stretch/>
          </p:blipFill>
          <p:spPr bwMode="auto">
            <a:xfrm>
              <a:off x="4572001" y="2895600"/>
              <a:ext cx="4571999" cy="1670302"/>
            </a:xfrm>
            <a:prstGeom prst="rect">
              <a:avLst/>
            </a:prstGeom>
            <a:noFill/>
            <a:ln w="9525">
              <a:solidFill>
                <a:schemeClr val="accent1">
                  <a:lumMod val="50000"/>
                </a:schemeClr>
              </a:solidFill>
              <a:miter lim="800000"/>
              <a:headEnd/>
              <a:tailEnd/>
            </a:ln>
          </p:spPr>
        </p:pic>
      </p:grpSp>
      <p:grpSp>
        <p:nvGrpSpPr>
          <p:cNvPr id="46" name="Group 45"/>
          <p:cNvGrpSpPr/>
          <p:nvPr/>
        </p:nvGrpSpPr>
        <p:grpSpPr>
          <a:xfrm>
            <a:off x="4495800" y="2590800"/>
            <a:ext cx="4648200" cy="3200400"/>
            <a:chOff x="76200" y="2057400"/>
            <a:chExt cx="4648200" cy="3200400"/>
          </a:xfrm>
        </p:grpSpPr>
        <p:sp>
          <p:nvSpPr>
            <p:cNvPr id="45" name="Rectangle 44"/>
            <p:cNvSpPr/>
            <p:nvPr/>
          </p:nvSpPr>
          <p:spPr>
            <a:xfrm>
              <a:off x="76200" y="2057400"/>
              <a:ext cx="4648200" cy="3200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" y="2516637"/>
              <a:ext cx="4571999" cy="2739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6779621" y="6614447"/>
            <a:ext cx="23262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Samarasinghe</a:t>
            </a:r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et al, </a:t>
            </a:r>
            <a:r>
              <a:rPr lang="en-US" sz="900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Fungal Biology</a:t>
            </a:r>
            <a:r>
              <a:rPr lang="en-US" sz="9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2011</a:t>
            </a:r>
            <a:endParaRPr lang="en-US" sz="9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73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63300"/>
                </a:solidFill>
              </a:rPr>
              <a:t>Vasoactive Intestinal Peptide (VIP)</a:t>
            </a:r>
            <a:endParaRPr lang="en-US" b="1" dirty="0">
              <a:solidFill>
                <a:srgbClr val="66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Identified in 1970 by Drs. Said and Mutt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Immune regulatory</a:t>
            </a:r>
          </a:p>
          <a:p>
            <a:pPr lvl="1"/>
            <a:r>
              <a:rPr lang="en-US" dirty="0" smtClean="0"/>
              <a:t>Abundant in the lung</a:t>
            </a:r>
          </a:p>
          <a:p>
            <a:pPr lvl="1"/>
            <a:r>
              <a:rPr lang="en-US" dirty="0" smtClean="0"/>
              <a:t>“Anti-asthma” factor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Regulation in lung</a:t>
            </a:r>
          </a:p>
          <a:p>
            <a:pPr lvl="1"/>
            <a:r>
              <a:rPr lang="en-US" dirty="0" smtClean="0"/>
              <a:t>Neutral </a:t>
            </a:r>
            <a:r>
              <a:rPr lang="en-US" dirty="0" err="1" smtClean="0"/>
              <a:t>endopeptidase</a:t>
            </a:r>
            <a:r>
              <a:rPr lang="en-US" dirty="0" smtClean="0"/>
              <a:t> (NEP)</a:t>
            </a:r>
            <a:endParaRPr lang="en-US" dirty="0"/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3" cstate="print"/>
          <a:srcRect l="9777" t="1935" r="1656" b="1935"/>
          <a:stretch>
            <a:fillRect/>
          </a:stretch>
        </p:blipFill>
        <p:spPr bwMode="auto">
          <a:xfrm>
            <a:off x="5710121" y="2426773"/>
            <a:ext cx="2550603" cy="220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Box 65"/>
          <p:cNvSpPr txBox="1">
            <a:spLocks noChangeArrowheads="1"/>
          </p:cNvSpPr>
          <p:nvPr/>
        </p:nvSpPr>
        <p:spPr bwMode="auto">
          <a:xfrm rot="5400000">
            <a:off x="7317098" y="3202801"/>
            <a:ext cx="23269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Caraglia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200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et al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., Amino Acids, 2007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715000" y="4876800"/>
            <a:ext cx="34290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Receptors in lung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VPAC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VPAC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90000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90000"/>
              <a:buFont typeface="Wingdings" pitchFamily="2" charset="2"/>
              <a:buChar char="q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90000"/>
              <a:buFont typeface="Wingdings" pitchFamily="2" charset="2"/>
              <a:buChar char="q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9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836"/>
            <a:ext cx="9144000" cy="1283563"/>
          </a:xfrm>
        </p:spPr>
        <p:txBody>
          <a:bodyPr>
            <a:noAutofit/>
          </a:bodyPr>
          <a:lstStyle/>
          <a:p>
            <a:r>
              <a:rPr lang="en-US" b="0" dirty="0" smtClean="0"/>
              <a:t>VIP production is altered in allergic lungs</a:t>
            </a:r>
            <a:endParaRPr lang="en-US" b="0" dirty="0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1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mali\AppData\Local\Temp\Regulatory Peptides Fig 2.tif"/>
          <p:cNvPicPr/>
          <p:nvPr/>
        </p:nvPicPr>
        <p:blipFill rotWithShape="1">
          <a:blip r:embed="rId3" cstate="print">
            <a:lum contrast="10000"/>
          </a:blip>
          <a:srcRect b="74784"/>
          <a:stretch/>
        </p:blipFill>
        <p:spPr bwMode="auto">
          <a:xfrm>
            <a:off x="1142999" y="381000"/>
            <a:ext cx="7791889" cy="21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2400" y="1295400"/>
            <a:ext cx="912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Naïve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4158734"/>
            <a:ext cx="1051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Day 14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143000" y="3505200"/>
            <a:ext cx="68580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51360" y="6643300"/>
            <a:ext cx="3093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Samarasinghe  et al, </a:t>
            </a:r>
            <a:r>
              <a:rPr lang="en-US" sz="1200" i="1" dirty="0" smtClean="0"/>
              <a:t>Regulatory Peptides </a:t>
            </a:r>
            <a:r>
              <a:rPr lang="en-US" sz="1200" dirty="0" smtClean="0"/>
              <a:t>2010 </a:t>
            </a:r>
            <a:endParaRPr lang="en-US" sz="12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1371600" y="76200"/>
            <a:ext cx="7315200" cy="369332"/>
            <a:chOff x="1027157" y="76200"/>
            <a:chExt cx="7315200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1027157" y="76200"/>
              <a:ext cx="2153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Columnar epithelium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29000" y="76200"/>
              <a:ext cx="2544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Arteriolar smooth muscle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00800" y="76200"/>
              <a:ext cx="1941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Distal blood vessel</a:t>
              </a:r>
              <a:endParaRPr lang="en-US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0" y="0"/>
            <a:ext cx="10679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663300"/>
                </a:solidFill>
              </a:rPr>
              <a:t>VIP</a:t>
            </a:r>
            <a:endParaRPr lang="en-US" sz="4000" b="1" dirty="0">
              <a:solidFill>
                <a:srgbClr val="663300"/>
              </a:solidFill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293685" y="5537775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50</a:t>
            </a:r>
            <a:r>
              <a:rPr lang="en-US" sz="1400" dirty="0" smtClean="0">
                <a:sym typeface="Symbol"/>
              </a:rPr>
              <a:t>m</a:t>
            </a:r>
            <a:endParaRPr lang="en-US" sz="1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118978" y="3505200"/>
            <a:ext cx="7796421" cy="2103007"/>
            <a:chOff x="1118978" y="3505200"/>
            <a:chExt cx="7796421" cy="2103007"/>
          </a:xfrm>
        </p:grpSpPr>
        <p:pic>
          <p:nvPicPr>
            <p:cNvPr id="17" name="Picture 16" descr="C:\Users\amali\AppData\Local\Temp\Regulatory Peptides Fig 2.tif"/>
            <p:cNvPicPr/>
            <p:nvPr/>
          </p:nvPicPr>
          <p:blipFill rotWithShape="1">
            <a:blip r:embed="rId3" cstate="print">
              <a:lum contrast="10000"/>
            </a:blip>
            <a:srcRect t="76167"/>
            <a:stretch/>
          </p:blipFill>
          <p:spPr bwMode="auto">
            <a:xfrm>
              <a:off x="1123510" y="3505200"/>
              <a:ext cx="7791889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1118978" y="4953000"/>
              <a:ext cx="48122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33800" y="4998607"/>
              <a:ext cx="45878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24600" y="5023432"/>
              <a:ext cx="434734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44187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roup 284"/>
          <p:cNvGrpSpPr/>
          <p:nvPr/>
        </p:nvGrpSpPr>
        <p:grpSpPr>
          <a:xfrm>
            <a:off x="718814" y="2427514"/>
            <a:ext cx="7597872" cy="729343"/>
            <a:chOff x="718814" y="2427514"/>
            <a:chExt cx="7597872" cy="729343"/>
          </a:xfrm>
        </p:grpSpPr>
        <p:sp>
          <p:nvSpPr>
            <p:cNvPr id="282" name="Freeform 281"/>
            <p:cNvSpPr/>
            <p:nvPr/>
          </p:nvSpPr>
          <p:spPr>
            <a:xfrm>
              <a:off x="718814" y="2525486"/>
              <a:ext cx="2085891" cy="631371"/>
            </a:xfrm>
            <a:custGeom>
              <a:avLst/>
              <a:gdLst>
                <a:gd name="connsiteX0" fmla="*/ 43186 w 2085891"/>
                <a:gd name="connsiteY0" fmla="*/ 185057 h 631371"/>
                <a:gd name="connsiteX1" fmla="*/ 97615 w 2085891"/>
                <a:gd name="connsiteY1" fmla="*/ 206828 h 631371"/>
                <a:gd name="connsiteX2" fmla="*/ 152043 w 2085891"/>
                <a:gd name="connsiteY2" fmla="*/ 239485 h 631371"/>
                <a:gd name="connsiteX3" fmla="*/ 184700 w 2085891"/>
                <a:gd name="connsiteY3" fmla="*/ 261257 h 631371"/>
                <a:gd name="connsiteX4" fmla="*/ 217357 w 2085891"/>
                <a:gd name="connsiteY4" fmla="*/ 272143 h 631371"/>
                <a:gd name="connsiteX5" fmla="*/ 239129 w 2085891"/>
                <a:gd name="connsiteY5" fmla="*/ 293914 h 631371"/>
                <a:gd name="connsiteX6" fmla="*/ 271786 w 2085891"/>
                <a:gd name="connsiteY6" fmla="*/ 315685 h 631371"/>
                <a:gd name="connsiteX7" fmla="*/ 315329 w 2085891"/>
                <a:gd name="connsiteY7" fmla="*/ 370114 h 631371"/>
                <a:gd name="connsiteX8" fmla="*/ 369757 w 2085891"/>
                <a:gd name="connsiteY8" fmla="*/ 413657 h 631371"/>
                <a:gd name="connsiteX9" fmla="*/ 478615 w 2085891"/>
                <a:gd name="connsiteY9" fmla="*/ 402771 h 631371"/>
                <a:gd name="connsiteX10" fmla="*/ 533043 w 2085891"/>
                <a:gd name="connsiteY10" fmla="*/ 391885 h 631371"/>
                <a:gd name="connsiteX11" fmla="*/ 641900 w 2085891"/>
                <a:gd name="connsiteY11" fmla="*/ 402771 h 631371"/>
                <a:gd name="connsiteX12" fmla="*/ 707215 w 2085891"/>
                <a:gd name="connsiteY12" fmla="*/ 424543 h 631371"/>
                <a:gd name="connsiteX13" fmla="*/ 739872 w 2085891"/>
                <a:gd name="connsiteY13" fmla="*/ 435428 h 631371"/>
                <a:gd name="connsiteX14" fmla="*/ 783415 w 2085891"/>
                <a:gd name="connsiteY14" fmla="*/ 457200 h 631371"/>
                <a:gd name="connsiteX15" fmla="*/ 816072 w 2085891"/>
                <a:gd name="connsiteY15" fmla="*/ 478971 h 631371"/>
                <a:gd name="connsiteX16" fmla="*/ 837843 w 2085891"/>
                <a:gd name="connsiteY16" fmla="*/ 500743 h 631371"/>
                <a:gd name="connsiteX17" fmla="*/ 870500 w 2085891"/>
                <a:gd name="connsiteY17" fmla="*/ 511628 h 631371"/>
                <a:gd name="connsiteX18" fmla="*/ 892272 w 2085891"/>
                <a:gd name="connsiteY18" fmla="*/ 533400 h 631371"/>
                <a:gd name="connsiteX19" fmla="*/ 1033786 w 2085891"/>
                <a:gd name="connsiteY19" fmla="*/ 555171 h 631371"/>
                <a:gd name="connsiteX20" fmla="*/ 1164415 w 2085891"/>
                <a:gd name="connsiteY20" fmla="*/ 522514 h 631371"/>
                <a:gd name="connsiteX21" fmla="*/ 1197072 w 2085891"/>
                <a:gd name="connsiteY21" fmla="*/ 511628 h 631371"/>
                <a:gd name="connsiteX22" fmla="*/ 1273272 w 2085891"/>
                <a:gd name="connsiteY22" fmla="*/ 522514 h 631371"/>
                <a:gd name="connsiteX23" fmla="*/ 1349472 w 2085891"/>
                <a:gd name="connsiteY23" fmla="*/ 587828 h 631371"/>
                <a:gd name="connsiteX24" fmla="*/ 1349472 w 2085891"/>
                <a:gd name="connsiteY24" fmla="*/ 587828 h 631371"/>
                <a:gd name="connsiteX25" fmla="*/ 1382129 w 2085891"/>
                <a:gd name="connsiteY25" fmla="*/ 598714 h 631371"/>
                <a:gd name="connsiteX26" fmla="*/ 1414786 w 2085891"/>
                <a:gd name="connsiteY26" fmla="*/ 576943 h 631371"/>
                <a:gd name="connsiteX27" fmla="*/ 1599843 w 2085891"/>
                <a:gd name="connsiteY27" fmla="*/ 576943 h 631371"/>
                <a:gd name="connsiteX28" fmla="*/ 1686929 w 2085891"/>
                <a:gd name="connsiteY28" fmla="*/ 587828 h 631371"/>
                <a:gd name="connsiteX29" fmla="*/ 1806672 w 2085891"/>
                <a:gd name="connsiteY29" fmla="*/ 609600 h 631371"/>
                <a:gd name="connsiteX30" fmla="*/ 1871986 w 2085891"/>
                <a:gd name="connsiteY30" fmla="*/ 631371 h 631371"/>
                <a:gd name="connsiteX31" fmla="*/ 1959072 w 2085891"/>
                <a:gd name="connsiteY31" fmla="*/ 598714 h 631371"/>
                <a:gd name="connsiteX32" fmla="*/ 1969957 w 2085891"/>
                <a:gd name="connsiteY32" fmla="*/ 566057 h 631371"/>
                <a:gd name="connsiteX33" fmla="*/ 1991729 w 2085891"/>
                <a:gd name="connsiteY33" fmla="*/ 544285 h 631371"/>
                <a:gd name="connsiteX34" fmla="*/ 2002615 w 2085891"/>
                <a:gd name="connsiteY34" fmla="*/ 511628 h 631371"/>
                <a:gd name="connsiteX35" fmla="*/ 2024386 w 2085891"/>
                <a:gd name="connsiteY35" fmla="*/ 272143 h 631371"/>
                <a:gd name="connsiteX36" fmla="*/ 2035272 w 2085891"/>
                <a:gd name="connsiteY36" fmla="*/ 195943 h 631371"/>
                <a:gd name="connsiteX37" fmla="*/ 2057043 w 2085891"/>
                <a:gd name="connsiteY37" fmla="*/ 152400 h 631371"/>
                <a:gd name="connsiteX38" fmla="*/ 2078815 w 2085891"/>
                <a:gd name="connsiteY38" fmla="*/ 76200 h 631371"/>
                <a:gd name="connsiteX39" fmla="*/ 2035272 w 2085891"/>
                <a:gd name="connsiteY39" fmla="*/ 0 h 631371"/>
                <a:gd name="connsiteX40" fmla="*/ 2002615 w 2085891"/>
                <a:gd name="connsiteY40" fmla="*/ 10885 h 631371"/>
                <a:gd name="connsiteX41" fmla="*/ 1980843 w 2085891"/>
                <a:gd name="connsiteY41" fmla="*/ 43543 h 631371"/>
                <a:gd name="connsiteX42" fmla="*/ 1969957 w 2085891"/>
                <a:gd name="connsiteY42" fmla="*/ 76200 h 631371"/>
                <a:gd name="connsiteX43" fmla="*/ 1948186 w 2085891"/>
                <a:gd name="connsiteY43" fmla="*/ 195943 h 631371"/>
                <a:gd name="connsiteX44" fmla="*/ 1926415 w 2085891"/>
                <a:gd name="connsiteY44" fmla="*/ 261257 h 631371"/>
                <a:gd name="connsiteX45" fmla="*/ 1915529 w 2085891"/>
                <a:gd name="connsiteY45" fmla="*/ 293914 h 631371"/>
                <a:gd name="connsiteX46" fmla="*/ 1850215 w 2085891"/>
                <a:gd name="connsiteY46" fmla="*/ 381000 h 631371"/>
                <a:gd name="connsiteX47" fmla="*/ 1774015 w 2085891"/>
                <a:gd name="connsiteY47" fmla="*/ 435428 h 631371"/>
                <a:gd name="connsiteX48" fmla="*/ 1741357 w 2085891"/>
                <a:gd name="connsiteY48" fmla="*/ 446314 h 631371"/>
                <a:gd name="connsiteX49" fmla="*/ 1621615 w 2085891"/>
                <a:gd name="connsiteY49" fmla="*/ 413657 h 631371"/>
                <a:gd name="connsiteX50" fmla="*/ 1621615 w 2085891"/>
                <a:gd name="connsiteY50" fmla="*/ 413657 h 631371"/>
                <a:gd name="connsiteX51" fmla="*/ 1545415 w 2085891"/>
                <a:gd name="connsiteY51" fmla="*/ 391885 h 631371"/>
                <a:gd name="connsiteX52" fmla="*/ 1501872 w 2085891"/>
                <a:gd name="connsiteY52" fmla="*/ 381000 h 631371"/>
                <a:gd name="connsiteX53" fmla="*/ 1469215 w 2085891"/>
                <a:gd name="connsiteY53" fmla="*/ 370114 h 631371"/>
                <a:gd name="connsiteX54" fmla="*/ 1414786 w 2085891"/>
                <a:gd name="connsiteY54" fmla="*/ 359228 h 631371"/>
                <a:gd name="connsiteX55" fmla="*/ 1360357 w 2085891"/>
                <a:gd name="connsiteY55" fmla="*/ 370114 h 631371"/>
                <a:gd name="connsiteX56" fmla="*/ 1295043 w 2085891"/>
                <a:gd name="connsiteY56" fmla="*/ 391885 h 631371"/>
                <a:gd name="connsiteX57" fmla="*/ 1186186 w 2085891"/>
                <a:gd name="connsiteY57" fmla="*/ 381000 h 631371"/>
                <a:gd name="connsiteX58" fmla="*/ 968472 w 2085891"/>
                <a:gd name="connsiteY58" fmla="*/ 381000 h 631371"/>
                <a:gd name="connsiteX59" fmla="*/ 903157 w 2085891"/>
                <a:gd name="connsiteY59" fmla="*/ 359228 h 631371"/>
                <a:gd name="connsiteX60" fmla="*/ 870500 w 2085891"/>
                <a:gd name="connsiteY60" fmla="*/ 348343 h 631371"/>
                <a:gd name="connsiteX61" fmla="*/ 761643 w 2085891"/>
                <a:gd name="connsiteY61" fmla="*/ 315685 h 631371"/>
                <a:gd name="connsiteX62" fmla="*/ 728986 w 2085891"/>
                <a:gd name="connsiteY62" fmla="*/ 304800 h 631371"/>
                <a:gd name="connsiteX63" fmla="*/ 522157 w 2085891"/>
                <a:gd name="connsiteY63" fmla="*/ 293914 h 631371"/>
                <a:gd name="connsiteX64" fmla="*/ 380643 w 2085891"/>
                <a:gd name="connsiteY64" fmla="*/ 272143 h 631371"/>
                <a:gd name="connsiteX65" fmla="*/ 304443 w 2085891"/>
                <a:gd name="connsiteY65" fmla="*/ 250371 h 631371"/>
                <a:gd name="connsiteX66" fmla="*/ 282672 w 2085891"/>
                <a:gd name="connsiteY66" fmla="*/ 217714 h 631371"/>
                <a:gd name="connsiteX67" fmla="*/ 260900 w 2085891"/>
                <a:gd name="connsiteY67" fmla="*/ 195943 h 631371"/>
                <a:gd name="connsiteX68" fmla="*/ 184700 w 2085891"/>
                <a:gd name="connsiteY68" fmla="*/ 97971 h 631371"/>
                <a:gd name="connsiteX69" fmla="*/ 152043 w 2085891"/>
                <a:gd name="connsiteY69" fmla="*/ 87085 h 631371"/>
                <a:gd name="connsiteX70" fmla="*/ 108500 w 2085891"/>
                <a:gd name="connsiteY70" fmla="*/ 65314 h 631371"/>
                <a:gd name="connsiteX71" fmla="*/ 21415 w 2085891"/>
                <a:gd name="connsiteY71" fmla="*/ 76200 h 631371"/>
                <a:gd name="connsiteX72" fmla="*/ 21415 w 2085891"/>
                <a:gd name="connsiteY72" fmla="*/ 141514 h 631371"/>
                <a:gd name="connsiteX73" fmla="*/ 54072 w 2085891"/>
                <a:gd name="connsiteY73" fmla="*/ 163285 h 631371"/>
                <a:gd name="connsiteX74" fmla="*/ 75843 w 2085891"/>
                <a:gd name="connsiteY74" fmla="*/ 185057 h 631371"/>
                <a:gd name="connsiteX75" fmla="*/ 141157 w 2085891"/>
                <a:gd name="connsiteY75" fmla="*/ 228600 h 63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85891" h="631371">
                  <a:moveTo>
                    <a:pt x="43186" y="185057"/>
                  </a:moveTo>
                  <a:cubicBezTo>
                    <a:pt x="61329" y="192314"/>
                    <a:pt x="80649" y="197133"/>
                    <a:pt x="97615" y="206828"/>
                  </a:cubicBezTo>
                  <a:cubicBezTo>
                    <a:pt x="181292" y="254644"/>
                    <a:pt x="49508" y="205309"/>
                    <a:pt x="152043" y="239485"/>
                  </a:cubicBezTo>
                  <a:cubicBezTo>
                    <a:pt x="162929" y="246742"/>
                    <a:pt x="172998" y="255406"/>
                    <a:pt x="184700" y="261257"/>
                  </a:cubicBezTo>
                  <a:cubicBezTo>
                    <a:pt x="194963" y="266389"/>
                    <a:pt x="207518" y="266239"/>
                    <a:pt x="217357" y="272143"/>
                  </a:cubicBezTo>
                  <a:cubicBezTo>
                    <a:pt x="226158" y="277423"/>
                    <a:pt x="231115" y="287503"/>
                    <a:pt x="239129" y="293914"/>
                  </a:cubicBezTo>
                  <a:cubicBezTo>
                    <a:pt x="249345" y="302087"/>
                    <a:pt x="260900" y="308428"/>
                    <a:pt x="271786" y="315685"/>
                  </a:cubicBezTo>
                  <a:cubicBezTo>
                    <a:pt x="287953" y="339937"/>
                    <a:pt x="293167" y="352385"/>
                    <a:pt x="315329" y="370114"/>
                  </a:cubicBezTo>
                  <a:cubicBezTo>
                    <a:pt x="383978" y="425032"/>
                    <a:pt x="317199" y="361097"/>
                    <a:pt x="369757" y="413657"/>
                  </a:cubicBezTo>
                  <a:cubicBezTo>
                    <a:pt x="406043" y="410028"/>
                    <a:pt x="442468" y="407591"/>
                    <a:pt x="478615" y="402771"/>
                  </a:cubicBezTo>
                  <a:cubicBezTo>
                    <a:pt x="496955" y="400326"/>
                    <a:pt x="514541" y="391885"/>
                    <a:pt x="533043" y="391885"/>
                  </a:cubicBezTo>
                  <a:cubicBezTo>
                    <a:pt x="569510" y="391885"/>
                    <a:pt x="605614" y="399142"/>
                    <a:pt x="641900" y="402771"/>
                  </a:cubicBezTo>
                  <a:lnTo>
                    <a:pt x="707215" y="424543"/>
                  </a:lnTo>
                  <a:cubicBezTo>
                    <a:pt x="718101" y="428172"/>
                    <a:pt x="729609" y="430296"/>
                    <a:pt x="739872" y="435428"/>
                  </a:cubicBezTo>
                  <a:cubicBezTo>
                    <a:pt x="754386" y="442685"/>
                    <a:pt x="769326" y="449149"/>
                    <a:pt x="783415" y="457200"/>
                  </a:cubicBezTo>
                  <a:cubicBezTo>
                    <a:pt x="794774" y="463691"/>
                    <a:pt x="805856" y="470798"/>
                    <a:pt x="816072" y="478971"/>
                  </a:cubicBezTo>
                  <a:cubicBezTo>
                    <a:pt x="824086" y="485382"/>
                    <a:pt x="829042" y="495463"/>
                    <a:pt x="837843" y="500743"/>
                  </a:cubicBezTo>
                  <a:cubicBezTo>
                    <a:pt x="847682" y="506647"/>
                    <a:pt x="859614" y="508000"/>
                    <a:pt x="870500" y="511628"/>
                  </a:cubicBezTo>
                  <a:cubicBezTo>
                    <a:pt x="877757" y="518885"/>
                    <a:pt x="883471" y="528120"/>
                    <a:pt x="892272" y="533400"/>
                  </a:cubicBezTo>
                  <a:cubicBezTo>
                    <a:pt x="923654" y="552229"/>
                    <a:pt x="1027511" y="554543"/>
                    <a:pt x="1033786" y="555171"/>
                  </a:cubicBezTo>
                  <a:cubicBezTo>
                    <a:pt x="1121734" y="540513"/>
                    <a:pt x="1078164" y="551264"/>
                    <a:pt x="1164415" y="522514"/>
                  </a:cubicBezTo>
                  <a:lnTo>
                    <a:pt x="1197072" y="511628"/>
                  </a:lnTo>
                  <a:cubicBezTo>
                    <a:pt x="1222472" y="515257"/>
                    <a:pt x="1248696" y="515141"/>
                    <a:pt x="1273272" y="522514"/>
                  </a:cubicBezTo>
                  <a:cubicBezTo>
                    <a:pt x="1296957" y="529619"/>
                    <a:pt x="1337552" y="575908"/>
                    <a:pt x="1349472" y="587828"/>
                  </a:cubicBezTo>
                  <a:lnTo>
                    <a:pt x="1349472" y="587828"/>
                  </a:lnTo>
                  <a:lnTo>
                    <a:pt x="1382129" y="598714"/>
                  </a:lnTo>
                  <a:cubicBezTo>
                    <a:pt x="1393015" y="591457"/>
                    <a:pt x="1402536" y="581537"/>
                    <a:pt x="1414786" y="576943"/>
                  </a:cubicBezTo>
                  <a:cubicBezTo>
                    <a:pt x="1474009" y="554735"/>
                    <a:pt x="1540635" y="571022"/>
                    <a:pt x="1599843" y="576943"/>
                  </a:cubicBezTo>
                  <a:cubicBezTo>
                    <a:pt x="1628952" y="579854"/>
                    <a:pt x="1657931" y="583962"/>
                    <a:pt x="1686929" y="587828"/>
                  </a:cubicBezTo>
                  <a:cubicBezTo>
                    <a:pt x="1737531" y="594575"/>
                    <a:pt x="1761799" y="596138"/>
                    <a:pt x="1806672" y="609600"/>
                  </a:cubicBezTo>
                  <a:cubicBezTo>
                    <a:pt x="1828653" y="616194"/>
                    <a:pt x="1871986" y="631371"/>
                    <a:pt x="1871986" y="631371"/>
                  </a:cubicBezTo>
                  <a:cubicBezTo>
                    <a:pt x="1901489" y="625470"/>
                    <a:pt x="1937716" y="625409"/>
                    <a:pt x="1959072" y="598714"/>
                  </a:cubicBezTo>
                  <a:cubicBezTo>
                    <a:pt x="1966240" y="589754"/>
                    <a:pt x="1964054" y="575896"/>
                    <a:pt x="1969957" y="566057"/>
                  </a:cubicBezTo>
                  <a:cubicBezTo>
                    <a:pt x="1975237" y="557256"/>
                    <a:pt x="1984472" y="551542"/>
                    <a:pt x="1991729" y="544285"/>
                  </a:cubicBezTo>
                  <a:cubicBezTo>
                    <a:pt x="1995358" y="533399"/>
                    <a:pt x="2000365" y="522880"/>
                    <a:pt x="2002615" y="511628"/>
                  </a:cubicBezTo>
                  <a:cubicBezTo>
                    <a:pt x="2018962" y="429893"/>
                    <a:pt x="2016582" y="357988"/>
                    <a:pt x="2024386" y="272143"/>
                  </a:cubicBezTo>
                  <a:cubicBezTo>
                    <a:pt x="2026709" y="246590"/>
                    <a:pt x="2028521" y="220697"/>
                    <a:pt x="2035272" y="195943"/>
                  </a:cubicBezTo>
                  <a:cubicBezTo>
                    <a:pt x="2039542" y="180287"/>
                    <a:pt x="2050651" y="167315"/>
                    <a:pt x="2057043" y="152400"/>
                  </a:cubicBezTo>
                  <a:cubicBezTo>
                    <a:pt x="2066414" y="130534"/>
                    <a:pt x="2073290" y="98299"/>
                    <a:pt x="2078815" y="76200"/>
                  </a:cubicBezTo>
                  <a:cubicBezTo>
                    <a:pt x="2071770" y="33930"/>
                    <a:pt x="2085891" y="0"/>
                    <a:pt x="2035272" y="0"/>
                  </a:cubicBezTo>
                  <a:cubicBezTo>
                    <a:pt x="2023798" y="0"/>
                    <a:pt x="2013501" y="7257"/>
                    <a:pt x="2002615" y="10885"/>
                  </a:cubicBezTo>
                  <a:cubicBezTo>
                    <a:pt x="1995358" y="21771"/>
                    <a:pt x="1986694" y="31841"/>
                    <a:pt x="1980843" y="43543"/>
                  </a:cubicBezTo>
                  <a:cubicBezTo>
                    <a:pt x="1975711" y="53806"/>
                    <a:pt x="1972446" y="64999"/>
                    <a:pt x="1969957" y="76200"/>
                  </a:cubicBezTo>
                  <a:cubicBezTo>
                    <a:pt x="1959994" y="121032"/>
                    <a:pt x="1960078" y="152340"/>
                    <a:pt x="1948186" y="195943"/>
                  </a:cubicBezTo>
                  <a:cubicBezTo>
                    <a:pt x="1942148" y="218083"/>
                    <a:pt x="1933672" y="239486"/>
                    <a:pt x="1926415" y="261257"/>
                  </a:cubicBezTo>
                  <a:cubicBezTo>
                    <a:pt x="1922786" y="272143"/>
                    <a:pt x="1921894" y="284367"/>
                    <a:pt x="1915529" y="293914"/>
                  </a:cubicBezTo>
                  <a:cubicBezTo>
                    <a:pt x="1866293" y="367767"/>
                    <a:pt x="1890488" y="340725"/>
                    <a:pt x="1850215" y="381000"/>
                  </a:cubicBezTo>
                  <a:cubicBezTo>
                    <a:pt x="1832072" y="435428"/>
                    <a:pt x="1850215" y="410028"/>
                    <a:pt x="1774015" y="435428"/>
                  </a:cubicBezTo>
                  <a:lnTo>
                    <a:pt x="1741357" y="446314"/>
                  </a:lnTo>
                  <a:cubicBezTo>
                    <a:pt x="1664426" y="430927"/>
                    <a:pt x="1704482" y="441279"/>
                    <a:pt x="1621615" y="413657"/>
                  </a:cubicBezTo>
                  <a:lnTo>
                    <a:pt x="1621615" y="413657"/>
                  </a:lnTo>
                  <a:cubicBezTo>
                    <a:pt x="1485440" y="379612"/>
                    <a:pt x="1654773" y="423130"/>
                    <a:pt x="1545415" y="391885"/>
                  </a:cubicBezTo>
                  <a:cubicBezTo>
                    <a:pt x="1531030" y="387775"/>
                    <a:pt x="1516257" y="385110"/>
                    <a:pt x="1501872" y="381000"/>
                  </a:cubicBezTo>
                  <a:cubicBezTo>
                    <a:pt x="1490839" y="377848"/>
                    <a:pt x="1480347" y="372897"/>
                    <a:pt x="1469215" y="370114"/>
                  </a:cubicBezTo>
                  <a:cubicBezTo>
                    <a:pt x="1451265" y="365626"/>
                    <a:pt x="1432929" y="362857"/>
                    <a:pt x="1414786" y="359228"/>
                  </a:cubicBezTo>
                  <a:cubicBezTo>
                    <a:pt x="1396643" y="362857"/>
                    <a:pt x="1378207" y="365246"/>
                    <a:pt x="1360357" y="370114"/>
                  </a:cubicBezTo>
                  <a:cubicBezTo>
                    <a:pt x="1338217" y="376152"/>
                    <a:pt x="1295043" y="391885"/>
                    <a:pt x="1295043" y="391885"/>
                  </a:cubicBezTo>
                  <a:cubicBezTo>
                    <a:pt x="1258757" y="388257"/>
                    <a:pt x="1222653" y="381000"/>
                    <a:pt x="1186186" y="381000"/>
                  </a:cubicBezTo>
                  <a:cubicBezTo>
                    <a:pt x="919884" y="381000"/>
                    <a:pt x="1170232" y="406219"/>
                    <a:pt x="968472" y="381000"/>
                  </a:cubicBezTo>
                  <a:lnTo>
                    <a:pt x="903157" y="359228"/>
                  </a:lnTo>
                  <a:lnTo>
                    <a:pt x="870500" y="348343"/>
                  </a:lnTo>
                  <a:cubicBezTo>
                    <a:pt x="810929" y="308628"/>
                    <a:pt x="861709" y="335698"/>
                    <a:pt x="761643" y="315685"/>
                  </a:cubicBezTo>
                  <a:cubicBezTo>
                    <a:pt x="750391" y="313435"/>
                    <a:pt x="740413" y="305839"/>
                    <a:pt x="728986" y="304800"/>
                  </a:cubicBezTo>
                  <a:cubicBezTo>
                    <a:pt x="660231" y="298550"/>
                    <a:pt x="591100" y="297543"/>
                    <a:pt x="522157" y="293914"/>
                  </a:cubicBezTo>
                  <a:cubicBezTo>
                    <a:pt x="446389" y="268657"/>
                    <a:pt x="527980" y="293191"/>
                    <a:pt x="380643" y="272143"/>
                  </a:cubicBezTo>
                  <a:cubicBezTo>
                    <a:pt x="356723" y="268726"/>
                    <a:pt x="327705" y="258125"/>
                    <a:pt x="304443" y="250371"/>
                  </a:cubicBezTo>
                  <a:cubicBezTo>
                    <a:pt x="297186" y="239485"/>
                    <a:pt x="290845" y="227930"/>
                    <a:pt x="282672" y="217714"/>
                  </a:cubicBezTo>
                  <a:cubicBezTo>
                    <a:pt x="276261" y="209700"/>
                    <a:pt x="267058" y="204154"/>
                    <a:pt x="260900" y="195943"/>
                  </a:cubicBezTo>
                  <a:cubicBezTo>
                    <a:pt x="239273" y="167107"/>
                    <a:pt x="217941" y="120132"/>
                    <a:pt x="184700" y="97971"/>
                  </a:cubicBezTo>
                  <a:cubicBezTo>
                    <a:pt x="175153" y="91606"/>
                    <a:pt x="162590" y="91605"/>
                    <a:pt x="152043" y="87085"/>
                  </a:cubicBezTo>
                  <a:cubicBezTo>
                    <a:pt x="137128" y="80693"/>
                    <a:pt x="123014" y="72571"/>
                    <a:pt x="108500" y="65314"/>
                  </a:cubicBezTo>
                  <a:cubicBezTo>
                    <a:pt x="79472" y="68943"/>
                    <a:pt x="48148" y="64319"/>
                    <a:pt x="21415" y="76200"/>
                  </a:cubicBezTo>
                  <a:cubicBezTo>
                    <a:pt x="0" y="85718"/>
                    <a:pt x="13801" y="131996"/>
                    <a:pt x="21415" y="141514"/>
                  </a:cubicBezTo>
                  <a:cubicBezTo>
                    <a:pt x="29588" y="151730"/>
                    <a:pt x="43856" y="155112"/>
                    <a:pt x="54072" y="163285"/>
                  </a:cubicBezTo>
                  <a:cubicBezTo>
                    <a:pt x="62086" y="169696"/>
                    <a:pt x="66663" y="180467"/>
                    <a:pt x="75843" y="185057"/>
                  </a:cubicBezTo>
                  <a:cubicBezTo>
                    <a:pt x="148042" y="221157"/>
                    <a:pt x="141157" y="180073"/>
                    <a:pt x="141157" y="22860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2699478" y="2427514"/>
              <a:ext cx="2483796" cy="594303"/>
            </a:xfrm>
            <a:custGeom>
              <a:avLst/>
              <a:gdLst>
                <a:gd name="connsiteX0" fmla="*/ 32836 w 2483796"/>
                <a:gd name="connsiteY0" fmla="*/ 163286 h 594303"/>
                <a:gd name="connsiteX1" fmla="*/ 130808 w 2483796"/>
                <a:gd name="connsiteY1" fmla="*/ 119743 h 594303"/>
                <a:gd name="connsiteX2" fmla="*/ 163465 w 2483796"/>
                <a:gd name="connsiteY2" fmla="*/ 97972 h 594303"/>
                <a:gd name="connsiteX3" fmla="*/ 228779 w 2483796"/>
                <a:gd name="connsiteY3" fmla="*/ 76200 h 594303"/>
                <a:gd name="connsiteX4" fmla="*/ 294093 w 2483796"/>
                <a:gd name="connsiteY4" fmla="*/ 54429 h 594303"/>
                <a:gd name="connsiteX5" fmla="*/ 348522 w 2483796"/>
                <a:gd name="connsiteY5" fmla="*/ 32657 h 594303"/>
                <a:gd name="connsiteX6" fmla="*/ 468265 w 2483796"/>
                <a:gd name="connsiteY6" fmla="*/ 54429 h 594303"/>
                <a:gd name="connsiteX7" fmla="*/ 500922 w 2483796"/>
                <a:gd name="connsiteY7" fmla="*/ 76200 h 594303"/>
                <a:gd name="connsiteX8" fmla="*/ 533579 w 2483796"/>
                <a:gd name="connsiteY8" fmla="*/ 141515 h 594303"/>
                <a:gd name="connsiteX9" fmla="*/ 566236 w 2483796"/>
                <a:gd name="connsiteY9" fmla="*/ 206829 h 594303"/>
                <a:gd name="connsiteX10" fmla="*/ 588008 w 2483796"/>
                <a:gd name="connsiteY10" fmla="*/ 228600 h 594303"/>
                <a:gd name="connsiteX11" fmla="*/ 609779 w 2483796"/>
                <a:gd name="connsiteY11" fmla="*/ 261257 h 594303"/>
                <a:gd name="connsiteX12" fmla="*/ 620665 w 2483796"/>
                <a:gd name="connsiteY12" fmla="*/ 293915 h 594303"/>
                <a:gd name="connsiteX13" fmla="*/ 685979 w 2483796"/>
                <a:gd name="connsiteY13" fmla="*/ 337457 h 594303"/>
                <a:gd name="connsiteX14" fmla="*/ 718636 w 2483796"/>
                <a:gd name="connsiteY14" fmla="*/ 359229 h 594303"/>
                <a:gd name="connsiteX15" fmla="*/ 751293 w 2483796"/>
                <a:gd name="connsiteY15" fmla="*/ 381000 h 594303"/>
                <a:gd name="connsiteX16" fmla="*/ 773065 w 2483796"/>
                <a:gd name="connsiteY16" fmla="*/ 446315 h 594303"/>
                <a:gd name="connsiteX17" fmla="*/ 838379 w 2483796"/>
                <a:gd name="connsiteY17" fmla="*/ 489857 h 594303"/>
                <a:gd name="connsiteX18" fmla="*/ 925465 w 2483796"/>
                <a:gd name="connsiteY18" fmla="*/ 478972 h 594303"/>
                <a:gd name="connsiteX19" fmla="*/ 969008 w 2483796"/>
                <a:gd name="connsiteY19" fmla="*/ 468086 h 594303"/>
                <a:gd name="connsiteX20" fmla="*/ 1154065 w 2483796"/>
                <a:gd name="connsiteY20" fmla="*/ 478972 h 594303"/>
                <a:gd name="connsiteX21" fmla="*/ 1208493 w 2483796"/>
                <a:gd name="connsiteY21" fmla="*/ 489857 h 594303"/>
                <a:gd name="connsiteX22" fmla="*/ 1252036 w 2483796"/>
                <a:gd name="connsiteY22" fmla="*/ 500743 h 594303"/>
                <a:gd name="connsiteX23" fmla="*/ 1339122 w 2483796"/>
                <a:gd name="connsiteY23" fmla="*/ 511629 h 594303"/>
                <a:gd name="connsiteX24" fmla="*/ 1491522 w 2483796"/>
                <a:gd name="connsiteY24" fmla="*/ 478972 h 594303"/>
                <a:gd name="connsiteX25" fmla="*/ 1524179 w 2483796"/>
                <a:gd name="connsiteY25" fmla="*/ 468086 h 594303"/>
                <a:gd name="connsiteX26" fmla="*/ 1556836 w 2483796"/>
                <a:gd name="connsiteY26" fmla="*/ 457200 h 594303"/>
                <a:gd name="connsiteX27" fmla="*/ 1665693 w 2483796"/>
                <a:gd name="connsiteY27" fmla="*/ 468086 h 594303"/>
                <a:gd name="connsiteX28" fmla="*/ 1709236 w 2483796"/>
                <a:gd name="connsiteY28" fmla="*/ 478972 h 594303"/>
                <a:gd name="connsiteX29" fmla="*/ 1785436 w 2483796"/>
                <a:gd name="connsiteY29" fmla="*/ 489857 h 594303"/>
                <a:gd name="connsiteX30" fmla="*/ 1926951 w 2483796"/>
                <a:gd name="connsiteY30" fmla="*/ 500743 h 594303"/>
                <a:gd name="connsiteX31" fmla="*/ 2068465 w 2483796"/>
                <a:gd name="connsiteY31" fmla="*/ 500743 h 594303"/>
                <a:gd name="connsiteX32" fmla="*/ 2177322 w 2483796"/>
                <a:gd name="connsiteY32" fmla="*/ 478972 h 594303"/>
                <a:gd name="connsiteX33" fmla="*/ 2220865 w 2483796"/>
                <a:gd name="connsiteY33" fmla="*/ 391886 h 594303"/>
                <a:gd name="connsiteX34" fmla="*/ 2253522 w 2483796"/>
                <a:gd name="connsiteY34" fmla="*/ 293915 h 594303"/>
                <a:gd name="connsiteX35" fmla="*/ 2264408 w 2483796"/>
                <a:gd name="connsiteY35" fmla="*/ 261257 h 594303"/>
                <a:gd name="connsiteX36" fmla="*/ 2329722 w 2483796"/>
                <a:gd name="connsiteY36" fmla="*/ 185057 h 594303"/>
                <a:gd name="connsiteX37" fmla="*/ 2362379 w 2483796"/>
                <a:gd name="connsiteY37" fmla="*/ 163286 h 594303"/>
                <a:gd name="connsiteX38" fmla="*/ 2384151 w 2483796"/>
                <a:gd name="connsiteY38" fmla="*/ 141515 h 594303"/>
                <a:gd name="connsiteX39" fmla="*/ 2460351 w 2483796"/>
                <a:gd name="connsiteY39" fmla="*/ 97972 h 594303"/>
                <a:gd name="connsiteX40" fmla="*/ 2460351 w 2483796"/>
                <a:gd name="connsiteY40" fmla="*/ 32657 h 594303"/>
                <a:gd name="connsiteX41" fmla="*/ 2395036 w 2483796"/>
                <a:gd name="connsiteY41" fmla="*/ 10886 h 594303"/>
                <a:gd name="connsiteX42" fmla="*/ 2362379 w 2483796"/>
                <a:gd name="connsiteY42" fmla="*/ 0 h 594303"/>
                <a:gd name="connsiteX43" fmla="*/ 2318836 w 2483796"/>
                <a:gd name="connsiteY43" fmla="*/ 43543 h 594303"/>
                <a:gd name="connsiteX44" fmla="*/ 2297065 w 2483796"/>
                <a:gd name="connsiteY44" fmla="*/ 76200 h 594303"/>
                <a:gd name="connsiteX45" fmla="*/ 2264408 w 2483796"/>
                <a:gd name="connsiteY45" fmla="*/ 97972 h 594303"/>
                <a:gd name="connsiteX46" fmla="*/ 2242636 w 2483796"/>
                <a:gd name="connsiteY46" fmla="*/ 119743 h 594303"/>
                <a:gd name="connsiteX47" fmla="*/ 2199093 w 2483796"/>
                <a:gd name="connsiteY47" fmla="*/ 163286 h 594303"/>
                <a:gd name="connsiteX48" fmla="*/ 2177322 w 2483796"/>
                <a:gd name="connsiteY48" fmla="*/ 195943 h 594303"/>
                <a:gd name="connsiteX49" fmla="*/ 2155551 w 2483796"/>
                <a:gd name="connsiteY49" fmla="*/ 217715 h 594303"/>
                <a:gd name="connsiteX50" fmla="*/ 2112008 w 2483796"/>
                <a:gd name="connsiteY50" fmla="*/ 283029 h 594303"/>
                <a:gd name="connsiteX51" fmla="*/ 2079351 w 2483796"/>
                <a:gd name="connsiteY51" fmla="*/ 359229 h 594303"/>
                <a:gd name="connsiteX52" fmla="*/ 2046693 w 2483796"/>
                <a:gd name="connsiteY52" fmla="*/ 381000 h 594303"/>
                <a:gd name="connsiteX53" fmla="*/ 2024922 w 2483796"/>
                <a:gd name="connsiteY53" fmla="*/ 402772 h 594303"/>
                <a:gd name="connsiteX54" fmla="*/ 1959608 w 2483796"/>
                <a:gd name="connsiteY54" fmla="*/ 435429 h 594303"/>
                <a:gd name="connsiteX55" fmla="*/ 1796322 w 2483796"/>
                <a:gd name="connsiteY55" fmla="*/ 446315 h 594303"/>
                <a:gd name="connsiteX56" fmla="*/ 1741893 w 2483796"/>
                <a:gd name="connsiteY56" fmla="*/ 457200 h 594303"/>
                <a:gd name="connsiteX57" fmla="*/ 1622151 w 2483796"/>
                <a:gd name="connsiteY57" fmla="*/ 478972 h 594303"/>
                <a:gd name="connsiteX58" fmla="*/ 1556836 w 2483796"/>
                <a:gd name="connsiteY58" fmla="*/ 500743 h 594303"/>
                <a:gd name="connsiteX59" fmla="*/ 1469751 w 2483796"/>
                <a:gd name="connsiteY59" fmla="*/ 544286 h 594303"/>
                <a:gd name="connsiteX60" fmla="*/ 1437093 w 2483796"/>
                <a:gd name="connsiteY60" fmla="*/ 566057 h 594303"/>
                <a:gd name="connsiteX61" fmla="*/ 1306465 w 2483796"/>
                <a:gd name="connsiteY61" fmla="*/ 576943 h 594303"/>
                <a:gd name="connsiteX62" fmla="*/ 1175836 w 2483796"/>
                <a:gd name="connsiteY62" fmla="*/ 576943 h 594303"/>
                <a:gd name="connsiteX63" fmla="*/ 1110522 w 2483796"/>
                <a:gd name="connsiteY63" fmla="*/ 555172 h 594303"/>
                <a:gd name="connsiteX64" fmla="*/ 979893 w 2483796"/>
                <a:gd name="connsiteY64" fmla="*/ 533400 h 594303"/>
                <a:gd name="connsiteX65" fmla="*/ 936351 w 2483796"/>
                <a:gd name="connsiteY65" fmla="*/ 522515 h 594303"/>
                <a:gd name="connsiteX66" fmla="*/ 838379 w 2483796"/>
                <a:gd name="connsiteY66" fmla="*/ 511629 h 594303"/>
                <a:gd name="connsiteX67" fmla="*/ 762179 w 2483796"/>
                <a:gd name="connsiteY67" fmla="*/ 500743 h 594303"/>
                <a:gd name="connsiteX68" fmla="*/ 729522 w 2483796"/>
                <a:gd name="connsiteY68" fmla="*/ 489857 h 594303"/>
                <a:gd name="connsiteX69" fmla="*/ 685979 w 2483796"/>
                <a:gd name="connsiteY69" fmla="*/ 424543 h 594303"/>
                <a:gd name="connsiteX70" fmla="*/ 653322 w 2483796"/>
                <a:gd name="connsiteY70" fmla="*/ 391886 h 594303"/>
                <a:gd name="connsiteX71" fmla="*/ 620665 w 2483796"/>
                <a:gd name="connsiteY71" fmla="*/ 283029 h 594303"/>
                <a:gd name="connsiteX72" fmla="*/ 609779 w 2483796"/>
                <a:gd name="connsiteY72" fmla="*/ 250372 h 594303"/>
                <a:gd name="connsiteX73" fmla="*/ 533579 w 2483796"/>
                <a:gd name="connsiteY73" fmla="*/ 185057 h 594303"/>
                <a:gd name="connsiteX74" fmla="*/ 479151 w 2483796"/>
                <a:gd name="connsiteY74" fmla="*/ 141515 h 594303"/>
                <a:gd name="connsiteX75" fmla="*/ 457379 w 2483796"/>
                <a:gd name="connsiteY75" fmla="*/ 119743 h 594303"/>
                <a:gd name="connsiteX76" fmla="*/ 392065 w 2483796"/>
                <a:gd name="connsiteY76" fmla="*/ 97972 h 594303"/>
                <a:gd name="connsiteX77" fmla="*/ 359408 w 2483796"/>
                <a:gd name="connsiteY77" fmla="*/ 87086 h 594303"/>
                <a:gd name="connsiteX78" fmla="*/ 326751 w 2483796"/>
                <a:gd name="connsiteY78" fmla="*/ 76200 h 594303"/>
                <a:gd name="connsiteX79" fmla="*/ 196122 w 2483796"/>
                <a:gd name="connsiteY79" fmla="*/ 87086 h 594303"/>
                <a:gd name="connsiteX80" fmla="*/ 163465 w 2483796"/>
                <a:gd name="connsiteY80" fmla="*/ 97972 h 594303"/>
                <a:gd name="connsiteX81" fmla="*/ 54608 w 2483796"/>
                <a:gd name="connsiteY81" fmla="*/ 130629 h 594303"/>
                <a:gd name="connsiteX82" fmla="*/ 11065 w 2483796"/>
                <a:gd name="connsiteY82" fmla="*/ 152400 h 594303"/>
                <a:gd name="connsiteX83" fmla="*/ 32836 w 2483796"/>
                <a:gd name="connsiteY83" fmla="*/ 163286 h 59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483796" h="594303">
                  <a:moveTo>
                    <a:pt x="32836" y="163286"/>
                  </a:moveTo>
                  <a:cubicBezTo>
                    <a:pt x="52793" y="157843"/>
                    <a:pt x="0" y="175803"/>
                    <a:pt x="130808" y="119743"/>
                  </a:cubicBezTo>
                  <a:cubicBezTo>
                    <a:pt x="142833" y="114589"/>
                    <a:pt x="151510" y="103285"/>
                    <a:pt x="163465" y="97972"/>
                  </a:cubicBezTo>
                  <a:cubicBezTo>
                    <a:pt x="184436" y="88651"/>
                    <a:pt x="207008" y="83457"/>
                    <a:pt x="228779" y="76200"/>
                  </a:cubicBezTo>
                  <a:lnTo>
                    <a:pt x="294093" y="54429"/>
                  </a:lnTo>
                  <a:lnTo>
                    <a:pt x="348522" y="32657"/>
                  </a:lnTo>
                  <a:cubicBezTo>
                    <a:pt x="378545" y="36410"/>
                    <a:pt x="434702" y="37648"/>
                    <a:pt x="468265" y="54429"/>
                  </a:cubicBezTo>
                  <a:cubicBezTo>
                    <a:pt x="479967" y="60280"/>
                    <a:pt x="490036" y="68943"/>
                    <a:pt x="500922" y="76200"/>
                  </a:cubicBezTo>
                  <a:cubicBezTo>
                    <a:pt x="528284" y="158284"/>
                    <a:pt x="491375" y="57105"/>
                    <a:pt x="533579" y="141515"/>
                  </a:cubicBezTo>
                  <a:cubicBezTo>
                    <a:pt x="560403" y="195164"/>
                    <a:pt x="524645" y="154841"/>
                    <a:pt x="566236" y="206829"/>
                  </a:cubicBezTo>
                  <a:cubicBezTo>
                    <a:pt x="572647" y="214843"/>
                    <a:pt x="581597" y="220586"/>
                    <a:pt x="588008" y="228600"/>
                  </a:cubicBezTo>
                  <a:cubicBezTo>
                    <a:pt x="596181" y="238816"/>
                    <a:pt x="603928" y="249555"/>
                    <a:pt x="609779" y="261257"/>
                  </a:cubicBezTo>
                  <a:cubicBezTo>
                    <a:pt x="614911" y="271520"/>
                    <a:pt x="612551" y="285801"/>
                    <a:pt x="620665" y="293915"/>
                  </a:cubicBezTo>
                  <a:cubicBezTo>
                    <a:pt x="639167" y="312417"/>
                    <a:pt x="664208" y="322943"/>
                    <a:pt x="685979" y="337457"/>
                  </a:cubicBezTo>
                  <a:lnTo>
                    <a:pt x="718636" y="359229"/>
                  </a:lnTo>
                  <a:lnTo>
                    <a:pt x="751293" y="381000"/>
                  </a:lnTo>
                  <a:cubicBezTo>
                    <a:pt x="758550" y="402772"/>
                    <a:pt x="753970" y="433585"/>
                    <a:pt x="773065" y="446315"/>
                  </a:cubicBezTo>
                  <a:lnTo>
                    <a:pt x="838379" y="489857"/>
                  </a:lnTo>
                  <a:cubicBezTo>
                    <a:pt x="867408" y="486229"/>
                    <a:pt x="896608" y="483781"/>
                    <a:pt x="925465" y="478972"/>
                  </a:cubicBezTo>
                  <a:cubicBezTo>
                    <a:pt x="940223" y="476512"/>
                    <a:pt x="954047" y="468086"/>
                    <a:pt x="969008" y="468086"/>
                  </a:cubicBezTo>
                  <a:cubicBezTo>
                    <a:pt x="1030800" y="468086"/>
                    <a:pt x="1092379" y="475343"/>
                    <a:pt x="1154065" y="478972"/>
                  </a:cubicBezTo>
                  <a:cubicBezTo>
                    <a:pt x="1172208" y="482600"/>
                    <a:pt x="1190432" y="485843"/>
                    <a:pt x="1208493" y="489857"/>
                  </a:cubicBezTo>
                  <a:cubicBezTo>
                    <a:pt x="1223098" y="493102"/>
                    <a:pt x="1237279" y="498283"/>
                    <a:pt x="1252036" y="500743"/>
                  </a:cubicBezTo>
                  <a:cubicBezTo>
                    <a:pt x="1280893" y="505553"/>
                    <a:pt x="1310093" y="508000"/>
                    <a:pt x="1339122" y="511629"/>
                  </a:cubicBezTo>
                  <a:cubicBezTo>
                    <a:pt x="1448977" y="497897"/>
                    <a:pt x="1398457" y="509994"/>
                    <a:pt x="1491522" y="478972"/>
                  </a:cubicBezTo>
                  <a:lnTo>
                    <a:pt x="1524179" y="468086"/>
                  </a:lnTo>
                  <a:lnTo>
                    <a:pt x="1556836" y="457200"/>
                  </a:lnTo>
                  <a:cubicBezTo>
                    <a:pt x="1593122" y="460829"/>
                    <a:pt x="1629593" y="462929"/>
                    <a:pt x="1665693" y="468086"/>
                  </a:cubicBezTo>
                  <a:cubicBezTo>
                    <a:pt x="1680504" y="470202"/>
                    <a:pt x="1694516" y="476296"/>
                    <a:pt x="1709236" y="478972"/>
                  </a:cubicBezTo>
                  <a:cubicBezTo>
                    <a:pt x="1734480" y="483562"/>
                    <a:pt x="1759905" y="487304"/>
                    <a:pt x="1785436" y="489857"/>
                  </a:cubicBezTo>
                  <a:cubicBezTo>
                    <a:pt x="1832512" y="494565"/>
                    <a:pt x="1879779" y="497114"/>
                    <a:pt x="1926951" y="500743"/>
                  </a:cubicBezTo>
                  <a:cubicBezTo>
                    <a:pt x="2009313" y="514470"/>
                    <a:pt x="1980019" y="516351"/>
                    <a:pt x="2068465" y="500743"/>
                  </a:cubicBezTo>
                  <a:cubicBezTo>
                    <a:pt x="2104906" y="494312"/>
                    <a:pt x="2177322" y="478972"/>
                    <a:pt x="2177322" y="478972"/>
                  </a:cubicBezTo>
                  <a:cubicBezTo>
                    <a:pt x="2215320" y="440972"/>
                    <a:pt x="2195847" y="466936"/>
                    <a:pt x="2220865" y="391886"/>
                  </a:cubicBezTo>
                  <a:lnTo>
                    <a:pt x="2253522" y="293915"/>
                  </a:lnTo>
                  <a:cubicBezTo>
                    <a:pt x="2257151" y="283029"/>
                    <a:pt x="2258043" y="270805"/>
                    <a:pt x="2264408" y="261257"/>
                  </a:cubicBezTo>
                  <a:cubicBezTo>
                    <a:pt x="2284105" y="231711"/>
                    <a:pt x="2298045" y="206174"/>
                    <a:pt x="2329722" y="185057"/>
                  </a:cubicBezTo>
                  <a:cubicBezTo>
                    <a:pt x="2340608" y="177800"/>
                    <a:pt x="2352163" y="171459"/>
                    <a:pt x="2362379" y="163286"/>
                  </a:cubicBezTo>
                  <a:cubicBezTo>
                    <a:pt x="2370393" y="156875"/>
                    <a:pt x="2376137" y="147926"/>
                    <a:pt x="2384151" y="141515"/>
                  </a:cubicBezTo>
                  <a:cubicBezTo>
                    <a:pt x="2409799" y="120997"/>
                    <a:pt x="2430546" y="112874"/>
                    <a:pt x="2460351" y="97972"/>
                  </a:cubicBezTo>
                  <a:cubicBezTo>
                    <a:pt x="2465933" y="81225"/>
                    <a:pt x="2483796" y="49404"/>
                    <a:pt x="2460351" y="32657"/>
                  </a:cubicBezTo>
                  <a:cubicBezTo>
                    <a:pt x="2441676" y="19318"/>
                    <a:pt x="2416808" y="18143"/>
                    <a:pt x="2395036" y="10886"/>
                  </a:cubicBezTo>
                  <a:lnTo>
                    <a:pt x="2362379" y="0"/>
                  </a:lnTo>
                  <a:cubicBezTo>
                    <a:pt x="2338628" y="71252"/>
                    <a:pt x="2371615" y="1319"/>
                    <a:pt x="2318836" y="43543"/>
                  </a:cubicBezTo>
                  <a:cubicBezTo>
                    <a:pt x="2308620" y="51716"/>
                    <a:pt x="2306316" y="66949"/>
                    <a:pt x="2297065" y="76200"/>
                  </a:cubicBezTo>
                  <a:cubicBezTo>
                    <a:pt x="2287814" y="85451"/>
                    <a:pt x="2274624" y="89799"/>
                    <a:pt x="2264408" y="97972"/>
                  </a:cubicBezTo>
                  <a:cubicBezTo>
                    <a:pt x="2256394" y="104383"/>
                    <a:pt x="2249893" y="112486"/>
                    <a:pt x="2242636" y="119743"/>
                  </a:cubicBezTo>
                  <a:cubicBezTo>
                    <a:pt x="2218887" y="190994"/>
                    <a:pt x="2251872" y="121063"/>
                    <a:pt x="2199093" y="163286"/>
                  </a:cubicBezTo>
                  <a:cubicBezTo>
                    <a:pt x="2188877" y="171459"/>
                    <a:pt x="2185495" y="185727"/>
                    <a:pt x="2177322" y="195943"/>
                  </a:cubicBezTo>
                  <a:cubicBezTo>
                    <a:pt x="2170911" y="203957"/>
                    <a:pt x="2161709" y="209504"/>
                    <a:pt x="2155551" y="217715"/>
                  </a:cubicBezTo>
                  <a:cubicBezTo>
                    <a:pt x="2139852" y="238648"/>
                    <a:pt x="2112008" y="283029"/>
                    <a:pt x="2112008" y="283029"/>
                  </a:cubicBezTo>
                  <a:cubicBezTo>
                    <a:pt x="2103681" y="316338"/>
                    <a:pt x="2104409" y="334172"/>
                    <a:pt x="2079351" y="359229"/>
                  </a:cubicBezTo>
                  <a:cubicBezTo>
                    <a:pt x="2070100" y="368480"/>
                    <a:pt x="2056909" y="372827"/>
                    <a:pt x="2046693" y="381000"/>
                  </a:cubicBezTo>
                  <a:cubicBezTo>
                    <a:pt x="2038679" y="387411"/>
                    <a:pt x="2032936" y="396361"/>
                    <a:pt x="2024922" y="402772"/>
                  </a:cubicBezTo>
                  <a:cubicBezTo>
                    <a:pt x="2007464" y="416739"/>
                    <a:pt x="1982972" y="432833"/>
                    <a:pt x="1959608" y="435429"/>
                  </a:cubicBezTo>
                  <a:cubicBezTo>
                    <a:pt x="1905392" y="441453"/>
                    <a:pt x="1850751" y="442686"/>
                    <a:pt x="1796322" y="446315"/>
                  </a:cubicBezTo>
                  <a:lnTo>
                    <a:pt x="1741893" y="457200"/>
                  </a:lnTo>
                  <a:cubicBezTo>
                    <a:pt x="1716997" y="461726"/>
                    <a:pt x="1649042" y="471638"/>
                    <a:pt x="1622151" y="478972"/>
                  </a:cubicBezTo>
                  <a:cubicBezTo>
                    <a:pt x="1600010" y="485010"/>
                    <a:pt x="1556836" y="500743"/>
                    <a:pt x="1556836" y="500743"/>
                  </a:cubicBezTo>
                  <a:cubicBezTo>
                    <a:pt x="1485284" y="572298"/>
                    <a:pt x="1619829" y="444239"/>
                    <a:pt x="1469751" y="544286"/>
                  </a:cubicBezTo>
                  <a:cubicBezTo>
                    <a:pt x="1458865" y="551543"/>
                    <a:pt x="1449922" y="563491"/>
                    <a:pt x="1437093" y="566057"/>
                  </a:cubicBezTo>
                  <a:cubicBezTo>
                    <a:pt x="1394248" y="574626"/>
                    <a:pt x="1350008" y="573314"/>
                    <a:pt x="1306465" y="576943"/>
                  </a:cubicBezTo>
                  <a:cubicBezTo>
                    <a:pt x="1240785" y="590079"/>
                    <a:pt x="1251064" y="594303"/>
                    <a:pt x="1175836" y="576943"/>
                  </a:cubicBezTo>
                  <a:cubicBezTo>
                    <a:pt x="1153475" y="571783"/>
                    <a:pt x="1133159" y="558945"/>
                    <a:pt x="1110522" y="555172"/>
                  </a:cubicBezTo>
                  <a:cubicBezTo>
                    <a:pt x="1066979" y="547915"/>
                    <a:pt x="1022719" y="544106"/>
                    <a:pt x="979893" y="533400"/>
                  </a:cubicBezTo>
                  <a:cubicBezTo>
                    <a:pt x="965379" y="529772"/>
                    <a:pt x="951138" y="524790"/>
                    <a:pt x="936351" y="522515"/>
                  </a:cubicBezTo>
                  <a:cubicBezTo>
                    <a:pt x="903875" y="517519"/>
                    <a:pt x="870984" y="515705"/>
                    <a:pt x="838379" y="511629"/>
                  </a:cubicBezTo>
                  <a:cubicBezTo>
                    <a:pt x="812919" y="508446"/>
                    <a:pt x="787579" y="504372"/>
                    <a:pt x="762179" y="500743"/>
                  </a:cubicBezTo>
                  <a:cubicBezTo>
                    <a:pt x="751293" y="497114"/>
                    <a:pt x="739069" y="496222"/>
                    <a:pt x="729522" y="489857"/>
                  </a:cubicBezTo>
                  <a:cubicBezTo>
                    <a:pt x="667015" y="448185"/>
                    <a:pt x="717935" y="472476"/>
                    <a:pt x="685979" y="424543"/>
                  </a:cubicBezTo>
                  <a:cubicBezTo>
                    <a:pt x="677440" y="411734"/>
                    <a:pt x="664208" y="402772"/>
                    <a:pt x="653322" y="391886"/>
                  </a:cubicBezTo>
                  <a:cubicBezTo>
                    <a:pt x="636871" y="326082"/>
                    <a:pt x="647166" y="362531"/>
                    <a:pt x="620665" y="283029"/>
                  </a:cubicBezTo>
                  <a:cubicBezTo>
                    <a:pt x="617036" y="272143"/>
                    <a:pt x="617893" y="258486"/>
                    <a:pt x="609779" y="250372"/>
                  </a:cubicBezTo>
                  <a:cubicBezTo>
                    <a:pt x="556985" y="197578"/>
                    <a:pt x="583315" y="218215"/>
                    <a:pt x="533579" y="185057"/>
                  </a:cubicBezTo>
                  <a:cubicBezTo>
                    <a:pt x="490217" y="120014"/>
                    <a:pt x="537573" y="176568"/>
                    <a:pt x="479151" y="141515"/>
                  </a:cubicBezTo>
                  <a:cubicBezTo>
                    <a:pt x="470350" y="136235"/>
                    <a:pt x="466559" y="124333"/>
                    <a:pt x="457379" y="119743"/>
                  </a:cubicBezTo>
                  <a:cubicBezTo>
                    <a:pt x="436853" y="109480"/>
                    <a:pt x="413836" y="105229"/>
                    <a:pt x="392065" y="97972"/>
                  </a:cubicBezTo>
                  <a:lnTo>
                    <a:pt x="359408" y="87086"/>
                  </a:lnTo>
                  <a:lnTo>
                    <a:pt x="326751" y="76200"/>
                  </a:lnTo>
                  <a:cubicBezTo>
                    <a:pt x="283208" y="79829"/>
                    <a:pt x="239433" y="81311"/>
                    <a:pt x="196122" y="87086"/>
                  </a:cubicBezTo>
                  <a:cubicBezTo>
                    <a:pt x="184748" y="88603"/>
                    <a:pt x="174498" y="94820"/>
                    <a:pt x="163465" y="97972"/>
                  </a:cubicBezTo>
                  <a:cubicBezTo>
                    <a:pt x="126996" y="108391"/>
                    <a:pt x="89112" y="113377"/>
                    <a:pt x="54608" y="130629"/>
                  </a:cubicBezTo>
                  <a:lnTo>
                    <a:pt x="11065" y="152400"/>
                  </a:lnTo>
                  <a:cubicBezTo>
                    <a:pt x="48590" y="164909"/>
                    <a:pt x="12879" y="168729"/>
                    <a:pt x="32836" y="16328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5125357" y="2456542"/>
              <a:ext cx="3191329" cy="626526"/>
            </a:xfrm>
            <a:custGeom>
              <a:avLst/>
              <a:gdLst>
                <a:gd name="connsiteX0" fmla="*/ 1814 w 3191329"/>
                <a:gd name="connsiteY0" fmla="*/ 3629 h 626526"/>
                <a:gd name="connsiteX1" fmla="*/ 132443 w 3191329"/>
                <a:gd name="connsiteY1" fmla="*/ 36287 h 626526"/>
                <a:gd name="connsiteX2" fmla="*/ 165100 w 3191329"/>
                <a:gd name="connsiteY2" fmla="*/ 58058 h 626526"/>
                <a:gd name="connsiteX3" fmla="*/ 241300 w 3191329"/>
                <a:gd name="connsiteY3" fmla="*/ 123372 h 626526"/>
                <a:gd name="connsiteX4" fmla="*/ 263072 w 3191329"/>
                <a:gd name="connsiteY4" fmla="*/ 156029 h 626526"/>
                <a:gd name="connsiteX5" fmla="*/ 284843 w 3191329"/>
                <a:gd name="connsiteY5" fmla="*/ 177801 h 626526"/>
                <a:gd name="connsiteX6" fmla="*/ 317500 w 3191329"/>
                <a:gd name="connsiteY6" fmla="*/ 243115 h 626526"/>
                <a:gd name="connsiteX7" fmla="*/ 382814 w 3191329"/>
                <a:gd name="connsiteY7" fmla="*/ 330201 h 626526"/>
                <a:gd name="connsiteX8" fmla="*/ 393700 w 3191329"/>
                <a:gd name="connsiteY8" fmla="*/ 362858 h 626526"/>
                <a:gd name="connsiteX9" fmla="*/ 415472 w 3191329"/>
                <a:gd name="connsiteY9" fmla="*/ 384629 h 626526"/>
                <a:gd name="connsiteX10" fmla="*/ 437243 w 3191329"/>
                <a:gd name="connsiteY10" fmla="*/ 417287 h 626526"/>
                <a:gd name="connsiteX11" fmla="*/ 459014 w 3191329"/>
                <a:gd name="connsiteY11" fmla="*/ 460829 h 626526"/>
                <a:gd name="connsiteX12" fmla="*/ 502557 w 3191329"/>
                <a:gd name="connsiteY12" fmla="*/ 515258 h 626526"/>
                <a:gd name="connsiteX13" fmla="*/ 513443 w 3191329"/>
                <a:gd name="connsiteY13" fmla="*/ 547915 h 626526"/>
                <a:gd name="connsiteX14" fmla="*/ 589643 w 3191329"/>
                <a:gd name="connsiteY14" fmla="*/ 613229 h 626526"/>
                <a:gd name="connsiteX15" fmla="*/ 687614 w 3191329"/>
                <a:gd name="connsiteY15" fmla="*/ 602344 h 626526"/>
                <a:gd name="connsiteX16" fmla="*/ 731157 w 3191329"/>
                <a:gd name="connsiteY16" fmla="*/ 591458 h 626526"/>
                <a:gd name="connsiteX17" fmla="*/ 840014 w 3191329"/>
                <a:gd name="connsiteY17" fmla="*/ 602344 h 626526"/>
                <a:gd name="connsiteX18" fmla="*/ 916214 w 3191329"/>
                <a:gd name="connsiteY18" fmla="*/ 624115 h 626526"/>
                <a:gd name="connsiteX19" fmla="*/ 959757 w 3191329"/>
                <a:gd name="connsiteY19" fmla="*/ 580572 h 626526"/>
                <a:gd name="connsiteX20" fmla="*/ 992414 w 3191329"/>
                <a:gd name="connsiteY20" fmla="*/ 504372 h 626526"/>
                <a:gd name="connsiteX21" fmla="*/ 1014186 w 3191329"/>
                <a:gd name="connsiteY21" fmla="*/ 471715 h 626526"/>
                <a:gd name="connsiteX22" fmla="*/ 1079500 w 3191329"/>
                <a:gd name="connsiteY22" fmla="*/ 449944 h 626526"/>
                <a:gd name="connsiteX23" fmla="*/ 1144814 w 3191329"/>
                <a:gd name="connsiteY23" fmla="*/ 417287 h 626526"/>
                <a:gd name="connsiteX24" fmla="*/ 1275443 w 3191329"/>
                <a:gd name="connsiteY24" fmla="*/ 384629 h 626526"/>
                <a:gd name="connsiteX25" fmla="*/ 1373414 w 3191329"/>
                <a:gd name="connsiteY25" fmla="*/ 406401 h 626526"/>
                <a:gd name="connsiteX26" fmla="*/ 1416957 w 3191329"/>
                <a:gd name="connsiteY26" fmla="*/ 449944 h 626526"/>
                <a:gd name="connsiteX27" fmla="*/ 1438729 w 3191329"/>
                <a:gd name="connsiteY27" fmla="*/ 471715 h 626526"/>
                <a:gd name="connsiteX28" fmla="*/ 1460500 w 3191329"/>
                <a:gd name="connsiteY28" fmla="*/ 493487 h 626526"/>
                <a:gd name="connsiteX29" fmla="*/ 1536700 w 3191329"/>
                <a:gd name="connsiteY29" fmla="*/ 460829 h 626526"/>
                <a:gd name="connsiteX30" fmla="*/ 1645557 w 3191329"/>
                <a:gd name="connsiteY30" fmla="*/ 439058 h 626526"/>
                <a:gd name="connsiteX31" fmla="*/ 1721757 w 3191329"/>
                <a:gd name="connsiteY31" fmla="*/ 417287 h 626526"/>
                <a:gd name="connsiteX32" fmla="*/ 1808843 w 3191329"/>
                <a:gd name="connsiteY32" fmla="*/ 428172 h 626526"/>
                <a:gd name="connsiteX33" fmla="*/ 1874157 w 3191329"/>
                <a:gd name="connsiteY33" fmla="*/ 449944 h 626526"/>
                <a:gd name="connsiteX34" fmla="*/ 1906814 w 3191329"/>
                <a:gd name="connsiteY34" fmla="*/ 460829 h 626526"/>
                <a:gd name="connsiteX35" fmla="*/ 1983014 w 3191329"/>
                <a:gd name="connsiteY35" fmla="*/ 417287 h 626526"/>
                <a:gd name="connsiteX36" fmla="*/ 2026557 w 3191329"/>
                <a:gd name="connsiteY36" fmla="*/ 341087 h 626526"/>
                <a:gd name="connsiteX37" fmla="*/ 2048329 w 3191329"/>
                <a:gd name="connsiteY37" fmla="*/ 319315 h 626526"/>
                <a:gd name="connsiteX38" fmla="*/ 2157186 w 3191329"/>
                <a:gd name="connsiteY38" fmla="*/ 286658 h 626526"/>
                <a:gd name="connsiteX39" fmla="*/ 2189843 w 3191329"/>
                <a:gd name="connsiteY39" fmla="*/ 275772 h 626526"/>
                <a:gd name="connsiteX40" fmla="*/ 2353129 w 3191329"/>
                <a:gd name="connsiteY40" fmla="*/ 297544 h 626526"/>
                <a:gd name="connsiteX41" fmla="*/ 2418443 w 3191329"/>
                <a:gd name="connsiteY41" fmla="*/ 319315 h 626526"/>
                <a:gd name="connsiteX42" fmla="*/ 2440214 w 3191329"/>
                <a:gd name="connsiteY42" fmla="*/ 341087 h 626526"/>
                <a:gd name="connsiteX43" fmla="*/ 2505529 w 3191329"/>
                <a:gd name="connsiteY43" fmla="*/ 384629 h 626526"/>
                <a:gd name="connsiteX44" fmla="*/ 2549072 w 3191329"/>
                <a:gd name="connsiteY44" fmla="*/ 428172 h 626526"/>
                <a:gd name="connsiteX45" fmla="*/ 2570843 w 3191329"/>
                <a:gd name="connsiteY45" fmla="*/ 449944 h 626526"/>
                <a:gd name="connsiteX46" fmla="*/ 2603500 w 3191329"/>
                <a:gd name="connsiteY46" fmla="*/ 471715 h 626526"/>
                <a:gd name="connsiteX47" fmla="*/ 2679700 w 3191329"/>
                <a:gd name="connsiteY47" fmla="*/ 449944 h 626526"/>
                <a:gd name="connsiteX48" fmla="*/ 2701472 w 3191329"/>
                <a:gd name="connsiteY48" fmla="*/ 428172 h 626526"/>
                <a:gd name="connsiteX49" fmla="*/ 2723243 w 3191329"/>
                <a:gd name="connsiteY49" fmla="*/ 395515 h 626526"/>
                <a:gd name="connsiteX50" fmla="*/ 2788557 w 3191329"/>
                <a:gd name="connsiteY50" fmla="*/ 373744 h 626526"/>
                <a:gd name="connsiteX51" fmla="*/ 2919186 w 3191329"/>
                <a:gd name="connsiteY51" fmla="*/ 395515 h 626526"/>
                <a:gd name="connsiteX52" fmla="*/ 2951843 w 3191329"/>
                <a:gd name="connsiteY52" fmla="*/ 406401 h 626526"/>
                <a:gd name="connsiteX53" fmla="*/ 3017157 w 3191329"/>
                <a:gd name="connsiteY53" fmla="*/ 439058 h 626526"/>
                <a:gd name="connsiteX54" fmla="*/ 3071586 w 3191329"/>
                <a:gd name="connsiteY54" fmla="*/ 471715 h 626526"/>
                <a:gd name="connsiteX55" fmla="*/ 3126014 w 3191329"/>
                <a:gd name="connsiteY55" fmla="*/ 504372 h 626526"/>
                <a:gd name="connsiteX56" fmla="*/ 3158672 w 3191329"/>
                <a:gd name="connsiteY56" fmla="*/ 493487 h 626526"/>
                <a:gd name="connsiteX57" fmla="*/ 3191329 w 3191329"/>
                <a:gd name="connsiteY57" fmla="*/ 439058 h 626526"/>
                <a:gd name="connsiteX58" fmla="*/ 3147786 w 3191329"/>
                <a:gd name="connsiteY58" fmla="*/ 373744 h 626526"/>
                <a:gd name="connsiteX59" fmla="*/ 3071586 w 3191329"/>
                <a:gd name="connsiteY59" fmla="*/ 330201 h 626526"/>
                <a:gd name="connsiteX60" fmla="*/ 3038929 w 3191329"/>
                <a:gd name="connsiteY60" fmla="*/ 319315 h 626526"/>
                <a:gd name="connsiteX61" fmla="*/ 2919186 w 3191329"/>
                <a:gd name="connsiteY61" fmla="*/ 308429 h 626526"/>
                <a:gd name="connsiteX62" fmla="*/ 2788557 w 3191329"/>
                <a:gd name="connsiteY62" fmla="*/ 319315 h 626526"/>
                <a:gd name="connsiteX63" fmla="*/ 2734129 w 3191329"/>
                <a:gd name="connsiteY63" fmla="*/ 330201 h 626526"/>
                <a:gd name="connsiteX64" fmla="*/ 2712357 w 3191329"/>
                <a:gd name="connsiteY64" fmla="*/ 351972 h 626526"/>
                <a:gd name="connsiteX65" fmla="*/ 2647043 w 3191329"/>
                <a:gd name="connsiteY65" fmla="*/ 373744 h 626526"/>
                <a:gd name="connsiteX66" fmla="*/ 2505529 w 3191329"/>
                <a:gd name="connsiteY66" fmla="*/ 351972 h 626526"/>
                <a:gd name="connsiteX67" fmla="*/ 2472872 w 3191329"/>
                <a:gd name="connsiteY67" fmla="*/ 330201 h 626526"/>
                <a:gd name="connsiteX68" fmla="*/ 2440214 w 3191329"/>
                <a:gd name="connsiteY68" fmla="*/ 319315 h 626526"/>
                <a:gd name="connsiteX69" fmla="*/ 2407557 w 3191329"/>
                <a:gd name="connsiteY69" fmla="*/ 297544 h 626526"/>
                <a:gd name="connsiteX70" fmla="*/ 2374900 w 3191329"/>
                <a:gd name="connsiteY70" fmla="*/ 286658 h 626526"/>
                <a:gd name="connsiteX71" fmla="*/ 2342243 w 3191329"/>
                <a:gd name="connsiteY71" fmla="*/ 264887 h 626526"/>
                <a:gd name="connsiteX72" fmla="*/ 2276929 w 3191329"/>
                <a:gd name="connsiteY72" fmla="*/ 243115 h 626526"/>
                <a:gd name="connsiteX73" fmla="*/ 2244272 w 3191329"/>
                <a:gd name="connsiteY73" fmla="*/ 221344 h 626526"/>
                <a:gd name="connsiteX74" fmla="*/ 2146300 w 3191329"/>
                <a:gd name="connsiteY74" fmla="*/ 177801 h 626526"/>
                <a:gd name="connsiteX75" fmla="*/ 2059214 w 3191329"/>
                <a:gd name="connsiteY75" fmla="*/ 188687 h 626526"/>
                <a:gd name="connsiteX76" fmla="*/ 2026557 w 3191329"/>
                <a:gd name="connsiteY76" fmla="*/ 199572 h 626526"/>
                <a:gd name="connsiteX77" fmla="*/ 2004786 w 3191329"/>
                <a:gd name="connsiteY77" fmla="*/ 232229 h 626526"/>
                <a:gd name="connsiteX78" fmla="*/ 1950357 w 3191329"/>
                <a:gd name="connsiteY78" fmla="*/ 286658 h 626526"/>
                <a:gd name="connsiteX79" fmla="*/ 1939472 w 3191329"/>
                <a:gd name="connsiteY79" fmla="*/ 319315 h 626526"/>
                <a:gd name="connsiteX80" fmla="*/ 1906814 w 3191329"/>
                <a:gd name="connsiteY80" fmla="*/ 330201 h 626526"/>
                <a:gd name="connsiteX81" fmla="*/ 1874157 w 3191329"/>
                <a:gd name="connsiteY81" fmla="*/ 351972 h 626526"/>
                <a:gd name="connsiteX82" fmla="*/ 1841500 w 3191329"/>
                <a:gd name="connsiteY82" fmla="*/ 362858 h 626526"/>
                <a:gd name="connsiteX83" fmla="*/ 1765300 w 3191329"/>
                <a:gd name="connsiteY83" fmla="*/ 395515 h 626526"/>
                <a:gd name="connsiteX84" fmla="*/ 1732643 w 3191329"/>
                <a:gd name="connsiteY84" fmla="*/ 384629 h 626526"/>
                <a:gd name="connsiteX85" fmla="*/ 1689100 w 3191329"/>
                <a:gd name="connsiteY85" fmla="*/ 373744 h 626526"/>
                <a:gd name="connsiteX86" fmla="*/ 1656443 w 3191329"/>
                <a:gd name="connsiteY86" fmla="*/ 351972 h 626526"/>
                <a:gd name="connsiteX87" fmla="*/ 1602014 w 3191329"/>
                <a:gd name="connsiteY87" fmla="*/ 362858 h 626526"/>
                <a:gd name="connsiteX88" fmla="*/ 1558472 w 3191329"/>
                <a:gd name="connsiteY88" fmla="*/ 373744 h 626526"/>
                <a:gd name="connsiteX89" fmla="*/ 1438729 w 3191329"/>
                <a:gd name="connsiteY89" fmla="*/ 362858 h 626526"/>
                <a:gd name="connsiteX90" fmla="*/ 1373414 w 3191329"/>
                <a:gd name="connsiteY90" fmla="*/ 341087 h 626526"/>
                <a:gd name="connsiteX91" fmla="*/ 1340757 w 3191329"/>
                <a:gd name="connsiteY91" fmla="*/ 330201 h 626526"/>
                <a:gd name="connsiteX92" fmla="*/ 1286329 w 3191329"/>
                <a:gd name="connsiteY92" fmla="*/ 297544 h 626526"/>
                <a:gd name="connsiteX93" fmla="*/ 1253672 w 3191329"/>
                <a:gd name="connsiteY93" fmla="*/ 275772 h 626526"/>
                <a:gd name="connsiteX94" fmla="*/ 1210129 w 3191329"/>
                <a:gd name="connsiteY94" fmla="*/ 264887 h 626526"/>
                <a:gd name="connsiteX95" fmla="*/ 1177472 w 3191329"/>
                <a:gd name="connsiteY95" fmla="*/ 254001 h 626526"/>
                <a:gd name="connsiteX96" fmla="*/ 1068614 w 3191329"/>
                <a:gd name="connsiteY96" fmla="*/ 275772 h 626526"/>
                <a:gd name="connsiteX97" fmla="*/ 1046843 w 3191329"/>
                <a:gd name="connsiteY97" fmla="*/ 297544 h 626526"/>
                <a:gd name="connsiteX98" fmla="*/ 1014186 w 3191329"/>
                <a:gd name="connsiteY98" fmla="*/ 319315 h 626526"/>
                <a:gd name="connsiteX99" fmla="*/ 981529 w 3191329"/>
                <a:gd name="connsiteY99" fmla="*/ 384629 h 626526"/>
                <a:gd name="connsiteX100" fmla="*/ 959757 w 3191329"/>
                <a:gd name="connsiteY100" fmla="*/ 406401 h 626526"/>
                <a:gd name="connsiteX101" fmla="*/ 937986 w 3191329"/>
                <a:gd name="connsiteY101" fmla="*/ 439058 h 626526"/>
                <a:gd name="connsiteX102" fmla="*/ 905329 w 3191329"/>
                <a:gd name="connsiteY102" fmla="*/ 460829 h 626526"/>
                <a:gd name="connsiteX103" fmla="*/ 818243 w 3191329"/>
                <a:gd name="connsiteY103" fmla="*/ 537029 h 626526"/>
                <a:gd name="connsiteX104" fmla="*/ 731157 w 3191329"/>
                <a:gd name="connsiteY104" fmla="*/ 515258 h 626526"/>
                <a:gd name="connsiteX105" fmla="*/ 698500 w 3191329"/>
                <a:gd name="connsiteY105" fmla="*/ 493487 h 626526"/>
                <a:gd name="connsiteX106" fmla="*/ 633186 w 3191329"/>
                <a:gd name="connsiteY106" fmla="*/ 471715 h 626526"/>
                <a:gd name="connsiteX107" fmla="*/ 589643 w 3191329"/>
                <a:gd name="connsiteY107" fmla="*/ 428172 h 626526"/>
                <a:gd name="connsiteX108" fmla="*/ 546100 w 3191329"/>
                <a:gd name="connsiteY108" fmla="*/ 362858 h 626526"/>
                <a:gd name="connsiteX109" fmla="*/ 524329 w 3191329"/>
                <a:gd name="connsiteY109" fmla="*/ 275772 h 626526"/>
                <a:gd name="connsiteX110" fmla="*/ 480786 w 3191329"/>
                <a:gd name="connsiteY110" fmla="*/ 232229 h 626526"/>
                <a:gd name="connsiteX111" fmla="*/ 393700 w 3191329"/>
                <a:gd name="connsiteY111" fmla="*/ 166915 h 626526"/>
                <a:gd name="connsiteX112" fmla="*/ 361043 w 3191329"/>
                <a:gd name="connsiteY112" fmla="*/ 145144 h 626526"/>
                <a:gd name="connsiteX113" fmla="*/ 306614 w 3191329"/>
                <a:gd name="connsiteY113" fmla="*/ 101601 h 626526"/>
                <a:gd name="connsiteX114" fmla="*/ 284843 w 3191329"/>
                <a:gd name="connsiteY114" fmla="*/ 79829 h 626526"/>
                <a:gd name="connsiteX115" fmla="*/ 252186 w 3191329"/>
                <a:gd name="connsiteY115" fmla="*/ 68944 h 626526"/>
                <a:gd name="connsiteX116" fmla="*/ 219529 w 3191329"/>
                <a:gd name="connsiteY116" fmla="*/ 47172 h 626526"/>
                <a:gd name="connsiteX117" fmla="*/ 154214 w 3191329"/>
                <a:gd name="connsiteY117" fmla="*/ 25401 h 626526"/>
                <a:gd name="connsiteX118" fmla="*/ 121557 w 3191329"/>
                <a:gd name="connsiteY118" fmla="*/ 14515 h 626526"/>
                <a:gd name="connsiteX119" fmla="*/ 1814 w 3191329"/>
                <a:gd name="connsiteY119" fmla="*/ 3629 h 626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191329" h="626526">
                  <a:moveTo>
                    <a:pt x="1814" y="3629"/>
                  </a:moveTo>
                  <a:cubicBezTo>
                    <a:pt x="3628" y="7258"/>
                    <a:pt x="103690" y="17119"/>
                    <a:pt x="132443" y="36287"/>
                  </a:cubicBezTo>
                  <a:cubicBezTo>
                    <a:pt x="143329" y="43544"/>
                    <a:pt x="155167" y="49544"/>
                    <a:pt x="165100" y="58058"/>
                  </a:cubicBezTo>
                  <a:cubicBezTo>
                    <a:pt x="257489" y="137248"/>
                    <a:pt x="166327" y="73391"/>
                    <a:pt x="241300" y="123372"/>
                  </a:cubicBezTo>
                  <a:cubicBezTo>
                    <a:pt x="248557" y="134258"/>
                    <a:pt x="254899" y="145813"/>
                    <a:pt x="263072" y="156029"/>
                  </a:cubicBezTo>
                  <a:cubicBezTo>
                    <a:pt x="269483" y="164043"/>
                    <a:pt x="279563" y="169000"/>
                    <a:pt x="284843" y="177801"/>
                  </a:cubicBezTo>
                  <a:cubicBezTo>
                    <a:pt x="333128" y="258278"/>
                    <a:pt x="251440" y="160539"/>
                    <a:pt x="317500" y="243115"/>
                  </a:cubicBezTo>
                  <a:cubicBezTo>
                    <a:pt x="346975" y="279959"/>
                    <a:pt x="361110" y="265092"/>
                    <a:pt x="382814" y="330201"/>
                  </a:cubicBezTo>
                  <a:cubicBezTo>
                    <a:pt x="386443" y="341087"/>
                    <a:pt x="387796" y="353019"/>
                    <a:pt x="393700" y="362858"/>
                  </a:cubicBezTo>
                  <a:cubicBezTo>
                    <a:pt x="398981" y="371659"/>
                    <a:pt x="409061" y="376615"/>
                    <a:pt x="415472" y="384629"/>
                  </a:cubicBezTo>
                  <a:cubicBezTo>
                    <a:pt x="423645" y="394845"/>
                    <a:pt x="430752" y="405928"/>
                    <a:pt x="437243" y="417287"/>
                  </a:cubicBezTo>
                  <a:cubicBezTo>
                    <a:pt x="445294" y="431376"/>
                    <a:pt x="450013" y="447327"/>
                    <a:pt x="459014" y="460829"/>
                  </a:cubicBezTo>
                  <a:cubicBezTo>
                    <a:pt x="499515" y="521580"/>
                    <a:pt x="463012" y="436167"/>
                    <a:pt x="502557" y="515258"/>
                  </a:cubicBezTo>
                  <a:cubicBezTo>
                    <a:pt x="507689" y="525521"/>
                    <a:pt x="506774" y="538578"/>
                    <a:pt x="513443" y="547915"/>
                  </a:cubicBezTo>
                  <a:cubicBezTo>
                    <a:pt x="537441" y="581512"/>
                    <a:pt x="558261" y="592308"/>
                    <a:pt x="589643" y="613229"/>
                  </a:cubicBezTo>
                  <a:cubicBezTo>
                    <a:pt x="622300" y="609601"/>
                    <a:pt x="655138" y="607340"/>
                    <a:pt x="687614" y="602344"/>
                  </a:cubicBezTo>
                  <a:cubicBezTo>
                    <a:pt x="702401" y="600069"/>
                    <a:pt x="716196" y="591458"/>
                    <a:pt x="731157" y="591458"/>
                  </a:cubicBezTo>
                  <a:cubicBezTo>
                    <a:pt x="767624" y="591458"/>
                    <a:pt x="803728" y="598715"/>
                    <a:pt x="840014" y="602344"/>
                  </a:cubicBezTo>
                  <a:cubicBezTo>
                    <a:pt x="849862" y="605626"/>
                    <a:pt x="909785" y="626526"/>
                    <a:pt x="916214" y="624115"/>
                  </a:cubicBezTo>
                  <a:cubicBezTo>
                    <a:pt x="935433" y="616908"/>
                    <a:pt x="959757" y="580572"/>
                    <a:pt x="959757" y="580572"/>
                  </a:cubicBezTo>
                  <a:cubicBezTo>
                    <a:pt x="976844" y="495139"/>
                    <a:pt x="955237" y="550843"/>
                    <a:pt x="992414" y="504372"/>
                  </a:cubicBezTo>
                  <a:cubicBezTo>
                    <a:pt x="1000587" y="494156"/>
                    <a:pt x="1003092" y="478649"/>
                    <a:pt x="1014186" y="471715"/>
                  </a:cubicBezTo>
                  <a:cubicBezTo>
                    <a:pt x="1033647" y="459552"/>
                    <a:pt x="1079500" y="449944"/>
                    <a:pt x="1079500" y="449944"/>
                  </a:cubicBezTo>
                  <a:cubicBezTo>
                    <a:pt x="1114473" y="414971"/>
                    <a:pt x="1087493" y="434483"/>
                    <a:pt x="1144814" y="417287"/>
                  </a:cubicBezTo>
                  <a:cubicBezTo>
                    <a:pt x="1252636" y="384940"/>
                    <a:pt x="1166748" y="402745"/>
                    <a:pt x="1275443" y="384629"/>
                  </a:cubicBezTo>
                  <a:cubicBezTo>
                    <a:pt x="1280359" y="385448"/>
                    <a:pt x="1357102" y="394749"/>
                    <a:pt x="1373414" y="406401"/>
                  </a:cubicBezTo>
                  <a:cubicBezTo>
                    <a:pt x="1390117" y="418332"/>
                    <a:pt x="1402443" y="435430"/>
                    <a:pt x="1416957" y="449944"/>
                  </a:cubicBezTo>
                  <a:lnTo>
                    <a:pt x="1438729" y="471715"/>
                  </a:lnTo>
                  <a:lnTo>
                    <a:pt x="1460500" y="493487"/>
                  </a:lnTo>
                  <a:cubicBezTo>
                    <a:pt x="1551127" y="470830"/>
                    <a:pt x="1461520" y="498419"/>
                    <a:pt x="1536700" y="460829"/>
                  </a:cubicBezTo>
                  <a:cubicBezTo>
                    <a:pt x="1567096" y="445631"/>
                    <a:pt x="1617484" y="443069"/>
                    <a:pt x="1645557" y="439058"/>
                  </a:cubicBezTo>
                  <a:cubicBezTo>
                    <a:pt x="1660960" y="433924"/>
                    <a:pt x="1708084" y="417287"/>
                    <a:pt x="1721757" y="417287"/>
                  </a:cubicBezTo>
                  <a:cubicBezTo>
                    <a:pt x="1751012" y="417287"/>
                    <a:pt x="1779814" y="424544"/>
                    <a:pt x="1808843" y="428172"/>
                  </a:cubicBezTo>
                  <a:lnTo>
                    <a:pt x="1874157" y="449944"/>
                  </a:lnTo>
                  <a:lnTo>
                    <a:pt x="1906814" y="460829"/>
                  </a:lnTo>
                  <a:cubicBezTo>
                    <a:pt x="1923889" y="452292"/>
                    <a:pt x="1967628" y="432673"/>
                    <a:pt x="1983014" y="417287"/>
                  </a:cubicBezTo>
                  <a:cubicBezTo>
                    <a:pt x="2005285" y="395016"/>
                    <a:pt x="2009480" y="366702"/>
                    <a:pt x="2026557" y="341087"/>
                  </a:cubicBezTo>
                  <a:cubicBezTo>
                    <a:pt x="2032250" y="332547"/>
                    <a:pt x="2039149" y="323905"/>
                    <a:pt x="2048329" y="319315"/>
                  </a:cubicBezTo>
                  <a:cubicBezTo>
                    <a:pt x="2082818" y="302070"/>
                    <a:pt x="2120728" y="297075"/>
                    <a:pt x="2157186" y="286658"/>
                  </a:cubicBezTo>
                  <a:cubicBezTo>
                    <a:pt x="2168219" y="283506"/>
                    <a:pt x="2178957" y="279401"/>
                    <a:pt x="2189843" y="275772"/>
                  </a:cubicBezTo>
                  <a:cubicBezTo>
                    <a:pt x="2242271" y="281015"/>
                    <a:pt x="2300913" y="283303"/>
                    <a:pt x="2353129" y="297544"/>
                  </a:cubicBezTo>
                  <a:cubicBezTo>
                    <a:pt x="2375269" y="303582"/>
                    <a:pt x="2418443" y="319315"/>
                    <a:pt x="2418443" y="319315"/>
                  </a:cubicBezTo>
                  <a:cubicBezTo>
                    <a:pt x="2425700" y="326572"/>
                    <a:pt x="2432003" y="334929"/>
                    <a:pt x="2440214" y="341087"/>
                  </a:cubicBezTo>
                  <a:cubicBezTo>
                    <a:pt x="2461147" y="356787"/>
                    <a:pt x="2487027" y="366127"/>
                    <a:pt x="2505529" y="384629"/>
                  </a:cubicBezTo>
                  <a:lnTo>
                    <a:pt x="2549072" y="428172"/>
                  </a:lnTo>
                  <a:cubicBezTo>
                    <a:pt x="2556329" y="435429"/>
                    <a:pt x="2562303" y="444251"/>
                    <a:pt x="2570843" y="449944"/>
                  </a:cubicBezTo>
                  <a:lnTo>
                    <a:pt x="2603500" y="471715"/>
                  </a:lnTo>
                  <a:cubicBezTo>
                    <a:pt x="2611629" y="469683"/>
                    <a:pt x="2668548" y="456635"/>
                    <a:pt x="2679700" y="449944"/>
                  </a:cubicBezTo>
                  <a:cubicBezTo>
                    <a:pt x="2688501" y="444664"/>
                    <a:pt x="2695061" y="436186"/>
                    <a:pt x="2701472" y="428172"/>
                  </a:cubicBezTo>
                  <a:cubicBezTo>
                    <a:pt x="2709645" y="417956"/>
                    <a:pt x="2712149" y="402449"/>
                    <a:pt x="2723243" y="395515"/>
                  </a:cubicBezTo>
                  <a:cubicBezTo>
                    <a:pt x="2742704" y="383352"/>
                    <a:pt x="2788557" y="373744"/>
                    <a:pt x="2788557" y="373744"/>
                  </a:cubicBezTo>
                  <a:cubicBezTo>
                    <a:pt x="2831573" y="379889"/>
                    <a:pt x="2876735" y="384902"/>
                    <a:pt x="2919186" y="395515"/>
                  </a:cubicBezTo>
                  <a:cubicBezTo>
                    <a:pt x="2930318" y="398298"/>
                    <a:pt x="2941580" y="401269"/>
                    <a:pt x="2951843" y="406401"/>
                  </a:cubicBezTo>
                  <a:cubicBezTo>
                    <a:pt x="3036252" y="448605"/>
                    <a:pt x="2935073" y="411696"/>
                    <a:pt x="3017157" y="439058"/>
                  </a:cubicBezTo>
                  <a:cubicBezTo>
                    <a:pt x="3072327" y="494225"/>
                    <a:pt x="3000924" y="429316"/>
                    <a:pt x="3071586" y="471715"/>
                  </a:cubicBezTo>
                  <a:cubicBezTo>
                    <a:pt x="3146293" y="516541"/>
                    <a:pt x="3033508" y="473539"/>
                    <a:pt x="3126014" y="504372"/>
                  </a:cubicBezTo>
                  <a:cubicBezTo>
                    <a:pt x="3136900" y="500744"/>
                    <a:pt x="3148832" y="499391"/>
                    <a:pt x="3158672" y="493487"/>
                  </a:cubicBezTo>
                  <a:cubicBezTo>
                    <a:pt x="3183575" y="478545"/>
                    <a:pt x="3182767" y="464743"/>
                    <a:pt x="3191329" y="439058"/>
                  </a:cubicBezTo>
                  <a:cubicBezTo>
                    <a:pt x="3176815" y="417287"/>
                    <a:pt x="3169557" y="388259"/>
                    <a:pt x="3147786" y="373744"/>
                  </a:cubicBezTo>
                  <a:cubicBezTo>
                    <a:pt x="3114986" y="351877"/>
                    <a:pt x="3110261" y="346776"/>
                    <a:pt x="3071586" y="330201"/>
                  </a:cubicBezTo>
                  <a:cubicBezTo>
                    <a:pt x="3061039" y="325681"/>
                    <a:pt x="3050288" y="320938"/>
                    <a:pt x="3038929" y="319315"/>
                  </a:cubicBezTo>
                  <a:cubicBezTo>
                    <a:pt x="2999253" y="313647"/>
                    <a:pt x="2959100" y="312058"/>
                    <a:pt x="2919186" y="308429"/>
                  </a:cubicBezTo>
                  <a:cubicBezTo>
                    <a:pt x="2875643" y="312058"/>
                    <a:pt x="2831952" y="314210"/>
                    <a:pt x="2788557" y="319315"/>
                  </a:cubicBezTo>
                  <a:cubicBezTo>
                    <a:pt x="2770182" y="321477"/>
                    <a:pt x="2751135" y="322913"/>
                    <a:pt x="2734129" y="330201"/>
                  </a:cubicBezTo>
                  <a:cubicBezTo>
                    <a:pt x="2724696" y="334244"/>
                    <a:pt x="2721537" y="347382"/>
                    <a:pt x="2712357" y="351972"/>
                  </a:cubicBezTo>
                  <a:cubicBezTo>
                    <a:pt x="2691831" y="362235"/>
                    <a:pt x="2647043" y="373744"/>
                    <a:pt x="2647043" y="373744"/>
                  </a:cubicBezTo>
                  <a:cubicBezTo>
                    <a:pt x="2627372" y="371558"/>
                    <a:pt x="2538526" y="366114"/>
                    <a:pt x="2505529" y="351972"/>
                  </a:cubicBezTo>
                  <a:cubicBezTo>
                    <a:pt x="2493504" y="346818"/>
                    <a:pt x="2484574" y="336052"/>
                    <a:pt x="2472872" y="330201"/>
                  </a:cubicBezTo>
                  <a:cubicBezTo>
                    <a:pt x="2462609" y="325069"/>
                    <a:pt x="2450477" y="324447"/>
                    <a:pt x="2440214" y="319315"/>
                  </a:cubicBezTo>
                  <a:cubicBezTo>
                    <a:pt x="2428512" y="313464"/>
                    <a:pt x="2419259" y="303395"/>
                    <a:pt x="2407557" y="297544"/>
                  </a:cubicBezTo>
                  <a:cubicBezTo>
                    <a:pt x="2397294" y="292412"/>
                    <a:pt x="2385163" y="291790"/>
                    <a:pt x="2374900" y="286658"/>
                  </a:cubicBezTo>
                  <a:cubicBezTo>
                    <a:pt x="2363198" y="280807"/>
                    <a:pt x="2354198" y="270200"/>
                    <a:pt x="2342243" y="264887"/>
                  </a:cubicBezTo>
                  <a:cubicBezTo>
                    <a:pt x="2321272" y="255566"/>
                    <a:pt x="2296024" y="255845"/>
                    <a:pt x="2276929" y="243115"/>
                  </a:cubicBezTo>
                  <a:cubicBezTo>
                    <a:pt x="2266043" y="235858"/>
                    <a:pt x="2256227" y="226657"/>
                    <a:pt x="2244272" y="221344"/>
                  </a:cubicBezTo>
                  <a:cubicBezTo>
                    <a:pt x="2127683" y="169527"/>
                    <a:pt x="2220207" y="227071"/>
                    <a:pt x="2146300" y="177801"/>
                  </a:cubicBezTo>
                  <a:cubicBezTo>
                    <a:pt x="2117271" y="181430"/>
                    <a:pt x="2087997" y="183454"/>
                    <a:pt x="2059214" y="188687"/>
                  </a:cubicBezTo>
                  <a:cubicBezTo>
                    <a:pt x="2047925" y="190740"/>
                    <a:pt x="2035517" y="192404"/>
                    <a:pt x="2026557" y="199572"/>
                  </a:cubicBezTo>
                  <a:cubicBezTo>
                    <a:pt x="2016341" y="207745"/>
                    <a:pt x="2013401" y="222383"/>
                    <a:pt x="2004786" y="232229"/>
                  </a:cubicBezTo>
                  <a:cubicBezTo>
                    <a:pt x="1987890" y="251539"/>
                    <a:pt x="1950357" y="286658"/>
                    <a:pt x="1950357" y="286658"/>
                  </a:cubicBezTo>
                  <a:cubicBezTo>
                    <a:pt x="1946729" y="297544"/>
                    <a:pt x="1947586" y="311201"/>
                    <a:pt x="1939472" y="319315"/>
                  </a:cubicBezTo>
                  <a:cubicBezTo>
                    <a:pt x="1931358" y="327429"/>
                    <a:pt x="1917077" y="325069"/>
                    <a:pt x="1906814" y="330201"/>
                  </a:cubicBezTo>
                  <a:cubicBezTo>
                    <a:pt x="1895112" y="336052"/>
                    <a:pt x="1885859" y="346121"/>
                    <a:pt x="1874157" y="351972"/>
                  </a:cubicBezTo>
                  <a:cubicBezTo>
                    <a:pt x="1863894" y="357104"/>
                    <a:pt x="1851763" y="357726"/>
                    <a:pt x="1841500" y="362858"/>
                  </a:cubicBezTo>
                  <a:cubicBezTo>
                    <a:pt x="1766325" y="400445"/>
                    <a:pt x="1855921" y="372859"/>
                    <a:pt x="1765300" y="395515"/>
                  </a:cubicBezTo>
                  <a:cubicBezTo>
                    <a:pt x="1754414" y="391886"/>
                    <a:pt x="1743676" y="387781"/>
                    <a:pt x="1732643" y="384629"/>
                  </a:cubicBezTo>
                  <a:cubicBezTo>
                    <a:pt x="1718258" y="380519"/>
                    <a:pt x="1702851" y="379637"/>
                    <a:pt x="1689100" y="373744"/>
                  </a:cubicBezTo>
                  <a:cubicBezTo>
                    <a:pt x="1677075" y="368590"/>
                    <a:pt x="1667329" y="359229"/>
                    <a:pt x="1656443" y="351972"/>
                  </a:cubicBezTo>
                  <a:cubicBezTo>
                    <a:pt x="1638300" y="355601"/>
                    <a:pt x="1620076" y="358844"/>
                    <a:pt x="1602014" y="362858"/>
                  </a:cubicBezTo>
                  <a:cubicBezTo>
                    <a:pt x="1587410" y="366104"/>
                    <a:pt x="1573433" y="373744"/>
                    <a:pt x="1558472" y="373744"/>
                  </a:cubicBezTo>
                  <a:cubicBezTo>
                    <a:pt x="1518393" y="373744"/>
                    <a:pt x="1478643" y="366487"/>
                    <a:pt x="1438729" y="362858"/>
                  </a:cubicBezTo>
                  <a:lnTo>
                    <a:pt x="1373414" y="341087"/>
                  </a:lnTo>
                  <a:lnTo>
                    <a:pt x="1340757" y="330201"/>
                  </a:lnTo>
                  <a:cubicBezTo>
                    <a:pt x="1298233" y="287675"/>
                    <a:pt x="1342854" y="325807"/>
                    <a:pt x="1286329" y="297544"/>
                  </a:cubicBezTo>
                  <a:cubicBezTo>
                    <a:pt x="1274627" y="291693"/>
                    <a:pt x="1265697" y="280926"/>
                    <a:pt x="1253672" y="275772"/>
                  </a:cubicBezTo>
                  <a:cubicBezTo>
                    <a:pt x="1239921" y="269879"/>
                    <a:pt x="1224514" y="268997"/>
                    <a:pt x="1210129" y="264887"/>
                  </a:cubicBezTo>
                  <a:cubicBezTo>
                    <a:pt x="1199096" y="261735"/>
                    <a:pt x="1188358" y="257630"/>
                    <a:pt x="1177472" y="254001"/>
                  </a:cubicBezTo>
                  <a:cubicBezTo>
                    <a:pt x="1164268" y="255887"/>
                    <a:pt x="1092360" y="261525"/>
                    <a:pt x="1068614" y="275772"/>
                  </a:cubicBezTo>
                  <a:cubicBezTo>
                    <a:pt x="1059813" y="281052"/>
                    <a:pt x="1054857" y="291133"/>
                    <a:pt x="1046843" y="297544"/>
                  </a:cubicBezTo>
                  <a:cubicBezTo>
                    <a:pt x="1036627" y="305717"/>
                    <a:pt x="1025072" y="312058"/>
                    <a:pt x="1014186" y="319315"/>
                  </a:cubicBezTo>
                  <a:cubicBezTo>
                    <a:pt x="1002688" y="353807"/>
                    <a:pt x="1005645" y="354484"/>
                    <a:pt x="981529" y="384629"/>
                  </a:cubicBezTo>
                  <a:cubicBezTo>
                    <a:pt x="975118" y="392643"/>
                    <a:pt x="966168" y="398387"/>
                    <a:pt x="959757" y="406401"/>
                  </a:cubicBezTo>
                  <a:cubicBezTo>
                    <a:pt x="951584" y="416617"/>
                    <a:pt x="947237" y="429807"/>
                    <a:pt x="937986" y="439058"/>
                  </a:cubicBezTo>
                  <a:cubicBezTo>
                    <a:pt x="928735" y="448309"/>
                    <a:pt x="915175" y="452214"/>
                    <a:pt x="905329" y="460829"/>
                  </a:cubicBezTo>
                  <a:cubicBezTo>
                    <a:pt x="803441" y="549980"/>
                    <a:pt x="891731" y="488038"/>
                    <a:pt x="818243" y="537029"/>
                  </a:cubicBezTo>
                  <a:cubicBezTo>
                    <a:pt x="797536" y="532888"/>
                    <a:pt x="753476" y="526417"/>
                    <a:pt x="731157" y="515258"/>
                  </a:cubicBezTo>
                  <a:cubicBezTo>
                    <a:pt x="719455" y="509407"/>
                    <a:pt x="710455" y="498800"/>
                    <a:pt x="698500" y="493487"/>
                  </a:cubicBezTo>
                  <a:cubicBezTo>
                    <a:pt x="677529" y="484166"/>
                    <a:pt x="633186" y="471715"/>
                    <a:pt x="633186" y="471715"/>
                  </a:cubicBezTo>
                  <a:cubicBezTo>
                    <a:pt x="618672" y="457201"/>
                    <a:pt x="601029" y="445251"/>
                    <a:pt x="589643" y="428172"/>
                  </a:cubicBezTo>
                  <a:lnTo>
                    <a:pt x="546100" y="362858"/>
                  </a:lnTo>
                  <a:cubicBezTo>
                    <a:pt x="544959" y="357153"/>
                    <a:pt x="533626" y="288787"/>
                    <a:pt x="524329" y="275772"/>
                  </a:cubicBezTo>
                  <a:cubicBezTo>
                    <a:pt x="512398" y="259069"/>
                    <a:pt x="495300" y="246743"/>
                    <a:pt x="480786" y="232229"/>
                  </a:cubicBezTo>
                  <a:cubicBezTo>
                    <a:pt x="440516" y="191959"/>
                    <a:pt x="467543" y="216144"/>
                    <a:pt x="393700" y="166915"/>
                  </a:cubicBezTo>
                  <a:cubicBezTo>
                    <a:pt x="382814" y="159658"/>
                    <a:pt x="370294" y="154395"/>
                    <a:pt x="361043" y="145144"/>
                  </a:cubicBezTo>
                  <a:cubicBezTo>
                    <a:pt x="308477" y="92575"/>
                    <a:pt x="375275" y="156530"/>
                    <a:pt x="306614" y="101601"/>
                  </a:cubicBezTo>
                  <a:cubicBezTo>
                    <a:pt x="298600" y="95190"/>
                    <a:pt x="293644" y="85109"/>
                    <a:pt x="284843" y="79829"/>
                  </a:cubicBezTo>
                  <a:cubicBezTo>
                    <a:pt x="275004" y="73925"/>
                    <a:pt x="263072" y="72572"/>
                    <a:pt x="252186" y="68944"/>
                  </a:cubicBezTo>
                  <a:cubicBezTo>
                    <a:pt x="241300" y="61687"/>
                    <a:pt x="231484" y="52486"/>
                    <a:pt x="219529" y="47172"/>
                  </a:cubicBezTo>
                  <a:cubicBezTo>
                    <a:pt x="198558" y="37851"/>
                    <a:pt x="175986" y="32658"/>
                    <a:pt x="154214" y="25401"/>
                  </a:cubicBezTo>
                  <a:cubicBezTo>
                    <a:pt x="143328" y="21772"/>
                    <a:pt x="132916" y="16138"/>
                    <a:pt x="121557" y="14515"/>
                  </a:cubicBezTo>
                  <a:cubicBezTo>
                    <a:pt x="30989" y="1576"/>
                    <a:pt x="0" y="0"/>
                    <a:pt x="1814" y="36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0" name="Group 519"/>
          <p:cNvGrpSpPr/>
          <p:nvPr/>
        </p:nvGrpSpPr>
        <p:grpSpPr>
          <a:xfrm>
            <a:off x="762000" y="2667000"/>
            <a:ext cx="7315200" cy="533400"/>
            <a:chOff x="762000" y="2667000"/>
            <a:chExt cx="7315200" cy="533400"/>
          </a:xfrm>
        </p:grpSpPr>
        <p:grpSp>
          <p:nvGrpSpPr>
            <p:cNvPr id="131" name="Group 246"/>
            <p:cNvGrpSpPr/>
            <p:nvPr/>
          </p:nvGrpSpPr>
          <p:grpSpPr>
            <a:xfrm>
              <a:off x="762000" y="2667000"/>
              <a:ext cx="7315200" cy="533400"/>
              <a:chOff x="1066800" y="1524000"/>
              <a:chExt cx="7315200" cy="533400"/>
            </a:xfrm>
          </p:grpSpPr>
          <p:cxnSp>
            <p:nvCxnSpPr>
              <p:cNvPr id="203" name="Straight Connector 202"/>
              <p:cNvCxnSpPr/>
              <p:nvPr/>
            </p:nvCxnSpPr>
            <p:spPr>
              <a:xfrm rot="5400000" flipH="1" flipV="1">
                <a:off x="8172450" y="1733550"/>
                <a:ext cx="114300" cy="0"/>
              </a:xfrm>
              <a:prstGeom prst="line">
                <a:avLst/>
              </a:prstGeom>
              <a:ln w="19050">
                <a:solidFill>
                  <a:schemeClr val="bg2">
                    <a:lumMod val="1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0000" endA="300" endPos="38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2" name="Group 244"/>
              <p:cNvGrpSpPr/>
              <p:nvPr/>
            </p:nvGrpSpPr>
            <p:grpSpPr>
              <a:xfrm>
                <a:off x="1066800" y="1524000"/>
                <a:ext cx="7315200" cy="533400"/>
                <a:chOff x="1066800" y="1203960"/>
                <a:chExt cx="7315200" cy="853440"/>
              </a:xfrm>
            </p:grpSpPr>
            <p:grpSp>
              <p:nvGrpSpPr>
                <p:cNvPr id="133" name="Group 240"/>
                <p:cNvGrpSpPr/>
                <p:nvPr/>
              </p:nvGrpSpPr>
              <p:grpSpPr>
                <a:xfrm>
                  <a:off x="1066800" y="1203960"/>
                  <a:ext cx="1219200" cy="853440"/>
                  <a:chOff x="1066800" y="1203960"/>
                  <a:chExt cx="1219200" cy="853440"/>
                </a:xfrm>
              </p:grpSpPr>
              <p:grpSp>
                <p:nvGrpSpPr>
                  <p:cNvPr id="134" name="Group 219"/>
                  <p:cNvGrpSpPr/>
                  <p:nvPr/>
                </p:nvGrpSpPr>
                <p:grpSpPr>
                  <a:xfrm>
                    <a:off x="1828800" y="1676400"/>
                    <a:ext cx="304800" cy="381000"/>
                    <a:chOff x="6477000" y="1524000"/>
                    <a:chExt cx="304800" cy="381000"/>
                  </a:xfrm>
                </p:grpSpPr>
                <p:cxnSp>
                  <p:nvCxnSpPr>
                    <p:cNvPr id="221" name="Straight Connector 220"/>
                    <p:cNvCxnSpPr/>
                    <p:nvPr/>
                  </p:nvCxnSpPr>
                  <p:spPr>
                    <a:xfrm rot="5400000" flipH="1" flipV="1">
                      <a:off x="63246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2" name="Straight Connector 221"/>
                    <p:cNvCxnSpPr/>
                    <p:nvPr/>
                  </p:nvCxnSpPr>
                  <p:spPr>
                    <a:xfrm rot="5400000" flipH="1" flipV="1">
                      <a:off x="6400800" y="17526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3" name="Straight Connector 222"/>
                    <p:cNvCxnSpPr/>
                    <p:nvPr/>
                  </p:nvCxnSpPr>
                  <p:spPr>
                    <a:xfrm rot="5400000" flipH="1" flipV="1">
                      <a:off x="64770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4" name="Straight Connector 223"/>
                    <p:cNvCxnSpPr/>
                    <p:nvPr/>
                  </p:nvCxnSpPr>
                  <p:spPr>
                    <a:xfrm rot="5400000" flipH="1" flipV="1">
                      <a:off x="65532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5" name="Straight Connector 224"/>
                    <p:cNvCxnSpPr/>
                    <p:nvPr/>
                  </p:nvCxnSpPr>
                  <p:spPr>
                    <a:xfrm rot="5400000" flipH="1" flipV="1">
                      <a:off x="66294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35" name="Group 225"/>
                  <p:cNvGrpSpPr/>
                  <p:nvPr/>
                </p:nvGrpSpPr>
                <p:grpSpPr>
                  <a:xfrm>
                    <a:off x="1447800" y="1508760"/>
                    <a:ext cx="304800" cy="472440"/>
                    <a:chOff x="6477000" y="1432560"/>
                    <a:chExt cx="304800" cy="472440"/>
                  </a:xfrm>
                </p:grpSpPr>
                <p:cxnSp>
                  <p:nvCxnSpPr>
                    <p:cNvPr id="227" name="Straight Connector 226"/>
                    <p:cNvCxnSpPr/>
                    <p:nvPr/>
                  </p:nvCxnSpPr>
                  <p:spPr>
                    <a:xfrm rot="5400000" flipH="1" flipV="1">
                      <a:off x="6324600" y="17526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8" name="Straight Connector 227"/>
                    <p:cNvCxnSpPr/>
                    <p:nvPr/>
                  </p:nvCxnSpPr>
                  <p:spPr>
                    <a:xfrm rot="5400000" flipH="1" flipV="1">
                      <a:off x="64008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9" name="Straight Connector 228"/>
                    <p:cNvCxnSpPr/>
                    <p:nvPr/>
                  </p:nvCxnSpPr>
                  <p:spPr>
                    <a:xfrm rot="5400000" flipH="1" flipV="1">
                      <a:off x="64770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0" name="Straight Connector 229"/>
                    <p:cNvCxnSpPr/>
                    <p:nvPr/>
                  </p:nvCxnSpPr>
                  <p:spPr>
                    <a:xfrm rot="5400000" flipH="1" flipV="1">
                      <a:off x="65532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1" name="Straight Connector 230"/>
                    <p:cNvCxnSpPr/>
                    <p:nvPr/>
                  </p:nvCxnSpPr>
                  <p:spPr>
                    <a:xfrm rot="5400000" flipH="1" flipV="1">
                      <a:off x="66294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36" name="Group 231"/>
                  <p:cNvGrpSpPr/>
                  <p:nvPr/>
                </p:nvGrpSpPr>
                <p:grpSpPr>
                  <a:xfrm>
                    <a:off x="1066800" y="1203960"/>
                    <a:ext cx="228600" cy="365760"/>
                    <a:chOff x="6553200" y="1280160"/>
                    <a:chExt cx="228600" cy="365760"/>
                  </a:xfrm>
                </p:grpSpPr>
                <p:cxnSp>
                  <p:nvCxnSpPr>
                    <p:cNvPr id="234" name="Straight Connector 233"/>
                    <p:cNvCxnSpPr/>
                    <p:nvPr/>
                  </p:nvCxnSpPr>
                  <p:spPr>
                    <a:xfrm rot="5400000" flipH="1" flipV="1">
                      <a:off x="6400800" y="14325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5" name="Straight Connector 234"/>
                    <p:cNvCxnSpPr/>
                    <p:nvPr/>
                  </p:nvCxnSpPr>
                  <p:spPr>
                    <a:xfrm rot="5400000" flipH="1" flipV="1">
                      <a:off x="6477000" y="14325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6" name="Straight Connector 235"/>
                    <p:cNvCxnSpPr/>
                    <p:nvPr/>
                  </p:nvCxnSpPr>
                  <p:spPr>
                    <a:xfrm rot="5400000" flipH="1" flipV="1">
                      <a:off x="6553200" y="14325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7" name="Straight Connector 236"/>
                    <p:cNvCxnSpPr/>
                    <p:nvPr/>
                  </p:nvCxnSpPr>
                  <p:spPr>
                    <a:xfrm rot="5400000" flipH="1" flipV="1">
                      <a:off x="6629400" y="14935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38" name="Straight Connector 237"/>
                  <p:cNvCxnSpPr/>
                  <p:nvPr/>
                </p:nvCxnSpPr>
                <p:spPr>
                  <a:xfrm rot="5400000" flipH="1" flipV="1">
                    <a:off x="1219200" y="18288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Straight Connector 238"/>
                  <p:cNvCxnSpPr/>
                  <p:nvPr/>
                </p:nvCxnSpPr>
                <p:spPr>
                  <a:xfrm rot="5400000" flipH="1" flipV="1">
                    <a:off x="2057400" y="18288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/>
                  <p:cNvCxnSpPr/>
                  <p:nvPr/>
                </p:nvCxnSpPr>
                <p:spPr>
                  <a:xfrm rot="5400000" flipH="1" flipV="1">
                    <a:off x="2133600" y="19050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7" name="Group 243"/>
                <p:cNvGrpSpPr/>
                <p:nvPr/>
              </p:nvGrpSpPr>
              <p:grpSpPr>
                <a:xfrm>
                  <a:off x="3810000" y="1386840"/>
                  <a:ext cx="4572000" cy="670560"/>
                  <a:chOff x="3810000" y="1386840"/>
                  <a:chExt cx="4572000" cy="670560"/>
                </a:xfrm>
              </p:grpSpPr>
              <p:grpSp>
                <p:nvGrpSpPr>
                  <p:cNvPr id="138" name="Group 206"/>
                  <p:cNvGrpSpPr/>
                  <p:nvPr/>
                </p:nvGrpSpPr>
                <p:grpSpPr>
                  <a:xfrm>
                    <a:off x="6477000" y="1386840"/>
                    <a:ext cx="304800" cy="304800"/>
                    <a:chOff x="6477000" y="1386840"/>
                    <a:chExt cx="304800" cy="304800"/>
                  </a:xfrm>
                </p:grpSpPr>
                <p:cxnSp>
                  <p:nvCxnSpPr>
                    <p:cNvPr id="192" name="Straight Connector 191"/>
                    <p:cNvCxnSpPr/>
                    <p:nvPr/>
                  </p:nvCxnSpPr>
                  <p:spPr>
                    <a:xfrm rot="5400000" flipH="1" flipV="1">
                      <a:off x="63246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5" name="Straight Connector 194"/>
                    <p:cNvCxnSpPr/>
                    <p:nvPr/>
                  </p:nvCxnSpPr>
                  <p:spPr>
                    <a:xfrm rot="5400000" flipH="1" flipV="1">
                      <a:off x="64008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6" name="Straight Connector 195"/>
                    <p:cNvCxnSpPr/>
                    <p:nvPr/>
                  </p:nvCxnSpPr>
                  <p:spPr>
                    <a:xfrm rot="5400000" flipH="1" flipV="1">
                      <a:off x="64770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7" name="Straight Connector 196"/>
                    <p:cNvCxnSpPr/>
                    <p:nvPr/>
                  </p:nvCxnSpPr>
                  <p:spPr>
                    <a:xfrm rot="5400000" flipH="1" flipV="1">
                      <a:off x="65532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8" name="Straight Connector 197"/>
                    <p:cNvCxnSpPr/>
                    <p:nvPr/>
                  </p:nvCxnSpPr>
                  <p:spPr>
                    <a:xfrm rot="5400000" flipH="1" flipV="1">
                      <a:off x="66294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39" name="Group 205"/>
                  <p:cNvGrpSpPr/>
                  <p:nvPr/>
                </p:nvGrpSpPr>
                <p:grpSpPr>
                  <a:xfrm>
                    <a:off x="8001000" y="1386840"/>
                    <a:ext cx="381000" cy="670560"/>
                    <a:chOff x="8001000" y="1386840"/>
                    <a:chExt cx="381000" cy="670560"/>
                  </a:xfrm>
                </p:grpSpPr>
                <p:cxnSp>
                  <p:nvCxnSpPr>
                    <p:cNvPr id="200" name="Straight Connector 199"/>
                    <p:cNvCxnSpPr/>
                    <p:nvPr/>
                  </p:nvCxnSpPr>
                  <p:spPr>
                    <a:xfrm rot="5400000" flipH="1" flipV="1">
                      <a:off x="7848600" y="19050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1" name="Straight Connector 200"/>
                    <p:cNvCxnSpPr/>
                    <p:nvPr/>
                  </p:nvCxnSpPr>
                  <p:spPr>
                    <a:xfrm rot="5400000" flipH="1" flipV="1">
                      <a:off x="79248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2" name="Straight Connector 201"/>
                    <p:cNvCxnSpPr/>
                    <p:nvPr/>
                  </p:nvCxnSpPr>
                  <p:spPr>
                    <a:xfrm rot="5400000" flipH="1" flipV="1">
                      <a:off x="80010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4" name="Straight Connector 203"/>
                    <p:cNvCxnSpPr/>
                    <p:nvPr/>
                  </p:nvCxnSpPr>
                  <p:spPr>
                    <a:xfrm rot="5400000" flipH="1" flipV="1">
                      <a:off x="8153400" y="15544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5" name="Straight Connector 204"/>
                    <p:cNvCxnSpPr/>
                    <p:nvPr/>
                  </p:nvCxnSpPr>
                  <p:spPr>
                    <a:xfrm rot="5400000" flipH="1" flipV="1">
                      <a:off x="8229600" y="16611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40" name="Group 207"/>
                  <p:cNvGrpSpPr/>
                  <p:nvPr/>
                </p:nvGrpSpPr>
                <p:grpSpPr>
                  <a:xfrm>
                    <a:off x="3810000" y="1554480"/>
                    <a:ext cx="304800" cy="304800"/>
                    <a:chOff x="6477000" y="1478280"/>
                    <a:chExt cx="304800" cy="304800"/>
                  </a:xfrm>
                </p:grpSpPr>
                <p:cxnSp>
                  <p:nvCxnSpPr>
                    <p:cNvPr id="209" name="Straight Connector 208"/>
                    <p:cNvCxnSpPr/>
                    <p:nvPr/>
                  </p:nvCxnSpPr>
                  <p:spPr>
                    <a:xfrm rot="5400000" flipH="1" flipV="1">
                      <a:off x="63246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0" name="Straight Connector 209"/>
                    <p:cNvCxnSpPr/>
                    <p:nvPr/>
                  </p:nvCxnSpPr>
                  <p:spPr>
                    <a:xfrm rot="5400000" flipH="1" flipV="1">
                      <a:off x="64008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1" name="Straight Connector 210"/>
                    <p:cNvCxnSpPr/>
                    <p:nvPr/>
                  </p:nvCxnSpPr>
                  <p:spPr>
                    <a:xfrm rot="5400000" flipH="1" flipV="1">
                      <a:off x="64770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2" name="Straight Connector 211"/>
                    <p:cNvCxnSpPr/>
                    <p:nvPr/>
                  </p:nvCxnSpPr>
                  <p:spPr>
                    <a:xfrm rot="5400000" flipH="1" flipV="1">
                      <a:off x="65532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3" name="Straight Connector 212"/>
                    <p:cNvCxnSpPr/>
                    <p:nvPr/>
                  </p:nvCxnSpPr>
                  <p:spPr>
                    <a:xfrm rot="5400000" flipH="1" flipV="1">
                      <a:off x="66294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41" name="Group 213"/>
                  <p:cNvGrpSpPr/>
                  <p:nvPr/>
                </p:nvGrpSpPr>
                <p:grpSpPr>
                  <a:xfrm>
                    <a:off x="4343400" y="1569720"/>
                    <a:ext cx="304800" cy="487680"/>
                    <a:chOff x="6477000" y="1417320"/>
                    <a:chExt cx="304800" cy="487680"/>
                  </a:xfrm>
                </p:grpSpPr>
                <p:cxnSp>
                  <p:nvCxnSpPr>
                    <p:cNvPr id="215" name="Straight Connector 214"/>
                    <p:cNvCxnSpPr/>
                    <p:nvPr/>
                  </p:nvCxnSpPr>
                  <p:spPr>
                    <a:xfrm rot="5400000" flipH="1" flipV="1">
                      <a:off x="6324600" y="17526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6" name="Straight Connector 215"/>
                    <p:cNvCxnSpPr/>
                    <p:nvPr/>
                  </p:nvCxnSpPr>
                  <p:spPr>
                    <a:xfrm rot="5400000" flipH="1" flipV="1">
                      <a:off x="64008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7" name="Straight Connector 216"/>
                    <p:cNvCxnSpPr/>
                    <p:nvPr/>
                  </p:nvCxnSpPr>
                  <p:spPr>
                    <a:xfrm rot="5400000" flipH="1" flipV="1">
                      <a:off x="6477000" y="15697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8" name="Straight Connector 217"/>
                    <p:cNvCxnSpPr/>
                    <p:nvPr/>
                  </p:nvCxnSpPr>
                  <p:spPr>
                    <a:xfrm rot="5400000" flipH="1" flipV="1">
                      <a:off x="6553200" y="15697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9" name="Straight Connector 218"/>
                    <p:cNvCxnSpPr/>
                    <p:nvPr/>
                  </p:nvCxnSpPr>
                  <p:spPr>
                    <a:xfrm rot="5400000" flipH="1" flipV="1">
                      <a:off x="6629400" y="16459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42" name="Straight Connector 241"/>
                  <p:cNvCxnSpPr/>
                  <p:nvPr/>
                </p:nvCxnSpPr>
                <p:spPr>
                  <a:xfrm rot="5400000" flipH="1" flipV="1">
                    <a:off x="4038600" y="17068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" name="Straight Connector 242"/>
                  <p:cNvCxnSpPr/>
                  <p:nvPr/>
                </p:nvCxnSpPr>
                <p:spPr>
                  <a:xfrm rot="5400000" flipH="1" flipV="1">
                    <a:off x="4114800" y="17830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42" name="Group 518"/>
            <p:cNvGrpSpPr/>
            <p:nvPr/>
          </p:nvGrpSpPr>
          <p:grpSpPr>
            <a:xfrm>
              <a:off x="7086600" y="2667000"/>
              <a:ext cx="457200" cy="533400"/>
              <a:chOff x="7086600" y="2667000"/>
              <a:chExt cx="457200" cy="533400"/>
            </a:xfrm>
          </p:grpSpPr>
          <p:cxnSp>
            <p:nvCxnSpPr>
              <p:cNvPr id="510" name="Straight Connector 509"/>
              <p:cNvCxnSpPr/>
              <p:nvPr/>
            </p:nvCxnSpPr>
            <p:spPr>
              <a:xfrm rot="5400000" flipH="1" flipV="1">
                <a:off x="7296150" y="2762250"/>
                <a:ext cx="190500" cy="0"/>
              </a:xfrm>
              <a:prstGeom prst="line">
                <a:avLst/>
              </a:prstGeom>
              <a:ln w="19050">
                <a:solidFill>
                  <a:schemeClr val="bg2">
                    <a:lumMod val="1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0000" endA="300" endPos="38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3" name="Group 517"/>
              <p:cNvGrpSpPr/>
              <p:nvPr/>
            </p:nvGrpSpPr>
            <p:grpSpPr>
              <a:xfrm>
                <a:off x="7086600" y="2667000"/>
                <a:ext cx="457200" cy="533400"/>
                <a:chOff x="7086600" y="2667000"/>
                <a:chExt cx="457200" cy="533400"/>
              </a:xfrm>
            </p:grpSpPr>
            <p:cxnSp>
              <p:nvCxnSpPr>
                <p:cNvPr id="512" name="Straight Connector 511"/>
                <p:cNvCxnSpPr/>
                <p:nvPr/>
              </p:nvCxnSpPr>
              <p:spPr>
                <a:xfrm rot="5400000" flipH="1" flipV="1">
                  <a:off x="7372350" y="2838450"/>
                  <a:ext cx="190500" cy="0"/>
                </a:xfrm>
                <a:prstGeom prst="line">
                  <a:avLst/>
                </a:prstGeom>
                <a:ln w="19050">
                  <a:solidFill>
                    <a:schemeClr val="bg2">
                      <a:lumMod val="1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>
                <a:xfrm rot="5400000" flipH="1" flipV="1">
                  <a:off x="7143750" y="2762250"/>
                  <a:ext cx="190500" cy="0"/>
                </a:xfrm>
                <a:prstGeom prst="line">
                  <a:avLst/>
                </a:prstGeom>
                <a:ln w="19050">
                  <a:solidFill>
                    <a:schemeClr val="bg2">
                      <a:lumMod val="1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5" name="Group 516"/>
                <p:cNvGrpSpPr/>
                <p:nvPr/>
              </p:nvGrpSpPr>
              <p:grpSpPr>
                <a:xfrm>
                  <a:off x="7086600" y="2667000"/>
                  <a:ext cx="457200" cy="533400"/>
                  <a:chOff x="7086600" y="2667000"/>
                  <a:chExt cx="457200" cy="533400"/>
                </a:xfrm>
              </p:grpSpPr>
              <p:cxnSp>
                <p:nvCxnSpPr>
                  <p:cNvPr id="511" name="Straight Connector 510"/>
                  <p:cNvCxnSpPr/>
                  <p:nvPr/>
                </p:nvCxnSpPr>
                <p:spPr>
                  <a:xfrm rot="5400000" flipH="1" flipV="1">
                    <a:off x="7448550" y="28384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3" name="Straight Connector 512"/>
                  <p:cNvCxnSpPr/>
                  <p:nvPr/>
                </p:nvCxnSpPr>
                <p:spPr>
                  <a:xfrm rot="5400000" flipH="1" flipV="1">
                    <a:off x="6991350" y="31051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5" name="Straight Connector 514"/>
                  <p:cNvCxnSpPr/>
                  <p:nvPr/>
                </p:nvCxnSpPr>
                <p:spPr>
                  <a:xfrm rot="5400000" flipH="1" flipV="1">
                    <a:off x="7067550" y="28384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6" name="Straight Connector 515"/>
                  <p:cNvCxnSpPr/>
                  <p:nvPr/>
                </p:nvCxnSpPr>
                <p:spPr>
                  <a:xfrm rot="5400000" flipH="1" flipV="1">
                    <a:off x="7219950" y="27622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495" name="Title 49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Naïve Bronchial Epithelial Layer</a:t>
            </a:r>
            <a:endParaRPr lang="en-US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3" name="Group 493"/>
          <p:cNvGrpSpPr/>
          <p:nvPr/>
        </p:nvGrpSpPr>
        <p:grpSpPr>
          <a:xfrm>
            <a:off x="228600" y="2590800"/>
            <a:ext cx="8153400" cy="2362200"/>
            <a:chOff x="533400" y="1447800"/>
            <a:chExt cx="8153400" cy="2362200"/>
          </a:xfrm>
        </p:grpSpPr>
        <p:grpSp>
          <p:nvGrpSpPr>
            <p:cNvPr id="4" name="Group 492"/>
            <p:cNvGrpSpPr/>
            <p:nvPr/>
          </p:nvGrpSpPr>
          <p:grpSpPr>
            <a:xfrm>
              <a:off x="533400" y="1447800"/>
              <a:ext cx="8153400" cy="2362200"/>
              <a:chOff x="533400" y="1447800"/>
              <a:chExt cx="8153400" cy="2362200"/>
            </a:xfrm>
          </p:grpSpPr>
          <p:grpSp>
            <p:nvGrpSpPr>
              <p:cNvPr id="7" name="Group 167"/>
              <p:cNvGrpSpPr/>
              <p:nvPr/>
            </p:nvGrpSpPr>
            <p:grpSpPr>
              <a:xfrm>
                <a:off x="533400" y="1447800"/>
                <a:ext cx="8153400" cy="2362200"/>
                <a:chOff x="914400" y="1371600"/>
                <a:chExt cx="6019800" cy="1206502"/>
              </a:xfrm>
            </p:grpSpPr>
            <p:grpSp>
              <p:nvGrpSpPr>
                <p:cNvPr id="8" name="Group 163"/>
                <p:cNvGrpSpPr/>
                <p:nvPr/>
              </p:nvGrpSpPr>
              <p:grpSpPr>
                <a:xfrm>
                  <a:off x="3962400" y="1600200"/>
                  <a:ext cx="1314536" cy="977902"/>
                  <a:chOff x="4887686" y="4328890"/>
                  <a:chExt cx="1314536" cy="977902"/>
                </a:xfrm>
                <a:solidFill>
                  <a:schemeClr val="accent2">
                    <a:lumMod val="40000"/>
                    <a:lumOff val="60000"/>
                  </a:schemeClr>
                </a:solidFill>
              </p:grpSpPr>
              <p:sp>
                <p:nvSpPr>
                  <p:cNvPr id="156" name="Freeform 155"/>
                  <p:cNvSpPr/>
                  <p:nvPr/>
                </p:nvSpPr>
                <p:spPr>
                  <a:xfrm>
                    <a:off x="4887686" y="4328890"/>
                    <a:ext cx="496368" cy="977902"/>
                  </a:xfrm>
                  <a:custGeom>
                    <a:avLst/>
                    <a:gdLst>
                      <a:gd name="connsiteX0" fmla="*/ 76200 w 402771"/>
                      <a:gd name="connsiteY0" fmla="*/ 896253 h 977902"/>
                      <a:gd name="connsiteX1" fmla="*/ 87085 w 402771"/>
                      <a:gd name="connsiteY1" fmla="*/ 732967 h 977902"/>
                      <a:gd name="connsiteX2" fmla="*/ 76200 w 402771"/>
                      <a:gd name="connsiteY2" fmla="*/ 700310 h 977902"/>
                      <a:gd name="connsiteX3" fmla="*/ 54428 w 402771"/>
                      <a:gd name="connsiteY3" fmla="*/ 504367 h 977902"/>
                      <a:gd name="connsiteX4" fmla="*/ 43543 w 402771"/>
                      <a:gd name="connsiteY4" fmla="*/ 308424 h 977902"/>
                      <a:gd name="connsiteX5" fmla="*/ 21771 w 402771"/>
                      <a:gd name="connsiteY5" fmla="*/ 199567 h 977902"/>
                      <a:gd name="connsiteX6" fmla="*/ 0 w 402771"/>
                      <a:gd name="connsiteY6" fmla="*/ 123367 h 977902"/>
                      <a:gd name="connsiteX7" fmla="*/ 10885 w 402771"/>
                      <a:gd name="connsiteY7" fmla="*/ 36281 h 977902"/>
                      <a:gd name="connsiteX8" fmla="*/ 32657 w 402771"/>
                      <a:gd name="connsiteY8" fmla="*/ 3624 h 977902"/>
                      <a:gd name="connsiteX9" fmla="*/ 163285 w 402771"/>
                      <a:gd name="connsiteY9" fmla="*/ 25396 h 977902"/>
                      <a:gd name="connsiteX10" fmla="*/ 250371 w 402771"/>
                      <a:gd name="connsiteY10" fmla="*/ 36281 h 977902"/>
                      <a:gd name="connsiteX11" fmla="*/ 304800 w 402771"/>
                      <a:gd name="connsiteY11" fmla="*/ 47167 h 977902"/>
                      <a:gd name="connsiteX12" fmla="*/ 402771 w 402771"/>
                      <a:gd name="connsiteY12" fmla="*/ 58053 h 977902"/>
                      <a:gd name="connsiteX13" fmla="*/ 370114 w 402771"/>
                      <a:gd name="connsiteY13" fmla="*/ 123367 h 977902"/>
                      <a:gd name="connsiteX14" fmla="*/ 326571 w 402771"/>
                      <a:gd name="connsiteY14" fmla="*/ 177796 h 977902"/>
                      <a:gd name="connsiteX15" fmla="*/ 293914 w 402771"/>
                      <a:gd name="connsiteY15" fmla="*/ 264881 h 977902"/>
                      <a:gd name="connsiteX16" fmla="*/ 304800 w 402771"/>
                      <a:gd name="connsiteY16" fmla="*/ 417281 h 977902"/>
                      <a:gd name="connsiteX17" fmla="*/ 293914 w 402771"/>
                      <a:gd name="connsiteY17" fmla="*/ 526139 h 977902"/>
                      <a:gd name="connsiteX18" fmla="*/ 315685 w 402771"/>
                      <a:gd name="connsiteY18" fmla="*/ 743853 h 977902"/>
                      <a:gd name="connsiteX19" fmla="*/ 326571 w 402771"/>
                      <a:gd name="connsiteY19" fmla="*/ 830939 h 977902"/>
                      <a:gd name="connsiteX20" fmla="*/ 315685 w 402771"/>
                      <a:gd name="connsiteY20" fmla="*/ 896253 h 977902"/>
                      <a:gd name="connsiteX21" fmla="*/ 65314 w 402771"/>
                      <a:gd name="connsiteY21" fmla="*/ 939796 h 977902"/>
                      <a:gd name="connsiteX22" fmla="*/ 43543 w 402771"/>
                      <a:gd name="connsiteY22" fmla="*/ 852710 h 977902"/>
                      <a:gd name="connsiteX23" fmla="*/ 76200 w 402771"/>
                      <a:gd name="connsiteY23" fmla="*/ 820053 h 977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402771" h="977902">
                        <a:moveTo>
                          <a:pt x="76200" y="896253"/>
                        </a:moveTo>
                        <a:cubicBezTo>
                          <a:pt x="79828" y="841824"/>
                          <a:pt x="87085" y="787516"/>
                          <a:pt x="87085" y="732967"/>
                        </a:cubicBezTo>
                        <a:cubicBezTo>
                          <a:pt x="87085" y="721493"/>
                          <a:pt x="78253" y="711599"/>
                          <a:pt x="76200" y="700310"/>
                        </a:cubicBezTo>
                        <a:cubicBezTo>
                          <a:pt x="70532" y="669133"/>
                          <a:pt x="56083" y="527536"/>
                          <a:pt x="54428" y="504367"/>
                        </a:cubicBezTo>
                        <a:cubicBezTo>
                          <a:pt x="49767" y="439118"/>
                          <a:pt x="50512" y="373467"/>
                          <a:pt x="43543" y="308424"/>
                        </a:cubicBezTo>
                        <a:cubicBezTo>
                          <a:pt x="39601" y="271630"/>
                          <a:pt x="30746" y="235466"/>
                          <a:pt x="21771" y="199567"/>
                        </a:cubicBezTo>
                        <a:cubicBezTo>
                          <a:pt x="8102" y="144892"/>
                          <a:pt x="15616" y="170217"/>
                          <a:pt x="0" y="123367"/>
                        </a:cubicBezTo>
                        <a:cubicBezTo>
                          <a:pt x="3628" y="94338"/>
                          <a:pt x="3188" y="64505"/>
                          <a:pt x="10885" y="36281"/>
                        </a:cubicBezTo>
                        <a:cubicBezTo>
                          <a:pt x="14327" y="23659"/>
                          <a:pt x="19885" y="6462"/>
                          <a:pt x="32657" y="3624"/>
                        </a:cubicBezTo>
                        <a:cubicBezTo>
                          <a:pt x="48966" y="0"/>
                          <a:pt x="140093" y="21828"/>
                          <a:pt x="163285" y="25396"/>
                        </a:cubicBezTo>
                        <a:cubicBezTo>
                          <a:pt x="192199" y="29844"/>
                          <a:pt x="221457" y="31833"/>
                          <a:pt x="250371" y="36281"/>
                        </a:cubicBezTo>
                        <a:cubicBezTo>
                          <a:pt x="268658" y="39094"/>
                          <a:pt x="286484" y="44550"/>
                          <a:pt x="304800" y="47167"/>
                        </a:cubicBezTo>
                        <a:cubicBezTo>
                          <a:pt x="337328" y="51814"/>
                          <a:pt x="370114" y="54424"/>
                          <a:pt x="402771" y="58053"/>
                        </a:cubicBezTo>
                        <a:cubicBezTo>
                          <a:pt x="391273" y="92546"/>
                          <a:pt x="394230" y="93221"/>
                          <a:pt x="370114" y="123367"/>
                        </a:cubicBezTo>
                        <a:cubicBezTo>
                          <a:pt x="334356" y="168066"/>
                          <a:pt x="360074" y="119167"/>
                          <a:pt x="326571" y="177796"/>
                        </a:cubicBezTo>
                        <a:cubicBezTo>
                          <a:pt x="301273" y="222068"/>
                          <a:pt x="305820" y="217261"/>
                          <a:pt x="293914" y="264881"/>
                        </a:cubicBezTo>
                        <a:cubicBezTo>
                          <a:pt x="297543" y="315681"/>
                          <a:pt x="304800" y="366352"/>
                          <a:pt x="304800" y="417281"/>
                        </a:cubicBezTo>
                        <a:cubicBezTo>
                          <a:pt x="304800" y="453748"/>
                          <a:pt x="293914" y="489672"/>
                          <a:pt x="293914" y="526139"/>
                        </a:cubicBezTo>
                        <a:cubicBezTo>
                          <a:pt x="293914" y="657768"/>
                          <a:pt x="301827" y="646845"/>
                          <a:pt x="315685" y="743853"/>
                        </a:cubicBezTo>
                        <a:cubicBezTo>
                          <a:pt x="319822" y="772814"/>
                          <a:pt x="322942" y="801910"/>
                          <a:pt x="326571" y="830939"/>
                        </a:cubicBezTo>
                        <a:cubicBezTo>
                          <a:pt x="322942" y="852710"/>
                          <a:pt x="324649" y="876084"/>
                          <a:pt x="315685" y="896253"/>
                        </a:cubicBezTo>
                        <a:cubicBezTo>
                          <a:pt x="279396" y="977902"/>
                          <a:pt x="73036" y="939410"/>
                          <a:pt x="65314" y="939796"/>
                        </a:cubicBezTo>
                        <a:cubicBezTo>
                          <a:pt x="17200" y="923758"/>
                          <a:pt x="11168" y="933647"/>
                          <a:pt x="43543" y="852710"/>
                        </a:cubicBezTo>
                        <a:cubicBezTo>
                          <a:pt x="49260" y="838416"/>
                          <a:pt x="76200" y="820053"/>
                          <a:pt x="76200" y="820053"/>
                        </a:cubicBezTo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>
                  <a:xfrm>
                    <a:off x="5789084" y="4352988"/>
                    <a:ext cx="413138" cy="922026"/>
                  </a:xfrm>
                  <a:custGeom>
                    <a:avLst/>
                    <a:gdLst>
                      <a:gd name="connsiteX0" fmla="*/ 154516 w 413138"/>
                      <a:gd name="connsiteY0" fmla="*/ 904812 h 922026"/>
                      <a:gd name="connsiteX1" fmla="*/ 100087 w 413138"/>
                      <a:gd name="connsiteY1" fmla="*/ 915698 h 922026"/>
                      <a:gd name="connsiteX2" fmla="*/ 67430 w 413138"/>
                      <a:gd name="connsiteY2" fmla="*/ 904812 h 922026"/>
                      <a:gd name="connsiteX3" fmla="*/ 23887 w 413138"/>
                      <a:gd name="connsiteY3" fmla="*/ 893926 h 922026"/>
                      <a:gd name="connsiteX4" fmla="*/ 2116 w 413138"/>
                      <a:gd name="connsiteY4" fmla="*/ 861269 h 922026"/>
                      <a:gd name="connsiteX5" fmla="*/ 13002 w 413138"/>
                      <a:gd name="connsiteY5" fmla="*/ 817726 h 922026"/>
                      <a:gd name="connsiteX6" fmla="*/ 34773 w 413138"/>
                      <a:gd name="connsiteY6" fmla="*/ 719755 h 922026"/>
                      <a:gd name="connsiteX7" fmla="*/ 45659 w 413138"/>
                      <a:gd name="connsiteY7" fmla="*/ 665326 h 922026"/>
                      <a:gd name="connsiteX8" fmla="*/ 67430 w 413138"/>
                      <a:gd name="connsiteY8" fmla="*/ 491155 h 922026"/>
                      <a:gd name="connsiteX9" fmla="*/ 89202 w 413138"/>
                      <a:gd name="connsiteY9" fmla="*/ 338755 h 922026"/>
                      <a:gd name="connsiteX10" fmla="*/ 56545 w 413138"/>
                      <a:gd name="connsiteY10" fmla="*/ 164583 h 922026"/>
                      <a:gd name="connsiteX11" fmla="*/ 34773 w 413138"/>
                      <a:gd name="connsiteY11" fmla="*/ 142812 h 922026"/>
                      <a:gd name="connsiteX12" fmla="*/ 23887 w 413138"/>
                      <a:gd name="connsiteY12" fmla="*/ 99269 h 922026"/>
                      <a:gd name="connsiteX13" fmla="*/ 176287 w 413138"/>
                      <a:gd name="connsiteY13" fmla="*/ 33955 h 922026"/>
                      <a:gd name="connsiteX14" fmla="*/ 285145 w 413138"/>
                      <a:gd name="connsiteY14" fmla="*/ 12183 h 922026"/>
                      <a:gd name="connsiteX15" fmla="*/ 339573 w 413138"/>
                      <a:gd name="connsiteY15" fmla="*/ 23069 h 922026"/>
                      <a:gd name="connsiteX16" fmla="*/ 372230 w 413138"/>
                      <a:gd name="connsiteY16" fmla="*/ 44841 h 922026"/>
                      <a:gd name="connsiteX17" fmla="*/ 383116 w 413138"/>
                      <a:gd name="connsiteY17" fmla="*/ 77498 h 922026"/>
                      <a:gd name="connsiteX18" fmla="*/ 394002 w 413138"/>
                      <a:gd name="connsiteY18" fmla="*/ 164583 h 922026"/>
                      <a:gd name="connsiteX19" fmla="*/ 394002 w 413138"/>
                      <a:gd name="connsiteY19" fmla="*/ 589126 h 922026"/>
                      <a:gd name="connsiteX20" fmla="*/ 383116 w 413138"/>
                      <a:gd name="connsiteY20" fmla="*/ 643555 h 922026"/>
                      <a:gd name="connsiteX21" fmla="*/ 372230 w 413138"/>
                      <a:gd name="connsiteY21" fmla="*/ 828612 h 922026"/>
                      <a:gd name="connsiteX22" fmla="*/ 361345 w 413138"/>
                      <a:gd name="connsiteY22" fmla="*/ 893926 h 922026"/>
                      <a:gd name="connsiteX23" fmla="*/ 328687 w 413138"/>
                      <a:gd name="connsiteY23" fmla="*/ 915698 h 922026"/>
                      <a:gd name="connsiteX24" fmla="*/ 100087 w 413138"/>
                      <a:gd name="connsiteY24" fmla="*/ 915698 h 922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413138" h="922026">
                        <a:moveTo>
                          <a:pt x="154516" y="904812"/>
                        </a:moveTo>
                        <a:cubicBezTo>
                          <a:pt x="136373" y="908441"/>
                          <a:pt x="118589" y="915698"/>
                          <a:pt x="100087" y="915698"/>
                        </a:cubicBezTo>
                        <a:cubicBezTo>
                          <a:pt x="88612" y="915698"/>
                          <a:pt x="78463" y="907964"/>
                          <a:pt x="67430" y="904812"/>
                        </a:cubicBezTo>
                        <a:cubicBezTo>
                          <a:pt x="53045" y="900702"/>
                          <a:pt x="38401" y="897555"/>
                          <a:pt x="23887" y="893926"/>
                        </a:cubicBezTo>
                        <a:cubicBezTo>
                          <a:pt x="16630" y="883040"/>
                          <a:pt x="3966" y="874220"/>
                          <a:pt x="2116" y="861269"/>
                        </a:cubicBezTo>
                        <a:cubicBezTo>
                          <a:pt x="0" y="846458"/>
                          <a:pt x="8892" y="832111"/>
                          <a:pt x="13002" y="817726"/>
                        </a:cubicBezTo>
                        <a:cubicBezTo>
                          <a:pt x="36992" y="733760"/>
                          <a:pt x="10218" y="854805"/>
                          <a:pt x="34773" y="719755"/>
                        </a:cubicBezTo>
                        <a:cubicBezTo>
                          <a:pt x="38083" y="701551"/>
                          <a:pt x="42617" y="683577"/>
                          <a:pt x="45659" y="665326"/>
                        </a:cubicBezTo>
                        <a:cubicBezTo>
                          <a:pt x="57124" y="596540"/>
                          <a:pt x="58922" y="563477"/>
                          <a:pt x="67430" y="491155"/>
                        </a:cubicBezTo>
                        <a:cubicBezTo>
                          <a:pt x="78327" y="398525"/>
                          <a:pt x="75563" y="420585"/>
                          <a:pt x="89202" y="338755"/>
                        </a:cubicBezTo>
                        <a:cubicBezTo>
                          <a:pt x="87793" y="324666"/>
                          <a:pt x="82446" y="190483"/>
                          <a:pt x="56545" y="164583"/>
                        </a:cubicBezTo>
                        <a:lnTo>
                          <a:pt x="34773" y="142812"/>
                        </a:lnTo>
                        <a:cubicBezTo>
                          <a:pt x="31144" y="128298"/>
                          <a:pt x="23887" y="114230"/>
                          <a:pt x="23887" y="99269"/>
                        </a:cubicBezTo>
                        <a:cubicBezTo>
                          <a:pt x="23887" y="0"/>
                          <a:pt x="67888" y="42294"/>
                          <a:pt x="176287" y="33955"/>
                        </a:cubicBezTo>
                        <a:cubicBezTo>
                          <a:pt x="216503" y="20550"/>
                          <a:pt x="235112" y="12183"/>
                          <a:pt x="285145" y="12183"/>
                        </a:cubicBezTo>
                        <a:cubicBezTo>
                          <a:pt x="303647" y="12183"/>
                          <a:pt x="321430" y="19440"/>
                          <a:pt x="339573" y="23069"/>
                        </a:cubicBezTo>
                        <a:cubicBezTo>
                          <a:pt x="350459" y="30326"/>
                          <a:pt x="364057" y="34625"/>
                          <a:pt x="372230" y="44841"/>
                        </a:cubicBezTo>
                        <a:cubicBezTo>
                          <a:pt x="379398" y="53801"/>
                          <a:pt x="381063" y="66209"/>
                          <a:pt x="383116" y="77498"/>
                        </a:cubicBezTo>
                        <a:cubicBezTo>
                          <a:pt x="388349" y="106280"/>
                          <a:pt x="390373" y="135555"/>
                          <a:pt x="394002" y="164583"/>
                        </a:cubicBezTo>
                        <a:cubicBezTo>
                          <a:pt x="403237" y="386247"/>
                          <a:pt x="413138" y="397762"/>
                          <a:pt x="394002" y="589126"/>
                        </a:cubicBezTo>
                        <a:cubicBezTo>
                          <a:pt x="392161" y="607536"/>
                          <a:pt x="386745" y="625412"/>
                          <a:pt x="383116" y="643555"/>
                        </a:cubicBezTo>
                        <a:cubicBezTo>
                          <a:pt x="379487" y="705241"/>
                          <a:pt x="377583" y="767052"/>
                          <a:pt x="372230" y="828612"/>
                        </a:cubicBezTo>
                        <a:cubicBezTo>
                          <a:pt x="370318" y="850601"/>
                          <a:pt x="371216" y="874185"/>
                          <a:pt x="361345" y="893926"/>
                        </a:cubicBezTo>
                        <a:cubicBezTo>
                          <a:pt x="355494" y="905628"/>
                          <a:pt x="341725" y="914611"/>
                          <a:pt x="328687" y="915698"/>
                        </a:cubicBezTo>
                        <a:cubicBezTo>
                          <a:pt x="252750" y="922026"/>
                          <a:pt x="176287" y="915698"/>
                          <a:pt x="100087" y="915698"/>
                        </a:cubicBezTo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7800000"/>
                    </a:lightRig>
                  </a:scene3d>
                  <a:sp3d>
                    <a:bevelT w="139700" h="139700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" name="Group 166"/>
                <p:cNvGrpSpPr/>
                <p:nvPr/>
              </p:nvGrpSpPr>
              <p:grpSpPr>
                <a:xfrm>
                  <a:off x="914400" y="1371600"/>
                  <a:ext cx="6019800" cy="1206502"/>
                  <a:chOff x="1828800" y="4114800"/>
                  <a:chExt cx="6019800" cy="1206502"/>
                </a:xfrm>
              </p:grpSpPr>
              <p:grpSp>
                <p:nvGrpSpPr>
                  <p:cNvPr id="10" name="Group 165"/>
                  <p:cNvGrpSpPr/>
                  <p:nvPr/>
                </p:nvGrpSpPr>
                <p:grpSpPr>
                  <a:xfrm>
                    <a:off x="1977571" y="4114800"/>
                    <a:ext cx="5758509" cy="1206502"/>
                    <a:chOff x="1977571" y="4114800"/>
                    <a:chExt cx="5758509" cy="1206502"/>
                  </a:xfrm>
                </p:grpSpPr>
                <p:grpSp>
                  <p:nvGrpSpPr>
                    <p:cNvPr id="11" name="Group 164"/>
                    <p:cNvGrpSpPr/>
                    <p:nvPr/>
                  </p:nvGrpSpPr>
                  <p:grpSpPr>
                    <a:xfrm>
                      <a:off x="3559629" y="4114800"/>
                      <a:ext cx="2298409" cy="1186543"/>
                      <a:chOff x="3559629" y="4114800"/>
                      <a:chExt cx="2298409" cy="1186543"/>
                    </a:xfrm>
                  </p:grpSpPr>
                  <p:sp>
                    <p:nvSpPr>
                      <p:cNvPr id="149" name="Freeform 148"/>
                      <p:cNvSpPr/>
                      <p:nvPr/>
                    </p:nvSpPr>
                    <p:spPr>
                      <a:xfrm>
                        <a:off x="3559629" y="4114800"/>
                        <a:ext cx="676438" cy="1186543"/>
                      </a:xfrm>
                      <a:custGeom>
                        <a:avLst/>
                        <a:gdLst>
                          <a:gd name="connsiteX0" fmla="*/ 206828 w 676438"/>
                          <a:gd name="connsiteY0" fmla="*/ 1175657 h 1186543"/>
                          <a:gd name="connsiteX1" fmla="*/ 119742 w 676438"/>
                          <a:gd name="connsiteY1" fmla="*/ 1164772 h 1186543"/>
                          <a:gd name="connsiteX2" fmla="*/ 54428 w 676438"/>
                          <a:gd name="connsiteY2" fmla="*/ 1143000 h 1186543"/>
                          <a:gd name="connsiteX3" fmla="*/ 32657 w 676438"/>
                          <a:gd name="connsiteY3" fmla="*/ 1110343 h 1186543"/>
                          <a:gd name="connsiteX4" fmla="*/ 10885 w 676438"/>
                          <a:gd name="connsiteY4" fmla="*/ 1088572 h 1186543"/>
                          <a:gd name="connsiteX5" fmla="*/ 32657 w 676438"/>
                          <a:gd name="connsiteY5" fmla="*/ 947057 h 1186543"/>
                          <a:gd name="connsiteX6" fmla="*/ 0 w 676438"/>
                          <a:gd name="connsiteY6" fmla="*/ 664029 h 1186543"/>
                          <a:gd name="connsiteX7" fmla="*/ 10885 w 676438"/>
                          <a:gd name="connsiteY7" fmla="*/ 478972 h 1186543"/>
                          <a:gd name="connsiteX8" fmla="*/ 21771 w 676438"/>
                          <a:gd name="connsiteY8" fmla="*/ 424543 h 1186543"/>
                          <a:gd name="connsiteX9" fmla="*/ 65314 w 676438"/>
                          <a:gd name="connsiteY9" fmla="*/ 359229 h 1186543"/>
                          <a:gd name="connsiteX10" fmla="*/ 87085 w 676438"/>
                          <a:gd name="connsiteY10" fmla="*/ 326572 h 1186543"/>
                          <a:gd name="connsiteX11" fmla="*/ 97971 w 676438"/>
                          <a:gd name="connsiteY11" fmla="*/ 293914 h 1186543"/>
                          <a:gd name="connsiteX12" fmla="*/ 141514 w 676438"/>
                          <a:gd name="connsiteY12" fmla="*/ 239486 h 1186543"/>
                          <a:gd name="connsiteX13" fmla="*/ 174171 w 676438"/>
                          <a:gd name="connsiteY13" fmla="*/ 217714 h 1186543"/>
                          <a:gd name="connsiteX14" fmla="*/ 195942 w 676438"/>
                          <a:gd name="connsiteY14" fmla="*/ 185057 h 1186543"/>
                          <a:gd name="connsiteX15" fmla="*/ 217714 w 676438"/>
                          <a:gd name="connsiteY15" fmla="*/ 54429 h 1186543"/>
                          <a:gd name="connsiteX16" fmla="*/ 239485 w 676438"/>
                          <a:gd name="connsiteY16" fmla="*/ 32657 h 1186543"/>
                          <a:gd name="connsiteX17" fmla="*/ 315685 w 676438"/>
                          <a:gd name="connsiteY17" fmla="*/ 0 h 1186543"/>
                          <a:gd name="connsiteX18" fmla="*/ 391885 w 676438"/>
                          <a:gd name="connsiteY18" fmla="*/ 21772 h 1186543"/>
                          <a:gd name="connsiteX19" fmla="*/ 435428 w 676438"/>
                          <a:gd name="connsiteY19" fmla="*/ 76200 h 1186543"/>
                          <a:gd name="connsiteX20" fmla="*/ 446314 w 676438"/>
                          <a:gd name="connsiteY20" fmla="*/ 108857 h 1186543"/>
                          <a:gd name="connsiteX21" fmla="*/ 468085 w 676438"/>
                          <a:gd name="connsiteY21" fmla="*/ 130629 h 1186543"/>
                          <a:gd name="connsiteX22" fmla="*/ 489857 w 676438"/>
                          <a:gd name="connsiteY22" fmla="*/ 163286 h 1186543"/>
                          <a:gd name="connsiteX23" fmla="*/ 555171 w 676438"/>
                          <a:gd name="connsiteY23" fmla="*/ 206829 h 1186543"/>
                          <a:gd name="connsiteX24" fmla="*/ 576942 w 676438"/>
                          <a:gd name="connsiteY24" fmla="*/ 239486 h 1186543"/>
                          <a:gd name="connsiteX25" fmla="*/ 598714 w 676438"/>
                          <a:gd name="connsiteY25" fmla="*/ 261257 h 1186543"/>
                          <a:gd name="connsiteX26" fmla="*/ 642257 w 676438"/>
                          <a:gd name="connsiteY26" fmla="*/ 359229 h 1186543"/>
                          <a:gd name="connsiteX27" fmla="*/ 653142 w 676438"/>
                          <a:gd name="connsiteY27" fmla="*/ 413657 h 1186543"/>
                          <a:gd name="connsiteX28" fmla="*/ 664028 w 676438"/>
                          <a:gd name="connsiteY28" fmla="*/ 446314 h 1186543"/>
                          <a:gd name="connsiteX29" fmla="*/ 674914 w 676438"/>
                          <a:gd name="connsiteY29" fmla="*/ 533400 h 1186543"/>
                          <a:gd name="connsiteX30" fmla="*/ 664028 w 676438"/>
                          <a:gd name="connsiteY30" fmla="*/ 729343 h 1186543"/>
                          <a:gd name="connsiteX31" fmla="*/ 642257 w 676438"/>
                          <a:gd name="connsiteY31" fmla="*/ 838200 h 1186543"/>
                          <a:gd name="connsiteX32" fmla="*/ 631371 w 676438"/>
                          <a:gd name="connsiteY32" fmla="*/ 936172 h 1186543"/>
                          <a:gd name="connsiteX33" fmla="*/ 620485 w 676438"/>
                          <a:gd name="connsiteY33" fmla="*/ 1153886 h 1186543"/>
                          <a:gd name="connsiteX34" fmla="*/ 576942 w 676438"/>
                          <a:gd name="connsiteY34" fmla="*/ 1186543 h 1186543"/>
                          <a:gd name="connsiteX35" fmla="*/ 468085 w 676438"/>
                          <a:gd name="connsiteY35" fmla="*/ 1153886 h 1186543"/>
                          <a:gd name="connsiteX36" fmla="*/ 348342 w 676438"/>
                          <a:gd name="connsiteY36" fmla="*/ 1164772 h 1186543"/>
                          <a:gd name="connsiteX37" fmla="*/ 315685 w 676438"/>
                          <a:gd name="connsiteY37" fmla="*/ 1175657 h 1186543"/>
                          <a:gd name="connsiteX38" fmla="*/ 206828 w 676438"/>
                          <a:gd name="connsiteY38" fmla="*/ 1164772 h 1186543"/>
                          <a:gd name="connsiteX39" fmla="*/ 141514 w 676438"/>
                          <a:gd name="connsiteY39" fmla="*/ 1143000 h 11865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676438" h="1186543">
                            <a:moveTo>
                              <a:pt x="206828" y="1175657"/>
                            </a:moveTo>
                            <a:cubicBezTo>
                              <a:pt x="177799" y="1172029"/>
                              <a:pt x="148347" y="1170902"/>
                              <a:pt x="119742" y="1164772"/>
                            </a:cubicBezTo>
                            <a:cubicBezTo>
                              <a:pt x="97302" y="1159964"/>
                              <a:pt x="54428" y="1143000"/>
                              <a:pt x="54428" y="1143000"/>
                            </a:cubicBezTo>
                            <a:cubicBezTo>
                              <a:pt x="47171" y="1132114"/>
                              <a:pt x="40830" y="1120559"/>
                              <a:pt x="32657" y="1110343"/>
                            </a:cubicBezTo>
                            <a:cubicBezTo>
                              <a:pt x="26246" y="1102329"/>
                              <a:pt x="12018" y="1098772"/>
                              <a:pt x="10885" y="1088572"/>
                            </a:cubicBezTo>
                            <a:cubicBezTo>
                              <a:pt x="9951" y="1080168"/>
                              <a:pt x="30406" y="960563"/>
                              <a:pt x="32657" y="947057"/>
                            </a:cubicBezTo>
                            <a:cubicBezTo>
                              <a:pt x="4706" y="751403"/>
                              <a:pt x="15146" y="845796"/>
                              <a:pt x="0" y="664029"/>
                            </a:cubicBezTo>
                            <a:cubicBezTo>
                              <a:pt x="3628" y="602343"/>
                              <a:pt x="5291" y="540511"/>
                              <a:pt x="10885" y="478972"/>
                            </a:cubicBezTo>
                            <a:cubicBezTo>
                              <a:pt x="12560" y="460546"/>
                              <a:pt x="14115" y="441387"/>
                              <a:pt x="21771" y="424543"/>
                            </a:cubicBezTo>
                            <a:cubicBezTo>
                              <a:pt x="32599" y="400722"/>
                              <a:pt x="50800" y="381000"/>
                              <a:pt x="65314" y="359229"/>
                            </a:cubicBezTo>
                            <a:cubicBezTo>
                              <a:pt x="72571" y="348343"/>
                              <a:pt x="82948" y="338984"/>
                              <a:pt x="87085" y="326572"/>
                            </a:cubicBezTo>
                            <a:cubicBezTo>
                              <a:pt x="90714" y="315686"/>
                              <a:pt x="92839" y="304177"/>
                              <a:pt x="97971" y="293914"/>
                            </a:cubicBezTo>
                            <a:cubicBezTo>
                              <a:pt x="107402" y="275051"/>
                              <a:pt x="124637" y="252988"/>
                              <a:pt x="141514" y="239486"/>
                            </a:cubicBezTo>
                            <a:cubicBezTo>
                              <a:pt x="151730" y="231313"/>
                              <a:pt x="163285" y="224971"/>
                              <a:pt x="174171" y="217714"/>
                            </a:cubicBezTo>
                            <a:cubicBezTo>
                              <a:pt x="181428" y="206828"/>
                              <a:pt x="192500" y="197679"/>
                              <a:pt x="195942" y="185057"/>
                            </a:cubicBezTo>
                            <a:cubicBezTo>
                              <a:pt x="199621" y="171569"/>
                              <a:pt x="204368" y="81122"/>
                              <a:pt x="217714" y="54429"/>
                            </a:cubicBezTo>
                            <a:cubicBezTo>
                              <a:pt x="222304" y="45249"/>
                              <a:pt x="231471" y="39068"/>
                              <a:pt x="239485" y="32657"/>
                            </a:cubicBezTo>
                            <a:cubicBezTo>
                              <a:pt x="273654" y="5321"/>
                              <a:pt x="271956" y="10932"/>
                              <a:pt x="315685" y="0"/>
                            </a:cubicBezTo>
                            <a:cubicBezTo>
                              <a:pt x="323820" y="2034"/>
                              <a:pt x="380729" y="15079"/>
                              <a:pt x="391885" y="21772"/>
                            </a:cubicBezTo>
                            <a:cubicBezTo>
                              <a:pt x="406351" y="30452"/>
                              <a:pt x="429070" y="63484"/>
                              <a:pt x="435428" y="76200"/>
                            </a:cubicBezTo>
                            <a:cubicBezTo>
                              <a:pt x="440560" y="86463"/>
                              <a:pt x="440410" y="99018"/>
                              <a:pt x="446314" y="108857"/>
                            </a:cubicBezTo>
                            <a:cubicBezTo>
                              <a:pt x="451594" y="117658"/>
                              <a:pt x="461674" y="122615"/>
                              <a:pt x="468085" y="130629"/>
                            </a:cubicBezTo>
                            <a:cubicBezTo>
                              <a:pt x="476258" y="140845"/>
                              <a:pt x="480011" y="154671"/>
                              <a:pt x="489857" y="163286"/>
                            </a:cubicBezTo>
                            <a:cubicBezTo>
                              <a:pt x="509549" y="180516"/>
                              <a:pt x="555171" y="206829"/>
                              <a:pt x="555171" y="206829"/>
                            </a:cubicBezTo>
                            <a:cubicBezTo>
                              <a:pt x="562428" y="217715"/>
                              <a:pt x="568769" y="229270"/>
                              <a:pt x="576942" y="239486"/>
                            </a:cubicBezTo>
                            <a:cubicBezTo>
                              <a:pt x="583353" y="247500"/>
                              <a:pt x="594124" y="252077"/>
                              <a:pt x="598714" y="261257"/>
                            </a:cubicBezTo>
                            <a:cubicBezTo>
                              <a:pt x="676438" y="416706"/>
                              <a:pt x="578215" y="263169"/>
                              <a:pt x="642257" y="359229"/>
                            </a:cubicBezTo>
                            <a:cubicBezTo>
                              <a:pt x="645885" y="377372"/>
                              <a:pt x="648655" y="395707"/>
                              <a:pt x="653142" y="413657"/>
                            </a:cubicBezTo>
                            <a:cubicBezTo>
                              <a:pt x="655925" y="424789"/>
                              <a:pt x="661975" y="435025"/>
                              <a:pt x="664028" y="446314"/>
                            </a:cubicBezTo>
                            <a:cubicBezTo>
                              <a:pt x="669261" y="475097"/>
                              <a:pt x="671285" y="504371"/>
                              <a:pt x="674914" y="533400"/>
                            </a:cubicBezTo>
                            <a:cubicBezTo>
                              <a:pt x="671285" y="598714"/>
                              <a:pt x="669461" y="664154"/>
                              <a:pt x="664028" y="729343"/>
                            </a:cubicBezTo>
                            <a:cubicBezTo>
                              <a:pt x="660692" y="769373"/>
                              <a:pt x="651710" y="800386"/>
                              <a:pt x="642257" y="838200"/>
                            </a:cubicBezTo>
                            <a:cubicBezTo>
                              <a:pt x="638628" y="870857"/>
                              <a:pt x="633632" y="903392"/>
                              <a:pt x="631371" y="936172"/>
                            </a:cubicBezTo>
                            <a:cubicBezTo>
                              <a:pt x="626372" y="1008662"/>
                              <a:pt x="635921" y="1082882"/>
                              <a:pt x="620485" y="1153886"/>
                            </a:cubicBezTo>
                            <a:cubicBezTo>
                              <a:pt x="616631" y="1171615"/>
                              <a:pt x="591456" y="1175657"/>
                              <a:pt x="576942" y="1186543"/>
                            </a:cubicBezTo>
                            <a:cubicBezTo>
                              <a:pt x="497435" y="1160041"/>
                              <a:pt x="533892" y="1170338"/>
                              <a:pt x="468085" y="1153886"/>
                            </a:cubicBezTo>
                            <a:cubicBezTo>
                              <a:pt x="428171" y="1157515"/>
                              <a:pt x="388018" y="1159104"/>
                              <a:pt x="348342" y="1164772"/>
                            </a:cubicBezTo>
                            <a:cubicBezTo>
                              <a:pt x="336983" y="1166395"/>
                              <a:pt x="327159" y="1175657"/>
                              <a:pt x="315685" y="1175657"/>
                            </a:cubicBezTo>
                            <a:cubicBezTo>
                              <a:pt x="279218" y="1175657"/>
                              <a:pt x="243114" y="1168400"/>
                              <a:pt x="206828" y="1164772"/>
                            </a:cubicBezTo>
                            <a:lnTo>
                              <a:pt x="141514" y="1143000"/>
                            </a:lnTo>
                          </a:path>
                        </a:pathLst>
                      </a:custGeom>
                      <a:gradFill>
                        <a:gsLst>
                          <a:gs pos="0">
                            <a:schemeClr val="accent3">
                              <a:lumMod val="50000"/>
                            </a:schemeClr>
                          </a:gs>
                          <a:gs pos="50000">
                            <a:srgbClr val="9CB86E"/>
                          </a:gs>
                          <a:gs pos="100000">
                            <a:srgbClr val="156B13"/>
                          </a:gs>
                        </a:gsLst>
                        <a:lin ang="5400000" scaled="0"/>
                      </a:gradFill>
                      <a:effectLst>
                        <a:innerShdw blurRad="63500" dist="50800" dir="8100000">
                          <a:prstClr val="black">
                            <a:alpha val="50000"/>
                          </a:prstClr>
                        </a:innerShdw>
                      </a:effectLst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0" name="Freeform 149"/>
                      <p:cNvSpPr/>
                      <p:nvPr/>
                    </p:nvSpPr>
                    <p:spPr>
                      <a:xfrm>
                        <a:off x="5181600" y="4114800"/>
                        <a:ext cx="676438" cy="1186543"/>
                      </a:xfrm>
                      <a:custGeom>
                        <a:avLst/>
                        <a:gdLst>
                          <a:gd name="connsiteX0" fmla="*/ 206828 w 676438"/>
                          <a:gd name="connsiteY0" fmla="*/ 1175657 h 1186543"/>
                          <a:gd name="connsiteX1" fmla="*/ 119742 w 676438"/>
                          <a:gd name="connsiteY1" fmla="*/ 1164772 h 1186543"/>
                          <a:gd name="connsiteX2" fmla="*/ 54428 w 676438"/>
                          <a:gd name="connsiteY2" fmla="*/ 1143000 h 1186543"/>
                          <a:gd name="connsiteX3" fmla="*/ 32657 w 676438"/>
                          <a:gd name="connsiteY3" fmla="*/ 1110343 h 1186543"/>
                          <a:gd name="connsiteX4" fmla="*/ 10885 w 676438"/>
                          <a:gd name="connsiteY4" fmla="*/ 1088572 h 1186543"/>
                          <a:gd name="connsiteX5" fmla="*/ 32657 w 676438"/>
                          <a:gd name="connsiteY5" fmla="*/ 947057 h 1186543"/>
                          <a:gd name="connsiteX6" fmla="*/ 0 w 676438"/>
                          <a:gd name="connsiteY6" fmla="*/ 664029 h 1186543"/>
                          <a:gd name="connsiteX7" fmla="*/ 10885 w 676438"/>
                          <a:gd name="connsiteY7" fmla="*/ 478972 h 1186543"/>
                          <a:gd name="connsiteX8" fmla="*/ 21771 w 676438"/>
                          <a:gd name="connsiteY8" fmla="*/ 424543 h 1186543"/>
                          <a:gd name="connsiteX9" fmla="*/ 65314 w 676438"/>
                          <a:gd name="connsiteY9" fmla="*/ 359229 h 1186543"/>
                          <a:gd name="connsiteX10" fmla="*/ 87085 w 676438"/>
                          <a:gd name="connsiteY10" fmla="*/ 326572 h 1186543"/>
                          <a:gd name="connsiteX11" fmla="*/ 97971 w 676438"/>
                          <a:gd name="connsiteY11" fmla="*/ 293914 h 1186543"/>
                          <a:gd name="connsiteX12" fmla="*/ 141514 w 676438"/>
                          <a:gd name="connsiteY12" fmla="*/ 239486 h 1186543"/>
                          <a:gd name="connsiteX13" fmla="*/ 174171 w 676438"/>
                          <a:gd name="connsiteY13" fmla="*/ 217714 h 1186543"/>
                          <a:gd name="connsiteX14" fmla="*/ 195942 w 676438"/>
                          <a:gd name="connsiteY14" fmla="*/ 185057 h 1186543"/>
                          <a:gd name="connsiteX15" fmla="*/ 217714 w 676438"/>
                          <a:gd name="connsiteY15" fmla="*/ 54429 h 1186543"/>
                          <a:gd name="connsiteX16" fmla="*/ 239485 w 676438"/>
                          <a:gd name="connsiteY16" fmla="*/ 32657 h 1186543"/>
                          <a:gd name="connsiteX17" fmla="*/ 315685 w 676438"/>
                          <a:gd name="connsiteY17" fmla="*/ 0 h 1186543"/>
                          <a:gd name="connsiteX18" fmla="*/ 391885 w 676438"/>
                          <a:gd name="connsiteY18" fmla="*/ 21772 h 1186543"/>
                          <a:gd name="connsiteX19" fmla="*/ 435428 w 676438"/>
                          <a:gd name="connsiteY19" fmla="*/ 76200 h 1186543"/>
                          <a:gd name="connsiteX20" fmla="*/ 446314 w 676438"/>
                          <a:gd name="connsiteY20" fmla="*/ 108857 h 1186543"/>
                          <a:gd name="connsiteX21" fmla="*/ 468085 w 676438"/>
                          <a:gd name="connsiteY21" fmla="*/ 130629 h 1186543"/>
                          <a:gd name="connsiteX22" fmla="*/ 489857 w 676438"/>
                          <a:gd name="connsiteY22" fmla="*/ 163286 h 1186543"/>
                          <a:gd name="connsiteX23" fmla="*/ 555171 w 676438"/>
                          <a:gd name="connsiteY23" fmla="*/ 206829 h 1186543"/>
                          <a:gd name="connsiteX24" fmla="*/ 576942 w 676438"/>
                          <a:gd name="connsiteY24" fmla="*/ 239486 h 1186543"/>
                          <a:gd name="connsiteX25" fmla="*/ 598714 w 676438"/>
                          <a:gd name="connsiteY25" fmla="*/ 261257 h 1186543"/>
                          <a:gd name="connsiteX26" fmla="*/ 642257 w 676438"/>
                          <a:gd name="connsiteY26" fmla="*/ 359229 h 1186543"/>
                          <a:gd name="connsiteX27" fmla="*/ 653142 w 676438"/>
                          <a:gd name="connsiteY27" fmla="*/ 413657 h 1186543"/>
                          <a:gd name="connsiteX28" fmla="*/ 664028 w 676438"/>
                          <a:gd name="connsiteY28" fmla="*/ 446314 h 1186543"/>
                          <a:gd name="connsiteX29" fmla="*/ 674914 w 676438"/>
                          <a:gd name="connsiteY29" fmla="*/ 533400 h 1186543"/>
                          <a:gd name="connsiteX30" fmla="*/ 664028 w 676438"/>
                          <a:gd name="connsiteY30" fmla="*/ 729343 h 1186543"/>
                          <a:gd name="connsiteX31" fmla="*/ 642257 w 676438"/>
                          <a:gd name="connsiteY31" fmla="*/ 838200 h 1186543"/>
                          <a:gd name="connsiteX32" fmla="*/ 631371 w 676438"/>
                          <a:gd name="connsiteY32" fmla="*/ 936172 h 1186543"/>
                          <a:gd name="connsiteX33" fmla="*/ 620485 w 676438"/>
                          <a:gd name="connsiteY33" fmla="*/ 1153886 h 1186543"/>
                          <a:gd name="connsiteX34" fmla="*/ 576942 w 676438"/>
                          <a:gd name="connsiteY34" fmla="*/ 1186543 h 1186543"/>
                          <a:gd name="connsiteX35" fmla="*/ 468085 w 676438"/>
                          <a:gd name="connsiteY35" fmla="*/ 1153886 h 1186543"/>
                          <a:gd name="connsiteX36" fmla="*/ 348342 w 676438"/>
                          <a:gd name="connsiteY36" fmla="*/ 1164772 h 1186543"/>
                          <a:gd name="connsiteX37" fmla="*/ 315685 w 676438"/>
                          <a:gd name="connsiteY37" fmla="*/ 1175657 h 1186543"/>
                          <a:gd name="connsiteX38" fmla="*/ 206828 w 676438"/>
                          <a:gd name="connsiteY38" fmla="*/ 1164772 h 1186543"/>
                          <a:gd name="connsiteX39" fmla="*/ 141514 w 676438"/>
                          <a:gd name="connsiteY39" fmla="*/ 1143000 h 11865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676438" h="1186543">
                            <a:moveTo>
                              <a:pt x="206828" y="1175657"/>
                            </a:moveTo>
                            <a:cubicBezTo>
                              <a:pt x="177799" y="1172029"/>
                              <a:pt x="148347" y="1170902"/>
                              <a:pt x="119742" y="1164772"/>
                            </a:cubicBezTo>
                            <a:cubicBezTo>
                              <a:pt x="97302" y="1159964"/>
                              <a:pt x="54428" y="1143000"/>
                              <a:pt x="54428" y="1143000"/>
                            </a:cubicBezTo>
                            <a:cubicBezTo>
                              <a:pt x="47171" y="1132114"/>
                              <a:pt x="40830" y="1120559"/>
                              <a:pt x="32657" y="1110343"/>
                            </a:cubicBezTo>
                            <a:cubicBezTo>
                              <a:pt x="26246" y="1102329"/>
                              <a:pt x="12018" y="1098772"/>
                              <a:pt x="10885" y="1088572"/>
                            </a:cubicBezTo>
                            <a:cubicBezTo>
                              <a:pt x="9951" y="1080168"/>
                              <a:pt x="30406" y="960563"/>
                              <a:pt x="32657" y="947057"/>
                            </a:cubicBezTo>
                            <a:cubicBezTo>
                              <a:pt x="4706" y="751403"/>
                              <a:pt x="15146" y="845796"/>
                              <a:pt x="0" y="664029"/>
                            </a:cubicBezTo>
                            <a:cubicBezTo>
                              <a:pt x="3628" y="602343"/>
                              <a:pt x="5291" y="540511"/>
                              <a:pt x="10885" y="478972"/>
                            </a:cubicBezTo>
                            <a:cubicBezTo>
                              <a:pt x="12560" y="460546"/>
                              <a:pt x="14115" y="441387"/>
                              <a:pt x="21771" y="424543"/>
                            </a:cubicBezTo>
                            <a:cubicBezTo>
                              <a:pt x="32599" y="400722"/>
                              <a:pt x="50800" y="381000"/>
                              <a:pt x="65314" y="359229"/>
                            </a:cubicBezTo>
                            <a:cubicBezTo>
                              <a:pt x="72571" y="348343"/>
                              <a:pt x="82948" y="338984"/>
                              <a:pt x="87085" y="326572"/>
                            </a:cubicBezTo>
                            <a:cubicBezTo>
                              <a:pt x="90714" y="315686"/>
                              <a:pt x="92839" y="304177"/>
                              <a:pt x="97971" y="293914"/>
                            </a:cubicBezTo>
                            <a:cubicBezTo>
                              <a:pt x="107402" y="275051"/>
                              <a:pt x="124637" y="252988"/>
                              <a:pt x="141514" y="239486"/>
                            </a:cubicBezTo>
                            <a:cubicBezTo>
                              <a:pt x="151730" y="231313"/>
                              <a:pt x="163285" y="224971"/>
                              <a:pt x="174171" y="217714"/>
                            </a:cubicBezTo>
                            <a:cubicBezTo>
                              <a:pt x="181428" y="206828"/>
                              <a:pt x="192500" y="197679"/>
                              <a:pt x="195942" y="185057"/>
                            </a:cubicBezTo>
                            <a:cubicBezTo>
                              <a:pt x="199621" y="171569"/>
                              <a:pt x="204368" y="81122"/>
                              <a:pt x="217714" y="54429"/>
                            </a:cubicBezTo>
                            <a:cubicBezTo>
                              <a:pt x="222304" y="45249"/>
                              <a:pt x="231471" y="39068"/>
                              <a:pt x="239485" y="32657"/>
                            </a:cubicBezTo>
                            <a:cubicBezTo>
                              <a:pt x="273654" y="5321"/>
                              <a:pt x="271956" y="10932"/>
                              <a:pt x="315685" y="0"/>
                            </a:cubicBezTo>
                            <a:cubicBezTo>
                              <a:pt x="323820" y="2034"/>
                              <a:pt x="380729" y="15079"/>
                              <a:pt x="391885" y="21772"/>
                            </a:cubicBezTo>
                            <a:cubicBezTo>
                              <a:pt x="406351" y="30452"/>
                              <a:pt x="429070" y="63484"/>
                              <a:pt x="435428" y="76200"/>
                            </a:cubicBezTo>
                            <a:cubicBezTo>
                              <a:pt x="440560" y="86463"/>
                              <a:pt x="440410" y="99018"/>
                              <a:pt x="446314" y="108857"/>
                            </a:cubicBezTo>
                            <a:cubicBezTo>
                              <a:pt x="451594" y="117658"/>
                              <a:pt x="461674" y="122615"/>
                              <a:pt x="468085" y="130629"/>
                            </a:cubicBezTo>
                            <a:cubicBezTo>
                              <a:pt x="476258" y="140845"/>
                              <a:pt x="480011" y="154671"/>
                              <a:pt x="489857" y="163286"/>
                            </a:cubicBezTo>
                            <a:cubicBezTo>
                              <a:pt x="509549" y="180516"/>
                              <a:pt x="555171" y="206829"/>
                              <a:pt x="555171" y="206829"/>
                            </a:cubicBezTo>
                            <a:cubicBezTo>
                              <a:pt x="562428" y="217715"/>
                              <a:pt x="568769" y="229270"/>
                              <a:pt x="576942" y="239486"/>
                            </a:cubicBezTo>
                            <a:cubicBezTo>
                              <a:pt x="583353" y="247500"/>
                              <a:pt x="594124" y="252077"/>
                              <a:pt x="598714" y="261257"/>
                            </a:cubicBezTo>
                            <a:cubicBezTo>
                              <a:pt x="676438" y="416706"/>
                              <a:pt x="578215" y="263169"/>
                              <a:pt x="642257" y="359229"/>
                            </a:cubicBezTo>
                            <a:cubicBezTo>
                              <a:pt x="645885" y="377372"/>
                              <a:pt x="648655" y="395707"/>
                              <a:pt x="653142" y="413657"/>
                            </a:cubicBezTo>
                            <a:cubicBezTo>
                              <a:pt x="655925" y="424789"/>
                              <a:pt x="661975" y="435025"/>
                              <a:pt x="664028" y="446314"/>
                            </a:cubicBezTo>
                            <a:cubicBezTo>
                              <a:pt x="669261" y="475097"/>
                              <a:pt x="671285" y="504371"/>
                              <a:pt x="674914" y="533400"/>
                            </a:cubicBezTo>
                            <a:cubicBezTo>
                              <a:pt x="671285" y="598714"/>
                              <a:pt x="669461" y="664154"/>
                              <a:pt x="664028" y="729343"/>
                            </a:cubicBezTo>
                            <a:cubicBezTo>
                              <a:pt x="660692" y="769373"/>
                              <a:pt x="651710" y="800386"/>
                              <a:pt x="642257" y="838200"/>
                            </a:cubicBezTo>
                            <a:cubicBezTo>
                              <a:pt x="638628" y="870857"/>
                              <a:pt x="633632" y="903392"/>
                              <a:pt x="631371" y="936172"/>
                            </a:cubicBezTo>
                            <a:cubicBezTo>
                              <a:pt x="626372" y="1008662"/>
                              <a:pt x="635921" y="1082882"/>
                              <a:pt x="620485" y="1153886"/>
                            </a:cubicBezTo>
                            <a:cubicBezTo>
                              <a:pt x="616631" y="1171615"/>
                              <a:pt x="591456" y="1175657"/>
                              <a:pt x="576942" y="1186543"/>
                            </a:cubicBezTo>
                            <a:cubicBezTo>
                              <a:pt x="497435" y="1160041"/>
                              <a:pt x="533892" y="1170338"/>
                              <a:pt x="468085" y="1153886"/>
                            </a:cubicBezTo>
                            <a:cubicBezTo>
                              <a:pt x="428171" y="1157515"/>
                              <a:pt x="388018" y="1159104"/>
                              <a:pt x="348342" y="1164772"/>
                            </a:cubicBezTo>
                            <a:cubicBezTo>
                              <a:pt x="336983" y="1166395"/>
                              <a:pt x="327159" y="1175657"/>
                              <a:pt x="315685" y="1175657"/>
                            </a:cubicBezTo>
                            <a:cubicBezTo>
                              <a:pt x="279218" y="1175657"/>
                              <a:pt x="243114" y="1168400"/>
                              <a:pt x="206828" y="1164772"/>
                            </a:cubicBezTo>
                            <a:lnTo>
                              <a:pt x="141514" y="1143000"/>
                            </a:lnTo>
                          </a:path>
                        </a:pathLst>
                      </a:custGeom>
                      <a:gradFill>
                        <a:gsLst>
                          <a:gs pos="0">
                            <a:schemeClr val="accent3">
                              <a:lumMod val="50000"/>
                            </a:schemeClr>
                          </a:gs>
                          <a:gs pos="50000">
                            <a:srgbClr val="9CB86E"/>
                          </a:gs>
                          <a:gs pos="100000">
                            <a:srgbClr val="156B13"/>
                          </a:gs>
                        </a:gsLst>
                        <a:lin ang="5400000" scaled="0"/>
                      </a:gradFill>
                      <a:effectLst>
                        <a:innerShdw blurRad="63500" dist="50800" dir="13500000">
                          <a:prstClr val="black">
                            <a:alpha val="50000"/>
                          </a:prstClr>
                        </a:innerShdw>
                      </a:effectLst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2" name="Group 162"/>
                    <p:cNvGrpSpPr/>
                    <p:nvPr/>
                  </p:nvGrpSpPr>
                  <p:grpSpPr>
                    <a:xfrm>
                      <a:off x="1977571" y="4256314"/>
                      <a:ext cx="5758509" cy="1064988"/>
                      <a:chOff x="1977571" y="4256314"/>
                      <a:chExt cx="5758509" cy="1064988"/>
                    </a:xfrm>
                    <a:solidFill>
                      <a:schemeClr val="accent2">
                        <a:lumMod val="60000"/>
                        <a:lumOff val="40000"/>
                      </a:schemeClr>
                    </a:solidFill>
                  </p:grpSpPr>
                  <p:sp>
                    <p:nvSpPr>
                      <p:cNvPr id="146" name="Freeform 145"/>
                      <p:cNvSpPr/>
                      <p:nvPr/>
                    </p:nvSpPr>
                    <p:spPr>
                      <a:xfrm>
                        <a:off x="1977571" y="4256314"/>
                        <a:ext cx="619051" cy="1018262"/>
                      </a:xfrm>
                      <a:custGeom>
                        <a:avLst/>
                        <a:gdLst>
                          <a:gd name="connsiteX0" fmla="*/ 68943 w 619051"/>
                          <a:gd name="connsiteY0" fmla="*/ 1001486 h 1018262"/>
                          <a:gd name="connsiteX1" fmla="*/ 482600 w 619051"/>
                          <a:gd name="connsiteY1" fmla="*/ 1012372 h 1018262"/>
                          <a:gd name="connsiteX2" fmla="*/ 569686 w 619051"/>
                          <a:gd name="connsiteY2" fmla="*/ 1001486 h 1018262"/>
                          <a:gd name="connsiteX3" fmla="*/ 591458 w 619051"/>
                          <a:gd name="connsiteY3" fmla="*/ 936172 h 1018262"/>
                          <a:gd name="connsiteX4" fmla="*/ 602343 w 619051"/>
                          <a:gd name="connsiteY4" fmla="*/ 903515 h 1018262"/>
                          <a:gd name="connsiteX5" fmla="*/ 591458 w 619051"/>
                          <a:gd name="connsiteY5" fmla="*/ 620486 h 1018262"/>
                          <a:gd name="connsiteX6" fmla="*/ 580572 w 619051"/>
                          <a:gd name="connsiteY6" fmla="*/ 533400 h 1018262"/>
                          <a:gd name="connsiteX7" fmla="*/ 558800 w 619051"/>
                          <a:gd name="connsiteY7" fmla="*/ 413657 h 1018262"/>
                          <a:gd name="connsiteX8" fmla="*/ 547915 w 619051"/>
                          <a:gd name="connsiteY8" fmla="*/ 348343 h 1018262"/>
                          <a:gd name="connsiteX9" fmla="*/ 526143 w 619051"/>
                          <a:gd name="connsiteY9" fmla="*/ 261257 h 1018262"/>
                          <a:gd name="connsiteX10" fmla="*/ 504372 w 619051"/>
                          <a:gd name="connsiteY10" fmla="*/ 228600 h 1018262"/>
                          <a:gd name="connsiteX11" fmla="*/ 482600 w 619051"/>
                          <a:gd name="connsiteY11" fmla="*/ 163286 h 1018262"/>
                          <a:gd name="connsiteX12" fmla="*/ 460829 w 619051"/>
                          <a:gd name="connsiteY12" fmla="*/ 119743 h 1018262"/>
                          <a:gd name="connsiteX13" fmla="*/ 449943 w 619051"/>
                          <a:gd name="connsiteY13" fmla="*/ 87086 h 1018262"/>
                          <a:gd name="connsiteX14" fmla="*/ 428172 w 619051"/>
                          <a:gd name="connsiteY14" fmla="*/ 54429 h 1018262"/>
                          <a:gd name="connsiteX15" fmla="*/ 417286 w 619051"/>
                          <a:gd name="connsiteY15" fmla="*/ 21772 h 1018262"/>
                          <a:gd name="connsiteX16" fmla="*/ 341086 w 619051"/>
                          <a:gd name="connsiteY16" fmla="*/ 0 h 1018262"/>
                          <a:gd name="connsiteX17" fmla="*/ 232229 w 619051"/>
                          <a:gd name="connsiteY17" fmla="*/ 10886 h 1018262"/>
                          <a:gd name="connsiteX18" fmla="*/ 199572 w 619051"/>
                          <a:gd name="connsiteY18" fmla="*/ 32657 h 1018262"/>
                          <a:gd name="connsiteX19" fmla="*/ 156029 w 619051"/>
                          <a:gd name="connsiteY19" fmla="*/ 87086 h 1018262"/>
                          <a:gd name="connsiteX20" fmla="*/ 134258 w 619051"/>
                          <a:gd name="connsiteY20" fmla="*/ 152400 h 1018262"/>
                          <a:gd name="connsiteX21" fmla="*/ 123372 w 619051"/>
                          <a:gd name="connsiteY21" fmla="*/ 185057 h 1018262"/>
                          <a:gd name="connsiteX22" fmla="*/ 112486 w 619051"/>
                          <a:gd name="connsiteY22" fmla="*/ 217715 h 1018262"/>
                          <a:gd name="connsiteX23" fmla="*/ 101600 w 619051"/>
                          <a:gd name="connsiteY23" fmla="*/ 250372 h 1018262"/>
                          <a:gd name="connsiteX24" fmla="*/ 68943 w 619051"/>
                          <a:gd name="connsiteY24" fmla="*/ 696686 h 1018262"/>
                          <a:gd name="connsiteX25" fmla="*/ 58058 w 619051"/>
                          <a:gd name="connsiteY25" fmla="*/ 914400 h 1018262"/>
                          <a:gd name="connsiteX26" fmla="*/ 68943 w 619051"/>
                          <a:gd name="connsiteY26" fmla="*/ 990600 h 1018262"/>
                          <a:gd name="connsiteX27" fmla="*/ 68943 w 619051"/>
                          <a:gd name="connsiteY27" fmla="*/ 1001486 h 10182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619051" h="1018262">
                            <a:moveTo>
                              <a:pt x="68943" y="1001486"/>
                            </a:moveTo>
                            <a:cubicBezTo>
                              <a:pt x="137886" y="1005115"/>
                              <a:pt x="344667" y="1012372"/>
                              <a:pt x="482600" y="1012372"/>
                            </a:cubicBezTo>
                            <a:cubicBezTo>
                              <a:pt x="511855" y="1012372"/>
                              <a:pt x="545720" y="1018262"/>
                              <a:pt x="569686" y="1001486"/>
                            </a:cubicBezTo>
                            <a:cubicBezTo>
                              <a:pt x="588487" y="988326"/>
                              <a:pt x="584201" y="957943"/>
                              <a:pt x="591458" y="936172"/>
                            </a:cubicBezTo>
                            <a:lnTo>
                              <a:pt x="602343" y="903515"/>
                            </a:lnTo>
                            <a:cubicBezTo>
                              <a:pt x="619051" y="736440"/>
                              <a:pt x="617752" y="830841"/>
                              <a:pt x="591458" y="620486"/>
                            </a:cubicBezTo>
                            <a:cubicBezTo>
                              <a:pt x="587829" y="591457"/>
                              <a:pt x="585382" y="562257"/>
                              <a:pt x="580572" y="533400"/>
                            </a:cubicBezTo>
                            <a:cubicBezTo>
                              <a:pt x="548476" y="340830"/>
                              <a:pt x="589245" y="581107"/>
                              <a:pt x="558800" y="413657"/>
                            </a:cubicBezTo>
                            <a:cubicBezTo>
                              <a:pt x="554852" y="391941"/>
                              <a:pt x="552540" y="369925"/>
                              <a:pt x="547915" y="348343"/>
                            </a:cubicBezTo>
                            <a:cubicBezTo>
                              <a:pt x="541645" y="319085"/>
                              <a:pt x="542741" y="286154"/>
                              <a:pt x="526143" y="261257"/>
                            </a:cubicBezTo>
                            <a:cubicBezTo>
                              <a:pt x="518886" y="250371"/>
                              <a:pt x="509685" y="240555"/>
                              <a:pt x="504372" y="228600"/>
                            </a:cubicBezTo>
                            <a:cubicBezTo>
                              <a:pt x="495051" y="207629"/>
                              <a:pt x="492863" y="183812"/>
                              <a:pt x="482600" y="163286"/>
                            </a:cubicBezTo>
                            <a:cubicBezTo>
                              <a:pt x="475343" y="148772"/>
                              <a:pt x="467221" y="134658"/>
                              <a:pt x="460829" y="119743"/>
                            </a:cubicBezTo>
                            <a:cubicBezTo>
                              <a:pt x="456309" y="109196"/>
                              <a:pt x="455075" y="97349"/>
                              <a:pt x="449943" y="87086"/>
                            </a:cubicBezTo>
                            <a:cubicBezTo>
                              <a:pt x="444092" y="75384"/>
                              <a:pt x="434023" y="66131"/>
                              <a:pt x="428172" y="54429"/>
                            </a:cubicBezTo>
                            <a:cubicBezTo>
                              <a:pt x="423040" y="44166"/>
                              <a:pt x="425400" y="29886"/>
                              <a:pt x="417286" y="21772"/>
                            </a:cubicBezTo>
                            <a:cubicBezTo>
                              <a:pt x="412080" y="16566"/>
                              <a:pt x="341463" y="94"/>
                              <a:pt x="341086" y="0"/>
                            </a:cubicBezTo>
                            <a:cubicBezTo>
                              <a:pt x="304800" y="3629"/>
                              <a:pt x="267762" y="2686"/>
                              <a:pt x="232229" y="10886"/>
                            </a:cubicBezTo>
                            <a:cubicBezTo>
                              <a:pt x="219481" y="13828"/>
                              <a:pt x="209788" y="24484"/>
                              <a:pt x="199572" y="32657"/>
                            </a:cubicBezTo>
                            <a:cubicBezTo>
                              <a:pt x="183972" y="45137"/>
                              <a:pt x="163833" y="69526"/>
                              <a:pt x="156029" y="87086"/>
                            </a:cubicBezTo>
                            <a:cubicBezTo>
                              <a:pt x="146709" y="108057"/>
                              <a:pt x="141515" y="130629"/>
                              <a:pt x="134258" y="152400"/>
                            </a:cubicBezTo>
                            <a:lnTo>
                              <a:pt x="123372" y="185057"/>
                            </a:lnTo>
                            <a:lnTo>
                              <a:pt x="112486" y="217715"/>
                            </a:lnTo>
                            <a:lnTo>
                              <a:pt x="101600" y="250372"/>
                            </a:lnTo>
                            <a:cubicBezTo>
                              <a:pt x="77779" y="631509"/>
                              <a:pt x="92677" y="483086"/>
                              <a:pt x="68943" y="696686"/>
                            </a:cubicBezTo>
                            <a:cubicBezTo>
                              <a:pt x="65315" y="769257"/>
                              <a:pt x="58058" y="841738"/>
                              <a:pt x="58058" y="914400"/>
                            </a:cubicBezTo>
                            <a:cubicBezTo>
                              <a:pt x="58058" y="940058"/>
                              <a:pt x="57469" y="967651"/>
                              <a:pt x="68943" y="990600"/>
                            </a:cubicBezTo>
                            <a:cubicBezTo>
                              <a:pt x="74074" y="1000863"/>
                              <a:pt x="0" y="997857"/>
                              <a:pt x="68943" y="1001486"/>
                            </a:cubicBezTo>
                            <a:close/>
                          </a:path>
                        </a:pathLst>
                      </a:custGeom>
                      <a:grpFill/>
                      <a:ln w="3175"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003">
                        <a:schemeClr val="lt2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7" name="Freeform 146"/>
                      <p:cNvSpPr/>
                      <p:nvPr/>
                    </p:nvSpPr>
                    <p:spPr>
                      <a:xfrm>
                        <a:off x="2438400" y="4322043"/>
                        <a:ext cx="506079" cy="946643"/>
                      </a:xfrm>
                      <a:custGeom>
                        <a:avLst/>
                        <a:gdLst>
                          <a:gd name="connsiteX0" fmla="*/ 179507 w 506079"/>
                          <a:gd name="connsiteY0" fmla="*/ 935757 h 946643"/>
                          <a:gd name="connsiteX1" fmla="*/ 125079 w 506079"/>
                          <a:gd name="connsiteY1" fmla="*/ 924871 h 946643"/>
                          <a:gd name="connsiteX2" fmla="*/ 114193 w 506079"/>
                          <a:gd name="connsiteY2" fmla="*/ 826900 h 946643"/>
                          <a:gd name="connsiteX3" fmla="*/ 135964 w 506079"/>
                          <a:gd name="connsiteY3" fmla="*/ 696271 h 946643"/>
                          <a:gd name="connsiteX4" fmla="*/ 125079 w 506079"/>
                          <a:gd name="connsiteY4" fmla="*/ 576528 h 946643"/>
                          <a:gd name="connsiteX5" fmla="*/ 114193 w 506079"/>
                          <a:gd name="connsiteY5" fmla="*/ 543871 h 946643"/>
                          <a:gd name="connsiteX6" fmla="*/ 103307 w 506079"/>
                          <a:gd name="connsiteY6" fmla="*/ 478557 h 946643"/>
                          <a:gd name="connsiteX7" fmla="*/ 92422 w 506079"/>
                          <a:gd name="connsiteY7" fmla="*/ 326157 h 946643"/>
                          <a:gd name="connsiteX8" fmla="*/ 81536 w 506079"/>
                          <a:gd name="connsiteY8" fmla="*/ 293500 h 946643"/>
                          <a:gd name="connsiteX9" fmla="*/ 70650 w 506079"/>
                          <a:gd name="connsiteY9" fmla="*/ 249957 h 946643"/>
                          <a:gd name="connsiteX10" fmla="*/ 59764 w 506079"/>
                          <a:gd name="connsiteY10" fmla="*/ 217300 h 946643"/>
                          <a:gd name="connsiteX11" fmla="*/ 27107 w 506079"/>
                          <a:gd name="connsiteY11" fmla="*/ 108443 h 946643"/>
                          <a:gd name="connsiteX12" fmla="*/ 16222 w 506079"/>
                          <a:gd name="connsiteY12" fmla="*/ 75786 h 946643"/>
                          <a:gd name="connsiteX13" fmla="*/ 70650 w 506079"/>
                          <a:gd name="connsiteY13" fmla="*/ 43128 h 946643"/>
                          <a:gd name="connsiteX14" fmla="*/ 157736 w 506079"/>
                          <a:gd name="connsiteY14" fmla="*/ 10471 h 946643"/>
                          <a:gd name="connsiteX15" fmla="*/ 255707 w 506079"/>
                          <a:gd name="connsiteY15" fmla="*/ 21357 h 946643"/>
                          <a:gd name="connsiteX16" fmla="*/ 321022 w 506079"/>
                          <a:gd name="connsiteY16" fmla="*/ 43128 h 946643"/>
                          <a:gd name="connsiteX17" fmla="*/ 342793 w 506079"/>
                          <a:gd name="connsiteY17" fmla="*/ 64900 h 946643"/>
                          <a:gd name="connsiteX18" fmla="*/ 397222 w 506079"/>
                          <a:gd name="connsiteY18" fmla="*/ 108443 h 946643"/>
                          <a:gd name="connsiteX19" fmla="*/ 408107 w 506079"/>
                          <a:gd name="connsiteY19" fmla="*/ 141100 h 946643"/>
                          <a:gd name="connsiteX20" fmla="*/ 429879 w 506079"/>
                          <a:gd name="connsiteY20" fmla="*/ 184643 h 946643"/>
                          <a:gd name="connsiteX21" fmla="*/ 440764 w 506079"/>
                          <a:gd name="connsiteY21" fmla="*/ 228186 h 946643"/>
                          <a:gd name="connsiteX22" fmla="*/ 451650 w 506079"/>
                          <a:gd name="connsiteY22" fmla="*/ 260843 h 946643"/>
                          <a:gd name="connsiteX23" fmla="*/ 462536 w 506079"/>
                          <a:gd name="connsiteY23" fmla="*/ 315271 h 946643"/>
                          <a:gd name="connsiteX24" fmla="*/ 473422 w 506079"/>
                          <a:gd name="connsiteY24" fmla="*/ 347928 h 946643"/>
                          <a:gd name="connsiteX25" fmla="*/ 484307 w 506079"/>
                          <a:gd name="connsiteY25" fmla="*/ 402357 h 946643"/>
                          <a:gd name="connsiteX26" fmla="*/ 506079 w 506079"/>
                          <a:gd name="connsiteY26" fmla="*/ 859557 h 946643"/>
                          <a:gd name="connsiteX27" fmla="*/ 495193 w 506079"/>
                          <a:gd name="connsiteY27" fmla="*/ 903100 h 946643"/>
                          <a:gd name="connsiteX28" fmla="*/ 462536 w 506079"/>
                          <a:gd name="connsiteY28" fmla="*/ 924871 h 946643"/>
                          <a:gd name="connsiteX29" fmla="*/ 440764 w 506079"/>
                          <a:gd name="connsiteY29" fmla="*/ 946643 h 946643"/>
                          <a:gd name="connsiteX30" fmla="*/ 353679 w 506079"/>
                          <a:gd name="connsiteY30" fmla="*/ 935757 h 946643"/>
                          <a:gd name="connsiteX31" fmla="*/ 310136 w 506079"/>
                          <a:gd name="connsiteY31" fmla="*/ 924871 h 946643"/>
                          <a:gd name="connsiteX32" fmla="*/ 190393 w 506079"/>
                          <a:gd name="connsiteY32" fmla="*/ 935757 h 946643"/>
                          <a:gd name="connsiteX33" fmla="*/ 179507 w 506079"/>
                          <a:gd name="connsiteY33" fmla="*/ 935757 h 9466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506079" h="946643">
                            <a:moveTo>
                              <a:pt x="179507" y="935757"/>
                            </a:moveTo>
                            <a:cubicBezTo>
                              <a:pt x="168621" y="933943"/>
                              <a:pt x="141143" y="934051"/>
                              <a:pt x="125079" y="924871"/>
                            </a:cubicBezTo>
                            <a:cubicBezTo>
                              <a:pt x="86051" y="902569"/>
                              <a:pt x="109613" y="856668"/>
                              <a:pt x="114193" y="826900"/>
                            </a:cubicBezTo>
                            <a:cubicBezTo>
                              <a:pt x="132198" y="709869"/>
                              <a:pt x="116801" y="792095"/>
                              <a:pt x="135964" y="696271"/>
                            </a:cubicBezTo>
                            <a:cubicBezTo>
                              <a:pt x="132336" y="656357"/>
                              <a:pt x="130747" y="616204"/>
                              <a:pt x="125079" y="576528"/>
                            </a:cubicBezTo>
                            <a:cubicBezTo>
                              <a:pt x="123456" y="565169"/>
                              <a:pt x="116682" y="555072"/>
                              <a:pt x="114193" y="543871"/>
                            </a:cubicBezTo>
                            <a:cubicBezTo>
                              <a:pt x="109405" y="522325"/>
                              <a:pt x="106936" y="500328"/>
                              <a:pt x="103307" y="478557"/>
                            </a:cubicBezTo>
                            <a:cubicBezTo>
                              <a:pt x="99679" y="427757"/>
                              <a:pt x="98373" y="376738"/>
                              <a:pt x="92422" y="326157"/>
                            </a:cubicBezTo>
                            <a:cubicBezTo>
                              <a:pt x="91081" y="314761"/>
                              <a:pt x="84688" y="304533"/>
                              <a:pt x="81536" y="293500"/>
                            </a:cubicBezTo>
                            <a:cubicBezTo>
                              <a:pt x="77426" y="279115"/>
                              <a:pt x="74760" y="264342"/>
                              <a:pt x="70650" y="249957"/>
                            </a:cubicBezTo>
                            <a:cubicBezTo>
                              <a:pt x="67498" y="238924"/>
                              <a:pt x="62916" y="228333"/>
                              <a:pt x="59764" y="217300"/>
                            </a:cubicBezTo>
                            <a:cubicBezTo>
                              <a:pt x="26855" y="102117"/>
                              <a:pt x="78856" y="263690"/>
                              <a:pt x="27107" y="108443"/>
                            </a:cubicBezTo>
                            <a:lnTo>
                              <a:pt x="16222" y="75786"/>
                            </a:lnTo>
                            <a:cubicBezTo>
                              <a:pt x="71380" y="20625"/>
                              <a:pt x="0" y="85518"/>
                              <a:pt x="70650" y="43128"/>
                            </a:cubicBezTo>
                            <a:cubicBezTo>
                              <a:pt x="142531" y="0"/>
                              <a:pt x="8100" y="35411"/>
                              <a:pt x="157736" y="10471"/>
                            </a:cubicBezTo>
                            <a:cubicBezTo>
                              <a:pt x="190393" y="14100"/>
                              <a:pt x="223487" y="14913"/>
                              <a:pt x="255707" y="21357"/>
                            </a:cubicBezTo>
                            <a:cubicBezTo>
                              <a:pt x="278211" y="25858"/>
                              <a:pt x="321022" y="43128"/>
                              <a:pt x="321022" y="43128"/>
                            </a:cubicBezTo>
                            <a:cubicBezTo>
                              <a:pt x="328279" y="50385"/>
                              <a:pt x="334779" y="58489"/>
                              <a:pt x="342793" y="64900"/>
                            </a:cubicBezTo>
                            <a:cubicBezTo>
                              <a:pt x="411460" y="119834"/>
                              <a:pt x="344649" y="55870"/>
                              <a:pt x="397222" y="108443"/>
                            </a:cubicBezTo>
                            <a:cubicBezTo>
                              <a:pt x="400850" y="119329"/>
                              <a:pt x="403587" y="130553"/>
                              <a:pt x="408107" y="141100"/>
                            </a:cubicBezTo>
                            <a:cubicBezTo>
                              <a:pt x="414499" y="156016"/>
                              <a:pt x="424181" y="169449"/>
                              <a:pt x="429879" y="184643"/>
                            </a:cubicBezTo>
                            <a:cubicBezTo>
                              <a:pt x="435132" y="198651"/>
                              <a:pt x="436654" y="213801"/>
                              <a:pt x="440764" y="228186"/>
                            </a:cubicBezTo>
                            <a:cubicBezTo>
                              <a:pt x="443916" y="239219"/>
                              <a:pt x="448867" y="249711"/>
                              <a:pt x="451650" y="260843"/>
                            </a:cubicBezTo>
                            <a:cubicBezTo>
                              <a:pt x="456138" y="278793"/>
                              <a:pt x="458048" y="297321"/>
                              <a:pt x="462536" y="315271"/>
                            </a:cubicBezTo>
                            <a:cubicBezTo>
                              <a:pt x="465319" y="326403"/>
                              <a:pt x="470639" y="336796"/>
                              <a:pt x="473422" y="347928"/>
                            </a:cubicBezTo>
                            <a:cubicBezTo>
                              <a:pt x="477909" y="365878"/>
                              <a:pt x="480679" y="384214"/>
                              <a:pt x="484307" y="402357"/>
                            </a:cubicBezTo>
                            <a:cubicBezTo>
                              <a:pt x="501046" y="586477"/>
                              <a:pt x="506079" y="615999"/>
                              <a:pt x="506079" y="859557"/>
                            </a:cubicBezTo>
                            <a:cubicBezTo>
                              <a:pt x="506079" y="874518"/>
                              <a:pt x="503492" y="890652"/>
                              <a:pt x="495193" y="903100"/>
                            </a:cubicBezTo>
                            <a:cubicBezTo>
                              <a:pt x="487936" y="913986"/>
                              <a:pt x="472752" y="916698"/>
                              <a:pt x="462536" y="924871"/>
                            </a:cubicBezTo>
                            <a:cubicBezTo>
                              <a:pt x="454522" y="931282"/>
                              <a:pt x="448021" y="939386"/>
                              <a:pt x="440764" y="946643"/>
                            </a:cubicBezTo>
                            <a:cubicBezTo>
                              <a:pt x="411736" y="943014"/>
                              <a:pt x="382535" y="940567"/>
                              <a:pt x="353679" y="935757"/>
                            </a:cubicBezTo>
                            <a:cubicBezTo>
                              <a:pt x="338922" y="933297"/>
                              <a:pt x="325097" y="924871"/>
                              <a:pt x="310136" y="924871"/>
                            </a:cubicBezTo>
                            <a:cubicBezTo>
                              <a:pt x="270057" y="924871"/>
                              <a:pt x="230370" y="932901"/>
                              <a:pt x="190393" y="935757"/>
                            </a:cubicBezTo>
                            <a:cubicBezTo>
                              <a:pt x="179535" y="936533"/>
                              <a:pt x="190393" y="937571"/>
                              <a:pt x="179507" y="935757"/>
                            </a:cubicBezTo>
                            <a:close/>
                          </a:path>
                        </a:pathLst>
                      </a:custGeom>
                      <a:grpFill/>
                      <a:ln w="3175"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2" name="Freeform 151"/>
                      <p:cNvSpPr/>
                      <p:nvPr/>
                    </p:nvSpPr>
                    <p:spPr>
                      <a:xfrm>
                        <a:off x="2819400" y="4386943"/>
                        <a:ext cx="438337" cy="881743"/>
                      </a:xfrm>
                      <a:custGeom>
                        <a:avLst/>
                        <a:gdLst>
                          <a:gd name="connsiteX0" fmla="*/ 87086 w 438337"/>
                          <a:gd name="connsiteY0" fmla="*/ 870857 h 881743"/>
                          <a:gd name="connsiteX1" fmla="*/ 65314 w 438337"/>
                          <a:gd name="connsiteY1" fmla="*/ 816428 h 881743"/>
                          <a:gd name="connsiteX2" fmla="*/ 54429 w 438337"/>
                          <a:gd name="connsiteY2" fmla="*/ 555171 h 881743"/>
                          <a:gd name="connsiteX3" fmla="*/ 43543 w 438337"/>
                          <a:gd name="connsiteY3" fmla="*/ 326571 h 881743"/>
                          <a:gd name="connsiteX4" fmla="*/ 21771 w 438337"/>
                          <a:gd name="connsiteY4" fmla="*/ 228600 h 881743"/>
                          <a:gd name="connsiteX5" fmla="*/ 10886 w 438337"/>
                          <a:gd name="connsiteY5" fmla="*/ 185057 h 881743"/>
                          <a:gd name="connsiteX6" fmla="*/ 0 w 438337"/>
                          <a:gd name="connsiteY6" fmla="*/ 87086 h 881743"/>
                          <a:gd name="connsiteX7" fmla="*/ 10886 w 438337"/>
                          <a:gd name="connsiteY7" fmla="*/ 54428 h 881743"/>
                          <a:gd name="connsiteX8" fmla="*/ 43543 w 438337"/>
                          <a:gd name="connsiteY8" fmla="*/ 21771 h 881743"/>
                          <a:gd name="connsiteX9" fmla="*/ 174171 w 438337"/>
                          <a:gd name="connsiteY9" fmla="*/ 0 h 881743"/>
                          <a:gd name="connsiteX10" fmla="*/ 283029 w 438337"/>
                          <a:gd name="connsiteY10" fmla="*/ 10886 h 881743"/>
                          <a:gd name="connsiteX11" fmla="*/ 315686 w 438337"/>
                          <a:gd name="connsiteY11" fmla="*/ 21771 h 881743"/>
                          <a:gd name="connsiteX12" fmla="*/ 381000 w 438337"/>
                          <a:gd name="connsiteY12" fmla="*/ 97971 h 881743"/>
                          <a:gd name="connsiteX13" fmla="*/ 402771 w 438337"/>
                          <a:gd name="connsiteY13" fmla="*/ 185057 h 881743"/>
                          <a:gd name="connsiteX14" fmla="*/ 413657 w 438337"/>
                          <a:gd name="connsiteY14" fmla="*/ 228600 h 881743"/>
                          <a:gd name="connsiteX15" fmla="*/ 424543 w 438337"/>
                          <a:gd name="connsiteY15" fmla="*/ 337457 h 881743"/>
                          <a:gd name="connsiteX16" fmla="*/ 435429 w 438337"/>
                          <a:gd name="connsiteY16" fmla="*/ 391886 h 881743"/>
                          <a:gd name="connsiteX17" fmla="*/ 413657 w 438337"/>
                          <a:gd name="connsiteY17" fmla="*/ 696686 h 881743"/>
                          <a:gd name="connsiteX18" fmla="*/ 402771 w 438337"/>
                          <a:gd name="connsiteY18" fmla="*/ 827314 h 881743"/>
                          <a:gd name="connsiteX19" fmla="*/ 391886 w 438337"/>
                          <a:gd name="connsiteY19" fmla="*/ 870857 h 881743"/>
                          <a:gd name="connsiteX20" fmla="*/ 359229 w 438337"/>
                          <a:gd name="connsiteY20" fmla="*/ 881743 h 881743"/>
                          <a:gd name="connsiteX21" fmla="*/ 283029 w 438337"/>
                          <a:gd name="connsiteY21" fmla="*/ 859971 h 881743"/>
                          <a:gd name="connsiteX22" fmla="*/ 87086 w 438337"/>
                          <a:gd name="connsiteY22" fmla="*/ 870857 h 8817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438337" h="881743">
                            <a:moveTo>
                              <a:pt x="87086" y="870857"/>
                            </a:moveTo>
                            <a:cubicBezTo>
                              <a:pt x="50800" y="863600"/>
                              <a:pt x="66065" y="835954"/>
                              <a:pt x="65314" y="816428"/>
                            </a:cubicBezTo>
                            <a:cubicBezTo>
                              <a:pt x="54745" y="541644"/>
                              <a:pt x="122302" y="656982"/>
                              <a:pt x="54429" y="555171"/>
                            </a:cubicBezTo>
                            <a:cubicBezTo>
                              <a:pt x="50800" y="478971"/>
                              <a:pt x="49179" y="402649"/>
                              <a:pt x="43543" y="326571"/>
                            </a:cubicBezTo>
                            <a:cubicBezTo>
                              <a:pt x="38631" y="260263"/>
                              <a:pt x="35550" y="276829"/>
                              <a:pt x="21771" y="228600"/>
                            </a:cubicBezTo>
                            <a:cubicBezTo>
                              <a:pt x="17661" y="214215"/>
                              <a:pt x="14514" y="199571"/>
                              <a:pt x="10886" y="185057"/>
                            </a:cubicBezTo>
                            <a:cubicBezTo>
                              <a:pt x="7257" y="152400"/>
                              <a:pt x="0" y="119944"/>
                              <a:pt x="0" y="87086"/>
                            </a:cubicBezTo>
                            <a:cubicBezTo>
                              <a:pt x="0" y="75611"/>
                              <a:pt x="4521" y="63976"/>
                              <a:pt x="10886" y="54428"/>
                            </a:cubicBezTo>
                            <a:cubicBezTo>
                              <a:pt x="19425" y="41619"/>
                              <a:pt x="30177" y="29409"/>
                              <a:pt x="43543" y="21771"/>
                            </a:cubicBezTo>
                            <a:cubicBezTo>
                              <a:pt x="63679" y="10265"/>
                              <a:pt x="173505" y="83"/>
                              <a:pt x="174171" y="0"/>
                            </a:cubicBezTo>
                            <a:cubicBezTo>
                              <a:pt x="210457" y="3629"/>
                              <a:pt x="246986" y="5341"/>
                              <a:pt x="283029" y="10886"/>
                            </a:cubicBezTo>
                            <a:cubicBezTo>
                              <a:pt x="294370" y="12631"/>
                              <a:pt x="306349" y="15102"/>
                              <a:pt x="315686" y="21771"/>
                            </a:cubicBezTo>
                            <a:cubicBezTo>
                              <a:pt x="349282" y="45768"/>
                              <a:pt x="360079" y="66589"/>
                              <a:pt x="381000" y="97971"/>
                            </a:cubicBezTo>
                            <a:lnTo>
                              <a:pt x="402771" y="185057"/>
                            </a:lnTo>
                            <a:lnTo>
                              <a:pt x="413657" y="228600"/>
                            </a:lnTo>
                            <a:cubicBezTo>
                              <a:pt x="417286" y="264886"/>
                              <a:pt x="419723" y="301310"/>
                              <a:pt x="424543" y="337457"/>
                            </a:cubicBezTo>
                            <a:cubicBezTo>
                              <a:pt x="426988" y="355797"/>
                              <a:pt x="435429" y="373384"/>
                              <a:pt x="435429" y="391886"/>
                            </a:cubicBezTo>
                            <a:cubicBezTo>
                              <a:pt x="435429" y="602294"/>
                              <a:pt x="438337" y="573289"/>
                              <a:pt x="413657" y="696686"/>
                            </a:cubicBezTo>
                            <a:cubicBezTo>
                              <a:pt x="410028" y="740229"/>
                              <a:pt x="408190" y="783958"/>
                              <a:pt x="402771" y="827314"/>
                            </a:cubicBezTo>
                            <a:cubicBezTo>
                              <a:pt x="400915" y="842159"/>
                              <a:pt x="401232" y="859174"/>
                              <a:pt x="391886" y="870857"/>
                            </a:cubicBezTo>
                            <a:cubicBezTo>
                              <a:pt x="384718" y="879817"/>
                              <a:pt x="370115" y="878114"/>
                              <a:pt x="359229" y="881743"/>
                            </a:cubicBezTo>
                            <a:cubicBezTo>
                              <a:pt x="342084" y="876028"/>
                              <a:pt x="298974" y="860730"/>
                              <a:pt x="283029" y="859971"/>
                            </a:cubicBezTo>
                            <a:cubicBezTo>
                              <a:pt x="221413" y="857037"/>
                              <a:pt x="123372" y="878114"/>
                              <a:pt x="87086" y="870857"/>
                            </a:cubicBezTo>
                            <a:close/>
                          </a:path>
                        </a:pathLst>
                      </a:custGeom>
                      <a:grpFill/>
                      <a:ln w="3175"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3" name="Freeform 152"/>
                      <p:cNvSpPr/>
                      <p:nvPr/>
                    </p:nvSpPr>
                    <p:spPr>
                      <a:xfrm>
                        <a:off x="3175535" y="4386943"/>
                        <a:ext cx="482065" cy="893217"/>
                      </a:xfrm>
                      <a:custGeom>
                        <a:avLst/>
                        <a:gdLst>
                          <a:gd name="connsiteX0" fmla="*/ 263403 w 482065"/>
                          <a:gd name="connsiteY0" fmla="*/ 870857 h 893217"/>
                          <a:gd name="connsiteX1" fmla="*/ 317832 w 482065"/>
                          <a:gd name="connsiteY1" fmla="*/ 859971 h 893217"/>
                          <a:gd name="connsiteX2" fmla="*/ 350489 w 482065"/>
                          <a:gd name="connsiteY2" fmla="*/ 849086 h 893217"/>
                          <a:gd name="connsiteX3" fmla="*/ 372261 w 482065"/>
                          <a:gd name="connsiteY3" fmla="*/ 870857 h 893217"/>
                          <a:gd name="connsiteX4" fmla="*/ 404918 w 482065"/>
                          <a:gd name="connsiteY4" fmla="*/ 859971 h 893217"/>
                          <a:gd name="connsiteX5" fmla="*/ 415803 w 482065"/>
                          <a:gd name="connsiteY5" fmla="*/ 827314 h 893217"/>
                          <a:gd name="connsiteX6" fmla="*/ 404918 w 482065"/>
                          <a:gd name="connsiteY6" fmla="*/ 653143 h 893217"/>
                          <a:gd name="connsiteX7" fmla="*/ 383146 w 482065"/>
                          <a:gd name="connsiteY7" fmla="*/ 587828 h 893217"/>
                          <a:gd name="connsiteX8" fmla="*/ 404918 w 482065"/>
                          <a:gd name="connsiteY8" fmla="*/ 250371 h 893217"/>
                          <a:gd name="connsiteX9" fmla="*/ 415803 w 482065"/>
                          <a:gd name="connsiteY9" fmla="*/ 185057 h 893217"/>
                          <a:gd name="connsiteX10" fmla="*/ 437575 w 482065"/>
                          <a:gd name="connsiteY10" fmla="*/ 119743 h 893217"/>
                          <a:gd name="connsiteX11" fmla="*/ 383146 w 482065"/>
                          <a:gd name="connsiteY11" fmla="*/ 87086 h 893217"/>
                          <a:gd name="connsiteX12" fmla="*/ 339603 w 482065"/>
                          <a:gd name="connsiteY12" fmla="*/ 43543 h 893217"/>
                          <a:gd name="connsiteX13" fmla="*/ 263403 w 482065"/>
                          <a:gd name="connsiteY13" fmla="*/ 10886 h 893217"/>
                          <a:gd name="connsiteX14" fmla="*/ 230746 w 482065"/>
                          <a:gd name="connsiteY14" fmla="*/ 0 h 893217"/>
                          <a:gd name="connsiteX15" fmla="*/ 78346 w 482065"/>
                          <a:gd name="connsiteY15" fmla="*/ 21771 h 893217"/>
                          <a:gd name="connsiteX16" fmla="*/ 34803 w 482065"/>
                          <a:gd name="connsiteY16" fmla="*/ 32657 h 893217"/>
                          <a:gd name="connsiteX17" fmla="*/ 2146 w 482065"/>
                          <a:gd name="connsiteY17" fmla="*/ 97971 h 893217"/>
                          <a:gd name="connsiteX18" fmla="*/ 45689 w 482065"/>
                          <a:gd name="connsiteY18" fmla="*/ 195943 h 893217"/>
                          <a:gd name="connsiteX19" fmla="*/ 67461 w 482065"/>
                          <a:gd name="connsiteY19" fmla="*/ 272143 h 893217"/>
                          <a:gd name="connsiteX20" fmla="*/ 78346 w 482065"/>
                          <a:gd name="connsiteY20" fmla="*/ 304800 h 893217"/>
                          <a:gd name="connsiteX21" fmla="*/ 89232 w 482065"/>
                          <a:gd name="connsiteY21" fmla="*/ 413657 h 893217"/>
                          <a:gd name="connsiteX22" fmla="*/ 67461 w 482065"/>
                          <a:gd name="connsiteY22" fmla="*/ 566057 h 893217"/>
                          <a:gd name="connsiteX23" fmla="*/ 45689 w 482065"/>
                          <a:gd name="connsiteY23" fmla="*/ 729343 h 893217"/>
                          <a:gd name="connsiteX24" fmla="*/ 34803 w 482065"/>
                          <a:gd name="connsiteY24" fmla="*/ 783771 h 893217"/>
                          <a:gd name="connsiteX25" fmla="*/ 45689 w 482065"/>
                          <a:gd name="connsiteY25" fmla="*/ 849086 h 893217"/>
                          <a:gd name="connsiteX26" fmla="*/ 56575 w 482065"/>
                          <a:gd name="connsiteY26" fmla="*/ 881743 h 893217"/>
                          <a:gd name="connsiteX27" fmla="*/ 89232 w 482065"/>
                          <a:gd name="connsiteY27" fmla="*/ 892628 h 893217"/>
                          <a:gd name="connsiteX28" fmla="*/ 154546 w 482065"/>
                          <a:gd name="connsiteY28" fmla="*/ 870857 h 893217"/>
                          <a:gd name="connsiteX29" fmla="*/ 187203 w 482065"/>
                          <a:gd name="connsiteY29" fmla="*/ 859971 h 893217"/>
                          <a:gd name="connsiteX30" fmla="*/ 230746 w 482065"/>
                          <a:gd name="connsiteY30" fmla="*/ 870857 h 893217"/>
                          <a:gd name="connsiteX31" fmla="*/ 296061 w 482065"/>
                          <a:gd name="connsiteY31" fmla="*/ 892628 h 893217"/>
                          <a:gd name="connsiteX32" fmla="*/ 328718 w 482065"/>
                          <a:gd name="connsiteY32" fmla="*/ 870857 h 8932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</a:cxnLst>
                        <a:rect l="l" t="t" r="r" b="b"/>
                        <a:pathLst>
                          <a:path w="482065" h="893217">
                            <a:moveTo>
                              <a:pt x="263403" y="870857"/>
                            </a:moveTo>
                            <a:cubicBezTo>
                              <a:pt x="281546" y="867228"/>
                              <a:pt x="299882" y="864458"/>
                              <a:pt x="317832" y="859971"/>
                            </a:cubicBezTo>
                            <a:cubicBezTo>
                              <a:pt x="328964" y="857188"/>
                              <a:pt x="339237" y="846836"/>
                              <a:pt x="350489" y="849086"/>
                            </a:cubicBezTo>
                            <a:cubicBezTo>
                              <a:pt x="360553" y="851099"/>
                              <a:pt x="365004" y="863600"/>
                              <a:pt x="372261" y="870857"/>
                            </a:cubicBezTo>
                            <a:cubicBezTo>
                              <a:pt x="383147" y="867228"/>
                              <a:pt x="396804" y="868085"/>
                              <a:pt x="404918" y="859971"/>
                            </a:cubicBezTo>
                            <a:cubicBezTo>
                              <a:pt x="413032" y="851857"/>
                              <a:pt x="415803" y="838788"/>
                              <a:pt x="415803" y="827314"/>
                            </a:cubicBezTo>
                            <a:cubicBezTo>
                              <a:pt x="415803" y="769144"/>
                              <a:pt x="412778" y="710780"/>
                              <a:pt x="404918" y="653143"/>
                            </a:cubicBezTo>
                            <a:cubicBezTo>
                              <a:pt x="401817" y="630404"/>
                              <a:pt x="383146" y="587828"/>
                              <a:pt x="383146" y="587828"/>
                            </a:cubicBezTo>
                            <a:cubicBezTo>
                              <a:pt x="392848" y="354976"/>
                              <a:pt x="382368" y="396948"/>
                              <a:pt x="404918" y="250371"/>
                            </a:cubicBezTo>
                            <a:cubicBezTo>
                              <a:pt x="408274" y="228556"/>
                              <a:pt x="410450" y="206470"/>
                              <a:pt x="415803" y="185057"/>
                            </a:cubicBezTo>
                            <a:cubicBezTo>
                              <a:pt x="421369" y="162793"/>
                              <a:pt x="437575" y="119743"/>
                              <a:pt x="437575" y="119743"/>
                            </a:cubicBezTo>
                            <a:cubicBezTo>
                              <a:pt x="357130" y="39298"/>
                              <a:pt x="482065" y="157742"/>
                              <a:pt x="383146" y="87086"/>
                            </a:cubicBezTo>
                            <a:cubicBezTo>
                              <a:pt x="366443" y="75155"/>
                              <a:pt x="359076" y="50034"/>
                              <a:pt x="339603" y="43543"/>
                            </a:cubicBezTo>
                            <a:cubicBezTo>
                              <a:pt x="263017" y="18013"/>
                              <a:pt x="357564" y="51240"/>
                              <a:pt x="263403" y="10886"/>
                            </a:cubicBezTo>
                            <a:cubicBezTo>
                              <a:pt x="252856" y="6366"/>
                              <a:pt x="241632" y="3629"/>
                              <a:pt x="230746" y="0"/>
                            </a:cubicBezTo>
                            <a:cubicBezTo>
                              <a:pt x="177252" y="6687"/>
                              <a:pt x="130649" y="11311"/>
                              <a:pt x="78346" y="21771"/>
                            </a:cubicBezTo>
                            <a:cubicBezTo>
                              <a:pt x="63675" y="24705"/>
                              <a:pt x="49317" y="29028"/>
                              <a:pt x="34803" y="32657"/>
                            </a:cubicBezTo>
                            <a:cubicBezTo>
                              <a:pt x="26243" y="45497"/>
                              <a:pt x="0" y="78657"/>
                              <a:pt x="2146" y="97971"/>
                            </a:cubicBezTo>
                            <a:cubicBezTo>
                              <a:pt x="10170" y="170186"/>
                              <a:pt x="21384" y="147333"/>
                              <a:pt x="45689" y="195943"/>
                            </a:cubicBezTo>
                            <a:cubicBezTo>
                              <a:pt x="54389" y="213344"/>
                              <a:pt x="62810" y="255866"/>
                              <a:pt x="67461" y="272143"/>
                            </a:cubicBezTo>
                            <a:cubicBezTo>
                              <a:pt x="70613" y="283176"/>
                              <a:pt x="74718" y="293914"/>
                              <a:pt x="78346" y="304800"/>
                            </a:cubicBezTo>
                            <a:cubicBezTo>
                              <a:pt x="81975" y="341086"/>
                              <a:pt x="89232" y="377190"/>
                              <a:pt x="89232" y="413657"/>
                            </a:cubicBezTo>
                            <a:cubicBezTo>
                              <a:pt x="89232" y="523605"/>
                              <a:pt x="82113" y="492796"/>
                              <a:pt x="67461" y="566057"/>
                            </a:cubicBezTo>
                            <a:cubicBezTo>
                              <a:pt x="50365" y="651539"/>
                              <a:pt x="60215" y="627661"/>
                              <a:pt x="45689" y="729343"/>
                            </a:cubicBezTo>
                            <a:cubicBezTo>
                              <a:pt x="43072" y="747659"/>
                              <a:pt x="38432" y="765628"/>
                              <a:pt x="34803" y="783771"/>
                            </a:cubicBezTo>
                            <a:cubicBezTo>
                              <a:pt x="38432" y="805543"/>
                              <a:pt x="40901" y="827540"/>
                              <a:pt x="45689" y="849086"/>
                            </a:cubicBezTo>
                            <a:cubicBezTo>
                              <a:pt x="48178" y="860287"/>
                              <a:pt x="48461" y="873629"/>
                              <a:pt x="56575" y="881743"/>
                            </a:cubicBezTo>
                            <a:cubicBezTo>
                              <a:pt x="64689" y="889857"/>
                              <a:pt x="78346" y="889000"/>
                              <a:pt x="89232" y="892628"/>
                            </a:cubicBezTo>
                            <a:lnTo>
                              <a:pt x="154546" y="870857"/>
                            </a:lnTo>
                            <a:lnTo>
                              <a:pt x="187203" y="859971"/>
                            </a:lnTo>
                            <a:cubicBezTo>
                              <a:pt x="201717" y="863600"/>
                              <a:pt x="216416" y="866558"/>
                              <a:pt x="230746" y="870857"/>
                            </a:cubicBezTo>
                            <a:cubicBezTo>
                              <a:pt x="252727" y="877451"/>
                              <a:pt x="296061" y="892628"/>
                              <a:pt x="296061" y="892628"/>
                            </a:cubicBezTo>
                            <a:cubicBezTo>
                              <a:pt x="332160" y="880596"/>
                              <a:pt x="328718" y="893217"/>
                              <a:pt x="328718" y="870857"/>
                            </a:cubicBezTo>
                          </a:path>
                        </a:pathLst>
                      </a:cu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4" name="Freeform 153"/>
                      <p:cNvSpPr/>
                      <p:nvPr/>
                    </p:nvSpPr>
                    <p:spPr>
                      <a:xfrm>
                        <a:off x="4160157" y="4269121"/>
                        <a:ext cx="434180" cy="1014079"/>
                      </a:xfrm>
                      <a:custGeom>
                        <a:avLst/>
                        <a:gdLst>
                          <a:gd name="connsiteX0" fmla="*/ 30843 w 434180"/>
                          <a:gd name="connsiteY0" fmla="*/ 999565 h 1014079"/>
                          <a:gd name="connsiteX1" fmla="*/ 41729 w 434180"/>
                          <a:gd name="connsiteY1" fmla="*/ 901593 h 1014079"/>
                          <a:gd name="connsiteX2" fmla="*/ 63500 w 434180"/>
                          <a:gd name="connsiteY2" fmla="*/ 792736 h 1014079"/>
                          <a:gd name="connsiteX3" fmla="*/ 30843 w 434180"/>
                          <a:gd name="connsiteY3" fmla="*/ 781850 h 1014079"/>
                          <a:gd name="connsiteX4" fmla="*/ 63500 w 434180"/>
                          <a:gd name="connsiteY4" fmla="*/ 640336 h 1014079"/>
                          <a:gd name="connsiteX5" fmla="*/ 74386 w 434180"/>
                          <a:gd name="connsiteY5" fmla="*/ 607679 h 1014079"/>
                          <a:gd name="connsiteX6" fmla="*/ 74386 w 434180"/>
                          <a:gd name="connsiteY6" fmla="*/ 335536 h 1014079"/>
                          <a:gd name="connsiteX7" fmla="*/ 63500 w 434180"/>
                          <a:gd name="connsiteY7" fmla="*/ 302879 h 1014079"/>
                          <a:gd name="connsiteX8" fmla="*/ 63500 w 434180"/>
                          <a:gd name="connsiteY8" fmla="*/ 106936 h 1014079"/>
                          <a:gd name="connsiteX9" fmla="*/ 85272 w 434180"/>
                          <a:gd name="connsiteY9" fmla="*/ 85165 h 1014079"/>
                          <a:gd name="connsiteX10" fmla="*/ 433614 w 434180"/>
                          <a:gd name="connsiteY10" fmla="*/ 139593 h 1014079"/>
                          <a:gd name="connsiteX11" fmla="*/ 422729 w 434180"/>
                          <a:gd name="connsiteY11" fmla="*/ 346422 h 1014079"/>
                          <a:gd name="connsiteX12" fmla="*/ 400957 w 434180"/>
                          <a:gd name="connsiteY12" fmla="*/ 542365 h 1014079"/>
                          <a:gd name="connsiteX13" fmla="*/ 422729 w 434180"/>
                          <a:gd name="connsiteY13" fmla="*/ 814508 h 1014079"/>
                          <a:gd name="connsiteX14" fmla="*/ 400957 w 434180"/>
                          <a:gd name="connsiteY14" fmla="*/ 988679 h 1014079"/>
                          <a:gd name="connsiteX15" fmla="*/ 335643 w 434180"/>
                          <a:gd name="connsiteY15" fmla="*/ 966908 h 1014079"/>
                          <a:gd name="connsiteX16" fmla="*/ 226786 w 434180"/>
                          <a:gd name="connsiteY16" fmla="*/ 988679 h 1014079"/>
                          <a:gd name="connsiteX17" fmla="*/ 30843 w 434180"/>
                          <a:gd name="connsiteY17" fmla="*/ 999565 h 1014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434180" h="1014079">
                            <a:moveTo>
                              <a:pt x="30843" y="999565"/>
                            </a:moveTo>
                            <a:cubicBezTo>
                              <a:pt x="0" y="985051"/>
                              <a:pt x="36604" y="934049"/>
                              <a:pt x="41729" y="901593"/>
                            </a:cubicBezTo>
                            <a:cubicBezTo>
                              <a:pt x="47500" y="865042"/>
                              <a:pt x="63500" y="792736"/>
                              <a:pt x="63500" y="792736"/>
                            </a:cubicBezTo>
                            <a:cubicBezTo>
                              <a:pt x="52614" y="789107"/>
                              <a:pt x="33626" y="792982"/>
                              <a:pt x="30843" y="781850"/>
                            </a:cubicBezTo>
                            <a:cubicBezTo>
                              <a:pt x="22769" y="749551"/>
                              <a:pt x="53477" y="670405"/>
                              <a:pt x="63500" y="640336"/>
                            </a:cubicBezTo>
                            <a:lnTo>
                              <a:pt x="74386" y="607679"/>
                            </a:lnTo>
                            <a:cubicBezTo>
                              <a:pt x="84377" y="467814"/>
                              <a:pt x="92835" y="464675"/>
                              <a:pt x="74386" y="335536"/>
                            </a:cubicBezTo>
                            <a:cubicBezTo>
                              <a:pt x="72763" y="324177"/>
                              <a:pt x="67129" y="313765"/>
                              <a:pt x="63500" y="302879"/>
                            </a:cubicBezTo>
                            <a:cubicBezTo>
                              <a:pt x="56426" y="232139"/>
                              <a:pt x="42697" y="176276"/>
                              <a:pt x="63500" y="106936"/>
                            </a:cubicBezTo>
                            <a:cubicBezTo>
                              <a:pt x="66449" y="97106"/>
                              <a:pt x="78015" y="92422"/>
                              <a:pt x="85272" y="85165"/>
                            </a:cubicBezTo>
                            <a:cubicBezTo>
                              <a:pt x="434180" y="107675"/>
                              <a:pt x="387086" y="0"/>
                              <a:pt x="433614" y="139593"/>
                            </a:cubicBezTo>
                            <a:cubicBezTo>
                              <a:pt x="429986" y="208536"/>
                              <a:pt x="426905" y="277510"/>
                              <a:pt x="422729" y="346422"/>
                            </a:cubicBezTo>
                            <a:cubicBezTo>
                              <a:pt x="413168" y="504181"/>
                              <a:pt x="423493" y="452223"/>
                              <a:pt x="400957" y="542365"/>
                            </a:cubicBezTo>
                            <a:cubicBezTo>
                              <a:pt x="407287" y="605661"/>
                              <a:pt x="424352" y="764184"/>
                              <a:pt x="422729" y="814508"/>
                            </a:cubicBezTo>
                            <a:cubicBezTo>
                              <a:pt x="420843" y="872986"/>
                              <a:pt x="408214" y="930622"/>
                              <a:pt x="400957" y="988679"/>
                            </a:cubicBezTo>
                            <a:cubicBezTo>
                              <a:pt x="379186" y="981422"/>
                              <a:pt x="358146" y="962407"/>
                              <a:pt x="335643" y="966908"/>
                            </a:cubicBezTo>
                            <a:lnTo>
                              <a:pt x="226786" y="988679"/>
                            </a:lnTo>
                            <a:cubicBezTo>
                              <a:pt x="48993" y="977567"/>
                              <a:pt x="61686" y="1014079"/>
                              <a:pt x="30843" y="999565"/>
                            </a:cubicBezTo>
                            <a:close/>
                          </a:path>
                        </a:pathLst>
                      </a:custGeom>
                      <a:grpFill/>
                      <a:ln w="3175"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5" name="Freeform 154"/>
                      <p:cNvSpPr/>
                      <p:nvPr/>
                    </p:nvSpPr>
                    <p:spPr>
                      <a:xfrm>
                        <a:off x="4560155" y="4354286"/>
                        <a:ext cx="403731" cy="914400"/>
                      </a:xfrm>
                      <a:custGeom>
                        <a:avLst/>
                        <a:gdLst>
                          <a:gd name="connsiteX0" fmla="*/ 77159 w 403731"/>
                          <a:gd name="connsiteY0" fmla="*/ 892628 h 914400"/>
                          <a:gd name="connsiteX1" fmla="*/ 11845 w 403731"/>
                          <a:gd name="connsiteY1" fmla="*/ 881743 h 914400"/>
                          <a:gd name="connsiteX2" fmla="*/ 22731 w 403731"/>
                          <a:gd name="connsiteY2" fmla="*/ 827314 h 914400"/>
                          <a:gd name="connsiteX3" fmla="*/ 959 w 403731"/>
                          <a:gd name="connsiteY3" fmla="*/ 631371 h 914400"/>
                          <a:gd name="connsiteX4" fmla="*/ 11845 w 403731"/>
                          <a:gd name="connsiteY4" fmla="*/ 522514 h 914400"/>
                          <a:gd name="connsiteX5" fmla="*/ 33616 w 403731"/>
                          <a:gd name="connsiteY5" fmla="*/ 304800 h 914400"/>
                          <a:gd name="connsiteX6" fmla="*/ 44502 w 403731"/>
                          <a:gd name="connsiteY6" fmla="*/ 239485 h 914400"/>
                          <a:gd name="connsiteX7" fmla="*/ 55388 w 403731"/>
                          <a:gd name="connsiteY7" fmla="*/ 119743 h 914400"/>
                          <a:gd name="connsiteX8" fmla="*/ 66274 w 403731"/>
                          <a:gd name="connsiteY8" fmla="*/ 87085 h 914400"/>
                          <a:gd name="connsiteX9" fmla="*/ 120702 w 403731"/>
                          <a:gd name="connsiteY9" fmla="*/ 32657 h 914400"/>
                          <a:gd name="connsiteX10" fmla="*/ 186016 w 403731"/>
                          <a:gd name="connsiteY10" fmla="*/ 10885 h 914400"/>
                          <a:gd name="connsiteX11" fmla="*/ 218674 w 403731"/>
                          <a:gd name="connsiteY11" fmla="*/ 0 h 914400"/>
                          <a:gd name="connsiteX12" fmla="*/ 262216 w 403731"/>
                          <a:gd name="connsiteY12" fmla="*/ 10885 h 914400"/>
                          <a:gd name="connsiteX13" fmla="*/ 294874 w 403731"/>
                          <a:gd name="connsiteY13" fmla="*/ 21771 h 914400"/>
                          <a:gd name="connsiteX14" fmla="*/ 316645 w 403731"/>
                          <a:gd name="connsiteY14" fmla="*/ 87085 h 914400"/>
                          <a:gd name="connsiteX15" fmla="*/ 338416 w 403731"/>
                          <a:gd name="connsiteY15" fmla="*/ 119743 h 914400"/>
                          <a:gd name="connsiteX16" fmla="*/ 349302 w 403731"/>
                          <a:gd name="connsiteY16" fmla="*/ 163285 h 914400"/>
                          <a:gd name="connsiteX17" fmla="*/ 381959 w 403731"/>
                          <a:gd name="connsiteY17" fmla="*/ 348343 h 914400"/>
                          <a:gd name="connsiteX18" fmla="*/ 392845 w 403731"/>
                          <a:gd name="connsiteY18" fmla="*/ 413657 h 914400"/>
                          <a:gd name="connsiteX19" fmla="*/ 403731 w 403731"/>
                          <a:gd name="connsiteY19" fmla="*/ 544285 h 914400"/>
                          <a:gd name="connsiteX20" fmla="*/ 392845 w 403731"/>
                          <a:gd name="connsiteY20" fmla="*/ 729343 h 914400"/>
                          <a:gd name="connsiteX21" fmla="*/ 381959 w 403731"/>
                          <a:gd name="connsiteY21" fmla="*/ 783771 h 914400"/>
                          <a:gd name="connsiteX22" fmla="*/ 360188 w 403731"/>
                          <a:gd name="connsiteY22" fmla="*/ 914400 h 914400"/>
                          <a:gd name="connsiteX23" fmla="*/ 251331 w 403731"/>
                          <a:gd name="connsiteY23" fmla="*/ 903514 h 914400"/>
                          <a:gd name="connsiteX24" fmla="*/ 218674 w 403731"/>
                          <a:gd name="connsiteY24" fmla="*/ 914400 h 914400"/>
                          <a:gd name="connsiteX25" fmla="*/ 153359 w 403731"/>
                          <a:gd name="connsiteY25" fmla="*/ 903514 h 914400"/>
                          <a:gd name="connsiteX26" fmla="*/ 120702 w 403731"/>
                          <a:gd name="connsiteY26" fmla="*/ 892628 h 914400"/>
                          <a:gd name="connsiteX27" fmla="*/ 77159 w 403731"/>
                          <a:gd name="connsiteY27" fmla="*/ 892628 h 9144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403731" h="914400">
                            <a:moveTo>
                              <a:pt x="77159" y="892628"/>
                            </a:moveTo>
                            <a:cubicBezTo>
                              <a:pt x="59016" y="890814"/>
                              <a:pt x="25975" y="898699"/>
                              <a:pt x="11845" y="881743"/>
                            </a:cubicBezTo>
                            <a:cubicBezTo>
                              <a:pt x="0" y="867529"/>
                              <a:pt x="22731" y="845816"/>
                              <a:pt x="22731" y="827314"/>
                            </a:cubicBezTo>
                            <a:cubicBezTo>
                              <a:pt x="22731" y="751001"/>
                              <a:pt x="12604" y="701236"/>
                              <a:pt x="959" y="631371"/>
                            </a:cubicBezTo>
                            <a:cubicBezTo>
                              <a:pt x="4588" y="595085"/>
                              <a:pt x="8388" y="558816"/>
                              <a:pt x="11845" y="522514"/>
                            </a:cubicBezTo>
                            <a:cubicBezTo>
                              <a:pt x="18675" y="450802"/>
                              <a:pt x="24070" y="376400"/>
                              <a:pt x="33616" y="304800"/>
                            </a:cubicBezTo>
                            <a:cubicBezTo>
                              <a:pt x="36533" y="282922"/>
                              <a:pt x="41923" y="261406"/>
                              <a:pt x="44502" y="239485"/>
                            </a:cubicBezTo>
                            <a:cubicBezTo>
                              <a:pt x="49185" y="199681"/>
                              <a:pt x="49720" y="159419"/>
                              <a:pt x="55388" y="119743"/>
                            </a:cubicBezTo>
                            <a:cubicBezTo>
                              <a:pt x="57011" y="108383"/>
                              <a:pt x="61142" y="97348"/>
                              <a:pt x="66274" y="87085"/>
                            </a:cubicBezTo>
                            <a:cubicBezTo>
                              <a:pt x="79752" y="60129"/>
                              <a:pt x="92710" y="45098"/>
                              <a:pt x="120702" y="32657"/>
                            </a:cubicBezTo>
                            <a:cubicBezTo>
                              <a:pt x="141673" y="23336"/>
                              <a:pt x="164245" y="18142"/>
                              <a:pt x="186016" y="10885"/>
                            </a:cubicBezTo>
                            <a:lnTo>
                              <a:pt x="218674" y="0"/>
                            </a:lnTo>
                            <a:cubicBezTo>
                              <a:pt x="233188" y="3628"/>
                              <a:pt x="247831" y="6775"/>
                              <a:pt x="262216" y="10885"/>
                            </a:cubicBezTo>
                            <a:cubicBezTo>
                              <a:pt x="273249" y="14037"/>
                              <a:pt x="288204" y="12434"/>
                              <a:pt x="294874" y="21771"/>
                            </a:cubicBezTo>
                            <a:cubicBezTo>
                              <a:pt x="308213" y="40445"/>
                              <a:pt x="303916" y="67990"/>
                              <a:pt x="316645" y="87085"/>
                            </a:cubicBezTo>
                            <a:lnTo>
                              <a:pt x="338416" y="119743"/>
                            </a:lnTo>
                            <a:cubicBezTo>
                              <a:pt x="342045" y="134257"/>
                              <a:pt x="346056" y="148681"/>
                              <a:pt x="349302" y="163285"/>
                            </a:cubicBezTo>
                            <a:cubicBezTo>
                              <a:pt x="362332" y="221917"/>
                              <a:pt x="372687" y="292709"/>
                              <a:pt x="381959" y="348343"/>
                            </a:cubicBezTo>
                            <a:cubicBezTo>
                              <a:pt x="385588" y="370114"/>
                              <a:pt x="391012" y="391662"/>
                              <a:pt x="392845" y="413657"/>
                            </a:cubicBezTo>
                            <a:lnTo>
                              <a:pt x="403731" y="544285"/>
                            </a:lnTo>
                            <a:cubicBezTo>
                              <a:pt x="400102" y="605971"/>
                              <a:pt x="398440" y="667804"/>
                              <a:pt x="392845" y="729343"/>
                            </a:cubicBezTo>
                            <a:cubicBezTo>
                              <a:pt x="391170" y="747769"/>
                              <a:pt x="384576" y="765455"/>
                              <a:pt x="381959" y="783771"/>
                            </a:cubicBezTo>
                            <a:cubicBezTo>
                              <a:pt x="363730" y="911378"/>
                              <a:pt x="383587" y="844204"/>
                              <a:pt x="360188" y="914400"/>
                            </a:cubicBezTo>
                            <a:cubicBezTo>
                              <a:pt x="286504" y="889838"/>
                              <a:pt x="313341" y="885796"/>
                              <a:pt x="251331" y="903514"/>
                            </a:cubicBezTo>
                            <a:cubicBezTo>
                              <a:pt x="240298" y="906666"/>
                              <a:pt x="229560" y="910771"/>
                              <a:pt x="218674" y="914400"/>
                            </a:cubicBezTo>
                            <a:cubicBezTo>
                              <a:pt x="196902" y="910771"/>
                              <a:pt x="174905" y="908302"/>
                              <a:pt x="153359" y="903514"/>
                            </a:cubicBezTo>
                            <a:cubicBezTo>
                              <a:pt x="142158" y="901025"/>
                              <a:pt x="132120" y="893770"/>
                              <a:pt x="120702" y="892628"/>
                            </a:cubicBezTo>
                            <a:cubicBezTo>
                              <a:pt x="95428" y="890101"/>
                              <a:pt x="95302" y="894442"/>
                              <a:pt x="77159" y="892628"/>
                            </a:cubicBezTo>
                            <a:close/>
                          </a:path>
                        </a:pathLst>
                      </a:custGeom>
                      <a:grpFill/>
                      <a:ln w="3175"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8" name="Freeform 157"/>
                      <p:cNvSpPr/>
                      <p:nvPr/>
                    </p:nvSpPr>
                    <p:spPr>
                      <a:xfrm>
                        <a:off x="6162121" y="4288971"/>
                        <a:ext cx="391079" cy="1001486"/>
                      </a:xfrm>
                      <a:custGeom>
                        <a:avLst/>
                        <a:gdLst>
                          <a:gd name="connsiteX0" fmla="*/ 152400 w 391079"/>
                          <a:gd name="connsiteY0" fmla="*/ 968829 h 1001486"/>
                          <a:gd name="connsiteX1" fmla="*/ 10886 w 391079"/>
                          <a:gd name="connsiteY1" fmla="*/ 914400 h 1001486"/>
                          <a:gd name="connsiteX2" fmla="*/ 0 w 391079"/>
                          <a:gd name="connsiteY2" fmla="*/ 881743 h 1001486"/>
                          <a:gd name="connsiteX3" fmla="*/ 21771 w 391079"/>
                          <a:gd name="connsiteY3" fmla="*/ 762000 h 1001486"/>
                          <a:gd name="connsiteX4" fmla="*/ 0 w 391079"/>
                          <a:gd name="connsiteY4" fmla="*/ 587829 h 1001486"/>
                          <a:gd name="connsiteX5" fmla="*/ 10886 w 391079"/>
                          <a:gd name="connsiteY5" fmla="*/ 468086 h 1001486"/>
                          <a:gd name="connsiteX6" fmla="*/ 21771 w 391079"/>
                          <a:gd name="connsiteY6" fmla="*/ 435429 h 1001486"/>
                          <a:gd name="connsiteX7" fmla="*/ 10886 w 391079"/>
                          <a:gd name="connsiteY7" fmla="*/ 293915 h 1001486"/>
                          <a:gd name="connsiteX8" fmla="*/ 21771 w 391079"/>
                          <a:gd name="connsiteY8" fmla="*/ 65315 h 1001486"/>
                          <a:gd name="connsiteX9" fmla="*/ 43543 w 391079"/>
                          <a:gd name="connsiteY9" fmla="*/ 43543 h 1001486"/>
                          <a:gd name="connsiteX10" fmla="*/ 76200 w 391079"/>
                          <a:gd name="connsiteY10" fmla="*/ 21772 h 1001486"/>
                          <a:gd name="connsiteX11" fmla="*/ 195943 w 391079"/>
                          <a:gd name="connsiteY11" fmla="*/ 0 h 1001486"/>
                          <a:gd name="connsiteX12" fmla="*/ 293914 w 391079"/>
                          <a:gd name="connsiteY12" fmla="*/ 32658 h 1001486"/>
                          <a:gd name="connsiteX13" fmla="*/ 326571 w 391079"/>
                          <a:gd name="connsiteY13" fmla="*/ 97972 h 1001486"/>
                          <a:gd name="connsiteX14" fmla="*/ 348343 w 391079"/>
                          <a:gd name="connsiteY14" fmla="*/ 163286 h 1001486"/>
                          <a:gd name="connsiteX15" fmla="*/ 370114 w 391079"/>
                          <a:gd name="connsiteY15" fmla="*/ 250372 h 1001486"/>
                          <a:gd name="connsiteX16" fmla="*/ 359229 w 391079"/>
                          <a:gd name="connsiteY16" fmla="*/ 576943 h 1001486"/>
                          <a:gd name="connsiteX17" fmla="*/ 348343 w 391079"/>
                          <a:gd name="connsiteY17" fmla="*/ 729343 h 1001486"/>
                          <a:gd name="connsiteX18" fmla="*/ 326571 w 391079"/>
                          <a:gd name="connsiteY18" fmla="*/ 870858 h 1001486"/>
                          <a:gd name="connsiteX19" fmla="*/ 304800 w 391079"/>
                          <a:gd name="connsiteY19" fmla="*/ 968829 h 1001486"/>
                          <a:gd name="connsiteX20" fmla="*/ 239486 w 391079"/>
                          <a:gd name="connsiteY20" fmla="*/ 1001486 h 1001486"/>
                          <a:gd name="connsiteX21" fmla="*/ 87086 w 391079"/>
                          <a:gd name="connsiteY21" fmla="*/ 968829 h 1001486"/>
                          <a:gd name="connsiteX22" fmla="*/ 32657 w 391079"/>
                          <a:gd name="connsiteY22" fmla="*/ 957943 h 10014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391079" h="1001486">
                            <a:moveTo>
                              <a:pt x="152400" y="968829"/>
                            </a:moveTo>
                            <a:cubicBezTo>
                              <a:pt x="31068" y="957799"/>
                              <a:pt x="44681" y="993254"/>
                              <a:pt x="10886" y="914400"/>
                            </a:cubicBezTo>
                            <a:cubicBezTo>
                              <a:pt x="6366" y="903853"/>
                              <a:pt x="3629" y="892629"/>
                              <a:pt x="0" y="881743"/>
                            </a:cubicBezTo>
                            <a:cubicBezTo>
                              <a:pt x="3541" y="864040"/>
                              <a:pt x="21771" y="775935"/>
                              <a:pt x="21771" y="762000"/>
                            </a:cubicBezTo>
                            <a:cubicBezTo>
                              <a:pt x="21771" y="686631"/>
                              <a:pt x="12948" y="652567"/>
                              <a:pt x="0" y="587829"/>
                            </a:cubicBezTo>
                            <a:cubicBezTo>
                              <a:pt x="3629" y="547915"/>
                              <a:pt x="5218" y="507762"/>
                              <a:pt x="10886" y="468086"/>
                            </a:cubicBezTo>
                            <a:cubicBezTo>
                              <a:pt x="12509" y="456727"/>
                              <a:pt x="21771" y="446903"/>
                              <a:pt x="21771" y="435429"/>
                            </a:cubicBezTo>
                            <a:cubicBezTo>
                              <a:pt x="21771" y="388118"/>
                              <a:pt x="14514" y="341086"/>
                              <a:pt x="10886" y="293915"/>
                            </a:cubicBezTo>
                            <a:cubicBezTo>
                              <a:pt x="14514" y="217715"/>
                              <a:pt x="11904" y="140961"/>
                              <a:pt x="21771" y="65315"/>
                            </a:cubicBezTo>
                            <a:cubicBezTo>
                              <a:pt x="23098" y="55138"/>
                              <a:pt x="35529" y="49954"/>
                              <a:pt x="43543" y="43543"/>
                            </a:cubicBezTo>
                            <a:cubicBezTo>
                              <a:pt x="53759" y="35370"/>
                              <a:pt x="64175" y="26926"/>
                              <a:pt x="76200" y="21772"/>
                            </a:cubicBezTo>
                            <a:cubicBezTo>
                              <a:pt x="101864" y="10773"/>
                              <a:pt x="178283" y="2523"/>
                              <a:pt x="195943" y="0"/>
                            </a:cubicBezTo>
                            <a:cubicBezTo>
                              <a:pt x="220366" y="4071"/>
                              <a:pt x="274780" y="3957"/>
                              <a:pt x="293914" y="32658"/>
                            </a:cubicBezTo>
                            <a:cubicBezTo>
                              <a:pt x="374169" y="153039"/>
                              <a:pt x="248341" y="19739"/>
                              <a:pt x="326571" y="97972"/>
                            </a:cubicBezTo>
                            <a:cubicBezTo>
                              <a:pt x="333828" y="119743"/>
                              <a:pt x="342777" y="141022"/>
                              <a:pt x="348343" y="163286"/>
                            </a:cubicBezTo>
                            <a:lnTo>
                              <a:pt x="370114" y="250372"/>
                            </a:lnTo>
                            <a:cubicBezTo>
                              <a:pt x="391079" y="439048"/>
                              <a:pt x="380329" y="281555"/>
                              <a:pt x="359229" y="576943"/>
                            </a:cubicBezTo>
                            <a:cubicBezTo>
                              <a:pt x="355600" y="627743"/>
                              <a:pt x="352573" y="678589"/>
                              <a:pt x="348343" y="729343"/>
                            </a:cubicBezTo>
                            <a:cubicBezTo>
                              <a:pt x="338988" y="841599"/>
                              <a:pt x="348148" y="806128"/>
                              <a:pt x="326571" y="870858"/>
                            </a:cubicBezTo>
                            <a:cubicBezTo>
                              <a:pt x="326459" y="871529"/>
                              <a:pt x="316085" y="954724"/>
                              <a:pt x="304800" y="968829"/>
                            </a:cubicBezTo>
                            <a:cubicBezTo>
                              <a:pt x="289453" y="988012"/>
                              <a:pt x="260998" y="994315"/>
                              <a:pt x="239486" y="1001486"/>
                            </a:cubicBezTo>
                            <a:cubicBezTo>
                              <a:pt x="146418" y="970464"/>
                              <a:pt x="196943" y="982562"/>
                              <a:pt x="87086" y="968829"/>
                            </a:cubicBezTo>
                            <a:cubicBezTo>
                              <a:pt x="47544" y="955648"/>
                              <a:pt x="65904" y="957943"/>
                              <a:pt x="32657" y="957943"/>
                            </a:cubicBezTo>
                          </a:path>
                        </a:pathLst>
                      </a:custGeom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ffectLst/>
                      <a:scene3d>
                        <a:camera prst="orthographicFront">
                          <a:rot lat="0" lon="0" rev="0"/>
                        </a:camera>
                        <a:lightRig rig="contrasting" dir="t">
                          <a:rot lat="0" lon="0" rev="7800000"/>
                        </a:lightRig>
                      </a:scene3d>
                      <a:sp3d>
                        <a:bevelT w="139700" h="139700"/>
                      </a:sp3d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9" name="Freeform 158"/>
                      <p:cNvSpPr/>
                      <p:nvPr/>
                    </p:nvSpPr>
                    <p:spPr>
                      <a:xfrm>
                        <a:off x="6498364" y="4309397"/>
                        <a:ext cx="393818" cy="1001485"/>
                      </a:xfrm>
                      <a:custGeom>
                        <a:avLst/>
                        <a:gdLst>
                          <a:gd name="connsiteX0" fmla="*/ 195943 w 348343"/>
                          <a:gd name="connsiteY0" fmla="*/ 968828 h 1001485"/>
                          <a:gd name="connsiteX1" fmla="*/ 141514 w 348343"/>
                          <a:gd name="connsiteY1" fmla="*/ 957943 h 1001485"/>
                          <a:gd name="connsiteX2" fmla="*/ 108857 w 348343"/>
                          <a:gd name="connsiteY2" fmla="*/ 947057 h 1001485"/>
                          <a:gd name="connsiteX3" fmla="*/ 65314 w 348343"/>
                          <a:gd name="connsiteY3" fmla="*/ 957943 h 1001485"/>
                          <a:gd name="connsiteX4" fmla="*/ 32657 w 348343"/>
                          <a:gd name="connsiteY4" fmla="*/ 979714 h 1001485"/>
                          <a:gd name="connsiteX5" fmla="*/ 0 w 348343"/>
                          <a:gd name="connsiteY5" fmla="*/ 925285 h 1001485"/>
                          <a:gd name="connsiteX6" fmla="*/ 32657 w 348343"/>
                          <a:gd name="connsiteY6" fmla="*/ 772885 h 1001485"/>
                          <a:gd name="connsiteX7" fmla="*/ 43543 w 348343"/>
                          <a:gd name="connsiteY7" fmla="*/ 740228 h 1001485"/>
                          <a:gd name="connsiteX8" fmla="*/ 32657 w 348343"/>
                          <a:gd name="connsiteY8" fmla="*/ 620485 h 1001485"/>
                          <a:gd name="connsiteX9" fmla="*/ 21771 w 348343"/>
                          <a:gd name="connsiteY9" fmla="*/ 566057 h 1001485"/>
                          <a:gd name="connsiteX10" fmla="*/ 43543 w 348343"/>
                          <a:gd name="connsiteY10" fmla="*/ 293914 h 1001485"/>
                          <a:gd name="connsiteX11" fmla="*/ 43543 w 348343"/>
                          <a:gd name="connsiteY11" fmla="*/ 76200 h 1001485"/>
                          <a:gd name="connsiteX12" fmla="*/ 87085 w 348343"/>
                          <a:gd name="connsiteY12" fmla="*/ 21771 h 1001485"/>
                          <a:gd name="connsiteX13" fmla="*/ 174171 w 348343"/>
                          <a:gd name="connsiteY13" fmla="*/ 0 h 1001485"/>
                          <a:gd name="connsiteX14" fmla="*/ 261257 w 348343"/>
                          <a:gd name="connsiteY14" fmla="*/ 10885 h 1001485"/>
                          <a:gd name="connsiteX15" fmla="*/ 283028 w 348343"/>
                          <a:gd name="connsiteY15" fmla="*/ 43543 h 1001485"/>
                          <a:gd name="connsiteX16" fmla="*/ 304800 w 348343"/>
                          <a:gd name="connsiteY16" fmla="*/ 65314 h 1001485"/>
                          <a:gd name="connsiteX17" fmla="*/ 315685 w 348343"/>
                          <a:gd name="connsiteY17" fmla="*/ 108857 h 1001485"/>
                          <a:gd name="connsiteX18" fmla="*/ 337457 w 348343"/>
                          <a:gd name="connsiteY18" fmla="*/ 174171 h 1001485"/>
                          <a:gd name="connsiteX19" fmla="*/ 348343 w 348343"/>
                          <a:gd name="connsiteY19" fmla="*/ 228600 h 1001485"/>
                          <a:gd name="connsiteX20" fmla="*/ 337457 w 348343"/>
                          <a:gd name="connsiteY20" fmla="*/ 359228 h 1001485"/>
                          <a:gd name="connsiteX21" fmla="*/ 326571 w 348343"/>
                          <a:gd name="connsiteY21" fmla="*/ 435428 h 1001485"/>
                          <a:gd name="connsiteX22" fmla="*/ 337457 w 348343"/>
                          <a:gd name="connsiteY22" fmla="*/ 729343 h 1001485"/>
                          <a:gd name="connsiteX23" fmla="*/ 326571 w 348343"/>
                          <a:gd name="connsiteY23" fmla="*/ 849085 h 1001485"/>
                          <a:gd name="connsiteX24" fmla="*/ 315685 w 348343"/>
                          <a:gd name="connsiteY24" fmla="*/ 892628 h 1001485"/>
                          <a:gd name="connsiteX25" fmla="*/ 304800 w 348343"/>
                          <a:gd name="connsiteY25" fmla="*/ 1001485 h 1001485"/>
                          <a:gd name="connsiteX26" fmla="*/ 228600 w 348343"/>
                          <a:gd name="connsiteY26" fmla="*/ 979714 h 1001485"/>
                          <a:gd name="connsiteX27" fmla="*/ 141514 w 348343"/>
                          <a:gd name="connsiteY27" fmla="*/ 968828 h 1001485"/>
                          <a:gd name="connsiteX28" fmla="*/ 87085 w 348343"/>
                          <a:gd name="connsiteY28" fmla="*/ 936171 h 10014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</a:cxnLst>
                        <a:rect l="l" t="t" r="r" b="b"/>
                        <a:pathLst>
                          <a:path w="348343" h="1001485">
                            <a:moveTo>
                              <a:pt x="195943" y="968828"/>
                            </a:moveTo>
                            <a:cubicBezTo>
                              <a:pt x="177800" y="965200"/>
                              <a:pt x="159464" y="962430"/>
                              <a:pt x="141514" y="957943"/>
                            </a:cubicBezTo>
                            <a:cubicBezTo>
                              <a:pt x="130382" y="955160"/>
                              <a:pt x="120332" y="947057"/>
                              <a:pt x="108857" y="947057"/>
                            </a:cubicBezTo>
                            <a:cubicBezTo>
                              <a:pt x="93896" y="947057"/>
                              <a:pt x="79828" y="954314"/>
                              <a:pt x="65314" y="957943"/>
                            </a:cubicBezTo>
                            <a:cubicBezTo>
                              <a:pt x="54428" y="965200"/>
                              <a:pt x="45740" y="979714"/>
                              <a:pt x="32657" y="979714"/>
                            </a:cubicBezTo>
                            <a:cubicBezTo>
                              <a:pt x="12732" y="979714"/>
                              <a:pt x="2994" y="934267"/>
                              <a:pt x="0" y="925285"/>
                            </a:cubicBezTo>
                            <a:cubicBezTo>
                              <a:pt x="13731" y="815429"/>
                              <a:pt x="1634" y="865952"/>
                              <a:pt x="32657" y="772885"/>
                            </a:cubicBezTo>
                            <a:lnTo>
                              <a:pt x="43543" y="740228"/>
                            </a:lnTo>
                            <a:cubicBezTo>
                              <a:pt x="39914" y="700314"/>
                              <a:pt x="37628" y="660254"/>
                              <a:pt x="32657" y="620485"/>
                            </a:cubicBezTo>
                            <a:cubicBezTo>
                              <a:pt x="30362" y="602126"/>
                              <a:pt x="21771" y="584559"/>
                              <a:pt x="21771" y="566057"/>
                            </a:cubicBezTo>
                            <a:cubicBezTo>
                              <a:pt x="21771" y="388913"/>
                              <a:pt x="21414" y="404558"/>
                              <a:pt x="43543" y="293914"/>
                            </a:cubicBezTo>
                            <a:cubicBezTo>
                              <a:pt x="32038" y="201874"/>
                              <a:pt x="23058" y="178626"/>
                              <a:pt x="43543" y="76200"/>
                            </a:cubicBezTo>
                            <a:cubicBezTo>
                              <a:pt x="45565" y="66088"/>
                              <a:pt x="76021" y="28409"/>
                              <a:pt x="87085" y="21771"/>
                            </a:cubicBezTo>
                            <a:cubicBezTo>
                              <a:pt x="103822" y="11728"/>
                              <a:pt x="162463" y="2342"/>
                              <a:pt x="174171" y="0"/>
                            </a:cubicBezTo>
                            <a:cubicBezTo>
                              <a:pt x="203200" y="3628"/>
                              <a:pt x="234095" y="20"/>
                              <a:pt x="261257" y="10885"/>
                            </a:cubicBezTo>
                            <a:cubicBezTo>
                              <a:pt x="273404" y="15744"/>
                              <a:pt x="274855" y="33327"/>
                              <a:pt x="283028" y="43543"/>
                            </a:cubicBezTo>
                            <a:cubicBezTo>
                              <a:pt x="289439" y="51557"/>
                              <a:pt x="297543" y="58057"/>
                              <a:pt x="304800" y="65314"/>
                            </a:cubicBezTo>
                            <a:cubicBezTo>
                              <a:pt x="308428" y="79828"/>
                              <a:pt x="311386" y="94527"/>
                              <a:pt x="315685" y="108857"/>
                            </a:cubicBezTo>
                            <a:cubicBezTo>
                              <a:pt x="322279" y="130838"/>
                              <a:pt x="332956" y="151668"/>
                              <a:pt x="337457" y="174171"/>
                            </a:cubicBezTo>
                            <a:lnTo>
                              <a:pt x="348343" y="228600"/>
                            </a:lnTo>
                            <a:cubicBezTo>
                              <a:pt x="344714" y="272143"/>
                              <a:pt x="342031" y="315774"/>
                              <a:pt x="337457" y="359228"/>
                            </a:cubicBezTo>
                            <a:cubicBezTo>
                              <a:pt x="334771" y="384745"/>
                              <a:pt x="326571" y="409770"/>
                              <a:pt x="326571" y="435428"/>
                            </a:cubicBezTo>
                            <a:cubicBezTo>
                              <a:pt x="326571" y="533467"/>
                              <a:pt x="333828" y="631371"/>
                              <a:pt x="337457" y="729343"/>
                            </a:cubicBezTo>
                            <a:cubicBezTo>
                              <a:pt x="333828" y="769257"/>
                              <a:pt x="331868" y="809358"/>
                              <a:pt x="326571" y="849085"/>
                            </a:cubicBezTo>
                            <a:cubicBezTo>
                              <a:pt x="324594" y="863915"/>
                              <a:pt x="317801" y="877817"/>
                              <a:pt x="315685" y="892628"/>
                            </a:cubicBezTo>
                            <a:cubicBezTo>
                              <a:pt x="310528" y="928728"/>
                              <a:pt x="308428" y="965199"/>
                              <a:pt x="304800" y="1001485"/>
                            </a:cubicBezTo>
                            <a:cubicBezTo>
                              <a:pt x="278920" y="992859"/>
                              <a:pt x="255933" y="984270"/>
                              <a:pt x="228600" y="979714"/>
                            </a:cubicBezTo>
                            <a:cubicBezTo>
                              <a:pt x="199743" y="974904"/>
                              <a:pt x="170543" y="972457"/>
                              <a:pt x="141514" y="968828"/>
                            </a:cubicBezTo>
                            <a:cubicBezTo>
                              <a:pt x="102106" y="942556"/>
                              <a:pt x="120559" y="952908"/>
                              <a:pt x="87085" y="936171"/>
                            </a:cubicBezTo>
                          </a:path>
                        </a:pathLst>
                      </a:custGeom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2"/>
                      </a:lnRef>
                      <a:fillRef idx="0">
                        <a:schemeClr val="accent2"/>
                      </a:fillRef>
                      <a:effectRef idx="1">
                        <a:schemeClr val="accent2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1" name="Freeform 160"/>
                      <p:cNvSpPr/>
                      <p:nvPr/>
                    </p:nvSpPr>
                    <p:spPr>
                      <a:xfrm>
                        <a:off x="7229742" y="4274217"/>
                        <a:ext cx="506338" cy="1047085"/>
                      </a:xfrm>
                      <a:custGeom>
                        <a:avLst/>
                        <a:gdLst>
                          <a:gd name="connsiteX0" fmla="*/ 74977 w 470812"/>
                          <a:gd name="connsiteY0" fmla="*/ 197440 h 1047085"/>
                          <a:gd name="connsiteX1" fmla="*/ 96748 w 470812"/>
                          <a:gd name="connsiteY1" fmla="*/ 197440 h 1047085"/>
                          <a:gd name="connsiteX2" fmla="*/ 118520 w 470812"/>
                          <a:gd name="connsiteY2" fmla="*/ 164783 h 1047085"/>
                          <a:gd name="connsiteX3" fmla="*/ 140291 w 470812"/>
                          <a:gd name="connsiteY3" fmla="*/ 55925 h 1047085"/>
                          <a:gd name="connsiteX4" fmla="*/ 172948 w 470812"/>
                          <a:gd name="connsiteY4" fmla="*/ 34154 h 1047085"/>
                          <a:gd name="connsiteX5" fmla="*/ 227377 w 470812"/>
                          <a:gd name="connsiteY5" fmla="*/ 1497 h 1047085"/>
                          <a:gd name="connsiteX6" fmla="*/ 270920 w 470812"/>
                          <a:gd name="connsiteY6" fmla="*/ 12383 h 1047085"/>
                          <a:gd name="connsiteX7" fmla="*/ 336234 w 470812"/>
                          <a:gd name="connsiteY7" fmla="*/ 34154 h 1047085"/>
                          <a:gd name="connsiteX8" fmla="*/ 358006 w 470812"/>
                          <a:gd name="connsiteY8" fmla="*/ 55925 h 1047085"/>
                          <a:gd name="connsiteX9" fmla="*/ 390663 w 470812"/>
                          <a:gd name="connsiteY9" fmla="*/ 66811 h 1047085"/>
                          <a:gd name="connsiteX10" fmla="*/ 401548 w 470812"/>
                          <a:gd name="connsiteY10" fmla="*/ 99468 h 1047085"/>
                          <a:gd name="connsiteX11" fmla="*/ 423320 w 470812"/>
                          <a:gd name="connsiteY11" fmla="*/ 132125 h 1047085"/>
                          <a:gd name="connsiteX12" fmla="*/ 434206 w 470812"/>
                          <a:gd name="connsiteY12" fmla="*/ 164783 h 1047085"/>
                          <a:gd name="connsiteX13" fmla="*/ 455977 w 470812"/>
                          <a:gd name="connsiteY13" fmla="*/ 262754 h 1047085"/>
                          <a:gd name="connsiteX14" fmla="*/ 434206 w 470812"/>
                          <a:gd name="connsiteY14" fmla="*/ 578440 h 1047085"/>
                          <a:gd name="connsiteX15" fmla="*/ 445091 w 470812"/>
                          <a:gd name="connsiteY15" fmla="*/ 807040 h 1047085"/>
                          <a:gd name="connsiteX16" fmla="*/ 455977 w 470812"/>
                          <a:gd name="connsiteY16" fmla="*/ 894125 h 1047085"/>
                          <a:gd name="connsiteX17" fmla="*/ 466863 w 470812"/>
                          <a:gd name="connsiteY17" fmla="*/ 992097 h 1047085"/>
                          <a:gd name="connsiteX18" fmla="*/ 455977 w 470812"/>
                          <a:gd name="connsiteY18" fmla="*/ 1035640 h 1047085"/>
                          <a:gd name="connsiteX19" fmla="*/ 31434 w 470812"/>
                          <a:gd name="connsiteY19" fmla="*/ 1002983 h 1047085"/>
                          <a:gd name="connsiteX20" fmla="*/ 20548 w 470812"/>
                          <a:gd name="connsiteY20" fmla="*/ 915897 h 1047085"/>
                          <a:gd name="connsiteX21" fmla="*/ 20548 w 470812"/>
                          <a:gd name="connsiteY21" fmla="*/ 741725 h 1047085"/>
                          <a:gd name="connsiteX22" fmla="*/ 42320 w 470812"/>
                          <a:gd name="connsiteY22" fmla="*/ 709068 h 1047085"/>
                          <a:gd name="connsiteX23" fmla="*/ 53206 w 470812"/>
                          <a:gd name="connsiteY23" fmla="*/ 665525 h 1047085"/>
                          <a:gd name="connsiteX24" fmla="*/ 74977 w 470812"/>
                          <a:gd name="connsiteY24" fmla="*/ 513125 h 1047085"/>
                          <a:gd name="connsiteX25" fmla="*/ 64091 w 470812"/>
                          <a:gd name="connsiteY25" fmla="*/ 295411 h 1047085"/>
                          <a:gd name="connsiteX26" fmla="*/ 74977 w 470812"/>
                          <a:gd name="connsiteY26" fmla="*/ 197440 h 10470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470812" h="1047085">
                            <a:moveTo>
                              <a:pt x="74977" y="197440"/>
                            </a:moveTo>
                            <a:cubicBezTo>
                              <a:pt x="80420" y="181112"/>
                              <a:pt x="79331" y="232273"/>
                              <a:pt x="96748" y="197440"/>
                            </a:cubicBezTo>
                            <a:cubicBezTo>
                              <a:pt x="102599" y="185738"/>
                              <a:pt x="111263" y="175669"/>
                              <a:pt x="118520" y="164783"/>
                            </a:cubicBezTo>
                            <a:cubicBezTo>
                              <a:pt x="118555" y="164572"/>
                              <a:pt x="133075" y="66749"/>
                              <a:pt x="140291" y="55925"/>
                            </a:cubicBezTo>
                            <a:cubicBezTo>
                              <a:pt x="147548" y="45039"/>
                              <a:pt x="162732" y="42327"/>
                              <a:pt x="172948" y="34154"/>
                            </a:cubicBezTo>
                            <a:cubicBezTo>
                              <a:pt x="215642" y="0"/>
                              <a:pt x="170664" y="20402"/>
                              <a:pt x="227377" y="1497"/>
                            </a:cubicBezTo>
                            <a:cubicBezTo>
                              <a:pt x="241891" y="5126"/>
                              <a:pt x="256590" y="8084"/>
                              <a:pt x="270920" y="12383"/>
                            </a:cubicBezTo>
                            <a:cubicBezTo>
                              <a:pt x="292901" y="18977"/>
                              <a:pt x="336234" y="34154"/>
                              <a:pt x="336234" y="34154"/>
                            </a:cubicBezTo>
                            <a:cubicBezTo>
                              <a:pt x="343491" y="41411"/>
                              <a:pt x="349205" y="50645"/>
                              <a:pt x="358006" y="55925"/>
                            </a:cubicBezTo>
                            <a:cubicBezTo>
                              <a:pt x="367845" y="61829"/>
                              <a:pt x="382549" y="58697"/>
                              <a:pt x="390663" y="66811"/>
                            </a:cubicBezTo>
                            <a:cubicBezTo>
                              <a:pt x="398777" y="74925"/>
                              <a:pt x="396416" y="89205"/>
                              <a:pt x="401548" y="99468"/>
                            </a:cubicBezTo>
                            <a:cubicBezTo>
                              <a:pt x="407399" y="111170"/>
                              <a:pt x="416063" y="121239"/>
                              <a:pt x="423320" y="132125"/>
                            </a:cubicBezTo>
                            <a:cubicBezTo>
                              <a:pt x="426949" y="143011"/>
                              <a:pt x="431054" y="153750"/>
                              <a:pt x="434206" y="164783"/>
                            </a:cubicBezTo>
                            <a:cubicBezTo>
                              <a:pt x="444452" y="200646"/>
                              <a:pt x="448496" y="225351"/>
                              <a:pt x="455977" y="262754"/>
                            </a:cubicBezTo>
                            <a:cubicBezTo>
                              <a:pt x="448720" y="367983"/>
                              <a:pt x="429189" y="473081"/>
                              <a:pt x="434206" y="578440"/>
                            </a:cubicBezTo>
                            <a:cubicBezTo>
                              <a:pt x="437834" y="654640"/>
                              <a:pt x="439842" y="730934"/>
                              <a:pt x="445091" y="807040"/>
                            </a:cubicBezTo>
                            <a:cubicBezTo>
                              <a:pt x="447104" y="836225"/>
                              <a:pt x="452559" y="865071"/>
                              <a:pt x="455977" y="894125"/>
                            </a:cubicBezTo>
                            <a:cubicBezTo>
                              <a:pt x="459816" y="926758"/>
                              <a:pt x="463234" y="959440"/>
                              <a:pt x="466863" y="992097"/>
                            </a:cubicBezTo>
                            <a:cubicBezTo>
                              <a:pt x="463234" y="1006611"/>
                              <a:pt x="470812" y="1033705"/>
                              <a:pt x="455977" y="1035640"/>
                            </a:cubicBezTo>
                            <a:cubicBezTo>
                              <a:pt x="368233" y="1047085"/>
                              <a:pt x="129687" y="1014542"/>
                              <a:pt x="31434" y="1002983"/>
                            </a:cubicBezTo>
                            <a:cubicBezTo>
                              <a:pt x="27805" y="973954"/>
                              <a:pt x="24414" y="944895"/>
                              <a:pt x="20548" y="915897"/>
                            </a:cubicBezTo>
                            <a:cubicBezTo>
                              <a:pt x="10349" y="839405"/>
                              <a:pt x="0" y="823916"/>
                              <a:pt x="20548" y="741725"/>
                            </a:cubicBezTo>
                            <a:cubicBezTo>
                              <a:pt x="23721" y="729033"/>
                              <a:pt x="35063" y="719954"/>
                              <a:pt x="42320" y="709068"/>
                            </a:cubicBezTo>
                            <a:cubicBezTo>
                              <a:pt x="45949" y="694554"/>
                              <a:pt x="50272" y="680196"/>
                              <a:pt x="53206" y="665525"/>
                            </a:cubicBezTo>
                            <a:cubicBezTo>
                              <a:pt x="63667" y="613220"/>
                              <a:pt x="68290" y="566622"/>
                              <a:pt x="74977" y="513125"/>
                            </a:cubicBezTo>
                            <a:cubicBezTo>
                              <a:pt x="71348" y="440554"/>
                              <a:pt x="64091" y="368073"/>
                              <a:pt x="64091" y="295411"/>
                            </a:cubicBezTo>
                            <a:cubicBezTo>
                              <a:pt x="64091" y="269753"/>
                              <a:pt x="69534" y="213768"/>
                              <a:pt x="74977" y="197440"/>
                            </a:cubicBezTo>
                            <a:close/>
                          </a:path>
                        </a:pathLst>
                      </a:custGeom>
                      <a:grpFill/>
                      <a:ln w="3175"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cxnSp>
                <p:nvCxnSpPr>
                  <p:cNvPr id="144" name="Straight Connector 143"/>
                  <p:cNvCxnSpPr/>
                  <p:nvPr/>
                </p:nvCxnSpPr>
                <p:spPr>
                  <a:xfrm>
                    <a:off x="1828800" y="5282383"/>
                    <a:ext cx="6019800" cy="0"/>
                  </a:xfrm>
                  <a:prstGeom prst="line">
                    <a:avLst/>
                  </a:prstGeom>
                  <a:ln w="76200">
                    <a:solidFill>
                      <a:srgbClr val="66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6" name="Group 491"/>
              <p:cNvGrpSpPr/>
              <p:nvPr/>
            </p:nvGrpSpPr>
            <p:grpSpPr>
              <a:xfrm>
                <a:off x="2514600" y="1981200"/>
                <a:ext cx="4724400" cy="1676400"/>
                <a:chOff x="2514600" y="1981200"/>
                <a:chExt cx="4724400" cy="1676400"/>
              </a:xfrm>
            </p:grpSpPr>
            <p:grpSp>
              <p:nvGrpSpPr>
                <p:cNvPr id="17" name="Group 366"/>
                <p:cNvGrpSpPr/>
                <p:nvPr/>
              </p:nvGrpSpPr>
              <p:grpSpPr>
                <a:xfrm>
                  <a:off x="2971800" y="2362200"/>
                  <a:ext cx="762000" cy="1295400"/>
                  <a:chOff x="2971800" y="2362200"/>
                  <a:chExt cx="762000" cy="1295400"/>
                </a:xfrm>
              </p:grpSpPr>
              <p:sp>
                <p:nvSpPr>
                  <p:cNvPr id="359" name="Oval 358"/>
                  <p:cNvSpPr/>
                  <p:nvPr/>
                </p:nvSpPr>
                <p:spPr>
                  <a:xfrm>
                    <a:off x="3276600" y="2667000"/>
                    <a:ext cx="76200" cy="76200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3" name="Oval 362"/>
                  <p:cNvSpPr/>
                  <p:nvPr/>
                </p:nvSpPr>
                <p:spPr>
                  <a:xfrm>
                    <a:off x="3505200" y="3581400"/>
                    <a:ext cx="76200" cy="76200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8" name="Group 365"/>
                  <p:cNvGrpSpPr/>
                  <p:nvPr/>
                </p:nvGrpSpPr>
                <p:grpSpPr>
                  <a:xfrm>
                    <a:off x="2971800" y="2362200"/>
                    <a:ext cx="762000" cy="1219200"/>
                    <a:chOff x="2971800" y="2362200"/>
                    <a:chExt cx="762000" cy="1219200"/>
                  </a:xfrm>
                </p:grpSpPr>
                <p:sp>
                  <p:nvSpPr>
                    <p:cNvPr id="352" name="Oval 351"/>
                    <p:cNvSpPr/>
                    <p:nvPr/>
                  </p:nvSpPr>
                  <p:spPr>
                    <a:xfrm>
                      <a:off x="3581400" y="27432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3" name="Oval 352"/>
                    <p:cNvSpPr/>
                    <p:nvPr/>
                  </p:nvSpPr>
                  <p:spPr>
                    <a:xfrm>
                      <a:off x="3657600" y="23622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5" name="Oval 354"/>
                    <p:cNvSpPr/>
                    <p:nvPr/>
                  </p:nvSpPr>
                  <p:spPr>
                    <a:xfrm>
                      <a:off x="3200400" y="24384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8" name="Oval 357"/>
                    <p:cNvSpPr/>
                    <p:nvPr/>
                  </p:nvSpPr>
                  <p:spPr>
                    <a:xfrm>
                      <a:off x="3505200" y="25908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2" name="Oval 361"/>
                    <p:cNvSpPr/>
                    <p:nvPr/>
                  </p:nvSpPr>
                  <p:spPr>
                    <a:xfrm>
                      <a:off x="2971800" y="35052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4" name="Oval 363"/>
                    <p:cNvSpPr/>
                    <p:nvPr/>
                  </p:nvSpPr>
                  <p:spPr>
                    <a:xfrm>
                      <a:off x="3581400" y="29718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19" name="Group 367"/>
                <p:cNvGrpSpPr/>
                <p:nvPr/>
              </p:nvGrpSpPr>
              <p:grpSpPr>
                <a:xfrm>
                  <a:off x="2971800" y="1981200"/>
                  <a:ext cx="685800" cy="838200"/>
                  <a:chOff x="3048000" y="2362200"/>
                  <a:chExt cx="685800" cy="838200"/>
                </a:xfrm>
              </p:grpSpPr>
              <p:sp>
                <p:nvSpPr>
                  <p:cNvPr id="369" name="Oval 368"/>
                  <p:cNvSpPr/>
                  <p:nvPr/>
                </p:nvSpPr>
                <p:spPr>
                  <a:xfrm>
                    <a:off x="3276600" y="2667000"/>
                    <a:ext cx="76200" cy="76200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0" name="Group 365"/>
                  <p:cNvGrpSpPr/>
                  <p:nvPr/>
                </p:nvGrpSpPr>
                <p:grpSpPr>
                  <a:xfrm>
                    <a:off x="3048000" y="2362200"/>
                    <a:ext cx="685800" cy="838200"/>
                    <a:chOff x="3048000" y="2362200"/>
                    <a:chExt cx="685800" cy="838200"/>
                  </a:xfrm>
                </p:grpSpPr>
                <p:sp>
                  <p:nvSpPr>
                    <p:cNvPr id="373" name="Oval 372"/>
                    <p:cNvSpPr/>
                    <p:nvPr/>
                  </p:nvSpPr>
                  <p:spPr>
                    <a:xfrm>
                      <a:off x="3657600" y="23622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75" name="Oval 374"/>
                    <p:cNvSpPr/>
                    <p:nvPr/>
                  </p:nvSpPr>
                  <p:spPr>
                    <a:xfrm>
                      <a:off x="3200400" y="24384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77" name="Oval 376"/>
                    <p:cNvSpPr/>
                    <p:nvPr/>
                  </p:nvSpPr>
                  <p:spPr>
                    <a:xfrm>
                      <a:off x="3657600" y="25908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78" name="Oval 377"/>
                    <p:cNvSpPr/>
                    <p:nvPr/>
                  </p:nvSpPr>
                  <p:spPr>
                    <a:xfrm>
                      <a:off x="3505200" y="25908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79" name="Oval 378"/>
                    <p:cNvSpPr/>
                    <p:nvPr/>
                  </p:nvSpPr>
                  <p:spPr>
                    <a:xfrm>
                      <a:off x="3048000" y="25908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81" name="Oval 380"/>
                    <p:cNvSpPr/>
                    <p:nvPr/>
                  </p:nvSpPr>
                  <p:spPr>
                    <a:xfrm>
                      <a:off x="3124200" y="31242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21" name="Group 440"/>
                <p:cNvGrpSpPr/>
                <p:nvPr/>
              </p:nvGrpSpPr>
              <p:grpSpPr>
                <a:xfrm>
                  <a:off x="2514600" y="2133600"/>
                  <a:ext cx="274319" cy="533400"/>
                  <a:chOff x="2514600" y="2133600"/>
                  <a:chExt cx="274319" cy="533400"/>
                </a:xfrm>
              </p:grpSpPr>
              <p:sp>
                <p:nvSpPr>
                  <p:cNvPr id="436" name="Oval 435"/>
                  <p:cNvSpPr/>
                  <p:nvPr/>
                </p:nvSpPr>
                <p:spPr>
                  <a:xfrm>
                    <a:off x="2667000" y="2209800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7" name="Oval 436"/>
                  <p:cNvSpPr/>
                  <p:nvPr/>
                </p:nvSpPr>
                <p:spPr>
                  <a:xfrm>
                    <a:off x="2743200" y="2392681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8" name="Oval 437"/>
                  <p:cNvSpPr/>
                  <p:nvPr/>
                </p:nvSpPr>
                <p:spPr>
                  <a:xfrm>
                    <a:off x="2514600" y="2362200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9" name="Oval 438"/>
                  <p:cNvSpPr/>
                  <p:nvPr/>
                </p:nvSpPr>
                <p:spPr>
                  <a:xfrm>
                    <a:off x="2514600" y="2133600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0" name="Oval 439"/>
                  <p:cNvSpPr/>
                  <p:nvPr/>
                </p:nvSpPr>
                <p:spPr>
                  <a:xfrm>
                    <a:off x="2667000" y="2621281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" name="Group 441"/>
                <p:cNvGrpSpPr/>
                <p:nvPr/>
              </p:nvGrpSpPr>
              <p:grpSpPr>
                <a:xfrm>
                  <a:off x="2621281" y="2362200"/>
                  <a:ext cx="274319" cy="533400"/>
                  <a:chOff x="2514600" y="2133600"/>
                  <a:chExt cx="274319" cy="533400"/>
                </a:xfrm>
              </p:grpSpPr>
              <p:sp>
                <p:nvSpPr>
                  <p:cNvPr id="443" name="Oval 442"/>
                  <p:cNvSpPr/>
                  <p:nvPr/>
                </p:nvSpPr>
                <p:spPr>
                  <a:xfrm>
                    <a:off x="2667000" y="2209800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4" name="Oval 443"/>
                  <p:cNvSpPr/>
                  <p:nvPr/>
                </p:nvSpPr>
                <p:spPr>
                  <a:xfrm>
                    <a:off x="2743200" y="2392681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5" name="Oval 444"/>
                  <p:cNvSpPr/>
                  <p:nvPr/>
                </p:nvSpPr>
                <p:spPr>
                  <a:xfrm>
                    <a:off x="2514600" y="2362200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6" name="Oval 445"/>
                  <p:cNvSpPr/>
                  <p:nvPr/>
                </p:nvSpPr>
                <p:spPr>
                  <a:xfrm>
                    <a:off x="2514600" y="2133600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7" name="Oval 446"/>
                  <p:cNvSpPr/>
                  <p:nvPr/>
                </p:nvSpPr>
                <p:spPr>
                  <a:xfrm>
                    <a:off x="2667000" y="2621281"/>
                    <a:ext cx="45719" cy="4571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" name="Group 490"/>
                <p:cNvGrpSpPr/>
                <p:nvPr/>
              </p:nvGrpSpPr>
              <p:grpSpPr>
                <a:xfrm>
                  <a:off x="4754881" y="1981200"/>
                  <a:ext cx="2484119" cy="1676400"/>
                  <a:chOff x="4754881" y="1981200"/>
                  <a:chExt cx="2484119" cy="1676400"/>
                </a:xfrm>
              </p:grpSpPr>
              <p:grpSp>
                <p:nvGrpSpPr>
                  <p:cNvPr id="24" name="Group 365"/>
                  <p:cNvGrpSpPr/>
                  <p:nvPr/>
                </p:nvGrpSpPr>
                <p:grpSpPr>
                  <a:xfrm>
                    <a:off x="5105400" y="1981200"/>
                    <a:ext cx="685800" cy="838200"/>
                    <a:chOff x="2971800" y="2438400"/>
                    <a:chExt cx="685800" cy="838200"/>
                  </a:xfrm>
                </p:grpSpPr>
                <p:sp>
                  <p:nvSpPr>
                    <p:cNvPr id="404" name="Oval 403"/>
                    <p:cNvSpPr/>
                    <p:nvPr/>
                  </p:nvSpPr>
                  <p:spPr>
                    <a:xfrm>
                      <a:off x="3581400" y="27432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06" name="Oval 405"/>
                    <p:cNvSpPr/>
                    <p:nvPr/>
                  </p:nvSpPr>
                  <p:spPr>
                    <a:xfrm>
                      <a:off x="3352800" y="27432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07" name="Oval 406"/>
                    <p:cNvSpPr/>
                    <p:nvPr/>
                  </p:nvSpPr>
                  <p:spPr>
                    <a:xfrm>
                      <a:off x="3200400" y="24384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1" name="Oval 410"/>
                    <p:cNvSpPr/>
                    <p:nvPr/>
                  </p:nvSpPr>
                  <p:spPr>
                    <a:xfrm>
                      <a:off x="3048000" y="25908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2" name="Oval 411"/>
                    <p:cNvSpPr/>
                    <p:nvPr/>
                  </p:nvSpPr>
                  <p:spPr>
                    <a:xfrm>
                      <a:off x="2971800" y="28194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15" name="Oval 414"/>
                    <p:cNvSpPr/>
                    <p:nvPr/>
                  </p:nvSpPr>
                  <p:spPr>
                    <a:xfrm>
                      <a:off x="3200400" y="32004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5" name="Group 415"/>
                  <p:cNvGrpSpPr/>
                  <p:nvPr/>
                </p:nvGrpSpPr>
                <p:grpSpPr>
                  <a:xfrm>
                    <a:off x="5181600" y="2438400"/>
                    <a:ext cx="762000" cy="1219200"/>
                    <a:chOff x="2971800" y="2362200"/>
                    <a:chExt cx="762000" cy="1219200"/>
                  </a:xfrm>
                </p:grpSpPr>
                <p:sp>
                  <p:nvSpPr>
                    <p:cNvPr id="417" name="Oval 416"/>
                    <p:cNvSpPr/>
                    <p:nvPr/>
                  </p:nvSpPr>
                  <p:spPr>
                    <a:xfrm>
                      <a:off x="3276600" y="2667000"/>
                      <a:ext cx="76200" cy="76200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26" name="Group 365"/>
                    <p:cNvGrpSpPr/>
                    <p:nvPr/>
                  </p:nvGrpSpPr>
                  <p:grpSpPr>
                    <a:xfrm>
                      <a:off x="2971800" y="2362200"/>
                      <a:ext cx="762000" cy="1219200"/>
                      <a:chOff x="2971800" y="2362200"/>
                      <a:chExt cx="762000" cy="1219200"/>
                    </a:xfrm>
                  </p:grpSpPr>
                  <p:sp>
                    <p:nvSpPr>
                      <p:cNvPr id="423" name="Oval 422"/>
                      <p:cNvSpPr/>
                      <p:nvPr/>
                    </p:nvSpPr>
                    <p:spPr>
                      <a:xfrm>
                        <a:off x="3200400" y="24384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24" name="Oval 423"/>
                      <p:cNvSpPr/>
                      <p:nvPr/>
                    </p:nvSpPr>
                    <p:spPr>
                      <a:xfrm>
                        <a:off x="3429000" y="23622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25" name="Oval 424"/>
                      <p:cNvSpPr/>
                      <p:nvPr/>
                    </p:nvSpPr>
                    <p:spPr>
                      <a:xfrm>
                        <a:off x="3657600" y="25908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26" name="Oval 425"/>
                      <p:cNvSpPr/>
                      <p:nvPr/>
                    </p:nvSpPr>
                    <p:spPr>
                      <a:xfrm>
                        <a:off x="3505200" y="25908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28" name="Oval 427"/>
                      <p:cNvSpPr/>
                      <p:nvPr/>
                    </p:nvSpPr>
                    <p:spPr>
                      <a:xfrm>
                        <a:off x="2971800" y="28194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29" name="Oval 428"/>
                      <p:cNvSpPr/>
                      <p:nvPr/>
                    </p:nvSpPr>
                    <p:spPr>
                      <a:xfrm>
                        <a:off x="3048000" y="35052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30" name="Oval 429"/>
                      <p:cNvSpPr/>
                      <p:nvPr/>
                    </p:nvSpPr>
                    <p:spPr>
                      <a:xfrm>
                        <a:off x="3657600" y="29718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31" name="Oval 430"/>
                      <p:cNvSpPr/>
                      <p:nvPr/>
                    </p:nvSpPr>
                    <p:spPr>
                      <a:xfrm>
                        <a:off x="3581400" y="3505200"/>
                        <a:ext cx="76200" cy="76200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27" name="Group 447"/>
                  <p:cNvGrpSpPr/>
                  <p:nvPr/>
                </p:nvGrpSpPr>
                <p:grpSpPr>
                  <a:xfrm>
                    <a:off x="4754881" y="1981200"/>
                    <a:ext cx="274319" cy="533400"/>
                    <a:chOff x="2514600" y="2133600"/>
                    <a:chExt cx="274319" cy="533400"/>
                  </a:xfrm>
                </p:grpSpPr>
                <p:sp>
                  <p:nvSpPr>
                    <p:cNvPr id="449" name="Oval 448"/>
                    <p:cNvSpPr/>
                    <p:nvPr/>
                  </p:nvSpPr>
                  <p:spPr>
                    <a:xfrm>
                      <a:off x="2667000" y="22098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0" name="Oval 449"/>
                    <p:cNvSpPr/>
                    <p:nvPr/>
                  </p:nvSpPr>
                  <p:spPr>
                    <a:xfrm>
                      <a:off x="2743200" y="23926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1" name="Oval 450"/>
                    <p:cNvSpPr/>
                    <p:nvPr/>
                  </p:nvSpPr>
                  <p:spPr>
                    <a:xfrm>
                      <a:off x="2514600" y="23622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2" name="Oval 451"/>
                    <p:cNvSpPr/>
                    <p:nvPr/>
                  </p:nvSpPr>
                  <p:spPr>
                    <a:xfrm>
                      <a:off x="2514600" y="21336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3" name="Oval 452"/>
                    <p:cNvSpPr/>
                    <p:nvPr/>
                  </p:nvSpPr>
                  <p:spPr>
                    <a:xfrm>
                      <a:off x="2667000" y="26212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8" name="Group 453"/>
                  <p:cNvGrpSpPr/>
                  <p:nvPr/>
                </p:nvGrpSpPr>
                <p:grpSpPr>
                  <a:xfrm>
                    <a:off x="4831081" y="2514600"/>
                    <a:ext cx="198119" cy="350519"/>
                    <a:chOff x="2514600" y="2133600"/>
                    <a:chExt cx="198119" cy="350519"/>
                  </a:xfrm>
                </p:grpSpPr>
                <p:sp>
                  <p:nvSpPr>
                    <p:cNvPr id="455" name="Oval 454"/>
                    <p:cNvSpPr/>
                    <p:nvPr/>
                  </p:nvSpPr>
                  <p:spPr>
                    <a:xfrm>
                      <a:off x="2667000" y="22098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6" name="Oval 455"/>
                    <p:cNvSpPr/>
                    <p:nvPr/>
                  </p:nvSpPr>
                  <p:spPr>
                    <a:xfrm>
                      <a:off x="2560319" y="22860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7" name="Oval 456"/>
                    <p:cNvSpPr/>
                    <p:nvPr/>
                  </p:nvSpPr>
                  <p:spPr>
                    <a:xfrm>
                      <a:off x="2514600" y="23622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8" name="Oval 457"/>
                    <p:cNvSpPr/>
                    <p:nvPr/>
                  </p:nvSpPr>
                  <p:spPr>
                    <a:xfrm>
                      <a:off x="2514600" y="21336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59" name="Oval 458"/>
                    <p:cNvSpPr/>
                    <p:nvPr/>
                  </p:nvSpPr>
                  <p:spPr>
                    <a:xfrm>
                      <a:off x="2636519" y="24384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" name="Group 459"/>
                  <p:cNvGrpSpPr/>
                  <p:nvPr/>
                </p:nvGrpSpPr>
                <p:grpSpPr>
                  <a:xfrm>
                    <a:off x="6019800" y="2057400"/>
                    <a:ext cx="274319" cy="533400"/>
                    <a:chOff x="2514600" y="2133600"/>
                    <a:chExt cx="274319" cy="533400"/>
                  </a:xfrm>
                </p:grpSpPr>
                <p:sp>
                  <p:nvSpPr>
                    <p:cNvPr id="461" name="Oval 460"/>
                    <p:cNvSpPr/>
                    <p:nvPr/>
                  </p:nvSpPr>
                  <p:spPr>
                    <a:xfrm>
                      <a:off x="2667000" y="22098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2" name="Oval 461"/>
                    <p:cNvSpPr/>
                    <p:nvPr/>
                  </p:nvSpPr>
                  <p:spPr>
                    <a:xfrm>
                      <a:off x="2743200" y="23926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3" name="Oval 462"/>
                    <p:cNvSpPr/>
                    <p:nvPr/>
                  </p:nvSpPr>
                  <p:spPr>
                    <a:xfrm>
                      <a:off x="2514600" y="23622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4" name="Oval 463"/>
                    <p:cNvSpPr/>
                    <p:nvPr/>
                  </p:nvSpPr>
                  <p:spPr>
                    <a:xfrm>
                      <a:off x="2514600" y="21336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5" name="Oval 464"/>
                    <p:cNvSpPr/>
                    <p:nvPr/>
                  </p:nvSpPr>
                  <p:spPr>
                    <a:xfrm>
                      <a:off x="2667000" y="26212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" name="Group 465"/>
                  <p:cNvGrpSpPr/>
                  <p:nvPr/>
                </p:nvGrpSpPr>
                <p:grpSpPr>
                  <a:xfrm>
                    <a:off x="6096000" y="2514600"/>
                    <a:ext cx="274319" cy="533400"/>
                    <a:chOff x="2514600" y="2133600"/>
                    <a:chExt cx="274319" cy="533400"/>
                  </a:xfrm>
                </p:grpSpPr>
                <p:sp>
                  <p:nvSpPr>
                    <p:cNvPr id="467" name="Oval 466"/>
                    <p:cNvSpPr/>
                    <p:nvPr/>
                  </p:nvSpPr>
                  <p:spPr>
                    <a:xfrm>
                      <a:off x="2667000" y="22098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8" name="Oval 467"/>
                    <p:cNvSpPr/>
                    <p:nvPr/>
                  </p:nvSpPr>
                  <p:spPr>
                    <a:xfrm>
                      <a:off x="2743200" y="23926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9" name="Oval 468"/>
                    <p:cNvSpPr/>
                    <p:nvPr/>
                  </p:nvSpPr>
                  <p:spPr>
                    <a:xfrm>
                      <a:off x="2514600" y="23622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0" name="Oval 469"/>
                    <p:cNvSpPr/>
                    <p:nvPr/>
                  </p:nvSpPr>
                  <p:spPr>
                    <a:xfrm>
                      <a:off x="2514600" y="21336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1" name="Oval 470"/>
                    <p:cNvSpPr/>
                    <p:nvPr/>
                  </p:nvSpPr>
                  <p:spPr>
                    <a:xfrm>
                      <a:off x="2667000" y="26212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1" name="Group 477"/>
                  <p:cNvGrpSpPr/>
                  <p:nvPr/>
                </p:nvGrpSpPr>
                <p:grpSpPr>
                  <a:xfrm>
                    <a:off x="6964681" y="2133600"/>
                    <a:ext cx="274319" cy="533400"/>
                    <a:chOff x="2514600" y="2133600"/>
                    <a:chExt cx="274319" cy="533400"/>
                  </a:xfrm>
                </p:grpSpPr>
                <p:sp>
                  <p:nvSpPr>
                    <p:cNvPr id="479" name="Oval 478"/>
                    <p:cNvSpPr/>
                    <p:nvPr/>
                  </p:nvSpPr>
                  <p:spPr>
                    <a:xfrm>
                      <a:off x="2667000" y="22098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0" name="Oval 479"/>
                    <p:cNvSpPr/>
                    <p:nvPr/>
                  </p:nvSpPr>
                  <p:spPr>
                    <a:xfrm>
                      <a:off x="2743200" y="23926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1" name="Oval 480"/>
                    <p:cNvSpPr/>
                    <p:nvPr/>
                  </p:nvSpPr>
                  <p:spPr>
                    <a:xfrm>
                      <a:off x="2514600" y="23622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2" name="Oval 481"/>
                    <p:cNvSpPr/>
                    <p:nvPr/>
                  </p:nvSpPr>
                  <p:spPr>
                    <a:xfrm>
                      <a:off x="2514600" y="21336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3" name="Oval 482"/>
                    <p:cNvSpPr/>
                    <p:nvPr/>
                  </p:nvSpPr>
                  <p:spPr>
                    <a:xfrm>
                      <a:off x="2667000" y="26212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28" name="Group 483"/>
                  <p:cNvGrpSpPr/>
                  <p:nvPr/>
                </p:nvGrpSpPr>
                <p:grpSpPr>
                  <a:xfrm>
                    <a:off x="6934200" y="2514600"/>
                    <a:ext cx="304800" cy="502919"/>
                    <a:chOff x="2484119" y="2133600"/>
                    <a:chExt cx="304800" cy="502919"/>
                  </a:xfrm>
                </p:grpSpPr>
                <p:sp>
                  <p:nvSpPr>
                    <p:cNvPr id="485" name="Oval 484"/>
                    <p:cNvSpPr/>
                    <p:nvPr/>
                  </p:nvSpPr>
                  <p:spPr>
                    <a:xfrm>
                      <a:off x="2667000" y="22098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6" name="Oval 485"/>
                    <p:cNvSpPr/>
                    <p:nvPr/>
                  </p:nvSpPr>
                  <p:spPr>
                    <a:xfrm>
                      <a:off x="2743200" y="2392681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7" name="Oval 486"/>
                    <p:cNvSpPr/>
                    <p:nvPr/>
                  </p:nvSpPr>
                  <p:spPr>
                    <a:xfrm>
                      <a:off x="2514600" y="23622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8" name="Oval 487"/>
                    <p:cNvSpPr/>
                    <p:nvPr/>
                  </p:nvSpPr>
                  <p:spPr>
                    <a:xfrm>
                      <a:off x="2514600" y="21336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9" name="Oval 488"/>
                    <p:cNvSpPr/>
                    <p:nvPr/>
                  </p:nvSpPr>
                  <p:spPr>
                    <a:xfrm>
                      <a:off x="2484119" y="2590800"/>
                      <a:ext cx="45719" cy="4571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129" name="Group 471"/>
            <p:cNvGrpSpPr/>
            <p:nvPr/>
          </p:nvGrpSpPr>
          <p:grpSpPr>
            <a:xfrm>
              <a:off x="6964681" y="1905000"/>
              <a:ext cx="274319" cy="533400"/>
              <a:chOff x="2514600" y="2133600"/>
              <a:chExt cx="274319" cy="533400"/>
            </a:xfrm>
          </p:grpSpPr>
          <p:sp>
            <p:nvSpPr>
              <p:cNvPr id="473" name="Oval 472"/>
              <p:cNvSpPr/>
              <p:nvPr/>
            </p:nvSpPr>
            <p:spPr>
              <a:xfrm>
                <a:off x="2667000" y="22098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4" name="Oval 473"/>
              <p:cNvSpPr/>
              <p:nvPr/>
            </p:nvSpPr>
            <p:spPr>
              <a:xfrm>
                <a:off x="2743200" y="23926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5" name="Oval 474"/>
              <p:cNvSpPr/>
              <p:nvPr/>
            </p:nvSpPr>
            <p:spPr>
              <a:xfrm>
                <a:off x="2514600" y="23622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" name="Oval 475"/>
              <p:cNvSpPr/>
              <p:nvPr/>
            </p:nvSpPr>
            <p:spPr>
              <a:xfrm>
                <a:off x="2514600" y="21336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" name="Oval 476"/>
              <p:cNvSpPr/>
              <p:nvPr/>
            </p:nvSpPr>
            <p:spPr>
              <a:xfrm>
                <a:off x="2667000" y="26212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90" name="TextBox 489"/>
          <p:cNvSpPr txBox="1"/>
          <p:nvPr/>
        </p:nvSpPr>
        <p:spPr>
          <a:xfrm>
            <a:off x="8229600" y="3429000"/>
            <a:ext cx="954107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  <a:scene3d>
              <a:camera prst="perspectiveAbove"/>
              <a:lightRig rig="threePt" dir="t"/>
            </a:scene3d>
          </a:bodyPr>
          <a:lstStyle/>
          <a:p>
            <a:r>
              <a:rPr lang="en-US" sz="3600" b="1" dirty="0" smtClean="0">
                <a:ln w="10541" cmpd="sng">
                  <a:noFill/>
                  <a:prstDash val="solid"/>
                </a:ln>
                <a:latin typeface="Arial Rounded MT Bold" pitchFamily="34" charset="0"/>
              </a:rPr>
              <a:t>VIP</a:t>
            </a:r>
            <a:endParaRPr lang="en-US" sz="3600" b="1" dirty="0">
              <a:ln w="10541" cmpd="sng">
                <a:noFill/>
                <a:prstDash val="solid"/>
              </a:ln>
              <a:latin typeface="Arial Rounded MT Bold" pitchFamily="34" charset="0"/>
            </a:endParaRPr>
          </a:p>
        </p:txBody>
      </p:sp>
      <p:sp>
        <p:nvSpPr>
          <p:cNvPr id="507" name="Freeform 506"/>
          <p:cNvSpPr/>
          <p:nvPr/>
        </p:nvSpPr>
        <p:spPr>
          <a:xfrm>
            <a:off x="6934200" y="2819400"/>
            <a:ext cx="790082" cy="2050079"/>
          </a:xfrm>
          <a:custGeom>
            <a:avLst/>
            <a:gdLst>
              <a:gd name="connsiteX0" fmla="*/ 74977 w 470812"/>
              <a:gd name="connsiteY0" fmla="*/ 197440 h 1047085"/>
              <a:gd name="connsiteX1" fmla="*/ 96748 w 470812"/>
              <a:gd name="connsiteY1" fmla="*/ 197440 h 1047085"/>
              <a:gd name="connsiteX2" fmla="*/ 118520 w 470812"/>
              <a:gd name="connsiteY2" fmla="*/ 164783 h 1047085"/>
              <a:gd name="connsiteX3" fmla="*/ 140291 w 470812"/>
              <a:gd name="connsiteY3" fmla="*/ 55925 h 1047085"/>
              <a:gd name="connsiteX4" fmla="*/ 172948 w 470812"/>
              <a:gd name="connsiteY4" fmla="*/ 34154 h 1047085"/>
              <a:gd name="connsiteX5" fmla="*/ 227377 w 470812"/>
              <a:gd name="connsiteY5" fmla="*/ 1497 h 1047085"/>
              <a:gd name="connsiteX6" fmla="*/ 270920 w 470812"/>
              <a:gd name="connsiteY6" fmla="*/ 12383 h 1047085"/>
              <a:gd name="connsiteX7" fmla="*/ 336234 w 470812"/>
              <a:gd name="connsiteY7" fmla="*/ 34154 h 1047085"/>
              <a:gd name="connsiteX8" fmla="*/ 358006 w 470812"/>
              <a:gd name="connsiteY8" fmla="*/ 55925 h 1047085"/>
              <a:gd name="connsiteX9" fmla="*/ 390663 w 470812"/>
              <a:gd name="connsiteY9" fmla="*/ 66811 h 1047085"/>
              <a:gd name="connsiteX10" fmla="*/ 401548 w 470812"/>
              <a:gd name="connsiteY10" fmla="*/ 99468 h 1047085"/>
              <a:gd name="connsiteX11" fmla="*/ 423320 w 470812"/>
              <a:gd name="connsiteY11" fmla="*/ 132125 h 1047085"/>
              <a:gd name="connsiteX12" fmla="*/ 434206 w 470812"/>
              <a:gd name="connsiteY12" fmla="*/ 164783 h 1047085"/>
              <a:gd name="connsiteX13" fmla="*/ 455977 w 470812"/>
              <a:gd name="connsiteY13" fmla="*/ 262754 h 1047085"/>
              <a:gd name="connsiteX14" fmla="*/ 434206 w 470812"/>
              <a:gd name="connsiteY14" fmla="*/ 578440 h 1047085"/>
              <a:gd name="connsiteX15" fmla="*/ 445091 w 470812"/>
              <a:gd name="connsiteY15" fmla="*/ 807040 h 1047085"/>
              <a:gd name="connsiteX16" fmla="*/ 455977 w 470812"/>
              <a:gd name="connsiteY16" fmla="*/ 894125 h 1047085"/>
              <a:gd name="connsiteX17" fmla="*/ 466863 w 470812"/>
              <a:gd name="connsiteY17" fmla="*/ 992097 h 1047085"/>
              <a:gd name="connsiteX18" fmla="*/ 455977 w 470812"/>
              <a:gd name="connsiteY18" fmla="*/ 1035640 h 1047085"/>
              <a:gd name="connsiteX19" fmla="*/ 31434 w 470812"/>
              <a:gd name="connsiteY19" fmla="*/ 1002983 h 1047085"/>
              <a:gd name="connsiteX20" fmla="*/ 20548 w 470812"/>
              <a:gd name="connsiteY20" fmla="*/ 915897 h 1047085"/>
              <a:gd name="connsiteX21" fmla="*/ 20548 w 470812"/>
              <a:gd name="connsiteY21" fmla="*/ 741725 h 1047085"/>
              <a:gd name="connsiteX22" fmla="*/ 42320 w 470812"/>
              <a:gd name="connsiteY22" fmla="*/ 709068 h 1047085"/>
              <a:gd name="connsiteX23" fmla="*/ 53206 w 470812"/>
              <a:gd name="connsiteY23" fmla="*/ 665525 h 1047085"/>
              <a:gd name="connsiteX24" fmla="*/ 74977 w 470812"/>
              <a:gd name="connsiteY24" fmla="*/ 513125 h 1047085"/>
              <a:gd name="connsiteX25" fmla="*/ 64091 w 470812"/>
              <a:gd name="connsiteY25" fmla="*/ 295411 h 1047085"/>
              <a:gd name="connsiteX26" fmla="*/ 74977 w 470812"/>
              <a:gd name="connsiteY26" fmla="*/ 197440 h 104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0812" h="1047085">
                <a:moveTo>
                  <a:pt x="74977" y="197440"/>
                </a:moveTo>
                <a:cubicBezTo>
                  <a:pt x="80420" y="181112"/>
                  <a:pt x="79331" y="232273"/>
                  <a:pt x="96748" y="197440"/>
                </a:cubicBezTo>
                <a:cubicBezTo>
                  <a:pt x="102599" y="185738"/>
                  <a:pt x="111263" y="175669"/>
                  <a:pt x="118520" y="164783"/>
                </a:cubicBezTo>
                <a:cubicBezTo>
                  <a:pt x="118555" y="164572"/>
                  <a:pt x="133075" y="66749"/>
                  <a:pt x="140291" y="55925"/>
                </a:cubicBezTo>
                <a:cubicBezTo>
                  <a:pt x="147548" y="45039"/>
                  <a:pt x="162732" y="42327"/>
                  <a:pt x="172948" y="34154"/>
                </a:cubicBezTo>
                <a:cubicBezTo>
                  <a:pt x="215642" y="0"/>
                  <a:pt x="170664" y="20402"/>
                  <a:pt x="227377" y="1497"/>
                </a:cubicBezTo>
                <a:cubicBezTo>
                  <a:pt x="241891" y="5126"/>
                  <a:pt x="256590" y="8084"/>
                  <a:pt x="270920" y="12383"/>
                </a:cubicBezTo>
                <a:cubicBezTo>
                  <a:pt x="292901" y="18977"/>
                  <a:pt x="336234" y="34154"/>
                  <a:pt x="336234" y="34154"/>
                </a:cubicBezTo>
                <a:cubicBezTo>
                  <a:pt x="343491" y="41411"/>
                  <a:pt x="349205" y="50645"/>
                  <a:pt x="358006" y="55925"/>
                </a:cubicBezTo>
                <a:cubicBezTo>
                  <a:pt x="367845" y="61829"/>
                  <a:pt x="382549" y="58697"/>
                  <a:pt x="390663" y="66811"/>
                </a:cubicBezTo>
                <a:cubicBezTo>
                  <a:pt x="398777" y="74925"/>
                  <a:pt x="396416" y="89205"/>
                  <a:pt x="401548" y="99468"/>
                </a:cubicBezTo>
                <a:cubicBezTo>
                  <a:pt x="407399" y="111170"/>
                  <a:pt x="416063" y="121239"/>
                  <a:pt x="423320" y="132125"/>
                </a:cubicBezTo>
                <a:cubicBezTo>
                  <a:pt x="426949" y="143011"/>
                  <a:pt x="431054" y="153750"/>
                  <a:pt x="434206" y="164783"/>
                </a:cubicBezTo>
                <a:cubicBezTo>
                  <a:pt x="444452" y="200646"/>
                  <a:pt x="448496" y="225351"/>
                  <a:pt x="455977" y="262754"/>
                </a:cubicBezTo>
                <a:cubicBezTo>
                  <a:pt x="448720" y="367983"/>
                  <a:pt x="429189" y="473081"/>
                  <a:pt x="434206" y="578440"/>
                </a:cubicBezTo>
                <a:cubicBezTo>
                  <a:pt x="437834" y="654640"/>
                  <a:pt x="439842" y="730934"/>
                  <a:pt x="445091" y="807040"/>
                </a:cubicBezTo>
                <a:cubicBezTo>
                  <a:pt x="447104" y="836225"/>
                  <a:pt x="452559" y="865071"/>
                  <a:pt x="455977" y="894125"/>
                </a:cubicBezTo>
                <a:cubicBezTo>
                  <a:pt x="459816" y="926758"/>
                  <a:pt x="463234" y="959440"/>
                  <a:pt x="466863" y="992097"/>
                </a:cubicBezTo>
                <a:cubicBezTo>
                  <a:pt x="463234" y="1006611"/>
                  <a:pt x="470812" y="1033705"/>
                  <a:pt x="455977" y="1035640"/>
                </a:cubicBezTo>
                <a:cubicBezTo>
                  <a:pt x="368233" y="1047085"/>
                  <a:pt x="129687" y="1014542"/>
                  <a:pt x="31434" y="1002983"/>
                </a:cubicBezTo>
                <a:cubicBezTo>
                  <a:pt x="27805" y="973954"/>
                  <a:pt x="24414" y="944895"/>
                  <a:pt x="20548" y="915897"/>
                </a:cubicBezTo>
                <a:cubicBezTo>
                  <a:pt x="10349" y="839405"/>
                  <a:pt x="0" y="823916"/>
                  <a:pt x="20548" y="741725"/>
                </a:cubicBezTo>
                <a:cubicBezTo>
                  <a:pt x="23721" y="729033"/>
                  <a:pt x="35063" y="719954"/>
                  <a:pt x="42320" y="709068"/>
                </a:cubicBezTo>
                <a:cubicBezTo>
                  <a:pt x="45949" y="694554"/>
                  <a:pt x="50272" y="680196"/>
                  <a:pt x="53206" y="665525"/>
                </a:cubicBezTo>
                <a:cubicBezTo>
                  <a:pt x="63667" y="613220"/>
                  <a:pt x="68290" y="566622"/>
                  <a:pt x="74977" y="513125"/>
                </a:cubicBezTo>
                <a:cubicBezTo>
                  <a:pt x="71348" y="440554"/>
                  <a:pt x="64091" y="368073"/>
                  <a:pt x="64091" y="295411"/>
                </a:cubicBezTo>
                <a:cubicBezTo>
                  <a:pt x="64091" y="269753"/>
                  <a:pt x="69534" y="213768"/>
                  <a:pt x="74977" y="19744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9" name="Straight Connector 508"/>
          <p:cNvCxnSpPr/>
          <p:nvPr/>
        </p:nvCxnSpPr>
        <p:spPr>
          <a:xfrm rot="5400000" flipH="1" flipV="1">
            <a:off x="7524750" y="2952750"/>
            <a:ext cx="190500" cy="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Right Arrow 206"/>
          <p:cNvSpPr/>
          <p:nvPr/>
        </p:nvSpPr>
        <p:spPr>
          <a:xfrm>
            <a:off x="7924800" y="3657600"/>
            <a:ext cx="381000" cy="152400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U-Turn Arrow 225"/>
          <p:cNvSpPr/>
          <p:nvPr/>
        </p:nvSpPr>
        <p:spPr>
          <a:xfrm flipH="1">
            <a:off x="6553200" y="2057400"/>
            <a:ext cx="2209800" cy="1219200"/>
          </a:xfrm>
          <a:prstGeom prst="uturnArrow">
            <a:avLst>
              <a:gd name="adj1" fmla="val 10714"/>
              <a:gd name="adj2" fmla="val 21875"/>
              <a:gd name="adj3" fmla="val 21429"/>
              <a:gd name="adj4" fmla="val 46429"/>
              <a:gd name="adj5" fmla="val 70536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3" name="Oval 232"/>
          <p:cNvSpPr/>
          <p:nvPr/>
        </p:nvSpPr>
        <p:spPr>
          <a:xfrm>
            <a:off x="6705600" y="3581400"/>
            <a:ext cx="45719" cy="76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6858000" y="3733800"/>
            <a:ext cx="45719" cy="76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Oval 243"/>
          <p:cNvSpPr/>
          <p:nvPr/>
        </p:nvSpPr>
        <p:spPr>
          <a:xfrm>
            <a:off x="6934200" y="3657600"/>
            <a:ext cx="45719" cy="762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Oval 251"/>
          <p:cNvSpPr/>
          <p:nvPr/>
        </p:nvSpPr>
        <p:spPr>
          <a:xfrm>
            <a:off x="5334000" y="3200400"/>
            <a:ext cx="76200" cy="762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Oval 275"/>
          <p:cNvSpPr/>
          <p:nvPr/>
        </p:nvSpPr>
        <p:spPr>
          <a:xfrm>
            <a:off x="5562600" y="3581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Oval 276"/>
          <p:cNvSpPr/>
          <p:nvPr/>
        </p:nvSpPr>
        <p:spPr>
          <a:xfrm>
            <a:off x="3048000" y="3733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Oval 277"/>
          <p:cNvSpPr/>
          <p:nvPr/>
        </p:nvSpPr>
        <p:spPr>
          <a:xfrm>
            <a:off x="3124200" y="3048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Oval 285"/>
          <p:cNvSpPr/>
          <p:nvPr/>
        </p:nvSpPr>
        <p:spPr>
          <a:xfrm>
            <a:off x="5791200" y="342900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Oval 286"/>
          <p:cNvSpPr/>
          <p:nvPr/>
        </p:nvSpPr>
        <p:spPr>
          <a:xfrm>
            <a:off x="6019800" y="361188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Oval 287"/>
          <p:cNvSpPr/>
          <p:nvPr/>
        </p:nvSpPr>
        <p:spPr>
          <a:xfrm>
            <a:off x="2468881" y="365760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Oval 288"/>
          <p:cNvSpPr/>
          <p:nvPr/>
        </p:nvSpPr>
        <p:spPr>
          <a:xfrm>
            <a:off x="2286000" y="38862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Oval 289"/>
          <p:cNvSpPr/>
          <p:nvPr/>
        </p:nvSpPr>
        <p:spPr>
          <a:xfrm>
            <a:off x="25146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U-Turn Arrow 290"/>
          <p:cNvSpPr/>
          <p:nvPr/>
        </p:nvSpPr>
        <p:spPr>
          <a:xfrm flipH="1">
            <a:off x="4800600" y="1371600"/>
            <a:ext cx="3962400" cy="1752600"/>
          </a:xfrm>
          <a:prstGeom prst="uturnArrow">
            <a:avLst>
              <a:gd name="adj1" fmla="val 5745"/>
              <a:gd name="adj2" fmla="val 21875"/>
              <a:gd name="adj3" fmla="val 16460"/>
              <a:gd name="adj4" fmla="val 46429"/>
              <a:gd name="adj5" fmla="val 70536"/>
            </a:avLst>
          </a:prstGeom>
          <a:solidFill>
            <a:srgbClr val="66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2" name="Freeform 291"/>
          <p:cNvSpPr/>
          <p:nvPr/>
        </p:nvSpPr>
        <p:spPr>
          <a:xfrm>
            <a:off x="3886200" y="2481943"/>
            <a:ext cx="2556441" cy="337457"/>
          </a:xfrm>
          <a:custGeom>
            <a:avLst/>
            <a:gdLst>
              <a:gd name="connsiteX0" fmla="*/ 1786340 w 3504581"/>
              <a:gd name="connsiteY0" fmla="*/ 108857 h 459450"/>
              <a:gd name="connsiteX1" fmla="*/ 1655711 w 3504581"/>
              <a:gd name="connsiteY1" fmla="*/ 76200 h 459450"/>
              <a:gd name="connsiteX2" fmla="*/ 1590397 w 3504581"/>
              <a:gd name="connsiteY2" fmla="*/ 97971 h 459450"/>
              <a:gd name="connsiteX3" fmla="*/ 1514197 w 3504581"/>
              <a:gd name="connsiteY3" fmla="*/ 163286 h 459450"/>
              <a:gd name="connsiteX4" fmla="*/ 1481540 w 3504581"/>
              <a:gd name="connsiteY4" fmla="*/ 174171 h 459450"/>
              <a:gd name="connsiteX5" fmla="*/ 1448883 w 3504581"/>
              <a:gd name="connsiteY5" fmla="*/ 195943 h 459450"/>
              <a:gd name="connsiteX6" fmla="*/ 1383569 w 3504581"/>
              <a:gd name="connsiteY6" fmla="*/ 217714 h 459450"/>
              <a:gd name="connsiteX7" fmla="*/ 1296483 w 3504581"/>
              <a:gd name="connsiteY7" fmla="*/ 283028 h 459450"/>
              <a:gd name="connsiteX8" fmla="*/ 1231169 w 3504581"/>
              <a:gd name="connsiteY8" fmla="*/ 304800 h 459450"/>
              <a:gd name="connsiteX9" fmla="*/ 1165854 w 3504581"/>
              <a:gd name="connsiteY9" fmla="*/ 326571 h 459450"/>
              <a:gd name="connsiteX10" fmla="*/ 1100540 w 3504581"/>
              <a:gd name="connsiteY10" fmla="*/ 337457 h 459450"/>
              <a:gd name="connsiteX11" fmla="*/ 1067883 w 3504581"/>
              <a:gd name="connsiteY11" fmla="*/ 348343 h 459450"/>
              <a:gd name="connsiteX12" fmla="*/ 948140 w 3504581"/>
              <a:gd name="connsiteY12" fmla="*/ 370114 h 459450"/>
              <a:gd name="connsiteX13" fmla="*/ 817511 w 3504581"/>
              <a:gd name="connsiteY13" fmla="*/ 391886 h 459450"/>
              <a:gd name="connsiteX14" fmla="*/ 730426 w 3504581"/>
              <a:gd name="connsiteY14" fmla="*/ 413657 h 459450"/>
              <a:gd name="connsiteX15" fmla="*/ 654226 w 3504581"/>
              <a:gd name="connsiteY15" fmla="*/ 435428 h 459450"/>
              <a:gd name="connsiteX16" fmla="*/ 632454 w 3504581"/>
              <a:gd name="connsiteY16" fmla="*/ 457200 h 459450"/>
              <a:gd name="connsiteX17" fmla="*/ 599797 w 3504581"/>
              <a:gd name="connsiteY17" fmla="*/ 446314 h 459450"/>
              <a:gd name="connsiteX18" fmla="*/ 469169 w 3504581"/>
              <a:gd name="connsiteY18" fmla="*/ 435428 h 459450"/>
              <a:gd name="connsiteX19" fmla="*/ 425626 w 3504581"/>
              <a:gd name="connsiteY19" fmla="*/ 424543 h 459450"/>
              <a:gd name="connsiteX20" fmla="*/ 371197 w 3504581"/>
              <a:gd name="connsiteY20" fmla="*/ 402771 h 459450"/>
              <a:gd name="connsiteX21" fmla="*/ 316769 w 3504581"/>
              <a:gd name="connsiteY21" fmla="*/ 391886 h 459450"/>
              <a:gd name="connsiteX22" fmla="*/ 153483 w 3504581"/>
              <a:gd name="connsiteY22" fmla="*/ 359228 h 459450"/>
              <a:gd name="connsiteX23" fmla="*/ 66397 w 3504581"/>
              <a:gd name="connsiteY23" fmla="*/ 348343 h 459450"/>
              <a:gd name="connsiteX24" fmla="*/ 22854 w 3504581"/>
              <a:gd name="connsiteY24" fmla="*/ 304800 h 459450"/>
              <a:gd name="connsiteX25" fmla="*/ 11969 w 3504581"/>
              <a:gd name="connsiteY25" fmla="*/ 261257 h 459450"/>
              <a:gd name="connsiteX26" fmla="*/ 66397 w 3504581"/>
              <a:gd name="connsiteY26" fmla="*/ 272143 h 459450"/>
              <a:gd name="connsiteX27" fmla="*/ 175254 w 3504581"/>
              <a:gd name="connsiteY27" fmla="*/ 304800 h 459450"/>
              <a:gd name="connsiteX28" fmla="*/ 207911 w 3504581"/>
              <a:gd name="connsiteY28" fmla="*/ 315686 h 459450"/>
              <a:gd name="connsiteX29" fmla="*/ 273226 w 3504581"/>
              <a:gd name="connsiteY29" fmla="*/ 326571 h 459450"/>
              <a:gd name="connsiteX30" fmla="*/ 305883 w 3504581"/>
              <a:gd name="connsiteY30" fmla="*/ 337457 h 459450"/>
              <a:gd name="connsiteX31" fmla="*/ 501826 w 3504581"/>
              <a:gd name="connsiteY31" fmla="*/ 359228 h 459450"/>
              <a:gd name="connsiteX32" fmla="*/ 741311 w 3504581"/>
              <a:gd name="connsiteY32" fmla="*/ 326571 h 459450"/>
              <a:gd name="connsiteX33" fmla="*/ 806626 w 3504581"/>
              <a:gd name="connsiteY33" fmla="*/ 304800 h 459450"/>
              <a:gd name="connsiteX34" fmla="*/ 882826 w 3504581"/>
              <a:gd name="connsiteY34" fmla="*/ 293914 h 459450"/>
              <a:gd name="connsiteX35" fmla="*/ 969911 w 3504581"/>
              <a:gd name="connsiteY35" fmla="*/ 283028 h 459450"/>
              <a:gd name="connsiteX36" fmla="*/ 1078769 w 3504581"/>
              <a:gd name="connsiteY36" fmla="*/ 250371 h 459450"/>
              <a:gd name="connsiteX37" fmla="*/ 1176740 w 3504581"/>
              <a:gd name="connsiteY37" fmla="*/ 217714 h 459450"/>
              <a:gd name="connsiteX38" fmla="*/ 1209397 w 3504581"/>
              <a:gd name="connsiteY38" fmla="*/ 206828 h 459450"/>
              <a:gd name="connsiteX39" fmla="*/ 1285597 w 3504581"/>
              <a:gd name="connsiteY39" fmla="*/ 185057 h 459450"/>
              <a:gd name="connsiteX40" fmla="*/ 1318254 w 3504581"/>
              <a:gd name="connsiteY40" fmla="*/ 163286 h 459450"/>
              <a:gd name="connsiteX41" fmla="*/ 1394454 w 3504581"/>
              <a:gd name="connsiteY41" fmla="*/ 141514 h 459450"/>
              <a:gd name="connsiteX42" fmla="*/ 1459769 w 3504581"/>
              <a:gd name="connsiteY42" fmla="*/ 97971 h 459450"/>
              <a:gd name="connsiteX43" fmla="*/ 1492426 w 3504581"/>
              <a:gd name="connsiteY43" fmla="*/ 76200 h 459450"/>
              <a:gd name="connsiteX44" fmla="*/ 1557740 w 3504581"/>
              <a:gd name="connsiteY44" fmla="*/ 54428 h 459450"/>
              <a:gd name="connsiteX45" fmla="*/ 1655711 w 3504581"/>
              <a:gd name="connsiteY45" fmla="*/ 10886 h 459450"/>
              <a:gd name="connsiteX46" fmla="*/ 1688369 w 3504581"/>
              <a:gd name="connsiteY46" fmla="*/ 0 h 459450"/>
              <a:gd name="connsiteX47" fmla="*/ 1906083 w 3504581"/>
              <a:gd name="connsiteY47" fmla="*/ 32657 h 459450"/>
              <a:gd name="connsiteX48" fmla="*/ 1971397 w 3504581"/>
              <a:gd name="connsiteY48" fmla="*/ 54428 h 459450"/>
              <a:gd name="connsiteX49" fmla="*/ 2004054 w 3504581"/>
              <a:gd name="connsiteY49" fmla="*/ 108857 h 459450"/>
              <a:gd name="connsiteX50" fmla="*/ 2025826 w 3504581"/>
              <a:gd name="connsiteY50" fmla="*/ 130628 h 459450"/>
              <a:gd name="connsiteX51" fmla="*/ 2156454 w 3504581"/>
              <a:gd name="connsiteY51" fmla="*/ 152400 h 459450"/>
              <a:gd name="connsiteX52" fmla="*/ 2232654 w 3504581"/>
              <a:gd name="connsiteY52" fmla="*/ 174171 h 459450"/>
              <a:gd name="connsiteX53" fmla="*/ 2287083 w 3504581"/>
              <a:gd name="connsiteY53" fmla="*/ 206828 h 459450"/>
              <a:gd name="connsiteX54" fmla="*/ 2341511 w 3504581"/>
              <a:gd name="connsiteY54" fmla="*/ 250371 h 459450"/>
              <a:gd name="connsiteX55" fmla="*/ 2363283 w 3504581"/>
              <a:gd name="connsiteY55" fmla="*/ 283028 h 459450"/>
              <a:gd name="connsiteX56" fmla="*/ 2385054 w 3504581"/>
              <a:gd name="connsiteY56" fmla="*/ 304800 h 459450"/>
              <a:gd name="connsiteX57" fmla="*/ 2428597 w 3504581"/>
              <a:gd name="connsiteY57" fmla="*/ 370114 h 459450"/>
              <a:gd name="connsiteX58" fmla="*/ 2493911 w 3504581"/>
              <a:gd name="connsiteY58" fmla="*/ 391886 h 459450"/>
              <a:gd name="connsiteX59" fmla="*/ 2635426 w 3504581"/>
              <a:gd name="connsiteY59" fmla="*/ 359228 h 459450"/>
              <a:gd name="connsiteX60" fmla="*/ 2668083 w 3504581"/>
              <a:gd name="connsiteY60" fmla="*/ 348343 h 459450"/>
              <a:gd name="connsiteX61" fmla="*/ 2733397 w 3504581"/>
              <a:gd name="connsiteY61" fmla="*/ 283028 h 459450"/>
              <a:gd name="connsiteX62" fmla="*/ 2755169 w 3504581"/>
              <a:gd name="connsiteY62" fmla="*/ 261257 h 459450"/>
              <a:gd name="connsiteX63" fmla="*/ 2787826 w 3504581"/>
              <a:gd name="connsiteY63" fmla="*/ 239486 h 459450"/>
              <a:gd name="connsiteX64" fmla="*/ 2842254 w 3504581"/>
              <a:gd name="connsiteY64" fmla="*/ 206828 h 459450"/>
              <a:gd name="connsiteX65" fmla="*/ 2864026 w 3504581"/>
              <a:gd name="connsiteY65" fmla="*/ 185057 h 459450"/>
              <a:gd name="connsiteX66" fmla="*/ 2929340 w 3504581"/>
              <a:gd name="connsiteY66" fmla="*/ 163286 h 459450"/>
              <a:gd name="connsiteX67" fmla="*/ 3081740 w 3504581"/>
              <a:gd name="connsiteY67" fmla="*/ 174171 h 459450"/>
              <a:gd name="connsiteX68" fmla="*/ 3179711 w 3504581"/>
              <a:gd name="connsiteY68" fmla="*/ 195943 h 459450"/>
              <a:gd name="connsiteX69" fmla="*/ 3212369 w 3504581"/>
              <a:gd name="connsiteY69" fmla="*/ 217714 h 459450"/>
              <a:gd name="connsiteX70" fmla="*/ 3255911 w 3504581"/>
              <a:gd name="connsiteY70" fmla="*/ 228600 h 459450"/>
              <a:gd name="connsiteX71" fmla="*/ 3462740 w 3504581"/>
              <a:gd name="connsiteY71" fmla="*/ 250371 h 459450"/>
              <a:gd name="connsiteX72" fmla="*/ 3473626 w 3504581"/>
              <a:gd name="connsiteY72" fmla="*/ 326571 h 459450"/>
              <a:gd name="connsiteX73" fmla="*/ 3440969 w 3504581"/>
              <a:gd name="connsiteY73" fmla="*/ 337457 h 459450"/>
              <a:gd name="connsiteX74" fmla="*/ 3386540 w 3504581"/>
              <a:gd name="connsiteY74" fmla="*/ 326571 h 459450"/>
              <a:gd name="connsiteX75" fmla="*/ 3353883 w 3504581"/>
              <a:gd name="connsiteY75" fmla="*/ 315686 h 459450"/>
              <a:gd name="connsiteX76" fmla="*/ 3288569 w 3504581"/>
              <a:gd name="connsiteY76" fmla="*/ 304800 h 459450"/>
              <a:gd name="connsiteX77" fmla="*/ 3223254 w 3504581"/>
              <a:gd name="connsiteY77" fmla="*/ 283028 h 459450"/>
              <a:gd name="connsiteX78" fmla="*/ 3190597 w 3504581"/>
              <a:gd name="connsiteY78" fmla="*/ 272143 h 459450"/>
              <a:gd name="connsiteX79" fmla="*/ 3147054 w 3504581"/>
              <a:gd name="connsiteY79" fmla="*/ 261257 h 459450"/>
              <a:gd name="connsiteX80" fmla="*/ 3081740 w 3504581"/>
              <a:gd name="connsiteY80" fmla="*/ 239486 h 459450"/>
              <a:gd name="connsiteX81" fmla="*/ 3016426 w 3504581"/>
              <a:gd name="connsiteY81" fmla="*/ 217714 h 459450"/>
              <a:gd name="connsiteX82" fmla="*/ 2983769 w 3504581"/>
              <a:gd name="connsiteY82" fmla="*/ 206828 h 459450"/>
              <a:gd name="connsiteX83" fmla="*/ 2918454 w 3504581"/>
              <a:gd name="connsiteY83" fmla="*/ 195943 h 459450"/>
              <a:gd name="connsiteX84" fmla="*/ 2831369 w 3504581"/>
              <a:gd name="connsiteY84" fmla="*/ 206828 h 459450"/>
              <a:gd name="connsiteX85" fmla="*/ 2766054 w 3504581"/>
              <a:gd name="connsiteY85" fmla="*/ 228600 h 459450"/>
              <a:gd name="connsiteX86" fmla="*/ 2700740 w 3504581"/>
              <a:gd name="connsiteY86" fmla="*/ 304800 h 459450"/>
              <a:gd name="connsiteX87" fmla="*/ 2646311 w 3504581"/>
              <a:gd name="connsiteY87" fmla="*/ 348343 h 459450"/>
              <a:gd name="connsiteX88" fmla="*/ 2635426 w 3504581"/>
              <a:gd name="connsiteY88" fmla="*/ 381000 h 459450"/>
              <a:gd name="connsiteX89" fmla="*/ 2570111 w 3504581"/>
              <a:gd name="connsiteY89" fmla="*/ 402771 h 459450"/>
              <a:gd name="connsiteX90" fmla="*/ 2472140 w 3504581"/>
              <a:gd name="connsiteY90" fmla="*/ 391886 h 459450"/>
              <a:gd name="connsiteX91" fmla="*/ 2406826 w 3504581"/>
              <a:gd name="connsiteY91" fmla="*/ 370114 h 459450"/>
              <a:gd name="connsiteX92" fmla="*/ 2363283 w 3504581"/>
              <a:gd name="connsiteY92" fmla="*/ 326571 h 459450"/>
              <a:gd name="connsiteX93" fmla="*/ 2341511 w 3504581"/>
              <a:gd name="connsiteY93" fmla="*/ 304800 h 459450"/>
              <a:gd name="connsiteX94" fmla="*/ 2297969 w 3504581"/>
              <a:gd name="connsiteY94" fmla="*/ 261257 h 459450"/>
              <a:gd name="connsiteX95" fmla="*/ 2287083 w 3504581"/>
              <a:gd name="connsiteY95" fmla="*/ 228600 h 459450"/>
              <a:gd name="connsiteX96" fmla="*/ 2232654 w 3504581"/>
              <a:gd name="connsiteY96" fmla="*/ 195943 h 459450"/>
              <a:gd name="connsiteX97" fmla="*/ 2014940 w 3504581"/>
              <a:gd name="connsiteY97" fmla="*/ 163286 h 459450"/>
              <a:gd name="connsiteX98" fmla="*/ 1949626 w 3504581"/>
              <a:gd name="connsiteY98" fmla="*/ 141514 h 459450"/>
              <a:gd name="connsiteX99" fmla="*/ 1840769 w 3504581"/>
              <a:gd name="connsiteY99" fmla="*/ 54428 h 459450"/>
              <a:gd name="connsiteX100" fmla="*/ 1808111 w 3504581"/>
              <a:gd name="connsiteY100" fmla="*/ 43543 h 459450"/>
              <a:gd name="connsiteX101" fmla="*/ 1786340 w 3504581"/>
              <a:gd name="connsiteY101" fmla="*/ 76200 h 459450"/>
              <a:gd name="connsiteX102" fmla="*/ 1786340 w 3504581"/>
              <a:gd name="connsiteY102" fmla="*/ 108857 h 4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504581" h="459450">
                <a:moveTo>
                  <a:pt x="1786340" y="108857"/>
                </a:moveTo>
                <a:cubicBezTo>
                  <a:pt x="1764569" y="108857"/>
                  <a:pt x="1746452" y="55260"/>
                  <a:pt x="1655711" y="76200"/>
                </a:cubicBezTo>
                <a:cubicBezTo>
                  <a:pt x="1633350" y="81360"/>
                  <a:pt x="1590397" y="97971"/>
                  <a:pt x="1590397" y="97971"/>
                </a:cubicBezTo>
                <a:cubicBezTo>
                  <a:pt x="1563617" y="124751"/>
                  <a:pt x="1547352" y="146708"/>
                  <a:pt x="1514197" y="163286"/>
                </a:cubicBezTo>
                <a:cubicBezTo>
                  <a:pt x="1503934" y="168418"/>
                  <a:pt x="1492426" y="170543"/>
                  <a:pt x="1481540" y="174171"/>
                </a:cubicBezTo>
                <a:cubicBezTo>
                  <a:pt x="1470654" y="181428"/>
                  <a:pt x="1460838" y="190629"/>
                  <a:pt x="1448883" y="195943"/>
                </a:cubicBezTo>
                <a:cubicBezTo>
                  <a:pt x="1427912" y="205264"/>
                  <a:pt x="1383569" y="217714"/>
                  <a:pt x="1383569" y="217714"/>
                </a:cubicBezTo>
                <a:cubicBezTo>
                  <a:pt x="1357779" y="243504"/>
                  <a:pt x="1333412" y="270718"/>
                  <a:pt x="1296483" y="283028"/>
                </a:cubicBezTo>
                <a:lnTo>
                  <a:pt x="1231169" y="304800"/>
                </a:lnTo>
                <a:cubicBezTo>
                  <a:pt x="1231165" y="304801"/>
                  <a:pt x="1165859" y="326570"/>
                  <a:pt x="1165854" y="326571"/>
                </a:cubicBezTo>
                <a:cubicBezTo>
                  <a:pt x="1144083" y="330200"/>
                  <a:pt x="1122086" y="332669"/>
                  <a:pt x="1100540" y="337457"/>
                </a:cubicBezTo>
                <a:cubicBezTo>
                  <a:pt x="1089339" y="339946"/>
                  <a:pt x="1079015" y="345560"/>
                  <a:pt x="1067883" y="348343"/>
                </a:cubicBezTo>
                <a:cubicBezTo>
                  <a:pt x="1032047" y="357302"/>
                  <a:pt x="983706" y="363647"/>
                  <a:pt x="948140" y="370114"/>
                </a:cubicBezTo>
                <a:cubicBezTo>
                  <a:pt x="831413" y="391338"/>
                  <a:pt x="963529" y="371026"/>
                  <a:pt x="817511" y="391886"/>
                </a:cubicBezTo>
                <a:cubicBezTo>
                  <a:pt x="759153" y="411337"/>
                  <a:pt x="809244" y="396141"/>
                  <a:pt x="730426" y="413657"/>
                </a:cubicBezTo>
                <a:cubicBezTo>
                  <a:pt x="689423" y="422769"/>
                  <a:pt x="690591" y="423307"/>
                  <a:pt x="654226" y="435428"/>
                </a:cubicBezTo>
                <a:cubicBezTo>
                  <a:pt x="646969" y="442685"/>
                  <a:pt x="642518" y="455187"/>
                  <a:pt x="632454" y="457200"/>
                </a:cubicBezTo>
                <a:cubicBezTo>
                  <a:pt x="621202" y="459450"/>
                  <a:pt x="611171" y="447831"/>
                  <a:pt x="599797" y="446314"/>
                </a:cubicBezTo>
                <a:cubicBezTo>
                  <a:pt x="556487" y="440539"/>
                  <a:pt x="512712" y="439057"/>
                  <a:pt x="469169" y="435428"/>
                </a:cubicBezTo>
                <a:cubicBezTo>
                  <a:pt x="454655" y="431800"/>
                  <a:pt x="439819" y="429274"/>
                  <a:pt x="425626" y="424543"/>
                </a:cubicBezTo>
                <a:cubicBezTo>
                  <a:pt x="407088" y="418364"/>
                  <a:pt x="389914" y="408386"/>
                  <a:pt x="371197" y="402771"/>
                </a:cubicBezTo>
                <a:cubicBezTo>
                  <a:pt x="353475" y="397455"/>
                  <a:pt x="334912" y="395514"/>
                  <a:pt x="316769" y="391886"/>
                </a:cubicBezTo>
                <a:cubicBezTo>
                  <a:pt x="246491" y="345034"/>
                  <a:pt x="301373" y="374017"/>
                  <a:pt x="153483" y="359228"/>
                </a:cubicBezTo>
                <a:cubicBezTo>
                  <a:pt x="124374" y="356317"/>
                  <a:pt x="95426" y="351971"/>
                  <a:pt x="66397" y="348343"/>
                </a:cubicBezTo>
                <a:cubicBezTo>
                  <a:pt x="51883" y="333829"/>
                  <a:pt x="27832" y="324714"/>
                  <a:pt x="22854" y="304800"/>
                </a:cubicBezTo>
                <a:cubicBezTo>
                  <a:pt x="19226" y="290286"/>
                  <a:pt x="0" y="270234"/>
                  <a:pt x="11969" y="261257"/>
                </a:cubicBezTo>
                <a:cubicBezTo>
                  <a:pt x="26771" y="250156"/>
                  <a:pt x="48336" y="268129"/>
                  <a:pt x="66397" y="272143"/>
                </a:cubicBezTo>
                <a:cubicBezTo>
                  <a:pt x="115762" y="283113"/>
                  <a:pt x="120967" y="286704"/>
                  <a:pt x="175254" y="304800"/>
                </a:cubicBezTo>
                <a:cubicBezTo>
                  <a:pt x="186140" y="308429"/>
                  <a:pt x="196593" y="313800"/>
                  <a:pt x="207911" y="315686"/>
                </a:cubicBezTo>
                <a:lnTo>
                  <a:pt x="273226" y="326571"/>
                </a:lnTo>
                <a:cubicBezTo>
                  <a:pt x="284112" y="330200"/>
                  <a:pt x="294631" y="335207"/>
                  <a:pt x="305883" y="337457"/>
                </a:cubicBezTo>
                <a:cubicBezTo>
                  <a:pt x="361067" y="348494"/>
                  <a:pt x="451335" y="354638"/>
                  <a:pt x="501826" y="359228"/>
                </a:cubicBezTo>
                <a:cubicBezTo>
                  <a:pt x="573806" y="353230"/>
                  <a:pt x="670509" y="350171"/>
                  <a:pt x="741311" y="326571"/>
                </a:cubicBezTo>
                <a:cubicBezTo>
                  <a:pt x="763083" y="319314"/>
                  <a:pt x="783907" y="308046"/>
                  <a:pt x="806626" y="304800"/>
                </a:cubicBezTo>
                <a:lnTo>
                  <a:pt x="882826" y="293914"/>
                </a:lnTo>
                <a:cubicBezTo>
                  <a:pt x="911824" y="290048"/>
                  <a:pt x="941055" y="287837"/>
                  <a:pt x="969911" y="283028"/>
                </a:cubicBezTo>
                <a:cubicBezTo>
                  <a:pt x="1002823" y="277543"/>
                  <a:pt x="1049721" y="260054"/>
                  <a:pt x="1078769" y="250371"/>
                </a:cubicBezTo>
                <a:lnTo>
                  <a:pt x="1176740" y="217714"/>
                </a:lnTo>
                <a:cubicBezTo>
                  <a:pt x="1187626" y="214085"/>
                  <a:pt x="1198265" y="209611"/>
                  <a:pt x="1209397" y="206828"/>
                </a:cubicBezTo>
                <a:cubicBezTo>
                  <a:pt x="1223354" y="203339"/>
                  <a:pt x="1269976" y="192867"/>
                  <a:pt x="1285597" y="185057"/>
                </a:cubicBezTo>
                <a:cubicBezTo>
                  <a:pt x="1297299" y="179206"/>
                  <a:pt x="1306229" y="168440"/>
                  <a:pt x="1318254" y="163286"/>
                </a:cubicBezTo>
                <a:cubicBezTo>
                  <a:pt x="1342917" y="152716"/>
                  <a:pt x="1370621" y="154754"/>
                  <a:pt x="1394454" y="141514"/>
                </a:cubicBezTo>
                <a:cubicBezTo>
                  <a:pt x="1417327" y="128807"/>
                  <a:pt x="1437997" y="112485"/>
                  <a:pt x="1459769" y="97971"/>
                </a:cubicBezTo>
                <a:cubicBezTo>
                  <a:pt x="1470655" y="90714"/>
                  <a:pt x="1480015" y="80337"/>
                  <a:pt x="1492426" y="76200"/>
                </a:cubicBezTo>
                <a:cubicBezTo>
                  <a:pt x="1514197" y="68943"/>
                  <a:pt x="1538645" y="67158"/>
                  <a:pt x="1557740" y="54428"/>
                </a:cubicBezTo>
                <a:cubicBezTo>
                  <a:pt x="1609492" y="19927"/>
                  <a:pt x="1577985" y="36794"/>
                  <a:pt x="1655711" y="10886"/>
                </a:cubicBezTo>
                <a:lnTo>
                  <a:pt x="1688369" y="0"/>
                </a:lnTo>
                <a:cubicBezTo>
                  <a:pt x="1785791" y="8119"/>
                  <a:pt x="1819768" y="3886"/>
                  <a:pt x="1906083" y="32657"/>
                </a:cubicBezTo>
                <a:lnTo>
                  <a:pt x="1971397" y="54428"/>
                </a:lnTo>
                <a:cubicBezTo>
                  <a:pt x="2026565" y="109596"/>
                  <a:pt x="1961658" y="38198"/>
                  <a:pt x="2004054" y="108857"/>
                </a:cubicBezTo>
                <a:cubicBezTo>
                  <a:pt x="2009334" y="117658"/>
                  <a:pt x="2017025" y="125348"/>
                  <a:pt x="2025826" y="130628"/>
                </a:cubicBezTo>
                <a:cubicBezTo>
                  <a:pt x="2054841" y="148037"/>
                  <a:pt x="2146771" y="151324"/>
                  <a:pt x="2156454" y="152400"/>
                </a:cubicBezTo>
                <a:cubicBezTo>
                  <a:pt x="2164583" y="154432"/>
                  <a:pt x="2221502" y="167480"/>
                  <a:pt x="2232654" y="174171"/>
                </a:cubicBezTo>
                <a:cubicBezTo>
                  <a:pt x="2307367" y="218998"/>
                  <a:pt x="2194573" y="175993"/>
                  <a:pt x="2287083" y="206828"/>
                </a:cubicBezTo>
                <a:cubicBezTo>
                  <a:pt x="2349472" y="300416"/>
                  <a:pt x="2266400" y="190284"/>
                  <a:pt x="2341511" y="250371"/>
                </a:cubicBezTo>
                <a:cubicBezTo>
                  <a:pt x="2351727" y="258544"/>
                  <a:pt x="2355110" y="272812"/>
                  <a:pt x="2363283" y="283028"/>
                </a:cubicBezTo>
                <a:cubicBezTo>
                  <a:pt x="2369694" y="291042"/>
                  <a:pt x="2378896" y="296589"/>
                  <a:pt x="2385054" y="304800"/>
                </a:cubicBezTo>
                <a:cubicBezTo>
                  <a:pt x="2400753" y="325733"/>
                  <a:pt x="2403774" y="361839"/>
                  <a:pt x="2428597" y="370114"/>
                </a:cubicBezTo>
                <a:lnTo>
                  <a:pt x="2493911" y="391886"/>
                </a:lnTo>
                <a:cubicBezTo>
                  <a:pt x="2592834" y="377754"/>
                  <a:pt x="2545766" y="389114"/>
                  <a:pt x="2635426" y="359228"/>
                </a:cubicBezTo>
                <a:lnTo>
                  <a:pt x="2668083" y="348343"/>
                </a:lnTo>
                <a:lnTo>
                  <a:pt x="2733397" y="283028"/>
                </a:lnTo>
                <a:cubicBezTo>
                  <a:pt x="2740654" y="275771"/>
                  <a:pt x="2746629" y="266950"/>
                  <a:pt x="2755169" y="261257"/>
                </a:cubicBezTo>
                <a:cubicBezTo>
                  <a:pt x="2766055" y="254000"/>
                  <a:pt x="2777610" y="247659"/>
                  <a:pt x="2787826" y="239486"/>
                </a:cubicBezTo>
                <a:cubicBezTo>
                  <a:pt x="2830520" y="205330"/>
                  <a:pt x="2785539" y="225734"/>
                  <a:pt x="2842254" y="206828"/>
                </a:cubicBezTo>
                <a:cubicBezTo>
                  <a:pt x="2849511" y="199571"/>
                  <a:pt x="2854846" y="189647"/>
                  <a:pt x="2864026" y="185057"/>
                </a:cubicBezTo>
                <a:cubicBezTo>
                  <a:pt x="2884552" y="174794"/>
                  <a:pt x="2929340" y="163286"/>
                  <a:pt x="2929340" y="163286"/>
                </a:cubicBezTo>
                <a:cubicBezTo>
                  <a:pt x="2980140" y="166914"/>
                  <a:pt x="3031090" y="168840"/>
                  <a:pt x="3081740" y="174171"/>
                </a:cubicBezTo>
                <a:cubicBezTo>
                  <a:pt x="3105612" y="176684"/>
                  <a:pt x="3154789" y="189712"/>
                  <a:pt x="3179711" y="195943"/>
                </a:cubicBezTo>
                <a:cubicBezTo>
                  <a:pt x="3190597" y="203200"/>
                  <a:pt x="3200344" y="212560"/>
                  <a:pt x="3212369" y="217714"/>
                </a:cubicBezTo>
                <a:cubicBezTo>
                  <a:pt x="3226120" y="223607"/>
                  <a:pt x="3241307" y="225354"/>
                  <a:pt x="3255911" y="228600"/>
                </a:cubicBezTo>
                <a:cubicBezTo>
                  <a:pt x="3344899" y="248376"/>
                  <a:pt x="3334224" y="241192"/>
                  <a:pt x="3462740" y="250371"/>
                </a:cubicBezTo>
                <a:cubicBezTo>
                  <a:pt x="3487577" y="275209"/>
                  <a:pt x="3504581" y="280137"/>
                  <a:pt x="3473626" y="326571"/>
                </a:cubicBezTo>
                <a:cubicBezTo>
                  <a:pt x="3467261" y="336118"/>
                  <a:pt x="3451855" y="333828"/>
                  <a:pt x="3440969" y="337457"/>
                </a:cubicBezTo>
                <a:cubicBezTo>
                  <a:pt x="3422826" y="333828"/>
                  <a:pt x="3404490" y="331058"/>
                  <a:pt x="3386540" y="326571"/>
                </a:cubicBezTo>
                <a:cubicBezTo>
                  <a:pt x="3375408" y="323788"/>
                  <a:pt x="3365084" y="318175"/>
                  <a:pt x="3353883" y="315686"/>
                </a:cubicBezTo>
                <a:cubicBezTo>
                  <a:pt x="3332337" y="310898"/>
                  <a:pt x="3309982" y="310153"/>
                  <a:pt x="3288569" y="304800"/>
                </a:cubicBezTo>
                <a:cubicBezTo>
                  <a:pt x="3266305" y="299234"/>
                  <a:pt x="3245026" y="290285"/>
                  <a:pt x="3223254" y="283028"/>
                </a:cubicBezTo>
                <a:cubicBezTo>
                  <a:pt x="3212368" y="279399"/>
                  <a:pt x="3201729" y="274926"/>
                  <a:pt x="3190597" y="272143"/>
                </a:cubicBezTo>
                <a:cubicBezTo>
                  <a:pt x="3176083" y="268514"/>
                  <a:pt x="3161384" y="265556"/>
                  <a:pt x="3147054" y="261257"/>
                </a:cubicBezTo>
                <a:cubicBezTo>
                  <a:pt x="3125073" y="254663"/>
                  <a:pt x="3103511" y="246743"/>
                  <a:pt x="3081740" y="239486"/>
                </a:cubicBezTo>
                <a:lnTo>
                  <a:pt x="3016426" y="217714"/>
                </a:lnTo>
                <a:cubicBezTo>
                  <a:pt x="3005540" y="214085"/>
                  <a:pt x="2995087" y="208714"/>
                  <a:pt x="2983769" y="206828"/>
                </a:cubicBezTo>
                <a:lnTo>
                  <a:pt x="2918454" y="195943"/>
                </a:lnTo>
                <a:cubicBezTo>
                  <a:pt x="2889426" y="199571"/>
                  <a:pt x="2859974" y="200698"/>
                  <a:pt x="2831369" y="206828"/>
                </a:cubicBezTo>
                <a:cubicBezTo>
                  <a:pt x="2808929" y="211637"/>
                  <a:pt x="2766054" y="228600"/>
                  <a:pt x="2766054" y="228600"/>
                </a:cubicBezTo>
                <a:cubicBezTo>
                  <a:pt x="2746357" y="258146"/>
                  <a:pt x="2732417" y="283683"/>
                  <a:pt x="2700740" y="304800"/>
                </a:cubicBezTo>
                <a:cubicBezTo>
                  <a:pt x="2659543" y="332264"/>
                  <a:pt x="2677334" y="317320"/>
                  <a:pt x="2646311" y="348343"/>
                </a:cubicBezTo>
                <a:cubicBezTo>
                  <a:pt x="2642683" y="359229"/>
                  <a:pt x="2644763" y="374331"/>
                  <a:pt x="2635426" y="381000"/>
                </a:cubicBezTo>
                <a:cubicBezTo>
                  <a:pt x="2616751" y="394339"/>
                  <a:pt x="2570111" y="402771"/>
                  <a:pt x="2570111" y="402771"/>
                </a:cubicBezTo>
                <a:cubicBezTo>
                  <a:pt x="2537454" y="399143"/>
                  <a:pt x="2504360" y="398330"/>
                  <a:pt x="2472140" y="391886"/>
                </a:cubicBezTo>
                <a:cubicBezTo>
                  <a:pt x="2449637" y="387385"/>
                  <a:pt x="2406826" y="370114"/>
                  <a:pt x="2406826" y="370114"/>
                </a:cubicBezTo>
                <a:lnTo>
                  <a:pt x="2363283" y="326571"/>
                </a:lnTo>
                <a:lnTo>
                  <a:pt x="2341511" y="304800"/>
                </a:lnTo>
                <a:cubicBezTo>
                  <a:pt x="2312485" y="217717"/>
                  <a:pt x="2356024" y="319312"/>
                  <a:pt x="2297969" y="261257"/>
                </a:cubicBezTo>
                <a:cubicBezTo>
                  <a:pt x="2289855" y="253143"/>
                  <a:pt x="2292987" y="238439"/>
                  <a:pt x="2287083" y="228600"/>
                </a:cubicBezTo>
                <a:cubicBezTo>
                  <a:pt x="2272140" y="203695"/>
                  <a:pt x="2258342" y="204505"/>
                  <a:pt x="2232654" y="195943"/>
                </a:cubicBezTo>
                <a:cubicBezTo>
                  <a:pt x="2162061" y="125347"/>
                  <a:pt x="2237495" y="191105"/>
                  <a:pt x="2014940" y="163286"/>
                </a:cubicBezTo>
                <a:cubicBezTo>
                  <a:pt x="1992168" y="160440"/>
                  <a:pt x="1949626" y="141514"/>
                  <a:pt x="1949626" y="141514"/>
                </a:cubicBezTo>
                <a:cubicBezTo>
                  <a:pt x="1919900" y="111788"/>
                  <a:pt x="1881963" y="68158"/>
                  <a:pt x="1840769" y="54428"/>
                </a:cubicBezTo>
                <a:lnTo>
                  <a:pt x="1808111" y="43543"/>
                </a:lnTo>
                <a:cubicBezTo>
                  <a:pt x="1800854" y="54429"/>
                  <a:pt x="1792191" y="64498"/>
                  <a:pt x="1786340" y="76200"/>
                </a:cubicBezTo>
                <a:cubicBezTo>
                  <a:pt x="1781208" y="86463"/>
                  <a:pt x="1808111" y="108857"/>
                  <a:pt x="1786340" y="108857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Freeform 292"/>
          <p:cNvSpPr/>
          <p:nvPr/>
        </p:nvSpPr>
        <p:spPr>
          <a:xfrm>
            <a:off x="1752600" y="2481943"/>
            <a:ext cx="2556441" cy="337457"/>
          </a:xfrm>
          <a:custGeom>
            <a:avLst/>
            <a:gdLst>
              <a:gd name="connsiteX0" fmla="*/ 1786340 w 3504581"/>
              <a:gd name="connsiteY0" fmla="*/ 108857 h 459450"/>
              <a:gd name="connsiteX1" fmla="*/ 1655711 w 3504581"/>
              <a:gd name="connsiteY1" fmla="*/ 76200 h 459450"/>
              <a:gd name="connsiteX2" fmla="*/ 1590397 w 3504581"/>
              <a:gd name="connsiteY2" fmla="*/ 97971 h 459450"/>
              <a:gd name="connsiteX3" fmla="*/ 1514197 w 3504581"/>
              <a:gd name="connsiteY3" fmla="*/ 163286 h 459450"/>
              <a:gd name="connsiteX4" fmla="*/ 1481540 w 3504581"/>
              <a:gd name="connsiteY4" fmla="*/ 174171 h 459450"/>
              <a:gd name="connsiteX5" fmla="*/ 1448883 w 3504581"/>
              <a:gd name="connsiteY5" fmla="*/ 195943 h 459450"/>
              <a:gd name="connsiteX6" fmla="*/ 1383569 w 3504581"/>
              <a:gd name="connsiteY6" fmla="*/ 217714 h 459450"/>
              <a:gd name="connsiteX7" fmla="*/ 1296483 w 3504581"/>
              <a:gd name="connsiteY7" fmla="*/ 283028 h 459450"/>
              <a:gd name="connsiteX8" fmla="*/ 1231169 w 3504581"/>
              <a:gd name="connsiteY8" fmla="*/ 304800 h 459450"/>
              <a:gd name="connsiteX9" fmla="*/ 1165854 w 3504581"/>
              <a:gd name="connsiteY9" fmla="*/ 326571 h 459450"/>
              <a:gd name="connsiteX10" fmla="*/ 1100540 w 3504581"/>
              <a:gd name="connsiteY10" fmla="*/ 337457 h 459450"/>
              <a:gd name="connsiteX11" fmla="*/ 1067883 w 3504581"/>
              <a:gd name="connsiteY11" fmla="*/ 348343 h 459450"/>
              <a:gd name="connsiteX12" fmla="*/ 948140 w 3504581"/>
              <a:gd name="connsiteY12" fmla="*/ 370114 h 459450"/>
              <a:gd name="connsiteX13" fmla="*/ 817511 w 3504581"/>
              <a:gd name="connsiteY13" fmla="*/ 391886 h 459450"/>
              <a:gd name="connsiteX14" fmla="*/ 730426 w 3504581"/>
              <a:gd name="connsiteY14" fmla="*/ 413657 h 459450"/>
              <a:gd name="connsiteX15" fmla="*/ 654226 w 3504581"/>
              <a:gd name="connsiteY15" fmla="*/ 435428 h 459450"/>
              <a:gd name="connsiteX16" fmla="*/ 632454 w 3504581"/>
              <a:gd name="connsiteY16" fmla="*/ 457200 h 459450"/>
              <a:gd name="connsiteX17" fmla="*/ 599797 w 3504581"/>
              <a:gd name="connsiteY17" fmla="*/ 446314 h 459450"/>
              <a:gd name="connsiteX18" fmla="*/ 469169 w 3504581"/>
              <a:gd name="connsiteY18" fmla="*/ 435428 h 459450"/>
              <a:gd name="connsiteX19" fmla="*/ 425626 w 3504581"/>
              <a:gd name="connsiteY19" fmla="*/ 424543 h 459450"/>
              <a:gd name="connsiteX20" fmla="*/ 371197 w 3504581"/>
              <a:gd name="connsiteY20" fmla="*/ 402771 h 459450"/>
              <a:gd name="connsiteX21" fmla="*/ 316769 w 3504581"/>
              <a:gd name="connsiteY21" fmla="*/ 391886 h 459450"/>
              <a:gd name="connsiteX22" fmla="*/ 153483 w 3504581"/>
              <a:gd name="connsiteY22" fmla="*/ 359228 h 459450"/>
              <a:gd name="connsiteX23" fmla="*/ 66397 w 3504581"/>
              <a:gd name="connsiteY23" fmla="*/ 348343 h 459450"/>
              <a:gd name="connsiteX24" fmla="*/ 22854 w 3504581"/>
              <a:gd name="connsiteY24" fmla="*/ 304800 h 459450"/>
              <a:gd name="connsiteX25" fmla="*/ 11969 w 3504581"/>
              <a:gd name="connsiteY25" fmla="*/ 261257 h 459450"/>
              <a:gd name="connsiteX26" fmla="*/ 66397 w 3504581"/>
              <a:gd name="connsiteY26" fmla="*/ 272143 h 459450"/>
              <a:gd name="connsiteX27" fmla="*/ 175254 w 3504581"/>
              <a:gd name="connsiteY27" fmla="*/ 304800 h 459450"/>
              <a:gd name="connsiteX28" fmla="*/ 207911 w 3504581"/>
              <a:gd name="connsiteY28" fmla="*/ 315686 h 459450"/>
              <a:gd name="connsiteX29" fmla="*/ 273226 w 3504581"/>
              <a:gd name="connsiteY29" fmla="*/ 326571 h 459450"/>
              <a:gd name="connsiteX30" fmla="*/ 305883 w 3504581"/>
              <a:gd name="connsiteY30" fmla="*/ 337457 h 459450"/>
              <a:gd name="connsiteX31" fmla="*/ 501826 w 3504581"/>
              <a:gd name="connsiteY31" fmla="*/ 359228 h 459450"/>
              <a:gd name="connsiteX32" fmla="*/ 741311 w 3504581"/>
              <a:gd name="connsiteY32" fmla="*/ 326571 h 459450"/>
              <a:gd name="connsiteX33" fmla="*/ 806626 w 3504581"/>
              <a:gd name="connsiteY33" fmla="*/ 304800 h 459450"/>
              <a:gd name="connsiteX34" fmla="*/ 882826 w 3504581"/>
              <a:gd name="connsiteY34" fmla="*/ 293914 h 459450"/>
              <a:gd name="connsiteX35" fmla="*/ 969911 w 3504581"/>
              <a:gd name="connsiteY35" fmla="*/ 283028 h 459450"/>
              <a:gd name="connsiteX36" fmla="*/ 1078769 w 3504581"/>
              <a:gd name="connsiteY36" fmla="*/ 250371 h 459450"/>
              <a:gd name="connsiteX37" fmla="*/ 1176740 w 3504581"/>
              <a:gd name="connsiteY37" fmla="*/ 217714 h 459450"/>
              <a:gd name="connsiteX38" fmla="*/ 1209397 w 3504581"/>
              <a:gd name="connsiteY38" fmla="*/ 206828 h 459450"/>
              <a:gd name="connsiteX39" fmla="*/ 1285597 w 3504581"/>
              <a:gd name="connsiteY39" fmla="*/ 185057 h 459450"/>
              <a:gd name="connsiteX40" fmla="*/ 1318254 w 3504581"/>
              <a:gd name="connsiteY40" fmla="*/ 163286 h 459450"/>
              <a:gd name="connsiteX41" fmla="*/ 1394454 w 3504581"/>
              <a:gd name="connsiteY41" fmla="*/ 141514 h 459450"/>
              <a:gd name="connsiteX42" fmla="*/ 1459769 w 3504581"/>
              <a:gd name="connsiteY42" fmla="*/ 97971 h 459450"/>
              <a:gd name="connsiteX43" fmla="*/ 1492426 w 3504581"/>
              <a:gd name="connsiteY43" fmla="*/ 76200 h 459450"/>
              <a:gd name="connsiteX44" fmla="*/ 1557740 w 3504581"/>
              <a:gd name="connsiteY44" fmla="*/ 54428 h 459450"/>
              <a:gd name="connsiteX45" fmla="*/ 1655711 w 3504581"/>
              <a:gd name="connsiteY45" fmla="*/ 10886 h 459450"/>
              <a:gd name="connsiteX46" fmla="*/ 1688369 w 3504581"/>
              <a:gd name="connsiteY46" fmla="*/ 0 h 459450"/>
              <a:gd name="connsiteX47" fmla="*/ 1906083 w 3504581"/>
              <a:gd name="connsiteY47" fmla="*/ 32657 h 459450"/>
              <a:gd name="connsiteX48" fmla="*/ 1971397 w 3504581"/>
              <a:gd name="connsiteY48" fmla="*/ 54428 h 459450"/>
              <a:gd name="connsiteX49" fmla="*/ 2004054 w 3504581"/>
              <a:gd name="connsiteY49" fmla="*/ 108857 h 459450"/>
              <a:gd name="connsiteX50" fmla="*/ 2025826 w 3504581"/>
              <a:gd name="connsiteY50" fmla="*/ 130628 h 459450"/>
              <a:gd name="connsiteX51" fmla="*/ 2156454 w 3504581"/>
              <a:gd name="connsiteY51" fmla="*/ 152400 h 459450"/>
              <a:gd name="connsiteX52" fmla="*/ 2232654 w 3504581"/>
              <a:gd name="connsiteY52" fmla="*/ 174171 h 459450"/>
              <a:gd name="connsiteX53" fmla="*/ 2287083 w 3504581"/>
              <a:gd name="connsiteY53" fmla="*/ 206828 h 459450"/>
              <a:gd name="connsiteX54" fmla="*/ 2341511 w 3504581"/>
              <a:gd name="connsiteY54" fmla="*/ 250371 h 459450"/>
              <a:gd name="connsiteX55" fmla="*/ 2363283 w 3504581"/>
              <a:gd name="connsiteY55" fmla="*/ 283028 h 459450"/>
              <a:gd name="connsiteX56" fmla="*/ 2385054 w 3504581"/>
              <a:gd name="connsiteY56" fmla="*/ 304800 h 459450"/>
              <a:gd name="connsiteX57" fmla="*/ 2428597 w 3504581"/>
              <a:gd name="connsiteY57" fmla="*/ 370114 h 459450"/>
              <a:gd name="connsiteX58" fmla="*/ 2493911 w 3504581"/>
              <a:gd name="connsiteY58" fmla="*/ 391886 h 459450"/>
              <a:gd name="connsiteX59" fmla="*/ 2635426 w 3504581"/>
              <a:gd name="connsiteY59" fmla="*/ 359228 h 459450"/>
              <a:gd name="connsiteX60" fmla="*/ 2668083 w 3504581"/>
              <a:gd name="connsiteY60" fmla="*/ 348343 h 459450"/>
              <a:gd name="connsiteX61" fmla="*/ 2733397 w 3504581"/>
              <a:gd name="connsiteY61" fmla="*/ 283028 h 459450"/>
              <a:gd name="connsiteX62" fmla="*/ 2755169 w 3504581"/>
              <a:gd name="connsiteY62" fmla="*/ 261257 h 459450"/>
              <a:gd name="connsiteX63" fmla="*/ 2787826 w 3504581"/>
              <a:gd name="connsiteY63" fmla="*/ 239486 h 459450"/>
              <a:gd name="connsiteX64" fmla="*/ 2842254 w 3504581"/>
              <a:gd name="connsiteY64" fmla="*/ 206828 h 459450"/>
              <a:gd name="connsiteX65" fmla="*/ 2864026 w 3504581"/>
              <a:gd name="connsiteY65" fmla="*/ 185057 h 459450"/>
              <a:gd name="connsiteX66" fmla="*/ 2929340 w 3504581"/>
              <a:gd name="connsiteY66" fmla="*/ 163286 h 459450"/>
              <a:gd name="connsiteX67" fmla="*/ 3081740 w 3504581"/>
              <a:gd name="connsiteY67" fmla="*/ 174171 h 459450"/>
              <a:gd name="connsiteX68" fmla="*/ 3179711 w 3504581"/>
              <a:gd name="connsiteY68" fmla="*/ 195943 h 459450"/>
              <a:gd name="connsiteX69" fmla="*/ 3212369 w 3504581"/>
              <a:gd name="connsiteY69" fmla="*/ 217714 h 459450"/>
              <a:gd name="connsiteX70" fmla="*/ 3255911 w 3504581"/>
              <a:gd name="connsiteY70" fmla="*/ 228600 h 459450"/>
              <a:gd name="connsiteX71" fmla="*/ 3462740 w 3504581"/>
              <a:gd name="connsiteY71" fmla="*/ 250371 h 459450"/>
              <a:gd name="connsiteX72" fmla="*/ 3473626 w 3504581"/>
              <a:gd name="connsiteY72" fmla="*/ 326571 h 459450"/>
              <a:gd name="connsiteX73" fmla="*/ 3440969 w 3504581"/>
              <a:gd name="connsiteY73" fmla="*/ 337457 h 459450"/>
              <a:gd name="connsiteX74" fmla="*/ 3386540 w 3504581"/>
              <a:gd name="connsiteY74" fmla="*/ 326571 h 459450"/>
              <a:gd name="connsiteX75" fmla="*/ 3353883 w 3504581"/>
              <a:gd name="connsiteY75" fmla="*/ 315686 h 459450"/>
              <a:gd name="connsiteX76" fmla="*/ 3288569 w 3504581"/>
              <a:gd name="connsiteY76" fmla="*/ 304800 h 459450"/>
              <a:gd name="connsiteX77" fmla="*/ 3223254 w 3504581"/>
              <a:gd name="connsiteY77" fmla="*/ 283028 h 459450"/>
              <a:gd name="connsiteX78" fmla="*/ 3190597 w 3504581"/>
              <a:gd name="connsiteY78" fmla="*/ 272143 h 459450"/>
              <a:gd name="connsiteX79" fmla="*/ 3147054 w 3504581"/>
              <a:gd name="connsiteY79" fmla="*/ 261257 h 459450"/>
              <a:gd name="connsiteX80" fmla="*/ 3081740 w 3504581"/>
              <a:gd name="connsiteY80" fmla="*/ 239486 h 459450"/>
              <a:gd name="connsiteX81" fmla="*/ 3016426 w 3504581"/>
              <a:gd name="connsiteY81" fmla="*/ 217714 h 459450"/>
              <a:gd name="connsiteX82" fmla="*/ 2983769 w 3504581"/>
              <a:gd name="connsiteY82" fmla="*/ 206828 h 459450"/>
              <a:gd name="connsiteX83" fmla="*/ 2918454 w 3504581"/>
              <a:gd name="connsiteY83" fmla="*/ 195943 h 459450"/>
              <a:gd name="connsiteX84" fmla="*/ 2831369 w 3504581"/>
              <a:gd name="connsiteY84" fmla="*/ 206828 h 459450"/>
              <a:gd name="connsiteX85" fmla="*/ 2766054 w 3504581"/>
              <a:gd name="connsiteY85" fmla="*/ 228600 h 459450"/>
              <a:gd name="connsiteX86" fmla="*/ 2700740 w 3504581"/>
              <a:gd name="connsiteY86" fmla="*/ 304800 h 459450"/>
              <a:gd name="connsiteX87" fmla="*/ 2646311 w 3504581"/>
              <a:gd name="connsiteY87" fmla="*/ 348343 h 459450"/>
              <a:gd name="connsiteX88" fmla="*/ 2635426 w 3504581"/>
              <a:gd name="connsiteY88" fmla="*/ 381000 h 459450"/>
              <a:gd name="connsiteX89" fmla="*/ 2570111 w 3504581"/>
              <a:gd name="connsiteY89" fmla="*/ 402771 h 459450"/>
              <a:gd name="connsiteX90" fmla="*/ 2472140 w 3504581"/>
              <a:gd name="connsiteY90" fmla="*/ 391886 h 459450"/>
              <a:gd name="connsiteX91" fmla="*/ 2406826 w 3504581"/>
              <a:gd name="connsiteY91" fmla="*/ 370114 h 459450"/>
              <a:gd name="connsiteX92" fmla="*/ 2363283 w 3504581"/>
              <a:gd name="connsiteY92" fmla="*/ 326571 h 459450"/>
              <a:gd name="connsiteX93" fmla="*/ 2341511 w 3504581"/>
              <a:gd name="connsiteY93" fmla="*/ 304800 h 459450"/>
              <a:gd name="connsiteX94" fmla="*/ 2297969 w 3504581"/>
              <a:gd name="connsiteY94" fmla="*/ 261257 h 459450"/>
              <a:gd name="connsiteX95" fmla="*/ 2287083 w 3504581"/>
              <a:gd name="connsiteY95" fmla="*/ 228600 h 459450"/>
              <a:gd name="connsiteX96" fmla="*/ 2232654 w 3504581"/>
              <a:gd name="connsiteY96" fmla="*/ 195943 h 459450"/>
              <a:gd name="connsiteX97" fmla="*/ 2014940 w 3504581"/>
              <a:gd name="connsiteY97" fmla="*/ 163286 h 459450"/>
              <a:gd name="connsiteX98" fmla="*/ 1949626 w 3504581"/>
              <a:gd name="connsiteY98" fmla="*/ 141514 h 459450"/>
              <a:gd name="connsiteX99" fmla="*/ 1840769 w 3504581"/>
              <a:gd name="connsiteY99" fmla="*/ 54428 h 459450"/>
              <a:gd name="connsiteX100" fmla="*/ 1808111 w 3504581"/>
              <a:gd name="connsiteY100" fmla="*/ 43543 h 459450"/>
              <a:gd name="connsiteX101" fmla="*/ 1786340 w 3504581"/>
              <a:gd name="connsiteY101" fmla="*/ 76200 h 459450"/>
              <a:gd name="connsiteX102" fmla="*/ 1786340 w 3504581"/>
              <a:gd name="connsiteY102" fmla="*/ 108857 h 4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504581" h="459450">
                <a:moveTo>
                  <a:pt x="1786340" y="108857"/>
                </a:moveTo>
                <a:cubicBezTo>
                  <a:pt x="1764569" y="108857"/>
                  <a:pt x="1746452" y="55260"/>
                  <a:pt x="1655711" y="76200"/>
                </a:cubicBezTo>
                <a:cubicBezTo>
                  <a:pt x="1633350" y="81360"/>
                  <a:pt x="1590397" y="97971"/>
                  <a:pt x="1590397" y="97971"/>
                </a:cubicBezTo>
                <a:cubicBezTo>
                  <a:pt x="1563617" y="124751"/>
                  <a:pt x="1547352" y="146708"/>
                  <a:pt x="1514197" y="163286"/>
                </a:cubicBezTo>
                <a:cubicBezTo>
                  <a:pt x="1503934" y="168418"/>
                  <a:pt x="1492426" y="170543"/>
                  <a:pt x="1481540" y="174171"/>
                </a:cubicBezTo>
                <a:cubicBezTo>
                  <a:pt x="1470654" y="181428"/>
                  <a:pt x="1460838" y="190629"/>
                  <a:pt x="1448883" y="195943"/>
                </a:cubicBezTo>
                <a:cubicBezTo>
                  <a:pt x="1427912" y="205264"/>
                  <a:pt x="1383569" y="217714"/>
                  <a:pt x="1383569" y="217714"/>
                </a:cubicBezTo>
                <a:cubicBezTo>
                  <a:pt x="1357779" y="243504"/>
                  <a:pt x="1333412" y="270718"/>
                  <a:pt x="1296483" y="283028"/>
                </a:cubicBezTo>
                <a:lnTo>
                  <a:pt x="1231169" y="304800"/>
                </a:lnTo>
                <a:cubicBezTo>
                  <a:pt x="1231165" y="304801"/>
                  <a:pt x="1165859" y="326570"/>
                  <a:pt x="1165854" y="326571"/>
                </a:cubicBezTo>
                <a:cubicBezTo>
                  <a:pt x="1144083" y="330200"/>
                  <a:pt x="1122086" y="332669"/>
                  <a:pt x="1100540" y="337457"/>
                </a:cubicBezTo>
                <a:cubicBezTo>
                  <a:pt x="1089339" y="339946"/>
                  <a:pt x="1079015" y="345560"/>
                  <a:pt x="1067883" y="348343"/>
                </a:cubicBezTo>
                <a:cubicBezTo>
                  <a:pt x="1032047" y="357302"/>
                  <a:pt x="983706" y="363647"/>
                  <a:pt x="948140" y="370114"/>
                </a:cubicBezTo>
                <a:cubicBezTo>
                  <a:pt x="831413" y="391338"/>
                  <a:pt x="963529" y="371026"/>
                  <a:pt x="817511" y="391886"/>
                </a:cubicBezTo>
                <a:cubicBezTo>
                  <a:pt x="759153" y="411337"/>
                  <a:pt x="809244" y="396141"/>
                  <a:pt x="730426" y="413657"/>
                </a:cubicBezTo>
                <a:cubicBezTo>
                  <a:pt x="689423" y="422769"/>
                  <a:pt x="690591" y="423307"/>
                  <a:pt x="654226" y="435428"/>
                </a:cubicBezTo>
                <a:cubicBezTo>
                  <a:pt x="646969" y="442685"/>
                  <a:pt x="642518" y="455187"/>
                  <a:pt x="632454" y="457200"/>
                </a:cubicBezTo>
                <a:cubicBezTo>
                  <a:pt x="621202" y="459450"/>
                  <a:pt x="611171" y="447831"/>
                  <a:pt x="599797" y="446314"/>
                </a:cubicBezTo>
                <a:cubicBezTo>
                  <a:pt x="556487" y="440539"/>
                  <a:pt x="512712" y="439057"/>
                  <a:pt x="469169" y="435428"/>
                </a:cubicBezTo>
                <a:cubicBezTo>
                  <a:pt x="454655" y="431800"/>
                  <a:pt x="439819" y="429274"/>
                  <a:pt x="425626" y="424543"/>
                </a:cubicBezTo>
                <a:cubicBezTo>
                  <a:pt x="407088" y="418364"/>
                  <a:pt x="389914" y="408386"/>
                  <a:pt x="371197" y="402771"/>
                </a:cubicBezTo>
                <a:cubicBezTo>
                  <a:pt x="353475" y="397455"/>
                  <a:pt x="334912" y="395514"/>
                  <a:pt x="316769" y="391886"/>
                </a:cubicBezTo>
                <a:cubicBezTo>
                  <a:pt x="246491" y="345034"/>
                  <a:pt x="301373" y="374017"/>
                  <a:pt x="153483" y="359228"/>
                </a:cubicBezTo>
                <a:cubicBezTo>
                  <a:pt x="124374" y="356317"/>
                  <a:pt x="95426" y="351971"/>
                  <a:pt x="66397" y="348343"/>
                </a:cubicBezTo>
                <a:cubicBezTo>
                  <a:pt x="51883" y="333829"/>
                  <a:pt x="27832" y="324714"/>
                  <a:pt x="22854" y="304800"/>
                </a:cubicBezTo>
                <a:cubicBezTo>
                  <a:pt x="19226" y="290286"/>
                  <a:pt x="0" y="270234"/>
                  <a:pt x="11969" y="261257"/>
                </a:cubicBezTo>
                <a:cubicBezTo>
                  <a:pt x="26771" y="250156"/>
                  <a:pt x="48336" y="268129"/>
                  <a:pt x="66397" y="272143"/>
                </a:cubicBezTo>
                <a:cubicBezTo>
                  <a:pt x="115762" y="283113"/>
                  <a:pt x="120967" y="286704"/>
                  <a:pt x="175254" y="304800"/>
                </a:cubicBezTo>
                <a:cubicBezTo>
                  <a:pt x="186140" y="308429"/>
                  <a:pt x="196593" y="313800"/>
                  <a:pt x="207911" y="315686"/>
                </a:cubicBezTo>
                <a:lnTo>
                  <a:pt x="273226" y="326571"/>
                </a:lnTo>
                <a:cubicBezTo>
                  <a:pt x="284112" y="330200"/>
                  <a:pt x="294631" y="335207"/>
                  <a:pt x="305883" y="337457"/>
                </a:cubicBezTo>
                <a:cubicBezTo>
                  <a:pt x="361067" y="348494"/>
                  <a:pt x="451335" y="354638"/>
                  <a:pt x="501826" y="359228"/>
                </a:cubicBezTo>
                <a:cubicBezTo>
                  <a:pt x="573806" y="353230"/>
                  <a:pt x="670509" y="350171"/>
                  <a:pt x="741311" y="326571"/>
                </a:cubicBezTo>
                <a:cubicBezTo>
                  <a:pt x="763083" y="319314"/>
                  <a:pt x="783907" y="308046"/>
                  <a:pt x="806626" y="304800"/>
                </a:cubicBezTo>
                <a:lnTo>
                  <a:pt x="882826" y="293914"/>
                </a:lnTo>
                <a:cubicBezTo>
                  <a:pt x="911824" y="290048"/>
                  <a:pt x="941055" y="287837"/>
                  <a:pt x="969911" y="283028"/>
                </a:cubicBezTo>
                <a:cubicBezTo>
                  <a:pt x="1002823" y="277543"/>
                  <a:pt x="1049721" y="260054"/>
                  <a:pt x="1078769" y="250371"/>
                </a:cubicBezTo>
                <a:lnTo>
                  <a:pt x="1176740" y="217714"/>
                </a:lnTo>
                <a:cubicBezTo>
                  <a:pt x="1187626" y="214085"/>
                  <a:pt x="1198265" y="209611"/>
                  <a:pt x="1209397" y="206828"/>
                </a:cubicBezTo>
                <a:cubicBezTo>
                  <a:pt x="1223354" y="203339"/>
                  <a:pt x="1269976" y="192867"/>
                  <a:pt x="1285597" y="185057"/>
                </a:cubicBezTo>
                <a:cubicBezTo>
                  <a:pt x="1297299" y="179206"/>
                  <a:pt x="1306229" y="168440"/>
                  <a:pt x="1318254" y="163286"/>
                </a:cubicBezTo>
                <a:cubicBezTo>
                  <a:pt x="1342917" y="152716"/>
                  <a:pt x="1370621" y="154754"/>
                  <a:pt x="1394454" y="141514"/>
                </a:cubicBezTo>
                <a:cubicBezTo>
                  <a:pt x="1417327" y="128807"/>
                  <a:pt x="1437997" y="112485"/>
                  <a:pt x="1459769" y="97971"/>
                </a:cubicBezTo>
                <a:cubicBezTo>
                  <a:pt x="1470655" y="90714"/>
                  <a:pt x="1480015" y="80337"/>
                  <a:pt x="1492426" y="76200"/>
                </a:cubicBezTo>
                <a:cubicBezTo>
                  <a:pt x="1514197" y="68943"/>
                  <a:pt x="1538645" y="67158"/>
                  <a:pt x="1557740" y="54428"/>
                </a:cubicBezTo>
                <a:cubicBezTo>
                  <a:pt x="1609492" y="19927"/>
                  <a:pt x="1577985" y="36794"/>
                  <a:pt x="1655711" y="10886"/>
                </a:cubicBezTo>
                <a:lnTo>
                  <a:pt x="1688369" y="0"/>
                </a:lnTo>
                <a:cubicBezTo>
                  <a:pt x="1785791" y="8119"/>
                  <a:pt x="1819768" y="3886"/>
                  <a:pt x="1906083" y="32657"/>
                </a:cubicBezTo>
                <a:lnTo>
                  <a:pt x="1971397" y="54428"/>
                </a:lnTo>
                <a:cubicBezTo>
                  <a:pt x="2026565" y="109596"/>
                  <a:pt x="1961658" y="38198"/>
                  <a:pt x="2004054" y="108857"/>
                </a:cubicBezTo>
                <a:cubicBezTo>
                  <a:pt x="2009334" y="117658"/>
                  <a:pt x="2017025" y="125348"/>
                  <a:pt x="2025826" y="130628"/>
                </a:cubicBezTo>
                <a:cubicBezTo>
                  <a:pt x="2054841" y="148037"/>
                  <a:pt x="2146771" y="151324"/>
                  <a:pt x="2156454" y="152400"/>
                </a:cubicBezTo>
                <a:cubicBezTo>
                  <a:pt x="2164583" y="154432"/>
                  <a:pt x="2221502" y="167480"/>
                  <a:pt x="2232654" y="174171"/>
                </a:cubicBezTo>
                <a:cubicBezTo>
                  <a:pt x="2307367" y="218998"/>
                  <a:pt x="2194573" y="175993"/>
                  <a:pt x="2287083" y="206828"/>
                </a:cubicBezTo>
                <a:cubicBezTo>
                  <a:pt x="2349472" y="300416"/>
                  <a:pt x="2266400" y="190284"/>
                  <a:pt x="2341511" y="250371"/>
                </a:cubicBezTo>
                <a:cubicBezTo>
                  <a:pt x="2351727" y="258544"/>
                  <a:pt x="2355110" y="272812"/>
                  <a:pt x="2363283" y="283028"/>
                </a:cubicBezTo>
                <a:cubicBezTo>
                  <a:pt x="2369694" y="291042"/>
                  <a:pt x="2378896" y="296589"/>
                  <a:pt x="2385054" y="304800"/>
                </a:cubicBezTo>
                <a:cubicBezTo>
                  <a:pt x="2400753" y="325733"/>
                  <a:pt x="2403774" y="361839"/>
                  <a:pt x="2428597" y="370114"/>
                </a:cubicBezTo>
                <a:lnTo>
                  <a:pt x="2493911" y="391886"/>
                </a:lnTo>
                <a:cubicBezTo>
                  <a:pt x="2592834" y="377754"/>
                  <a:pt x="2545766" y="389114"/>
                  <a:pt x="2635426" y="359228"/>
                </a:cubicBezTo>
                <a:lnTo>
                  <a:pt x="2668083" y="348343"/>
                </a:lnTo>
                <a:lnTo>
                  <a:pt x="2733397" y="283028"/>
                </a:lnTo>
                <a:cubicBezTo>
                  <a:pt x="2740654" y="275771"/>
                  <a:pt x="2746629" y="266950"/>
                  <a:pt x="2755169" y="261257"/>
                </a:cubicBezTo>
                <a:cubicBezTo>
                  <a:pt x="2766055" y="254000"/>
                  <a:pt x="2777610" y="247659"/>
                  <a:pt x="2787826" y="239486"/>
                </a:cubicBezTo>
                <a:cubicBezTo>
                  <a:pt x="2830520" y="205330"/>
                  <a:pt x="2785539" y="225734"/>
                  <a:pt x="2842254" y="206828"/>
                </a:cubicBezTo>
                <a:cubicBezTo>
                  <a:pt x="2849511" y="199571"/>
                  <a:pt x="2854846" y="189647"/>
                  <a:pt x="2864026" y="185057"/>
                </a:cubicBezTo>
                <a:cubicBezTo>
                  <a:pt x="2884552" y="174794"/>
                  <a:pt x="2929340" y="163286"/>
                  <a:pt x="2929340" y="163286"/>
                </a:cubicBezTo>
                <a:cubicBezTo>
                  <a:pt x="2980140" y="166914"/>
                  <a:pt x="3031090" y="168840"/>
                  <a:pt x="3081740" y="174171"/>
                </a:cubicBezTo>
                <a:cubicBezTo>
                  <a:pt x="3105612" y="176684"/>
                  <a:pt x="3154789" y="189712"/>
                  <a:pt x="3179711" y="195943"/>
                </a:cubicBezTo>
                <a:cubicBezTo>
                  <a:pt x="3190597" y="203200"/>
                  <a:pt x="3200344" y="212560"/>
                  <a:pt x="3212369" y="217714"/>
                </a:cubicBezTo>
                <a:cubicBezTo>
                  <a:pt x="3226120" y="223607"/>
                  <a:pt x="3241307" y="225354"/>
                  <a:pt x="3255911" y="228600"/>
                </a:cubicBezTo>
                <a:cubicBezTo>
                  <a:pt x="3344899" y="248376"/>
                  <a:pt x="3334224" y="241192"/>
                  <a:pt x="3462740" y="250371"/>
                </a:cubicBezTo>
                <a:cubicBezTo>
                  <a:pt x="3487577" y="275209"/>
                  <a:pt x="3504581" y="280137"/>
                  <a:pt x="3473626" y="326571"/>
                </a:cubicBezTo>
                <a:cubicBezTo>
                  <a:pt x="3467261" y="336118"/>
                  <a:pt x="3451855" y="333828"/>
                  <a:pt x="3440969" y="337457"/>
                </a:cubicBezTo>
                <a:cubicBezTo>
                  <a:pt x="3422826" y="333828"/>
                  <a:pt x="3404490" y="331058"/>
                  <a:pt x="3386540" y="326571"/>
                </a:cubicBezTo>
                <a:cubicBezTo>
                  <a:pt x="3375408" y="323788"/>
                  <a:pt x="3365084" y="318175"/>
                  <a:pt x="3353883" y="315686"/>
                </a:cubicBezTo>
                <a:cubicBezTo>
                  <a:pt x="3332337" y="310898"/>
                  <a:pt x="3309982" y="310153"/>
                  <a:pt x="3288569" y="304800"/>
                </a:cubicBezTo>
                <a:cubicBezTo>
                  <a:pt x="3266305" y="299234"/>
                  <a:pt x="3245026" y="290285"/>
                  <a:pt x="3223254" y="283028"/>
                </a:cubicBezTo>
                <a:cubicBezTo>
                  <a:pt x="3212368" y="279399"/>
                  <a:pt x="3201729" y="274926"/>
                  <a:pt x="3190597" y="272143"/>
                </a:cubicBezTo>
                <a:cubicBezTo>
                  <a:pt x="3176083" y="268514"/>
                  <a:pt x="3161384" y="265556"/>
                  <a:pt x="3147054" y="261257"/>
                </a:cubicBezTo>
                <a:cubicBezTo>
                  <a:pt x="3125073" y="254663"/>
                  <a:pt x="3103511" y="246743"/>
                  <a:pt x="3081740" y="239486"/>
                </a:cubicBezTo>
                <a:lnTo>
                  <a:pt x="3016426" y="217714"/>
                </a:lnTo>
                <a:cubicBezTo>
                  <a:pt x="3005540" y="214085"/>
                  <a:pt x="2995087" y="208714"/>
                  <a:pt x="2983769" y="206828"/>
                </a:cubicBezTo>
                <a:lnTo>
                  <a:pt x="2918454" y="195943"/>
                </a:lnTo>
                <a:cubicBezTo>
                  <a:pt x="2889426" y="199571"/>
                  <a:pt x="2859974" y="200698"/>
                  <a:pt x="2831369" y="206828"/>
                </a:cubicBezTo>
                <a:cubicBezTo>
                  <a:pt x="2808929" y="211637"/>
                  <a:pt x="2766054" y="228600"/>
                  <a:pt x="2766054" y="228600"/>
                </a:cubicBezTo>
                <a:cubicBezTo>
                  <a:pt x="2746357" y="258146"/>
                  <a:pt x="2732417" y="283683"/>
                  <a:pt x="2700740" y="304800"/>
                </a:cubicBezTo>
                <a:cubicBezTo>
                  <a:pt x="2659543" y="332264"/>
                  <a:pt x="2677334" y="317320"/>
                  <a:pt x="2646311" y="348343"/>
                </a:cubicBezTo>
                <a:cubicBezTo>
                  <a:pt x="2642683" y="359229"/>
                  <a:pt x="2644763" y="374331"/>
                  <a:pt x="2635426" y="381000"/>
                </a:cubicBezTo>
                <a:cubicBezTo>
                  <a:pt x="2616751" y="394339"/>
                  <a:pt x="2570111" y="402771"/>
                  <a:pt x="2570111" y="402771"/>
                </a:cubicBezTo>
                <a:cubicBezTo>
                  <a:pt x="2537454" y="399143"/>
                  <a:pt x="2504360" y="398330"/>
                  <a:pt x="2472140" y="391886"/>
                </a:cubicBezTo>
                <a:cubicBezTo>
                  <a:pt x="2449637" y="387385"/>
                  <a:pt x="2406826" y="370114"/>
                  <a:pt x="2406826" y="370114"/>
                </a:cubicBezTo>
                <a:lnTo>
                  <a:pt x="2363283" y="326571"/>
                </a:lnTo>
                <a:lnTo>
                  <a:pt x="2341511" y="304800"/>
                </a:lnTo>
                <a:cubicBezTo>
                  <a:pt x="2312485" y="217717"/>
                  <a:pt x="2356024" y="319312"/>
                  <a:pt x="2297969" y="261257"/>
                </a:cubicBezTo>
                <a:cubicBezTo>
                  <a:pt x="2289855" y="253143"/>
                  <a:pt x="2292987" y="238439"/>
                  <a:pt x="2287083" y="228600"/>
                </a:cubicBezTo>
                <a:cubicBezTo>
                  <a:pt x="2272140" y="203695"/>
                  <a:pt x="2258342" y="204505"/>
                  <a:pt x="2232654" y="195943"/>
                </a:cubicBezTo>
                <a:cubicBezTo>
                  <a:pt x="2162061" y="125347"/>
                  <a:pt x="2237495" y="191105"/>
                  <a:pt x="2014940" y="163286"/>
                </a:cubicBezTo>
                <a:cubicBezTo>
                  <a:pt x="1992168" y="160440"/>
                  <a:pt x="1949626" y="141514"/>
                  <a:pt x="1949626" y="141514"/>
                </a:cubicBezTo>
                <a:cubicBezTo>
                  <a:pt x="1919900" y="111788"/>
                  <a:pt x="1881963" y="68158"/>
                  <a:pt x="1840769" y="54428"/>
                </a:cubicBezTo>
                <a:lnTo>
                  <a:pt x="1808111" y="43543"/>
                </a:lnTo>
                <a:cubicBezTo>
                  <a:pt x="1800854" y="54429"/>
                  <a:pt x="1792191" y="64498"/>
                  <a:pt x="1786340" y="76200"/>
                </a:cubicBezTo>
                <a:cubicBezTo>
                  <a:pt x="1781208" y="86463"/>
                  <a:pt x="1808111" y="108857"/>
                  <a:pt x="1786340" y="108857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U-Turn Arrow 293"/>
          <p:cNvSpPr/>
          <p:nvPr/>
        </p:nvSpPr>
        <p:spPr>
          <a:xfrm flipH="1">
            <a:off x="7086600" y="1905000"/>
            <a:ext cx="1752600" cy="1524000"/>
          </a:xfrm>
          <a:prstGeom prst="uturnArrow">
            <a:avLst>
              <a:gd name="adj1" fmla="val 5714"/>
              <a:gd name="adj2" fmla="val 21875"/>
              <a:gd name="adj3" fmla="val 22143"/>
              <a:gd name="adj4" fmla="val 49107"/>
              <a:gd name="adj5" fmla="val 5625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95" name="Group 519"/>
          <p:cNvGrpSpPr/>
          <p:nvPr/>
        </p:nvGrpSpPr>
        <p:grpSpPr>
          <a:xfrm>
            <a:off x="762000" y="2667000"/>
            <a:ext cx="7315200" cy="533400"/>
            <a:chOff x="762000" y="2667000"/>
            <a:chExt cx="7315200" cy="533400"/>
          </a:xfrm>
        </p:grpSpPr>
        <p:grpSp>
          <p:nvGrpSpPr>
            <p:cNvPr id="296" name="Group 246"/>
            <p:cNvGrpSpPr/>
            <p:nvPr/>
          </p:nvGrpSpPr>
          <p:grpSpPr>
            <a:xfrm>
              <a:off x="762000" y="2667000"/>
              <a:ext cx="7315200" cy="533400"/>
              <a:chOff x="1066800" y="1524000"/>
              <a:chExt cx="7315200" cy="533400"/>
            </a:xfrm>
          </p:grpSpPr>
          <p:cxnSp>
            <p:nvCxnSpPr>
              <p:cNvPr id="307" name="Straight Connector 306"/>
              <p:cNvCxnSpPr/>
              <p:nvPr/>
            </p:nvCxnSpPr>
            <p:spPr>
              <a:xfrm rot="5400000" flipH="1" flipV="1">
                <a:off x="8172450" y="1733550"/>
                <a:ext cx="114300" cy="0"/>
              </a:xfrm>
              <a:prstGeom prst="line">
                <a:avLst/>
              </a:prstGeom>
              <a:ln w="19050">
                <a:solidFill>
                  <a:schemeClr val="bg2">
                    <a:lumMod val="1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0000" endA="300" endPos="38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8" name="Group 244"/>
              <p:cNvGrpSpPr/>
              <p:nvPr/>
            </p:nvGrpSpPr>
            <p:grpSpPr>
              <a:xfrm>
                <a:off x="1066800" y="1524000"/>
                <a:ext cx="7315200" cy="533400"/>
                <a:chOff x="1066800" y="1203960"/>
                <a:chExt cx="7315200" cy="853440"/>
              </a:xfrm>
            </p:grpSpPr>
            <p:grpSp>
              <p:nvGrpSpPr>
                <p:cNvPr id="309" name="Group 240"/>
                <p:cNvGrpSpPr/>
                <p:nvPr/>
              </p:nvGrpSpPr>
              <p:grpSpPr>
                <a:xfrm>
                  <a:off x="1066800" y="1203960"/>
                  <a:ext cx="1219200" cy="853440"/>
                  <a:chOff x="1066800" y="1203960"/>
                  <a:chExt cx="1219200" cy="853440"/>
                </a:xfrm>
              </p:grpSpPr>
              <p:grpSp>
                <p:nvGrpSpPr>
                  <p:cNvPr id="337" name="Group 219"/>
                  <p:cNvGrpSpPr/>
                  <p:nvPr/>
                </p:nvGrpSpPr>
                <p:grpSpPr>
                  <a:xfrm>
                    <a:off x="1828800" y="1676400"/>
                    <a:ext cx="304800" cy="381000"/>
                    <a:chOff x="6477000" y="1524000"/>
                    <a:chExt cx="304800" cy="381000"/>
                  </a:xfrm>
                </p:grpSpPr>
                <p:cxnSp>
                  <p:nvCxnSpPr>
                    <p:cNvPr id="354" name="Straight Connector 353"/>
                    <p:cNvCxnSpPr/>
                    <p:nvPr/>
                  </p:nvCxnSpPr>
                  <p:spPr>
                    <a:xfrm rot="5400000" flipH="1" flipV="1">
                      <a:off x="63246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6" name="Straight Connector 355"/>
                    <p:cNvCxnSpPr/>
                    <p:nvPr/>
                  </p:nvCxnSpPr>
                  <p:spPr>
                    <a:xfrm rot="5400000" flipH="1" flipV="1">
                      <a:off x="6400800" y="17526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7" name="Straight Connector 356"/>
                    <p:cNvCxnSpPr/>
                    <p:nvPr/>
                  </p:nvCxnSpPr>
                  <p:spPr>
                    <a:xfrm rot="5400000" flipH="1" flipV="1">
                      <a:off x="64770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0" name="Straight Connector 359"/>
                    <p:cNvCxnSpPr/>
                    <p:nvPr/>
                  </p:nvCxnSpPr>
                  <p:spPr>
                    <a:xfrm rot="5400000" flipH="1" flipV="1">
                      <a:off x="65532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1" name="Straight Connector 360"/>
                    <p:cNvCxnSpPr/>
                    <p:nvPr/>
                  </p:nvCxnSpPr>
                  <p:spPr>
                    <a:xfrm rot="5400000" flipH="1" flipV="1">
                      <a:off x="6629400" y="16764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38" name="Group 225"/>
                  <p:cNvGrpSpPr/>
                  <p:nvPr/>
                </p:nvGrpSpPr>
                <p:grpSpPr>
                  <a:xfrm>
                    <a:off x="1447800" y="1508760"/>
                    <a:ext cx="304800" cy="472440"/>
                    <a:chOff x="6477000" y="1432560"/>
                    <a:chExt cx="304800" cy="472440"/>
                  </a:xfrm>
                </p:grpSpPr>
                <p:cxnSp>
                  <p:nvCxnSpPr>
                    <p:cNvPr id="347" name="Straight Connector 346"/>
                    <p:cNvCxnSpPr/>
                    <p:nvPr/>
                  </p:nvCxnSpPr>
                  <p:spPr>
                    <a:xfrm rot="5400000" flipH="1" flipV="1">
                      <a:off x="6324600" y="17526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8" name="Straight Connector 347"/>
                    <p:cNvCxnSpPr/>
                    <p:nvPr/>
                  </p:nvCxnSpPr>
                  <p:spPr>
                    <a:xfrm rot="5400000" flipH="1" flipV="1">
                      <a:off x="64008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9" name="Straight Connector 348"/>
                    <p:cNvCxnSpPr/>
                    <p:nvPr/>
                  </p:nvCxnSpPr>
                  <p:spPr>
                    <a:xfrm rot="5400000" flipH="1" flipV="1">
                      <a:off x="64770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0" name="Straight Connector 349"/>
                    <p:cNvCxnSpPr/>
                    <p:nvPr/>
                  </p:nvCxnSpPr>
                  <p:spPr>
                    <a:xfrm rot="5400000" flipH="1" flipV="1">
                      <a:off x="65532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1" name="Straight Connector 350"/>
                    <p:cNvCxnSpPr/>
                    <p:nvPr/>
                  </p:nvCxnSpPr>
                  <p:spPr>
                    <a:xfrm rot="5400000" flipH="1" flipV="1">
                      <a:off x="6629400" y="15849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39" name="Group 231"/>
                  <p:cNvGrpSpPr/>
                  <p:nvPr/>
                </p:nvGrpSpPr>
                <p:grpSpPr>
                  <a:xfrm>
                    <a:off x="1066800" y="1203960"/>
                    <a:ext cx="228600" cy="365760"/>
                    <a:chOff x="6553200" y="1280160"/>
                    <a:chExt cx="228600" cy="365760"/>
                  </a:xfrm>
                </p:grpSpPr>
                <p:cxnSp>
                  <p:nvCxnSpPr>
                    <p:cNvPr id="343" name="Straight Connector 342"/>
                    <p:cNvCxnSpPr/>
                    <p:nvPr/>
                  </p:nvCxnSpPr>
                  <p:spPr>
                    <a:xfrm rot="5400000" flipH="1" flipV="1">
                      <a:off x="6400800" y="14325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4" name="Straight Connector 343"/>
                    <p:cNvCxnSpPr/>
                    <p:nvPr/>
                  </p:nvCxnSpPr>
                  <p:spPr>
                    <a:xfrm rot="5400000" flipH="1" flipV="1">
                      <a:off x="6477000" y="14325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5" name="Straight Connector 344"/>
                    <p:cNvCxnSpPr/>
                    <p:nvPr/>
                  </p:nvCxnSpPr>
                  <p:spPr>
                    <a:xfrm rot="5400000" flipH="1" flipV="1">
                      <a:off x="6553200" y="14325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6" name="Straight Connector 345"/>
                    <p:cNvCxnSpPr/>
                    <p:nvPr/>
                  </p:nvCxnSpPr>
                  <p:spPr>
                    <a:xfrm rot="5400000" flipH="1" flipV="1">
                      <a:off x="6629400" y="14935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40" name="Straight Connector 339"/>
                  <p:cNvCxnSpPr/>
                  <p:nvPr/>
                </p:nvCxnSpPr>
                <p:spPr>
                  <a:xfrm rot="5400000" flipH="1" flipV="1">
                    <a:off x="1219200" y="18288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1" name="Straight Connector 340"/>
                  <p:cNvCxnSpPr/>
                  <p:nvPr/>
                </p:nvCxnSpPr>
                <p:spPr>
                  <a:xfrm rot="5400000" flipH="1" flipV="1">
                    <a:off x="2057400" y="18288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2" name="Straight Connector 341"/>
                  <p:cNvCxnSpPr/>
                  <p:nvPr/>
                </p:nvCxnSpPr>
                <p:spPr>
                  <a:xfrm rot="5400000" flipH="1" flipV="1">
                    <a:off x="2133600" y="19050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0" name="Group 243"/>
                <p:cNvGrpSpPr/>
                <p:nvPr/>
              </p:nvGrpSpPr>
              <p:grpSpPr>
                <a:xfrm>
                  <a:off x="3810000" y="1386840"/>
                  <a:ext cx="4572000" cy="670560"/>
                  <a:chOff x="3810000" y="1386840"/>
                  <a:chExt cx="4572000" cy="670560"/>
                </a:xfrm>
              </p:grpSpPr>
              <p:grpSp>
                <p:nvGrpSpPr>
                  <p:cNvPr id="311" name="Group 206"/>
                  <p:cNvGrpSpPr/>
                  <p:nvPr/>
                </p:nvGrpSpPr>
                <p:grpSpPr>
                  <a:xfrm>
                    <a:off x="6477000" y="1386840"/>
                    <a:ext cx="304800" cy="304800"/>
                    <a:chOff x="6477000" y="1386840"/>
                    <a:chExt cx="304800" cy="304800"/>
                  </a:xfrm>
                </p:grpSpPr>
                <p:cxnSp>
                  <p:nvCxnSpPr>
                    <p:cNvPr id="332" name="Straight Connector 331"/>
                    <p:cNvCxnSpPr/>
                    <p:nvPr/>
                  </p:nvCxnSpPr>
                  <p:spPr>
                    <a:xfrm rot="5400000" flipH="1" flipV="1">
                      <a:off x="63246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3" name="Straight Connector 332"/>
                    <p:cNvCxnSpPr/>
                    <p:nvPr/>
                  </p:nvCxnSpPr>
                  <p:spPr>
                    <a:xfrm rot="5400000" flipH="1" flipV="1">
                      <a:off x="64008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4" name="Straight Connector 333"/>
                    <p:cNvCxnSpPr/>
                    <p:nvPr/>
                  </p:nvCxnSpPr>
                  <p:spPr>
                    <a:xfrm rot="5400000" flipH="1" flipV="1">
                      <a:off x="64770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5" name="Straight Connector 334"/>
                    <p:cNvCxnSpPr/>
                    <p:nvPr/>
                  </p:nvCxnSpPr>
                  <p:spPr>
                    <a:xfrm rot="5400000" flipH="1" flipV="1">
                      <a:off x="65532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6" name="Straight Connector 335"/>
                    <p:cNvCxnSpPr/>
                    <p:nvPr/>
                  </p:nvCxnSpPr>
                  <p:spPr>
                    <a:xfrm rot="5400000" flipH="1" flipV="1">
                      <a:off x="66294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12" name="Group 205"/>
                  <p:cNvGrpSpPr/>
                  <p:nvPr/>
                </p:nvGrpSpPr>
                <p:grpSpPr>
                  <a:xfrm>
                    <a:off x="8001000" y="1386840"/>
                    <a:ext cx="381000" cy="670560"/>
                    <a:chOff x="8001000" y="1386840"/>
                    <a:chExt cx="381000" cy="670560"/>
                  </a:xfrm>
                </p:grpSpPr>
                <p:cxnSp>
                  <p:nvCxnSpPr>
                    <p:cNvPr id="327" name="Straight Connector 326"/>
                    <p:cNvCxnSpPr/>
                    <p:nvPr/>
                  </p:nvCxnSpPr>
                  <p:spPr>
                    <a:xfrm rot="5400000" flipH="1" flipV="1">
                      <a:off x="7848600" y="19050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8" name="Straight Connector 327"/>
                    <p:cNvCxnSpPr/>
                    <p:nvPr/>
                  </p:nvCxnSpPr>
                  <p:spPr>
                    <a:xfrm rot="5400000" flipH="1" flipV="1">
                      <a:off x="79248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9" name="Straight Connector 328"/>
                    <p:cNvCxnSpPr/>
                    <p:nvPr/>
                  </p:nvCxnSpPr>
                  <p:spPr>
                    <a:xfrm rot="5400000" flipH="1" flipV="1">
                      <a:off x="8001000" y="153924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0" name="Straight Connector 329"/>
                    <p:cNvCxnSpPr/>
                    <p:nvPr/>
                  </p:nvCxnSpPr>
                  <p:spPr>
                    <a:xfrm rot="5400000" flipH="1" flipV="1">
                      <a:off x="8153400" y="15544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31" name="Straight Connector 330"/>
                    <p:cNvCxnSpPr/>
                    <p:nvPr/>
                  </p:nvCxnSpPr>
                  <p:spPr>
                    <a:xfrm rot="5400000" flipH="1" flipV="1">
                      <a:off x="8229600" y="166116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13" name="Group 207"/>
                  <p:cNvGrpSpPr/>
                  <p:nvPr/>
                </p:nvGrpSpPr>
                <p:grpSpPr>
                  <a:xfrm>
                    <a:off x="3810000" y="1554480"/>
                    <a:ext cx="304800" cy="304800"/>
                    <a:chOff x="6477000" y="1478280"/>
                    <a:chExt cx="304800" cy="304800"/>
                  </a:xfrm>
                </p:grpSpPr>
                <p:cxnSp>
                  <p:nvCxnSpPr>
                    <p:cNvPr id="322" name="Straight Connector 321"/>
                    <p:cNvCxnSpPr/>
                    <p:nvPr/>
                  </p:nvCxnSpPr>
                  <p:spPr>
                    <a:xfrm rot="5400000" flipH="1" flipV="1">
                      <a:off x="63246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3" name="Straight Connector 322"/>
                    <p:cNvCxnSpPr/>
                    <p:nvPr/>
                  </p:nvCxnSpPr>
                  <p:spPr>
                    <a:xfrm rot="5400000" flipH="1" flipV="1">
                      <a:off x="64008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4" name="Straight Connector 323"/>
                    <p:cNvCxnSpPr/>
                    <p:nvPr/>
                  </p:nvCxnSpPr>
                  <p:spPr>
                    <a:xfrm rot="5400000" flipH="1" flipV="1">
                      <a:off x="64770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5" name="Straight Connector 324"/>
                    <p:cNvCxnSpPr/>
                    <p:nvPr/>
                  </p:nvCxnSpPr>
                  <p:spPr>
                    <a:xfrm rot="5400000" flipH="1" flipV="1">
                      <a:off x="65532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6" name="Straight Connector 325"/>
                    <p:cNvCxnSpPr/>
                    <p:nvPr/>
                  </p:nvCxnSpPr>
                  <p:spPr>
                    <a:xfrm rot="5400000" flipH="1" flipV="1">
                      <a:off x="66294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14" name="Group 213"/>
                  <p:cNvGrpSpPr/>
                  <p:nvPr/>
                </p:nvGrpSpPr>
                <p:grpSpPr>
                  <a:xfrm>
                    <a:off x="4343400" y="1569720"/>
                    <a:ext cx="304800" cy="487680"/>
                    <a:chOff x="6477000" y="1417320"/>
                    <a:chExt cx="304800" cy="487680"/>
                  </a:xfrm>
                </p:grpSpPr>
                <p:cxnSp>
                  <p:nvCxnSpPr>
                    <p:cNvPr id="317" name="Straight Connector 316"/>
                    <p:cNvCxnSpPr/>
                    <p:nvPr/>
                  </p:nvCxnSpPr>
                  <p:spPr>
                    <a:xfrm rot="5400000" flipH="1" flipV="1">
                      <a:off x="6324600" y="175260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8" name="Straight Connector 317"/>
                    <p:cNvCxnSpPr/>
                    <p:nvPr/>
                  </p:nvCxnSpPr>
                  <p:spPr>
                    <a:xfrm rot="5400000" flipH="1" flipV="1">
                      <a:off x="6400800" y="163068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9" name="Straight Connector 318"/>
                    <p:cNvCxnSpPr/>
                    <p:nvPr/>
                  </p:nvCxnSpPr>
                  <p:spPr>
                    <a:xfrm rot="5400000" flipH="1" flipV="1">
                      <a:off x="6477000" y="15697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0" name="Straight Connector 319"/>
                    <p:cNvCxnSpPr/>
                    <p:nvPr/>
                  </p:nvCxnSpPr>
                  <p:spPr>
                    <a:xfrm rot="5400000" flipH="1" flipV="1">
                      <a:off x="6553200" y="15697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1" name="Straight Connector 320"/>
                    <p:cNvCxnSpPr/>
                    <p:nvPr/>
                  </p:nvCxnSpPr>
                  <p:spPr>
                    <a:xfrm rot="5400000" flipH="1" flipV="1">
                      <a:off x="6629400" y="1645920"/>
                      <a:ext cx="304800" cy="0"/>
                    </a:xfrm>
                    <a:prstGeom prst="line">
                      <a:avLst/>
                    </a:prstGeom>
                    <a:ln w="19050">
                      <a:solidFill>
                        <a:schemeClr val="bg2">
                          <a:lumMod val="10000"/>
                        </a:schemeClr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  <a:reflection blurRad="6350" stA="50000" endA="300" endPos="38500" dist="50800" dir="5400000" sy="-100000" algn="bl" rotWithShape="0"/>
                    </a:effectLst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15" name="Straight Connector 314"/>
                  <p:cNvCxnSpPr/>
                  <p:nvPr/>
                </p:nvCxnSpPr>
                <p:spPr>
                  <a:xfrm rot="5400000" flipH="1" flipV="1">
                    <a:off x="4038600" y="17068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6" name="Straight Connector 315"/>
                  <p:cNvCxnSpPr/>
                  <p:nvPr/>
                </p:nvCxnSpPr>
                <p:spPr>
                  <a:xfrm rot="5400000" flipH="1" flipV="1">
                    <a:off x="4114800" y="17830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97" name="Group 518"/>
            <p:cNvGrpSpPr/>
            <p:nvPr/>
          </p:nvGrpSpPr>
          <p:grpSpPr>
            <a:xfrm>
              <a:off x="7086600" y="2667000"/>
              <a:ext cx="457200" cy="533400"/>
              <a:chOff x="7086600" y="2667000"/>
              <a:chExt cx="457200" cy="533400"/>
            </a:xfrm>
          </p:grpSpPr>
          <p:cxnSp>
            <p:nvCxnSpPr>
              <p:cNvPr id="298" name="Straight Connector 297"/>
              <p:cNvCxnSpPr/>
              <p:nvPr/>
            </p:nvCxnSpPr>
            <p:spPr>
              <a:xfrm rot="5400000" flipH="1" flipV="1">
                <a:off x="7296150" y="2762250"/>
                <a:ext cx="190500" cy="0"/>
              </a:xfrm>
              <a:prstGeom prst="line">
                <a:avLst/>
              </a:prstGeom>
              <a:ln w="19050">
                <a:solidFill>
                  <a:schemeClr val="bg2">
                    <a:lumMod val="1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0000" endA="300" endPos="38500" dist="50800" dir="5400000" sy="-100000" algn="bl" rotWithShape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9" name="Group 517"/>
              <p:cNvGrpSpPr/>
              <p:nvPr/>
            </p:nvGrpSpPr>
            <p:grpSpPr>
              <a:xfrm>
                <a:off x="7086600" y="2667000"/>
                <a:ext cx="457200" cy="533400"/>
                <a:chOff x="7086600" y="2667000"/>
                <a:chExt cx="457200" cy="533400"/>
              </a:xfrm>
            </p:grpSpPr>
            <p:cxnSp>
              <p:nvCxnSpPr>
                <p:cNvPr id="300" name="Straight Connector 299"/>
                <p:cNvCxnSpPr/>
                <p:nvPr/>
              </p:nvCxnSpPr>
              <p:spPr>
                <a:xfrm rot="5400000" flipH="1" flipV="1">
                  <a:off x="7372350" y="2838450"/>
                  <a:ext cx="190500" cy="0"/>
                </a:xfrm>
                <a:prstGeom prst="line">
                  <a:avLst/>
                </a:prstGeom>
                <a:ln w="19050">
                  <a:solidFill>
                    <a:schemeClr val="bg2">
                      <a:lumMod val="1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 rot="5400000" flipH="1" flipV="1">
                  <a:off x="7143750" y="2762250"/>
                  <a:ext cx="190500" cy="0"/>
                </a:xfrm>
                <a:prstGeom prst="line">
                  <a:avLst/>
                </a:prstGeom>
                <a:ln w="19050">
                  <a:solidFill>
                    <a:schemeClr val="bg2">
                      <a:lumMod val="1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2" name="Group 516"/>
                <p:cNvGrpSpPr/>
                <p:nvPr/>
              </p:nvGrpSpPr>
              <p:grpSpPr>
                <a:xfrm>
                  <a:off x="7086600" y="2667000"/>
                  <a:ext cx="457200" cy="533400"/>
                  <a:chOff x="7086600" y="2667000"/>
                  <a:chExt cx="457200" cy="533400"/>
                </a:xfrm>
              </p:grpSpPr>
              <p:cxnSp>
                <p:nvCxnSpPr>
                  <p:cNvPr id="303" name="Straight Connector 302"/>
                  <p:cNvCxnSpPr/>
                  <p:nvPr/>
                </p:nvCxnSpPr>
                <p:spPr>
                  <a:xfrm rot="5400000" flipH="1" flipV="1">
                    <a:off x="7448550" y="28384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4" name="Straight Connector 303"/>
                  <p:cNvCxnSpPr/>
                  <p:nvPr/>
                </p:nvCxnSpPr>
                <p:spPr>
                  <a:xfrm rot="5400000" flipH="1" flipV="1">
                    <a:off x="6991350" y="31051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5" name="Straight Connector 304"/>
                  <p:cNvCxnSpPr/>
                  <p:nvPr/>
                </p:nvCxnSpPr>
                <p:spPr>
                  <a:xfrm rot="5400000" flipH="1" flipV="1">
                    <a:off x="7067550" y="28384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6" name="Straight Connector 305"/>
                  <p:cNvCxnSpPr/>
                  <p:nvPr/>
                </p:nvCxnSpPr>
                <p:spPr>
                  <a:xfrm rot="5400000" flipH="1" flipV="1">
                    <a:off x="7219950" y="276225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391" name="Group 390"/>
          <p:cNvGrpSpPr/>
          <p:nvPr/>
        </p:nvGrpSpPr>
        <p:grpSpPr>
          <a:xfrm>
            <a:off x="674914" y="4038600"/>
            <a:ext cx="7434943" cy="764465"/>
            <a:chOff x="674914" y="4038600"/>
            <a:chExt cx="7434943" cy="764465"/>
          </a:xfrm>
        </p:grpSpPr>
        <p:grpSp>
          <p:nvGrpSpPr>
            <p:cNvPr id="382" name="Group 381"/>
            <p:cNvGrpSpPr/>
            <p:nvPr/>
          </p:nvGrpSpPr>
          <p:grpSpPr>
            <a:xfrm>
              <a:off x="674914" y="4038600"/>
              <a:ext cx="7434943" cy="764465"/>
              <a:chOff x="674914" y="4038600"/>
              <a:chExt cx="7434943" cy="764465"/>
            </a:xfrm>
          </p:grpSpPr>
          <p:sp>
            <p:nvSpPr>
              <p:cNvPr id="366" name="Freeform 365"/>
              <p:cNvSpPr/>
              <p:nvPr/>
            </p:nvSpPr>
            <p:spPr>
              <a:xfrm>
                <a:off x="674914" y="4047021"/>
                <a:ext cx="4136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7" name="Freeform 366"/>
              <p:cNvSpPr/>
              <p:nvPr/>
            </p:nvSpPr>
            <p:spPr>
              <a:xfrm>
                <a:off x="1752600" y="4038600"/>
                <a:ext cx="2612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8" name="Freeform 367"/>
              <p:cNvSpPr/>
              <p:nvPr/>
            </p:nvSpPr>
            <p:spPr>
              <a:xfrm>
                <a:off x="3581400" y="4038600"/>
                <a:ext cx="3374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0" name="Freeform 369"/>
              <p:cNvSpPr/>
              <p:nvPr/>
            </p:nvSpPr>
            <p:spPr>
              <a:xfrm>
                <a:off x="4038600" y="4038600"/>
                <a:ext cx="3374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1" name="Freeform 370"/>
              <p:cNvSpPr/>
              <p:nvPr/>
            </p:nvSpPr>
            <p:spPr>
              <a:xfrm>
                <a:off x="6248400" y="4114800"/>
                <a:ext cx="2612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2" name="Freeform 371"/>
              <p:cNvSpPr/>
              <p:nvPr/>
            </p:nvSpPr>
            <p:spPr>
              <a:xfrm>
                <a:off x="7162800" y="4114800"/>
                <a:ext cx="4136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4" name="Freeform 373"/>
              <p:cNvSpPr/>
              <p:nvPr/>
            </p:nvSpPr>
            <p:spPr>
              <a:xfrm>
                <a:off x="7772400" y="4114800"/>
                <a:ext cx="3374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Freeform 375"/>
              <p:cNvSpPr/>
              <p:nvPr/>
            </p:nvSpPr>
            <p:spPr>
              <a:xfrm>
                <a:off x="1295400" y="4038600"/>
                <a:ext cx="2612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0" name="Group 389"/>
            <p:cNvGrpSpPr/>
            <p:nvPr/>
          </p:nvGrpSpPr>
          <p:grpSpPr>
            <a:xfrm>
              <a:off x="2242457" y="4282272"/>
              <a:ext cx="4665589" cy="475465"/>
              <a:chOff x="2242457" y="4282272"/>
              <a:chExt cx="4665589" cy="475465"/>
            </a:xfrm>
          </p:grpSpPr>
          <p:sp>
            <p:nvSpPr>
              <p:cNvPr id="383" name="Freeform 382"/>
              <p:cNvSpPr/>
              <p:nvPr/>
            </p:nvSpPr>
            <p:spPr>
              <a:xfrm>
                <a:off x="2242457" y="4282272"/>
                <a:ext cx="278646" cy="414337"/>
              </a:xfrm>
              <a:custGeom>
                <a:avLst/>
                <a:gdLst>
                  <a:gd name="connsiteX0" fmla="*/ 195943 w 278646"/>
                  <a:gd name="connsiteY0" fmla="*/ 28471 h 414337"/>
                  <a:gd name="connsiteX1" fmla="*/ 76200 w 278646"/>
                  <a:gd name="connsiteY1" fmla="*/ 17585 h 414337"/>
                  <a:gd name="connsiteX2" fmla="*/ 43543 w 278646"/>
                  <a:gd name="connsiteY2" fmla="*/ 28471 h 414337"/>
                  <a:gd name="connsiteX3" fmla="*/ 21772 w 278646"/>
                  <a:gd name="connsiteY3" fmla="*/ 61128 h 414337"/>
                  <a:gd name="connsiteX4" fmla="*/ 0 w 278646"/>
                  <a:gd name="connsiteY4" fmla="*/ 126442 h 414337"/>
                  <a:gd name="connsiteX5" fmla="*/ 21772 w 278646"/>
                  <a:gd name="connsiteY5" fmla="*/ 322385 h 414337"/>
                  <a:gd name="connsiteX6" fmla="*/ 43543 w 278646"/>
                  <a:gd name="connsiteY6" fmla="*/ 365928 h 414337"/>
                  <a:gd name="connsiteX7" fmla="*/ 76200 w 278646"/>
                  <a:gd name="connsiteY7" fmla="*/ 387699 h 414337"/>
                  <a:gd name="connsiteX8" fmla="*/ 163286 w 278646"/>
                  <a:gd name="connsiteY8" fmla="*/ 409471 h 414337"/>
                  <a:gd name="connsiteX9" fmla="*/ 239486 w 278646"/>
                  <a:gd name="connsiteY9" fmla="*/ 398585 h 414337"/>
                  <a:gd name="connsiteX10" fmla="*/ 261257 w 278646"/>
                  <a:gd name="connsiteY10" fmla="*/ 333271 h 414337"/>
                  <a:gd name="connsiteX11" fmla="*/ 272143 w 278646"/>
                  <a:gd name="connsiteY11" fmla="*/ 300614 h 414337"/>
                  <a:gd name="connsiteX12" fmla="*/ 250372 w 278646"/>
                  <a:gd name="connsiteY12" fmla="*/ 115557 h 414337"/>
                  <a:gd name="connsiteX13" fmla="*/ 239486 w 278646"/>
                  <a:gd name="connsiteY13" fmla="*/ 72014 h 414337"/>
                  <a:gd name="connsiteX14" fmla="*/ 217714 w 278646"/>
                  <a:gd name="connsiteY14" fmla="*/ 50242 h 414337"/>
                  <a:gd name="connsiteX15" fmla="*/ 195943 w 278646"/>
                  <a:gd name="connsiteY15" fmla="*/ 17585 h 414337"/>
                  <a:gd name="connsiteX16" fmla="*/ 195943 w 278646"/>
                  <a:gd name="connsiteY16" fmla="*/ 28471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8646" h="414337">
                    <a:moveTo>
                      <a:pt x="195943" y="28471"/>
                    </a:moveTo>
                    <a:cubicBezTo>
                      <a:pt x="175986" y="28471"/>
                      <a:pt x="146538" y="0"/>
                      <a:pt x="76200" y="17585"/>
                    </a:cubicBezTo>
                    <a:cubicBezTo>
                      <a:pt x="65068" y="20368"/>
                      <a:pt x="54429" y="24842"/>
                      <a:pt x="43543" y="28471"/>
                    </a:cubicBezTo>
                    <a:cubicBezTo>
                      <a:pt x="36286" y="39357"/>
                      <a:pt x="27085" y="49173"/>
                      <a:pt x="21772" y="61128"/>
                    </a:cubicBezTo>
                    <a:cubicBezTo>
                      <a:pt x="12451" y="82099"/>
                      <a:pt x="0" y="126442"/>
                      <a:pt x="0" y="126442"/>
                    </a:cubicBezTo>
                    <a:cubicBezTo>
                      <a:pt x="2646" y="163481"/>
                      <a:pt x="1267" y="267705"/>
                      <a:pt x="21772" y="322385"/>
                    </a:cubicBezTo>
                    <a:cubicBezTo>
                      <a:pt x="27470" y="337579"/>
                      <a:pt x="33154" y="353462"/>
                      <a:pt x="43543" y="365928"/>
                    </a:cubicBezTo>
                    <a:cubicBezTo>
                      <a:pt x="51918" y="375979"/>
                      <a:pt x="64498" y="381848"/>
                      <a:pt x="76200" y="387699"/>
                    </a:cubicBezTo>
                    <a:cubicBezTo>
                      <a:pt x="98517" y="398857"/>
                      <a:pt x="142582" y="405330"/>
                      <a:pt x="163286" y="409471"/>
                    </a:cubicBezTo>
                    <a:cubicBezTo>
                      <a:pt x="188686" y="405842"/>
                      <a:pt x="219233" y="414337"/>
                      <a:pt x="239486" y="398585"/>
                    </a:cubicBezTo>
                    <a:cubicBezTo>
                      <a:pt x="257601" y="384496"/>
                      <a:pt x="254000" y="355042"/>
                      <a:pt x="261257" y="333271"/>
                    </a:cubicBezTo>
                    <a:lnTo>
                      <a:pt x="272143" y="300614"/>
                    </a:lnTo>
                    <a:cubicBezTo>
                      <a:pt x="254736" y="56924"/>
                      <a:pt x="278646" y="214519"/>
                      <a:pt x="250372" y="115557"/>
                    </a:cubicBezTo>
                    <a:cubicBezTo>
                      <a:pt x="246262" y="101172"/>
                      <a:pt x="246177" y="85396"/>
                      <a:pt x="239486" y="72014"/>
                    </a:cubicBezTo>
                    <a:cubicBezTo>
                      <a:pt x="234896" y="62834"/>
                      <a:pt x="224125" y="58256"/>
                      <a:pt x="217714" y="50242"/>
                    </a:cubicBezTo>
                    <a:cubicBezTo>
                      <a:pt x="209541" y="40026"/>
                      <a:pt x="206159" y="25758"/>
                      <a:pt x="195943" y="17585"/>
                    </a:cubicBezTo>
                    <a:cubicBezTo>
                      <a:pt x="186983" y="10417"/>
                      <a:pt x="215900" y="28471"/>
                      <a:pt x="195943" y="2847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Freeform 383"/>
              <p:cNvSpPr/>
              <p:nvPr/>
            </p:nvSpPr>
            <p:spPr>
              <a:xfrm>
                <a:off x="5715000" y="4343400"/>
                <a:ext cx="278646" cy="414337"/>
              </a:xfrm>
              <a:custGeom>
                <a:avLst/>
                <a:gdLst>
                  <a:gd name="connsiteX0" fmla="*/ 195943 w 278646"/>
                  <a:gd name="connsiteY0" fmla="*/ 28471 h 414337"/>
                  <a:gd name="connsiteX1" fmla="*/ 76200 w 278646"/>
                  <a:gd name="connsiteY1" fmla="*/ 17585 h 414337"/>
                  <a:gd name="connsiteX2" fmla="*/ 43543 w 278646"/>
                  <a:gd name="connsiteY2" fmla="*/ 28471 h 414337"/>
                  <a:gd name="connsiteX3" fmla="*/ 21772 w 278646"/>
                  <a:gd name="connsiteY3" fmla="*/ 61128 h 414337"/>
                  <a:gd name="connsiteX4" fmla="*/ 0 w 278646"/>
                  <a:gd name="connsiteY4" fmla="*/ 126442 h 414337"/>
                  <a:gd name="connsiteX5" fmla="*/ 21772 w 278646"/>
                  <a:gd name="connsiteY5" fmla="*/ 322385 h 414337"/>
                  <a:gd name="connsiteX6" fmla="*/ 43543 w 278646"/>
                  <a:gd name="connsiteY6" fmla="*/ 365928 h 414337"/>
                  <a:gd name="connsiteX7" fmla="*/ 76200 w 278646"/>
                  <a:gd name="connsiteY7" fmla="*/ 387699 h 414337"/>
                  <a:gd name="connsiteX8" fmla="*/ 163286 w 278646"/>
                  <a:gd name="connsiteY8" fmla="*/ 409471 h 414337"/>
                  <a:gd name="connsiteX9" fmla="*/ 239486 w 278646"/>
                  <a:gd name="connsiteY9" fmla="*/ 398585 h 414337"/>
                  <a:gd name="connsiteX10" fmla="*/ 261257 w 278646"/>
                  <a:gd name="connsiteY10" fmla="*/ 333271 h 414337"/>
                  <a:gd name="connsiteX11" fmla="*/ 272143 w 278646"/>
                  <a:gd name="connsiteY11" fmla="*/ 300614 h 414337"/>
                  <a:gd name="connsiteX12" fmla="*/ 250372 w 278646"/>
                  <a:gd name="connsiteY12" fmla="*/ 115557 h 414337"/>
                  <a:gd name="connsiteX13" fmla="*/ 239486 w 278646"/>
                  <a:gd name="connsiteY13" fmla="*/ 72014 h 414337"/>
                  <a:gd name="connsiteX14" fmla="*/ 217714 w 278646"/>
                  <a:gd name="connsiteY14" fmla="*/ 50242 h 414337"/>
                  <a:gd name="connsiteX15" fmla="*/ 195943 w 278646"/>
                  <a:gd name="connsiteY15" fmla="*/ 17585 h 414337"/>
                  <a:gd name="connsiteX16" fmla="*/ 195943 w 278646"/>
                  <a:gd name="connsiteY16" fmla="*/ 28471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8646" h="414337">
                    <a:moveTo>
                      <a:pt x="195943" y="28471"/>
                    </a:moveTo>
                    <a:cubicBezTo>
                      <a:pt x="175986" y="28471"/>
                      <a:pt x="146538" y="0"/>
                      <a:pt x="76200" y="17585"/>
                    </a:cubicBezTo>
                    <a:cubicBezTo>
                      <a:pt x="65068" y="20368"/>
                      <a:pt x="54429" y="24842"/>
                      <a:pt x="43543" y="28471"/>
                    </a:cubicBezTo>
                    <a:cubicBezTo>
                      <a:pt x="36286" y="39357"/>
                      <a:pt x="27085" y="49173"/>
                      <a:pt x="21772" y="61128"/>
                    </a:cubicBezTo>
                    <a:cubicBezTo>
                      <a:pt x="12451" y="82099"/>
                      <a:pt x="0" y="126442"/>
                      <a:pt x="0" y="126442"/>
                    </a:cubicBezTo>
                    <a:cubicBezTo>
                      <a:pt x="2646" y="163481"/>
                      <a:pt x="1267" y="267705"/>
                      <a:pt x="21772" y="322385"/>
                    </a:cubicBezTo>
                    <a:cubicBezTo>
                      <a:pt x="27470" y="337579"/>
                      <a:pt x="33154" y="353462"/>
                      <a:pt x="43543" y="365928"/>
                    </a:cubicBezTo>
                    <a:cubicBezTo>
                      <a:pt x="51918" y="375979"/>
                      <a:pt x="64498" y="381848"/>
                      <a:pt x="76200" y="387699"/>
                    </a:cubicBezTo>
                    <a:cubicBezTo>
                      <a:pt x="98517" y="398857"/>
                      <a:pt x="142582" y="405330"/>
                      <a:pt x="163286" y="409471"/>
                    </a:cubicBezTo>
                    <a:cubicBezTo>
                      <a:pt x="188686" y="405842"/>
                      <a:pt x="219233" y="414337"/>
                      <a:pt x="239486" y="398585"/>
                    </a:cubicBezTo>
                    <a:cubicBezTo>
                      <a:pt x="257601" y="384496"/>
                      <a:pt x="254000" y="355042"/>
                      <a:pt x="261257" y="333271"/>
                    </a:cubicBezTo>
                    <a:lnTo>
                      <a:pt x="272143" y="300614"/>
                    </a:lnTo>
                    <a:cubicBezTo>
                      <a:pt x="254736" y="56924"/>
                      <a:pt x="278646" y="214519"/>
                      <a:pt x="250372" y="115557"/>
                    </a:cubicBezTo>
                    <a:cubicBezTo>
                      <a:pt x="246262" y="101172"/>
                      <a:pt x="246177" y="85396"/>
                      <a:pt x="239486" y="72014"/>
                    </a:cubicBezTo>
                    <a:cubicBezTo>
                      <a:pt x="234896" y="62834"/>
                      <a:pt x="224125" y="58256"/>
                      <a:pt x="217714" y="50242"/>
                    </a:cubicBezTo>
                    <a:cubicBezTo>
                      <a:pt x="209541" y="40026"/>
                      <a:pt x="206159" y="25758"/>
                      <a:pt x="195943" y="17585"/>
                    </a:cubicBezTo>
                    <a:cubicBezTo>
                      <a:pt x="186983" y="10417"/>
                      <a:pt x="215900" y="28471"/>
                      <a:pt x="195943" y="2847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Freeform 384"/>
              <p:cNvSpPr/>
              <p:nvPr/>
            </p:nvSpPr>
            <p:spPr>
              <a:xfrm>
                <a:off x="4495800" y="4343400"/>
                <a:ext cx="278646" cy="414337"/>
              </a:xfrm>
              <a:custGeom>
                <a:avLst/>
                <a:gdLst>
                  <a:gd name="connsiteX0" fmla="*/ 195943 w 278646"/>
                  <a:gd name="connsiteY0" fmla="*/ 28471 h 414337"/>
                  <a:gd name="connsiteX1" fmla="*/ 76200 w 278646"/>
                  <a:gd name="connsiteY1" fmla="*/ 17585 h 414337"/>
                  <a:gd name="connsiteX2" fmla="*/ 43543 w 278646"/>
                  <a:gd name="connsiteY2" fmla="*/ 28471 h 414337"/>
                  <a:gd name="connsiteX3" fmla="*/ 21772 w 278646"/>
                  <a:gd name="connsiteY3" fmla="*/ 61128 h 414337"/>
                  <a:gd name="connsiteX4" fmla="*/ 0 w 278646"/>
                  <a:gd name="connsiteY4" fmla="*/ 126442 h 414337"/>
                  <a:gd name="connsiteX5" fmla="*/ 21772 w 278646"/>
                  <a:gd name="connsiteY5" fmla="*/ 322385 h 414337"/>
                  <a:gd name="connsiteX6" fmla="*/ 43543 w 278646"/>
                  <a:gd name="connsiteY6" fmla="*/ 365928 h 414337"/>
                  <a:gd name="connsiteX7" fmla="*/ 76200 w 278646"/>
                  <a:gd name="connsiteY7" fmla="*/ 387699 h 414337"/>
                  <a:gd name="connsiteX8" fmla="*/ 163286 w 278646"/>
                  <a:gd name="connsiteY8" fmla="*/ 409471 h 414337"/>
                  <a:gd name="connsiteX9" fmla="*/ 239486 w 278646"/>
                  <a:gd name="connsiteY9" fmla="*/ 398585 h 414337"/>
                  <a:gd name="connsiteX10" fmla="*/ 261257 w 278646"/>
                  <a:gd name="connsiteY10" fmla="*/ 333271 h 414337"/>
                  <a:gd name="connsiteX11" fmla="*/ 272143 w 278646"/>
                  <a:gd name="connsiteY11" fmla="*/ 300614 h 414337"/>
                  <a:gd name="connsiteX12" fmla="*/ 250372 w 278646"/>
                  <a:gd name="connsiteY12" fmla="*/ 115557 h 414337"/>
                  <a:gd name="connsiteX13" fmla="*/ 239486 w 278646"/>
                  <a:gd name="connsiteY13" fmla="*/ 72014 h 414337"/>
                  <a:gd name="connsiteX14" fmla="*/ 217714 w 278646"/>
                  <a:gd name="connsiteY14" fmla="*/ 50242 h 414337"/>
                  <a:gd name="connsiteX15" fmla="*/ 195943 w 278646"/>
                  <a:gd name="connsiteY15" fmla="*/ 17585 h 414337"/>
                  <a:gd name="connsiteX16" fmla="*/ 195943 w 278646"/>
                  <a:gd name="connsiteY16" fmla="*/ 28471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8646" h="414337">
                    <a:moveTo>
                      <a:pt x="195943" y="28471"/>
                    </a:moveTo>
                    <a:cubicBezTo>
                      <a:pt x="175986" y="28471"/>
                      <a:pt x="146538" y="0"/>
                      <a:pt x="76200" y="17585"/>
                    </a:cubicBezTo>
                    <a:cubicBezTo>
                      <a:pt x="65068" y="20368"/>
                      <a:pt x="54429" y="24842"/>
                      <a:pt x="43543" y="28471"/>
                    </a:cubicBezTo>
                    <a:cubicBezTo>
                      <a:pt x="36286" y="39357"/>
                      <a:pt x="27085" y="49173"/>
                      <a:pt x="21772" y="61128"/>
                    </a:cubicBezTo>
                    <a:cubicBezTo>
                      <a:pt x="12451" y="82099"/>
                      <a:pt x="0" y="126442"/>
                      <a:pt x="0" y="126442"/>
                    </a:cubicBezTo>
                    <a:cubicBezTo>
                      <a:pt x="2646" y="163481"/>
                      <a:pt x="1267" y="267705"/>
                      <a:pt x="21772" y="322385"/>
                    </a:cubicBezTo>
                    <a:cubicBezTo>
                      <a:pt x="27470" y="337579"/>
                      <a:pt x="33154" y="353462"/>
                      <a:pt x="43543" y="365928"/>
                    </a:cubicBezTo>
                    <a:cubicBezTo>
                      <a:pt x="51918" y="375979"/>
                      <a:pt x="64498" y="381848"/>
                      <a:pt x="76200" y="387699"/>
                    </a:cubicBezTo>
                    <a:cubicBezTo>
                      <a:pt x="98517" y="398857"/>
                      <a:pt x="142582" y="405330"/>
                      <a:pt x="163286" y="409471"/>
                    </a:cubicBezTo>
                    <a:cubicBezTo>
                      <a:pt x="188686" y="405842"/>
                      <a:pt x="219233" y="414337"/>
                      <a:pt x="239486" y="398585"/>
                    </a:cubicBezTo>
                    <a:cubicBezTo>
                      <a:pt x="257601" y="384496"/>
                      <a:pt x="254000" y="355042"/>
                      <a:pt x="261257" y="333271"/>
                    </a:cubicBezTo>
                    <a:lnTo>
                      <a:pt x="272143" y="300614"/>
                    </a:lnTo>
                    <a:cubicBezTo>
                      <a:pt x="254736" y="56924"/>
                      <a:pt x="278646" y="214519"/>
                      <a:pt x="250372" y="115557"/>
                    </a:cubicBezTo>
                    <a:cubicBezTo>
                      <a:pt x="246262" y="101172"/>
                      <a:pt x="246177" y="85396"/>
                      <a:pt x="239486" y="72014"/>
                    </a:cubicBezTo>
                    <a:cubicBezTo>
                      <a:pt x="234896" y="62834"/>
                      <a:pt x="224125" y="58256"/>
                      <a:pt x="217714" y="50242"/>
                    </a:cubicBezTo>
                    <a:cubicBezTo>
                      <a:pt x="209541" y="40026"/>
                      <a:pt x="206159" y="25758"/>
                      <a:pt x="195943" y="17585"/>
                    </a:cubicBezTo>
                    <a:cubicBezTo>
                      <a:pt x="186983" y="10417"/>
                      <a:pt x="215900" y="28471"/>
                      <a:pt x="195943" y="2847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6" name="Freeform 385"/>
              <p:cNvSpPr/>
              <p:nvPr/>
            </p:nvSpPr>
            <p:spPr>
              <a:xfrm>
                <a:off x="6629400" y="4343400"/>
                <a:ext cx="278646" cy="414337"/>
              </a:xfrm>
              <a:custGeom>
                <a:avLst/>
                <a:gdLst>
                  <a:gd name="connsiteX0" fmla="*/ 195943 w 278646"/>
                  <a:gd name="connsiteY0" fmla="*/ 28471 h 414337"/>
                  <a:gd name="connsiteX1" fmla="*/ 76200 w 278646"/>
                  <a:gd name="connsiteY1" fmla="*/ 17585 h 414337"/>
                  <a:gd name="connsiteX2" fmla="*/ 43543 w 278646"/>
                  <a:gd name="connsiteY2" fmla="*/ 28471 h 414337"/>
                  <a:gd name="connsiteX3" fmla="*/ 21772 w 278646"/>
                  <a:gd name="connsiteY3" fmla="*/ 61128 h 414337"/>
                  <a:gd name="connsiteX4" fmla="*/ 0 w 278646"/>
                  <a:gd name="connsiteY4" fmla="*/ 126442 h 414337"/>
                  <a:gd name="connsiteX5" fmla="*/ 21772 w 278646"/>
                  <a:gd name="connsiteY5" fmla="*/ 322385 h 414337"/>
                  <a:gd name="connsiteX6" fmla="*/ 43543 w 278646"/>
                  <a:gd name="connsiteY6" fmla="*/ 365928 h 414337"/>
                  <a:gd name="connsiteX7" fmla="*/ 76200 w 278646"/>
                  <a:gd name="connsiteY7" fmla="*/ 387699 h 414337"/>
                  <a:gd name="connsiteX8" fmla="*/ 163286 w 278646"/>
                  <a:gd name="connsiteY8" fmla="*/ 409471 h 414337"/>
                  <a:gd name="connsiteX9" fmla="*/ 239486 w 278646"/>
                  <a:gd name="connsiteY9" fmla="*/ 398585 h 414337"/>
                  <a:gd name="connsiteX10" fmla="*/ 261257 w 278646"/>
                  <a:gd name="connsiteY10" fmla="*/ 333271 h 414337"/>
                  <a:gd name="connsiteX11" fmla="*/ 272143 w 278646"/>
                  <a:gd name="connsiteY11" fmla="*/ 300614 h 414337"/>
                  <a:gd name="connsiteX12" fmla="*/ 250372 w 278646"/>
                  <a:gd name="connsiteY12" fmla="*/ 115557 h 414337"/>
                  <a:gd name="connsiteX13" fmla="*/ 239486 w 278646"/>
                  <a:gd name="connsiteY13" fmla="*/ 72014 h 414337"/>
                  <a:gd name="connsiteX14" fmla="*/ 217714 w 278646"/>
                  <a:gd name="connsiteY14" fmla="*/ 50242 h 414337"/>
                  <a:gd name="connsiteX15" fmla="*/ 195943 w 278646"/>
                  <a:gd name="connsiteY15" fmla="*/ 17585 h 414337"/>
                  <a:gd name="connsiteX16" fmla="*/ 195943 w 278646"/>
                  <a:gd name="connsiteY16" fmla="*/ 28471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8646" h="414337">
                    <a:moveTo>
                      <a:pt x="195943" y="28471"/>
                    </a:moveTo>
                    <a:cubicBezTo>
                      <a:pt x="175986" y="28471"/>
                      <a:pt x="146538" y="0"/>
                      <a:pt x="76200" y="17585"/>
                    </a:cubicBezTo>
                    <a:cubicBezTo>
                      <a:pt x="65068" y="20368"/>
                      <a:pt x="54429" y="24842"/>
                      <a:pt x="43543" y="28471"/>
                    </a:cubicBezTo>
                    <a:cubicBezTo>
                      <a:pt x="36286" y="39357"/>
                      <a:pt x="27085" y="49173"/>
                      <a:pt x="21772" y="61128"/>
                    </a:cubicBezTo>
                    <a:cubicBezTo>
                      <a:pt x="12451" y="82099"/>
                      <a:pt x="0" y="126442"/>
                      <a:pt x="0" y="126442"/>
                    </a:cubicBezTo>
                    <a:cubicBezTo>
                      <a:pt x="2646" y="163481"/>
                      <a:pt x="1267" y="267705"/>
                      <a:pt x="21772" y="322385"/>
                    </a:cubicBezTo>
                    <a:cubicBezTo>
                      <a:pt x="27470" y="337579"/>
                      <a:pt x="33154" y="353462"/>
                      <a:pt x="43543" y="365928"/>
                    </a:cubicBezTo>
                    <a:cubicBezTo>
                      <a:pt x="51918" y="375979"/>
                      <a:pt x="64498" y="381848"/>
                      <a:pt x="76200" y="387699"/>
                    </a:cubicBezTo>
                    <a:cubicBezTo>
                      <a:pt x="98517" y="398857"/>
                      <a:pt x="142582" y="405330"/>
                      <a:pt x="163286" y="409471"/>
                    </a:cubicBezTo>
                    <a:cubicBezTo>
                      <a:pt x="188686" y="405842"/>
                      <a:pt x="219233" y="414337"/>
                      <a:pt x="239486" y="398585"/>
                    </a:cubicBezTo>
                    <a:cubicBezTo>
                      <a:pt x="257601" y="384496"/>
                      <a:pt x="254000" y="355042"/>
                      <a:pt x="261257" y="333271"/>
                    </a:cubicBezTo>
                    <a:lnTo>
                      <a:pt x="272143" y="300614"/>
                    </a:lnTo>
                    <a:cubicBezTo>
                      <a:pt x="254736" y="56924"/>
                      <a:pt x="278646" y="214519"/>
                      <a:pt x="250372" y="115557"/>
                    </a:cubicBezTo>
                    <a:cubicBezTo>
                      <a:pt x="246262" y="101172"/>
                      <a:pt x="246177" y="85396"/>
                      <a:pt x="239486" y="72014"/>
                    </a:cubicBezTo>
                    <a:cubicBezTo>
                      <a:pt x="234896" y="62834"/>
                      <a:pt x="224125" y="58256"/>
                      <a:pt x="217714" y="50242"/>
                    </a:cubicBezTo>
                    <a:cubicBezTo>
                      <a:pt x="209541" y="40026"/>
                      <a:pt x="206159" y="25758"/>
                      <a:pt x="195943" y="17585"/>
                    </a:cubicBezTo>
                    <a:cubicBezTo>
                      <a:pt x="186983" y="10417"/>
                      <a:pt x="215900" y="28471"/>
                      <a:pt x="195943" y="2847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9" name="Group 388"/>
            <p:cNvGrpSpPr/>
            <p:nvPr/>
          </p:nvGrpSpPr>
          <p:grpSpPr>
            <a:xfrm>
              <a:off x="2743201" y="4082143"/>
              <a:ext cx="2732313" cy="674914"/>
              <a:chOff x="2743201" y="4082143"/>
              <a:chExt cx="2732313" cy="674914"/>
            </a:xfrm>
          </p:grpSpPr>
          <p:sp>
            <p:nvSpPr>
              <p:cNvPr id="387" name="Freeform 386"/>
              <p:cNvSpPr/>
              <p:nvPr/>
            </p:nvSpPr>
            <p:spPr>
              <a:xfrm>
                <a:off x="2743201" y="4082143"/>
                <a:ext cx="522514" cy="566057"/>
              </a:xfrm>
              <a:custGeom>
                <a:avLst/>
                <a:gdLst>
                  <a:gd name="connsiteX0" fmla="*/ 283028 w 478971"/>
                  <a:gd name="connsiteY0" fmla="*/ 10886 h 555171"/>
                  <a:gd name="connsiteX1" fmla="*/ 206828 w 478971"/>
                  <a:gd name="connsiteY1" fmla="*/ 0 h 555171"/>
                  <a:gd name="connsiteX2" fmla="*/ 152400 w 478971"/>
                  <a:gd name="connsiteY2" fmla="*/ 10886 h 555171"/>
                  <a:gd name="connsiteX3" fmla="*/ 54428 w 478971"/>
                  <a:gd name="connsiteY3" fmla="*/ 54428 h 555171"/>
                  <a:gd name="connsiteX4" fmla="*/ 32657 w 478971"/>
                  <a:gd name="connsiteY4" fmla="*/ 76200 h 555171"/>
                  <a:gd name="connsiteX5" fmla="*/ 10886 w 478971"/>
                  <a:gd name="connsiteY5" fmla="*/ 141514 h 555171"/>
                  <a:gd name="connsiteX6" fmla="*/ 0 w 478971"/>
                  <a:gd name="connsiteY6" fmla="*/ 174171 h 555171"/>
                  <a:gd name="connsiteX7" fmla="*/ 10886 w 478971"/>
                  <a:gd name="connsiteY7" fmla="*/ 293914 h 555171"/>
                  <a:gd name="connsiteX8" fmla="*/ 43543 w 478971"/>
                  <a:gd name="connsiteY8" fmla="*/ 402771 h 555171"/>
                  <a:gd name="connsiteX9" fmla="*/ 54428 w 478971"/>
                  <a:gd name="connsiteY9" fmla="*/ 435428 h 555171"/>
                  <a:gd name="connsiteX10" fmla="*/ 119743 w 478971"/>
                  <a:gd name="connsiteY10" fmla="*/ 478971 h 555171"/>
                  <a:gd name="connsiteX11" fmla="*/ 141514 w 478971"/>
                  <a:gd name="connsiteY11" fmla="*/ 500743 h 555171"/>
                  <a:gd name="connsiteX12" fmla="*/ 174171 w 478971"/>
                  <a:gd name="connsiteY12" fmla="*/ 511628 h 555171"/>
                  <a:gd name="connsiteX13" fmla="*/ 195943 w 478971"/>
                  <a:gd name="connsiteY13" fmla="*/ 533400 h 555171"/>
                  <a:gd name="connsiteX14" fmla="*/ 261257 w 478971"/>
                  <a:gd name="connsiteY14" fmla="*/ 555171 h 555171"/>
                  <a:gd name="connsiteX15" fmla="*/ 359228 w 478971"/>
                  <a:gd name="connsiteY15" fmla="*/ 544286 h 555171"/>
                  <a:gd name="connsiteX16" fmla="*/ 424543 w 478971"/>
                  <a:gd name="connsiteY16" fmla="*/ 500743 h 555171"/>
                  <a:gd name="connsiteX17" fmla="*/ 446314 w 478971"/>
                  <a:gd name="connsiteY17" fmla="*/ 468086 h 555171"/>
                  <a:gd name="connsiteX18" fmla="*/ 478971 w 478971"/>
                  <a:gd name="connsiteY18" fmla="*/ 359228 h 555171"/>
                  <a:gd name="connsiteX19" fmla="*/ 468086 w 478971"/>
                  <a:gd name="connsiteY19" fmla="*/ 272143 h 555171"/>
                  <a:gd name="connsiteX20" fmla="*/ 457200 w 478971"/>
                  <a:gd name="connsiteY20" fmla="*/ 239486 h 555171"/>
                  <a:gd name="connsiteX21" fmla="*/ 446314 w 478971"/>
                  <a:gd name="connsiteY21" fmla="*/ 163286 h 555171"/>
                  <a:gd name="connsiteX22" fmla="*/ 435428 w 478971"/>
                  <a:gd name="connsiteY22" fmla="*/ 130628 h 555171"/>
                  <a:gd name="connsiteX23" fmla="*/ 424543 w 478971"/>
                  <a:gd name="connsiteY23" fmla="*/ 87086 h 555171"/>
                  <a:gd name="connsiteX24" fmla="*/ 402771 w 478971"/>
                  <a:gd name="connsiteY24" fmla="*/ 65314 h 555171"/>
                  <a:gd name="connsiteX25" fmla="*/ 359228 w 478971"/>
                  <a:gd name="connsiteY25" fmla="*/ 10886 h 555171"/>
                  <a:gd name="connsiteX26" fmla="*/ 326571 w 478971"/>
                  <a:gd name="connsiteY26" fmla="*/ 0 h 555171"/>
                  <a:gd name="connsiteX27" fmla="*/ 283028 w 478971"/>
                  <a:gd name="connsiteY27" fmla="*/ 10886 h 55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78971" h="555171">
                    <a:moveTo>
                      <a:pt x="283028" y="10886"/>
                    </a:moveTo>
                    <a:cubicBezTo>
                      <a:pt x="263071" y="10886"/>
                      <a:pt x="232486" y="0"/>
                      <a:pt x="206828" y="0"/>
                    </a:cubicBezTo>
                    <a:cubicBezTo>
                      <a:pt x="188326" y="0"/>
                      <a:pt x="170250" y="6018"/>
                      <a:pt x="152400" y="10886"/>
                    </a:cubicBezTo>
                    <a:cubicBezTo>
                      <a:pt x="106568" y="23386"/>
                      <a:pt x="87998" y="27572"/>
                      <a:pt x="54428" y="54428"/>
                    </a:cubicBezTo>
                    <a:cubicBezTo>
                      <a:pt x="46414" y="60839"/>
                      <a:pt x="39914" y="68943"/>
                      <a:pt x="32657" y="76200"/>
                    </a:cubicBezTo>
                    <a:lnTo>
                      <a:pt x="10886" y="141514"/>
                    </a:lnTo>
                    <a:lnTo>
                      <a:pt x="0" y="174171"/>
                    </a:lnTo>
                    <a:cubicBezTo>
                      <a:pt x="3629" y="214085"/>
                      <a:pt x="5589" y="254187"/>
                      <a:pt x="10886" y="293914"/>
                    </a:cubicBezTo>
                    <a:cubicBezTo>
                      <a:pt x="14543" y="321341"/>
                      <a:pt x="36664" y="382135"/>
                      <a:pt x="43543" y="402771"/>
                    </a:cubicBezTo>
                    <a:cubicBezTo>
                      <a:pt x="47172" y="413657"/>
                      <a:pt x="44881" y="429063"/>
                      <a:pt x="54428" y="435428"/>
                    </a:cubicBezTo>
                    <a:cubicBezTo>
                      <a:pt x="76200" y="449942"/>
                      <a:pt x="101241" y="460468"/>
                      <a:pt x="119743" y="478971"/>
                    </a:cubicBezTo>
                    <a:cubicBezTo>
                      <a:pt x="127000" y="486228"/>
                      <a:pt x="132713" y="495463"/>
                      <a:pt x="141514" y="500743"/>
                    </a:cubicBezTo>
                    <a:cubicBezTo>
                      <a:pt x="151353" y="506647"/>
                      <a:pt x="163285" y="508000"/>
                      <a:pt x="174171" y="511628"/>
                    </a:cubicBezTo>
                    <a:cubicBezTo>
                      <a:pt x="181428" y="518885"/>
                      <a:pt x="186763" y="528810"/>
                      <a:pt x="195943" y="533400"/>
                    </a:cubicBezTo>
                    <a:cubicBezTo>
                      <a:pt x="216469" y="543663"/>
                      <a:pt x="261257" y="555171"/>
                      <a:pt x="261257" y="555171"/>
                    </a:cubicBezTo>
                    <a:cubicBezTo>
                      <a:pt x="293914" y="551543"/>
                      <a:pt x="328056" y="554676"/>
                      <a:pt x="359228" y="544286"/>
                    </a:cubicBezTo>
                    <a:cubicBezTo>
                      <a:pt x="384051" y="536012"/>
                      <a:pt x="424543" y="500743"/>
                      <a:pt x="424543" y="500743"/>
                    </a:cubicBezTo>
                    <a:cubicBezTo>
                      <a:pt x="431800" y="489857"/>
                      <a:pt x="441001" y="480041"/>
                      <a:pt x="446314" y="468086"/>
                    </a:cubicBezTo>
                    <a:cubicBezTo>
                      <a:pt x="461461" y="434005"/>
                      <a:pt x="469923" y="395421"/>
                      <a:pt x="478971" y="359228"/>
                    </a:cubicBezTo>
                    <a:cubicBezTo>
                      <a:pt x="475343" y="330200"/>
                      <a:pt x="473319" y="300925"/>
                      <a:pt x="468086" y="272143"/>
                    </a:cubicBezTo>
                    <a:cubicBezTo>
                      <a:pt x="466033" y="260854"/>
                      <a:pt x="459450" y="250738"/>
                      <a:pt x="457200" y="239486"/>
                    </a:cubicBezTo>
                    <a:cubicBezTo>
                      <a:pt x="452168" y="214326"/>
                      <a:pt x="451346" y="188446"/>
                      <a:pt x="446314" y="163286"/>
                    </a:cubicBezTo>
                    <a:cubicBezTo>
                      <a:pt x="444064" y="152034"/>
                      <a:pt x="438580" y="141661"/>
                      <a:pt x="435428" y="130628"/>
                    </a:cubicBezTo>
                    <a:cubicBezTo>
                      <a:pt x="431318" y="116243"/>
                      <a:pt x="431234" y="100467"/>
                      <a:pt x="424543" y="87086"/>
                    </a:cubicBezTo>
                    <a:cubicBezTo>
                      <a:pt x="419953" y="77906"/>
                      <a:pt x="409182" y="73328"/>
                      <a:pt x="402771" y="65314"/>
                    </a:cubicBezTo>
                    <a:cubicBezTo>
                      <a:pt x="389077" y="48196"/>
                      <a:pt x="379449" y="23018"/>
                      <a:pt x="359228" y="10886"/>
                    </a:cubicBezTo>
                    <a:cubicBezTo>
                      <a:pt x="349389" y="4982"/>
                      <a:pt x="337457" y="3629"/>
                      <a:pt x="326571" y="0"/>
                    </a:cubicBezTo>
                    <a:cubicBezTo>
                      <a:pt x="257678" y="11483"/>
                      <a:pt x="302985" y="10886"/>
                      <a:pt x="283028" y="10886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8" name="Freeform 387"/>
              <p:cNvSpPr/>
              <p:nvPr/>
            </p:nvSpPr>
            <p:spPr>
              <a:xfrm>
                <a:off x="4953000" y="4191000"/>
                <a:ext cx="522514" cy="566057"/>
              </a:xfrm>
              <a:custGeom>
                <a:avLst/>
                <a:gdLst>
                  <a:gd name="connsiteX0" fmla="*/ 283028 w 478971"/>
                  <a:gd name="connsiteY0" fmla="*/ 10886 h 555171"/>
                  <a:gd name="connsiteX1" fmla="*/ 206828 w 478971"/>
                  <a:gd name="connsiteY1" fmla="*/ 0 h 555171"/>
                  <a:gd name="connsiteX2" fmla="*/ 152400 w 478971"/>
                  <a:gd name="connsiteY2" fmla="*/ 10886 h 555171"/>
                  <a:gd name="connsiteX3" fmla="*/ 54428 w 478971"/>
                  <a:gd name="connsiteY3" fmla="*/ 54428 h 555171"/>
                  <a:gd name="connsiteX4" fmla="*/ 32657 w 478971"/>
                  <a:gd name="connsiteY4" fmla="*/ 76200 h 555171"/>
                  <a:gd name="connsiteX5" fmla="*/ 10886 w 478971"/>
                  <a:gd name="connsiteY5" fmla="*/ 141514 h 555171"/>
                  <a:gd name="connsiteX6" fmla="*/ 0 w 478971"/>
                  <a:gd name="connsiteY6" fmla="*/ 174171 h 555171"/>
                  <a:gd name="connsiteX7" fmla="*/ 10886 w 478971"/>
                  <a:gd name="connsiteY7" fmla="*/ 293914 h 555171"/>
                  <a:gd name="connsiteX8" fmla="*/ 43543 w 478971"/>
                  <a:gd name="connsiteY8" fmla="*/ 402771 h 555171"/>
                  <a:gd name="connsiteX9" fmla="*/ 54428 w 478971"/>
                  <a:gd name="connsiteY9" fmla="*/ 435428 h 555171"/>
                  <a:gd name="connsiteX10" fmla="*/ 119743 w 478971"/>
                  <a:gd name="connsiteY10" fmla="*/ 478971 h 555171"/>
                  <a:gd name="connsiteX11" fmla="*/ 141514 w 478971"/>
                  <a:gd name="connsiteY11" fmla="*/ 500743 h 555171"/>
                  <a:gd name="connsiteX12" fmla="*/ 174171 w 478971"/>
                  <a:gd name="connsiteY12" fmla="*/ 511628 h 555171"/>
                  <a:gd name="connsiteX13" fmla="*/ 195943 w 478971"/>
                  <a:gd name="connsiteY13" fmla="*/ 533400 h 555171"/>
                  <a:gd name="connsiteX14" fmla="*/ 261257 w 478971"/>
                  <a:gd name="connsiteY14" fmla="*/ 555171 h 555171"/>
                  <a:gd name="connsiteX15" fmla="*/ 359228 w 478971"/>
                  <a:gd name="connsiteY15" fmla="*/ 544286 h 555171"/>
                  <a:gd name="connsiteX16" fmla="*/ 424543 w 478971"/>
                  <a:gd name="connsiteY16" fmla="*/ 500743 h 555171"/>
                  <a:gd name="connsiteX17" fmla="*/ 446314 w 478971"/>
                  <a:gd name="connsiteY17" fmla="*/ 468086 h 555171"/>
                  <a:gd name="connsiteX18" fmla="*/ 478971 w 478971"/>
                  <a:gd name="connsiteY18" fmla="*/ 359228 h 555171"/>
                  <a:gd name="connsiteX19" fmla="*/ 468086 w 478971"/>
                  <a:gd name="connsiteY19" fmla="*/ 272143 h 555171"/>
                  <a:gd name="connsiteX20" fmla="*/ 457200 w 478971"/>
                  <a:gd name="connsiteY20" fmla="*/ 239486 h 555171"/>
                  <a:gd name="connsiteX21" fmla="*/ 446314 w 478971"/>
                  <a:gd name="connsiteY21" fmla="*/ 163286 h 555171"/>
                  <a:gd name="connsiteX22" fmla="*/ 435428 w 478971"/>
                  <a:gd name="connsiteY22" fmla="*/ 130628 h 555171"/>
                  <a:gd name="connsiteX23" fmla="*/ 424543 w 478971"/>
                  <a:gd name="connsiteY23" fmla="*/ 87086 h 555171"/>
                  <a:gd name="connsiteX24" fmla="*/ 402771 w 478971"/>
                  <a:gd name="connsiteY24" fmla="*/ 65314 h 555171"/>
                  <a:gd name="connsiteX25" fmla="*/ 359228 w 478971"/>
                  <a:gd name="connsiteY25" fmla="*/ 10886 h 555171"/>
                  <a:gd name="connsiteX26" fmla="*/ 326571 w 478971"/>
                  <a:gd name="connsiteY26" fmla="*/ 0 h 555171"/>
                  <a:gd name="connsiteX27" fmla="*/ 283028 w 478971"/>
                  <a:gd name="connsiteY27" fmla="*/ 10886 h 55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78971" h="555171">
                    <a:moveTo>
                      <a:pt x="283028" y="10886"/>
                    </a:moveTo>
                    <a:cubicBezTo>
                      <a:pt x="263071" y="10886"/>
                      <a:pt x="232486" y="0"/>
                      <a:pt x="206828" y="0"/>
                    </a:cubicBezTo>
                    <a:cubicBezTo>
                      <a:pt x="188326" y="0"/>
                      <a:pt x="170250" y="6018"/>
                      <a:pt x="152400" y="10886"/>
                    </a:cubicBezTo>
                    <a:cubicBezTo>
                      <a:pt x="106568" y="23386"/>
                      <a:pt x="87998" y="27572"/>
                      <a:pt x="54428" y="54428"/>
                    </a:cubicBezTo>
                    <a:cubicBezTo>
                      <a:pt x="46414" y="60839"/>
                      <a:pt x="39914" y="68943"/>
                      <a:pt x="32657" y="76200"/>
                    </a:cubicBezTo>
                    <a:lnTo>
                      <a:pt x="10886" y="141514"/>
                    </a:lnTo>
                    <a:lnTo>
                      <a:pt x="0" y="174171"/>
                    </a:lnTo>
                    <a:cubicBezTo>
                      <a:pt x="3629" y="214085"/>
                      <a:pt x="5589" y="254187"/>
                      <a:pt x="10886" y="293914"/>
                    </a:cubicBezTo>
                    <a:cubicBezTo>
                      <a:pt x="14543" y="321341"/>
                      <a:pt x="36664" y="382135"/>
                      <a:pt x="43543" y="402771"/>
                    </a:cubicBezTo>
                    <a:cubicBezTo>
                      <a:pt x="47172" y="413657"/>
                      <a:pt x="44881" y="429063"/>
                      <a:pt x="54428" y="435428"/>
                    </a:cubicBezTo>
                    <a:cubicBezTo>
                      <a:pt x="76200" y="449942"/>
                      <a:pt x="101241" y="460468"/>
                      <a:pt x="119743" y="478971"/>
                    </a:cubicBezTo>
                    <a:cubicBezTo>
                      <a:pt x="127000" y="486228"/>
                      <a:pt x="132713" y="495463"/>
                      <a:pt x="141514" y="500743"/>
                    </a:cubicBezTo>
                    <a:cubicBezTo>
                      <a:pt x="151353" y="506647"/>
                      <a:pt x="163285" y="508000"/>
                      <a:pt x="174171" y="511628"/>
                    </a:cubicBezTo>
                    <a:cubicBezTo>
                      <a:pt x="181428" y="518885"/>
                      <a:pt x="186763" y="528810"/>
                      <a:pt x="195943" y="533400"/>
                    </a:cubicBezTo>
                    <a:cubicBezTo>
                      <a:pt x="216469" y="543663"/>
                      <a:pt x="261257" y="555171"/>
                      <a:pt x="261257" y="555171"/>
                    </a:cubicBezTo>
                    <a:cubicBezTo>
                      <a:pt x="293914" y="551543"/>
                      <a:pt x="328056" y="554676"/>
                      <a:pt x="359228" y="544286"/>
                    </a:cubicBezTo>
                    <a:cubicBezTo>
                      <a:pt x="384051" y="536012"/>
                      <a:pt x="424543" y="500743"/>
                      <a:pt x="424543" y="500743"/>
                    </a:cubicBezTo>
                    <a:cubicBezTo>
                      <a:pt x="431800" y="489857"/>
                      <a:pt x="441001" y="480041"/>
                      <a:pt x="446314" y="468086"/>
                    </a:cubicBezTo>
                    <a:cubicBezTo>
                      <a:pt x="461461" y="434005"/>
                      <a:pt x="469923" y="395421"/>
                      <a:pt x="478971" y="359228"/>
                    </a:cubicBezTo>
                    <a:cubicBezTo>
                      <a:pt x="475343" y="330200"/>
                      <a:pt x="473319" y="300925"/>
                      <a:pt x="468086" y="272143"/>
                    </a:cubicBezTo>
                    <a:cubicBezTo>
                      <a:pt x="466033" y="260854"/>
                      <a:pt x="459450" y="250738"/>
                      <a:pt x="457200" y="239486"/>
                    </a:cubicBezTo>
                    <a:cubicBezTo>
                      <a:pt x="452168" y="214326"/>
                      <a:pt x="451346" y="188446"/>
                      <a:pt x="446314" y="163286"/>
                    </a:cubicBezTo>
                    <a:cubicBezTo>
                      <a:pt x="444064" y="152034"/>
                      <a:pt x="438580" y="141661"/>
                      <a:pt x="435428" y="130628"/>
                    </a:cubicBezTo>
                    <a:cubicBezTo>
                      <a:pt x="431318" y="116243"/>
                      <a:pt x="431234" y="100467"/>
                      <a:pt x="424543" y="87086"/>
                    </a:cubicBezTo>
                    <a:cubicBezTo>
                      <a:pt x="419953" y="77906"/>
                      <a:pt x="409182" y="73328"/>
                      <a:pt x="402771" y="65314"/>
                    </a:cubicBezTo>
                    <a:cubicBezTo>
                      <a:pt x="389077" y="48196"/>
                      <a:pt x="379449" y="23018"/>
                      <a:pt x="359228" y="10886"/>
                    </a:cubicBezTo>
                    <a:cubicBezTo>
                      <a:pt x="349389" y="4982"/>
                      <a:pt x="337457" y="3629"/>
                      <a:pt x="326571" y="0"/>
                    </a:cubicBezTo>
                    <a:cubicBezTo>
                      <a:pt x="257678" y="11483"/>
                      <a:pt x="302985" y="10886"/>
                      <a:pt x="283028" y="10886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4581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C -0.00156 -0.00046 -0.00486 -0.00162 -0.00486 -0.00162 C -0.00486 -0.00162 -0.00156 -0.00046 4.72222E-6 -4.07407E-6 Z " pathEditMode="relative" ptsTypes="fff">
                                      <p:cBhvr>
                                        <p:cTn id="6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C -0.00156 -0.00046 -0.00486 -0.00162 -0.00486 -0.00162 C -0.00486 -0.00162 -0.00156 -0.00046 4.72222E-6 -4.07407E-6 Z " pathEditMode="relative" ptsTypes="fff">
                                      <p:cBhvr>
                                        <p:cTn id="29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0.01505 C 0.00087 -0.03079 0.00157 -0.03889 -0.00243 -0.05486 C -0.00208 -0.06019 -0.00191 -0.06551 -0.00121 -0.0706 C -0.00069 -0.07384 0.00122 -0.08009 0.00122 -0.08009 C -3.88889E-6 -0.09167 -3.88889E-6 -0.0875 -3.88889E-6 -0.09283 " pathEditMode="relative" ptsTypes="ffffA">
                                      <p:cBhvr>
                                        <p:cTn id="39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0.00104 -0.00972 0.00382 -0.01806 -5.55556E-7 -0.02662 C 0.00104 -0.03657 0.00208 -0.04468 0.0059 -0.05324 C 0.0026 -0.06042 -0.00052 -0.0662 -0.00243 -0.07431 C -0.00069 -0.08194 0.00174 -0.08819 0.00347 -0.0956 C 0.0026 -0.10208 -5.55556E-7 -0.11042 -5.55556E-7 -0.11667 " pathEditMode="relative" rAng="0" ptsTypes="fffffA">
                                      <p:cBhvr>
                                        <p:cTn id="43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58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81481E-6 C 0.00278 -0.01111 0.00243 -0.02338 0.00469 -0.03495 C 0.00417 -0.04189 0.00226 -0.04861 0.00226 -0.05555 C 0.00226 -0.06782 0.00348 -0.07986 0.00348 -0.09213 " pathEditMode="relative" ptsTypes="fffA">
                                      <p:cBhvr>
                                        <p:cTn id="45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8 -0.00139 C 0.0033 -0.00671 0.00243 -0.03055 0.00122 -0.03935 C 0.0007 -0.04375 -0.00034 -0.04792 -0.00121 -0.05208 C -0.00191 -0.05532 -0.00364 -0.06157 -0.00364 -0.06157 C -0.00243 -0.07477 -0.00243 -0.07014 -0.00243 -0.07592 " pathEditMode="relative" ptsTypes="ffffA">
                                      <p:cBhvr>
                                        <p:cTn id="47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C -0.00243 -0.01574 -0.00365 -0.03171 -0.00365 -0.04768 " pathEditMode="relative" ptsTypes="fA">
                                      <p:cBhvr>
                                        <p:cTn id="51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 C -0.00208 -0.01227 0.00087 -0.00046 -0.00469 -0.00787 C -0.00625 -0.00972 -0.00677 -0.0162 -0.00729 -0.01921 C -0.00625 -0.03588 -0.00642 -0.0294 -0.00642 -0.03819 " pathEditMode="relative" rAng="0" ptsTypes="fffA">
                                      <p:cBhvr>
                                        <p:cTn id="56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-19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5.55556E-6 C -0.00034 -0.00624 -3.88889E-6 -0.01296 -0.00121 -0.01897 C -0.00208 -0.0236 -0.01284 -0.03124 -0.01666 -0.03657 C -0.01805 -0.04745 -0.02013 -0.05115 -0.01545 -0.06041 C -0.01666 -0.06805 -0.02204 -0.07847 -0.01909 -0.08564 " pathEditMode="relative" ptsTypes="ffffA">
                                      <p:cBhvr>
                                        <p:cTn id="78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C -0.0007 -0.0081 -0.00104 -0.01921 -0.00365 -0.02708 C -0.00538 -0.03217 -0.00816 -0.03588 -0.00955 -0.0412 C -0.00955 -0.04282 -0.00868 -0.07245 -0.0132 -0.08102 C -0.0151 -0.08449 -0.01649 -0.08773 -0.0191 -0.09051 C -0.02135 -0.09282 -0.02622 -0.09676 -0.02622 -0.09676 C -0.02708 -0.09838 -0.0276 -0.10023 -0.02865 -0.10162 C -0.02969 -0.10301 -0.03142 -0.10324 -0.03229 -0.10486 C -0.03385 -0.10764 -0.03438 -0.11134 -0.03576 -0.11435 C -0.0382 -0.12662 -0.03698 -0.11852 -0.03698 -0.13958 " pathEditMode="relative" ptsTypes="fffffffffA">
                                      <p:cBhvr>
                                        <p:cTn id="84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718 C -0.00104 -0.01759 0.00191 -0.00509 -0.00052 -0.02292 C -0.00122 -0.02824 -0.00399 -0.03218 -0.00538 -0.03727 C -0.00642 -0.04861 -0.00712 -0.0581 -0.00417 -0.06898 C -0.00573 -0.09236 -0.00747 -0.10764 -0.00538 -0.13264 C -0.00503 -0.13588 -0.00295 -0.14213 -0.00295 -0.14213 C -0.00451 -0.15787 -0.00312 -0.15093 -0.0066 -0.16435 C -0.00694 -0.16597 -0.00781 -0.16898 -0.00781 -0.16898 " pathEditMode="relative" ptsTypes="fffffffA">
                                      <p:cBhvr>
                                        <p:cTn id="96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500" fill="hold"/>
                                        <p:tgtEl>
                                          <p:spTgt spid="2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" grpId="0" animBg="1"/>
      <p:bldP spid="207" grpId="0" animBg="1"/>
      <p:bldP spid="226" grpId="0" animBg="1"/>
      <p:bldP spid="226" grpId="1" animBg="1"/>
      <p:bldP spid="233" grpId="0" animBg="1"/>
      <p:bldP spid="233" grpId="1" animBg="1"/>
      <p:bldP spid="241" grpId="0" animBg="1"/>
      <p:bldP spid="244" grpId="0" animBg="1"/>
      <p:bldP spid="244" grpId="1" animBg="1"/>
      <p:bldP spid="252" grpId="0" animBg="1"/>
      <p:bldP spid="252" grpId="1" animBg="1"/>
      <p:bldP spid="276" grpId="0" animBg="1"/>
      <p:bldP spid="276" grpId="1" animBg="1"/>
      <p:bldP spid="277" grpId="0" animBg="1"/>
      <p:bldP spid="277" grpId="1" animBg="1"/>
      <p:bldP spid="286" grpId="0" animBg="1"/>
      <p:bldP spid="286" grpId="1" animBg="1"/>
      <p:bldP spid="287" grpId="0" animBg="1"/>
      <p:bldP spid="287" grpId="1" animBg="1"/>
      <p:bldP spid="290" grpId="0" animBg="1"/>
      <p:bldP spid="290" grpId="1" animBg="1"/>
      <p:bldP spid="291" grpId="0" animBg="1"/>
      <p:bldP spid="291" grpId="1" animBg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reeform 155"/>
          <p:cNvSpPr/>
          <p:nvPr/>
        </p:nvSpPr>
        <p:spPr>
          <a:xfrm>
            <a:off x="4356904" y="3038374"/>
            <a:ext cx="672296" cy="1914626"/>
          </a:xfrm>
          <a:custGeom>
            <a:avLst/>
            <a:gdLst>
              <a:gd name="connsiteX0" fmla="*/ 76200 w 402771"/>
              <a:gd name="connsiteY0" fmla="*/ 896253 h 977902"/>
              <a:gd name="connsiteX1" fmla="*/ 87085 w 402771"/>
              <a:gd name="connsiteY1" fmla="*/ 732967 h 977902"/>
              <a:gd name="connsiteX2" fmla="*/ 76200 w 402771"/>
              <a:gd name="connsiteY2" fmla="*/ 700310 h 977902"/>
              <a:gd name="connsiteX3" fmla="*/ 54428 w 402771"/>
              <a:gd name="connsiteY3" fmla="*/ 504367 h 977902"/>
              <a:gd name="connsiteX4" fmla="*/ 43543 w 402771"/>
              <a:gd name="connsiteY4" fmla="*/ 308424 h 977902"/>
              <a:gd name="connsiteX5" fmla="*/ 21771 w 402771"/>
              <a:gd name="connsiteY5" fmla="*/ 199567 h 977902"/>
              <a:gd name="connsiteX6" fmla="*/ 0 w 402771"/>
              <a:gd name="connsiteY6" fmla="*/ 123367 h 977902"/>
              <a:gd name="connsiteX7" fmla="*/ 10885 w 402771"/>
              <a:gd name="connsiteY7" fmla="*/ 36281 h 977902"/>
              <a:gd name="connsiteX8" fmla="*/ 32657 w 402771"/>
              <a:gd name="connsiteY8" fmla="*/ 3624 h 977902"/>
              <a:gd name="connsiteX9" fmla="*/ 163285 w 402771"/>
              <a:gd name="connsiteY9" fmla="*/ 25396 h 977902"/>
              <a:gd name="connsiteX10" fmla="*/ 250371 w 402771"/>
              <a:gd name="connsiteY10" fmla="*/ 36281 h 977902"/>
              <a:gd name="connsiteX11" fmla="*/ 304800 w 402771"/>
              <a:gd name="connsiteY11" fmla="*/ 47167 h 977902"/>
              <a:gd name="connsiteX12" fmla="*/ 402771 w 402771"/>
              <a:gd name="connsiteY12" fmla="*/ 58053 h 977902"/>
              <a:gd name="connsiteX13" fmla="*/ 370114 w 402771"/>
              <a:gd name="connsiteY13" fmla="*/ 123367 h 977902"/>
              <a:gd name="connsiteX14" fmla="*/ 326571 w 402771"/>
              <a:gd name="connsiteY14" fmla="*/ 177796 h 977902"/>
              <a:gd name="connsiteX15" fmla="*/ 293914 w 402771"/>
              <a:gd name="connsiteY15" fmla="*/ 264881 h 977902"/>
              <a:gd name="connsiteX16" fmla="*/ 304800 w 402771"/>
              <a:gd name="connsiteY16" fmla="*/ 417281 h 977902"/>
              <a:gd name="connsiteX17" fmla="*/ 293914 w 402771"/>
              <a:gd name="connsiteY17" fmla="*/ 526139 h 977902"/>
              <a:gd name="connsiteX18" fmla="*/ 315685 w 402771"/>
              <a:gd name="connsiteY18" fmla="*/ 743853 h 977902"/>
              <a:gd name="connsiteX19" fmla="*/ 326571 w 402771"/>
              <a:gd name="connsiteY19" fmla="*/ 830939 h 977902"/>
              <a:gd name="connsiteX20" fmla="*/ 315685 w 402771"/>
              <a:gd name="connsiteY20" fmla="*/ 896253 h 977902"/>
              <a:gd name="connsiteX21" fmla="*/ 65314 w 402771"/>
              <a:gd name="connsiteY21" fmla="*/ 939796 h 977902"/>
              <a:gd name="connsiteX22" fmla="*/ 43543 w 402771"/>
              <a:gd name="connsiteY22" fmla="*/ 852710 h 977902"/>
              <a:gd name="connsiteX23" fmla="*/ 76200 w 402771"/>
              <a:gd name="connsiteY23" fmla="*/ 820053 h 97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2771" h="977902">
                <a:moveTo>
                  <a:pt x="76200" y="896253"/>
                </a:moveTo>
                <a:cubicBezTo>
                  <a:pt x="79828" y="841824"/>
                  <a:pt x="87085" y="787516"/>
                  <a:pt x="87085" y="732967"/>
                </a:cubicBezTo>
                <a:cubicBezTo>
                  <a:pt x="87085" y="721493"/>
                  <a:pt x="78253" y="711599"/>
                  <a:pt x="76200" y="700310"/>
                </a:cubicBezTo>
                <a:cubicBezTo>
                  <a:pt x="70532" y="669133"/>
                  <a:pt x="56083" y="527536"/>
                  <a:pt x="54428" y="504367"/>
                </a:cubicBezTo>
                <a:cubicBezTo>
                  <a:pt x="49767" y="439118"/>
                  <a:pt x="50512" y="373467"/>
                  <a:pt x="43543" y="308424"/>
                </a:cubicBezTo>
                <a:cubicBezTo>
                  <a:pt x="39601" y="271630"/>
                  <a:pt x="30746" y="235466"/>
                  <a:pt x="21771" y="199567"/>
                </a:cubicBezTo>
                <a:cubicBezTo>
                  <a:pt x="8102" y="144892"/>
                  <a:pt x="15616" y="170217"/>
                  <a:pt x="0" y="123367"/>
                </a:cubicBezTo>
                <a:cubicBezTo>
                  <a:pt x="3628" y="94338"/>
                  <a:pt x="3188" y="64505"/>
                  <a:pt x="10885" y="36281"/>
                </a:cubicBezTo>
                <a:cubicBezTo>
                  <a:pt x="14327" y="23659"/>
                  <a:pt x="19885" y="6462"/>
                  <a:pt x="32657" y="3624"/>
                </a:cubicBezTo>
                <a:cubicBezTo>
                  <a:pt x="48966" y="0"/>
                  <a:pt x="140093" y="21828"/>
                  <a:pt x="163285" y="25396"/>
                </a:cubicBezTo>
                <a:cubicBezTo>
                  <a:pt x="192199" y="29844"/>
                  <a:pt x="221457" y="31833"/>
                  <a:pt x="250371" y="36281"/>
                </a:cubicBezTo>
                <a:cubicBezTo>
                  <a:pt x="268658" y="39094"/>
                  <a:pt x="286484" y="44550"/>
                  <a:pt x="304800" y="47167"/>
                </a:cubicBezTo>
                <a:cubicBezTo>
                  <a:pt x="337328" y="51814"/>
                  <a:pt x="370114" y="54424"/>
                  <a:pt x="402771" y="58053"/>
                </a:cubicBezTo>
                <a:cubicBezTo>
                  <a:pt x="391273" y="92546"/>
                  <a:pt x="394230" y="93221"/>
                  <a:pt x="370114" y="123367"/>
                </a:cubicBezTo>
                <a:cubicBezTo>
                  <a:pt x="334356" y="168066"/>
                  <a:pt x="360074" y="119167"/>
                  <a:pt x="326571" y="177796"/>
                </a:cubicBezTo>
                <a:cubicBezTo>
                  <a:pt x="301273" y="222068"/>
                  <a:pt x="305820" y="217261"/>
                  <a:pt x="293914" y="264881"/>
                </a:cubicBezTo>
                <a:cubicBezTo>
                  <a:pt x="297543" y="315681"/>
                  <a:pt x="304800" y="366352"/>
                  <a:pt x="304800" y="417281"/>
                </a:cubicBezTo>
                <a:cubicBezTo>
                  <a:pt x="304800" y="453748"/>
                  <a:pt x="293914" y="489672"/>
                  <a:pt x="293914" y="526139"/>
                </a:cubicBezTo>
                <a:cubicBezTo>
                  <a:pt x="293914" y="657768"/>
                  <a:pt x="301827" y="646845"/>
                  <a:pt x="315685" y="743853"/>
                </a:cubicBezTo>
                <a:cubicBezTo>
                  <a:pt x="319822" y="772814"/>
                  <a:pt x="322942" y="801910"/>
                  <a:pt x="326571" y="830939"/>
                </a:cubicBezTo>
                <a:cubicBezTo>
                  <a:pt x="322942" y="852710"/>
                  <a:pt x="324649" y="876084"/>
                  <a:pt x="315685" y="896253"/>
                </a:cubicBezTo>
                <a:cubicBezTo>
                  <a:pt x="279396" y="977902"/>
                  <a:pt x="73036" y="939410"/>
                  <a:pt x="65314" y="939796"/>
                </a:cubicBezTo>
                <a:cubicBezTo>
                  <a:pt x="17200" y="923758"/>
                  <a:pt x="11168" y="933647"/>
                  <a:pt x="43543" y="852710"/>
                </a:cubicBezTo>
                <a:cubicBezTo>
                  <a:pt x="49260" y="838416"/>
                  <a:pt x="76200" y="820053"/>
                  <a:pt x="76200" y="820053"/>
                </a:cubicBezTo>
              </a:path>
            </a:pathLst>
          </a:custGeom>
          <a:solidFill>
            <a:srgbClr val="00582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Freeform 276"/>
          <p:cNvSpPr/>
          <p:nvPr/>
        </p:nvSpPr>
        <p:spPr>
          <a:xfrm>
            <a:off x="500743" y="2329543"/>
            <a:ext cx="3191802" cy="751114"/>
          </a:xfrm>
          <a:custGeom>
            <a:avLst/>
            <a:gdLst>
              <a:gd name="connsiteX0" fmla="*/ 1556657 w 3191802"/>
              <a:gd name="connsiteY0" fmla="*/ 293914 h 751114"/>
              <a:gd name="connsiteX1" fmla="*/ 1447800 w 3191802"/>
              <a:gd name="connsiteY1" fmla="*/ 315686 h 751114"/>
              <a:gd name="connsiteX2" fmla="*/ 1382486 w 3191802"/>
              <a:gd name="connsiteY2" fmla="*/ 370114 h 751114"/>
              <a:gd name="connsiteX3" fmla="*/ 1349828 w 3191802"/>
              <a:gd name="connsiteY3" fmla="*/ 381000 h 751114"/>
              <a:gd name="connsiteX4" fmla="*/ 1328057 w 3191802"/>
              <a:gd name="connsiteY4" fmla="*/ 413657 h 751114"/>
              <a:gd name="connsiteX5" fmla="*/ 1273628 w 3191802"/>
              <a:gd name="connsiteY5" fmla="*/ 468086 h 751114"/>
              <a:gd name="connsiteX6" fmla="*/ 1240971 w 3191802"/>
              <a:gd name="connsiteY6" fmla="*/ 533400 h 751114"/>
              <a:gd name="connsiteX7" fmla="*/ 1230086 w 3191802"/>
              <a:gd name="connsiteY7" fmla="*/ 566057 h 751114"/>
              <a:gd name="connsiteX8" fmla="*/ 1208314 w 3191802"/>
              <a:gd name="connsiteY8" fmla="*/ 598714 h 751114"/>
              <a:gd name="connsiteX9" fmla="*/ 1175657 w 3191802"/>
              <a:gd name="connsiteY9" fmla="*/ 653143 h 751114"/>
              <a:gd name="connsiteX10" fmla="*/ 1153886 w 3191802"/>
              <a:gd name="connsiteY10" fmla="*/ 729343 h 751114"/>
              <a:gd name="connsiteX11" fmla="*/ 1132114 w 3191802"/>
              <a:gd name="connsiteY11" fmla="*/ 751114 h 751114"/>
              <a:gd name="connsiteX12" fmla="*/ 1077686 w 3191802"/>
              <a:gd name="connsiteY12" fmla="*/ 740228 h 751114"/>
              <a:gd name="connsiteX13" fmla="*/ 1023257 w 3191802"/>
              <a:gd name="connsiteY13" fmla="*/ 685800 h 751114"/>
              <a:gd name="connsiteX14" fmla="*/ 1001486 w 3191802"/>
              <a:gd name="connsiteY14" fmla="*/ 664028 h 751114"/>
              <a:gd name="connsiteX15" fmla="*/ 968828 w 3191802"/>
              <a:gd name="connsiteY15" fmla="*/ 653143 h 751114"/>
              <a:gd name="connsiteX16" fmla="*/ 914400 w 3191802"/>
              <a:gd name="connsiteY16" fmla="*/ 620486 h 751114"/>
              <a:gd name="connsiteX17" fmla="*/ 859971 w 3191802"/>
              <a:gd name="connsiteY17" fmla="*/ 587828 h 751114"/>
              <a:gd name="connsiteX18" fmla="*/ 740228 w 3191802"/>
              <a:gd name="connsiteY18" fmla="*/ 598714 h 751114"/>
              <a:gd name="connsiteX19" fmla="*/ 718457 w 3191802"/>
              <a:gd name="connsiteY19" fmla="*/ 620486 h 751114"/>
              <a:gd name="connsiteX20" fmla="*/ 685800 w 3191802"/>
              <a:gd name="connsiteY20" fmla="*/ 631371 h 751114"/>
              <a:gd name="connsiteX21" fmla="*/ 664028 w 3191802"/>
              <a:gd name="connsiteY21" fmla="*/ 653143 h 751114"/>
              <a:gd name="connsiteX22" fmla="*/ 598714 w 3191802"/>
              <a:gd name="connsiteY22" fmla="*/ 674914 h 751114"/>
              <a:gd name="connsiteX23" fmla="*/ 544286 w 3191802"/>
              <a:gd name="connsiteY23" fmla="*/ 631371 h 751114"/>
              <a:gd name="connsiteX24" fmla="*/ 500743 w 3191802"/>
              <a:gd name="connsiteY24" fmla="*/ 566057 h 751114"/>
              <a:gd name="connsiteX25" fmla="*/ 435428 w 3191802"/>
              <a:gd name="connsiteY25" fmla="*/ 500743 h 751114"/>
              <a:gd name="connsiteX26" fmla="*/ 413657 w 3191802"/>
              <a:gd name="connsiteY26" fmla="*/ 478971 h 751114"/>
              <a:gd name="connsiteX27" fmla="*/ 370114 w 3191802"/>
              <a:gd name="connsiteY27" fmla="*/ 424543 h 751114"/>
              <a:gd name="connsiteX28" fmla="*/ 337457 w 3191802"/>
              <a:gd name="connsiteY28" fmla="*/ 413657 h 751114"/>
              <a:gd name="connsiteX29" fmla="*/ 239486 w 3191802"/>
              <a:gd name="connsiteY29" fmla="*/ 413657 h 751114"/>
              <a:gd name="connsiteX30" fmla="*/ 174171 w 3191802"/>
              <a:gd name="connsiteY30" fmla="*/ 391886 h 751114"/>
              <a:gd name="connsiteX31" fmla="*/ 130628 w 3191802"/>
              <a:gd name="connsiteY31" fmla="*/ 348343 h 751114"/>
              <a:gd name="connsiteX32" fmla="*/ 97971 w 3191802"/>
              <a:gd name="connsiteY32" fmla="*/ 315686 h 751114"/>
              <a:gd name="connsiteX33" fmla="*/ 54428 w 3191802"/>
              <a:gd name="connsiteY33" fmla="*/ 239486 h 751114"/>
              <a:gd name="connsiteX34" fmla="*/ 32657 w 3191802"/>
              <a:gd name="connsiteY34" fmla="*/ 206828 h 751114"/>
              <a:gd name="connsiteX35" fmla="*/ 10886 w 3191802"/>
              <a:gd name="connsiteY35" fmla="*/ 141514 h 751114"/>
              <a:gd name="connsiteX36" fmla="*/ 0 w 3191802"/>
              <a:gd name="connsiteY36" fmla="*/ 108857 h 751114"/>
              <a:gd name="connsiteX37" fmla="*/ 10886 w 3191802"/>
              <a:gd name="connsiteY37" fmla="*/ 76200 h 751114"/>
              <a:gd name="connsiteX38" fmla="*/ 43543 w 3191802"/>
              <a:gd name="connsiteY38" fmla="*/ 65314 h 751114"/>
              <a:gd name="connsiteX39" fmla="*/ 87086 w 3191802"/>
              <a:gd name="connsiteY39" fmla="*/ 76200 h 751114"/>
              <a:gd name="connsiteX40" fmla="*/ 152400 w 3191802"/>
              <a:gd name="connsiteY40" fmla="*/ 108857 h 751114"/>
              <a:gd name="connsiteX41" fmla="*/ 195943 w 3191802"/>
              <a:gd name="connsiteY41" fmla="*/ 163286 h 751114"/>
              <a:gd name="connsiteX42" fmla="*/ 228600 w 3191802"/>
              <a:gd name="connsiteY42" fmla="*/ 185057 h 751114"/>
              <a:gd name="connsiteX43" fmla="*/ 261257 w 3191802"/>
              <a:gd name="connsiteY43" fmla="*/ 217714 h 751114"/>
              <a:gd name="connsiteX44" fmla="*/ 293914 w 3191802"/>
              <a:gd name="connsiteY44" fmla="*/ 239486 h 751114"/>
              <a:gd name="connsiteX45" fmla="*/ 315686 w 3191802"/>
              <a:gd name="connsiteY45" fmla="*/ 261257 h 751114"/>
              <a:gd name="connsiteX46" fmla="*/ 381000 w 3191802"/>
              <a:gd name="connsiteY46" fmla="*/ 283028 h 751114"/>
              <a:gd name="connsiteX47" fmla="*/ 446314 w 3191802"/>
              <a:gd name="connsiteY47" fmla="*/ 348343 h 751114"/>
              <a:gd name="connsiteX48" fmla="*/ 468086 w 3191802"/>
              <a:gd name="connsiteY48" fmla="*/ 370114 h 751114"/>
              <a:gd name="connsiteX49" fmla="*/ 489857 w 3191802"/>
              <a:gd name="connsiteY49" fmla="*/ 391886 h 751114"/>
              <a:gd name="connsiteX50" fmla="*/ 522514 w 3191802"/>
              <a:gd name="connsiteY50" fmla="*/ 413657 h 751114"/>
              <a:gd name="connsiteX51" fmla="*/ 566057 w 3191802"/>
              <a:gd name="connsiteY51" fmla="*/ 457200 h 751114"/>
              <a:gd name="connsiteX52" fmla="*/ 598714 w 3191802"/>
              <a:gd name="connsiteY52" fmla="*/ 489857 h 751114"/>
              <a:gd name="connsiteX53" fmla="*/ 664028 w 3191802"/>
              <a:gd name="connsiteY53" fmla="*/ 500743 h 751114"/>
              <a:gd name="connsiteX54" fmla="*/ 870857 w 3191802"/>
              <a:gd name="connsiteY54" fmla="*/ 489857 h 751114"/>
              <a:gd name="connsiteX55" fmla="*/ 914400 w 3191802"/>
              <a:gd name="connsiteY55" fmla="*/ 478971 h 751114"/>
              <a:gd name="connsiteX56" fmla="*/ 1088571 w 3191802"/>
              <a:gd name="connsiteY56" fmla="*/ 468086 h 751114"/>
              <a:gd name="connsiteX57" fmla="*/ 1153886 w 3191802"/>
              <a:gd name="connsiteY57" fmla="*/ 446314 h 751114"/>
              <a:gd name="connsiteX58" fmla="*/ 1197428 w 3191802"/>
              <a:gd name="connsiteY58" fmla="*/ 381000 h 751114"/>
              <a:gd name="connsiteX59" fmla="*/ 1262743 w 3191802"/>
              <a:gd name="connsiteY59" fmla="*/ 304800 h 751114"/>
              <a:gd name="connsiteX60" fmla="*/ 1295400 w 3191802"/>
              <a:gd name="connsiteY60" fmla="*/ 293914 h 751114"/>
              <a:gd name="connsiteX61" fmla="*/ 1360714 w 3191802"/>
              <a:gd name="connsiteY61" fmla="*/ 250371 h 751114"/>
              <a:gd name="connsiteX62" fmla="*/ 1382486 w 3191802"/>
              <a:gd name="connsiteY62" fmla="*/ 228600 h 751114"/>
              <a:gd name="connsiteX63" fmla="*/ 1447800 w 3191802"/>
              <a:gd name="connsiteY63" fmla="*/ 206828 h 751114"/>
              <a:gd name="connsiteX64" fmla="*/ 1621971 w 3191802"/>
              <a:gd name="connsiteY64" fmla="*/ 217714 h 751114"/>
              <a:gd name="connsiteX65" fmla="*/ 1752600 w 3191802"/>
              <a:gd name="connsiteY65" fmla="*/ 228600 h 751114"/>
              <a:gd name="connsiteX66" fmla="*/ 1872343 w 3191802"/>
              <a:gd name="connsiteY66" fmla="*/ 217714 h 751114"/>
              <a:gd name="connsiteX67" fmla="*/ 1926771 w 3191802"/>
              <a:gd name="connsiteY67" fmla="*/ 206828 h 751114"/>
              <a:gd name="connsiteX68" fmla="*/ 2013857 w 3191802"/>
              <a:gd name="connsiteY68" fmla="*/ 185057 h 751114"/>
              <a:gd name="connsiteX69" fmla="*/ 2100943 w 3191802"/>
              <a:gd name="connsiteY69" fmla="*/ 174171 h 751114"/>
              <a:gd name="connsiteX70" fmla="*/ 2133600 w 3191802"/>
              <a:gd name="connsiteY70" fmla="*/ 163286 h 751114"/>
              <a:gd name="connsiteX71" fmla="*/ 2198914 w 3191802"/>
              <a:gd name="connsiteY71" fmla="*/ 119743 h 751114"/>
              <a:gd name="connsiteX72" fmla="*/ 2253343 w 3191802"/>
              <a:gd name="connsiteY72" fmla="*/ 65314 h 751114"/>
              <a:gd name="connsiteX73" fmla="*/ 2286000 w 3191802"/>
              <a:gd name="connsiteY73" fmla="*/ 32657 h 751114"/>
              <a:gd name="connsiteX74" fmla="*/ 2351314 w 3191802"/>
              <a:gd name="connsiteY74" fmla="*/ 0 h 751114"/>
              <a:gd name="connsiteX75" fmla="*/ 2514600 w 3191802"/>
              <a:gd name="connsiteY75" fmla="*/ 32657 h 751114"/>
              <a:gd name="connsiteX76" fmla="*/ 2579914 w 3191802"/>
              <a:gd name="connsiteY76" fmla="*/ 54428 h 751114"/>
              <a:gd name="connsiteX77" fmla="*/ 2612571 w 3191802"/>
              <a:gd name="connsiteY77" fmla="*/ 65314 h 751114"/>
              <a:gd name="connsiteX78" fmla="*/ 2667000 w 3191802"/>
              <a:gd name="connsiteY78" fmla="*/ 97971 h 751114"/>
              <a:gd name="connsiteX79" fmla="*/ 2688771 w 3191802"/>
              <a:gd name="connsiteY79" fmla="*/ 119743 h 751114"/>
              <a:gd name="connsiteX80" fmla="*/ 2754086 w 3191802"/>
              <a:gd name="connsiteY80" fmla="*/ 141514 h 751114"/>
              <a:gd name="connsiteX81" fmla="*/ 2786743 w 3191802"/>
              <a:gd name="connsiteY81" fmla="*/ 163286 h 751114"/>
              <a:gd name="connsiteX82" fmla="*/ 2819400 w 3191802"/>
              <a:gd name="connsiteY82" fmla="*/ 174171 h 751114"/>
              <a:gd name="connsiteX83" fmla="*/ 2841171 w 3191802"/>
              <a:gd name="connsiteY83" fmla="*/ 195943 h 751114"/>
              <a:gd name="connsiteX84" fmla="*/ 2906486 w 3191802"/>
              <a:gd name="connsiteY84" fmla="*/ 217714 h 751114"/>
              <a:gd name="connsiteX85" fmla="*/ 2939143 w 3191802"/>
              <a:gd name="connsiteY85" fmla="*/ 228600 h 751114"/>
              <a:gd name="connsiteX86" fmla="*/ 2971800 w 3191802"/>
              <a:gd name="connsiteY86" fmla="*/ 239486 h 751114"/>
              <a:gd name="connsiteX87" fmla="*/ 3004457 w 3191802"/>
              <a:gd name="connsiteY87" fmla="*/ 261257 h 751114"/>
              <a:gd name="connsiteX88" fmla="*/ 3069771 w 3191802"/>
              <a:gd name="connsiteY88" fmla="*/ 283028 h 751114"/>
              <a:gd name="connsiteX89" fmla="*/ 3091543 w 3191802"/>
              <a:gd name="connsiteY89" fmla="*/ 304800 h 751114"/>
              <a:gd name="connsiteX90" fmla="*/ 3156857 w 3191802"/>
              <a:gd name="connsiteY90" fmla="*/ 326571 h 751114"/>
              <a:gd name="connsiteX91" fmla="*/ 3189514 w 3191802"/>
              <a:gd name="connsiteY91" fmla="*/ 402771 h 751114"/>
              <a:gd name="connsiteX92" fmla="*/ 3167743 w 3191802"/>
              <a:gd name="connsiteY92" fmla="*/ 424543 h 751114"/>
              <a:gd name="connsiteX93" fmla="*/ 3069771 w 3191802"/>
              <a:gd name="connsiteY93" fmla="*/ 402771 h 751114"/>
              <a:gd name="connsiteX94" fmla="*/ 3015343 w 3191802"/>
              <a:gd name="connsiteY94" fmla="*/ 359228 h 751114"/>
              <a:gd name="connsiteX95" fmla="*/ 2950028 w 3191802"/>
              <a:gd name="connsiteY95" fmla="*/ 326571 h 751114"/>
              <a:gd name="connsiteX96" fmla="*/ 2917371 w 3191802"/>
              <a:gd name="connsiteY96" fmla="*/ 304800 h 751114"/>
              <a:gd name="connsiteX97" fmla="*/ 2884714 w 3191802"/>
              <a:gd name="connsiteY97" fmla="*/ 293914 h 751114"/>
              <a:gd name="connsiteX98" fmla="*/ 2786743 w 3191802"/>
              <a:gd name="connsiteY98" fmla="*/ 250371 h 751114"/>
              <a:gd name="connsiteX99" fmla="*/ 2754086 w 3191802"/>
              <a:gd name="connsiteY99" fmla="*/ 239486 h 751114"/>
              <a:gd name="connsiteX100" fmla="*/ 2699657 w 3191802"/>
              <a:gd name="connsiteY100" fmla="*/ 195943 h 751114"/>
              <a:gd name="connsiteX101" fmla="*/ 2667000 w 3191802"/>
              <a:gd name="connsiteY101" fmla="*/ 185057 h 751114"/>
              <a:gd name="connsiteX102" fmla="*/ 2634343 w 3191802"/>
              <a:gd name="connsiteY102" fmla="*/ 152400 h 751114"/>
              <a:gd name="connsiteX103" fmla="*/ 2558143 w 3191802"/>
              <a:gd name="connsiteY103" fmla="*/ 108857 h 751114"/>
              <a:gd name="connsiteX104" fmla="*/ 2525486 w 3191802"/>
              <a:gd name="connsiteY104" fmla="*/ 97971 h 751114"/>
              <a:gd name="connsiteX105" fmla="*/ 2351314 w 3191802"/>
              <a:gd name="connsiteY105" fmla="*/ 87086 h 751114"/>
              <a:gd name="connsiteX106" fmla="*/ 2286000 w 3191802"/>
              <a:gd name="connsiteY106" fmla="*/ 108857 h 751114"/>
              <a:gd name="connsiteX107" fmla="*/ 2198914 w 3191802"/>
              <a:gd name="connsiteY107" fmla="*/ 174171 h 751114"/>
              <a:gd name="connsiteX108" fmla="*/ 2090057 w 3191802"/>
              <a:gd name="connsiteY108" fmla="*/ 206828 h 751114"/>
              <a:gd name="connsiteX109" fmla="*/ 1937657 w 3191802"/>
              <a:gd name="connsiteY109" fmla="*/ 195943 h 751114"/>
              <a:gd name="connsiteX110" fmla="*/ 1785257 w 3191802"/>
              <a:gd name="connsiteY110" fmla="*/ 163286 h 751114"/>
              <a:gd name="connsiteX111" fmla="*/ 1578428 w 3191802"/>
              <a:gd name="connsiteY111" fmla="*/ 174171 h 751114"/>
              <a:gd name="connsiteX112" fmla="*/ 1524000 w 3191802"/>
              <a:gd name="connsiteY112" fmla="*/ 228600 h 751114"/>
              <a:gd name="connsiteX113" fmla="*/ 1513114 w 3191802"/>
              <a:gd name="connsiteY113" fmla="*/ 261257 h 751114"/>
              <a:gd name="connsiteX114" fmla="*/ 1524000 w 3191802"/>
              <a:gd name="connsiteY114" fmla="*/ 293914 h 751114"/>
              <a:gd name="connsiteX115" fmla="*/ 1556657 w 3191802"/>
              <a:gd name="connsiteY115" fmla="*/ 293914 h 751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3191802" h="751114">
                <a:moveTo>
                  <a:pt x="1556657" y="293914"/>
                </a:moveTo>
                <a:cubicBezTo>
                  <a:pt x="1543957" y="297543"/>
                  <a:pt x="1478200" y="300486"/>
                  <a:pt x="1447800" y="315686"/>
                </a:cubicBezTo>
                <a:cubicBezTo>
                  <a:pt x="1376566" y="351303"/>
                  <a:pt x="1454715" y="321962"/>
                  <a:pt x="1382486" y="370114"/>
                </a:cubicBezTo>
                <a:cubicBezTo>
                  <a:pt x="1372938" y="376479"/>
                  <a:pt x="1360714" y="377371"/>
                  <a:pt x="1349828" y="381000"/>
                </a:cubicBezTo>
                <a:cubicBezTo>
                  <a:pt x="1342571" y="391886"/>
                  <a:pt x="1336672" y="403811"/>
                  <a:pt x="1328057" y="413657"/>
                </a:cubicBezTo>
                <a:cubicBezTo>
                  <a:pt x="1311161" y="432967"/>
                  <a:pt x="1273628" y="468086"/>
                  <a:pt x="1273628" y="468086"/>
                </a:cubicBezTo>
                <a:cubicBezTo>
                  <a:pt x="1246268" y="550170"/>
                  <a:pt x="1283175" y="448992"/>
                  <a:pt x="1240971" y="533400"/>
                </a:cubicBezTo>
                <a:cubicBezTo>
                  <a:pt x="1235839" y="543663"/>
                  <a:pt x="1235218" y="555794"/>
                  <a:pt x="1230086" y="566057"/>
                </a:cubicBezTo>
                <a:cubicBezTo>
                  <a:pt x="1224235" y="577759"/>
                  <a:pt x="1214165" y="587012"/>
                  <a:pt x="1208314" y="598714"/>
                </a:cubicBezTo>
                <a:cubicBezTo>
                  <a:pt x="1180050" y="655241"/>
                  <a:pt x="1218182" y="610616"/>
                  <a:pt x="1175657" y="653143"/>
                </a:cubicBezTo>
                <a:cubicBezTo>
                  <a:pt x="1173625" y="661271"/>
                  <a:pt x="1160577" y="718192"/>
                  <a:pt x="1153886" y="729343"/>
                </a:cubicBezTo>
                <a:cubicBezTo>
                  <a:pt x="1148606" y="738144"/>
                  <a:pt x="1139371" y="743857"/>
                  <a:pt x="1132114" y="751114"/>
                </a:cubicBezTo>
                <a:cubicBezTo>
                  <a:pt x="1113971" y="747485"/>
                  <a:pt x="1093551" y="749747"/>
                  <a:pt x="1077686" y="740228"/>
                </a:cubicBezTo>
                <a:cubicBezTo>
                  <a:pt x="1055685" y="727027"/>
                  <a:pt x="1041400" y="703943"/>
                  <a:pt x="1023257" y="685800"/>
                </a:cubicBezTo>
                <a:cubicBezTo>
                  <a:pt x="1016000" y="678543"/>
                  <a:pt x="1011223" y="667273"/>
                  <a:pt x="1001486" y="664028"/>
                </a:cubicBezTo>
                <a:lnTo>
                  <a:pt x="968828" y="653143"/>
                </a:lnTo>
                <a:cubicBezTo>
                  <a:pt x="913667" y="597979"/>
                  <a:pt x="985054" y="662878"/>
                  <a:pt x="914400" y="620486"/>
                </a:cubicBezTo>
                <a:cubicBezTo>
                  <a:pt x="839682" y="575656"/>
                  <a:pt x="952487" y="618668"/>
                  <a:pt x="859971" y="587828"/>
                </a:cubicBezTo>
                <a:cubicBezTo>
                  <a:pt x="820057" y="591457"/>
                  <a:pt x="779281" y="589702"/>
                  <a:pt x="740228" y="598714"/>
                </a:cubicBezTo>
                <a:cubicBezTo>
                  <a:pt x="730228" y="601022"/>
                  <a:pt x="727258" y="615206"/>
                  <a:pt x="718457" y="620486"/>
                </a:cubicBezTo>
                <a:cubicBezTo>
                  <a:pt x="708618" y="626390"/>
                  <a:pt x="696686" y="627743"/>
                  <a:pt x="685800" y="631371"/>
                </a:cubicBezTo>
                <a:cubicBezTo>
                  <a:pt x="678543" y="638628"/>
                  <a:pt x="673208" y="648553"/>
                  <a:pt x="664028" y="653143"/>
                </a:cubicBezTo>
                <a:cubicBezTo>
                  <a:pt x="643502" y="663406"/>
                  <a:pt x="598714" y="674914"/>
                  <a:pt x="598714" y="674914"/>
                </a:cubicBezTo>
                <a:cubicBezTo>
                  <a:pt x="577287" y="660630"/>
                  <a:pt x="559799" y="652055"/>
                  <a:pt x="544286" y="631371"/>
                </a:cubicBezTo>
                <a:cubicBezTo>
                  <a:pt x="528587" y="610438"/>
                  <a:pt x="519245" y="584559"/>
                  <a:pt x="500743" y="566057"/>
                </a:cubicBezTo>
                <a:lnTo>
                  <a:pt x="435428" y="500743"/>
                </a:lnTo>
                <a:cubicBezTo>
                  <a:pt x="428171" y="493486"/>
                  <a:pt x="419350" y="487511"/>
                  <a:pt x="413657" y="478971"/>
                </a:cubicBezTo>
                <a:cubicBezTo>
                  <a:pt x="403767" y="464136"/>
                  <a:pt x="387351" y="434885"/>
                  <a:pt x="370114" y="424543"/>
                </a:cubicBezTo>
                <a:cubicBezTo>
                  <a:pt x="360275" y="418639"/>
                  <a:pt x="348343" y="417286"/>
                  <a:pt x="337457" y="413657"/>
                </a:cubicBezTo>
                <a:cubicBezTo>
                  <a:pt x="289552" y="429626"/>
                  <a:pt x="305172" y="430078"/>
                  <a:pt x="239486" y="413657"/>
                </a:cubicBezTo>
                <a:cubicBezTo>
                  <a:pt x="217222" y="408091"/>
                  <a:pt x="174171" y="391886"/>
                  <a:pt x="174171" y="391886"/>
                </a:cubicBezTo>
                <a:lnTo>
                  <a:pt x="130628" y="348343"/>
                </a:lnTo>
                <a:cubicBezTo>
                  <a:pt x="119742" y="337457"/>
                  <a:pt x="106510" y="328495"/>
                  <a:pt x="97971" y="315686"/>
                </a:cubicBezTo>
                <a:cubicBezTo>
                  <a:pt x="44929" y="236119"/>
                  <a:pt x="109673" y="336165"/>
                  <a:pt x="54428" y="239486"/>
                </a:cubicBezTo>
                <a:cubicBezTo>
                  <a:pt x="47937" y="228127"/>
                  <a:pt x="37970" y="218784"/>
                  <a:pt x="32657" y="206828"/>
                </a:cubicBezTo>
                <a:cubicBezTo>
                  <a:pt x="23337" y="185857"/>
                  <a:pt x="18143" y="163285"/>
                  <a:pt x="10886" y="141514"/>
                </a:cubicBezTo>
                <a:lnTo>
                  <a:pt x="0" y="108857"/>
                </a:lnTo>
                <a:cubicBezTo>
                  <a:pt x="3629" y="97971"/>
                  <a:pt x="2772" y="84314"/>
                  <a:pt x="10886" y="76200"/>
                </a:cubicBezTo>
                <a:cubicBezTo>
                  <a:pt x="19000" y="68086"/>
                  <a:pt x="32068" y="65314"/>
                  <a:pt x="43543" y="65314"/>
                </a:cubicBezTo>
                <a:cubicBezTo>
                  <a:pt x="58504" y="65314"/>
                  <a:pt x="72701" y="72090"/>
                  <a:pt x="87086" y="76200"/>
                </a:cubicBezTo>
                <a:cubicBezTo>
                  <a:pt x="126520" y="87467"/>
                  <a:pt x="116619" y="85004"/>
                  <a:pt x="152400" y="108857"/>
                </a:cubicBezTo>
                <a:cubicBezTo>
                  <a:pt x="168566" y="133106"/>
                  <a:pt x="173784" y="145559"/>
                  <a:pt x="195943" y="163286"/>
                </a:cubicBezTo>
                <a:cubicBezTo>
                  <a:pt x="206159" y="171459"/>
                  <a:pt x="218549" y="176682"/>
                  <a:pt x="228600" y="185057"/>
                </a:cubicBezTo>
                <a:cubicBezTo>
                  <a:pt x="240427" y="194912"/>
                  <a:pt x="249431" y="207859"/>
                  <a:pt x="261257" y="217714"/>
                </a:cubicBezTo>
                <a:cubicBezTo>
                  <a:pt x="271308" y="226090"/>
                  <a:pt x="283698" y="231313"/>
                  <a:pt x="293914" y="239486"/>
                </a:cubicBezTo>
                <a:cubicBezTo>
                  <a:pt x="301928" y="245897"/>
                  <a:pt x="306506" y="256667"/>
                  <a:pt x="315686" y="261257"/>
                </a:cubicBezTo>
                <a:cubicBezTo>
                  <a:pt x="336212" y="271520"/>
                  <a:pt x="381000" y="283028"/>
                  <a:pt x="381000" y="283028"/>
                </a:cubicBezTo>
                <a:lnTo>
                  <a:pt x="446314" y="348343"/>
                </a:lnTo>
                <a:lnTo>
                  <a:pt x="468086" y="370114"/>
                </a:lnTo>
                <a:cubicBezTo>
                  <a:pt x="475343" y="377371"/>
                  <a:pt x="481317" y="386193"/>
                  <a:pt x="489857" y="391886"/>
                </a:cubicBezTo>
                <a:cubicBezTo>
                  <a:pt x="500743" y="399143"/>
                  <a:pt x="512581" y="405143"/>
                  <a:pt x="522514" y="413657"/>
                </a:cubicBezTo>
                <a:cubicBezTo>
                  <a:pt x="538099" y="427015"/>
                  <a:pt x="551543" y="442686"/>
                  <a:pt x="566057" y="457200"/>
                </a:cubicBezTo>
                <a:cubicBezTo>
                  <a:pt x="576943" y="468086"/>
                  <a:pt x="583529" y="487326"/>
                  <a:pt x="598714" y="489857"/>
                </a:cubicBezTo>
                <a:lnTo>
                  <a:pt x="664028" y="500743"/>
                </a:lnTo>
                <a:cubicBezTo>
                  <a:pt x="732971" y="497114"/>
                  <a:pt x="802078" y="495838"/>
                  <a:pt x="870857" y="489857"/>
                </a:cubicBezTo>
                <a:cubicBezTo>
                  <a:pt x="885762" y="488561"/>
                  <a:pt x="899513" y="480460"/>
                  <a:pt x="914400" y="478971"/>
                </a:cubicBezTo>
                <a:cubicBezTo>
                  <a:pt x="972282" y="473183"/>
                  <a:pt x="1030514" y="471714"/>
                  <a:pt x="1088571" y="468086"/>
                </a:cubicBezTo>
                <a:cubicBezTo>
                  <a:pt x="1110343" y="460829"/>
                  <a:pt x="1141156" y="465409"/>
                  <a:pt x="1153886" y="446314"/>
                </a:cubicBezTo>
                <a:lnTo>
                  <a:pt x="1197428" y="381000"/>
                </a:lnTo>
                <a:cubicBezTo>
                  <a:pt x="1211357" y="360107"/>
                  <a:pt x="1240119" y="312342"/>
                  <a:pt x="1262743" y="304800"/>
                </a:cubicBezTo>
                <a:lnTo>
                  <a:pt x="1295400" y="293914"/>
                </a:lnTo>
                <a:cubicBezTo>
                  <a:pt x="1378439" y="210875"/>
                  <a:pt x="1281947" y="297630"/>
                  <a:pt x="1360714" y="250371"/>
                </a:cubicBezTo>
                <a:cubicBezTo>
                  <a:pt x="1369515" y="245091"/>
                  <a:pt x="1373306" y="233190"/>
                  <a:pt x="1382486" y="228600"/>
                </a:cubicBezTo>
                <a:cubicBezTo>
                  <a:pt x="1403012" y="218337"/>
                  <a:pt x="1447800" y="206828"/>
                  <a:pt x="1447800" y="206828"/>
                </a:cubicBezTo>
                <a:lnTo>
                  <a:pt x="1621971" y="217714"/>
                </a:lnTo>
                <a:cubicBezTo>
                  <a:pt x="1665554" y="220827"/>
                  <a:pt x="1708906" y="228600"/>
                  <a:pt x="1752600" y="228600"/>
                </a:cubicBezTo>
                <a:cubicBezTo>
                  <a:pt x="1792679" y="228600"/>
                  <a:pt x="1832429" y="221343"/>
                  <a:pt x="1872343" y="217714"/>
                </a:cubicBezTo>
                <a:cubicBezTo>
                  <a:pt x="1890486" y="214085"/>
                  <a:pt x="1908743" y="210988"/>
                  <a:pt x="1926771" y="206828"/>
                </a:cubicBezTo>
                <a:cubicBezTo>
                  <a:pt x="1955927" y="200100"/>
                  <a:pt x="1984166" y="188768"/>
                  <a:pt x="2013857" y="185057"/>
                </a:cubicBezTo>
                <a:lnTo>
                  <a:pt x="2100943" y="174171"/>
                </a:lnTo>
                <a:cubicBezTo>
                  <a:pt x="2111829" y="170543"/>
                  <a:pt x="2123570" y="168858"/>
                  <a:pt x="2133600" y="163286"/>
                </a:cubicBezTo>
                <a:cubicBezTo>
                  <a:pt x="2156473" y="150579"/>
                  <a:pt x="2198914" y="119743"/>
                  <a:pt x="2198914" y="119743"/>
                </a:cubicBezTo>
                <a:cubicBezTo>
                  <a:pt x="2238829" y="59872"/>
                  <a:pt x="2198914" y="110672"/>
                  <a:pt x="2253343" y="65314"/>
                </a:cubicBezTo>
                <a:cubicBezTo>
                  <a:pt x="2265169" y="55459"/>
                  <a:pt x="2274173" y="42512"/>
                  <a:pt x="2286000" y="32657"/>
                </a:cubicBezTo>
                <a:cubicBezTo>
                  <a:pt x="2314135" y="9211"/>
                  <a:pt x="2318585" y="10910"/>
                  <a:pt x="2351314" y="0"/>
                </a:cubicBezTo>
                <a:cubicBezTo>
                  <a:pt x="2450712" y="12425"/>
                  <a:pt x="2422823" y="4418"/>
                  <a:pt x="2514600" y="32657"/>
                </a:cubicBezTo>
                <a:cubicBezTo>
                  <a:pt x="2536534" y="39406"/>
                  <a:pt x="2558143" y="47171"/>
                  <a:pt x="2579914" y="54428"/>
                </a:cubicBezTo>
                <a:lnTo>
                  <a:pt x="2612571" y="65314"/>
                </a:lnTo>
                <a:cubicBezTo>
                  <a:pt x="2667739" y="120482"/>
                  <a:pt x="2596341" y="55575"/>
                  <a:pt x="2667000" y="97971"/>
                </a:cubicBezTo>
                <a:cubicBezTo>
                  <a:pt x="2675801" y="103251"/>
                  <a:pt x="2679591" y="115153"/>
                  <a:pt x="2688771" y="119743"/>
                </a:cubicBezTo>
                <a:cubicBezTo>
                  <a:pt x="2709297" y="130006"/>
                  <a:pt x="2754086" y="141514"/>
                  <a:pt x="2754086" y="141514"/>
                </a:cubicBezTo>
                <a:cubicBezTo>
                  <a:pt x="2764972" y="148771"/>
                  <a:pt x="2775041" y="157435"/>
                  <a:pt x="2786743" y="163286"/>
                </a:cubicBezTo>
                <a:cubicBezTo>
                  <a:pt x="2797006" y="168418"/>
                  <a:pt x="2809561" y="168267"/>
                  <a:pt x="2819400" y="174171"/>
                </a:cubicBezTo>
                <a:cubicBezTo>
                  <a:pt x="2828201" y="179451"/>
                  <a:pt x="2831991" y="191353"/>
                  <a:pt x="2841171" y="195943"/>
                </a:cubicBezTo>
                <a:cubicBezTo>
                  <a:pt x="2861697" y="206206"/>
                  <a:pt x="2884714" y="210457"/>
                  <a:pt x="2906486" y="217714"/>
                </a:cubicBezTo>
                <a:lnTo>
                  <a:pt x="2939143" y="228600"/>
                </a:lnTo>
                <a:cubicBezTo>
                  <a:pt x="2950029" y="232229"/>
                  <a:pt x="2962253" y="233121"/>
                  <a:pt x="2971800" y="239486"/>
                </a:cubicBezTo>
                <a:cubicBezTo>
                  <a:pt x="2982686" y="246743"/>
                  <a:pt x="2992502" y="255944"/>
                  <a:pt x="3004457" y="261257"/>
                </a:cubicBezTo>
                <a:cubicBezTo>
                  <a:pt x="3025428" y="270577"/>
                  <a:pt x="3069771" y="283028"/>
                  <a:pt x="3069771" y="283028"/>
                </a:cubicBezTo>
                <a:cubicBezTo>
                  <a:pt x="3077028" y="290285"/>
                  <a:pt x="3082363" y="300210"/>
                  <a:pt x="3091543" y="304800"/>
                </a:cubicBezTo>
                <a:cubicBezTo>
                  <a:pt x="3112069" y="315063"/>
                  <a:pt x="3156857" y="326571"/>
                  <a:pt x="3156857" y="326571"/>
                </a:cubicBezTo>
                <a:cubicBezTo>
                  <a:pt x="3157872" y="328600"/>
                  <a:pt x="3191802" y="391331"/>
                  <a:pt x="3189514" y="402771"/>
                </a:cubicBezTo>
                <a:cubicBezTo>
                  <a:pt x="3187501" y="412835"/>
                  <a:pt x="3175000" y="417286"/>
                  <a:pt x="3167743" y="424543"/>
                </a:cubicBezTo>
                <a:cubicBezTo>
                  <a:pt x="3142655" y="420362"/>
                  <a:pt x="3096571" y="416171"/>
                  <a:pt x="3069771" y="402771"/>
                </a:cubicBezTo>
                <a:cubicBezTo>
                  <a:pt x="3025092" y="380432"/>
                  <a:pt x="3049096" y="386231"/>
                  <a:pt x="3015343" y="359228"/>
                </a:cubicBezTo>
                <a:cubicBezTo>
                  <a:pt x="2963353" y="317636"/>
                  <a:pt x="3003680" y="353396"/>
                  <a:pt x="2950028" y="326571"/>
                </a:cubicBezTo>
                <a:cubicBezTo>
                  <a:pt x="2938326" y="320720"/>
                  <a:pt x="2929073" y="310651"/>
                  <a:pt x="2917371" y="304800"/>
                </a:cubicBezTo>
                <a:cubicBezTo>
                  <a:pt x="2907108" y="299668"/>
                  <a:pt x="2894977" y="299046"/>
                  <a:pt x="2884714" y="293914"/>
                </a:cubicBezTo>
                <a:cubicBezTo>
                  <a:pt x="2781216" y="242165"/>
                  <a:pt x="2955238" y="306536"/>
                  <a:pt x="2786743" y="250371"/>
                </a:cubicBezTo>
                <a:lnTo>
                  <a:pt x="2754086" y="239486"/>
                </a:lnTo>
                <a:cubicBezTo>
                  <a:pt x="2733835" y="219235"/>
                  <a:pt x="2727122" y="209676"/>
                  <a:pt x="2699657" y="195943"/>
                </a:cubicBezTo>
                <a:cubicBezTo>
                  <a:pt x="2689394" y="190811"/>
                  <a:pt x="2677886" y="188686"/>
                  <a:pt x="2667000" y="185057"/>
                </a:cubicBezTo>
                <a:cubicBezTo>
                  <a:pt x="2656114" y="174171"/>
                  <a:pt x="2646169" y="162255"/>
                  <a:pt x="2634343" y="152400"/>
                </a:cubicBezTo>
                <a:cubicBezTo>
                  <a:pt x="2615048" y="136320"/>
                  <a:pt x="2580068" y="118253"/>
                  <a:pt x="2558143" y="108857"/>
                </a:cubicBezTo>
                <a:cubicBezTo>
                  <a:pt x="2547596" y="104337"/>
                  <a:pt x="2536372" y="101600"/>
                  <a:pt x="2525486" y="97971"/>
                </a:cubicBezTo>
                <a:cubicBezTo>
                  <a:pt x="2469940" y="42427"/>
                  <a:pt x="2502839" y="64357"/>
                  <a:pt x="2351314" y="87086"/>
                </a:cubicBezTo>
                <a:cubicBezTo>
                  <a:pt x="2328619" y="90490"/>
                  <a:pt x="2286000" y="108857"/>
                  <a:pt x="2286000" y="108857"/>
                </a:cubicBezTo>
                <a:cubicBezTo>
                  <a:pt x="2260210" y="134645"/>
                  <a:pt x="2235838" y="161863"/>
                  <a:pt x="2198914" y="174171"/>
                </a:cubicBezTo>
                <a:cubicBezTo>
                  <a:pt x="2119407" y="200674"/>
                  <a:pt x="2155864" y="190377"/>
                  <a:pt x="2090057" y="206828"/>
                </a:cubicBezTo>
                <a:cubicBezTo>
                  <a:pt x="2039257" y="203200"/>
                  <a:pt x="1988193" y="202260"/>
                  <a:pt x="1937657" y="195943"/>
                </a:cubicBezTo>
                <a:cubicBezTo>
                  <a:pt x="1888262" y="189769"/>
                  <a:pt x="1834728" y="175653"/>
                  <a:pt x="1785257" y="163286"/>
                </a:cubicBezTo>
                <a:cubicBezTo>
                  <a:pt x="1716314" y="166914"/>
                  <a:pt x="1645405" y="157427"/>
                  <a:pt x="1578428" y="174171"/>
                </a:cubicBezTo>
                <a:cubicBezTo>
                  <a:pt x="1553536" y="180394"/>
                  <a:pt x="1524000" y="228600"/>
                  <a:pt x="1524000" y="228600"/>
                </a:cubicBezTo>
                <a:cubicBezTo>
                  <a:pt x="1520371" y="239486"/>
                  <a:pt x="1513114" y="249782"/>
                  <a:pt x="1513114" y="261257"/>
                </a:cubicBezTo>
                <a:cubicBezTo>
                  <a:pt x="1513114" y="272732"/>
                  <a:pt x="1521217" y="282782"/>
                  <a:pt x="1524000" y="293914"/>
                </a:cubicBezTo>
                <a:cubicBezTo>
                  <a:pt x="1524880" y="297434"/>
                  <a:pt x="1569357" y="290285"/>
                  <a:pt x="1556657" y="293914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rgbClr val="92D050"/>
            </a:solidFill>
          </a:ln>
          <a:effectLst>
            <a:glow rad="1016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Freeform 280"/>
          <p:cNvSpPr/>
          <p:nvPr/>
        </p:nvSpPr>
        <p:spPr>
          <a:xfrm>
            <a:off x="6453275" y="2332130"/>
            <a:ext cx="2004925" cy="846499"/>
          </a:xfrm>
          <a:custGeom>
            <a:avLst/>
            <a:gdLst>
              <a:gd name="connsiteX0" fmla="*/ 851039 w 2004925"/>
              <a:gd name="connsiteY0" fmla="*/ 258670 h 846499"/>
              <a:gd name="connsiteX1" fmla="*/ 753068 w 2004925"/>
              <a:gd name="connsiteY1" fmla="*/ 193356 h 846499"/>
              <a:gd name="connsiteX2" fmla="*/ 687754 w 2004925"/>
              <a:gd name="connsiteY2" fmla="*/ 171584 h 846499"/>
              <a:gd name="connsiteX3" fmla="*/ 633325 w 2004925"/>
              <a:gd name="connsiteY3" fmla="*/ 182470 h 846499"/>
              <a:gd name="connsiteX4" fmla="*/ 578896 w 2004925"/>
              <a:gd name="connsiteY4" fmla="*/ 226013 h 846499"/>
              <a:gd name="connsiteX5" fmla="*/ 546239 w 2004925"/>
              <a:gd name="connsiteY5" fmla="*/ 280441 h 846499"/>
              <a:gd name="connsiteX6" fmla="*/ 502696 w 2004925"/>
              <a:gd name="connsiteY6" fmla="*/ 345756 h 846499"/>
              <a:gd name="connsiteX7" fmla="*/ 480925 w 2004925"/>
              <a:gd name="connsiteY7" fmla="*/ 378413 h 846499"/>
              <a:gd name="connsiteX8" fmla="*/ 382954 w 2004925"/>
              <a:gd name="connsiteY8" fmla="*/ 465499 h 846499"/>
              <a:gd name="connsiteX9" fmla="*/ 361182 w 2004925"/>
              <a:gd name="connsiteY9" fmla="*/ 487270 h 846499"/>
              <a:gd name="connsiteX10" fmla="*/ 295868 w 2004925"/>
              <a:gd name="connsiteY10" fmla="*/ 509041 h 846499"/>
              <a:gd name="connsiteX11" fmla="*/ 208782 w 2004925"/>
              <a:gd name="connsiteY11" fmla="*/ 541699 h 846499"/>
              <a:gd name="connsiteX12" fmla="*/ 187011 w 2004925"/>
              <a:gd name="connsiteY12" fmla="*/ 519927 h 846499"/>
              <a:gd name="connsiteX13" fmla="*/ 143468 w 2004925"/>
              <a:gd name="connsiteY13" fmla="*/ 498156 h 846499"/>
              <a:gd name="connsiteX14" fmla="*/ 110811 w 2004925"/>
              <a:gd name="connsiteY14" fmla="*/ 443727 h 846499"/>
              <a:gd name="connsiteX15" fmla="*/ 67268 w 2004925"/>
              <a:gd name="connsiteY15" fmla="*/ 400184 h 846499"/>
              <a:gd name="connsiteX16" fmla="*/ 56382 w 2004925"/>
              <a:gd name="connsiteY16" fmla="*/ 367527 h 846499"/>
              <a:gd name="connsiteX17" fmla="*/ 23725 w 2004925"/>
              <a:gd name="connsiteY17" fmla="*/ 345756 h 846499"/>
              <a:gd name="connsiteX18" fmla="*/ 1954 w 2004925"/>
              <a:gd name="connsiteY18" fmla="*/ 323984 h 846499"/>
              <a:gd name="connsiteX19" fmla="*/ 34611 w 2004925"/>
              <a:gd name="connsiteY19" fmla="*/ 236899 h 846499"/>
              <a:gd name="connsiteX20" fmla="*/ 67268 w 2004925"/>
              <a:gd name="connsiteY20" fmla="*/ 226013 h 846499"/>
              <a:gd name="connsiteX21" fmla="*/ 176125 w 2004925"/>
              <a:gd name="connsiteY21" fmla="*/ 236899 h 846499"/>
              <a:gd name="connsiteX22" fmla="*/ 241439 w 2004925"/>
              <a:gd name="connsiteY22" fmla="*/ 215127 h 846499"/>
              <a:gd name="connsiteX23" fmla="*/ 263211 w 2004925"/>
              <a:gd name="connsiteY23" fmla="*/ 171584 h 846499"/>
              <a:gd name="connsiteX24" fmla="*/ 284982 w 2004925"/>
              <a:gd name="connsiteY24" fmla="*/ 138927 h 846499"/>
              <a:gd name="connsiteX25" fmla="*/ 295868 w 2004925"/>
              <a:gd name="connsiteY25" fmla="*/ 106270 h 846499"/>
              <a:gd name="connsiteX26" fmla="*/ 284982 w 2004925"/>
              <a:gd name="connsiteY26" fmla="*/ 40956 h 846499"/>
              <a:gd name="connsiteX27" fmla="*/ 274096 w 2004925"/>
              <a:gd name="connsiteY27" fmla="*/ 8299 h 846499"/>
              <a:gd name="connsiteX28" fmla="*/ 317639 w 2004925"/>
              <a:gd name="connsiteY28" fmla="*/ 19184 h 846499"/>
              <a:gd name="connsiteX29" fmla="*/ 361182 w 2004925"/>
              <a:gd name="connsiteY29" fmla="*/ 40956 h 846499"/>
              <a:gd name="connsiteX30" fmla="*/ 404725 w 2004925"/>
              <a:gd name="connsiteY30" fmla="*/ 51841 h 846499"/>
              <a:gd name="connsiteX31" fmla="*/ 524468 w 2004925"/>
              <a:gd name="connsiteY31" fmla="*/ 95384 h 846499"/>
              <a:gd name="connsiteX32" fmla="*/ 600668 w 2004925"/>
              <a:gd name="connsiteY32" fmla="*/ 73613 h 846499"/>
              <a:gd name="connsiteX33" fmla="*/ 644211 w 2004925"/>
              <a:gd name="connsiteY33" fmla="*/ 62727 h 846499"/>
              <a:gd name="connsiteX34" fmla="*/ 687754 w 2004925"/>
              <a:gd name="connsiteY34" fmla="*/ 40956 h 846499"/>
              <a:gd name="connsiteX35" fmla="*/ 753068 w 2004925"/>
              <a:gd name="connsiteY35" fmla="*/ 8299 h 846499"/>
              <a:gd name="connsiteX36" fmla="*/ 807496 w 2004925"/>
              <a:gd name="connsiteY36" fmla="*/ 19184 h 846499"/>
              <a:gd name="connsiteX37" fmla="*/ 829268 w 2004925"/>
              <a:gd name="connsiteY37" fmla="*/ 40956 h 846499"/>
              <a:gd name="connsiteX38" fmla="*/ 872811 w 2004925"/>
              <a:gd name="connsiteY38" fmla="*/ 51841 h 846499"/>
              <a:gd name="connsiteX39" fmla="*/ 883696 w 2004925"/>
              <a:gd name="connsiteY39" fmla="*/ 84499 h 846499"/>
              <a:gd name="connsiteX40" fmla="*/ 949011 w 2004925"/>
              <a:gd name="connsiteY40" fmla="*/ 128041 h 846499"/>
              <a:gd name="connsiteX41" fmla="*/ 1036096 w 2004925"/>
              <a:gd name="connsiteY41" fmla="*/ 160699 h 846499"/>
              <a:gd name="connsiteX42" fmla="*/ 1166725 w 2004925"/>
              <a:gd name="connsiteY42" fmla="*/ 149813 h 846499"/>
              <a:gd name="connsiteX43" fmla="*/ 1286468 w 2004925"/>
              <a:gd name="connsiteY43" fmla="*/ 117156 h 846499"/>
              <a:gd name="connsiteX44" fmla="*/ 1406211 w 2004925"/>
              <a:gd name="connsiteY44" fmla="*/ 95384 h 846499"/>
              <a:gd name="connsiteX45" fmla="*/ 1689239 w 2004925"/>
              <a:gd name="connsiteY45" fmla="*/ 84499 h 846499"/>
              <a:gd name="connsiteX46" fmla="*/ 1754554 w 2004925"/>
              <a:gd name="connsiteY46" fmla="*/ 117156 h 846499"/>
              <a:gd name="connsiteX47" fmla="*/ 1787211 w 2004925"/>
              <a:gd name="connsiteY47" fmla="*/ 138927 h 846499"/>
              <a:gd name="connsiteX48" fmla="*/ 1852525 w 2004925"/>
              <a:gd name="connsiteY48" fmla="*/ 171584 h 846499"/>
              <a:gd name="connsiteX49" fmla="*/ 1863411 w 2004925"/>
              <a:gd name="connsiteY49" fmla="*/ 204241 h 846499"/>
              <a:gd name="connsiteX50" fmla="*/ 1906954 w 2004925"/>
              <a:gd name="connsiteY50" fmla="*/ 258670 h 846499"/>
              <a:gd name="connsiteX51" fmla="*/ 1950496 w 2004925"/>
              <a:gd name="connsiteY51" fmla="*/ 345756 h 846499"/>
              <a:gd name="connsiteX52" fmla="*/ 1961382 w 2004925"/>
              <a:gd name="connsiteY52" fmla="*/ 389299 h 846499"/>
              <a:gd name="connsiteX53" fmla="*/ 1983154 w 2004925"/>
              <a:gd name="connsiteY53" fmla="*/ 421956 h 846499"/>
              <a:gd name="connsiteX54" fmla="*/ 1994039 w 2004925"/>
              <a:gd name="connsiteY54" fmla="*/ 519927 h 846499"/>
              <a:gd name="connsiteX55" fmla="*/ 2004925 w 2004925"/>
              <a:gd name="connsiteY55" fmla="*/ 552584 h 846499"/>
              <a:gd name="connsiteX56" fmla="*/ 1994039 w 2004925"/>
              <a:gd name="connsiteY56" fmla="*/ 585241 h 846499"/>
              <a:gd name="connsiteX57" fmla="*/ 1961382 w 2004925"/>
              <a:gd name="connsiteY57" fmla="*/ 596127 h 846499"/>
              <a:gd name="connsiteX58" fmla="*/ 1852525 w 2004925"/>
              <a:gd name="connsiteY58" fmla="*/ 563470 h 846499"/>
              <a:gd name="connsiteX59" fmla="*/ 1819868 w 2004925"/>
              <a:gd name="connsiteY59" fmla="*/ 552584 h 846499"/>
              <a:gd name="connsiteX60" fmla="*/ 1787211 w 2004925"/>
              <a:gd name="connsiteY60" fmla="*/ 541699 h 846499"/>
              <a:gd name="connsiteX61" fmla="*/ 1754554 w 2004925"/>
              <a:gd name="connsiteY61" fmla="*/ 519927 h 846499"/>
              <a:gd name="connsiteX62" fmla="*/ 1438868 w 2004925"/>
              <a:gd name="connsiteY62" fmla="*/ 541699 h 846499"/>
              <a:gd name="connsiteX63" fmla="*/ 1395325 w 2004925"/>
              <a:gd name="connsiteY63" fmla="*/ 596127 h 846499"/>
              <a:gd name="connsiteX64" fmla="*/ 1362668 w 2004925"/>
              <a:gd name="connsiteY64" fmla="*/ 661441 h 846499"/>
              <a:gd name="connsiteX65" fmla="*/ 1330011 w 2004925"/>
              <a:gd name="connsiteY65" fmla="*/ 781184 h 846499"/>
              <a:gd name="connsiteX66" fmla="*/ 1297354 w 2004925"/>
              <a:gd name="connsiteY66" fmla="*/ 835613 h 846499"/>
              <a:gd name="connsiteX67" fmla="*/ 1264696 w 2004925"/>
              <a:gd name="connsiteY67" fmla="*/ 846499 h 846499"/>
              <a:gd name="connsiteX68" fmla="*/ 1242925 w 2004925"/>
              <a:gd name="connsiteY68" fmla="*/ 824727 h 846499"/>
              <a:gd name="connsiteX69" fmla="*/ 1177611 w 2004925"/>
              <a:gd name="connsiteY69" fmla="*/ 748527 h 846499"/>
              <a:gd name="connsiteX70" fmla="*/ 1166725 w 2004925"/>
              <a:gd name="connsiteY70" fmla="*/ 715870 h 846499"/>
              <a:gd name="connsiteX71" fmla="*/ 1134068 w 2004925"/>
              <a:gd name="connsiteY71" fmla="*/ 694099 h 846499"/>
              <a:gd name="connsiteX72" fmla="*/ 1112296 w 2004925"/>
              <a:gd name="connsiteY72" fmla="*/ 628784 h 846499"/>
              <a:gd name="connsiteX73" fmla="*/ 1090525 w 2004925"/>
              <a:gd name="connsiteY73" fmla="*/ 563470 h 846499"/>
              <a:gd name="connsiteX74" fmla="*/ 1079639 w 2004925"/>
              <a:gd name="connsiteY74" fmla="*/ 530813 h 846499"/>
              <a:gd name="connsiteX75" fmla="*/ 1068754 w 2004925"/>
              <a:gd name="connsiteY75" fmla="*/ 454613 h 846499"/>
              <a:gd name="connsiteX76" fmla="*/ 1057868 w 2004925"/>
              <a:gd name="connsiteY76" fmla="*/ 421956 h 846499"/>
              <a:gd name="connsiteX77" fmla="*/ 1036096 w 2004925"/>
              <a:gd name="connsiteY77" fmla="*/ 313099 h 846499"/>
              <a:gd name="connsiteX78" fmla="*/ 1014325 w 2004925"/>
              <a:gd name="connsiteY78" fmla="*/ 291327 h 846499"/>
              <a:gd name="connsiteX79" fmla="*/ 1003439 w 2004925"/>
              <a:gd name="connsiteY79" fmla="*/ 258670 h 846499"/>
              <a:gd name="connsiteX80" fmla="*/ 894582 w 2004925"/>
              <a:gd name="connsiteY80" fmla="*/ 247784 h 846499"/>
              <a:gd name="connsiteX81" fmla="*/ 851039 w 2004925"/>
              <a:gd name="connsiteY81" fmla="*/ 258670 h 84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2004925" h="846499">
                <a:moveTo>
                  <a:pt x="851039" y="258670"/>
                </a:moveTo>
                <a:cubicBezTo>
                  <a:pt x="818382" y="236899"/>
                  <a:pt x="790303" y="205768"/>
                  <a:pt x="753068" y="193356"/>
                </a:cubicBezTo>
                <a:lnTo>
                  <a:pt x="687754" y="171584"/>
                </a:lnTo>
                <a:cubicBezTo>
                  <a:pt x="669611" y="175213"/>
                  <a:pt x="650649" y="175973"/>
                  <a:pt x="633325" y="182470"/>
                </a:cubicBezTo>
                <a:cubicBezTo>
                  <a:pt x="611353" y="190709"/>
                  <a:pt x="594837" y="210072"/>
                  <a:pt x="578896" y="226013"/>
                </a:cubicBezTo>
                <a:cubicBezTo>
                  <a:pt x="558083" y="288455"/>
                  <a:pt x="582102" y="232624"/>
                  <a:pt x="546239" y="280441"/>
                </a:cubicBezTo>
                <a:cubicBezTo>
                  <a:pt x="530539" y="301374"/>
                  <a:pt x="517210" y="323984"/>
                  <a:pt x="502696" y="345756"/>
                </a:cubicBezTo>
                <a:cubicBezTo>
                  <a:pt x="495439" y="356642"/>
                  <a:pt x="491391" y="370563"/>
                  <a:pt x="480925" y="378413"/>
                </a:cubicBezTo>
                <a:cubicBezTo>
                  <a:pt x="416852" y="426467"/>
                  <a:pt x="450216" y="398237"/>
                  <a:pt x="382954" y="465499"/>
                </a:cubicBezTo>
                <a:cubicBezTo>
                  <a:pt x="375697" y="472756"/>
                  <a:pt x="370919" y="484025"/>
                  <a:pt x="361182" y="487270"/>
                </a:cubicBezTo>
                <a:lnTo>
                  <a:pt x="295868" y="509041"/>
                </a:lnTo>
                <a:cubicBezTo>
                  <a:pt x="267959" y="527648"/>
                  <a:pt x="247554" y="547238"/>
                  <a:pt x="208782" y="541699"/>
                </a:cubicBezTo>
                <a:cubicBezTo>
                  <a:pt x="198622" y="540248"/>
                  <a:pt x="195550" y="525620"/>
                  <a:pt x="187011" y="519927"/>
                </a:cubicBezTo>
                <a:cubicBezTo>
                  <a:pt x="173509" y="510926"/>
                  <a:pt x="157982" y="505413"/>
                  <a:pt x="143468" y="498156"/>
                </a:cubicBezTo>
                <a:cubicBezTo>
                  <a:pt x="63023" y="417711"/>
                  <a:pt x="181467" y="542646"/>
                  <a:pt x="110811" y="443727"/>
                </a:cubicBezTo>
                <a:cubicBezTo>
                  <a:pt x="98880" y="427024"/>
                  <a:pt x="67268" y="400184"/>
                  <a:pt x="67268" y="400184"/>
                </a:cubicBezTo>
                <a:cubicBezTo>
                  <a:pt x="63639" y="389298"/>
                  <a:pt x="63550" y="376487"/>
                  <a:pt x="56382" y="367527"/>
                </a:cubicBezTo>
                <a:cubicBezTo>
                  <a:pt x="48209" y="357311"/>
                  <a:pt x="33941" y="353929"/>
                  <a:pt x="23725" y="345756"/>
                </a:cubicBezTo>
                <a:cubicBezTo>
                  <a:pt x="15711" y="339345"/>
                  <a:pt x="9211" y="331241"/>
                  <a:pt x="1954" y="323984"/>
                </a:cubicBezTo>
                <a:cubicBezTo>
                  <a:pt x="8573" y="284270"/>
                  <a:pt x="0" y="257665"/>
                  <a:pt x="34611" y="236899"/>
                </a:cubicBezTo>
                <a:cubicBezTo>
                  <a:pt x="44450" y="230995"/>
                  <a:pt x="56382" y="229642"/>
                  <a:pt x="67268" y="226013"/>
                </a:cubicBezTo>
                <a:cubicBezTo>
                  <a:pt x="103554" y="229642"/>
                  <a:pt x="139729" y="239174"/>
                  <a:pt x="176125" y="236899"/>
                </a:cubicBezTo>
                <a:cubicBezTo>
                  <a:pt x="199029" y="235467"/>
                  <a:pt x="241439" y="215127"/>
                  <a:pt x="241439" y="215127"/>
                </a:cubicBezTo>
                <a:cubicBezTo>
                  <a:pt x="248696" y="200613"/>
                  <a:pt x="255160" y="185673"/>
                  <a:pt x="263211" y="171584"/>
                </a:cubicBezTo>
                <a:cubicBezTo>
                  <a:pt x="269702" y="160225"/>
                  <a:pt x="279131" y="150629"/>
                  <a:pt x="284982" y="138927"/>
                </a:cubicBezTo>
                <a:cubicBezTo>
                  <a:pt x="290114" y="128664"/>
                  <a:pt x="292239" y="117156"/>
                  <a:pt x="295868" y="106270"/>
                </a:cubicBezTo>
                <a:cubicBezTo>
                  <a:pt x="292239" y="84499"/>
                  <a:pt x="289770" y="62502"/>
                  <a:pt x="284982" y="40956"/>
                </a:cubicBezTo>
                <a:cubicBezTo>
                  <a:pt x="282493" y="29755"/>
                  <a:pt x="264549" y="14664"/>
                  <a:pt x="274096" y="8299"/>
                </a:cubicBezTo>
                <a:cubicBezTo>
                  <a:pt x="286544" y="0"/>
                  <a:pt x="303125" y="15556"/>
                  <a:pt x="317639" y="19184"/>
                </a:cubicBezTo>
                <a:cubicBezTo>
                  <a:pt x="332153" y="26441"/>
                  <a:pt x="345988" y="35258"/>
                  <a:pt x="361182" y="40956"/>
                </a:cubicBezTo>
                <a:cubicBezTo>
                  <a:pt x="375190" y="46209"/>
                  <a:pt x="390395" y="47542"/>
                  <a:pt x="404725" y="51841"/>
                </a:cubicBezTo>
                <a:cubicBezTo>
                  <a:pt x="460614" y="68608"/>
                  <a:pt x="472541" y="74614"/>
                  <a:pt x="524468" y="95384"/>
                </a:cubicBezTo>
                <a:cubicBezTo>
                  <a:pt x="660538" y="61369"/>
                  <a:pt x="491391" y="104836"/>
                  <a:pt x="600668" y="73613"/>
                </a:cubicBezTo>
                <a:cubicBezTo>
                  <a:pt x="615053" y="69503"/>
                  <a:pt x="630203" y="67980"/>
                  <a:pt x="644211" y="62727"/>
                </a:cubicBezTo>
                <a:cubicBezTo>
                  <a:pt x="659405" y="57029"/>
                  <a:pt x="672839" y="47348"/>
                  <a:pt x="687754" y="40956"/>
                </a:cubicBezTo>
                <a:cubicBezTo>
                  <a:pt x="750848" y="13916"/>
                  <a:pt x="690311" y="50136"/>
                  <a:pt x="753068" y="8299"/>
                </a:cubicBezTo>
                <a:cubicBezTo>
                  <a:pt x="771211" y="11927"/>
                  <a:pt x="790490" y="11896"/>
                  <a:pt x="807496" y="19184"/>
                </a:cubicBezTo>
                <a:cubicBezTo>
                  <a:pt x="816930" y="23227"/>
                  <a:pt x="820088" y="36366"/>
                  <a:pt x="829268" y="40956"/>
                </a:cubicBezTo>
                <a:cubicBezTo>
                  <a:pt x="842650" y="47647"/>
                  <a:pt x="858297" y="48213"/>
                  <a:pt x="872811" y="51841"/>
                </a:cubicBezTo>
                <a:cubicBezTo>
                  <a:pt x="876439" y="62727"/>
                  <a:pt x="875582" y="76385"/>
                  <a:pt x="883696" y="84499"/>
                </a:cubicBezTo>
                <a:cubicBezTo>
                  <a:pt x="902198" y="103001"/>
                  <a:pt x="924717" y="118323"/>
                  <a:pt x="949011" y="128041"/>
                </a:cubicBezTo>
                <a:cubicBezTo>
                  <a:pt x="1014093" y="154075"/>
                  <a:pt x="984901" y="143634"/>
                  <a:pt x="1036096" y="160699"/>
                </a:cubicBezTo>
                <a:cubicBezTo>
                  <a:pt x="1079639" y="157070"/>
                  <a:pt x="1123514" y="156295"/>
                  <a:pt x="1166725" y="149813"/>
                </a:cubicBezTo>
                <a:cubicBezTo>
                  <a:pt x="1248406" y="137561"/>
                  <a:pt x="1231766" y="132785"/>
                  <a:pt x="1286468" y="117156"/>
                </a:cubicBezTo>
                <a:cubicBezTo>
                  <a:pt x="1337798" y="102490"/>
                  <a:pt x="1344534" y="104195"/>
                  <a:pt x="1406211" y="95384"/>
                </a:cubicBezTo>
                <a:cubicBezTo>
                  <a:pt x="1540458" y="50636"/>
                  <a:pt x="1448605" y="72467"/>
                  <a:pt x="1689239" y="84499"/>
                </a:cubicBezTo>
                <a:cubicBezTo>
                  <a:pt x="1782827" y="146890"/>
                  <a:pt x="1664416" y="72088"/>
                  <a:pt x="1754554" y="117156"/>
                </a:cubicBezTo>
                <a:cubicBezTo>
                  <a:pt x="1766256" y="123007"/>
                  <a:pt x="1775509" y="133076"/>
                  <a:pt x="1787211" y="138927"/>
                </a:cubicBezTo>
                <a:cubicBezTo>
                  <a:pt x="1877348" y="183995"/>
                  <a:pt x="1758935" y="109192"/>
                  <a:pt x="1852525" y="171584"/>
                </a:cubicBezTo>
                <a:cubicBezTo>
                  <a:pt x="1856154" y="182470"/>
                  <a:pt x="1858279" y="193978"/>
                  <a:pt x="1863411" y="204241"/>
                </a:cubicBezTo>
                <a:cubicBezTo>
                  <a:pt x="1877145" y="231709"/>
                  <a:pt x="1886701" y="238418"/>
                  <a:pt x="1906954" y="258670"/>
                </a:cubicBezTo>
                <a:cubicBezTo>
                  <a:pt x="1931970" y="333721"/>
                  <a:pt x="1912498" y="307756"/>
                  <a:pt x="1950496" y="345756"/>
                </a:cubicBezTo>
                <a:cubicBezTo>
                  <a:pt x="1954125" y="360270"/>
                  <a:pt x="1955488" y="375548"/>
                  <a:pt x="1961382" y="389299"/>
                </a:cubicBezTo>
                <a:cubicBezTo>
                  <a:pt x="1966536" y="401324"/>
                  <a:pt x="1979981" y="409264"/>
                  <a:pt x="1983154" y="421956"/>
                </a:cubicBezTo>
                <a:cubicBezTo>
                  <a:pt x="1991123" y="453833"/>
                  <a:pt x="1988637" y="487516"/>
                  <a:pt x="1994039" y="519927"/>
                </a:cubicBezTo>
                <a:cubicBezTo>
                  <a:pt x="1995925" y="531245"/>
                  <a:pt x="2001296" y="541698"/>
                  <a:pt x="2004925" y="552584"/>
                </a:cubicBezTo>
                <a:cubicBezTo>
                  <a:pt x="2001296" y="563470"/>
                  <a:pt x="2002153" y="577127"/>
                  <a:pt x="1994039" y="585241"/>
                </a:cubicBezTo>
                <a:cubicBezTo>
                  <a:pt x="1985925" y="593355"/>
                  <a:pt x="1972857" y="596127"/>
                  <a:pt x="1961382" y="596127"/>
                </a:cubicBezTo>
                <a:cubicBezTo>
                  <a:pt x="1944932" y="596127"/>
                  <a:pt x="1856323" y="564736"/>
                  <a:pt x="1852525" y="563470"/>
                </a:cubicBezTo>
                <a:lnTo>
                  <a:pt x="1819868" y="552584"/>
                </a:lnTo>
                <a:lnTo>
                  <a:pt x="1787211" y="541699"/>
                </a:lnTo>
                <a:cubicBezTo>
                  <a:pt x="1776325" y="534442"/>
                  <a:pt x="1767637" y="519927"/>
                  <a:pt x="1754554" y="519927"/>
                </a:cubicBezTo>
                <a:cubicBezTo>
                  <a:pt x="1649075" y="519927"/>
                  <a:pt x="1438868" y="541699"/>
                  <a:pt x="1438868" y="541699"/>
                </a:cubicBezTo>
                <a:cubicBezTo>
                  <a:pt x="1418616" y="561950"/>
                  <a:pt x="1409058" y="568661"/>
                  <a:pt x="1395325" y="596127"/>
                </a:cubicBezTo>
                <a:cubicBezTo>
                  <a:pt x="1350257" y="686264"/>
                  <a:pt x="1425060" y="567851"/>
                  <a:pt x="1362668" y="661441"/>
                </a:cubicBezTo>
                <a:cubicBezTo>
                  <a:pt x="1347282" y="738371"/>
                  <a:pt x="1357632" y="698320"/>
                  <a:pt x="1330011" y="781184"/>
                </a:cubicBezTo>
                <a:cubicBezTo>
                  <a:pt x="1321449" y="806870"/>
                  <a:pt x="1322257" y="820671"/>
                  <a:pt x="1297354" y="835613"/>
                </a:cubicBezTo>
                <a:cubicBezTo>
                  <a:pt x="1287514" y="841517"/>
                  <a:pt x="1275582" y="842870"/>
                  <a:pt x="1264696" y="846499"/>
                </a:cubicBezTo>
                <a:cubicBezTo>
                  <a:pt x="1257439" y="839242"/>
                  <a:pt x="1249604" y="832519"/>
                  <a:pt x="1242925" y="824727"/>
                </a:cubicBezTo>
                <a:cubicBezTo>
                  <a:pt x="1167994" y="737307"/>
                  <a:pt x="1226844" y="797762"/>
                  <a:pt x="1177611" y="748527"/>
                </a:cubicBezTo>
                <a:cubicBezTo>
                  <a:pt x="1173982" y="737641"/>
                  <a:pt x="1173893" y="724830"/>
                  <a:pt x="1166725" y="715870"/>
                </a:cubicBezTo>
                <a:cubicBezTo>
                  <a:pt x="1158552" y="705654"/>
                  <a:pt x="1141002" y="705193"/>
                  <a:pt x="1134068" y="694099"/>
                </a:cubicBezTo>
                <a:cubicBezTo>
                  <a:pt x="1121905" y="674638"/>
                  <a:pt x="1119553" y="650556"/>
                  <a:pt x="1112296" y="628784"/>
                </a:cubicBezTo>
                <a:lnTo>
                  <a:pt x="1090525" y="563470"/>
                </a:lnTo>
                <a:lnTo>
                  <a:pt x="1079639" y="530813"/>
                </a:lnTo>
                <a:cubicBezTo>
                  <a:pt x="1076011" y="505413"/>
                  <a:pt x="1073786" y="479773"/>
                  <a:pt x="1068754" y="454613"/>
                </a:cubicBezTo>
                <a:cubicBezTo>
                  <a:pt x="1066504" y="443361"/>
                  <a:pt x="1060357" y="433157"/>
                  <a:pt x="1057868" y="421956"/>
                </a:cubicBezTo>
                <a:cubicBezTo>
                  <a:pt x="1055681" y="412113"/>
                  <a:pt x="1044772" y="330452"/>
                  <a:pt x="1036096" y="313099"/>
                </a:cubicBezTo>
                <a:cubicBezTo>
                  <a:pt x="1031506" y="303919"/>
                  <a:pt x="1021582" y="298584"/>
                  <a:pt x="1014325" y="291327"/>
                </a:cubicBezTo>
                <a:cubicBezTo>
                  <a:pt x="1010696" y="280441"/>
                  <a:pt x="1010607" y="267630"/>
                  <a:pt x="1003439" y="258670"/>
                </a:cubicBezTo>
                <a:cubicBezTo>
                  <a:pt x="972051" y="219436"/>
                  <a:pt x="939376" y="241385"/>
                  <a:pt x="894582" y="247784"/>
                </a:cubicBezTo>
                <a:cubicBezTo>
                  <a:pt x="858483" y="259818"/>
                  <a:pt x="873400" y="258670"/>
                  <a:pt x="851039" y="25867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rgbClr val="92D050"/>
            </a:solidFill>
          </a:ln>
          <a:effectLst>
            <a:glow rad="1016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Freeform 495"/>
          <p:cNvSpPr/>
          <p:nvPr/>
        </p:nvSpPr>
        <p:spPr>
          <a:xfrm>
            <a:off x="6934200" y="2590800"/>
            <a:ext cx="762000" cy="2323123"/>
          </a:xfrm>
          <a:custGeom>
            <a:avLst/>
            <a:gdLst>
              <a:gd name="connsiteX0" fmla="*/ 206828 w 676438"/>
              <a:gd name="connsiteY0" fmla="*/ 1175657 h 1186543"/>
              <a:gd name="connsiteX1" fmla="*/ 119742 w 676438"/>
              <a:gd name="connsiteY1" fmla="*/ 1164772 h 1186543"/>
              <a:gd name="connsiteX2" fmla="*/ 54428 w 676438"/>
              <a:gd name="connsiteY2" fmla="*/ 1143000 h 1186543"/>
              <a:gd name="connsiteX3" fmla="*/ 32657 w 676438"/>
              <a:gd name="connsiteY3" fmla="*/ 1110343 h 1186543"/>
              <a:gd name="connsiteX4" fmla="*/ 10885 w 676438"/>
              <a:gd name="connsiteY4" fmla="*/ 1088572 h 1186543"/>
              <a:gd name="connsiteX5" fmla="*/ 32657 w 676438"/>
              <a:gd name="connsiteY5" fmla="*/ 947057 h 1186543"/>
              <a:gd name="connsiteX6" fmla="*/ 0 w 676438"/>
              <a:gd name="connsiteY6" fmla="*/ 664029 h 1186543"/>
              <a:gd name="connsiteX7" fmla="*/ 10885 w 676438"/>
              <a:gd name="connsiteY7" fmla="*/ 478972 h 1186543"/>
              <a:gd name="connsiteX8" fmla="*/ 21771 w 676438"/>
              <a:gd name="connsiteY8" fmla="*/ 424543 h 1186543"/>
              <a:gd name="connsiteX9" fmla="*/ 65314 w 676438"/>
              <a:gd name="connsiteY9" fmla="*/ 359229 h 1186543"/>
              <a:gd name="connsiteX10" fmla="*/ 87085 w 676438"/>
              <a:gd name="connsiteY10" fmla="*/ 326572 h 1186543"/>
              <a:gd name="connsiteX11" fmla="*/ 97971 w 676438"/>
              <a:gd name="connsiteY11" fmla="*/ 293914 h 1186543"/>
              <a:gd name="connsiteX12" fmla="*/ 141514 w 676438"/>
              <a:gd name="connsiteY12" fmla="*/ 239486 h 1186543"/>
              <a:gd name="connsiteX13" fmla="*/ 174171 w 676438"/>
              <a:gd name="connsiteY13" fmla="*/ 217714 h 1186543"/>
              <a:gd name="connsiteX14" fmla="*/ 195942 w 676438"/>
              <a:gd name="connsiteY14" fmla="*/ 185057 h 1186543"/>
              <a:gd name="connsiteX15" fmla="*/ 217714 w 676438"/>
              <a:gd name="connsiteY15" fmla="*/ 54429 h 1186543"/>
              <a:gd name="connsiteX16" fmla="*/ 239485 w 676438"/>
              <a:gd name="connsiteY16" fmla="*/ 32657 h 1186543"/>
              <a:gd name="connsiteX17" fmla="*/ 315685 w 676438"/>
              <a:gd name="connsiteY17" fmla="*/ 0 h 1186543"/>
              <a:gd name="connsiteX18" fmla="*/ 391885 w 676438"/>
              <a:gd name="connsiteY18" fmla="*/ 21772 h 1186543"/>
              <a:gd name="connsiteX19" fmla="*/ 435428 w 676438"/>
              <a:gd name="connsiteY19" fmla="*/ 76200 h 1186543"/>
              <a:gd name="connsiteX20" fmla="*/ 446314 w 676438"/>
              <a:gd name="connsiteY20" fmla="*/ 108857 h 1186543"/>
              <a:gd name="connsiteX21" fmla="*/ 468085 w 676438"/>
              <a:gd name="connsiteY21" fmla="*/ 130629 h 1186543"/>
              <a:gd name="connsiteX22" fmla="*/ 489857 w 676438"/>
              <a:gd name="connsiteY22" fmla="*/ 163286 h 1186543"/>
              <a:gd name="connsiteX23" fmla="*/ 555171 w 676438"/>
              <a:gd name="connsiteY23" fmla="*/ 206829 h 1186543"/>
              <a:gd name="connsiteX24" fmla="*/ 576942 w 676438"/>
              <a:gd name="connsiteY24" fmla="*/ 239486 h 1186543"/>
              <a:gd name="connsiteX25" fmla="*/ 598714 w 676438"/>
              <a:gd name="connsiteY25" fmla="*/ 261257 h 1186543"/>
              <a:gd name="connsiteX26" fmla="*/ 642257 w 676438"/>
              <a:gd name="connsiteY26" fmla="*/ 359229 h 1186543"/>
              <a:gd name="connsiteX27" fmla="*/ 653142 w 676438"/>
              <a:gd name="connsiteY27" fmla="*/ 413657 h 1186543"/>
              <a:gd name="connsiteX28" fmla="*/ 664028 w 676438"/>
              <a:gd name="connsiteY28" fmla="*/ 446314 h 1186543"/>
              <a:gd name="connsiteX29" fmla="*/ 674914 w 676438"/>
              <a:gd name="connsiteY29" fmla="*/ 533400 h 1186543"/>
              <a:gd name="connsiteX30" fmla="*/ 664028 w 676438"/>
              <a:gd name="connsiteY30" fmla="*/ 729343 h 1186543"/>
              <a:gd name="connsiteX31" fmla="*/ 642257 w 676438"/>
              <a:gd name="connsiteY31" fmla="*/ 838200 h 1186543"/>
              <a:gd name="connsiteX32" fmla="*/ 631371 w 676438"/>
              <a:gd name="connsiteY32" fmla="*/ 936172 h 1186543"/>
              <a:gd name="connsiteX33" fmla="*/ 620485 w 676438"/>
              <a:gd name="connsiteY33" fmla="*/ 1153886 h 1186543"/>
              <a:gd name="connsiteX34" fmla="*/ 576942 w 676438"/>
              <a:gd name="connsiteY34" fmla="*/ 1186543 h 1186543"/>
              <a:gd name="connsiteX35" fmla="*/ 468085 w 676438"/>
              <a:gd name="connsiteY35" fmla="*/ 1153886 h 1186543"/>
              <a:gd name="connsiteX36" fmla="*/ 348342 w 676438"/>
              <a:gd name="connsiteY36" fmla="*/ 1164772 h 1186543"/>
              <a:gd name="connsiteX37" fmla="*/ 315685 w 676438"/>
              <a:gd name="connsiteY37" fmla="*/ 1175657 h 1186543"/>
              <a:gd name="connsiteX38" fmla="*/ 206828 w 676438"/>
              <a:gd name="connsiteY38" fmla="*/ 1164772 h 1186543"/>
              <a:gd name="connsiteX39" fmla="*/ 141514 w 676438"/>
              <a:gd name="connsiteY39" fmla="*/ 1143000 h 118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76438" h="1186543">
                <a:moveTo>
                  <a:pt x="206828" y="1175657"/>
                </a:moveTo>
                <a:cubicBezTo>
                  <a:pt x="177799" y="1172029"/>
                  <a:pt x="148347" y="1170902"/>
                  <a:pt x="119742" y="1164772"/>
                </a:cubicBezTo>
                <a:cubicBezTo>
                  <a:pt x="97302" y="1159964"/>
                  <a:pt x="54428" y="1143000"/>
                  <a:pt x="54428" y="1143000"/>
                </a:cubicBezTo>
                <a:cubicBezTo>
                  <a:pt x="47171" y="1132114"/>
                  <a:pt x="40830" y="1120559"/>
                  <a:pt x="32657" y="1110343"/>
                </a:cubicBezTo>
                <a:cubicBezTo>
                  <a:pt x="26246" y="1102329"/>
                  <a:pt x="12018" y="1098772"/>
                  <a:pt x="10885" y="1088572"/>
                </a:cubicBezTo>
                <a:cubicBezTo>
                  <a:pt x="9951" y="1080168"/>
                  <a:pt x="30406" y="960563"/>
                  <a:pt x="32657" y="947057"/>
                </a:cubicBezTo>
                <a:cubicBezTo>
                  <a:pt x="4706" y="751403"/>
                  <a:pt x="15146" y="845796"/>
                  <a:pt x="0" y="664029"/>
                </a:cubicBezTo>
                <a:cubicBezTo>
                  <a:pt x="3628" y="602343"/>
                  <a:pt x="5291" y="540511"/>
                  <a:pt x="10885" y="478972"/>
                </a:cubicBezTo>
                <a:cubicBezTo>
                  <a:pt x="12560" y="460546"/>
                  <a:pt x="14115" y="441387"/>
                  <a:pt x="21771" y="424543"/>
                </a:cubicBezTo>
                <a:cubicBezTo>
                  <a:pt x="32599" y="400722"/>
                  <a:pt x="50800" y="381000"/>
                  <a:pt x="65314" y="359229"/>
                </a:cubicBezTo>
                <a:cubicBezTo>
                  <a:pt x="72571" y="348343"/>
                  <a:pt x="82948" y="338984"/>
                  <a:pt x="87085" y="326572"/>
                </a:cubicBezTo>
                <a:cubicBezTo>
                  <a:pt x="90714" y="315686"/>
                  <a:pt x="92839" y="304177"/>
                  <a:pt x="97971" y="293914"/>
                </a:cubicBezTo>
                <a:cubicBezTo>
                  <a:pt x="107402" y="275051"/>
                  <a:pt x="124637" y="252988"/>
                  <a:pt x="141514" y="239486"/>
                </a:cubicBezTo>
                <a:cubicBezTo>
                  <a:pt x="151730" y="231313"/>
                  <a:pt x="163285" y="224971"/>
                  <a:pt x="174171" y="217714"/>
                </a:cubicBezTo>
                <a:cubicBezTo>
                  <a:pt x="181428" y="206828"/>
                  <a:pt x="192500" y="197679"/>
                  <a:pt x="195942" y="185057"/>
                </a:cubicBezTo>
                <a:cubicBezTo>
                  <a:pt x="199621" y="171569"/>
                  <a:pt x="204368" y="81122"/>
                  <a:pt x="217714" y="54429"/>
                </a:cubicBezTo>
                <a:cubicBezTo>
                  <a:pt x="222304" y="45249"/>
                  <a:pt x="231471" y="39068"/>
                  <a:pt x="239485" y="32657"/>
                </a:cubicBezTo>
                <a:cubicBezTo>
                  <a:pt x="273654" y="5321"/>
                  <a:pt x="271956" y="10932"/>
                  <a:pt x="315685" y="0"/>
                </a:cubicBezTo>
                <a:cubicBezTo>
                  <a:pt x="323820" y="2034"/>
                  <a:pt x="380729" y="15079"/>
                  <a:pt x="391885" y="21772"/>
                </a:cubicBezTo>
                <a:cubicBezTo>
                  <a:pt x="406351" y="30452"/>
                  <a:pt x="429070" y="63484"/>
                  <a:pt x="435428" y="76200"/>
                </a:cubicBezTo>
                <a:cubicBezTo>
                  <a:pt x="440560" y="86463"/>
                  <a:pt x="440410" y="99018"/>
                  <a:pt x="446314" y="108857"/>
                </a:cubicBezTo>
                <a:cubicBezTo>
                  <a:pt x="451594" y="117658"/>
                  <a:pt x="461674" y="122615"/>
                  <a:pt x="468085" y="130629"/>
                </a:cubicBezTo>
                <a:cubicBezTo>
                  <a:pt x="476258" y="140845"/>
                  <a:pt x="480011" y="154671"/>
                  <a:pt x="489857" y="163286"/>
                </a:cubicBezTo>
                <a:cubicBezTo>
                  <a:pt x="509549" y="180516"/>
                  <a:pt x="555171" y="206829"/>
                  <a:pt x="555171" y="206829"/>
                </a:cubicBezTo>
                <a:cubicBezTo>
                  <a:pt x="562428" y="217715"/>
                  <a:pt x="568769" y="229270"/>
                  <a:pt x="576942" y="239486"/>
                </a:cubicBezTo>
                <a:cubicBezTo>
                  <a:pt x="583353" y="247500"/>
                  <a:pt x="594124" y="252077"/>
                  <a:pt x="598714" y="261257"/>
                </a:cubicBezTo>
                <a:cubicBezTo>
                  <a:pt x="676438" y="416706"/>
                  <a:pt x="578215" y="263169"/>
                  <a:pt x="642257" y="359229"/>
                </a:cubicBezTo>
                <a:cubicBezTo>
                  <a:pt x="645885" y="377372"/>
                  <a:pt x="648655" y="395707"/>
                  <a:pt x="653142" y="413657"/>
                </a:cubicBezTo>
                <a:cubicBezTo>
                  <a:pt x="655925" y="424789"/>
                  <a:pt x="661975" y="435025"/>
                  <a:pt x="664028" y="446314"/>
                </a:cubicBezTo>
                <a:cubicBezTo>
                  <a:pt x="669261" y="475097"/>
                  <a:pt x="671285" y="504371"/>
                  <a:pt x="674914" y="533400"/>
                </a:cubicBezTo>
                <a:cubicBezTo>
                  <a:pt x="671285" y="598714"/>
                  <a:pt x="669461" y="664154"/>
                  <a:pt x="664028" y="729343"/>
                </a:cubicBezTo>
                <a:cubicBezTo>
                  <a:pt x="660692" y="769373"/>
                  <a:pt x="651710" y="800386"/>
                  <a:pt x="642257" y="838200"/>
                </a:cubicBezTo>
                <a:cubicBezTo>
                  <a:pt x="638628" y="870857"/>
                  <a:pt x="633632" y="903392"/>
                  <a:pt x="631371" y="936172"/>
                </a:cubicBezTo>
                <a:cubicBezTo>
                  <a:pt x="626372" y="1008662"/>
                  <a:pt x="635921" y="1082882"/>
                  <a:pt x="620485" y="1153886"/>
                </a:cubicBezTo>
                <a:cubicBezTo>
                  <a:pt x="616631" y="1171615"/>
                  <a:pt x="591456" y="1175657"/>
                  <a:pt x="576942" y="1186543"/>
                </a:cubicBezTo>
                <a:cubicBezTo>
                  <a:pt x="497435" y="1160041"/>
                  <a:pt x="533892" y="1170338"/>
                  <a:pt x="468085" y="1153886"/>
                </a:cubicBezTo>
                <a:cubicBezTo>
                  <a:pt x="428171" y="1157515"/>
                  <a:pt x="388018" y="1159104"/>
                  <a:pt x="348342" y="1164772"/>
                </a:cubicBezTo>
                <a:cubicBezTo>
                  <a:pt x="336983" y="1166395"/>
                  <a:pt x="327159" y="1175657"/>
                  <a:pt x="315685" y="1175657"/>
                </a:cubicBezTo>
                <a:cubicBezTo>
                  <a:pt x="279218" y="1175657"/>
                  <a:pt x="243114" y="1168400"/>
                  <a:pt x="206828" y="1164772"/>
                </a:cubicBezTo>
                <a:lnTo>
                  <a:pt x="141514" y="1143000"/>
                </a:lnTo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Title 49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Allergic Bronchial Epithelial Layer</a:t>
            </a:r>
            <a:endParaRPr lang="en-US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3" name="Group 246"/>
          <p:cNvGrpSpPr/>
          <p:nvPr/>
        </p:nvGrpSpPr>
        <p:grpSpPr>
          <a:xfrm>
            <a:off x="762000" y="2667000"/>
            <a:ext cx="7315200" cy="609600"/>
            <a:chOff x="1066800" y="1524000"/>
            <a:chExt cx="7315200" cy="609600"/>
          </a:xfrm>
        </p:grpSpPr>
        <p:cxnSp>
          <p:nvCxnSpPr>
            <p:cNvPr id="203" name="Straight Connector 202"/>
            <p:cNvCxnSpPr/>
            <p:nvPr/>
          </p:nvCxnSpPr>
          <p:spPr>
            <a:xfrm rot="5400000" flipH="1" flipV="1">
              <a:off x="8153400" y="1676400"/>
              <a:ext cx="152400" cy="0"/>
            </a:xfrm>
            <a:prstGeom prst="line">
              <a:avLst/>
            </a:prstGeom>
            <a:ln w="19050">
              <a:solidFill>
                <a:schemeClr val="bg2">
                  <a:lumMod val="1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244"/>
            <p:cNvGrpSpPr/>
            <p:nvPr/>
          </p:nvGrpSpPr>
          <p:grpSpPr>
            <a:xfrm>
              <a:off x="1066800" y="1524000"/>
              <a:ext cx="7315200" cy="609600"/>
              <a:chOff x="1066800" y="1203960"/>
              <a:chExt cx="7315200" cy="975360"/>
            </a:xfrm>
          </p:grpSpPr>
          <p:grpSp>
            <p:nvGrpSpPr>
              <p:cNvPr id="5" name="Group 240"/>
              <p:cNvGrpSpPr/>
              <p:nvPr/>
            </p:nvGrpSpPr>
            <p:grpSpPr>
              <a:xfrm>
                <a:off x="1066800" y="1203960"/>
                <a:ext cx="838200" cy="853440"/>
                <a:chOff x="1066800" y="1203960"/>
                <a:chExt cx="838200" cy="853440"/>
              </a:xfrm>
            </p:grpSpPr>
            <p:grpSp>
              <p:nvGrpSpPr>
                <p:cNvPr id="6" name="Group 219"/>
                <p:cNvGrpSpPr/>
                <p:nvPr/>
              </p:nvGrpSpPr>
              <p:grpSpPr>
                <a:xfrm>
                  <a:off x="1828800" y="1676400"/>
                  <a:ext cx="76200" cy="381000"/>
                  <a:chOff x="6477000" y="1524000"/>
                  <a:chExt cx="76200" cy="381000"/>
                </a:xfrm>
              </p:grpSpPr>
              <p:cxnSp>
                <p:nvCxnSpPr>
                  <p:cNvPr id="221" name="Straight Connector 220"/>
                  <p:cNvCxnSpPr/>
                  <p:nvPr/>
                </p:nvCxnSpPr>
                <p:spPr>
                  <a:xfrm rot="5400000" flipH="1" flipV="1">
                    <a:off x="6324600" y="16764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" name="Straight Connector 221"/>
                  <p:cNvCxnSpPr/>
                  <p:nvPr/>
                </p:nvCxnSpPr>
                <p:spPr>
                  <a:xfrm rot="5400000" flipH="1" flipV="1">
                    <a:off x="6400800" y="17526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" name="Group 225"/>
                <p:cNvGrpSpPr/>
                <p:nvPr/>
              </p:nvGrpSpPr>
              <p:grpSpPr>
                <a:xfrm>
                  <a:off x="1447800" y="1508760"/>
                  <a:ext cx="304800" cy="472440"/>
                  <a:chOff x="6477000" y="1432560"/>
                  <a:chExt cx="304800" cy="472440"/>
                </a:xfrm>
              </p:grpSpPr>
              <p:cxnSp>
                <p:nvCxnSpPr>
                  <p:cNvPr id="227" name="Straight Connector 226"/>
                  <p:cNvCxnSpPr/>
                  <p:nvPr/>
                </p:nvCxnSpPr>
                <p:spPr>
                  <a:xfrm rot="5400000" flipH="1" flipV="1">
                    <a:off x="6324600" y="17526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" name="Straight Connector 227"/>
                  <p:cNvCxnSpPr/>
                  <p:nvPr/>
                </p:nvCxnSpPr>
                <p:spPr>
                  <a:xfrm rot="5400000" flipH="1" flipV="1">
                    <a:off x="6400800" y="15849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9" name="Straight Connector 228"/>
                  <p:cNvCxnSpPr/>
                  <p:nvPr/>
                </p:nvCxnSpPr>
                <p:spPr>
                  <a:xfrm rot="5400000" flipH="1" flipV="1">
                    <a:off x="6477000" y="15849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229"/>
                  <p:cNvCxnSpPr/>
                  <p:nvPr/>
                </p:nvCxnSpPr>
                <p:spPr>
                  <a:xfrm rot="5400000" flipH="1" flipV="1">
                    <a:off x="6553200" y="15849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Connector 230"/>
                  <p:cNvCxnSpPr/>
                  <p:nvPr/>
                </p:nvCxnSpPr>
                <p:spPr>
                  <a:xfrm rot="5400000" flipH="1" flipV="1">
                    <a:off x="6629400" y="15849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" name="Group 231"/>
                <p:cNvGrpSpPr/>
                <p:nvPr/>
              </p:nvGrpSpPr>
              <p:grpSpPr>
                <a:xfrm>
                  <a:off x="1066800" y="1203960"/>
                  <a:ext cx="152400" cy="304800"/>
                  <a:chOff x="6553200" y="1280160"/>
                  <a:chExt cx="152400" cy="304800"/>
                </a:xfrm>
              </p:grpSpPr>
              <p:cxnSp>
                <p:nvCxnSpPr>
                  <p:cNvPr id="234" name="Straight Connector 233"/>
                  <p:cNvCxnSpPr/>
                  <p:nvPr/>
                </p:nvCxnSpPr>
                <p:spPr>
                  <a:xfrm rot="5400000" flipH="1" flipV="1">
                    <a:off x="6400800" y="14325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234"/>
                  <p:cNvCxnSpPr/>
                  <p:nvPr/>
                </p:nvCxnSpPr>
                <p:spPr>
                  <a:xfrm rot="5400000" flipH="1" flipV="1">
                    <a:off x="6477000" y="14325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" name="Straight Connector 235"/>
                  <p:cNvCxnSpPr/>
                  <p:nvPr/>
                </p:nvCxnSpPr>
                <p:spPr>
                  <a:xfrm rot="5400000" flipH="1" flipV="1">
                    <a:off x="6553200" y="14325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8" name="Straight Connector 237"/>
                <p:cNvCxnSpPr/>
                <p:nvPr/>
              </p:nvCxnSpPr>
              <p:spPr>
                <a:xfrm rot="5400000" flipH="1" flipV="1">
                  <a:off x="1219200" y="1828800"/>
                  <a:ext cx="304800" cy="0"/>
                </a:xfrm>
                <a:prstGeom prst="line">
                  <a:avLst/>
                </a:prstGeom>
                <a:ln w="19050">
                  <a:solidFill>
                    <a:schemeClr val="bg2">
                      <a:lumMod val="1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243"/>
              <p:cNvGrpSpPr/>
              <p:nvPr/>
            </p:nvGrpSpPr>
            <p:grpSpPr>
              <a:xfrm>
                <a:off x="3810000" y="1402080"/>
                <a:ext cx="4572000" cy="777240"/>
                <a:chOff x="3810000" y="1402080"/>
                <a:chExt cx="4572000" cy="777240"/>
              </a:xfrm>
            </p:grpSpPr>
            <p:grpSp>
              <p:nvGrpSpPr>
                <p:cNvPr id="10" name="Group 205"/>
                <p:cNvGrpSpPr/>
                <p:nvPr/>
              </p:nvGrpSpPr>
              <p:grpSpPr>
                <a:xfrm>
                  <a:off x="8001000" y="1402080"/>
                  <a:ext cx="381000" cy="777240"/>
                  <a:chOff x="8001000" y="1402080"/>
                  <a:chExt cx="381000" cy="777240"/>
                </a:xfrm>
              </p:grpSpPr>
              <p:cxnSp>
                <p:nvCxnSpPr>
                  <p:cNvPr id="200" name="Straight Connector 199"/>
                  <p:cNvCxnSpPr/>
                  <p:nvPr/>
                </p:nvCxnSpPr>
                <p:spPr>
                  <a:xfrm rot="5400000" flipH="1" flipV="1">
                    <a:off x="7848600" y="202692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1" name="Straight Connector 200"/>
                  <p:cNvCxnSpPr/>
                  <p:nvPr/>
                </p:nvCxnSpPr>
                <p:spPr>
                  <a:xfrm rot="5400000" flipH="1" flipV="1">
                    <a:off x="7924800" y="16002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2" name="Straight Connector 201"/>
                  <p:cNvCxnSpPr/>
                  <p:nvPr/>
                </p:nvCxnSpPr>
                <p:spPr>
                  <a:xfrm rot="5400000" flipH="1" flipV="1">
                    <a:off x="8001000" y="16002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4" name="Straight Connector 203"/>
                  <p:cNvCxnSpPr/>
                  <p:nvPr/>
                </p:nvCxnSpPr>
                <p:spPr>
                  <a:xfrm rot="5400000" flipH="1" flipV="1">
                    <a:off x="8153400" y="15544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Straight Connector 204"/>
                  <p:cNvCxnSpPr/>
                  <p:nvPr/>
                </p:nvCxnSpPr>
                <p:spPr>
                  <a:xfrm rot="5400000" flipH="1" flipV="1">
                    <a:off x="8229600" y="166116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" name="Group 207"/>
                <p:cNvGrpSpPr/>
                <p:nvPr/>
              </p:nvGrpSpPr>
              <p:grpSpPr>
                <a:xfrm>
                  <a:off x="3810000" y="1554480"/>
                  <a:ext cx="304800" cy="304800"/>
                  <a:chOff x="6477000" y="1478280"/>
                  <a:chExt cx="304800" cy="304800"/>
                </a:xfrm>
              </p:grpSpPr>
              <p:cxnSp>
                <p:nvCxnSpPr>
                  <p:cNvPr id="209" name="Straight Connector 208"/>
                  <p:cNvCxnSpPr/>
                  <p:nvPr/>
                </p:nvCxnSpPr>
                <p:spPr>
                  <a:xfrm rot="5400000" flipH="1" flipV="1">
                    <a:off x="6324600" y="16306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" name="Straight Connector 209"/>
                  <p:cNvCxnSpPr/>
                  <p:nvPr/>
                </p:nvCxnSpPr>
                <p:spPr>
                  <a:xfrm rot="5400000" flipH="1" flipV="1">
                    <a:off x="6400800" y="16306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1" name="Straight Connector 210"/>
                  <p:cNvCxnSpPr/>
                  <p:nvPr/>
                </p:nvCxnSpPr>
                <p:spPr>
                  <a:xfrm rot="5400000" flipH="1" flipV="1">
                    <a:off x="6477000" y="16306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2" name="Straight Connector 211"/>
                  <p:cNvCxnSpPr/>
                  <p:nvPr/>
                </p:nvCxnSpPr>
                <p:spPr>
                  <a:xfrm rot="5400000" flipH="1" flipV="1">
                    <a:off x="6553200" y="16306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" name="Straight Connector 212"/>
                  <p:cNvCxnSpPr/>
                  <p:nvPr/>
                </p:nvCxnSpPr>
                <p:spPr>
                  <a:xfrm rot="5400000" flipH="1" flipV="1">
                    <a:off x="6629400" y="16306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" name="Group 213"/>
                <p:cNvGrpSpPr/>
                <p:nvPr/>
              </p:nvGrpSpPr>
              <p:grpSpPr>
                <a:xfrm>
                  <a:off x="4343400" y="1569720"/>
                  <a:ext cx="304800" cy="487680"/>
                  <a:chOff x="6477000" y="1417320"/>
                  <a:chExt cx="304800" cy="487680"/>
                </a:xfrm>
              </p:grpSpPr>
              <p:cxnSp>
                <p:nvCxnSpPr>
                  <p:cNvPr id="215" name="Straight Connector 214"/>
                  <p:cNvCxnSpPr/>
                  <p:nvPr/>
                </p:nvCxnSpPr>
                <p:spPr>
                  <a:xfrm rot="5400000" flipH="1" flipV="1">
                    <a:off x="6324600" y="175260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" name="Straight Connector 215"/>
                  <p:cNvCxnSpPr/>
                  <p:nvPr/>
                </p:nvCxnSpPr>
                <p:spPr>
                  <a:xfrm rot="5400000" flipH="1" flipV="1">
                    <a:off x="6400800" y="163068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7" name="Straight Connector 216"/>
                  <p:cNvCxnSpPr/>
                  <p:nvPr/>
                </p:nvCxnSpPr>
                <p:spPr>
                  <a:xfrm rot="5400000" flipH="1" flipV="1">
                    <a:off x="6477000" y="156972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Straight Connector 217"/>
                  <p:cNvCxnSpPr/>
                  <p:nvPr/>
                </p:nvCxnSpPr>
                <p:spPr>
                  <a:xfrm rot="5400000" flipH="1" flipV="1">
                    <a:off x="6553200" y="156972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" name="Straight Connector 218"/>
                  <p:cNvCxnSpPr/>
                  <p:nvPr/>
                </p:nvCxnSpPr>
                <p:spPr>
                  <a:xfrm rot="5400000" flipH="1" flipV="1">
                    <a:off x="6629400" y="1645920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0000" endA="300" endPos="38500" dist="50800" dir="5400000" sy="-100000" algn="bl" rotWithShape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42" name="Straight Connector 241"/>
                <p:cNvCxnSpPr/>
                <p:nvPr/>
              </p:nvCxnSpPr>
              <p:spPr>
                <a:xfrm rot="5400000" flipH="1" flipV="1">
                  <a:off x="4038600" y="1706880"/>
                  <a:ext cx="304800" cy="0"/>
                </a:xfrm>
                <a:prstGeom prst="line">
                  <a:avLst/>
                </a:prstGeom>
                <a:ln w="19050">
                  <a:solidFill>
                    <a:schemeClr val="bg2">
                      <a:lumMod val="1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 rot="5400000" flipH="1" flipV="1">
                  <a:off x="4114800" y="1783080"/>
                  <a:ext cx="304800" cy="0"/>
                </a:xfrm>
                <a:prstGeom prst="line">
                  <a:avLst/>
                </a:prstGeom>
                <a:ln w="19050">
                  <a:solidFill>
                    <a:schemeClr val="bg2">
                      <a:lumMod val="1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57" name="Freeform 156"/>
          <p:cNvSpPr/>
          <p:nvPr/>
        </p:nvSpPr>
        <p:spPr>
          <a:xfrm>
            <a:off x="5577783" y="3085555"/>
            <a:ext cx="559567" cy="1805227"/>
          </a:xfrm>
          <a:custGeom>
            <a:avLst/>
            <a:gdLst>
              <a:gd name="connsiteX0" fmla="*/ 154516 w 413138"/>
              <a:gd name="connsiteY0" fmla="*/ 904812 h 922026"/>
              <a:gd name="connsiteX1" fmla="*/ 100087 w 413138"/>
              <a:gd name="connsiteY1" fmla="*/ 915698 h 922026"/>
              <a:gd name="connsiteX2" fmla="*/ 67430 w 413138"/>
              <a:gd name="connsiteY2" fmla="*/ 904812 h 922026"/>
              <a:gd name="connsiteX3" fmla="*/ 23887 w 413138"/>
              <a:gd name="connsiteY3" fmla="*/ 893926 h 922026"/>
              <a:gd name="connsiteX4" fmla="*/ 2116 w 413138"/>
              <a:gd name="connsiteY4" fmla="*/ 861269 h 922026"/>
              <a:gd name="connsiteX5" fmla="*/ 13002 w 413138"/>
              <a:gd name="connsiteY5" fmla="*/ 817726 h 922026"/>
              <a:gd name="connsiteX6" fmla="*/ 34773 w 413138"/>
              <a:gd name="connsiteY6" fmla="*/ 719755 h 922026"/>
              <a:gd name="connsiteX7" fmla="*/ 45659 w 413138"/>
              <a:gd name="connsiteY7" fmla="*/ 665326 h 922026"/>
              <a:gd name="connsiteX8" fmla="*/ 67430 w 413138"/>
              <a:gd name="connsiteY8" fmla="*/ 491155 h 922026"/>
              <a:gd name="connsiteX9" fmla="*/ 89202 w 413138"/>
              <a:gd name="connsiteY9" fmla="*/ 338755 h 922026"/>
              <a:gd name="connsiteX10" fmla="*/ 56545 w 413138"/>
              <a:gd name="connsiteY10" fmla="*/ 164583 h 922026"/>
              <a:gd name="connsiteX11" fmla="*/ 34773 w 413138"/>
              <a:gd name="connsiteY11" fmla="*/ 142812 h 922026"/>
              <a:gd name="connsiteX12" fmla="*/ 23887 w 413138"/>
              <a:gd name="connsiteY12" fmla="*/ 99269 h 922026"/>
              <a:gd name="connsiteX13" fmla="*/ 176287 w 413138"/>
              <a:gd name="connsiteY13" fmla="*/ 33955 h 922026"/>
              <a:gd name="connsiteX14" fmla="*/ 285145 w 413138"/>
              <a:gd name="connsiteY14" fmla="*/ 12183 h 922026"/>
              <a:gd name="connsiteX15" fmla="*/ 339573 w 413138"/>
              <a:gd name="connsiteY15" fmla="*/ 23069 h 922026"/>
              <a:gd name="connsiteX16" fmla="*/ 372230 w 413138"/>
              <a:gd name="connsiteY16" fmla="*/ 44841 h 922026"/>
              <a:gd name="connsiteX17" fmla="*/ 383116 w 413138"/>
              <a:gd name="connsiteY17" fmla="*/ 77498 h 922026"/>
              <a:gd name="connsiteX18" fmla="*/ 394002 w 413138"/>
              <a:gd name="connsiteY18" fmla="*/ 164583 h 922026"/>
              <a:gd name="connsiteX19" fmla="*/ 394002 w 413138"/>
              <a:gd name="connsiteY19" fmla="*/ 589126 h 922026"/>
              <a:gd name="connsiteX20" fmla="*/ 383116 w 413138"/>
              <a:gd name="connsiteY20" fmla="*/ 643555 h 922026"/>
              <a:gd name="connsiteX21" fmla="*/ 372230 w 413138"/>
              <a:gd name="connsiteY21" fmla="*/ 828612 h 922026"/>
              <a:gd name="connsiteX22" fmla="*/ 361345 w 413138"/>
              <a:gd name="connsiteY22" fmla="*/ 893926 h 922026"/>
              <a:gd name="connsiteX23" fmla="*/ 328687 w 413138"/>
              <a:gd name="connsiteY23" fmla="*/ 915698 h 922026"/>
              <a:gd name="connsiteX24" fmla="*/ 100087 w 413138"/>
              <a:gd name="connsiteY24" fmla="*/ 915698 h 92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3138" h="922026">
                <a:moveTo>
                  <a:pt x="154516" y="904812"/>
                </a:moveTo>
                <a:cubicBezTo>
                  <a:pt x="136373" y="908441"/>
                  <a:pt x="118589" y="915698"/>
                  <a:pt x="100087" y="915698"/>
                </a:cubicBezTo>
                <a:cubicBezTo>
                  <a:pt x="88612" y="915698"/>
                  <a:pt x="78463" y="907964"/>
                  <a:pt x="67430" y="904812"/>
                </a:cubicBezTo>
                <a:cubicBezTo>
                  <a:pt x="53045" y="900702"/>
                  <a:pt x="38401" y="897555"/>
                  <a:pt x="23887" y="893926"/>
                </a:cubicBezTo>
                <a:cubicBezTo>
                  <a:pt x="16630" y="883040"/>
                  <a:pt x="3966" y="874220"/>
                  <a:pt x="2116" y="861269"/>
                </a:cubicBezTo>
                <a:cubicBezTo>
                  <a:pt x="0" y="846458"/>
                  <a:pt x="8892" y="832111"/>
                  <a:pt x="13002" y="817726"/>
                </a:cubicBezTo>
                <a:cubicBezTo>
                  <a:pt x="36992" y="733760"/>
                  <a:pt x="10218" y="854805"/>
                  <a:pt x="34773" y="719755"/>
                </a:cubicBezTo>
                <a:cubicBezTo>
                  <a:pt x="38083" y="701551"/>
                  <a:pt x="42617" y="683577"/>
                  <a:pt x="45659" y="665326"/>
                </a:cubicBezTo>
                <a:cubicBezTo>
                  <a:pt x="57124" y="596540"/>
                  <a:pt x="58922" y="563477"/>
                  <a:pt x="67430" y="491155"/>
                </a:cubicBezTo>
                <a:cubicBezTo>
                  <a:pt x="78327" y="398525"/>
                  <a:pt x="75563" y="420585"/>
                  <a:pt x="89202" y="338755"/>
                </a:cubicBezTo>
                <a:cubicBezTo>
                  <a:pt x="87793" y="324666"/>
                  <a:pt x="82446" y="190483"/>
                  <a:pt x="56545" y="164583"/>
                </a:cubicBezTo>
                <a:lnTo>
                  <a:pt x="34773" y="142812"/>
                </a:lnTo>
                <a:cubicBezTo>
                  <a:pt x="31144" y="128298"/>
                  <a:pt x="23887" y="114230"/>
                  <a:pt x="23887" y="99269"/>
                </a:cubicBezTo>
                <a:cubicBezTo>
                  <a:pt x="23887" y="0"/>
                  <a:pt x="67888" y="42294"/>
                  <a:pt x="176287" y="33955"/>
                </a:cubicBezTo>
                <a:cubicBezTo>
                  <a:pt x="216503" y="20550"/>
                  <a:pt x="235112" y="12183"/>
                  <a:pt x="285145" y="12183"/>
                </a:cubicBezTo>
                <a:cubicBezTo>
                  <a:pt x="303647" y="12183"/>
                  <a:pt x="321430" y="19440"/>
                  <a:pt x="339573" y="23069"/>
                </a:cubicBezTo>
                <a:cubicBezTo>
                  <a:pt x="350459" y="30326"/>
                  <a:pt x="364057" y="34625"/>
                  <a:pt x="372230" y="44841"/>
                </a:cubicBezTo>
                <a:cubicBezTo>
                  <a:pt x="379398" y="53801"/>
                  <a:pt x="381063" y="66209"/>
                  <a:pt x="383116" y="77498"/>
                </a:cubicBezTo>
                <a:cubicBezTo>
                  <a:pt x="388349" y="106280"/>
                  <a:pt x="390373" y="135555"/>
                  <a:pt x="394002" y="164583"/>
                </a:cubicBezTo>
                <a:cubicBezTo>
                  <a:pt x="403237" y="386247"/>
                  <a:pt x="413138" y="397762"/>
                  <a:pt x="394002" y="589126"/>
                </a:cubicBezTo>
                <a:cubicBezTo>
                  <a:pt x="392161" y="607536"/>
                  <a:pt x="386745" y="625412"/>
                  <a:pt x="383116" y="643555"/>
                </a:cubicBezTo>
                <a:cubicBezTo>
                  <a:pt x="379487" y="705241"/>
                  <a:pt x="377583" y="767052"/>
                  <a:pt x="372230" y="828612"/>
                </a:cubicBezTo>
                <a:cubicBezTo>
                  <a:pt x="370318" y="850601"/>
                  <a:pt x="371216" y="874185"/>
                  <a:pt x="361345" y="893926"/>
                </a:cubicBezTo>
                <a:cubicBezTo>
                  <a:pt x="355494" y="905628"/>
                  <a:pt x="341725" y="914611"/>
                  <a:pt x="328687" y="915698"/>
                </a:cubicBezTo>
                <a:cubicBezTo>
                  <a:pt x="252750" y="922026"/>
                  <a:pt x="176287" y="915698"/>
                  <a:pt x="100087" y="915698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66"/>
          <p:cNvGrpSpPr/>
          <p:nvPr/>
        </p:nvGrpSpPr>
        <p:grpSpPr>
          <a:xfrm>
            <a:off x="228600" y="2590800"/>
            <a:ext cx="8153400" cy="2362200"/>
            <a:chOff x="1828800" y="4114800"/>
            <a:chExt cx="6019800" cy="1206502"/>
          </a:xfrm>
        </p:grpSpPr>
        <p:grpSp>
          <p:nvGrpSpPr>
            <p:cNvPr id="20" name="Group 165"/>
            <p:cNvGrpSpPr/>
            <p:nvPr/>
          </p:nvGrpSpPr>
          <p:grpSpPr>
            <a:xfrm>
              <a:off x="1941320" y="4114800"/>
              <a:ext cx="5851020" cy="1206502"/>
              <a:chOff x="1941320" y="4114800"/>
              <a:chExt cx="5851020" cy="1206502"/>
            </a:xfrm>
          </p:grpSpPr>
          <p:grpSp>
            <p:nvGrpSpPr>
              <p:cNvPr id="21" name="Group 164"/>
              <p:cNvGrpSpPr/>
              <p:nvPr/>
            </p:nvGrpSpPr>
            <p:grpSpPr>
              <a:xfrm>
                <a:off x="3516594" y="4114800"/>
                <a:ext cx="2341444" cy="1186543"/>
                <a:chOff x="3516594" y="4114800"/>
                <a:chExt cx="2341444" cy="1186543"/>
              </a:xfrm>
            </p:grpSpPr>
            <p:sp>
              <p:nvSpPr>
                <p:cNvPr id="149" name="Freeform 148"/>
                <p:cNvSpPr/>
                <p:nvPr/>
              </p:nvSpPr>
              <p:spPr>
                <a:xfrm>
                  <a:off x="3516594" y="4114800"/>
                  <a:ext cx="719473" cy="1186543"/>
                </a:xfrm>
                <a:custGeom>
                  <a:avLst/>
                  <a:gdLst>
                    <a:gd name="connsiteX0" fmla="*/ 206828 w 676438"/>
                    <a:gd name="connsiteY0" fmla="*/ 1175657 h 1186543"/>
                    <a:gd name="connsiteX1" fmla="*/ 119742 w 676438"/>
                    <a:gd name="connsiteY1" fmla="*/ 1164772 h 1186543"/>
                    <a:gd name="connsiteX2" fmla="*/ 54428 w 676438"/>
                    <a:gd name="connsiteY2" fmla="*/ 1143000 h 1186543"/>
                    <a:gd name="connsiteX3" fmla="*/ 32657 w 676438"/>
                    <a:gd name="connsiteY3" fmla="*/ 1110343 h 1186543"/>
                    <a:gd name="connsiteX4" fmla="*/ 10885 w 676438"/>
                    <a:gd name="connsiteY4" fmla="*/ 1088572 h 1186543"/>
                    <a:gd name="connsiteX5" fmla="*/ 32657 w 676438"/>
                    <a:gd name="connsiteY5" fmla="*/ 947057 h 1186543"/>
                    <a:gd name="connsiteX6" fmla="*/ 0 w 676438"/>
                    <a:gd name="connsiteY6" fmla="*/ 664029 h 1186543"/>
                    <a:gd name="connsiteX7" fmla="*/ 10885 w 676438"/>
                    <a:gd name="connsiteY7" fmla="*/ 478972 h 1186543"/>
                    <a:gd name="connsiteX8" fmla="*/ 21771 w 676438"/>
                    <a:gd name="connsiteY8" fmla="*/ 424543 h 1186543"/>
                    <a:gd name="connsiteX9" fmla="*/ 65314 w 676438"/>
                    <a:gd name="connsiteY9" fmla="*/ 359229 h 1186543"/>
                    <a:gd name="connsiteX10" fmla="*/ 87085 w 676438"/>
                    <a:gd name="connsiteY10" fmla="*/ 326572 h 1186543"/>
                    <a:gd name="connsiteX11" fmla="*/ 97971 w 676438"/>
                    <a:gd name="connsiteY11" fmla="*/ 293914 h 1186543"/>
                    <a:gd name="connsiteX12" fmla="*/ 141514 w 676438"/>
                    <a:gd name="connsiteY12" fmla="*/ 239486 h 1186543"/>
                    <a:gd name="connsiteX13" fmla="*/ 174171 w 676438"/>
                    <a:gd name="connsiteY13" fmla="*/ 217714 h 1186543"/>
                    <a:gd name="connsiteX14" fmla="*/ 195942 w 676438"/>
                    <a:gd name="connsiteY14" fmla="*/ 185057 h 1186543"/>
                    <a:gd name="connsiteX15" fmla="*/ 217714 w 676438"/>
                    <a:gd name="connsiteY15" fmla="*/ 54429 h 1186543"/>
                    <a:gd name="connsiteX16" fmla="*/ 239485 w 676438"/>
                    <a:gd name="connsiteY16" fmla="*/ 32657 h 1186543"/>
                    <a:gd name="connsiteX17" fmla="*/ 315685 w 676438"/>
                    <a:gd name="connsiteY17" fmla="*/ 0 h 1186543"/>
                    <a:gd name="connsiteX18" fmla="*/ 391885 w 676438"/>
                    <a:gd name="connsiteY18" fmla="*/ 21772 h 1186543"/>
                    <a:gd name="connsiteX19" fmla="*/ 435428 w 676438"/>
                    <a:gd name="connsiteY19" fmla="*/ 76200 h 1186543"/>
                    <a:gd name="connsiteX20" fmla="*/ 446314 w 676438"/>
                    <a:gd name="connsiteY20" fmla="*/ 108857 h 1186543"/>
                    <a:gd name="connsiteX21" fmla="*/ 468085 w 676438"/>
                    <a:gd name="connsiteY21" fmla="*/ 130629 h 1186543"/>
                    <a:gd name="connsiteX22" fmla="*/ 489857 w 676438"/>
                    <a:gd name="connsiteY22" fmla="*/ 163286 h 1186543"/>
                    <a:gd name="connsiteX23" fmla="*/ 555171 w 676438"/>
                    <a:gd name="connsiteY23" fmla="*/ 206829 h 1186543"/>
                    <a:gd name="connsiteX24" fmla="*/ 576942 w 676438"/>
                    <a:gd name="connsiteY24" fmla="*/ 239486 h 1186543"/>
                    <a:gd name="connsiteX25" fmla="*/ 598714 w 676438"/>
                    <a:gd name="connsiteY25" fmla="*/ 261257 h 1186543"/>
                    <a:gd name="connsiteX26" fmla="*/ 642257 w 676438"/>
                    <a:gd name="connsiteY26" fmla="*/ 359229 h 1186543"/>
                    <a:gd name="connsiteX27" fmla="*/ 653142 w 676438"/>
                    <a:gd name="connsiteY27" fmla="*/ 413657 h 1186543"/>
                    <a:gd name="connsiteX28" fmla="*/ 664028 w 676438"/>
                    <a:gd name="connsiteY28" fmla="*/ 446314 h 1186543"/>
                    <a:gd name="connsiteX29" fmla="*/ 674914 w 676438"/>
                    <a:gd name="connsiteY29" fmla="*/ 533400 h 1186543"/>
                    <a:gd name="connsiteX30" fmla="*/ 664028 w 676438"/>
                    <a:gd name="connsiteY30" fmla="*/ 729343 h 1186543"/>
                    <a:gd name="connsiteX31" fmla="*/ 642257 w 676438"/>
                    <a:gd name="connsiteY31" fmla="*/ 838200 h 1186543"/>
                    <a:gd name="connsiteX32" fmla="*/ 631371 w 676438"/>
                    <a:gd name="connsiteY32" fmla="*/ 936172 h 1186543"/>
                    <a:gd name="connsiteX33" fmla="*/ 620485 w 676438"/>
                    <a:gd name="connsiteY33" fmla="*/ 1153886 h 1186543"/>
                    <a:gd name="connsiteX34" fmla="*/ 576942 w 676438"/>
                    <a:gd name="connsiteY34" fmla="*/ 1186543 h 1186543"/>
                    <a:gd name="connsiteX35" fmla="*/ 468085 w 676438"/>
                    <a:gd name="connsiteY35" fmla="*/ 1153886 h 1186543"/>
                    <a:gd name="connsiteX36" fmla="*/ 348342 w 676438"/>
                    <a:gd name="connsiteY36" fmla="*/ 1164772 h 1186543"/>
                    <a:gd name="connsiteX37" fmla="*/ 315685 w 676438"/>
                    <a:gd name="connsiteY37" fmla="*/ 1175657 h 1186543"/>
                    <a:gd name="connsiteX38" fmla="*/ 206828 w 676438"/>
                    <a:gd name="connsiteY38" fmla="*/ 1164772 h 1186543"/>
                    <a:gd name="connsiteX39" fmla="*/ 141514 w 676438"/>
                    <a:gd name="connsiteY39" fmla="*/ 1143000 h 11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676438" h="1186543">
                      <a:moveTo>
                        <a:pt x="206828" y="1175657"/>
                      </a:moveTo>
                      <a:cubicBezTo>
                        <a:pt x="177799" y="1172029"/>
                        <a:pt x="148347" y="1170902"/>
                        <a:pt x="119742" y="1164772"/>
                      </a:cubicBezTo>
                      <a:cubicBezTo>
                        <a:pt x="97302" y="1159964"/>
                        <a:pt x="54428" y="1143000"/>
                        <a:pt x="54428" y="1143000"/>
                      </a:cubicBezTo>
                      <a:cubicBezTo>
                        <a:pt x="47171" y="1132114"/>
                        <a:pt x="40830" y="1120559"/>
                        <a:pt x="32657" y="1110343"/>
                      </a:cubicBezTo>
                      <a:cubicBezTo>
                        <a:pt x="26246" y="1102329"/>
                        <a:pt x="12018" y="1098772"/>
                        <a:pt x="10885" y="1088572"/>
                      </a:cubicBezTo>
                      <a:cubicBezTo>
                        <a:pt x="9951" y="1080168"/>
                        <a:pt x="30406" y="960563"/>
                        <a:pt x="32657" y="947057"/>
                      </a:cubicBezTo>
                      <a:cubicBezTo>
                        <a:pt x="4706" y="751403"/>
                        <a:pt x="15146" y="845796"/>
                        <a:pt x="0" y="664029"/>
                      </a:cubicBezTo>
                      <a:cubicBezTo>
                        <a:pt x="3628" y="602343"/>
                        <a:pt x="5291" y="540511"/>
                        <a:pt x="10885" y="478972"/>
                      </a:cubicBezTo>
                      <a:cubicBezTo>
                        <a:pt x="12560" y="460546"/>
                        <a:pt x="14115" y="441387"/>
                        <a:pt x="21771" y="424543"/>
                      </a:cubicBezTo>
                      <a:cubicBezTo>
                        <a:pt x="32599" y="400722"/>
                        <a:pt x="50800" y="381000"/>
                        <a:pt x="65314" y="359229"/>
                      </a:cubicBezTo>
                      <a:cubicBezTo>
                        <a:pt x="72571" y="348343"/>
                        <a:pt x="82948" y="338984"/>
                        <a:pt x="87085" y="326572"/>
                      </a:cubicBezTo>
                      <a:cubicBezTo>
                        <a:pt x="90714" y="315686"/>
                        <a:pt x="92839" y="304177"/>
                        <a:pt x="97971" y="293914"/>
                      </a:cubicBezTo>
                      <a:cubicBezTo>
                        <a:pt x="107402" y="275051"/>
                        <a:pt x="124637" y="252988"/>
                        <a:pt x="141514" y="239486"/>
                      </a:cubicBezTo>
                      <a:cubicBezTo>
                        <a:pt x="151730" y="231313"/>
                        <a:pt x="163285" y="224971"/>
                        <a:pt x="174171" y="217714"/>
                      </a:cubicBezTo>
                      <a:cubicBezTo>
                        <a:pt x="181428" y="206828"/>
                        <a:pt x="192500" y="197679"/>
                        <a:pt x="195942" y="185057"/>
                      </a:cubicBezTo>
                      <a:cubicBezTo>
                        <a:pt x="199621" y="171569"/>
                        <a:pt x="204368" y="81122"/>
                        <a:pt x="217714" y="54429"/>
                      </a:cubicBezTo>
                      <a:cubicBezTo>
                        <a:pt x="222304" y="45249"/>
                        <a:pt x="231471" y="39068"/>
                        <a:pt x="239485" y="32657"/>
                      </a:cubicBezTo>
                      <a:cubicBezTo>
                        <a:pt x="273654" y="5321"/>
                        <a:pt x="271956" y="10932"/>
                        <a:pt x="315685" y="0"/>
                      </a:cubicBezTo>
                      <a:cubicBezTo>
                        <a:pt x="323820" y="2034"/>
                        <a:pt x="380729" y="15079"/>
                        <a:pt x="391885" y="21772"/>
                      </a:cubicBezTo>
                      <a:cubicBezTo>
                        <a:pt x="406351" y="30452"/>
                        <a:pt x="429070" y="63484"/>
                        <a:pt x="435428" y="76200"/>
                      </a:cubicBezTo>
                      <a:cubicBezTo>
                        <a:pt x="440560" y="86463"/>
                        <a:pt x="440410" y="99018"/>
                        <a:pt x="446314" y="108857"/>
                      </a:cubicBezTo>
                      <a:cubicBezTo>
                        <a:pt x="451594" y="117658"/>
                        <a:pt x="461674" y="122615"/>
                        <a:pt x="468085" y="130629"/>
                      </a:cubicBezTo>
                      <a:cubicBezTo>
                        <a:pt x="476258" y="140845"/>
                        <a:pt x="480011" y="154671"/>
                        <a:pt x="489857" y="163286"/>
                      </a:cubicBezTo>
                      <a:cubicBezTo>
                        <a:pt x="509549" y="180516"/>
                        <a:pt x="555171" y="206829"/>
                        <a:pt x="555171" y="206829"/>
                      </a:cubicBezTo>
                      <a:cubicBezTo>
                        <a:pt x="562428" y="217715"/>
                        <a:pt x="568769" y="229270"/>
                        <a:pt x="576942" y="239486"/>
                      </a:cubicBezTo>
                      <a:cubicBezTo>
                        <a:pt x="583353" y="247500"/>
                        <a:pt x="594124" y="252077"/>
                        <a:pt x="598714" y="261257"/>
                      </a:cubicBezTo>
                      <a:cubicBezTo>
                        <a:pt x="676438" y="416706"/>
                        <a:pt x="578215" y="263169"/>
                        <a:pt x="642257" y="359229"/>
                      </a:cubicBezTo>
                      <a:cubicBezTo>
                        <a:pt x="645885" y="377372"/>
                        <a:pt x="648655" y="395707"/>
                        <a:pt x="653142" y="413657"/>
                      </a:cubicBezTo>
                      <a:cubicBezTo>
                        <a:pt x="655925" y="424789"/>
                        <a:pt x="661975" y="435025"/>
                        <a:pt x="664028" y="446314"/>
                      </a:cubicBezTo>
                      <a:cubicBezTo>
                        <a:pt x="669261" y="475097"/>
                        <a:pt x="671285" y="504371"/>
                        <a:pt x="674914" y="533400"/>
                      </a:cubicBezTo>
                      <a:cubicBezTo>
                        <a:pt x="671285" y="598714"/>
                        <a:pt x="669461" y="664154"/>
                        <a:pt x="664028" y="729343"/>
                      </a:cubicBezTo>
                      <a:cubicBezTo>
                        <a:pt x="660692" y="769373"/>
                        <a:pt x="651710" y="800386"/>
                        <a:pt x="642257" y="838200"/>
                      </a:cubicBezTo>
                      <a:cubicBezTo>
                        <a:pt x="638628" y="870857"/>
                        <a:pt x="633632" y="903392"/>
                        <a:pt x="631371" y="936172"/>
                      </a:cubicBezTo>
                      <a:cubicBezTo>
                        <a:pt x="626372" y="1008662"/>
                        <a:pt x="635921" y="1082882"/>
                        <a:pt x="620485" y="1153886"/>
                      </a:cubicBezTo>
                      <a:cubicBezTo>
                        <a:pt x="616631" y="1171615"/>
                        <a:pt x="591456" y="1175657"/>
                        <a:pt x="576942" y="1186543"/>
                      </a:cubicBezTo>
                      <a:cubicBezTo>
                        <a:pt x="497435" y="1160041"/>
                        <a:pt x="533892" y="1170338"/>
                        <a:pt x="468085" y="1153886"/>
                      </a:cubicBezTo>
                      <a:cubicBezTo>
                        <a:pt x="428171" y="1157515"/>
                        <a:pt x="388018" y="1159104"/>
                        <a:pt x="348342" y="1164772"/>
                      </a:cubicBezTo>
                      <a:cubicBezTo>
                        <a:pt x="336983" y="1166395"/>
                        <a:pt x="327159" y="1175657"/>
                        <a:pt x="315685" y="1175657"/>
                      </a:cubicBezTo>
                      <a:cubicBezTo>
                        <a:pt x="279218" y="1175657"/>
                        <a:pt x="243114" y="1168400"/>
                        <a:pt x="206828" y="1164772"/>
                      </a:cubicBezTo>
                      <a:lnTo>
                        <a:pt x="141514" y="1143000"/>
                      </a:lnTo>
                    </a:path>
                  </a:pathLst>
                </a:custGeom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Freeform 149"/>
                <p:cNvSpPr/>
                <p:nvPr/>
              </p:nvSpPr>
              <p:spPr>
                <a:xfrm>
                  <a:off x="5181600" y="4114800"/>
                  <a:ext cx="676438" cy="1186543"/>
                </a:xfrm>
                <a:custGeom>
                  <a:avLst/>
                  <a:gdLst>
                    <a:gd name="connsiteX0" fmla="*/ 206828 w 676438"/>
                    <a:gd name="connsiteY0" fmla="*/ 1175657 h 1186543"/>
                    <a:gd name="connsiteX1" fmla="*/ 119742 w 676438"/>
                    <a:gd name="connsiteY1" fmla="*/ 1164772 h 1186543"/>
                    <a:gd name="connsiteX2" fmla="*/ 54428 w 676438"/>
                    <a:gd name="connsiteY2" fmla="*/ 1143000 h 1186543"/>
                    <a:gd name="connsiteX3" fmla="*/ 32657 w 676438"/>
                    <a:gd name="connsiteY3" fmla="*/ 1110343 h 1186543"/>
                    <a:gd name="connsiteX4" fmla="*/ 10885 w 676438"/>
                    <a:gd name="connsiteY4" fmla="*/ 1088572 h 1186543"/>
                    <a:gd name="connsiteX5" fmla="*/ 32657 w 676438"/>
                    <a:gd name="connsiteY5" fmla="*/ 947057 h 1186543"/>
                    <a:gd name="connsiteX6" fmla="*/ 0 w 676438"/>
                    <a:gd name="connsiteY6" fmla="*/ 664029 h 1186543"/>
                    <a:gd name="connsiteX7" fmla="*/ 10885 w 676438"/>
                    <a:gd name="connsiteY7" fmla="*/ 478972 h 1186543"/>
                    <a:gd name="connsiteX8" fmla="*/ 21771 w 676438"/>
                    <a:gd name="connsiteY8" fmla="*/ 424543 h 1186543"/>
                    <a:gd name="connsiteX9" fmla="*/ 65314 w 676438"/>
                    <a:gd name="connsiteY9" fmla="*/ 359229 h 1186543"/>
                    <a:gd name="connsiteX10" fmla="*/ 87085 w 676438"/>
                    <a:gd name="connsiteY10" fmla="*/ 326572 h 1186543"/>
                    <a:gd name="connsiteX11" fmla="*/ 97971 w 676438"/>
                    <a:gd name="connsiteY11" fmla="*/ 293914 h 1186543"/>
                    <a:gd name="connsiteX12" fmla="*/ 141514 w 676438"/>
                    <a:gd name="connsiteY12" fmla="*/ 239486 h 1186543"/>
                    <a:gd name="connsiteX13" fmla="*/ 174171 w 676438"/>
                    <a:gd name="connsiteY13" fmla="*/ 217714 h 1186543"/>
                    <a:gd name="connsiteX14" fmla="*/ 195942 w 676438"/>
                    <a:gd name="connsiteY14" fmla="*/ 185057 h 1186543"/>
                    <a:gd name="connsiteX15" fmla="*/ 217714 w 676438"/>
                    <a:gd name="connsiteY15" fmla="*/ 54429 h 1186543"/>
                    <a:gd name="connsiteX16" fmla="*/ 239485 w 676438"/>
                    <a:gd name="connsiteY16" fmla="*/ 32657 h 1186543"/>
                    <a:gd name="connsiteX17" fmla="*/ 315685 w 676438"/>
                    <a:gd name="connsiteY17" fmla="*/ 0 h 1186543"/>
                    <a:gd name="connsiteX18" fmla="*/ 391885 w 676438"/>
                    <a:gd name="connsiteY18" fmla="*/ 21772 h 1186543"/>
                    <a:gd name="connsiteX19" fmla="*/ 435428 w 676438"/>
                    <a:gd name="connsiteY19" fmla="*/ 76200 h 1186543"/>
                    <a:gd name="connsiteX20" fmla="*/ 446314 w 676438"/>
                    <a:gd name="connsiteY20" fmla="*/ 108857 h 1186543"/>
                    <a:gd name="connsiteX21" fmla="*/ 468085 w 676438"/>
                    <a:gd name="connsiteY21" fmla="*/ 130629 h 1186543"/>
                    <a:gd name="connsiteX22" fmla="*/ 489857 w 676438"/>
                    <a:gd name="connsiteY22" fmla="*/ 163286 h 1186543"/>
                    <a:gd name="connsiteX23" fmla="*/ 555171 w 676438"/>
                    <a:gd name="connsiteY23" fmla="*/ 206829 h 1186543"/>
                    <a:gd name="connsiteX24" fmla="*/ 576942 w 676438"/>
                    <a:gd name="connsiteY24" fmla="*/ 239486 h 1186543"/>
                    <a:gd name="connsiteX25" fmla="*/ 598714 w 676438"/>
                    <a:gd name="connsiteY25" fmla="*/ 261257 h 1186543"/>
                    <a:gd name="connsiteX26" fmla="*/ 642257 w 676438"/>
                    <a:gd name="connsiteY26" fmla="*/ 359229 h 1186543"/>
                    <a:gd name="connsiteX27" fmla="*/ 653142 w 676438"/>
                    <a:gd name="connsiteY27" fmla="*/ 413657 h 1186543"/>
                    <a:gd name="connsiteX28" fmla="*/ 664028 w 676438"/>
                    <a:gd name="connsiteY28" fmla="*/ 446314 h 1186543"/>
                    <a:gd name="connsiteX29" fmla="*/ 674914 w 676438"/>
                    <a:gd name="connsiteY29" fmla="*/ 533400 h 1186543"/>
                    <a:gd name="connsiteX30" fmla="*/ 664028 w 676438"/>
                    <a:gd name="connsiteY30" fmla="*/ 729343 h 1186543"/>
                    <a:gd name="connsiteX31" fmla="*/ 642257 w 676438"/>
                    <a:gd name="connsiteY31" fmla="*/ 838200 h 1186543"/>
                    <a:gd name="connsiteX32" fmla="*/ 631371 w 676438"/>
                    <a:gd name="connsiteY32" fmla="*/ 936172 h 1186543"/>
                    <a:gd name="connsiteX33" fmla="*/ 620485 w 676438"/>
                    <a:gd name="connsiteY33" fmla="*/ 1153886 h 1186543"/>
                    <a:gd name="connsiteX34" fmla="*/ 576942 w 676438"/>
                    <a:gd name="connsiteY34" fmla="*/ 1186543 h 1186543"/>
                    <a:gd name="connsiteX35" fmla="*/ 468085 w 676438"/>
                    <a:gd name="connsiteY35" fmla="*/ 1153886 h 1186543"/>
                    <a:gd name="connsiteX36" fmla="*/ 348342 w 676438"/>
                    <a:gd name="connsiteY36" fmla="*/ 1164772 h 1186543"/>
                    <a:gd name="connsiteX37" fmla="*/ 315685 w 676438"/>
                    <a:gd name="connsiteY37" fmla="*/ 1175657 h 1186543"/>
                    <a:gd name="connsiteX38" fmla="*/ 206828 w 676438"/>
                    <a:gd name="connsiteY38" fmla="*/ 1164772 h 1186543"/>
                    <a:gd name="connsiteX39" fmla="*/ 141514 w 676438"/>
                    <a:gd name="connsiteY39" fmla="*/ 1143000 h 11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676438" h="1186543">
                      <a:moveTo>
                        <a:pt x="206828" y="1175657"/>
                      </a:moveTo>
                      <a:cubicBezTo>
                        <a:pt x="177799" y="1172029"/>
                        <a:pt x="148347" y="1170902"/>
                        <a:pt x="119742" y="1164772"/>
                      </a:cubicBezTo>
                      <a:cubicBezTo>
                        <a:pt x="97302" y="1159964"/>
                        <a:pt x="54428" y="1143000"/>
                        <a:pt x="54428" y="1143000"/>
                      </a:cubicBezTo>
                      <a:cubicBezTo>
                        <a:pt x="47171" y="1132114"/>
                        <a:pt x="40830" y="1120559"/>
                        <a:pt x="32657" y="1110343"/>
                      </a:cubicBezTo>
                      <a:cubicBezTo>
                        <a:pt x="26246" y="1102329"/>
                        <a:pt x="12018" y="1098772"/>
                        <a:pt x="10885" y="1088572"/>
                      </a:cubicBezTo>
                      <a:cubicBezTo>
                        <a:pt x="9951" y="1080168"/>
                        <a:pt x="30406" y="960563"/>
                        <a:pt x="32657" y="947057"/>
                      </a:cubicBezTo>
                      <a:cubicBezTo>
                        <a:pt x="4706" y="751403"/>
                        <a:pt x="15146" y="845796"/>
                        <a:pt x="0" y="664029"/>
                      </a:cubicBezTo>
                      <a:cubicBezTo>
                        <a:pt x="3628" y="602343"/>
                        <a:pt x="5291" y="540511"/>
                        <a:pt x="10885" y="478972"/>
                      </a:cubicBezTo>
                      <a:cubicBezTo>
                        <a:pt x="12560" y="460546"/>
                        <a:pt x="14115" y="441387"/>
                        <a:pt x="21771" y="424543"/>
                      </a:cubicBezTo>
                      <a:cubicBezTo>
                        <a:pt x="32599" y="400722"/>
                        <a:pt x="50800" y="381000"/>
                        <a:pt x="65314" y="359229"/>
                      </a:cubicBezTo>
                      <a:cubicBezTo>
                        <a:pt x="72571" y="348343"/>
                        <a:pt x="82948" y="338984"/>
                        <a:pt x="87085" y="326572"/>
                      </a:cubicBezTo>
                      <a:cubicBezTo>
                        <a:pt x="90714" y="315686"/>
                        <a:pt x="92839" y="304177"/>
                        <a:pt x="97971" y="293914"/>
                      </a:cubicBezTo>
                      <a:cubicBezTo>
                        <a:pt x="107402" y="275051"/>
                        <a:pt x="124637" y="252988"/>
                        <a:pt x="141514" y="239486"/>
                      </a:cubicBezTo>
                      <a:cubicBezTo>
                        <a:pt x="151730" y="231313"/>
                        <a:pt x="163285" y="224971"/>
                        <a:pt x="174171" y="217714"/>
                      </a:cubicBezTo>
                      <a:cubicBezTo>
                        <a:pt x="181428" y="206828"/>
                        <a:pt x="192500" y="197679"/>
                        <a:pt x="195942" y="185057"/>
                      </a:cubicBezTo>
                      <a:cubicBezTo>
                        <a:pt x="199621" y="171569"/>
                        <a:pt x="204368" y="81122"/>
                        <a:pt x="217714" y="54429"/>
                      </a:cubicBezTo>
                      <a:cubicBezTo>
                        <a:pt x="222304" y="45249"/>
                        <a:pt x="231471" y="39068"/>
                        <a:pt x="239485" y="32657"/>
                      </a:cubicBezTo>
                      <a:cubicBezTo>
                        <a:pt x="273654" y="5321"/>
                        <a:pt x="271956" y="10932"/>
                        <a:pt x="315685" y="0"/>
                      </a:cubicBezTo>
                      <a:cubicBezTo>
                        <a:pt x="323820" y="2034"/>
                        <a:pt x="380729" y="15079"/>
                        <a:pt x="391885" y="21772"/>
                      </a:cubicBezTo>
                      <a:cubicBezTo>
                        <a:pt x="406351" y="30452"/>
                        <a:pt x="429070" y="63484"/>
                        <a:pt x="435428" y="76200"/>
                      </a:cubicBezTo>
                      <a:cubicBezTo>
                        <a:pt x="440560" y="86463"/>
                        <a:pt x="440410" y="99018"/>
                        <a:pt x="446314" y="108857"/>
                      </a:cubicBezTo>
                      <a:cubicBezTo>
                        <a:pt x="451594" y="117658"/>
                        <a:pt x="461674" y="122615"/>
                        <a:pt x="468085" y="130629"/>
                      </a:cubicBezTo>
                      <a:cubicBezTo>
                        <a:pt x="476258" y="140845"/>
                        <a:pt x="480011" y="154671"/>
                        <a:pt x="489857" y="163286"/>
                      </a:cubicBezTo>
                      <a:cubicBezTo>
                        <a:pt x="509549" y="180516"/>
                        <a:pt x="555171" y="206829"/>
                        <a:pt x="555171" y="206829"/>
                      </a:cubicBezTo>
                      <a:cubicBezTo>
                        <a:pt x="562428" y="217715"/>
                        <a:pt x="568769" y="229270"/>
                        <a:pt x="576942" y="239486"/>
                      </a:cubicBezTo>
                      <a:cubicBezTo>
                        <a:pt x="583353" y="247500"/>
                        <a:pt x="594124" y="252077"/>
                        <a:pt x="598714" y="261257"/>
                      </a:cubicBezTo>
                      <a:cubicBezTo>
                        <a:pt x="676438" y="416706"/>
                        <a:pt x="578215" y="263169"/>
                        <a:pt x="642257" y="359229"/>
                      </a:cubicBezTo>
                      <a:cubicBezTo>
                        <a:pt x="645885" y="377372"/>
                        <a:pt x="648655" y="395707"/>
                        <a:pt x="653142" y="413657"/>
                      </a:cubicBezTo>
                      <a:cubicBezTo>
                        <a:pt x="655925" y="424789"/>
                        <a:pt x="661975" y="435025"/>
                        <a:pt x="664028" y="446314"/>
                      </a:cubicBezTo>
                      <a:cubicBezTo>
                        <a:pt x="669261" y="475097"/>
                        <a:pt x="671285" y="504371"/>
                        <a:pt x="674914" y="533400"/>
                      </a:cubicBezTo>
                      <a:cubicBezTo>
                        <a:pt x="671285" y="598714"/>
                        <a:pt x="669461" y="664154"/>
                        <a:pt x="664028" y="729343"/>
                      </a:cubicBezTo>
                      <a:cubicBezTo>
                        <a:pt x="660692" y="769373"/>
                        <a:pt x="651710" y="800386"/>
                        <a:pt x="642257" y="838200"/>
                      </a:cubicBezTo>
                      <a:cubicBezTo>
                        <a:pt x="638628" y="870857"/>
                        <a:pt x="633632" y="903392"/>
                        <a:pt x="631371" y="936172"/>
                      </a:cubicBezTo>
                      <a:cubicBezTo>
                        <a:pt x="626372" y="1008662"/>
                        <a:pt x="635921" y="1082882"/>
                        <a:pt x="620485" y="1153886"/>
                      </a:cubicBezTo>
                      <a:cubicBezTo>
                        <a:pt x="616631" y="1171615"/>
                        <a:pt x="591456" y="1175657"/>
                        <a:pt x="576942" y="1186543"/>
                      </a:cubicBezTo>
                      <a:cubicBezTo>
                        <a:pt x="497435" y="1160041"/>
                        <a:pt x="533892" y="1170338"/>
                        <a:pt x="468085" y="1153886"/>
                      </a:cubicBezTo>
                      <a:cubicBezTo>
                        <a:pt x="428171" y="1157515"/>
                        <a:pt x="388018" y="1159104"/>
                        <a:pt x="348342" y="1164772"/>
                      </a:cubicBezTo>
                      <a:cubicBezTo>
                        <a:pt x="336983" y="1166395"/>
                        <a:pt x="327159" y="1175657"/>
                        <a:pt x="315685" y="1175657"/>
                      </a:cubicBezTo>
                      <a:cubicBezTo>
                        <a:pt x="279218" y="1175657"/>
                        <a:pt x="243114" y="1168400"/>
                        <a:pt x="206828" y="1164772"/>
                      </a:cubicBezTo>
                      <a:lnTo>
                        <a:pt x="141514" y="1143000"/>
                      </a:lnTo>
                    </a:path>
                  </a:pathLst>
                </a:custGeom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" name="Group 162"/>
              <p:cNvGrpSpPr/>
              <p:nvPr/>
            </p:nvGrpSpPr>
            <p:grpSpPr>
              <a:xfrm>
                <a:off x="1941320" y="4256314"/>
                <a:ext cx="5851020" cy="1064988"/>
                <a:chOff x="1941320" y="4256314"/>
                <a:chExt cx="5851020" cy="1064988"/>
              </a:xfrm>
              <a:solidFill>
                <a:schemeClr val="accent2">
                  <a:lumMod val="60000"/>
                  <a:lumOff val="40000"/>
                </a:schemeClr>
              </a:solidFill>
            </p:grpSpPr>
            <p:sp>
              <p:nvSpPr>
                <p:cNvPr id="146" name="Freeform 145"/>
                <p:cNvSpPr/>
                <p:nvPr/>
              </p:nvSpPr>
              <p:spPr>
                <a:xfrm>
                  <a:off x="1941320" y="4256314"/>
                  <a:ext cx="619051" cy="1018262"/>
                </a:xfrm>
                <a:custGeom>
                  <a:avLst/>
                  <a:gdLst>
                    <a:gd name="connsiteX0" fmla="*/ 68943 w 619051"/>
                    <a:gd name="connsiteY0" fmla="*/ 1001486 h 1018262"/>
                    <a:gd name="connsiteX1" fmla="*/ 482600 w 619051"/>
                    <a:gd name="connsiteY1" fmla="*/ 1012372 h 1018262"/>
                    <a:gd name="connsiteX2" fmla="*/ 569686 w 619051"/>
                    <a:gd name="connsiteY2" fmla="*/ 1001486 h 1018262"/>
                    <a:gd name="connsiteX3" fmla="*/ 591458 w 619051"/>
                    <a:gd name="connsiteY3" fmla="*/ 936172 h 1018262"/>
                    <a:gd name="connsiteX4" fmla="*/ 602343 w 619051"/>
                    <a:gd name="connsiteY4" fmla="*/ 903515 h 1018262"/>
                    <a:gd name="connsiteX5" fmla="*/ 591458 w 619051"/>
                    <a:gd name="connsiteY5" fmla="*/ 620486 h 1018262"/>
                    <a:gd name="connsiteX6" fmla="*/ 580572 w 619051"/>
                    <a:gd name="connsiteY6" fmla="*/ 533400 h 1018262"/>
                    <a:gd name="connsiteX7" fmla="*/ 558800 w 619051"/>
                    <a:gd name="connsiteY7" fmla="*/ 413657 h 1018262"/>
                    <a:gd name="connsiteX8" fmla="*/ 547915 w 619051"/>
                    <a:gd name="connsiteY8" fmla="*/ 348343 h 1018262"/>
                    <a:gd name="connsiteX9" fmla="*/ 526143 w 619051"/>
                    <a:gd name="connsiteY9" fmla="*/ 261257 h 1018262"/>
                    <a:gd name="connsiteX10" fmla="*/ 504372 w 619051"/>
                    <a:gd name="connsiteY10" fmla="*/ 228600 h 1018262"/>
                    <a:gd name="connsiteX11" fmla="*/ 482600 w 619051"/>
                    <a:gd name="connsiteY11" fmla="*/ 163286 h 1018262"/>
                    <a:gd name="connsiteX12" fmla="*/ 460829 w 619051"/>
                    <a:gd name="connsiteY12" fmla="*/ 119743 h 1018262"/>
                    <a:gd name="connsiteX13" fmla="*/ 449943 w 619051"/>
                    <a:gd name="connsiteY13" fmla="*/ 87086 h 1018262"/>
                    <a:gd name="connsiteX14" fmla="*/ 428172 w 619051"/>
                    <a:gd name="connsiteY14" fmla="*/ 54429 h 1018262"/>
                    <a:gd name="connsiteX15" fmla="*/ 417286 w 619051"/>
                    <a:gd name="connsiteY15" fmla="*/ 21772 h 1018262"/>
                    <a:gd name="connsiteX16" fmla="*/ 341086 w 619051"/>
                    <a:gd name="connsiteY16" fmla="*/ 0 h 1018262"/>
                    <a:gd name="connsiteX17" fmla="*/ 232229 w 619051"/>
                    <a:gd name="connsiteY17" fmla="*/ 10886 h 1018262"/>
                    <a:gd name="connsiteX18" fmla="*/ 199572 w 619051"/>
                    <a:gd name="connsiteY18" fmla="*/ 32657 h 1018262"/>
                    <a:gd name="connsiteX19" fmla="*/ 156029 w 619051"/>
                    <a:gd name="connsiteY19" fmla="*/ 87086 h 1018262"/>
                    <a:gd name="connsiteX20" fmla="*/ 134258 w 619051"/>
                    <a:gd name="connsiteY20" fmla="*/ 152400 h 1018262"/>
                    <a:gd name="connsiteX21" fmla="*/ 123372 w 619051"/>
                    <a:gd name="connsiteY21" fmla="*/ 185057 h 1018262"/>
                    <a:gd name="connsiteX22" fmla="*/ 112486 w 619051"/>
                    <a:gd name="connsiteY22" fmla="*/ 217715 h 1018262"/>
                    <a:gd name="connsiteX23" fmla="*/ 101600 w 619051"/>
                    <a:gd name="connsiteY23" fmla="*/ 250372 h 1018262"/>
                    <a:gd name="connsiteX24" fmla="*/ 68943 w 619051"/>
                    <a:gd name="connsiteY24" fmla="*/ 696686 h 1018262"/>
                    <a:gd name="connsiteX25" fmla="*/ 58058 w 619051"/>
                    <a:gd name="connsiteY25" fmla="*/ 914400 h 1018262"/>
                    <a:gd name="connsiteX26" fmla="*/ 68943 w 619051"/>
                    <a:gd name="connsiteY26" fmla="*/ 990600 h 1018262"/>
                    <a:gd name="connsiteX27" fmla="*/ 68943 w 619051"/>
                    <a:gd name="connsiteY27" fmla="*/ 1001486 h 1018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619051" h="1018262">
                      <a:moveTo>
                        <a:pt x="68943" y="1001486"/>
                      </a:moveTo>
                      <a:cubicBezTo>
                        <a:pt x="137886" y="1005115"/>
                        <a:pt x="344667" y="1012372"/>
                        <a:pt x="482600" y="1012372"/>
                      </a:cubicBezTo>
                      <a:cubicBezTo>
                        <a:pt x="511855" y="1012372"/>
                        <a:pt x="545720" y="1018262"/>
                        <a:pt x="569686" y="1001486"/>
                      </a:cubicBezTo>
                      <a:cubicBezTo>
                        <a:pt x="588487" y="988326"/>
                        <a:pt x="584201" y="957943"/>
                        <a:pt x="591458" y="936172"/>
                      </a:cubicBezTo>
                      <a:lnTo>
                        <a:pt x="602343" y="903515"/>
                      </a:lnTo>
                      <a:cubicBezTo>
                        <a:pt x="619051" y="736440"/>
                        <a:pt x="617752" y="830841"/>
                        <a:pt x="591458" y="620486"/>
                      </a:cubicBezTo>
                      <a:cubicBezTo>
                        <a:pt x="587829" y="591457"/>
                        <a:pt x="585382" y="562257"/>
                        <a:pt x="580572" y="533400"/>
                      </a:cubicBezTo>
                      <a:cubicBezTo>
                        <a:pt x="548476" y="340830"/>
                        <a:pt x="589245" y="581107"/>
                        <a:pt x="558800" y="413657"/>
                      </a:cubicBezTo>
                      <a:cubicBezTo>
                        <a:pt x="554852" y="391941"/>
                        <a:pt x="552540" y="369925"/>
                        <a:pt x="547915" y="348343"/>
                      </a:cubicBezTo>
                      <a:cubicBezTo>
                        <a:pt x="541645" y="319085"/>
                        <a:pt x="542741" y="286154"/>
                        <a:pt x="526143" y="261257"/>
                      </a:cubicBezTo>
                      <a:cubicBezTo>
                        <a:pt x="518886" y="250371"/>
                        <a:pt x="509685" y="240555"/>
                        <a:pt x="504372" y="228600"/>
                      </a:cubicBezTo>
                      <a:cubicBezTo>
                        <a:pt x="495051" y="207629"/>
                        <a:pt x="492863" y="183812"/>
                        <a:pt x="482600" y="163286"/>
                      </a:cubicBezTo>
                      <a:cubicBezTo>
                        <a:pt x="475343" y="148772"/>
                        <a:pt x="467221" y="134658"/>
                        <a:pt x="460829" y="119743"/>
                      </a:cubicBezTo>
                      <a:cubicBezTo>
                        <a:pt x="456309" y="109196"/>
                        <a:pt x="455075" y="97349"/>
                        <a:pt x="449943" y="87086"/>
                      </a:cubicBezTo>
                      <a:cubicBezTo>
                        <a:pt x="444092" y="75384"/>
                        <a:pt x="434023" y="66131"/>
                        <a:pt x="428172" y="54429"/>
                      </a:cubicBezTo>
                      <a:cubicBezTo>
                        <a:pt x="423040" y="44166"/>
                        <a:pt x="425400" y="29886"/>
                        <a:pt x="417286" y="21772"/>
                      </a:cubicBezTo>
                      <a:cubicBezTo>
                        <a:pt x="412080" y="16566"/>
                        <a:pt x="341463" y="94"/>
                        <a:pt x="341086" y="0"/>
                      </a:cubicBezTo>
                      <a:cubicBezTo>
                        <a:pt x="304800" y="3629"/>
                        <a:pt x="267762" y="2686"/>
                        <a:pt x="232229" y="10886"/>
                      </a:cubicBezTo>
                      <a:cubicBezTo>
                        <a:pt x="219481" y="13828"/>
                        <a:pt x="209788" y="24484"/>
                        <a:pt x="199572" y="32657"/>
                      </a:cubicBezTo>
                      <a:cubicBezTo>
                        <a:pt x="183972" y="45137"/>
                        <a:pt x="163833" y="69526"/>
                        <a:pt x="156029" y="87086"/>
                      </a:cubicBezTo>
                      <a:cubicBezTo>
                        <a:pt x="146709" y="108057"/>
                        <a:pt x="141515" y="130629"/>
                        <a:pt x="134258" y="152400"/>
                      </a:cubicBezTo>
                      <a:lnTo>
                        <a:pt x="123372" y="185057"/>
                      </a:lnTo>
                      <a:lnTo>
                        <a:pt x="112486" y="217715"/>
                      </a:lnTo>
                      <a:lnTo>
                        <a:pt x="101600" y="250372"/>
                      </a:lnTo>
                      <a:cubicBezTo>
                        <a:pt x="77779" y="631509"/>
                        <a:pt x="92677" y="483086"/>
                        <a:pt x="68943" y="696686"/>
                      </a:cubicBezTo>
                      <a:cubicBezTo>
                        <a:pt x="65315" y="769257"/>
                        <a:pt x="58058" y="841738"/>
                        <a:pt x="58058" y="914400"/>
                      </a:cubicBezTo>
                      <a:cubicBezTo>
                        <a:pt x="58058" y="940058"/>
                        <a:pt x="57469" y="967651"/>
                        <a:pt x="68943" y="990600"/>
                      </a:cubicBezTo>
                      <a:cubicBezTo>
                        <a:pt x="74074" y="1000863"/>
                        <a:pt x="0" y="997857"/>
                        <a:pt x="68943" y="1001486"/>
                      </a:cubicBezTo>
                      <a:close/>
                    </a:path>
                  </a:pathLst>
                </a:custGeom>
                <a:grpFill/>
                <a:ln w="3175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003">
                  <a:schemeClr val="lt2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/>
                <p:nvPr/>
              </p:nvSpPr>
              <p:spPr>
                <a:xfrm>
                  <a:off x="2438400" y="4322043"/>
                  <a:ext cx="506079" cy="946643"/>
                </a:xfrm>
                <a:custGeom>
                  <a:avLst/>
                  <a:gdLst>
                    <a:gd name="connsiteX0" fmla="*/ 179507 w 506079"/>
                    <a:gd name="connsiteY0" fmla="*/ 935757 h 946643"/>
                    <a:gd name="connsiteX1" fmla="*/ 125079 w 506079"/>
                    <a:gd name="connsiteY1" fmla="*/ 924871 h 946643"/>
                    <a:gd name="connsiteX2" fmla="*/ 114193 w 506079"/>
                    <a:gd name="connsiteY2" fmla="*/ 826900 h 946643"/>
                    <a:gd name="connsiteX3" fmla="*/ 135964 w 506079"/>
                    <a:gd name="connsiteY3" fmla="*/ 696271 h 946643"/>
                    <a:gd name="connsiteX4" fmla="*/ 125079 w 506079"/>
                    <a:gd name="connsiteY4" fmla="*/ 576528 h 946643"/>
                    <a:gd name="connsiteX5" fmla="*/ 114193 w 506079"/>
                    <a:gd name="connsiteY5" fmla="*/ 543871 h 946643"/>
                    <a:gd name="connsiteX6" fmla="*/ 103307 w 506079"/>
                    <a:gd name="connsiteY6" fmla="*/ 478557 h 946643"/>
                    <a:gd name="connsiteX7" fmla="*/ 92422 w 506079"/>
                    <a:gd name="connsiteY7" fmla="*/ 326157 h 946643"/>
                    <a:gd name="connsiteX8" fmla="*/ 81536 w 506079"/>
                    <a:gd name="connsiteY8" fmla="*/ 293500 h 946643"/>
                    <a:gd name="connsiteX9" fmla="*/ 70650 w 506079"/>
                    <a:gd name="connsiteY9" fmla="*/ 249957 h 946643"/>
                    <a:gd name="connsiteX10" fmla="*/ 59764 w 506079"/>
                    <a:gd name="connsiteY10" fmla="*/ 217300 h 946643"/>
                    <a:gd name="connsiteX11" fmla="*/ 27107 w 506079"/>
                    <a:gd name="connsiteY11" fmla="*/ 108443 h 946643"/>
                    <a:gd name="connsiteX12" fmla="*/ 16222 w 506079"/>
                    <a:gd name="connsiteY12" fmla="*/ 75786 h 946643"/>
                    <a:gd name="connsiteX13" fmla="*/ 70650 w 506079"/>
                    <a:gd name="connsiteY13" fmla="*/ 43128 h 946643"/>
                    <a:gd name="connsiteX14" fmla="*/ 157736 w 506079"/>
                    <a:gd name="connsiteY14" fmla="*/ 10471 h 946643"/>
                    <a:gd name="connsiteX15" fmla="*/ 255707 w 506079"/>
                    <a:gd name="connsiteY15" fmla="*/ 21357 h 946643"/>
                    <a:gd name="connsiteX16" fmla="*/ 321022 w 506079"/>
                    <a:gd name="connsiteY16" fmla="*/ 43128 h 946643"/>
                    <a:gd name="connsiteX17" fmla="*/ 342793 w 506079"/>
                    <a:gd name="connsiteY17" fmla="*/ 64900 h 946643"/>
                    <a:gd name="connsiteX18" fmla="*/ 397222 w 506079"/>
                    <a:gd name="connsiteY18" fmla="*/ 108443 h 946643"/>
                    <a:gd name="connsiteX19" fmla="*/ 408107 w 506079"/>
                    <a:gd name="connsiteY19" fmla="*/ 141100 h 946643"/>
                    <a:gd name="connsiteX20" fmla="*/ 429879 w 506079"/>
                    <a:gd name="connsiteY20" fmla="*/ 184643 h 946643"/>
                    <a:gd name="connsiteX21" fmla="*/ 440764 w 506079"/>
                    <a:gd name="connsiteY21" fmla="*/ 228186 h 946643"/>
                    <a:gd name="connsiteX22" fmla="*/ 451650 w 506079"/>
                    <a:gd name="connsiteY22" fmla="*/ 260843 h 946643"/>
                    <a:gd name="connsiteX23" fmla="*/ 462536 w 506079"/>
                    <a:gd name="connsiteY23" fmla="*/ 315271 h 946643"/>
                    <a:gd name="connsiteX24" fmla="*/ 473422 w 506079"/>
                    <a:gd name="connsiteY24" fmla="*/ 347928 h 946643"/>
                    <a:gd name="connsiteX25" fmla="*/ 484307 w 506079"/>
                    <a:gd name="connsiteY25" fmla="*/ 402357 h 946643"/>
                    <a:gd name="connsiteX26" fmla="*/ 506079 w 506079"/>
                    <a:gd name="connsiteY26" fmla="*/ 859557 h 946643"/>
                    <a:gd name="connsiteX27" fmla="*/ 495193 w 506079"/>
                    <a:gd name="connsiteY27" fmla="*/ 903100 h 946643"/>
                    <a:gd name="connsiteX28" fmla="*/ 462536 w 506079"/>
                    <a:gd name="connsiteY28" fmla="*/ 924871 h 946643"/>
                    <a:gd name="connsiteX29" fmla="*/ 440764 w 506079"/>
                    <a:gd name="connsiteY29" fmla="*/ 946643 h 946643"/>
                    <a:gd name="connsiteX30" fmla="*/ 353679 w 506079"/>
                    <a:gd name="connsiteY30" fmla="*/ 935757 h 946643"/>
                    <a:gd name="connsiteX31" fmla="*/ 310136 w 506079"/>
                    <a:gd name="connsiteY31" fmla="*/ 924871 h 946643"/>
                    <a:gd name="connsiteX32" fmla="*/ 190393 w 506079"/>
                    <a:gd name="connsiteY32" fmla="*/ 935757 h 946643"/>
                    <a:gd name="connsiteX33" fmla="*/ 179507 w 506079"/>
                    <a:gd name="connsiteY33" fmla="*/ 935757 h 9466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506079" h="946643">
                      <a:moveTo>
                        <a:pt x="179507" y="935757"/>
                      </a:moveTo>
                      <a:cubicBezTo>
                        <a:pt x="168621" y="933943"/>
                        <a:pt x="141143" y="934051"/>
                        <a:pt x="125079" y="924871"/>
                      </a:cubicBezTo>
                      <a:cubicBezTo>
                        <a:pt x="86051" y="902569"/>
                        <a:pt x="109613" y="856668"/>
                        <a:pt x="114193" y="826900"/>
                      </a:cubicBezTo>
                      <a:cubicBezTo>
                        <a:pt x="132198" y="709869"/>
                        <a:pt x="116801" y="792095"/>
                        <a:pt x="135964" y="696271"/>
                      </a:cubicBezTo>
                      <a:cubicBezTo>
                        <a:pt x="132336" y="656357"/>
                        <a:pt x="130747" y="616204"/>
                        <a:pt x="125079" y="576528"/>
                      </a:cubicBezTo>
                      <a:cubicBezTo>
                        <a:pt x="123456" y="565169"/>
                        <a:pt x="116682" y="555072"/>
                        <a:pt x="114193" y="543871"/>
                      </a:cubicBezTo>
                      <a:cubicBezTo>
                        <a:pt x="109405" y="522325"/>
                        <a:pt x="106936" y="500328"/>
                        <a:pt x="103307" y="478557"/>
                      </a:cubicBezTo>
                      <a:cubicBezTo>
                        <a:pt x="99679" y="427757"/>
                        <a:pt x="98373" y="376738"/>
                        <a:pt x="92422" y="326157"/>
                      </a:cubicBezTo>
                      <a:cubicBezTo>
                        <a:pt x="91081" y="314761"/>
                        <a:pt x="84688" y="304533"/>
                        <a:pt x="81536" y="293500"/>
                      </a:cubicBezTo>
                      <a:cubicBezTo>
                        <a:pt x="77426" y="279115"/>
                        <a:pt x="74760" y="264342"/>
                        <a:pt x="70650" y="249957"/>
                      </a:cubicBezTo>
                      <a:cubicBezTo>
                        <a:pt x="67498" y="238924"/>
                        <a:pt x="62916" y="228333"/>
                        <a:pt x="59764" y="217300"/>
                      </a:cubicBezTo>
                      <a:cubicBezTo>
                        <a:pt x="26855" y="102117"/>
                        <a:pt x="78856" y="263690"/>
                        <a:pt x="27107" y="108443"/>
                      </a:cubicBezTo>
                      <a:lnTo>
                        <a:pt x="16222" y="75786"/>
                      </a:lnTo>
                      <a:cubicBezTo>
                        <a:pt x="71380" y="20625"/>
                        <a:pt x="0" y="85518"/>
                        <a:pt x="70650" y="43128"/>
                      </a:cubicBezTo>
                      <a:cubicBezTo>
                        <a:pt x="142531" y="0"/>
                        <a:pt x="8100" y="35411"/>
                        <a:pt x="157736" y="10471"/>
                      </a:cubicBezTo>
                      <a:cubicBezTo>
                        <a:pt x="190393" y="14100"/>
                        <a:pt x="223487" y="14913"/>
                        <a:pt x="255707" y="21357"/>
                      </a:cubicBezTo>
                      <a:cubicBezTo>
                        <a:pt x="278211" y="25858"/>
                        <a:pt x="321022" y="43128"/>
                        <a:pt x="321022" y="43128"/>
                      </a:cubicBezTo>
                      <a:cubicBezTo>
                        <a:pt x="328279" y="50385"/>
                        <a:pt x="334779" y="58489"/>
                        <a:pt x="342793" y="64900"/>
                      </a:cubicBezTo>
                      <a:cubicBezTo>
                        <a:pt x="411460" y="119834"/>
                        <a:pt x="344649" y="55870"/>
                        <a:pt x="397222" y="108443"/>
                      </a:cubicBezTo>
                      <a:cubicBezTo>
                        <a:pt x="400850" y="119329"/>
                        <a:pt x="403587" y="130553"/>
                        <a:pt x="408107" y="141100"/>
                      </a:cubicBezTo>
                      <a:cubicBezTo>
                        <a:pt x="414499" y="156016"/>
                        <a:pt x="424181" y="169449"/>
                        <a:pt x="429879" y="184643"/>
                      </a:cubicBezTo>
                      <a:cubicBezTo>
                        <a:pt x="435132" y="198651"/>
                        <a:pt x="436654" y="213801"/>
                        <a:pt x="440764" y="228186"/>
                      </a:cubicBezTo>
                      <a:cubicBezTo>
                        <a:pt x="443916" y="239219"/>
                        <a:pt x="448867" y="249711"/>
                        <a:pt x="451650" y="260843"/>
                      </a:cubicBezTo>
                      <a:cubicBezTo>
                        <a:pt x="456138" y="278793"/>
                        <a:pt x="458048" y="297321"/>
                        <a:pt x="462536" y="315271"/>
                      </a:cubicBezTo>
                      <a:cubicBezTo>
                        <a:pt x="465319" y="326403"/>
                        <a:pt x="470639" y="336796"/>
                        <a:pt x="473422" y="347928"/>
                      </a:cubicBezTo>
                      <a:cubicBezTo>
                        <a:pt x="477909" y="365878"/>
                        <a:pt x="480679" y="384214"/>
                        <a:pt x="484307" y="402357"/>
                      </a:cubicBezTo>
                      <a:cubicBezTo>
                        <a:pt x="501046" y="586477"/>
                        <a:pt x="506079" y="615999"/>
                        <a:pt x="506079" y="859557"/>
                      </a:cubicBezTo>
                      <a:cubicBezTo>
                        <a:pt x="506079" y="874518"/>
                        <a:pt x="503492" y="890652"/>
                        <a:pt x="495193" y="903100"/>
                      </a:cubicBezTo>
                      <a:cubicBezTo>
                        <a:pt x="487936" y="913986"/>
                        <a:pt x="472752" y="916698"/>
                        <a:pt x="462536" y="924871"/>
                      </a:cubicBezTo>
                      <a:cubicBezTo>
                        <a:pt x="454522" y="931282"/>
                        <a:pt x="448021" y="939386"/>
                        <a:pt x="440764" y="946643"/>
                      </a:cubicBezTo>
                      <a:cubicBezTo>
                        <a:pt x="411736" y="943014"/>
                        <a:pt x="382535" y="940567"/>
                        <a:pt x="353679" y="935757"/>
                      </a:cubicBezTo>
                      <a:cubicBezTo>
                        <a:pt x="338922" y="933297"/>
                        <a:pt x="325097" y="924871"/>
                        <a:pt x="310136" y="924871"/>
                      </a:cubicBezTo>
                      <a:cubicBezTo>
                        <a:pt x="270057" y="924871"/>
                        <a:pt x="230370" y="932901"/>
                        <a:pt x="190393" y="935757"/>
                      </a:cubicBezTo>
                      <a:cubicBezTo>
                        <a:pt x="179535" y="936533"/>
                        <a:pt x="190393" y="937571"/>
                        <a:pt x="179507" y="935757"/>
                      </a:cubicBezTo>
                      <a:close/>
                    </a:path>
                  </a:pathLst>
                </a:custGeom>
                <a:grpFill/>
                <a:ln w="3175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>
                <a:xfrm>
                  <a:off x="4160157" y="4269121"/>
                  <a:ext cx="434180" cy="1014079"/>
                </a:xfrm>
                <a:custGeom>
                  <a:avLst/>
                  <a:gdLst>
                    <a:gd name="connsiteX0" fmla="*/ 30843 w 434180"/>
                    <a:gd name="connsiteY0" fmla="*/ 999565 h 1014079"/>
                    <a:gd name="connsiteX1" fmla="*/ 41729 w 434180"/>
                    <a:gd name="connsiteY1" fmla="*/ 901593 h 1014079"/>
                    <a:gd name="connsiteX2" fmla="*/ 63500 w 434180"/>
                    <a:gd name="connsiteY2" fmla="*/ 792736 h 1014079"/>
                    <a:gd name="connsiteX3" fmla="*/ 30843 w 434180"/>
                    <a:gd name="connsiteY3" fmla="*/ 781850 h 1014079"/>
                    <a:gd name="connsiteX4" fmla="*/ 63500 w 434180"/>
                    <a:gd name="connsiteY4" fmla="*/ 640336 h 1014079"/>
                    <a:gd name="connsiteX5" fmla="*/ 74386 w 434180"/>
                    <a:gd name="connsiteY5" fmla="*/ 607679 h 1014079"/>
                    <a:gd name="connsiteX6" fmla="*/ 74386 w 434180"/>
                    <a:gd name="connsiteY6" fmla="*/ 335536 h 1014079"/>
                    <a:gd name="connsiteX7" fmla="*/ 63500 w 434180"/>
                    <a:gd name="connsiteY7" fmla="*/ 302879 h 1014079"/>
                    <a:gd name="connsiteX8" fmla="*/ 63500 w 434180"/>
                    <a:gd name="connsiteY8" fmla="*/ 106936 h 1014079"/>
                    <a:gd name="connsiteX9" fmla="*/ 85272 w 434180"/>
                    <a:gd name="connsiteY9" fmla="*/ 85165 h 1014079"/>
                    <a:gd name="connsiteX10" fmla="*/ 433614 w 434180"/>
                    <a:gd name="connsiteY10" fmla="*/ 139593 h 1014079"/>
                    <a:gd name="connsiteX11" fmla="*/ 422729 w 434180"/>
                    <a:gd name="connsiteY11" fmla="*/ 346422 h 1014079"/>
                    <a:gd name="connsiteX12" fmla="*/ 400957 w 434180"/>
                    <a:gd name="connsiteY12" fmla="*/ 542365 h 1014079"/>
                    <a:gd name="connsiteX13" fmla="*/ 422729 w 434180"/>
                    <a:gd name="connsiteY13" fmla="*/ 814508 h 1014079"/>
                    <a:gd name="connsiteX14" fmla="*/ 400957 w 434180"/>
                    <a:gd name="connsiteY14" fmla="*/ 988679 h 1014079"/>
                    <a:gd name="connsiteX15" fmla="*/ 335643 w 434180"/>
                    <a:gd name="connsiteY15" fmla="*/ 966908 h 1014079"/>
                    <a:gd name="connsiteX16" fmla="*/ 226786 w 434180"/>
                    <a:gd name="connsiteY16" fmla="*/ 988679 h 1014079"/>
                    <a:gd name="connsiteX17" fmla="*/ 30843 w 434180"/>
                    <a:gd name="connsiteY17" fmla="*/ 999565 h 1014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34180" h="1014079">
                      <a:moveTo>
                        <a:pt x="30843" y="999565"/>
                      </a:moveTo>
                      <a:cubicBezTo>
                        <a:pt x="0" y="985051"/>
                        <a:pt x="36604" y="934049"/>
                        <a:pt x="41729" y="901593"/>
                      </a:cubicBezTo>
                      <a:cubicBezTo>
                        <a:pt x="47500" y="865042"/>
                        <a:pt x="63500" y="792736"/>
                        <a:pt x="63500" y="792736"/>
                      </a:cubicBezTo>
                      <a:cubicBezTo>
                        <a:pt x="52614" y="789107"/>
                        <a:pt x="33626" y="792982"/>
                        <a:pt x="30843" y="781850"/>
                      </a:cubicBezTo>
                      <a:cubicBezTo>
                        <a:pt x="22769" y="749551"/>
                        <a:pt x="53477" y="670405"/>
                        <a:pt x="63500" y="640336"/>
                      </a:cubicBezTo>
                      <a:lnTo>
                        <a:pt x="74386" y="607679"/>
                      </a:lnTo>
                      <a:cubicBezTo>
                        <a:pt x="84377" y="467814"/>
                        <a:pt x="92835" y="464675"/>
                        <a:pt x="74386" y="335536"/>
                      </a:cubicBezTo>
                      <a:cubicBezTo>
                        <a:pt x="72763" y="324177"/>
                        <a:pt x="67129" y="313765"/>
                        <a:pt x="63500" y="302879"/>
                      </a:cubicBezTo>
                      <a:cubicBezTo>
                        <a:pt x="56426" y="232139"/>
                        <a:pt x="42697" y="176276"/>
                        <a:pt x="63500" y="106936"/>
                      </a:cubicBezTo>
                      <a:cubicBezTo>
                        <a:pt x="66449" y="97106"/>
                        <a:pt x="78015" y="92422"/>
                        <a:pt x="85272" y="85165"/>
                      </a:cubicBezTo>
                      <a:cubicBezTo>
                        <a:pt x="434180" y="107675"/>
                        <a:pt x="387086" y="0"/>
                        <a:pt x="433614" y="139593"/>
                      </a:cubicBezTo>
                      <a:cubicBezTo>
                        <a:pt x="429986" y="208536"/>
                        <a:pt x="426905" y="277510"/>
                        <a:pt x="422729" y="346422"/>
                      </a:cubicBezTo>
                      <a:cubicBezTo>
                        <a:pt x="413168" y="504181"/>
                        <a:pt x="423493" y="452223"/>
                        <a:pt x="400957" y="542365"/>
                      </a:cubicBezTo>
                      <a:cubicBezTo>
                        <a:pt x="407287" y="605661"/>
                        <a:pt x="424352" y="764184"/>
                        <a:pt x="422729" y="814508"/>
                      </a:cubicBezTo>
                      <a:cubicBezTo>
                        <a:pt x="420843" y="872986"/>
                        <a:pt x="408214" y="930622"/>
                        <a:pt x="400957" y="988679"/>
                      </a:cubicBezTo>
                      <a:cubicBezTo>
                        <a:pt x="379186" y="981422"/>
                        <a:pt x="358146" y="962407"/>
                        <a:pt x="335643" y="966908"/>
                      </a:cubicBezTo>
                      <a:lnTo>
                        <a:pt x="226786" y="988679"/>
                      </a:lnTo>
                      <a:cubicBezTo>
                        <a:pt x="48993" y="977567"/>
                        <a:pt x="61686" y="1014079"/>
                        <a:pt x="30843" y="999565"/>
                      </a:cubicBezTo>
                      <a:close/>
                    </a:path>
                  </a:pathLst>
                </a:custGeom>
                <a:grpFill/>
                <a:ln w="3175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>
                <a:xfrm>
                  <a:off x="4560155" y="4354286"/>
                  <a:ext cx="403731" cy="914400"/>
                </a:xfrm>
                <a:custGeom>
                  <a:avLst/>
                  <a:gdLst>
                    <a:gd name="connsiteX0" fmla="*/ 77159 w 403731"/>
                    <a:gd name="connsiteY0" fmla="*/ 892628 h 914400"/>
                    <a:gd name="connsiteX1" fmla="*/ 11845 w 403731"/>
                    <a:gd name="connsiteY1" fmla="*/ 881743 h 914400"/>
                    <a:gd name="connsiteX2" fmla="*/ 22731 w 403731"/>
                    <a:gd name="connsiteY2" fmla="*/ 827314 h 914400"/>
                    <a:gd name="connsiteX3" fmla="*/ 959 w 403731"/>
                    <a:gd name="connsiteY3" fmla="*/ 631371 h 914400"/>
                    <a:gd name="connsiteX4" fmla="*/ 11845 w 403731"/>
                    <a:gd name="connsiteY4" fmla="*/ 522514 h 914400"/>
                    <a:gd name="connsiteX5" fmla="*/ 33616 w 403731"/>
                    <a:gd name="connsiteY5" fmla="*/ 304800 h 914400"/>
                    <a:gd name="connsiteX6" fmla="*/ 44502 w 403731"/>
                    <a:gd name="connsiteY6" fmla="*/ 239485 h 914400"/>
                    <a:gd name="connsiteX7" fmla="*/ 55388 w 403731"/>
                    <a:gd name="connsiteY7" fmla="*/ 119743 h 914400"/>
                    <a:gd name="connsiteX8" fmla="*/ 66274 w 403731"/>
                    <a:gd name="connsiteY8" fmla="*/ 87085 h 914400"/>
                    <a:gd name="connsiteX9" fmla="*/ 120702 w 403731"/>
                    <a:gd name="connsiteY9" fmla="*/ 32657 h 914400"/>
                    <a:gd name="connsiteX10" fmla="*/ 186016 w 403731"/>
                    <a:gd name="connsiteY10" fmla="*/ 10885 h 914400"/>
                    <a:gd name="connsiteX11" fmla="*/ 218674 w 403731"/>
                    <a:gd name="connsiteY11" fmla="*/ 0 h 914400"/>
                    <a:gd name="connsiteX12" fmla="*/ 262216 w 403731"/>
                    <a:gd name="connsiteY12" fmla="*/ 10885 h 914400"/>
                    <a:gd name="connsiteX13" fmla="*/ 294874 w 403731"/>
                    <a:gd name="connsiteY13" fmla="*/ 21771 h 914400"/>
                    <a:gd name="connsiteX14" fmla="*/ 316645 w 403731"/>
                    <a:gd name="connsiteY14" fmla="*/ 87085 h 914400"/>
                    <a:gd name="connsiteX15" fmla="*/ 338416 w 403731"/>
                    <a:gd name="connsiteY15" fmla="*/ 119743 h 914400"/>
                    <a:gd name="connsiteX16" fmla="*/ 349302 w 403731"/>
                    <a:gd name="connsiteY16" fmla="*/ 163285 h 914400"/>
                    <a:gd name="connsiteX17" fmla="*/ 381959 w 403731"/>
                    <a:gd name="connsiteY17" fmla="*/ 348343 h 914400"/>
                    <a:gd name="connsiteX18" fmla="*/ 392845 w 403731"/>
                    <a:gd name="connsiteY18" fmla="*/ 413657 h 914400"/>
                    <a:gd name="connsiteX19" fmla="*/ 403731 w 403731"/>
                    <a:gd name="connsiteY19" fmla="*/ 544285 h 914400"/>
                    <a:gd name="connsiteX20" fmla="*/ 392845 w 403731"/>
                    <a:gd name="connsiteY20" fmla="*/ 729343 h 914400"/>
                    <a:gd name="connsiteX21" fmla="*/ 381959 w 403731"/>
                    <a:gd name="connsiteY21" fmla="*/ 783771 h 914400"/>
                    <a:gd name="connsiteX22" fmla="*/ 360188 w 403731"/>
                    <a:gd name="connsiteY22" fmla="*/ 914400 h 914400"/>
                    <a:gd name="connsiteX23" fmla="*/ 251331 w 403731"/>
                    <a:gd name="connsiteY23" fmla="*/ 903514 h 914400"/>
                    <a:gd name="connsiteX24" fmla="*/ 218674 w 403731"/>
                    <a:gd name="connsiteY24" fmla="*/ 914400 h 914400"/>
                    <a:gd name="connsiteX25" fmla="*/ 153359 w 403731"/>
                    <a:gd name="connsiteY25" fmla="*/ 903514 h 914400"/>
                    <a:gd name="connsiteX26" fmla="*/ 120702 w 403731"/>
                    <a:gd name="connsiteY26" fmla="*/ 892628 h 914400"/>
                    <a:gd name="connsiteX27" fmla="*/ 77159 w 403731"/>
                    <a:gd name="connsiteY27" fmla="*/ 892628 h 914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03731" h="914400">
                      <a:moveTo>
                        <a:pt x="77159" y="892628"/>
                      </a:moveTo>
                      <a:cubicBezTo>
                        <a:pt x="59016" y="890814"/>
                        <a:pt x="25975" y="898699"/>
                        <a:pt x="11845" y="881743"/>
                      </a:cubicBezTo>
                      <a:cubicBezTo>
                        <a:pt x="0" y="867529"/>
                        <a:pt x="22731" y="845816"/>
                        <a:pt x="22731" y="827314"/>
                      </a:cubicBezTo>
                      <a:cubicBezTo>
                        <a:pt x="22731" y="751001"/>
                        <a:pt x="12604" y="701236"/>
                        <a:pt x="959" y="631371"/>
                      </a:cubicBezTo>
                      <a:cubicBezTo>
                        <a:pt x="4588" y="595085"/>
                        <a:pt x="8388" y="558816"/>
                        <a:pt x="11845" y="522514"/>
                      </a:cubicBezTo>
                      <a:cubicBezTo>
                        <a:pt x="18675" y="450802"/>
                        <a:pt x="24070" y="376400"/>
                        <a:pt x="33616" y="304800"/>
                      </a:cubicBezTo>
                      <a:cubicBezTo>
                        <a:pt x="36533" y="282922"/>
                        <a:pt x="41923" y="261406"/>
                        <a:pt x="44502" y="239485"/>
                      </a:cubicBezTo>
                      <a:cubicBezTo>
                        <a:pt x="49185" y="199681"/>
                        <a:pt x="49720" y="159419"/>
                        <a:pt x="55388" y="119743"/>
                      </a:cubicBezTo>
                      <a:cubicBezTo>
                        <a:pt x="57011" y="108383"/>
                        <a:pt x="61142" y="97348"/>
                        <a:pt x="66274" y="87085"/>
                      </a:cubicBezTo>
                      <a:cubicBezTo>
                        <a:pt x="79752" y="60129"/>
                        <a:pt x="92710" y="45098"/>
                        <a:pt x="120702" y="32657"/>
                      </a:cubicBezTo>
                      <a:cubicBezTo>
                        <a:pt x="141673" y="23336"/>
                        <a:pt x="164245" y="18142"/>
                        <a:pt x="186016" y="10885"/>
                      </a:cubicBezTo>
                      <a:lnTo>
                        <a:pt x="218674" y="0"/>
                      </a:lnTo>
                      <a:cubicBezTo>
                        <a:pt x="233188" y="3628"/>
                        <a:pt x="247831" y="6775"/>
                        <a:pt x="262216" y="10885"/>
                      </a:cubicBezTo>
                      <a:cubicBezTo>
                        <a:pt x="273249" y="14037"/>
                        <a:pt x="288204" y="12434"/>
                        <a:pt x="294874" y="21771"/>
                      </a:cubicBezTo>
                      <a:cubicBezTo>
                        <a:pt x="308213" y="40445"/>
                        <a:pt x="303916" y="67990"/>
                        <a:pt x="316645" y="87085"/>
                      </a:cubicBezTo>
                      <a:lnTo>
                        <a:pt x="338416" y="119743"/>
                      </a:lnTo>
                      <a:cubicBezTo>
                        <a:pt x="342045" y="134257"/>
                        <a:pt x="346056" y="148681"/>
                        <a:pt x="349302" y="163285"/>
                      </a:cubicBezTo>
                      <a:cubicBezTo>
                        <a:pt x="362332" y="221917"/>
                        <a:pt x="372687" y="292709"/>
                        <a:pt x="381959" y="348343"/>
                      </a:cubicBezTo>
                      <a:cubicBezTo>
                        <a:pt x="385588" y="370114"/>
                        <a:pt x="391012" y="391662"/>
                        <a:pt x="392845" y="413657"/>
                      </a:cubicBezTo>
                      <a:lnTo>
                        <a:pt x="403731" y="544285"/>
                      </a:lnTo>
                      <a:cubicBezTo>
                        <a:pt x="400102" y="605971"/>
                        <a:pt x="398440" y="667804"/>
                        <a:pt x="392845" y="729343"/>
                      </a:cubicBezTo>
                      <a:cubicBezTo>
                        <a:pt x="391170" y="747769"/>
                        <a:pt x="384576" y="765455"/>
                        <a:pt x="381959" y="783771"/>
                      </a:cubicBezTo>
                      <a:cubicBezTo>
                        <a:pt x="363730" y="911378"/>
                        <a:pt x="383587" y="844204"/>
                        <a:pt x="360188" y="914400"/>
                      </a:cubicBezTo>
                      <a:cubicBezTo>
                        <a:pt x="286504" y="889838"/>
                        <a:pt x="313341" y="885796"/>
                        <a:pt x="251331" y="903514"/>
                      </a:cubicBezTo>
                      <a:cubicBezTo>
                        <a:pt x="240298" y="906666"/>
                        <a:pt x="229560" y="910771"/>
                        <a:pt x="218674" y="914400"/>
                      </a:cubicBezTo>
                      <a:cubicBezTo>
                        <a:pt x="196902" y="910771"/>
                        <a:pt x="174905" y="908302"/>
                        <a:pt x="153359" y="903514"/>
                      </a:cubicBezTo>
                      <a:cubicBezTo>
                        <a:pt x="142158" y="901025"/>
                        <a:pt x="132120" y="893770"/>
                        <a:pt x="120702" y="892628"/>
                      </a:cubicBezTo>
                      <a:cubicBezTo>
                        <a:pt x="95428" y="890101"/>
                        <a:pt x="95302" y="894442"/>
                        <a:pt x="77159" y="892628"/>
                      </a:cubicBezTo>
                      <a:close/>
                    </a:path>
                  </a:pathLst>
                </a:custGeom>
                <a:grpFill/>
                <a:ln w="3175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6498365" y="4309397"/>
                  <a:ext cx="348343" cy="1001485"/>
                </a:xfrm>
                <a:custGeom>
                  <a:avLst/>
                  <a:gdLst>
                    <a:gd name="connsiteX0" fmla="*/ 195943 w 348343"/>
                    <a:gd name="connsiteY0" fmla="*/ 968828 h 1001485"/>
                    <a:gd name="connsiteX1" fmla="*/ 141514 w 348343"/>
                    <a:gd name="connsiteY1" fmla="*/ 957943 h 1001485"/>
                    <a:gd name="connsiteX2" fmla="*/ 108857 w 348343"/>
                    <a:gd name="connsiteY2" fmla="*/ 947057 h 1001485"/>
                    <a:gd name="connsiteX3" fmla="*/ 65314 w 348343"/>
                    <a:gd name="connsiteY3" fmla="*/ 957943 h 1001485"/>
                    <a:gd name="connsiteX4" fmla="*/ 32657 w 348343"/>
                    <a:gd name="connsiteY4" fmla="*/ 979714 h 1001485"/>
                    <a:gd name="connsiteX5" fmla="*/ 0 w 348343"/>
                    <a:gd name="connsiteY5" fmla="*/ 925285 h 1001485"/>
                    <a:gd name="connsiteX6" fmla="*/ 32657 w 348343"/>
                    <a:gd name="connsiteY6" fmla="*/ 772885 h 1001485"/>
                    <a:gd name="connsiteX7" fmla="*/ 43543 w 348343"/>
                    <a:gd name="connsiteY7" fmla="*/ 740228 h 1001485"/>
                    <a:gd name="connsiteX8" fmla="*/ 32657 w 348343"/>
                    <a:gd name="connsiteY8" fmla="*/ 620485 h 1001485"/>
                    <a:gd name="connsiteX9" fmla="*/ 21771 w 348343"/>
                    <a:gd name="connsiteY9" fmla="*/ 566057 h 1001485"/>
                    <a:gd name="connsiteX10" fmla="*/ 43543 w 348343"/>
                    <a:gd name="connsiteY10" fmla="*/ 293914 h 1001485"/>
                    <a:gd name="connsiteX11" fmla="*/ 43543 w 348343"/>
                    <a:gd name="connsiteY11" fmla="*/ 76200 h 1001485"/>
                    <a:gd name="connsiteX12" fmla="*/ 87085 w 348343"/>
                    <a:gd name="connsiteY12" fmla="*/ 21771 h 1001485"/>
                    <a:gd name="connsiteX13" fmla="*/ 174171 w 348343"/>
                    <a:gd name="connsiteY13" fmla="*/ 0 h 1001485"/>
                    <a:gd name="connsiteX14" fmla="*/ 261257 w 348343"/>
                    <a:gd name="connsiteY14" fmla="*/ 10885 h 1001485"/>
                    <a:gd name="connsiteX15" fmla="*/ 283028 w 348343"/>
                    <a:gd name="connsiteY15" fmla="*/ 43543 h 1001485"/>
                    <a:gd name="connsiteX16" fmla="*/ 304800 w 348343"/>
                    <a:gd name="connsiteY16" fmla="*/ 65314 h 1001485"/>
                    <a:gd name="connsiteX17" fmla="*/ 315685 w 348343"/>
                    <a:gd name="connsiteY17" fmla="*/ 108857 h 1001485"/>
                    <a:gd name="connsiteX18" fmla="*/ 337457 w 348343"/>
                    <a:gd name="connsiteY18" fmla="*/ 174171 h 1001485"/>
                    <a:gd name="connsiteX19" fmla="*/ 348343 w 348343"/>
                    <a:gd name="connsiteY19" fmla="*/ 228600 h 1001485"/>
                    <a:gd name="connsiteX20" fmla="*/ 337457 w 348343"/>
                    <a:gd name="connsiteY20" fmla="*/ 359228 h 1001485"/>
                    <a:gd name="connsiteX21" fmla="*/ 326571 w 348343"/>
                    <a:gd name="connsiteY21" fmla="*/ 435428 h 1001485"/>
                    <a:gd name="connsiteX22" fmla="*/ 337457 w 348343"/>
                    <a:gd name="connsiteY22" fmla="*/ 729343 h 1001485"/>
                    <a:gd name="connsiteX23" fmla="*/ 326571 w 348343"/>
                    <a:gd name="connsiteY23" fmla="*/ 849085 h 1001485"/>
                    <a:gd name="connsiteX24" fmla="*/ 315685 w 348343"/>
                    <a:gd name="connsiteY24" fmla="*/ 892628 h 1001485"/>
                    <a:gd name="connsiteX25" fmla="*/ 304800 w 348343"/>
                    <a:gd name="connsiteY25" fmla="*/ 1001485 h 1001485"/>
                    <a:gd name="connsiteX26" fmla="*/ 228600 w 348343"/>
                    <a:gd name="connsiteY26" fmla="*/ 979714 h 1001485"/>
                    <a:gd name="connsiteX27" fmla="*/ 141514 w 348343"/>
                    <a:gd name="connsiteY27" fmla="*/ 968828 h 1001485"/>
                    <a:gd name="connsiteX28" fmla="*/ 87085 w 348343"/>
                    <a:gd name="connsiteY28" fmla="*/ 936171 h 1001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48343" h="1001485">
                      <a:moveTo>
                        <a:pt x="195943" y="968828"/>
                      </a:moveTo>
                      <a:cubicBezTo>
                        <a:pt x="177800" y="965200"/>
                        <a:pt x="159464" y="962430"/>
                        <a:pt x="141514" y="957943"/>
                      </a:cubicBezTo>
                      <a:cubicBezTo>
                        <a:pt x="130382" y="955160"/>
                        <a:pt x="120332" y="947057"/>
                        <a:pt x="108857" y="947057"/>
                      </a:cubicBezTo>
                      <a:cubicBezTo>
                        <a:pt x="93896" y="947057"/>
                        <a:pt x="79828" y="954314"/>
                        <a:pt x="65314" y="957943"/>
                      </a:cubicBezTo>
                      <a:cubicBezTo>
                        <a:pt x="54428" y="965200"/>
                        <a:pt x="45740" y="979714"/>
                        <a:pt x="32657" y="979714"/>
                      </a:cubicBezTo>
                      <a:cubicBezTo>
                        <a:pt x="12732" y="979714"/>
                        <a:pt x="2994" y="934267"/>
                        <a:pt x="0" y="925285"/>
                      </a:cubicBezTo>
                      <a:cubicBezTo>
                        <a:pt x="13731" y="815429"/>
                        <a:pt x="1634" y="865952"/>
                        <a:pt x="32657" y="772885"/>
                      </a:cubicBezTo>
                      <a:lnTo>
                        <a:pt x="43543" y="740228"/>
                      </a:lnTo>
                      <a:cubicBezTo>
                        <a:pt x="39914" y="700314"/>
                        <a:pt x="37628" y="660254"/>
                        <a:pt x="32657" y="620485"/>
                      </a:cubicBezTo>
                      <a:cubicBezTo>
                        <a:pt x="30362" y="602126"/>
                        <a:pt x="21771" y="584559"/>
                        <a:pt x="21771" y="566057"/>
                      </a:cubicBezTo>
                      <a:cubicBezTo>
                        <a:pt x="21771" y="388913"/>
                        <a:pt x="21414" y="404558"/>
                        <a:pt x="43543" y="293914"/>
                      </a:cubicBezTo>
                      <a:cubicBezTo>
                        <a:pt x="32038" y="201874"/>
                        <a:pt x="23058" y="178626"/>
                        <a:pt x="43543" y="76200"/>
                      </a:cubicBezTo>
                      <a:cubicBezTo>
                        <a:pt x="45565" y="66088"/>
                        <a:pt x="76021" y="28409"/>
                        <a:pt x="87085" y="21771"/>
                      </a:cubicBezTo>
                      <a:cubicBezTo>
                        <a:pt x="103822" y="11728"/>
                        <a:pt x="162463" y="2342"/>
                        <a:pt x="174171" y="0"/>
                      </a:cubicBezTo>
                      <a:cubicBezTo>
                        <a:pt x="203200" y="3628"/>
                        <a:pt x="234095" y="20"/>
                        <a:pt x="261257" y="10885"/>
                      </a:cubicBezTo>
                      <a:cubicBezTo>
                        <a:pt x="273404" y="15744"/>
                        <a:pt x="274855" y="33327"/>
                        <a:pt x="283028" y="43543"/>
                      </a:cubicBezTo>
                      <a:cubicBezTo>
                        <a:pt x="289439" y="51557"/>
                        <a:pt x="297543" y="58057"/>
                        <a:pt x="304800" y="65314"/>
                      </a:cubicBezTo>
                      <a:cubicBezTo>
                        <a:pt x="308428" y="79828"/>
                        <a:pt x="311386" y="94527"/>
                        <a:pt x="315685" y="108857"/>
                      </a:cubicBezTo>
                      <a:cubicBezTo>
                        <a:pt x="322279" y="130838"/>
                        <a:pt x="332956" y="151668"/>
                        <a:pt x="337457" y="174171"/>
                      </a:cubicBezTo>
                      <a:lnTo>
                        <a:pt x="348343" y="228600"/>
                      </a:lnTo>
                      <a:cubicBezTo>
                        <a:pt x="344714" y="272143"/>
                        <a:pt x="342031" y="315774"/>
                        <a:pt x="337457" y="359228"/>
                      </a:cubicBezTo>
                      <a:cubicBezTo>
                        <a:pt x="334771" y="384745"/>
                        <a:pt x="326571" y="409770"/>
                        <a:pt x="326571" y="435428"/>
                      </a:cubicBezTo>
                      <a:cubicBezTo>
                        <a:pt x="326571" y="533467"/>
                        <a:pt x="333828" y="631371"/>
                        <a:pt x="337457" y="729343"/>
                      </a:cubicBezTo>
                      <a:cubicBezTo>
                        <a:pt x="333828" y="769257"/>
                        <a:pt x="331868" y="809358"/>
                        <a:pt x="326571" y="849085"/>
                      </a:cubicBezTo>
                      <a:cubicBezTo>
                        <a:pt x="324594" y="863915"/>
                        <a:pt x="317801" y="877817"/>
                        <a:pt x="315685" y="892628"/>
                      </a:cubicBezTo>
                      <a:cubicBezTo>
                        <a:pt x="310528" y="928728"/>
                        <a:pt x="308428" y="965199"/>
                        <a:pt x="304800" y="1001485"/>
                      </a:cubicBezTo>
                      <a:cubicBezTo>
                        <a:pt x="278920" y="992859"/>
                        <a:pt x="255933" y="984270"/>
                        <a:pt x="228600" y="979714"/>
                      </a:cubicBezTo>
                      <a:cubicBezTo>
                        <a:pt x="199743" y="974904"/>
                        <a:pt x="170543" y="972457"/>
                        <a:pt x="141514" y="968828"/>
                      </a:cubicBezTo>
                      <a:cubicBezTo>
                        <a:pt x="102106" y="942556"/>
                        <a:pt x="120559" y="952908"/>
                        <a:pt x="87085" y="936171"/>
                      </a:cubicBezTo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Freeform 160"/>
                <p:cNvSpPr/>
                <p:nvPr/>
              </p:nvSpPr>
              <p:spPr>
                <a:xfrm>
                  <a:off x="7321528" y="4274217"/>
                  <a:ext cx="470812" cy="1047085"/>
                </a:xfrm>
                <a:custGeom>
                  <a:avLst/>
                  <a:gdLst>
                    <a:gd name="connsiteX0" fmla="*/ 74977 w 470812"/>
                    <a:gd name="connsiteY0" fmla="*/ 197440 h 1047085"/>
                    <a:gd name="connsiteX1" fmla="*/ 96748 w 470812"/>
                    <a:gd name="connsiteY1" fmla="*/ 197440 h 1047085"/>
                    <a:gd name="connsiteX2" fmla="*/ 118520 w 470812"/>
                    <a:gd name="connsiteY2" fmla="*/ 164783 h 1047085"/>
                    <a:gd name="connsiteX3" fmla="*/ 140291 w 470812"/>
                    <a:gd name="connsiteY3" fmla="*/ 55925 h 1047085"/>
                    <a:gd name="connsiteX4" fmla="*/ 172948 w 470812"/>
                    <a:gd name="connsiteY4" fmla="*/ 34154 h 1047085"/>
                    <a:gd name="connsiteX5" fmla="*/ 227377 w 470812"/>
                    <a:gd name="connsiteY5" fmla="*/ 1497 h 1047085"/>
                    <a:gd name="connsiteX6" fmla="*/ 270920 w 470812"/>
                    <a:gd name="connsiteY6" fmla="*/ 12383 h 1047085"/>
                    <a:gd name="connsiteX7" fmla="*/ 336234 w 470812"/>
                    <a:gd name="connsiteY7" fmla="*/ 34154 h 1047085"/>
                    <a:gd name="connsiteX8" fmla="*/ 358006 w 470812"/>
                    <a:gd name="connsiteY8" fmla="*/ 55925 h 1047085"/>
                    <a:gd name="connsiteX9" fmla="*/ 390663 w 470812"/>
                    <a:gd name="connsiteY9" fmla="*/ 66811 h 1047085"/>
                    <a:gd name="connsiteX10" fmla="*/ 401548 w 470812"/>
                    <a:gd name="connsiteY10" fmla="*/ 99468 h 1047085"/>
                    <a:gd name="connsiteX11" fmla="*/ 423320 w 470812"/>
                    <a:gd name="connsiteY11" fmla="*/ 132125 h 1047085"/>
                    <a:gd name="connsiteX12" fmla="*/ 434206 w 470812"/>
                    <a:gd name="connsiteY12" fmla="*/ 164783 h 1047085"/>
                    <a:gd name="connsiteX13" fmla="*/ 455977 w 470812"/>
                    <a:gd name="connsiteY13" fmla="*/ 262754 h 1047085"/>
                    <a:gd name="connsiteX14" fmla="*/ 434206 w 470812"/>
                    <a:gd name="connsiteY14" fmla="*/ 578440 h 1047085"/>
                    <a:gd name="connsiteX15" fmla="*/ 445091 w 470812"/>
                    <a:gd name="connsiteY15" fmla="*/ 807040 h 1047085"/>
                    <a:gd name="connsiteX16" fmla="*/ 455977 w 470812"/>
                    <a:gd name="connsiteY16" fmla="*/ 894125 h 1047085"/>
                    <a:gd name="connsiteX17" fmla="*/ 466863 w 470812"/>
                    <a:gd name="connsiteY17" fmla="*/ 992097 h 1047085"/>
                    <a:gd name="connsiteX18" fmla="*/ 455977 w 470812"/>
                    <a:gd name="connsiteY18" fmla="*/ 1035640 h 1047085"/>
                    <a:gd name="connsiteX19" fmla="*/ 31434 w 470812"/>
                    <a:gd name="connsiteY19" fmla="*/ 1002983 h 1047085"/>
                    <a:gd name="connsiteX20" fmla="*/ 20548 w 470812"/>
                    <a:gd name="connsiteY20" fmla="*/ 915897 h 1047085"/>
                    <a:gd name="connsiteX21" fmla="*/ 20548 w 470812"/>
                    <a:gd name="connsiteY21" fmla="*/ 741725 h 1047085"/>
                    <a:gd name="connsiteX22" fmla="*/ 42320 w 470812"/>
                    <a:gd name="connsiteY22" fmla="*/ 709068 h 1047085"/>
                    <a:gd name="connsiteX23" fmla="*/ 53206 w 470812"/>
                    <a:gd name="connsiteY23" fmla="*/ 665525 h 1047085"/>
                    <a:gd name="connsiteX24" fmla="*/ 74977 w 470812"/>
                    <a:gd name="connsiteY24" fmla="*/ 513125 h 1047085"/>
                    <a:gd name="connsiteX25" fmla="*/ 64091 w 470812"/>
                    <a:gd name="connsiteY25" fmla="*/ 295411 h 1047085"/>
                    <a:gd name="connsiteX26" fmla="*/ 74977 w 470812"/>
                    <a:gd name="connsiteY26" fmla="*/ 197440 h 1047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70812" h="1047085">
                      <a:moveTo>
                        <a:pt x="74977" y="197440"/>
                      </a:moveTo>
                      <a:cubicBezTo>
                        <a:pt x="80420" y="181112"/>
                        <a:pt x="79331" y="232273"/>
                        <a:pt x="96748" y="197440"/>
                      </a:cubicBezTo>
                      <a:cubicBezTo>
                        <a:pt x="102599" y="185738"/>
                        <a:pt x="111263" y="175669"/>
                        <a:pt x="118520" y="164783"/>
                      </a:cubicBezTo>
                      <a:cubicBezTo>
                        <a:pt x="118555" y="164572"/>
                        <a:pt x="133075" y="66749"/>
                        <a:pt x="140291" y="55925"/>
                      </a:cubicBezTo>
                      <a:cubicBezTo>
                        <a:pt x="147548" y="45039"/>
                        <a:pt x="162732" y="42327"/>
                        <a:pt x="172948" y="34154"/>
                      </a:cubicBezTo>
                      <a:cubicBezTo>
                        <a:pt x="215642" y="0"/>
                        <a:pt x="170664" y="20402"/>
                        <a:pt x="227377" y="1497"/>
                      </a:cubicBezTo>
                      <a:cubicBezTo>
                        <a:pt x="241891" y="5126"/>
                        <a:pt x="256590" y="8084"/>
                        <a:pt x="270920" y="12383"/>
                      </a:cubicBezTo>
                      <a:cubicBezTo>
                        <a:pt x="292901" y="18977"/>
                        <a:pt x="336234" y="34154"/>
                        <a:pt x="336234" y="34154"/>
                      </a:cubicBezTo>
                      <a:cubicBezTo>
                        <a:pt x="343491" y="41411"/>
                        <a:pt x="349205" y="50645"/>
                        <a:pt x="358006" y="55925"/>
                      </a:cubicBezTo>
                      <a:cubicBezTo>
                        <a:pt x="367845" y="61829"/>
                        <a:pt x="382549" y="58697"/>
                        <a:pt x="390663" y="66811"/>
                      </a:cubicBezTo>
                      <a:cubicBezTo>
                        <a:pt x="398777" y="74925"/>
                        <a:pt x="396416" y="89205"/>
                        <a:pt x="401548" y="99468"/>
                      </a:cubicBezTo>
                      <a:cubicBezTo>
                        <a:pt x="407399" y="111170"/>
                        <a:pt x="416063" y="121239"/>
                        <a:pt x="423320" y="132125"/>
                      </a:cubicBezTo>
                      <a:cubicBezTo>
                        <a:pt x="426949" y="143011"/>
                        <a:pt x="431054" y="153750"/>
                        <a:pt x="434206" y="164783"/>
                      </a:cubicBezTo>
                      <a:cubicBezTo>
                        <a:pt x="444452" y="200646"/>
                        <a:pt x="448496" y="225351"/>
                        <a:pt x="455977" y="262754"/>
                      </a:cubicBezTo>
                      <a:cubicBezTo>
                        <a:pt x="448720" y="367983"/>
                        <a:pt x="429189" y="473081"/>
                        <a:pt x="434206" y="578440"/>
                      </a:cubicBezTo>
                      <a:cubicBezTo>
                        <a:pt x="437834" y="654640"/>
                        <a:pt x="439842" y="730934"/>
                        <a:pt x="445091" y="807040"/>
                      </a:cubicBezTo>
                      <a:cubicBezTo>
                        <a:pt x="447104" y="836225"/>
                        <a:pt x="452559" y="865071"/>
                        <a:pt x="455977" y="894125"/>
                      </a:cubicBezTo>
                      <a:cubicBezTo>
                        <a:pt x="459816" y="926758"/>
                        <a:pt x="463234" y="959440"/>
                        <a:pt x="466863" y="992097"/>
                      </a:cubicBezTo>
                      <a:cubicBezTo>
                        <a:pt x="463234" y="1006611"/>
                        <a:pt x="470812" y="1033705"/>
                        <a:pt x="455977" y="1035640"/>
                      </a:cubicBezTo>
                      <a:cubicBezTo>
                        <a:pt x="368233" y="1047085"/>
                        <a:pt x="129687" y="1014542"/>
                        <a:pt x="31434" y="1002983"/>
                      </a:cubicBezTo>
                      <a:cubicBezTo>
                        <a:pt x="27805" y="973954"/>
                        <a:pt x="24414" y="944895"/>
                        <a:pt x="20548" y="915897"/>
                      </a:cubicBezTo>
                      <a:cubicBezTo>
                        <a:pt x="10349" y="839405"/>
                        <a:pt x="0" y="823916"/>
                        <a:pt x="20548" y="741725"/>
                      </a:cubicBezTo>
                      <a:cubicBezTo>
                        <a:pt x="23721" y="729033"/>
                        <a:pt x="35063" y="719954"/>
                        <a:pt x="42320" y="709068"/>
                      </a:cubicBezTo>
                      <a:cubicBezTo>
                        <a:pt x="45949" y="694554"/>
                        <a:pt x="50272" y="680196"/>
                        <a:pt x="53206" y="665525"/>
                      </a:cubicBezTo>
                      <a:cubicBezTo>
                        <a:pt x="63667" y="613220"/>
                        <a:pt x="68290" y="566622"/>
                        <a:pt x="74977" y="513125"/>
                      </a:cubicBezTo>
                      <a:cubicBezTo>
                        <a:pt x="71348" y="440554"/>
                        <a:pt x="64091" y="368073"/>
                        <a:pt x="64091" y="295411"/>
                      </a:cubicBezTo>
                      <a:cubicBezTo>
                        <a:pt x="64091" y="269753"/>
                        <a:pt x="69534" y="213768"/>
                        <a:pt x="74977" y="197440"/>
                      </a:cubicBezTo>
                      <a:close/>
                    </a:path>
                  </a:pathLst>
                </a:custGeom>
                <a:grpFill/>
                <a:ln w="3175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144" name="Straight Connector 143"/>
            <p:cNvCxnSpPr/>
            <p:nvPr/>
          </p:nvCxnSpPr>
          <p:spPr>
            <a:xfrm>
              <a:off x="1828800" y="5282383"/>
              <a:ext cx="6019800" cy="0"/>
            </a:xfrm>
            <a:prstGeom prst="line">
              <a:avLst/>
            </a:prstGeom>
            <a:ln w="76200"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Oval 188"/>
          <p:cNvSpPr/>
          <p:nvPr/>
        </p:nvSpPr>
        <p:spPr>
          <a:xfrm>
            <a:off x="4572000" y="4038600"/>
            <a:ext cx="228600" cy="685800"/>
          </a:xfrm>
          <a:prstGeom prst="ellipse">
            <a:avLst/>
          </a:prstGeom>
          <a:solidFill>
            <a:srgbClr val="00582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366"/>
          <p:cNvGrpSpPr/>
          <p:nvPr/>
        </p:nvGrpSpPr>
        <p:grpSpPr>
          <a:xfrm>
            <a:off x="2667000" y="3505200"/>
            <a:ext cx="762000" cy="1295400"/>
            <a:chOff x="2971800" y="2362200"/>
            <a:chExt cx="762000" cy="1295400"/>
          </a:xfrm>
        </p:grpSpPr>
        <p:sp>
          <p:nvSpPr>
            <p:cNvPr id="359" name="Oval 358"/>
            <p:cNvSpPr/>
            <p:nvPr/>
          </p:nvSpPr>
          <p:spPr>
            <a:xfrm>
              <a:off x="3276600" y="2667000"/>
              <a:ext cx="76200" cy="76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Oval 362"/>
            <p:cNvSpPr/>
            <p:nvPr/>
          </p:nvSpPr>
          <p:spPr>
            <a:xfrm>
              <a:off x="3505200" y="3581400"/>
              <a:ext cx="76200" cy="76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365"/>
            <p:cNvGrpSpPr/>
            <p:nvPr/>
          </p:nvGrpSpPr>
          <p:grpSpPr>
            <a:xfrm>
              <a:off x="2971800" y="2362200"/>
              <a:ext cx="762000" cy="1219200"/>
              <a:chOff x="2971800" y="2362200"/>
              <a:chExt cx="762000" cy="1219200"/>
            </a:xfrm>
          </p:grpSpPr>
          <p:sp>
            <p:nvSpPr>
              <p:cNvPr id="352" name="Oval 351"/>
              <p:cNvSpPr/>
              <p:nvPr/>
            </p:nvSpPr>
            <p:spPr>
              <a:xfrm>
                <a:off x="3581400" y="27432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3" name="Oval 352"/>
              <p:cNvSpPr/>
              <p:nvPr/>
            </p:nvSpPr>
            <p:spPr>
              <a:xfrm>
                <a:off x="3657600" y="23622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5" name="Oval 354"/>
              <p:cNvSpPr/>
              <p:nvPr/>
            </p:nvSpPr>
            <p:spPr>
              <a:xfrm>
                <a:off x="3200400" y="24384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Oval 357"/>
              <p:cNvSpPr/>
              <p:nvPr/>
            </p:nvSpPr>
            <p:spPr>
              <a:xfrm>
                <a:off x="3505200" y="25908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Oval 361"/>
              <p:cNvSpPr/>
              <p:nvPr/>
            </p:nvSpPr>
            <p:spPr>
              <a:xfrm>
                <a:off x="2971800" y="35052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4" name="Oval 363"/>
              <p:cNvSpPr/>
              <p:nvPr/>
            </p:nvSpPr>
            <p:spPr>
              <a:xfrm>
                <a:off x="3581400" y="29718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" name="Group 367"/>
          <p:cNvGrpSpPr/>
          <p:nvPr/>
        </p:nvGrpSpPr>
        <p:grpSpPr>
          <a:xfrm>
            <a:off x="2667000" y="3124200"/>
            <a:ext cx="685800" cy="838200"/>
            <a:chOff x="3048000" y="2362200"/>
            <a:chExt cx="685800" cy="838200"/>
          </a:xfrm>
        </p:grpSpPr>
        <p:sp>
          <p:nvSpPr>
            <p:cNvPr id="369" name="Oval 368"/>
            <p:cNvSpPr/>
            <p:nvPr/>
          </p:nvSpPr>
          <p:spPr>
            <a:xfrm>
              <a:off x="3276600" y="2667000"/>
              <a:ext cx="76200" cy="76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365"/>
            <p:cNvGrpSpPr/>
            <p:nvPr/>
          </p:nvGrpSpPr>
          <p:grpSpPr>
            <a:xfrm>
              <a:off x="3048000" y="2362200"/>
              <a:ext cx="685800" cy="838200"/>
              <a:chOff x="3048000" y="2362200"/>
              <a:chExt cx="685800" cy="838200"/>
            </a:xfrm>
          </p:grpSpPr>
          <p:sp>
            <p:nvSpPr>
              <p:cNvPr id="373" name="Oval 372"/>
              <p:cNvSpPr/>
              <p:nvPr/>
            </p:nvSpPr>
            <p:spPr>
              <a:xfrm>
                <a:off x="3657600" y="23622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5" name="Oval 374"/>
              <p:cNvSpPr/>
              <p:nvPr/>
            </p:nvSpPr>
            <p:spPr>
              <a:xfrm>
                <a:off x="3200400" y="24384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Oval 376"/>
              <p:cNvSpPr/>
              <p:nvPr/>
            </p:nvSpPr>
            <p:spPr>
              <a:xfrm>
                <a:off x="3657600" y="25908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Oval 377"/>
              <p:cNvSpPr/>
              <p:nvPr/>
            </p:nvSpPr>
            <p:spPr>
              <a:xfrm>
                <a:off x="3505200" y="25908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Oval 378"/>
              <p:cNvSpPr/>
              <p:nvPr/>
            </p:nvSpPr>
            <p:spPr>
              <a:xfrm>
                <a:off x="3048000" y="25908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Oval 380"/>
              <p:cNvSpPr/>
              <p:nvPr/>
            </p:nvSpPr>
            <p:spPr>
              <a:xfrm>
                <a:off x="3124200" y="31242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1" name="Group 440"/>
          <p:cNvGrpSpPr/>
          <p:nvPr/>
        </p:nvGrpSpPr>
        <p:grpSpPr>
          <a:xfrm>
            <a:off x="2209800" y="3276600"/>
            <a:ext cx="274319" cy="533400"/>
            <a:chOff x="2514600" y="2133600"/>
            <a:chExt cx="274319" cy="533400"/>
          </a:xfrm>
        </p:grpSpPr>
        <p:sp>
          <p:nvSpPr>
            <p:cNvPr id="436" name="Oval 435"/>
            <p:cNvSpPr/>
            <p:nvPr/>
          </p:nvSpPr>
          <p:spPr>
            <a:xfrm>
              <a:off x="2667000" y="22098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Oval 436"/>
            <p:cNvSpPr/>
            <p:nvPr/>
          </p:nvSpPr>
          <p:spPr>
            <a:xfrm>
              <a:off x="2743200" y="239268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Oval 437"/>
            <p:cNvSpPr/>
            <p:nvPr/>
          </p:nvSpPr>
          <p:spPr>
            <a:xfrm>
              <a:off x="2514600" y="23622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Oval 438"/>
            <p:cNvSpPr/>
            <p:nvPr/>
          </p:nvSpPr>
          <p:spPr>
            <a:xfrm>
              <a:off x="2514600" y="21336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Oval 439"/>
            <p:cNvSpPr/>
            <p:nvPr/>
          </p:nvSpPr>
          <p:spPr>
            <a:xfrm>
              <a:off x="2667000" y="262128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441"/>
          <p:cNvGrpSpPr/>
          <p:nvPr/>
        </p:nvGrpSpPr>
        <p:grpSpPr>
          <a:xfrm>
            <a:off x="2316481" y="3505200"/>
            <a:ext cx="274319" cy="533400"/>
            <a:chOff x="2514600" y="2133600"/>
            <a:chExt cx="274319" cy="533400"/>
          </a:xfrm>
        </p:grpSpPr>
        <p:sp>
          <p:nvSpPr>
            <p:cNvPr id="443" name="Oval 442"/>
            <p:cNvSpPr/>
            <p:nvPr/>
          </p:nvSpPr>
          <p:spPr>
            <a:xfrm>
              <a:off x="2667000" y="22098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Oval 443"/>
            <p:cNvSpPr/>
            <p:nvPr/>
          </p:nvSpPr>
          <p:spPr>
            <a:xfrm>
              <a:off x="2743200" y="239268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Oval 444"/>
            <p:cNvSpPr/>
            <p:nvPr/>
          </p:nvSpPr>
          <p:spPr>
            <a:xfrm>
              <a:off x="2514600" y="23622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Oval 445"/>
            <p:cNvSpPr/>
            <p:nvPr/>
          </p:nvSpPr>
          <p:spPr>
            <a:xfrm>
              <a:off x="2514600" y="21336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Oval 446"/>
            <p:cNvSpPr/>
            <p:nvPr/>
          </p:nvSpPr>
          <p:spPr>
            <a:xfrm>
              <a:off x="2667000" y="262128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9" name="Group 490"/>
          <p:cNvGrpSpPr/>
          <p:nvPr/>
        </p:nvGrpSpPr>
        <p:grpSpPr>
          <a:xfrm>
            <a:off x="4800600" y="3124200"/>
            <a:ext cx="2133600" cy="1676400"/>
            <a:chOff x="5105400" y="1981200"/>
            <a:chExt cx="2133600" cy="1676400"/>
          </a:xfrm>
        </p:grpSpPr>
        <p:grpSp>
          <p:nvGrpSpPr>
            <p:cNvPr id="130" name="Group 365"/>
            <p:cNvGrpSpPr/>
            <p:nvPr/>
          </p:nvGrpSpPr>
          <p:grpSpPr>
            <a:xfrm>
              <a:off x="5105400" y="1981200"/>
              <a:ext cx="685800" cy="838200"/>
              <a:chOff x="2971800" y="2438400"/>
              <a:chExt cx="685800" cy="838200"/>
            </a:xfrm>
          </p:grpSpPr>
          <p:sp>
            <p:nvSpPr>
              <p:cNvPr id="404" name="Oval 403"/>
              <p:cNvSpPr/>
              <p:nvPr/>
            </p:nvSpPr>
            <p:spPr>
              <a:xfrm>
                <a:off x="3581400" y="27432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6" name="Oval 405"/>
              <p:cNvSpPr/>
              <p:nvPr/>
            </p:nvSpPr>
            <p:spPr>
              <a:xfrm>
                <a:off x="3352800" y="27432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7" name="Oval 406"/>
              <p:cNvSpPr/>
              <p:nvPr/>
            </p:nvSpPr>
            <p:spPr>
              <a:xfrm>
                <a:off x="3200400" y="24384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1" name="Oval 410"/>
              <p:cNvSpPr/>
              <p:nvPr/>
            </p:nvSpPr>
            <p:spPr>
              <a:xfrm>
                <a:off x="3048000" y="25908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" name="Oval 411"/>
              <p:cNvSpPr/>
              <p:nvPr/>
            </p:nvSpPr>
            <p:spPr>
              <a:xfrm>
                <a:off x="2971800" y="28194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5" name="Oval 414"/>
              <p:cNvSpPr/>
              <p:nvPr/>
            </p:nvSpPr>
            <p:spPr>
              <a:xfrm>
                <a:off x="3200400" y="32004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" name="Group 415"/>
            <p:cNvGrpSpPr/>
            <p:nvPr/>
          </p:nvGrpSpPr>
          <p:grpSpPr>
            <a:xfrm>
              <a:off x="5181600" y="2438400"/>
              <a:ext cx="762000" cy="1219200"/>
              <a:chOff x="2971800" y="2362200"/>
              <a:chExt cx="762000" cy="1219200"/>
            </a:xfrm>
          </p:grpSpPr>
          <p:sp>
            <p:nvSpPr>
              <p:cNvPr id="417" name="Oval 416"/>
              <p:cNvSpPr/>
              <p:nvPr/>
            </p:nvSpPr>
            <p:spPr>
              <a:xfrm>
                <a:off x="3276600" y="2667000"/>
                <a:ext cx="76200" cy="76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2" name="Group 365"/>
              <p:cNvGrpSpPr/>
              <p:nvPr/>
            </p:nvGrpSpPr>
            <p:grpSpPr>
              <a:xfrm>
                <a:off x="2971800" y="2362200"/>
                <a:ext cx="762000" cy="1219200"/>
                <a:chOff x="2971800" y="2362200"/>
                <a:chExt cx="762000" cy="1219200"/>
              </a:xfrm>
            </p:grpSpPr>
            <p:sp>
              <p:nvSpPr>
                <p:cNvPr id="423" name="Oval 422"/>
                <p:cNvSpPr/>
                <p:nvPr/>
              </p:nvSpPr>
              <p:spPr>
                <a:xfrm>
                  <a:off x="3200400" y="24384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4" name="Oval 423"/>
                <p:cNvSpPr/>
                <p:nvPr/>
              </p:nvSpPr>
              <p:spPr>
                <a:xfrm>
                  <a:off x="3429000" y="23622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5" name="Oval 424"/>
                <p:cNvSpPr/>
                <p:nvPr/>
              </p:nvSpPr>
              <p:spPr>
                <a:xfrm>
                  <a:off x="3657600" y="25908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6" name="Oval 425"/>
                <p:cNvSpPr/>
                <p:nvPr/>
              </p:nvSpPr>
              <p:spPr>
                <a:xfrm>
                  <a:off x="3505200" y="25908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8" name="Oval 427"/>
                <p:cNvSpPr/>
                <p:nvPr/>
              </p:nvSpPr>
              <p:spPr>
                <a:xfrm>
                  <a:off x="2971800" y="28194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9" name="Oval 428"/>
                <p:cNvSpPr/>
                <p:nvPr/>
              </p:nvSpPr>
              <p:spPr>
                <a:xfrm>
                  <a:off x="3048000" y="35052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0" name="Oval 429"/>
                <p:cNvSpPr/>
                <p:nvPr/>
              </p:nvSpPr>
              <p:spPr>
                <a:xfrm>
                  <a:off x="3657600" y="29718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1" name="Oval 430"/>
                <p:cNvSpPr/>
                <p:nvPr/>
              </p:nvSpPr>
              <p:spPr>
                <a:xfrm>
                  <a:off x="3581400" y="3505200"/>
                  <a:ext cx="76200" cy="7620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35" name="Group 459"/>
            <p:cNvGrpSpPr/>
            <p:nvPr/>
          </p:nvGrpSpPr>
          <p:grpSpPr>
            <a:xfrm>
              <a:off x="6019800" y="2057400"/>
              <a:ext cx="274319" cy="533400"/>
              <a:chOff x="2514600" y="2133600"/>
              <a:chExt cx="274319" cy="533400"/>
            </a:xfrm>
          </p:grpSpPr>
          <p:sp>
            <p:nvSpPr>
              <p:cNvPr id="461" name="Oval 460"/>
              <p:cNvSpPr/>
              <p:nvPr/>
            </p:nvSpPr>
            <p:spPr>
              <a:xfrm>
                <a:off x="2667000" y="22098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2743200" y="23926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3" name="Oval 462"/>
              <p:cNvSpPr/>
              <p:nvPr/>
            </p:nvSpPr>
            <p:spPr>
              <a:xfrm>
                <a:off x="2514600" y="23622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2514600" y="21336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2667000" y="26212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6" name="Group 465"/>
            <p:cNvGrpSpPr/>
            <p:nvPr/>
          </p:nvGrpSpPr>
          <p:grpSpPr>
            <a:xfrm>
              <a:off x="6096000" y="2514600"/>
              <a:ext cx="274319" cy="533400"/>
              <a:chOff x="2514600" y="2133600"/>
              <a:chExt cx="274319" cy="533400"/>
            </a:xfrm>
          </p:grpSpPr>
          <p:sp>
            <p:nvSpPr>
              <p:cNvPr id="467" name="Oval 466"/>
              <p:cNvSpPr/>
              <p:nvPr/>
            </p:nvSpPr>
            <p:spPr>
              <a:xfrm>
                <a:off x="2667000" y="22098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2743200" y="23926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9" name="Oval 468"/>
              <p:cNvSpPr/>
              <p:nvPr/>
            </p:nvSpPr>
            <p:spPr>
              <a:xfrm>
                <a:off x="2514600" y="23622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Oval 469"/>
              <p:cNvSpPr/>
              <p:nvPr/>
            </p:nvSpPr>
            <p:spPr>
              <a:xfrm>
                <a:off x="2514600" y="21336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1" name="Oval 470"/>
              <p:cNvSpPr/>
              <p:nvPr/>
            </p:nvSpPr>
            <p:spPr>
              <a:xfrm>
                <a:off x="2667000" y="26212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7" name="Group 477"/>
            <p:cNvGrpSpPr/>
            <p:nvPr/>
          </p:nvGrpSpPr>
          <p:grpSpPr>
            <a:xfrm>
              <a:off x="6964681" y="2133600"/>
              <a:ext cx="274319" cy="533400"/>
              <a:chOff x="2514600" y="2133600"/>
              <a:chExt cx="274319" cy="533400"/>
            </a:xfrm>
          </p:grpSpPr>
          <p:sp>
            <p:nvSpPr>
              <p:cNvPr id="479" name="Oval 478"/>
              <p:cNvSpPr/>
              <p:nvPr/>
            </p:nvSpPr>
            <p:spPr>
              <a:xfrm>
                <a:off x="2667000" y="22098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0" name="Oval 479"/>
              <p:cNvSpPr/>
              <p:nvPr/>
            </p:nvSpPr>
            <p:spPr>
              <a:xfrm>
                <a:off x="2743200" y="23926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1" name="Oval 480"/>
              <p:cNvSpPr/>
              <p:nvPr/>
            </p:nvSpPr>
            <p:spPr>
              <a:xfrm>
                <a:off x="2514600" y="23622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2" name="Oval 481"/>
              <p:cNvSpPr/>
              <p:nvPr/>
            </p:nvSpPr>
            <p:spPr>
              <a:xfrm>
                <a:off x="2514600" y="21336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3" name="Oval 482"/>
              <p:cNvSpPr/>
              <p:nvPr/>
            </p:nvSpPr>
            <p:spPr>
              <a:xfrm>
                <a:off x="2667000" y="26212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8" name="Group 483"/>
            <p:cNvGrpSpPr/>
            <p:nvPr/>
          </p:nvGrpSpPr>
          <p:grpSpPr>
            <a:xfrm>
              <a:off x="6934200" y="2514600"/>
              <a:ext cx="304800" cy="502919"/>
              <a:chOff x="2484119" y="2133600"/>
              <a:chExt cx="304800" cy="502919"/>
            </a:xfrm>
          </p:grpSpPr>
          <p:sp>
            <p:nvSpPr>
              <p:cNvPr id="485" name="Oval 484"/>
              <p:cNvSpPr/>
              <p:nvPr/>
            </p:nvSpPr>
            <p:spPr>
              <a:xfrm>
                <a:off x="2667000" y="22098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6" name="Oval 485"/>
              <p:cNvSpPr/>
              <p:nvPr/>
            </p:nvSpPr>
            <p:spPr>
              <a:xfrm>
                <a:off x="2743200" y="2392681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7" name="Oval 486"/>
              <p:cNvSpPr/>
              <p:nvPr/>
            </p:nvSpPr>
            <p:spPr>
              <a:xfrm>
                <a:off x="2514600" y="23622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8" name="Oval 487"/>
              <p:cNvSpPr/>
              <p:nvPr/>
            </p:nvSpPr>
            <p:spPr>
              <a:xfrm>
                <a:off x="2514600" y="21336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9" name="Oval 488"/>
              <p:cNvSpPr/>
              <p:nvPr/>
            </p:nvSpPr>
            <p:spPr>
              <a:xfrm>
                <a:off x="2484119" y="259080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9" name="Group 471"/>
          <p:cNvGrpSpPr/>
          <p:nvPr/>
        </p:nvGrpSpPr>
        <p:grpSpPr>
          <a:xfrm>
            <a:off x="6659881" y="3048000"/>
            <a:ext cx="274319" cy="533400"/>
            <a:chOff x="2514600" y="2133600"/>
            <a:chExt cx="274319" cy="533400"/>
          </a:xfrm>
        </p:grpSpPr>
        <p:sp>
          <p:nvSpPr>
            <p:cNvPr id="473" name="Oval 472"/>
            <p:cNvSpPr/>
            <p:nvPr/>
          </p:nvSpPr>
          <p:spPr>
            <a:xfrm>
              <a:off x="2667000" y="22098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Oval 473"/>
            <p:cNvSpPr/>
            <p:nvPr/>
          </p:nvSpPr>
          <p:spPr>
            <a:xfrm>
              <a:off x="2743200" y="239268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Oval 474"/>
            <p:cNvSpPr/>
            <p:nvPr/>
          </p:nvSpPr>
          <p:spPr>
            <a:xfrm>
              <a:off x="2514600" y="23622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Oval 475"/>
            <p:cNvSpPr/>
            <p:nvPr/>
          </p:nvSpPr>
          <p:spPr>
            <a:xfrm>
              <a:off x="2514600" y="213360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Oval 476"/>
            <p:cNvSpPr/>
            <p:nvPr/>
          </p:nvSpPr>
          <p:spPr>
            <a:xfrm>
              <a:off x="2667000" y="262128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7" name="Oval 496"/>
          <p:cNvSpPr/>
          <p:nvPr/>
        </p:nvSpPr>
        <p:spPr>
          <a:xfrm>
            <a:off x="7086600" y="3505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Oval 497"/>
          <p:cNvSpPr/>
          <p:nvPr/>
        </p:nvSpPr>
        <p:spPr>
          <a:xfrm>
            <a:off x="7467600" y="3200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Oval 498"/>
          <p:cNvSpPr/>
          <p:nvPr/>
        </p:nvSpPr>
        <p:spPr>
          <a:xfrm>
            <a:off x="7239000" y="3200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Oval 499"/>
          <p:cNvSpPr/>
          <p:nvPr/>
        </p:nvSpPr>
        <p:spPr>
          <a:xfrm>
            <a:off x="74676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Oval 500"/>
          <p:cNvSpPr/>
          <p:nvPr/>
        </p:nvSpPr>
        <p:spPr>
          <a:xfrm>
            <a:off x="73152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" name="Oval 501"/>
          <p:cNvSpPr/>
          <p:nvPr/>
        </p:nvSpPr>
        <p:spPr>
          <a:xfrm>
            <a:off x="7391400" y="3810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Oval 502"/>
          <p:cNvSpPr/>
          <p:nvPr/>
        </p:nvSpPr>
        <p:spPr>
          <a:xfrm>
            <a:off x="7010400" y="3810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Oval 503"/>
          <p:cNvSpPr/>
          <p:nvPr/>
        </p:nvSpPr>
        <p:spPr>
          <a:xfrm>
            <a:off x="7543800" y="3733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Oval 504"/>
          <p:cNvSpPr/>
          <p:nvPr/>
        </p:nvSpPr>
        <p:spPr>
          <a:xfrm>
            <a:off x="7239000" y="3886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Freeform 243"/>
          <p:cNvSpPr/>
          <p:nvPr/>
        </p:nvSpPr>
        <p:spPr>
          <a:xfrm>
            <a:off x="5943600" y="2590800"/>
            <a:ext cx="762000" cy="2323123"/>
          </a:xfrm>
          <a:custGeom>
            <a:avLst/>
            <a:gdLst>
              <a:gd name="connsiteX0" fmla="*/ 206828 w 676438"/>
              <a:gd name="connsiteY0" fmla="*/ 1175657 h 1186543"/>
              <a:gd name="connsiteX1" fmla="*/ 119742 w 676438"/>
              <a:gd name="connsiteY1" fmla="*/ 1164772 h 1186543"/>
              <a:gd name="connsiteX2" fmla="*/ 54428 w 676438"/>
              <a:gd name="connsiteY2" fmla="*/ 1143000 h 1186543"/>
              <a:gd name="connsiteX3" fmla="*/ 32657 w 676438"/>
              <a:gd name="connsiteY3" fmla="*/ 1110343 h 1186543"/>
              <a:gd name="connsiteX4" fmla="*/ 10885 w 676438"/>
              <a:gd name="connsiteY4" fmla="*/ 1088572 h 1186543"/>
              <a:gd name="connsiteX5" fmla="*/ 32657 w 676438"/>
              <a:gd name="connsiteY5" fmla="*/ 947057 h 1186543"/>
              <a:gd name="connsiteX6" fmla="*/ 0 w 676438"/>
              <a:gd name="connsiteY6" fmla="*/ 664029 h 1186543"/>
              <a:gd name="connsiteX7" fmla="*/ 10885 w 676438"/>
              <a:gd name="connsiteY7" fmla="*/ 478972 h 1186543"/>
              <a:gd name="connsiteX8" fmla="*/ 21771 w 676438"/>
              <a:gd name="connsiteY8" fmla="*/ 424543 h 1186543"/>
              <a:gd name="connsiteX9" fmla="*/ 65314 w 676438"/>
              <a:gd name="connsiteY9" fmla="*/ 359229 h 1186543"/>
              <a:gd name="connsiteX10" fmla="*/ 87085 w 676438"/>
              <a:gd name="connsiteY10" fmla="*/ 326572 h 1186543"/>
              <a:gd name="connsiteX11" fmla="*/ 97971 w 676438"/>
              <a:gd name="connsiteY11" fmla="*/ 293914 h 1186543"/>
              <a:gd name="connsiteX12" fmla="*/ 141514 w 676438"/>
              <a:gd name="connsiteY12" fmla="*/ 239486 h 1186543"/>
              <a:gd name="connsiteX13" fmla="*/ 174171 w 676438"/>
              <a:gd name="connsiteY13" fmla="*/ 217714 h 1186543"/>
              <a:gd name="connsiteX14" fmla="*/ 195942 w 676438"/>
              <a:gd name="connsiteY14" fmla="*/ 185057 h 1186543"/>
              <a:gd name="connsiteX15" fmla="*/ 217714 w 676438"/>
              <a:gd name="connsiteY15" fmla="*/ 54429 h 1186543"/>
              <a:gd name="connsiteX16" fmla="*/ 239485 w 676438"/>
              <a:gd name="connsiteY16" fmla="*/ 32657 h 1186543"/>
              <a:gd name="connsiteX17" fmla="*/ 315685 w 676438"/>
              <a:gd name="connsiteY17" fmla="*/ 0 h 1186543"/>
              <a:gd name="connsiteX18" fmla="*/ 391885 w 676438"/>
              <a:gd name="connsiteY18" fmla="*/ 21772 h 1186543"/>
              <a:gd name="connsiteX19" fmla="*/ 435428 w 676438"/>
              <a:gd name="connsiteY19" fmla="*/ 76200 h 1186543"/>
              <a:gd name="connsiteX20" fmla="*/ 446314 w 676438"/>
              <a:gd name="connsiteY20" fmla="*/ 108857 h 1186543"/>
              <a:gd name="connsiteX21" fmla="*/ 468085 w 676438"/>
              <a:gd name="connsiteY21" fmla="*/ 130629 h 1186543"/>
              <a:gd name="connsiteX22" fmla="*/ 489857 w 676438"/>
              <a:gd name="connsiteY22" fmla="*/ 163286 h 1186543"/>
              <a:gd name="connsiteX23" fmla="*/ 555171 w 676438"/>
              <a:gd name="connsiteY23" fmla="*/ 206829 h 1186543"/>
              <a:gd name="connsiteX24" fmla="*/ 576942 w 676438"/>
              <a:gd name="connsiteY24" fmla="*/ 239486 h 1186543"/>
              <a:gd name="connsiteX25" fmla="*/ 598714 w 676438"/>
              <a:gd name="connsiteY25" fmla="*/ 261257 h 1186543"/>
              <a:gd name="connsiteX26" fmla="*/ 642257 w 676438"/>
              <a:gd name="connsiteY26" fmla="*/ 359229 h 1186543"/>
              <a:gd name="connsiteX27" fmla="*/ 653142 w 676438"/>
              <a:gd name="connsiteY27" fmla="*/ 413657 h 1186543"/>
              <a:gd name="connsiteX28" fmla="*/ 664028 w 676438"/>
              <a:gd name="connsiteY28" fmla="*/ 446314 h 1186543"/>
              <a:gd name="connsiteX29" fmla="*/ 674914 w 676438"/>
              <a:gd name="connsiteY29" fmla="*/ 533400 h 1186543"/>
              <a:gd name="connsiteX30" fmla="*/ 664028 w 676438"/>
              <a:gd name="connsiteY30" fmla="*/ 729343 h 1186543"/>
              <a:gd name="connsiteX31" fmla="*/ 642257 w 676438"/>
              <a:gd name="connsiteY31" fmla="*/ 838200 h 1186543"/>
              <a:gd name="connsiteX32" fmla="*/ 631371 w 676438"/>
              <a:gd name="connsiteY32" fmla="*/ 936172 h 1186543"/>
              <a:gd name="connsiteX33" fmla="*/ 620485 w 676438"/>
              <a:gd name="connsiteY33" fmla="*/ 1153886 h 1186543"/>
              <a:gd name="connsiteX34" fmla="*/ 576942 w 676438"/>
              <a:gd name="connsiteY34" fmla="*/ 1186543 h 1186543"/>
              <a:gd name="connsiteX35" fmla="*/ 468085 w 676438"/>
              <a:gd name="connsiteY35" fmla="*/ 1153886 h 1186543"/>
              <a:gd name="connsiteX36" fmla="*/ 348342 w 676438"/>
              <a:gd name="connsiteY36" fmla="*/ 1164772 h 1186543"/>
              <a:gd name="connsiteX37" fmla="*/ 315685 w 676438"/>
              <a:gd name="connsiteY37" fmla="*/ 1175657 h 1186543"/>
              <a:gd name="connsiteX38" fmla="*/ 206828 w 676438"/>
              <a:gd name="connsiteY38" fmla="*/ 1164772 h 1186543"/>
              <a:gd name="connsiteX39" fmla="*/ 141514 w 676438"/>
              <a:gd name="connsiteY39" fmla="*/ 1143000 h 118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76438" h="1186543">
                <a:moveTo>
                  <a:pt x="206828" y="1175657"/>
                </a:moveTo>
                <a:cubicBezTo>
                  <a:pt x="177799" y="1172029"/>
                  <a:pt x="148347" y="1170902"/>
                  <a:pt x="119742" y="1164772"/>
                </a:cubicBezTo>
                <a:cubicBezTo>
                  <a:pt x="97302" y="1159964"/>
                  <a:pt x="54428" y="1143000"/>
                  <a:pt x="54428" y="1143000"/>
                </a:cubicBezTo>
                <a:cubicBezTo>
                  <a:pt x="47171" y="1132114"/>
                  <a:pt x="40830" y="1120559"/>
                  <a:pt x="32657" y="1110343"/>
                </a:cubicBezTo>
                <a:cubicBezTo>
                  <a:pt x="26246" y="1102329"/>
                  <a:pt x="12018" y="1098772"/>
                  <a:pt x="10885" y="1088572"/>
                </a:cubicBezTo>
                <a:cubicBezTo>
                  <a:pt x="9951" y="1080168"/>
                  <a:pt x="30406" y="960563"/>
                  <a:pt x="32657" y="947057"/>
                </a:cubicBezTo>
                <a:cubicBezTo>
                  <a:pt x="4706" y="751403"/>
                  <a:pt x="15146" y="845796"/>
                  <a:pt x="0" y="664029"/>
                </a:cubicBezTo>
                <a:cubicBezTo>
                  <a:pt x="3628" y="602343"/>
                  <a:pt x="5291" y="540511"/>
                  <a:pt x="10885" y="478972"/>
                </a:cubicBezTo>
                <a:cubicBezTo>
                  <a:pt x="12560" y="460546"/>
                  <a:pt x="14115" y="441387"/>
                  <a:pt x="21771" y="424543"/>
                </a:cubicBezTo>
                <a:cubicBezTo>
                  <a:pt x="32599" y="400722"/>
                  <a:pt x="50800" y="381000"/>
                  <a:pt x="65314" y="359229"/>
                </a:cubicBezTo>
                <a:cubicBezTo>
                  <a:pt x="72571" y="348343"/>
                  <a:pt x="82948" y="338984"/>
                  <a:pt x="87085" y="326572"/>
                </a:cubicBezTo>
                <a:cubicBezTo>
                  <a:pt x="90714" y="315686"/>
                  <a:pt x="92839" y="304177"/>
                  <a:pt x="97971" y="293914"/>
                </a:cubicBezTo>
                <a:cubicBezTo>
                  <a:pt x="107402" y="275051"/>
                  <a:pt x="124637" y="252988"/>
                  <a:pt x="141514" y="239486"/>
                </a:cubicBezTo>
                <a:cubicBezTo>
                  <a:pt x="151730" y="231313"/>
                  <a:pt x="163285" y="224971"/>
                  <a:pt x="174171" y="217714"/>
                </a:cubicBezTo>
                <a:cubicBezTo>
                  <a:pt x="181428" y="206828"/>
                  <a:pt x="192500" y="197679"/>
                  <a:pt x="195942" y="185057"/>
                </a:cubicBezTo>
                <a:cubicBezTo>
                  <a:pt x="199621" y="171569"/>
                  <a:pt x="204368" y="81122"/>
                  <a:pt x="217714" y="54429"/>
                </a:cubicBezTo>
                <a:cubicBezTo>
                  <a:pt x="222304" y="45249"/>
                  <a:pt x="231471" y="39068"/>
                  <a:pt x="239485" y="32657"/>
                </a:cubicBezTo>
                <a:cubicBezTo>
                  <a:pt x="273654" y="5321"/>
                  <a:pt x="271956" y="10932"/>
                  <a:pt x="315685" y="0"/>
                </a:cubicBezTo>
                <a:cubicBezTo>
                  <a:pt x="323820" y="2034"/>
                  <a:pt x="380729" y="15079"/>
                  <a:pt x="391885" y="21772"/>
                </a:cubicBezTo>
                <a:cubicBezTo>
                  <a:pt x="406351" y="30452"/>
                  <a:pt x="429070" y="63484"/>
                  <a:pt x="435428" y="76200"/>
                </a:cubicBezTo>
                <a:cubicBezTo>
                  <a:pt x="440560" y="86463"/>
                  <a:pt x="440410" y="99018"/>
                  <a:pt x="446314" y="108857"/>
                </a:cubicBezTo>
                <a:cubicBezTo>
                  <a:pt x="451594" y="117658"/>
                  <a:pt x="461674" y="122615"/>
                  <a:pt x="468085" y="130629"/>
                </a:cubicBezTo>
                <a:cubicBezTo>
                  <a:pt x="476258" y="140845"/>
                  <a:pt x="480011" y="154671"/>
                  <a:pt x="489857" y="163286"/>
                </a:cubicBezTo>
                <a:cubicBezTo>
                  <a:pt x="509549" y="180516"/>
                  <a:pt x="555171" y="206829"/>
                  <a:pt x="555171" y="206829"/>
                </a:cubicBezTo>
                <a:cubicBezTo>
                  <a:pt x="562428" y="217715"/>
                  <a:pt x="568769" y="229270"/>
                  <a:pt x="576942" y="239486"/>
                </a:cubicBezTo>
                <a:cubicBezTo>
                  <a:pt x="583353" y="247500"/>
                  <a:pt x="594124" y="252077"/>
                  <a:pt x="598714" y="261257"/>
                </a:cubicBezTo>
                <a:cubicBezTo>
                  <a:pt x="676438" y="416706"/>
                  <a:pt x="578215" y="263169"/>
                  <a:pt x="642257" y="359229"/>
                </a:cubicBezTo>
                <a:cubicBezTo>
                  <a:pt x="645885" y="377372"/>
                  <a:pt x="648655" y="395707"/>
                  <a:pt x="653142" y="413657"/>
                </a:cubicBezTo>
                <a:cubicBezTo>
                  <a:pt x="655925" y="424789"/>
                  <a:pt x="661975" y="435025"/>
                  <a:pt x="664028" y="446314"/>
                </a:cubicBezTo>
                <a:cubicBezTo>
                  <a:pt x="669261" y="475097"/>
                  <a:pt x="671285" y="504371"/>
                  <a:pt x="674914" y="533400"/>
                </a:cubicBezTo>
                <a:cubicBezTo>
                  <a:pt x="671285" y="598714"/>
                  <a:pt x="669461" y="664154"/>
                  <a:pt x="664028" y="729343"/>
                </a:cubicBezTo>
                <a:cubicBezTo>
                  <a:pt x="660692" y="769373"/>
                  <a:pt x="651710" y="800386"/>
                  <a:pt x="642257" y="838200"/>
                </a:cubicBezTo>
                <a:cubicBezTo>
                  <a:pt x="638628" y="870857"/>
                  <a:pt x="633632" y="903392"/>
                  <a:pt x="631371" y="936172"/>
                </a:cubicBezTo>
                <a:cubicBezTo>
                  <a:pt x="626372" y="1008662"/>
                  <a:pt x="635921" y="1082882"/>
                  <a:pt x="620485" y="1153886"/>
                </a:cubicBezTo>
                <a:cubicBezTo>
                  <a:pt x="616631" y="1171615"/>
                  <a:pt x="591456" y="1175657"/>
                  <a:pt x="576942" y="1186543"/>
                </a:cubicBezTo>
                <a:cubicBezTo>
                  <a:pt x="497435" y="1160041"/>
                  <a:pt x="533892" y="1170338"/>
                  <a:pt x="468085" y="1153886"/>
                </a:cubicBezTo>
                <a:cubicBezTo>
                  <a:pt x="428171" y="1157515"/>
                  <a:pt x="388018" y="1159104"/>
                  <a:pt x="348342" y="1164772"/>
                </a:cubicBezTo>
                <a:cubicBezTo>
                  <a:pt x="336983" y="1166395"/>
                  <a:pt x="327159" y="1175657"/>
                  <a:pt x="315685" y="1175657"/>
                </a:cubicBezTo>
                <a:cubicBezTo>
                  <a:pt x="279218" y="1175657"/>
                  <a:pt x="243114" y="1168400"/>
                  <a:pt x="206828" y="1164772"/>
                </a:cubicBezTo>
                <a:lnTo>
                  <a:pt x="141514" y="1143000"/>
                </a:lnTo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Oval 244"/>
          <p:cNvSpPr/>
          <p:nvPr/>
        </p:nvSpPr>
        <p:spPr>
          <a:xfrm>
            <a:off x="6096000" y="3505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6477000" y="3200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/>
          <p:cNvSpPr/>
          <p:nvPr/>
        </p:nvSpPr>
        <p:spPr>
          <a:xfrm>
            <a:off x="6248400" y="3200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64770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Oval 248"/>
          <p:cNvSpPr/>
          <p:nvPr/>
        </p:nvSpPr>
        <p:spPr>
          <a:xfrm>
            <a:off x="63246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Oval 249"/>
          <p:cNvSpPr/>
          <p:nvPr/>
        </p:nvSpPr>
        <p:spPr>
          <a:xfrm>
            <a:off x="6400800" y="3810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Oval 250"/>
          <p:cNvSpPr/>
          <p:nvPr/>
        </p:nvSpPr>
        <p:spPr>
          <a:xfrm>
            <a:off x="6019800" y="3810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Oval 251"/>
          <p:cNvSpPr/>
          <p:nvPr/>
        </p:nvSpPr>
        <p:spPr>
          <a:xfrm>
            <a:off x="6553200" y="3733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6248400" y="3886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Freeform 265"/>
          <p:cNvSpPr/>
          <p:nvPr/>
        </p:nvSpPr>
        <p:spPr>
          <a:xfrm>
            <a:off x="1600200" y="2590800"/>
            <a:ext cx="990600" cy="2323123"/>
          </a:xfrm>
          <a:custGeom>
            <a:avLst/>
            <a:gdLst>
              <a:gd name="connsiteX0" fmla="*/ 206828 w 676438"/>
              <a:gd name="connsiteY0" fmla="*/ 1175657 h 1186543"/>
              <a:gd name="connsiteX1" fmla="*/ 119742 w 676438"/>
              <a:gd name="connsiteY1" fmla="*/ 1164772 h 1186543"/>
              <a:gd name="connsiteX2" fmla="*/ 54428 w 676438"/>
              <a:gd name="connsiteY2" fmla="*/ 1143000 h 1186543"/>
              <a:gd name="connsiteX3" fmla="*/ 32657 w 676438"/>
              <a:gd name="connsiteY3" fmla="*/ 1110343 h 1186543"/>
              <a:gd name="connsiteX4" fmla="*/ 10885 w 676438"/>
              <a:gd name="connsiteY4" fmla="*/ 1088572 h 1186543"/>
              <a:gd name="connsiteX5" fmla="*/ 32657 w 676438"/>
              <a:gd name="connsiteY5" fmla="*/ 947057 h 1186543"/>
              <a:gd name="connsiteX6" fmla="*/ 0 w 676438"/>
              <a:gd name="connsiteY6" fmla="*/ 664029 h 1186543"/>
              <a:gd name="connsiteX7" fmla="*/ 10885 w 676438"/>
              <a:gd name="connsiteY7" fmla="*/ 478972 h 1186543"/>
              <a:gd name="connsiteX8" fmla="*/ 21771 w 676438"/>
              <a:gd name="connsiteY8" fmla="*/ 424543 h 1186543"/>
              <a:gd name="connsiteX9" fmla="*/ 65314 w 676438"/>
              <a:gd name="connsiteY9" fmla="*/ 359229 h 1186543"/>
              <a:gd name="connsiteX10" fmla="*/ 87085 w 676438"/>
              <a:gd name="connsiteY10" fmla="*/ 326572 h 1186543"/>
              <a:gd name="connsiteX11" fmla="*/ 97971 w 676438"/>
              <a:gd name="connsiteY11" fmla="*/ 293914 h 1186543"/>
              <a:gd name="connsiteX12" fmla="*/ 141514 w 676438"/>
              <a:gd name="connsiteY12" fmla="*/ 239486 h 1186543"/>
              <a:gd name="connsiteX13" fmla="*/ 174171 w 676438"/>
              <a:gd name="connsiteY13" fmla="*/ 217714 h 1186543"/>
              <a:gd name="connsiteX14" fmla="*/ 195942 w 676438"/>
              <a:gd name="connsiteY14" fmla="*/ 185057 h 1186543"/>
              <a:gd name="connsiteX15" fmla="*/ 217714 w 676438"/>
              <a:gd name="connsiteY15" fmla="*/ 54429 h 1186543"/>
              <a:gd name="connsiteX16" fmla="*/ 239485 w 676438"/>
              <a:gd name="connsiteY16" fmla="*/ 32657 h 1186543"/>
              <a:gd name="connsiteX17" fmla="*/ 315685 w 676438"/>
              <a:gd name="connsiteY17" fmla="*/ 0 h 1186543"/>
              <a:gd name="connsiteX18" fmla="*/ 391885 w 676438"/>
              <a:gd name="connsiteY18" fmla="*/ 21772 h 1186543"/>
              <a:gd name="connsiteX19" fmla="*/ 435428 w 676438"/>
              <a:gd name="connsiteY19" fmla="*/ 76200 h 1186543"/>
              <a:gd name="connsiteX20" fmla="*/ 446314 w 676438"/>
              <a:gd name="connsiteY20" fmla="*/ 108857 h 1186543"/>
              <a:gd name="connsiteX21" fmla="*/ 468085 w 676438"/>
              <a:gd name="connsiteY21" fmla="*/ 130629 h 1186543"/>
              <a:gd name="connsiteX22" fmla="*/ 489857 w 676438"/>
              <a:gd name="connsiteY22" fmla="*/ 163286 h 1186543"/>
              <a:gd name="connsiteX23" fmla="*/ 555171 w 676438"/>
              <a:gd name="connsiteY23" fmla="*/ 206829 h 1186543"/>
              <a:gd name="connsiteX24" fmla="*/ 576942 w 676438"/>
              <a:gd name="connsiteY24" fmla="*/ 239486 h 1186543"/>
              <a:gd name="connsiteX25" fmla="*/ 598714 w 676438"/>
              <a:gd name="connsiteY25" fmla="*/ 261257 h 1186543"/>
              <a:gd name="connsiteX26" fmla="*/ 642257 w 676438"/>
              <a:gd name="connsiteY26" fmla="*/ 359229 h 1186543"/>
              <a:gd name="connsiteX27" fmla="*/ 653142 w 676438"/>
              <a:gd name="connsiteY27" fmla="*/ 413657 h 1186543"/>
              <a:gd name="connsiteX28" fmla="*/ 664028 w 676438"/>
              <a:gd name="connsiteY28" fmla="*/ 446314 h 1186543"/>
              <a:gd name="connsiteX29" fmla="*/ 674914 w 676438"/>
              <a:gd name="connsiteY29" fmla="*/ 533400 h 1186543"/>
              <a:gd name="connsiteX30" fmla="*/ 664028 w 676438"/>
              <a:gd name="connsiteY30" fmla="*/ 729343 h 1186543"/>
              <a:gd name="connsiteX31" fmla="*/ 642257 w 676438"/>
              <a:gd name="connsiteY31" fmla="*/ 838200 h 1186543"/>
              <a:gd name="connsiteX32" fmla="*/ 631371 w 676438"/>
              <a:gd name="connsiteY32" fmla="*/ 936172 h 1186543"/>
              <a:gd name="connsiteX33" fmla="*/ 620485 w 676438"/>
              <a:gd name="connsiteY33" fmla="*/ 1153886 h 1186543"/>
              <a:gd name="connsiteX34" fmla="*/ 576942 w 676438"/>
              <a:gd name="connsiteY34" fmla="*/ 1186543 h 1186543"/>
              <a:gd name="connsiteX35" fmla="*/ 468085 w 676438"/>
              <a:gd name="connsiteY35" fmla="*/ 1153886 h 1186543"/>
              <a:gd name="connsiteX36" fmla="*/ 348342 w 676438"/>
              <a:gd name="connsiteY36" fmla="*/ 1164772 h 1186543"/>
              <a:gd name="connsiteX37" fmla="*/ 315685 w 676438"/>
              <a:gd name="connsiteY37" fmla="*/ 1175657 h 1186543"/>
              <a:gd name="connsiteX38" fmla="*/ 206828 w 676438"/>
              <a:gd name="connsiteY38" fmla="*/ 1164772 h 1186543"/>
              <a:gd name="connsiteX39" fmla="*/ 141514 w 676438"/>
              <a:gd name="connsiteY39" fmla="*/ 1143000 h 118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76438" h="1186543">
                <a:moveTo>
                  <a:pt x="206828" y="1175657"/>
                </a:moveTo>
                <a:cubicBezTo>
                  <a:pt x="177799" y="1172029"/>
                  <a:pt x="148347" y="1170902"/>
                  <a:pt x="119742" y="1164772"/>
                </a:cubicBezTo>
                <a:cubicBezTo>
                  <a:pt x="97302" y="1159964"/>
                  <a:pt x="54428" y="1143000"/>
                  <a:pt x="54428" y="1143000"/>
                </a:cubicBezTo>
                <a:cubicBezTo>
                  <a:pt x="47171" y="1132114"/>
                  <a:pt x="40830" y="1120559"/>
                  <a:pt x="32657" y="1110343"/>
                </a:cubicBezTo>
                <a:cubicBezTo>
                  <a:pt x="26246" y="1102329"/>
                  <a:pt x="12018" y="1098772"/>
                  <a:pt x="10885" y="1088572"/>
                </a:cubicBezTo>
                <a:cubicBezTo>
                  <a:pt x="9951" y="1080168"/>
                  <a:pt x="30406" y="960563"/>
                  <a:pt x="32657" y="947057"/>
                </a:cubicBezTo>
                <a:cubicBezTo>
                  <a:pt x="4706" y="751403"/>
                  <a:pt x="15146" y="845796"/>
                  <a:pt x="0" y="664029"/>
                </a:cubicBezTo>
                <a:cubicBezTo>
                  <a:pt x="3628" y="602343"/>
                  <a:pt x="5291" y="540511"/>
                  <a:pt x="10885" y="478972"/>
                </a:cubicBezTo>
                <a:cubicBezTo>
                  <a:pt x="12560" y="460546"/>
                  <a:pt x="14115" y="441387"/>
                  <a:pt x="21771" y="424543"/>
                </a:cubicBezTo>
                <a:cubicBezTo>
                  <a:pt x="32599" y="400722"/>
                  <a:pt x="50800" y="381000"/>
                  <a:pt x="65314" y="359229"/>
                </a:cubicBezTo>
                <a:cubicBezTo>
                  <a:pt x="72571" y="348343"/>
                  <a:pt x="82948" y="338984"/>
                  <a:pt x="87085" y="326572"/>
                </a:cubicBezTo>
                <a:cubicBezTo>
                  <a:pt x="90714" y="315686"/>
                  <a:pt x="92839" y="304177"/>
                  <a:pt x="97971" y="293914"/>
                </a:cubicBezTo>
                <a:cubicBezTo>
                  <a:pt x="107402" y="275051"/>
                  <a:pt x="124637" y="252988"/>
                  <a:pt x="141514" y="239486"/>
                </a:cubicBezTo>
                <a:cubicBezTo>
                  <a:pt x="151730" y="231313"/>
                  <a:pt x="163285" y="224971"/>
                  <a:pt x="174171" y="217714"/>
                </a:cubicBezTo>
                <a:cubicBezTo>
                  <a:pt x="181428" y="206828"/>
                  <a:pt x="192500" y="197679"/>
                  <a:pt x="195942" y="185057"/>
                </a:cubicBezTo>
                <a:cubicBezTo>
                  <a:pt x="199621" y="171569"/>
                  <a:pt x="204368" y="81122"/>
                  <a:pt x="217714" y="54429"/>
                </a:cubicBezTo>
                <a:cubicBezTo>
                  <a:pt x="222304" y="45249"/>
                  <a:pt x="231471" y="39068"/>
                  <a:pt x="239485" y="32657"/>
                </a:cubicBezTo>
                <a:cubicBezTo>
                  <a:pt x="273654" y="5321"/>
                  <a:pt x="271956" y="10932"/>
                  <a:pt x="315685" y="0"/>
                </a:cubicBezTo>
                <a:cubicBezTo>
                  <a:pt x="323820" y="2034"/>
                  <a:pt x="380729" y="15079"/>
                  <a:pt x="391885" y="21772"/>
                </a:cubicBezTo>
                <a:cubicBezTo>
                  <a:pt x="406351" y="30452"/>
                  <a:pt x="429070" y="63484"/>
                  <a:pt x="435428" y="76200"/>
                </a:cubicBezTo>
                <a:cubicBezTo>
                  <a:pt x="440560" y="86463"/>
                  <a:pt x="440410" y="99018"/>
                  <a:pt x="446314" y="108857"/>
                </a:cubicBezTo>
                <a:cubicBezTo>
                  <a:pt x="451594" y="117658"/>
                  <a:pt x="461674" y="122615"/>
                  <a:pt x="468085" y="130629"/>
                </a:cubicBezTo>
                <a:cubicBezTo>
                  <a:pt x="476258" y="140845"/>
                  <a:pt x="480011" y="154671"/>
                  <a:pt x="489857" y="163286"/>
                </a:cubicBezTo>
                <a:cubicBezTo>
                  <a:pt x="509549" y="180516"/>
                  <a:pt x="555171" y="206829"/>
                  <a:pt x="555171" y="206829"/>
                </a:cubicBezTo>
                <a:cubicBezTo>
                  <a:pt x="562428" y="217715"/>
                  <a:pt x="568769" y="229270"/>
                  <a:pt x="576942" y="239486"/>
                </a:cubicBezTo>
                <a:cubicBezTo>
                  <a:pt x="583353" y="247500"/>
                  <a:pt x="594124" y="252077"/>
                  <a:pt x="598714" y="261257"/>
                </a:cubicBezTo>
                <a:cubicBezTo>
                  <a:pt x="676438" y="416706"/>
                  <a:pt x="578215" y="263169"/>
                  <a:pt x="642257" y="359229"/>
                </a:cubicBezTo>
                <a:cubicBezTo>
                  <a:pt x="645885" y="377372"/>
                  <a:pt x="648655" y="395707"/>
                  <a:pt x="653142" y="413657"/>
                </a:cubicBezTo>
                <a:cubicBezTo>
                  <a:pt x="655925" y="424789"/>
                  <a:pt x="661975" y="435025"/>
                  <a:pt x="664028" y="446314"/>
                </a:cubicBezTo>
                <a:cubicBezTo>
                  <a:pt x="669261" y="475097"/>
                  <a:pt x="671285" y="504371"/>
                  <a:pt x="674914" y="533400"/>
                </a:cubicBezTo>
                <a:cubicBezTo>
                  <a:pt x="671285" y="598714"/>
                  <a:pt x="669461" y="664154"/>
                  <a:pt x="664028" y="729343"/>
                </a:cubicBezTo>
                <a:cubicBezTo>
                  <a:pt x="660692" y="769373"/>
                  <a:pt x="651710" y="800386"/>
                  <a:pt x="642257" y="838200"/>
                </a:cubicBezTo>
                <a:cubicBezTo>
                  <a:pt x="638628" y="870857"/>
                  <a:pt x="633632" y="903392"/>
                  <a:pt x="631371" y="936172"/>
                </a:cubicBezTo>
                <a:cubicBezTo>
                  <a:pt x="626372" y="1008662"/>
                  <a:pt x="635921" y="1082882"/>
                  <a:pt x="620485" y="1153886"/>
                </a:cubicBezTo>
                <a:cubicBezTo>
                  <a:pt x="616631" y="1171615"/>
                  <a:pt x="591456" y="1175657"/>
                  <a:pt x="576942" y="1186543"/>
                </a:cubicBezTo>
                <a:cubicBezTo>
                  <a:pt x="497435" y="1160041"/>
                  <a:pt x="533892" y="1170338"/>
                  <a:pt x="468085" y="1153886"/>
                </a:cubicBezTo>
                <a:cubicBezTo>
                  <a:pt x="428171" y="1157515"/>
                  <a:pt x="388018" y="1159104"/>
                  <a:pt x="348342" y="1164772"/>
                </a:cubicBezTo>
                <a:cubicBezTo>
                  <a:pt x="336983" y="1166395"/>
                  <a:pt x="327159" y="1175657"/>
                  <a:pt x="315685" y="1175657"/>
                </a:cubicBezTo>
                <a:cubicBezTo>
                  <a:pt x="279218" y="1175657"/>
                  <a:pt x="243114" y="1168400"/>
                  <a:pt x="206828" y="1164772"/>
                </a:cubicBezTo>
                <a:lnTo>
                  <a:pt x="141514" y="1143000"/>
                </a:lnTo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Oval 266"/>
          <p:cNvSpPr/>
          <p:nvPr/>
        </p:nvSpPr>
        <p:spPr>
          <a:xfrm>
            <a:off x="1752600" y="3505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Oval 267"/>
          <p:cNvSpPr/>
          <p:nvPr/>
        </p:nvSpPr>
        <p:spPr>
          <a:xfrm>
            <a:off x="2133600" y="3200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Oval 268"/>
          <p:cNvSpPr/>
          <p:nvPr/>
        </p:nvSpPr>
        <p:spPr>
          <a:xfrm>
            <a:off x="1905000" y="3200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Oval 269"/>
          <p:cNvSpPr/>
          <p:nvPr/>
        </p:nvSpPr>
        <p:spPr>
          <a:xfrm>
            <a:off x="21336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Oval 270"/>
          <p:cNvSpPr/>
          <p:nvPr/>
        </p:nvSpPr>
        <p:spPr>
          <a:xfrm>
            <a:off x="19812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Oval 271"/>
          <p:cNvSpPr/>
          <p:nvPr/>
        </p:nvSpPr>
        <p:spPr>
          <a:xfrm>
            <a:off x="2057400" y="3810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Oval 272"/>
          <p:cNvSpPr/>
          <p:nvPr/>
        </p:nvSpPr>
        <p:spPr>
          <a:xfrm>
            <a:off x="1676400" y="3810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Oval 273"/>
          <p:cNvSpPr/>
          <p:nvPr/>
        </p:nvSpPr>
        <p:spPr>
          <a:xfrm>
            <a:off x="2209800" y="3733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Oval 274"/>
          <p:cNvSpPr/>
          <p:nvPr/>
        </p:nvSpPr>
        <p:spPr>
          <a:xfrm>
            <a:off x="1905000" y="3886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Freeform 277"/>
          <p:cNvSpPr/>
          <p:nvPr/>
        </p:nvSpPr>
        <p:spPr>
          <a:xfrm>
            <a:off x="2158793" y="2155371"/>
            <a:ext cx="2772436" cy="957544"/>
          </a:xfrm>
          <a:custGeom>
            <a:avLst/>
            <a:gdLst>
              <a:gd name="connsiteX0" fmla="*/ 802121 w 2772436"/>
              <a:gd name="connsiteY0" fmla="*/ 457200 h 957544"/>
              <a:gd name="connsiteX1" fmla="*/ 747693 w 2772436"/>
              <a:gd name="connsiteY1" fmla="*/ 446315 h 957544"/>
              <a:gd name="connsiteX2" fmla="*/ 638836 w 2772436"/>
              <a:gd name="connsiteY2" fmla="*/ 468086 h 957544"/>
              <a:gd name="connsiteX3" fmla="*/ 617064 w 2772436"/>
              <a:gd name="connsiteY3" fmla="*/ 489858 h 957544"/>
              <a:gd name="connsiteX4" fmla="*/ 573521 w 2772436"/>
              <a:gd name="connsiteY4" fmla="*/ 555172 h 957544"/>
              <a:gd name="connsiteX5" fmla="*/ 529978 w 2772436"/>
              <a:gd name="connsiteY5" fmla="*/ 642258 h 957544"/>
              <a:gd name="connsiteX6" fmla="*/ 508207 w 2772436"/>
              <a:gd name="connsiteY6" fmla="*/ 707572 h 957544"/>
              <a:gd name="connsiteX7" fmla="*/ 497321 w 2772436"/>
              <a:gd name="connsiteY7" fmla="*/ 740229 h 957544"/>
              <a:gd name="connsiteX8" fmla="*/ 486436 w 2772436"/>
              <a:gd name="connsiteY8" fmla="*/ 838200 h 957544"/>
              <a:gd name="connsiteX9" fmla="*/ 475550 w 2772436"/>
              <a:gd name="connsiteY9" fmla="*/ 947058 h 957544"/>
              <a:gd name="connsiteX10" fmla="*/ 442893 w 2772436"/>
              <a:gd name="connsiteY10" fmla="*/ 936172 h 957544"/>
              <a:gd name="connsiteX11" fmla="*/ 421121 w 2772436"/>
              <a:gd name="connsiteY11" fmla="*/ 914400 h 957544"/>
              <a:gd name="connsiteX12" fmla="*/ 355807 w 2772436"/>
              <a:gd name="connsiteY12" fmla="*/ 870858 h 957544"/>
              <a:gd name="connsiteX13" fmla="*/ 334036 w 2772436"/>
              <a:gd name="connsiteY13" fmla="*/ 838200 h 957544"/>
              <a:gd name="connsiteX14" fmla="*/ 301378 w 2772436"/>
              <a:gd name="connsiteY14" fmla="*/ 816429 h 957544"/>
              <a:gd name="connsiteX15" fmla="*/ 290493 w 2772436"/>
              <a:gd name="connsiteY15" fmla="*/ 783772 h 957544"/>
              <a:gd name="connsiteX16" fmla="*/ 268721 w 2772436"/>
              <a:gd name="connsiteY16" fmla="*/ 762000 h 957544"/>
              <a:gd name="connsiteX17" fmla="*/ 225178 w 2772436"/>
              <a:gd name="connsiteY17" fmla="*/ 696686 h 957544"/>
              <a:gd name="connsiteX18" fmla="*/ 203407 w 2772436"/>
              <a:gd name="connsiteY18" fmla="*/ 664029 h 957544"/>
              <a:gd name="connsiteX19" fmla="*/ 159864 w 2772436"/>
              <a:gd name="connsiteY19" fmla="*/ 576943 h 957544"/>
              <a:gd name="connsiteX20" fmla="*/ 148978 w 2772436"/>
              <a:gd name="connsiteY20" fmla="*/ 511629 h 957544"/>
              <a:gd name="connsiteX21" fmla="*/ 127207 w 2772436"/>
              <a:gd name="connsiteY21" fmla="*/ 435429 h 957544"/>
              <a:gd name="connsiteX22" fmla="*/ 116321 w 2772436"/>
              <a:gd name="connsiteY22" fmla="*/ 391886 h 957544"/>
              <a:gd name="connsiteX23" fmla="*/ 94550 w 2772436"/>
              <a:gd name="connsiteY23" fmla="*/ 359229 h 957544"/>
              <a:gd name="connsiteX24" fmla="*/ 61893 w 2772436"/>
              <a:gd name="connsiteY24" fmla="*/ 283029 h 957544"/>
              <a:gd name="connsiteX25" fmla="*/ 40121 w 2772436"/>
              <a:gd name="connsiteY25" fmla="*/ 217715 h 957544"/>
              <a:gd name="connsiteX26" fmla="*/ 18350 w 2772436"/>
              <a:gd name="connsiteY26" fmla="*/ 141515 h 957544"/>
              <a:gd name="connsiteX27" fmla="*/ 61893 w 2772436"/>
              <a:gd name="connsiteY27" fmla="*/ 10886 h 957544"/>
              <a:gd name="connsiteX28" fmla="*/ 94550 w 2772436"/>
              <a:gd name="connsiteY28" fmla="*/ 0 h 957544"/>
              <a:gd name="connsiteX29" fmla="*/ 148978 w 2772436"/>
              <a:gd name="connsiteY29" fmla="*/ 10886 h 957544"/>
              <a:gd name="connsiteX30" fmla="*/ 181636 w 2772436"/>
              <a:gd name="connsiteY30" fmla="*/ 21772 h 957544"/>
              <a:gd name="connsiteX31" fmla="*/ 236064 w 2772436"/>
              <a:gd name="connsiteY31" fmla="*/ 119743 h 957544"/>
              <a:gd name="connsiteX32" fmla="*/ 257836 w 2772436"/>
              <a:gd name="connsiteY32" fmla="*/ 152400 h 957544"/>
              <a:gd name="connsiteX33" fmla="*/ 279607 w 2772436"/>
              <a:gd name="connsiteY33" fmla="*/ 217715 h 957544"/>
              <a:gd name="connsiteX34" fmla="*/ 301378 w 2772436"/>
              <a:gd name="connsiteY34" fmla="*/ 261258 h 957544"/>
              <a:gd name="connsiteX35" fmla="*/ 312264 w 2772436"/>
              <a:gd name="connsiteY35" fmla="*/ 304800 h 957544"/>
              <a:gd name="connsiteX36" fmla="*/ 334036 w 2772436"/>
              <a:gd name="connsiteY36" fmla="*/ 348343 h 957544"/>
              <a:gd name="connsiteX37" fmla="*/ 355807 w 2772436"/>
              <a:gd name="connsiteY37" fmla="*/ 402772 h 957544"/>
              <a:gd name="connsiteX38" fmla="*/ 410236 w 2772436"/>
              <a:gd name="connsiteY38" fmla="*/ 489858 h 957544"/>
              <a:gd name="connsiteX39" fmla="*/ 453778 w 2772436"/>
              <a:gd name="connsiteY39" fmla="*/ 500743 h 957544"/>
              <a:gd name="connsiteX40" fmla="*/ 529978 w 2772436"/>
              <a:gd name="connsiteY40" fmla="*/ 478972 h 957544"/>
              <a:gd name="connsiteX41" fmla="*/ 562636 w 2772436"/>
              <a:gd name="connsiteY41" fmla="*/ 468086 h 957544"/>
              <a:gd name="connsiteX42" fmla="*/ 627950 w 2772436"/>
              <a:gd name="connsiteY42" fmla="*/ 402772 h 957544"/>
              <a:gd name="connsiteX43" fmla="*/ 649721 w 2772436"/>
              <a:gd name="connsiteY43" fmla="*/ 381000 h 957544"/>
              <a:gd name="connsiteX44" fmla="*/ 682378 w 2772436"/>
              <a:gd name="connsiteY44" fmla="*/ 370115 h 957544"/>
              <a:gd name="connsiteX45" fmla="*/ 704150 w 2772436"/>
              <a:gd name="connsiteY45" fmla="*/ 348343 h 957544"/>
              <a:gd name="connsiteX46" fmla="*/ 780350 w 2772436"/>
              <a:gd name="connsiteY46" fmla="*/ 381000 h 957544"/>
              <a:gd name="connsiteX47" fmla="*/ 845664 w 2772436"/>
              <a:gd name="connsiteY47" fmla="*/ 402772 h 957544"/>
              <a:gd name="connsiteX48" fmla="*/ 1074264 w 2772436"/>
              <a:gd name="connsiteY48" fmla="*/ 391886 h 957544"/>
              <a:gd name="connsiteX49" fmla="*/ 1128693 w 2772436"/>
              <a:gd name="connsiteY49" fmla="*/ 402772 h 957544"/>
              <a:gd name="connsiteX50" fmla="*/ 1226664 w 2772436"/>
              <a:gd name="connsiteY50" fmla="*/ 478972 h 957544"/>
              <a:gd name="connsiteX51" fmla="*/ 1379064 w 2772436"/>
              <a:gd name="connsiteY51" fmla="*/ 468086 h 957544"/>
              <a:gd name="connsiteX52" fmla="*/ 1760064 w 2772436"/>
              <a:gd name="connsiteY52" fmla="*/ 489858 h 957544"/>
              <a:gd name="connsiteX53" fmla="*/ 1858036 w 2772436"/>
              <a:gd name="connsiteY53" fmla="*/ 511629 h 957544"/>
              <a:gd name="connsiteX54" fmla="*/ 1890693 w 2772436"/>
              <a:gd name="connsiteY54" fmla="*/ 533400 h 957544"/>
              <a:gd name="connsiteX55" fmla="*/ 1956007 w 2772436"/>
              <a:gd name="connsiteY55" fmla="*/ 555172 h 957544"/>
              <a:gd name="connsiteX56" fmla="*/ 1999550 w 2772436"/>
              <a:gd name="connsiteY56" fmla="*/ 609600 h 957544"/>
              <a:gd name="connsiteX57" fmla="*/ 2021321 w 2772436"/>
              <a:gd name="connsiteY57" fmla="*/ 631372 h 957544"/>
              <a:gd name="connsiteX58" fmla="*/ 2086636 w 2772436"/>
              <a:gd name="connsiteY58" fmla="*/ 653143 h 957544"/>
              <a:gd name="connsiteX59" fmla="*/ 2304350 w 2772436"/>
              <a:gd name="connsiteY59" fmla="*/ 642258 h 957544"/>
              <a:gd name="connsiteX60" fmla="*/ 2337007 w 2772436"/>
              <a:gd name="connsiteY60" fmla="*/ 631372 h 957544"/>
              <a:gd name="connsiteX61" fmla="*/ 2478521 w 2772436"/>
              <a:gd name="connsiteY61" fmla="*/ 620486 h 957544"/>
              <a:gd name="connsiteX62" fmla="*/ 2652693 w 2772436"/>
              <a:gd name="connsiteY62" fmla="*/ 631372 h 957544"/>
              <a:gd name="connsiteX63" fmla="*/ 2685350 w 2772436"/>
              <a:gd name="connsiteY63" fmla="*/ 642258 h 957544"/>
              <a:gd name="connsiteX64" fmla="*/ 2707121 w 2772436"/>
              <a:gd name="connsiteY64" fmla="*/ 674915 h 957544"/>
              <a:gd name="connsiteX65" fmla="*/ 2728893 w 2772436"/>
              <a:gd name="connsiteY65" fmla="*/ 696686 h 957544"/>
              <a:gd name="connsiteX66" fmla="*/ 2772436 w 2772436"/>
              <a:gd name="connsiteY66" fmla="*/ 762000 h 957544"/>
              <a:gd name="connsiteX67" fmla="*/ 2739778 w 2772436"/>
              <a:gd name="connsiteY67" fmla="*/ 849086 h 957544"/>
              <a:gd name="connsiteX68" fmla="*/ 2696236 w 2772436"/>
              <a:gd name="connsiteY68" fmla="*/ 859972 h 957544"/>
              <a:gd name="connsiteX69" fmla="*/ 2630921 w 2772436"/>
              <a:gd name="connsiteY69" fmla="*/ 838200 h 957544"/>
              <a:gd name="connsiteX70" fmla="*/ 2598264 w 2772436"/>
              <a:gd name="connsiteY70" fmla="*/ 827315 h 957544"/>
              <a:gd name="connsiteX71" fmla="*/ 2554721 w 2772436"/>
              <a:gd name="connsiteY71" fmla="*/ 816429 h 957544"/>
              <a:gd name="connsiteX72" fmla="*/ 2522064 w 2772436"/>
              <a:gd name="connsiteY72" fmla="*/ 794658 h 957544"/>
              <a:gd name="connsiteX73" fmla="*/ 2315236 w 2772436"/>
              <a:gd name="connsiteY73" fmla="*/ 762000 h 957544"/>
              <a:gd name="connsiteX74" fmla="*/ 2130178 w 2772436"/>
              <a:gd name="connsiteY74" fmla="*/ 740229 h 957544"/>
              <a:gd name="connsiteX75" fmla="*/ 2053978 w 2772436"/>
              <a:gd name="connsiteY75" fmla="*/ 729343 h 957544"/>
              <a:gd name="connsiteX76" fmla="*/ 1945121 w 2772436"/>
              <a:gd name="connsiteY76" fmla="*/ 707572 h 957544"/>
              <a:gd name="connsiteX77" fmla="*/ 1868921 w 2772436"/>
              <a:gd name="connsiteY77" fmla="*/ 718458 h 957544"/>
              <a:gd name="connsiteX78" fmla="*/ 1836264 w 2772436"/>
              <a:gd name="connsiteY78" fmla="*/ 740229 h 957544"/>
              <a:gd name="connsiteX79" fmla="*/ 1792721 w 2772436"/>
              <a:gd name="connsiteY79" fmla="*/ 762000 h 957544"/>
              <a:gd name="connsiteX80" fmla="*/ 1542350 w 2772436"/>
              <a:gd name="connsiteY80" fmla="*/ 751115 h 957544"/>
              <a:gd name="connsiteX81" fmla="*/ 1498807 w 2772436"/>
              <a:gd name="connsiteY81" fmla="*/ 740229 h 957544"/>
              <a:gd name="connsiteX82" fmla="*/ 1411721 w 2772436"/>
              <a:gd name="connsiteY82" fmla="*/ 762000 h 957544"/>
              <a:gd name="connsiteX83" fmla="*/ 1389950 w 2772436"/>
              <a:gd name="connsiteY83" fmla="*/ 783772 h 957544"/>
              <a:gd name="connsiteX84" fmla="*/ 1357293 w 2772436"/>
              <a:gd name="connsiteY84" fmla="*/ 794658 h 957544"/>
              <a:gd name="connsiteX85" fmla="*/ 1324636 w 2772436"/>
              <a:gd name="connsiteY85" fmla="*/ 816429 h 957544"/>
              <a:gd name="connsiteX86" fmla="*/ 1259321 w 2772436"/>
              <a:gd name="connsiteY86" fmla="*/ 794658 h 957544"/>
              <a:gd name="connsiteX87" fmla="*/ 1194007 w 2772436"/>
              <a:gd name="connsiteY87" fmla="*/ 718458 h 957544"/>
              <a:gd name="connsiteX88" fmla="*/ 1172236 w 2772436"/>
              <a:gd name="connsiteY88" fmla="*/ 653143 h 957544"/>
              <a:gd name="connsiteX89" fmla="*/ 1074264 w 2772436"/>
              <a:gd name="connsiteY89" fmla="*/ 555172 h 957544"/>
              <a:gd name="connsiteX90" fmla="*/ 1030721 w 2772436"/>
              <a:gd name="connsiteY90" fmla="*/ 511629 h 957544"/>
              <a:gd name="connsiteX91" fmla="*/ 965407 w 2772436"/>
              <a:gd name="connsiteY91" fmla="*/ 468086 h 957544"/>
              <a:gd name="connsiteX92" fmla="*/ 900093 w 2772436"/>
              <a:gd name="connsiteY92" fmla="*/ 435429 h 957544"/>
              <a:gd name="connsiteX93" fmla="*/ 802121 w 2772436"/>
              <a:gd name="connsiteY93" fmla="*/ 457200 h 957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2772436" h="957544">
                <a:moveTo>
                  <a:pt x="802121" y="457200"/>
                </a:moveTo>
                <a:cubicBezTo>
                  <a:pt x="783978" y="453572"/>
                  <a:pt x="766195" y="446315"/>
                  <a:pt x="747693" y="446315"/>
                </a:cubicBezTo>
                <a:cubicBezTo>
                  <a:pt x="697656" y="446315"/>
                  <a:pt x="679054" y="454680"/>
                  <a:pt x="638836" y="468086"/>
                </a:cubicBezTo>
                <a:cubicBezTo>
                  <a:pt x="631579" y="475343"/>
                  <a:pt x="623222" y="481647"/>
                  <a:pt x="617064" y="489858"/>
                </a:cubicBezTo>
                <a:cubicBezTo>
                  <a:pt x="601364" y="510791"/>
                  <a:pt x="573521" y="555172"/>
                  <a:pt x="573521" y="555172"/>
                </a:cubicBezTo>
                <a:cubicBezTo>
                  <a:pt x="548504" y="630223"/>
                  <a:pt x="567977" y="604259"/>
                  <a:pt x="529978" y="642258"/>
                </a:cubicBezTo>
                <a:lnTo>
                  <a:pt x="508207" y="707572"/>
                </a:lnTo>
                <a:lnTo>
                  <a:pt x="497321" y="740229"/>
                </a:lnTo>
                <a:cubicBezTo>
                  <a:pt x="493693" y="772886"/>
                  <a:pt x="489876" y="805523"/>
                  <a:pt x="486436" y="838200"/>
                </a:cubicBezTo>
                <a:cubicBezTo>
                  <a:pt x="482619" y="874467"/>
                  <a:pt x="490361" y="913734"/>
                  <a:pt x="475550" y="947058"/>
                </a:cubicBezTo>
                <a:cubicBezTo>
                  <a:pt x="470890" y="957544"/>
                  <a:pt x="453779" y="939801"/>
                  <a:pt x="442893" y="936172"/>
                </a:cubicBezTo>
                <a:cubicBezTo>
                  <a:pt x="435636" y="928915"/>
                  <a:pt x="429332" y="920558"/>
                  <a:pt x="421121" y="914400"/>
                </a:cubicBezTo>
                <a:cubicBezTo>
                  <a:pt x="400188" y="898701"/>
                  <a:pt x="355807" y="870858"/>
                  <a:pt x="355807" y="870858"/>
                </a:cubicBezTo>
                <a:cubicBezTo>
                  <a:pt x="348550" y="859972"/>
                  <a:pt x="343287" y="847451"/>
                  <a:pt x="334036" y="838200"/>
                </a:cubicBezTo>
                <a:cubicBezTo>
                  <a:pt x="324785" y="828949"/>
                  <a:pt x="309551" y="826645"/>
                  <a:pt x="301378" y="816429"/>
                </a:cubicBezTo>
                <a:cubicBezTo>
                  <a:pt x="294210" y="807469"/>
                  <a:pt x="296396" y="793611"/>
                  <a:pt x="290493" y="783772"/>
                </a:cubicBezTo>
                <a:cubicBezTo>
                  <a:pt x="285213" y="774971"/>
                  <a:pt x="274879" y="770211"/>
                  <a:pt x="268721" y="762000"/>
                </a:cubicBezTo>
                <a:cubicBezTo>
                  <a:pt x="253021" y="741067"/>
                  <a:pt x="239692" y="718457"/>
                  <a:pt x="225178" y="696686"/>
                </a:cubicBezTo>
                <a:cubicBezTo>
                  <a:pt x="217921" y="685800"/>
                  <a:pt x="207544" y="676441"/>
                  <a:pt x="203407" y="664029"/>
                </a:cubicBezTo>
                <a:cubicBezTo>
                  <a:pt x="178390" y="588978"/>
                  <a:pt x="197863" y="614942"/>
                  <a:pt x="159864" y="576943"/>
                </a:cubicBezTo>
                <a:cubicBezTo>
                  <a:pt x="156235" y="555172"/>
                  <a:pt x="153307" y="533272"/>
                  <a:pt x="148978" y="511629"/>
                </a:cubicBezTo>
                <a:cubicBezTo>
                  <a:pt x="137633" y="454901"/>
                  <a:pt x="141043" y="483854"/>
                  <a:pt x="127207" y="435429"/>
                </a:cubicBezTo>
                <a:cubicBezTo>
                  <a:pt x="123097" y="421044"/>
                  <a:pt x="122214" y="405637"/>
                  <a:pt x="116321" y="391886"/>
                </a:cubicBezTo>
                <a:cubicBezTo>
                  <a:pt x="111167" y="379861"/>
                  <a:pt x="101807" y="370115"/>
                  <a:pt x="94550" y="359229"/>
                </a:cubicBezTo>
                <a:cubicBezTo>
                  <a:pt x="65754" y="244047"/>
                  <a:pt x="104850" y="379681"/>
                  <a:pt x="61893" y="283029"/>
                </a:cubicBezTo>
                <a:cubicBezTo>
                  <a:pt x="52572" y="262058"/>
                  <a:pt x="47378" y="239486"/>
                  <a:pt x="40121" y="217715"/>
                </a:cubicBezTo>
                <a:cubicBezTo>
                  <a:pt x="24508" y="170876"/>
                  <a:pt x="32015" y="196175"/>
                  <a:pt x="18350" y="141515"/>
                </a:cubicBezTo>
                <a:cubicBezTo>
                  <a:pt x="27457" y="50448"/>
                  <a:pt x="0" y="41834"/>
                  <a:pt x="61893" y="10886"/>
                </a:cubicBezTo>
                <a:cubicBezTo>
                  <a:pt x="72156" y="5754"/>
                  <a:pt x="83664" y="3629"/>
                  <a:pt x="94550" y="0"/>
                </a:cubicBezTo>
                <a:cubicBezTo>
                  <a:pt x="112693" y="3629"/>
                  <a:pt x="131028" y="6399"/>
                  <a:pt x="148978" y="10886"/>
                </a:cubicBezTo>
                <a:cubicBezTo>
                  <a:pt x="160110" y="13669"/>
                  <a:pt x="173522" y="13658"/>
                  <a:pt x="181636" y="21772"/>
                </a:cubicBezTo>
                <a:cubicBezTo>
                  <a:pt x="250281" y="90417"/>
                  <a:pt x="208686" y="64989"/>
                  <a:pt x="236064" y="119743"/>
                </a:cubicBezTo>
                <a:cubicBezTo>
                  <a:pt x="241915" y="131445"/>
                  <a:pt x="250579" y="141514"/>
                  <a:pt x="257836" y="152400"/>
                </a:cubicBezTo>
                <a:cubicBezTo>
                  <a:pt x="265093" y="174172"/>
                  <a:pt x="269344" y="197188"/>
                  <a:pt x="279607" y="217715"/>
                </a:cubicBezTo>
                <a:cubicBezTo>
                  <a:pt x="286864" y="232229"/>
                  <a:pt x="295680" y="246064"/>
                  <a:pt x="301378" y="261258"/>
                </a:cubicBezTo>
                <a:cubicBezTo>
                  <a:pt x="306631" y="275266"/>
                  <a:pt x="307011" y="290792"/>
                  <a:pt x="312264" y="304800"/>
                </a:cubicBezTo>
                <a:cubicBezTo>
                  <a:pt x="317962" y="319994"/>
                  <a:pt x="327445" y="333514"/>
                  <a:pt x="334036" y="348343"/>
                </a:cubicBezTo>
                <a:cubicBezTo>
                  <a:pt x="341972" y="366199"/>
                  <a:pt x="349129" y="384408"/>
                  <a:pt x="355807" y="402772"/>
                </a:cubicBezTo>
                <a:cubicBezTo>
                  <a:pt x="375195" y="456090"/>
                  <a:pt x="362201" y="469272"/>
                  <a:pt x="410236" y="489858"/>
                </a:cubicBezTo>
                <a:cubicBezTo>
                  <a:pt x="423987" y="495751"/>
                  <a:pt x="439264" y="497115"/>
                  <a:pt x="453778" y="500743"/>
                </a:cubicBezTo>
                <a:lnTo>
                  <a:pt x="529978" y="478972"/>
                </a:lnTo>
                <a:cubicBezTo>
                  <a:pt x="540969" y="475675"/>
                  <a:pt x="553578" y="475131"/>
                  <a:pt x="562636" y="468086"/>
                </a:cubicBezTo>
                <a:cubicBezTo>
                  <a:pt x="586940" y="449183"/>
                  <a:pt x="606179" y="424543"/>
                  <a:pt x="627950" y="402772"/>
                </a:cubicBezTo>
                <a:cubicBezTo>
                  <a:pt x="635207" y="395515"/>
                  <a:pt x="639984" y="384245"/>
                  <a:pt x="649721" y="381000"/>
                </a:cubicBezTo>
                <a:lnTo>
                  <a:pt x="682378" y="370115"/>
                </a:lnTo>
                <a:cubicBezTo>
                  <a:pt x="689635" y="362858"/>
                  <a:pt x="694026" y="350030"/>
                  <a:pt x="704150" y="348343"/>
                </a:cubicBezTo>
                <a:cubicBezTo>
                  <a:pt x="740798" y="342235"/>
                  <a:pt x="752373" y="368566"/>
                  <a:pt x="780350" y="381000"/>
                </a:cubicBezTo>
                <a:cubicBezTo>
                  <a:pt x="801321" y="390321"/>
                  <a:pt x="845664" y="402772"/>
                  <a:pt x="845664" y="402772"/>
                </a:cubicBezTo>
                <a:cubicBezTo>
                  <a:pt x="921864" y="399143"/>
                  <a:pt x="997978" y="391886"/>
                  <a:pt x="1074264" y="391886"/>
                </a:cubicBezTo>
                <a:cubicBezTo>
                  <a:pt x="1092766" y="391886"/>
                  <a:pt x="1111849" y="395116"/>
                  <a:pt x="1128693" y="402772"/>
                </a:cubicBezTo>
                <a:cubicBezTo>
                  <a:pt x="1176434" y="424473"/>
                  <a:pt x="1193380" y="445688"/>
                  <a:pt x="1226664" y="478972"/>
                </a:cubicBezTo>
                <a:cubicBezTo>
                  <a:pt x="1277464" y="475343"/>
                  <a:pt x="1328135" y="468086"/>
                  <a:pt x="1379064" y="468086"/>
                </a:cubicBezTo>
                <a:cubicBezTo>
                  <a:pt x="1420894" y="468086"/>
                  <a:pt x="1704959" y="486414"/>
                  <a:pt x="1760064" y="489858"/>
                </a:cubicBezTo>
                <a:cubicBezTo>
                  <a:pt x="1769757" y="491796"/>
                  <a:pt x="1844580" y="505862"/>
                  <a:pt x="1858036" y="511629"/>
                </a:cubicBezTo>
                <a:cubicBezTo>
                  <a:pt x="1870061" y="516783"/>
                  <a:pt x="1878738" y="528087"/>
                  <a:pt x="1890693" y="533400"/>
                </a:cubicBezTo>
                <a:cubicBezTo>
                  <a:pt x="1911664" y="542721"/>
                  <a:pt x="1956007" y="555172"/>
                  <a:pt x="1956007" y="555172"/>
                </a:cubicBezTo>
                <a:cubicBezTo>
                  <a:pt x="1973274" y="606972"/>
                  <a:pt x="1954787" y="573789"/>
                  <a:pt x="1999550" y="609600"/>
                </a:cubicBezTo>
                <a:cubicBezTo>
                  <a:pt x="2007564" y="616011"/>
                  <a:pt x="2012141" y="626782"/>
                  <a:pt x="2021321" y="631372"/>
                </a:cubicBezTo>
                <a:cubicBezTo>
                  <a:pt x="2041847" y="641635"/>
                  <a:pt x="2086636" y="653143"/>
                  <a:pt x="2086636" y="653143"/>
                </a:cubicBezTo>
                <a:cubicBezTo>
                  <a:pt x="2159207" y="649515"/>
                  <a:pt x="2231961" y="648553"/>
                  <a:pt x="2304350" y="642258"/>
                </a:cubicBezTo>
                <a:cubicBezTo>
                  <a:pt x="2315781" y="641264"/>
                  <a:pt x="2325621" y="632795"/>
                  <a:pt x="2337007" y="631372"/>
                </a:cubicBezTo>
                <a:cubicBezTo>
                  <a:pt x="2383952" y="625504"/>
                  <a:pt x="2431350" y="624115"/>
                  <a:pt x="2478521" y="620486"/>
                </a:cubicBezTo>
                <a:cubicBezTo>
                  <a:pt x="2536578" y="624115"/>
                  <a:pt x="2594842" y="625282"/>
                  <a:pt x="2652693" y="631372"/>
                </a:cubicBezTo>
                <a:cubicBezTo>
                  <a:pt x="2664104" y="632573"/>
                  <a:pt x="2676390" y="635090"/>
                  <a:pt x="2685350" y="642258"/>
                </a:cubicBezTo>
                <a:cubicBezTo>
                  <a:pt x="2695566" y="650431"/>
                  <a:pt x="2698948" y="664699"/>
                  <a:pt x="2707121" y="674915"/>
                </a:cubicBezTo>
                <a:cubicBezTo>
                  <a:pt x="2713532" y="682929"/>
                  <a:pt x="2722735" y="688476"/>
                  <a:pt x="2728893" y="696686"/>
                </a:cubicBezTo>
                <a:cubicBezTo>
                  <a:pt x="2744593" y="717619"/>
                  <a:pt x="2772436" y="762000"/>
                  <a:pt x="2772436" y="762000"/>
                </a:cubicBezTo>
                <a:cubicBezTo>
                  <a:pt x="2767696" y="785698"/>
                  <a:pt x="2765653" y="831836"/>
                  <a:pt x="2739778" y="849086"/>
                </a:cubicBezTo>
                <a:cubicBezTo>
                  <a:pt x="2727330" y="857385"/>
                  <a:pt x="2710750" y="856343"/>
                  <a:pt x="2696236" y="859972"/>
                </a:cubicBezTo>
                <a:lnTo>
                  <a:pt x="2630921" y="838200"/>
                </a:lnTo>
                <a:cubicBezTo>
                  <a:pt x="2620035" y="834571"/>
                  <a:pt x="2609396" y="830098"/>
                  <a:pt x="2598264" y="827315"/>
                </a:cubicBezTo>
                <a:lnTo>
                  <a:pt x="2554721" y="816429"/>
                </a:lnTo>
                <a:cubicBezTo>
                  <a:pt x="2543835" y="809172"/>
                  <a:pt x="2534019" y="799971"/>
                  <a:pt x="2522064" y="794658"/>
                </a:cubicBezTo>
                <a:cubicBezTo>
                  <a:pt x="2445180" y="760487"/>
                  <a:pt x="2410955" y="769363"/>
                  <a:pt x="2315236" y="762000"/>
                </a:cubicBezTo>
                <a:cubicBezTo>
                  <a:pt x="2230569" y="733780"/>
                  <a:pt x="2310411" y="757394"/>
                  <a:pt x="2130178" y="740229"/>
                </a:cubicBezTo>
                <a:cubicBezTo>
                  <a:pt x="2104636" y="737796"/>
                  <a:pt x="2079245" y="733802"/>
                  <a:pt x="2053978" y="729343"/>
                </a:cubicBezTo>
                <a:cubicBezTo>
                  <a:pt x="2017537" y="722912"/>
                  <a:pt x="1945121" y="707572"/>
                  <a:pt x="1945121" y="707572"/>
                </a:cubicBezTo>
                <a:cubicBezTo>
                  <a:pt x="1919721" y="711201"/>
                  <a:pt x="1893497" y="711085"/>
                  <a:pt x="1868921" y="718458"/>
                </a:cubicBezTo>
                <a:cubicBezTo>
                  <a:pt x="1856390" y="722217"/>
                  <a:pt x="1847623" y="733738"/>
                  <a:pt x="1836264" y="740229"/>
                </a:cubicBezTo>
                <a:cubicBezTo>
                  <a:pt x="1822175" y="748280"/>
                  <a:pt x="1807235" y="754743"/>
                  <a:pt x="1792721" y="762000"/>
                </a:cubicBezTo>
                <a:cubicBezTo>
                  <a:pt x="1709264" y="758372"/>
                  <a:pt x="1625658" y="757286"/>
                  <a:pt x="1542350" y="751115"/>
                </a:cubicBezTo>
                <a:cubicBezTo>
                  <a:pt x="1527430" y="750010"/>
                  <a:pt x="1513768" y="740229"/>
                  <a:pt x="1498807" y="740229"/>
                </a:cubicBezTo>
                <a:cubicBezTo>
                  <a:pt x="1472538" y="740229"/>
                  <a:pt x="1437489" y="753411"/>
                  <a:pt x="1411721" y="762000"/>
                </a:cubicBezTo>
                <a:cubicBezTo>
                  <a:pt x="1404464" y="769257"/>
                  <a:pt x="1398751" y="778491"/>
                  <a:pt x="1389950" y="783772"/>
                </a:cubicBezTo>
                <a:cubicBezTo>
                  <a:pt x="1380111" y="789676"/>
                  <a:pt x="1367556" y="789526"/>
                  <a:pt x="1357293" y="794658"/>
                </a:cubicBezTo>
                <a:cubicBezTo>
                  <a:pt x="1345591" y="800509"/>
                  <a:pt x="1335522" y="809172"/>
                  <a:pt x="1324636" y="816429"/>
                </a:cubicBezTo>
                <a:cubicBezTo>
                  <a:pt x="1302864" y="809172"/>
                  <a:pt x="1275549" y="810886"/>
                  <a:pt x="1259321" y="794658"/>
                </a:cubicBezTo>
                <a:cubicBezTo>
                  <a:pt x="1237740" y="773077"/>
                  <a:pt x="1207270" y="748300"/>
                  <a:pt x="1194007" y="718458"/>
                </a:cubicBezTo>
                <a:cubicBezTo>
                  <a:pt x="1184687" y="697487"/>
                  <a:pt x="1188464" y="669371"/>
                  <a:pt x="1172236" y="653143"/>
                </a:cubicBezTo>
                <a:lnTo>
                  <a:pt x="1074264" y="555172"/>
                </a:lnTo>
                <a:lnTo>
                  <a:pt x="1030721" y="511629"/>
                </a:lnTo>
                <a:lnTo>
                  <a:pt x="965407" y="468086"/>
                </a:lnTo>
                <a:cubicBezTo>
                  <a:pt x="923204" y="439951"/>
                  <a:pt x="945160" y="450452"/>
                  <a:pt x="900093" y="435429"/>
                </a:cubicBezTo>
                <a:lnTo>
                  <a:pt x="802121" y="4572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rgbClr val="92D050"/>
            </a:solidFill>
          </a:ln>
          <a:effectLst>
            <a:glow rad="1016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Freeform 278"/>
          <p:cNvSpPr/>
          <p:nvPr/>
        </p:nvSpPr>
        <p:spPr>
          <a:xfrm>
            <a:off x="4116045" y="2480560"/>
            <a:ext cx="1958184" cy="534783"/>
          </a:xfrm>
          <a:custGeom>
            <a:avLst/>
            <a:gdLst>
              <a:gd name="connsiteX0" fmla="*/ 1065555 w 1958184"/>
              <a:gd name="connsiteY0" fmla="*/ 153783 h 534783"/>
              <a:gd name="connsiteX1" fmla="*/ 1011126 w 1958184"/>
              <a:gd name="connsiteY1" fmla="*/ 132011 h 534783"/>
              <a:gd name="connsiteX2" fmla="*/ 902269 w 1958184"/>
              <a:gd name="connsiteY2" fmla="*/ 142897 h 534783"/>
              <a:gd name="connsiteX3" fmla="*/ 804298 w 1958184"/>
              <a:gd name="connsiteY3" fmla="*/ 219097 h 534783"/>
              <a:gd name="connsiteX4" fmla="*/ 771641 w 1958184"/>
              <a:gd name="connsiteY4" fmla="*/ 240869 h 534783"/>
              <a:gd name="connsiteX5" fmla="*/ 728098 w 1958184"/>
              <a:gd name="connsiteY5" fmla="*/ 295297 h 534783"/>
              <a:gd name="connsiteX6" fmla="*/ 706326 w 1958184"/>
              <a:gd name="connsiteY6" fmla="*/ 317069 h 534783"/>
              <a:gd name="connsiteX7" fmla="*/ 608355 w 1958184"/>
              <a:gd name="connsiteY7" fmla="*/ 371497 h 534783"/>
              <a:gd name="connsiteX8" fmla="*/ 564812 w 1958184"/>
              <a:gd name="connsiteY8" fmla="*/ 382383 h 534783"/>
              <a:gd name="connsiteX9" fmla="*/ 260012 w 1958184"/>
              <a:gd name="connsiteY9" fmla="*/ 371497 h 534783"/>
              <a:gd name="connsiteX10" fmla="*/ 194698 w 1958184"/>
              <a:gd name="connsiteY10" fmla="*/ 349726 h 534783"/>
              <a:gd name="connsiteX11" fmla="*/ 162041 w 1958184"/>
              <a:gd name="connsiteY11" fmla="*/ 338840 h 534783"/>
              <a:gd name="connsiteX12" fmla="*/ 74955 w 1958184"/>
              <a:gd name="connsiteY12" fmla="*/ 229983 h 534783"/>
              <a:gd name="connsiteX13" fmla="*/ 53184 w 1958184"/>
              <a:gd name="connsiteY13" fmla="*/ 197326 h 534783"/>
              <a:gd name="connsiteX14" fmla="*/ 42298 w 1958184"/>
              <a:gd name="connsiteY14" fmla="*/ 142897 h 534783"/>
              <a:gd name="connsiteX15" fmla="*/ 20526 w 1958184"/>
              <a:gd name="connsiteY15" fmla="*/ 77583 h 534783"/>
              <a:gd name="connsiteX16" fmla="*/ 107612 w 1958184"/>
              <a:gd name="connsiteY16" fmla="*/ 121126 h 534783"/>
              <a:gd name="connsiteX17" fmla="*/ 172926 w 1958184"/>
              <a:gd name="connsiteY17" fmla="*/ 164669 h 534783"/>
              <a:gd name="connsiteX18" fmla="*/ 205584 w 1958184"/>
              <a:gd name="connsiteY18" fmla="*/ 186440 h 534783"/>
              <a:gd name="connsiteX19" fmla="*/ 238241 w 1958184"/>
              <a:gd name="connsiteY19" fmla="*/ 197326 h 534783"/>
              <a:gd name="connsiteX20" fmla="*/ 270898 w 1958184"/>
              <a:gd name="connsiteY20" fmla="*/ 219097 h 534783"/>
              <a:gd name="connsiteX21" fmla="*/ 357984 w 1958184"/>
              <a:gd name="connsiteY21" fmla="*/ 229983 h 534783"/>
              <a:gd name="connsiteX22" fmla="*/ 423298 w 1958184"/>
              <a:gd name="connsiteY22" fmla="*/ 219097 h 534783"/>
              <a:gd name="connsiteX23" fmla="*/ 466841 w 1958184"/>
              <a:gd name="connsiteY23" fmla="*/ 186440 h 534783"/>
              <a:gd name="connsiteX24" fmla="*/ 499498 w 1958184"/>
              <a:gd name="connsiteY24" fmla="*/ 164669 h 534783"/>
              <a:gd name="connsiteX25" fmla="*/ 521269 w 1958184"/>
              <a:gd name="connsiteY25" fmla="*/ 142897 h 534783"/>
              <a:gd name="connsiteX26" fmla="*/ 553926 w 1958184"/>
              <a:gd name="connsiteY26" fmla="*/ 132011 h 534783"/>
              <a:gd name="connsiteX27" fmla="*/ 641012 w 1958184"/>
              <a:gd name="connsiteY27" fmla="*/ 66697 h 534783"/>
              <a:gd name="connsiteX28" fmla="*/ 673669 w 1958184"/>
              <a:gd name="connsiteY28" fmla="*/ 34040 h 534783"/>
              <a:gd name="connsiteX29" fmla="*/ 738984 w 1958184"/>
              <a:gd name="connsiteY29" fmla="*/ 12269 h 534783"/>
              <a:gd name="connsiteX30" fmla="*/ 891384 w 1958184"/>
              <a:gd name="connsiteY30" fmla="*/ 44926 h 534783"/>
              <a:gd name="connsiteX31" fmla="*/ 924041 w 1958184"/>
              <a:gd name="connsiteY31" fmla="*/ 66697 h 534783"/>
              <a:gd name="connsiteX32" fmla="*/ 989355 w 1958184"/>
              <a:gd name="connsiteY32" fmla="*/ 88469 h 534783"/>
              <a:gd name="connsiteX33" fmla="*/ 1022012 w 1958184"/>
              <a:gd name="connsiteY33" fmla="*/ 99354 h 534783"/>
              <a:gd name="connsiteX34" fmla="*/ 1087326 w 1958184"/>
              <a:gd name="connsiteY34" fmla="*/ 77583 h 534783"/>
              <a:gd name="connsiteX35" fmla="*/ 1119984 w 1958184"/>
              <a:gd name="connsiteY35" fmla="*/ 66697 h 534783"/>
              <a:gd name="connsiteX36" fmla="*/ 1163526 w 1958184"/>
              <a:gd name="connsiteY36" fmla="*/ 55811 h 534783"/>
              <a:gd name="connsiteX37" fmla="*/ 1239726 w 1958184"/>
              <a:gd name="connsiteY37" fmla="*/ 34040 h 534783"/>
              <a:gd name="connsiteX38" fmla="*/ 1261498 w 1958184"/>
              <a:gd name="connsiteY38" fmla="*/ 12269 h 534783"/>
              <a:gd name="connsiteX39" fmla="*/ 1403012 w 1958184"/>
              <a:gd name="connsiteY39" fmla="*/ 44926 h 534783"/>
              <a:gd name="connsiteX40" fmla="*/ 1446555 w 1958184"/>
              <a:gd name="connsiteY40" fmla="*/ 175554 h 534783"/>
              <a:gd name="connsiteX41" fmla="*/ 1457441 w 1958184"/>
              <a:gd name="connsiteY41" fmla="*/ 208211 h 534783"/>
              <a:gd name="connsiteX42" fmla="*/ 1468326 w 1958184"/>
              <a:gd name="connsiteY42" fmla="*/ 240869 h 534783"/>
              <a:gd name="connsiteX43" fmla="*/ 1490098 w 1958184"/>
              <a:gd name="connsiteY43" fmla="*/ 273526 h 534783"/>
              <a:gd name="connsiteX44" fmla="*/ 1500984 w 1958184"/>
              <a:gd name="connsiteY44" fmla="*/ 306183 h 534783"/>
              <a:gd name="connsiteX45" fmla="*/ 1588069 w 1958184"/>
              <a:gd name="connsiteY45" fmla="*/ 338840 h 534783"/>
              <a:gd name="connsiteX46" fmla="*/ 1653384 w 1958184"/>
              <a:gd name="connsiteY46" fmla="*/ 349726 h 534783"/>
              <a:gd name="connsiteX47" fmla="*/ 1718698 w 1958184"/>
              <a:gd name="connsiteY47" fmla="*/ 327954 h 534783"/>
              <a:gd name="connsiteX48" fmla="*/ 1849326 w 1958184"/>
              <a:gd name="connsiteY48" fmla="*/ 306183 h 534783"/>
              <a:gd name="connsiteX49" fmla="*/ 1892869 w 1958184"/>
              <a:gd name="connsiteY49" fmla="*/ 317069 h 534783"/>
              <a:gd name="connsiteX50" fmla="*/ 1958184 w 1958184"/>
              <a:gd name="connsiteY50" fmla="*/ 458583 h 534783"/>
              <a:gd name="connsiteX51" fmla="*/ 1925526 w 1958184"/>
              <a:gd name="connsiteY51" fmla="*/ 523897 h 534783"/>
              <a:gd name="connsiteX52" fmla="*/ 1892869 w 1958184"/>
              <a:gd name="connsiteY52" fmla="*/ 534783 h 534783"/>
              <a:gd name="connsiteX53" fmla="*/ 1784012 w 1958184"/>
              <a:gd name="connsiteY53" fmla="*/ 523897 h 534783"/>
              <a:gd name="connsiteX54" fmla="*/ 1729584 w 1958184"/>
              <a:gd name="connsiteY54" fmla="*/ 513011 h 534783"/>
              <a:gd name="connsiteX55" fmla="*/ 1631612 w 1958184"/>
              <a:gd name="connsiteY55" fmla="*/ 502126 h 534783"/>
              <a:gd name="connsiteX56" fmla="*/ 1566298 w 1958184"/>
              <a:gd name="connsiteY56" fmla="*/ 480354 h 534783"/>
              <a:gd name="connsiteX57" fmla="*/ 1533641 w 1958184"/>
              <a:gd name="connsiteY57" fmla="*/ 458583 h 534783"/>
              <a:gd name="connsiteX58" fmla="*/ 1511869 w 1958184"/>
              <a:gd name="connsiteY58" fmla="*/ 436811 h 534783"/>
              <a:gd name="connsiteX59" fmla="*/ 1479212 w 1958184"/>
              <a:gd name="connsiteY59" fmla="*/ 425926 h 534783"/>
              <a:gd name="connsiteX60" fmla="*/ 1457441 w 1958184"/>
              <a:gd name="connsiteY60" fmla="*/ 404154 h 534783"/>
              <a:gd name="connsiteX61" fmla="*/ 1403012 w 1958184"/>
              <a:gd name="connsiteY61" fmla="*/ 327954 h 534783"/>
              <a:gd name="connsiteX62" fmla="*/ 1370355 w 1958184"/>
              <a:gd name="connsiteY62" fmla="*/ 306183 h 534783"/>
              <a:gd name="connsiteX63" fmla="*/ 1326812 w 1958184"/>
              <a:gd name="connsiteY63" fmla="*/ 251754 h 534783"/>
              <a:gd name="connsiteX64" fmla="*/ 1305041 w 1958184"/>
              <a:gd name="connsiteY64" fmla="*/ 219097 h 534783"/>
              <a:gd name="connsiteX65" fmla="*/ 1272384 w 1958184"/>
              <a:gd name="connsiteY65" fmla="*/ 197326 h 534783"/>
              <a:gd name="connsiteX66" fmla="*/ 1217955 w 1958184"/>
              <a:gd name="connsiteY66" fmla="*/ 164669 h 534783"/>
              <a:gd name="connsiteX67" fmla="*/ 1196184 w 1958184"/>
              <a:gd name="connsiteY67" fmla="*/ 142897 h 534783"/>
              <a:gd name="connsiteX68" fmla="*/ 1119984 w 1958184"/>
              <a:gd name="connsiteY68" fmla="*/ 121126 h 534783"/>
              <a:gd name="connsiteX69" fmla="*/ 1076441 w 1958184"/>
              <a:gd name="connsiteY69" fmla="*/ 132011 h 534783"/>
              <a:gd name="connsiteX70" fmla="*/ 1065555 w 1958184"/>
              <a:gd name="connsiteY70" fmla="*/ 153783 h 53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58184" h="534783">
                <a:moveTo>
                  <a:pt x="1065555" y="153783"/>
                </a:moveTo>
                <a:cubicBezTo>
                  <a:pt x="1054669" y="153783"/>
                  <a:pt x="1030623" y="133311"/>
                  <a:pt x="1011126" y="132011"/>
                </a:cubicBezTo>
                <a:cubicBezTo>
                  <a:pt x="974740" y="129585"/>
                  <a:pt x="937076" y="132020"/>
                  <a:pt x="902269" y="142897"/>
                </a:cubicBezTo>
                <a:cubicBezTo>
                  <a:pt x="849446" y="159404"/>
                  <a:pt x="840572" y="188868"/>
                  <a:pt x="804298" y="219097"/>
                </a:cubicBezTo>
                <a:cubicBezTo>
                  <a:pt x="794247" y="227473"/>
                  <a:pt x="782527" y="233612"/>
                  <a:pt x="771641" y="240869"/>
                </a:cubicBezTo>
                <a:cubicBezTo>
                  <a:pt x="754374" y="292668"/>
                  <a:pt x="772861" y="259487"/>
                  <a:pt x="728098" y="295297"/>
                </a:cubicBezTo>
                <a:cubicBezTo>
                  <a:pt x="720084" y="301708"/>
                  <a:pt x="714537" y="310911"/>
                  <a:pt x="706326" y="317069"/>
                </a:cubicBezTo>
                <a:cubicBezTo>
                  <a:pt x="658347" y="353053"/>
                  <a:pt x="654046" y="358442"/>
                  <a:pt x="608355" y="371497"/>
                </a:cubicBezTo>
                <a:cubicBezTo>
                  <a:pt x="593970" y="375607"/>
                  <a:pt x="579326" y="378754"/>
                  <a:pt x="564812" y="382383"/>
                </a:cubicBezTo>
                <a:cubicBezTo>
                  <a:pt x="463212" y="378754"/>
                  <a:pt x="361283" y="380433"/>
                  <a:pt x="260012" y="371497"/>
                </a:cubicBezTo>
                <a:cubicBezTo>
                  <a:pt x="237152" y="369480"/>
                  <a:pt x="216469" y="356983"/>
                  <a:pt x="194698" y="349726"/>
                </a:cubicBezTo>
                <a:lnTo>
                  <a:pt x="162041" y="338840"/>
                </a:lnTo>
                <a:cubicBezTo>
                  <a:pt x="99997" y="276796"/>
                  <a:pt x="129883" y="312375"/>
                  <a:pt x="74955" y="229983"/>
                </a:cubicBezTo>
                <a:lnTo>
                  <a:pt x="53184" y="197326"/>
                </a:lnTo>
                <a:cubicBezTo>
                  <a:pt x="49555" y="179183"/>
                  <a:pt x="47166" y="160747"/>
                  <a:pt x="42298" y="142897"/>
                </a:cubicBezTo>
                <a:cubicBezTo>
                  <a:pt x="36260" y="120757"/>
                  <a:pt x="0" y="67320"/>
                  <a:pt x="20526" y="77583"/>
                </a:cubicBezTo>
                <a:cubicBezTo>
                  <a:pt x="49555" y="92097"/>
                  <a:pt x="79433" y="105024"/>
                  <a:pt x="107612" y="121126"/>
                </a:cubicBezTo>
                <a:cubicBezTo>
                  <a:pt x="130330" y="134108"/>
                  <a:pt x="151155" y="150155"/>
                  <a:pt x="172926" y="164669"/>
                </a:cubicBezTo>
                <a:cubicBezTo>
                  <a:pt x="183812" y="171926"/>
                  <a:pt x="193172" y="182303"/>
                  <a:pt x="205584" y="186440"/>
                </a:cubicBezTo>
                <a:cubicBezTo>
                  <a:pt x="216470" y="190069"/>
                  <a:pt x="227978" y="192194"/>
                  <a:pt x="238241" y="197326"/>
                </a:cubicBezTo>
                <a:cubicBezTo>
                  <a:pt x="249943" y="203177"/>
                  <a:pt x="258276" y="215655"/>
                  <a:pt x="270898" y="219097"/>
                </a:cubicBezTo>
                <a:cubicBezTo>
                  <a:pt x="299122" y="226794"/>
                  <a:pt x="328955" y="226354"/>
                  <a:pt x="357984" y="229983"/>
                </a:cubicBezTo>
                <a:cubicBezTo>
                  <a:pt x="379755" y="226354"/>
                  <a:pt x="402805" y="227294"/>
                  <a:pt x="423298" y="219097"/>
                </a:cubicBezTo>
                <a:cubicBezTo>
                  <a:pt x="440143" y="212359"/>
                  <a:pt x="452077" y="196985"/>
                  <a:pt x="466841" y="186440"/>
                </a:cubicBezTo>
                <a:cubicBezTo>
                  <a:pt x="477487" y="178836"/>
                  <a:pt x="489282" y="172842"/>
                  <a:pt x="499498" y="164669"/>
                </a:cubicBezTo>
                <a:cubicBezTo>
                  <a:pt x="507512" y="158258"/>
                  <a:pt x="512468" y="148178"/>
                  <a:pt x="521269" y="142897"/>
                </a:cubicBezTo>
                <a:cubicBezTo>
                  <a:pt x="531108" y="136993"/>
                  <a:pt x="543040" y="135640"/>
                  <a:pt x="553926" y="132011"/>
                </a:cubicBezTo>
                <a:cubicBezTo>
                  <a:pt x="616469" y="69469"/>
                  <a:pt x="584014" y="85697"/>
                  <a:pt x="641012" y="66697"/>
                </a:cubicBezTo>
                <a:cubicBezTo>
                  <a:pt x="651898" y="55811"/>
                  <a:pt x="660212" y="41516"/>
                  <a:pt x="673669" y="34040"/>
                </a:cubicBezTo>
                <a:cubicBezTo>
                  <a:pt x="693730" y="22895"/>
                  <a:pt x="738984" y="12269"/>
                  <a:pt x="738984" y="12269"/>
                </a:cubicBezTo>
                <a:cubicBezTo>
                  <a:pt x="775837" y="16875"/>
                  <a:pt x="855586" y="21061"/>
                  <a:pt x="891384" y="44926"/>
                </a:cubicBezTo>
                <a:cubicBezTo>
                  <a:pt x="902270" y="52183"/>
                  <a:pt x="912086" y="61384"/>
                  <a:pt x="924041" y="66697"/>
                </a:cubicBezTo>
                <a:cubicBezTo>
                  <a:pt x="945012" y="76018"/>
                  <a:pt x="967584" y="81212"/>
                  <a:pt x="989355" y="88469"/>
                </a:cubicBezTo>
                <a:lnTo>
                  <a:pt x="1022012" y="99354"/>
                </a:lnTo>
                <a:lnTo>
                  <a:pt x="1087326" y="77583"/>
                </a:lnTo>
                <a:cubicBezTo>
                  <a:pt x="1098212" y="73954"/>
                  <a:pt x="1108852" y="69480"/>
                  <a:pt x="1119984" y="66697"/>
                </a:cubicBezTo>
                <a:cubicBezTo>
                  <a:pt x="1134498" y="63068"/>
                  <a:pt x="1149141" y="59921"/>
                  <a:pt x="1163526" y="55811"/>
                </a:cubicBezTo>
                <a:cubicBezTo>
                  <a:pt x="1272842" y="24578"/>
                  <a:pt x="1103610" y="68071"/>
                  <a:pt x="1239726" y="34040"/>
                </a:cubicBezTo>
                <a:cubicBezTo>
                  <a:pt x="1246983" y="26783"/>
                  <a:pt x="1251265" y="13056"/>
                  <a:pt x="1261498" y="12269"/>
                </a:cubicBezTo>
                <a:cubicBezTo>
                  <a:pt x="1371209" y="3829"/>
                  <a:pt x="1358088" y="0"/>
                  <a:pt x="1403012" y="44926"/>
                </a:cubicBezTo>
                <a:lnTo>
                  <a:pt x="1446555" y="175554"/>
                </a:lnTo>
                <a:lnTo>
                  <a:pt x="1457441" y="208211"/>
                </a:lnTo>
                <a:cubicBezTo>
                  <a:pt x="1461070" y="219097"/>
                  <a:pt x="1461961" y="231322"/>
                  <a:pt x="1468326" y="240869"/>
                </a:cubicBezTo>
                <a:cubicBezTo>
                  <a:pt x="1475583" y="251755"/>
                  <a:pt x="1484247" y="261824"/>
                  <a:pt x="1490098" y="273526"/>
                </a:cubicBezTo>
                <a:cubicBezTo>
                  <a:pt x="1495230" y="283789"/>
                  <a:pt x="1493816" y="297223"/>
                  <a:pt x="1500984" y="306183"/>
                </a:cubicBezTo>
                <a:cubicBezTo>
                  <a:pt x="1521985" y="332434"/>
                  <a:pt x="1559068" y="333567"/>
                  <a:pt x="1588069" y="338840"/>
                </a:cubicBezTo>
                <a:cubicBezTo>
                  <a:pt x="1609785" y="342788"/>
                  <a:pt x="1631612" y="346097"/>
                  <a:pt x="1653384" y="349726"/>
                </a:cubicBezTo>
                <a:cubicBezTo>
                  <a:pt x="1675155" y="342469"/>
                  <a:pt x="1696061" y="331727"/>
                  <a:pt x="1718698" y="327954"/>
                </a:cubicBezTo>
                <a:lnTo>
                  <a:pt x="1849326" y="306183"/>
                </a:lnTo>
                <a:cubicBezTo>
                  <a:pt x="1863840" y="309812"/>
                  <a:pt x="1881610" y="307217"/>
                  <a:pt x="1892869" y="317069"/>
                </a:cubicBezTo>
                <a:cubicBezTo>
                  <a:pt x="1935027" y="353957"/>
                  <a:pt x="1945566" y="408110"/>
                  <a:pt x="1958184" y="458583"/>
                </a:cubicBezTo>
                <a:cubicBezTo>
                  <a:pt x="1950357" y="489892"/>
                  <a:pt x="1954072" y="506770"/>
                  <a:pt x="1925526" y="523897"/>
                </a:cubicBezTo>
                <a:cubicBezTo>
                  <a:pt x="1915687" y="529801"/>
                  <a:pt x="1903755" y="531154"/>
                  <a:pt x="1892869" y="534783"/>
                </a:cubicBezTo>
                <a:cubicBezTo>
                  <a:pt x="1856583" y="531154"/>
                  <a:pt x="1820159" y="528717"/>
                  <a:pt x="1784012" y="523897"/>
                </a:cubicBezTo>
                <a:cubicBezTo>
                  <a:pt x="1765672" y="521452"/>
                  <a:pt x="1747900" y="515628"/>
                  <a:pt x="1729584" y="513011"/>
                </a:cubicBezTo>
                <a:cubicBezTo>
                  <a:pt x="1697056" y="508364"/>
                  <a:pt x="1664269" y="505754"/>
                  <a:pt x="1631612" y="502126"/>
                </a:cubicBezTo>
                <a:cubicBezTo>
                  <a:pt x="1609841" y="494869"/>
                  <a:pt x="1585393" y="493084"/>
                  <a:pt x="1566298" y="480354"/>
                </a:cubicBezTo>
                <a:cubicBezTo>
                  <a:pt x="1555412" y="473097"/>
                  <a:pt x="1543857" y="466756"/>
                  <a:pt x="1533641" y="458583"/>
                </a:cubicBezTo>
                <a:cubicBezTo>
                  <a:pt x="1525627" y="452172"/>
                  <a:pt x="1520670" y="442091"/>
                  <a:pt x="1511869" y="436811"/>
                </a:cubicBezTo>
                <a:cubicBezTo>
                  <a:pt x="1502030" y="430908"/>
                  <a:pt x="1490098" y="429554"/>
                  <a:pt x="1479212" y="425926"/>
                </a:cubicBezTo>
                <a:cubicBezTo>
                  <a:pt x="1471955" y="418669"/>
                  <a:pt x="1463852" y="412168"/>
                  <a:pt x="1457441" y="404154"/>
                </a:cubicBezTo>
                <a:cubicBezTo>
                  <a:pt x="1432723" y="373257"/>
                  <a:pt x="1433648" y="358590"/>
                  <a:pt x="1403012" y="327954"/>
                </a:cubicBezTo>
                <a:cubicBezTo>
                  <a:pt x="1393761" y="318703"/>
                  <a:pt x="1381241" y="313440"/>
                  <a:pt x="1370355" y="306183"/>
                </a:cubicBezTo>
                <a:cubicBezTo>
                  <a:pt x="1303347" y="205670"/>
                  <a:pt x="1388857" y="329310"/>
                  <a:pt x="1326812" y="251754"/>
                </a:cubicBezTo>
                <a:cubicBezTo>
                  <a:pt x="1318639" y="241538"/>
                  <a:pt x="1314292" y="228348"/>
                  <a:pt x="1305041" y="219097"/>
                </a:cubicBezTo>
                <a:cubicBezTo>
                  <a:pt x="1295790" y="209846"/>
                  <a:pt x="1282600" y="205499"/>
                  <a:pt x="1272384" y="197326"/>
                </a:cubicBezTo>
                <a:cubicBezTo>
                  <a:pt x="1229690" y="163171"/>
                  <a:pt x="1274668" y="183572"/>
                  <a:pt x="1217955" y="164669"/>
                </a:cubicBezTo>
                <a:cubicBezTo>
                  <a:pt x="1210698" y="157412"/>
                  <a:pt x="1204985" y="148177"/>
                  <a:pt x="1196184" y="142897"/>
                </a:cubicBezTo>
                <a:cubicBezTo>
                  <a:pt x="1185028" y="136203"/>
                  <a:pt x="1128120" y="123160"/>
                  <a:pt x="1119984" y="121126"/>
                </a:cubicBezTo>
                <a:cubicBezTo>
                  <a:pt x="1105470" y="124754"/>
                  <a:pt x="1090826" y="127901"/>
                  <a:pt x="1076441" y="132011"/>
                </a:cubicBezTo>
                <a:cubicBezTo>
                  <a:pt x="1065408" y="135163"/>
                  <a:pt x="1076441" y="153783"/>
                  <a:pt x="1065555" y="153783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rgbClr val="92D050"/>
            </a:solidFill>
          </a:ln>
          <a:effectLst>
            <a:glow rad="1016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Freeform 279"/>
          <p:cNvSpPr/>
          <p:nvPr/>
        </p:nvSpPr>
        <p:spPr>
          <a:xfrm>
            <a:off x="4963886" y="2263261"/>
            <a:ext cx="1973314" cy="610568"/>
          </a:xfrm>
          <a:custGeom>
            <a:avLst/>
            <a:gdLst>
              <a:gd name="connsiteX0" fmla="*/ 1306285 w 1973314"/>
              <a:gd name="connsiteY0" fmla="*/ 349310 h 610568"/>
              <a:gd name="connsiteX1" fmla="*/ 1262743 w 1973314"/>
              <a:gd name="connsiteY1" fmla="*/ 294882 h 610568"/>
              <a:gd name="connsiteX2" fmla="*/ 1164771 w 1973314"/>
              <a:gd name="connsiteY2" fmla="*/ 327539 h 610568"/>
              <a:gd name="connsiteX3" fmla="*/ 1132114 w 1973314"/>
              <a:gd name="connsiteY3" fmla="*/ 349310 h 610568"/>
              <a:gd name="connsiteX4" fmla="*/ 1066800 w 1973314"/>
              <a:gd name="connsiteY4" fmla="*/ 447282 h 610568"/>
              <a:gd name="connsiteX5" fmla="*/ 1045028 w 1973314"/>
              <a:gd name="connsiteY5" fmla="*/ 479939 h 610568"/>
              <a:gd name="connsiteX6" fmla="*/ 990600 w 1973314"/>
              <a:gd name="connsiteY6" fmla="*/ 534368 h 610568"/>
              <a:gd name="connsiteX7" fmla="*/ 968828 w 1973314"/>
              <a:gd name="connsiteY7" fmla="*/ 556139 h 610568"/>
              <a:gd name="connsiteX8" fmla="*/ 936171 w 1973314"/>
              <a:gd name="connsiteY8" fmla="*/ 577910 h 610568"/>
              <a:gd name="connsiteX9" fmla="*/ 859971 w 1973314"/>
              <a:gd name="connsiteY9" fmla="*/ 556139 h 610568"/>
              <a:gd name="connsiteX10" fmla="*/ 816428 w 1973314"/>
              <a:gd name="connsiteY10" fmla="*/ 534368 h 610568"/>
              <a:gd name="connsiteX11" fmla="*/ 783771 w 1973314"/>
              <a:gd name="connsiteY11" fmla="*/ 523482 h 610568"/>
              <a:gd name="connsiteX12" fmla="*/ 674914 w 1973314"/>
              <a:gd name="connsiteY12" fmla="*/ 436396 h 610568"/>
              <a:gd name="connsiteX13" fmla="*/ 642257 w 1973314"/>
              <a:gd name="connsiteY13" fmla="*/ 414625 h 610568"/>
              <a:gd name="connsiteX14" fmla="*/ 631371 w 1973314"/>
              <a:gd name="connsiteY14" fmla="*/ 381968 h 610568"/>
              <a:gd name="connsiteX15" fmla="*/ 609600 w 1973314"/>
              <a:gd name="connsiteY15" fmla="*/ 360196 h 610568"/>
              <a:gd name="connsiteX16" fmla="*/ 598714 w 1973314"/>
              <a:gd name="connsiteY16" fmla="*/ 316653 h 610568"/>
              <a:gd name="connsiteX17" fmla="*/ 576943 w 1973314"/>
              <a:gd name="connsiteY17" fmla="*/ 262225 h 610568"/>
              <a:gd name="connsiteX18" fmla="*/ 566057 w 1973314"/>
              <a:gd name="connsiteY18" fmla="*/ 229568 h 610568"/>
              <a:gd name="connsiteX19" fmla="*/ 533400 w 1973314"/>
              <a:gd name="connsiteY19" fmla="*/ 207796 h 610568"/>
              <a:gd name="connsiteX20" fmla="*/ 500743 w 1973314"/>
              <a:gd name="connsiteY20" fmla="*/ 196910 h 610568"/>
              <a:gd name="connsiteX21" fmla="*/ 402771 w 1973314"/>
              <a:gd name="connsiteY21" fmla="*/ 175139 h 610568"/>
              <a:gd name="connsiteX22" fmla="*/ 359228 w 1973314"/>
              <a:gd name="connsiteY22" fmla="*/ 164253 h 610568"/>
              <a:gd name="connsiteX23" fmla="*/ 283028 w 1973314"/>
              <a:gd name="connsiteY23" fmla="*/ 153368 h 610568"/>
              <a:gd name="connsiteX24" fmla="*/ 228600 w 1973314"/>
              <a:gd name="connsiteY24" fmla="*/ 142482 h 610568"/>
              <a:gd name="connsiteX25" fmla="*/ 119743 w 1973314"/>
              <a:gd name="connsiteY25" fmla="*/ 120710 h 610568"/>
              <a:gd name="connsiteX26" fmla="*/ 54428 w 1973314"/>
              <a:gd name="connsiteY26" fmla="*/ 98939 h 610568"/>
              <a:gd name="connsiteX27" fmla="*/ 0 w 1973314"/>
              <a:gd name="connsiteY27" fmla="*/ 55396 h 610568"/>
              <a:gd name="connsiteX28" fmla="*/ 10885 w 1973314"/>
              <a:gd name="connsiteY28" fmla="*/ 22739 h 610568"/>
              <a:gd name="connsiteX29" fmla="*/ 217714 w 1973314"/>
              <a:gd name="connsiteY29" fmla="*/ 22739 h 610568"/>
              <a:gd name="connsiteX30" fmla="*/ 293914 w 1973314"/>
              <a:gd name="connsiteY30" fmla="*/ 44510 h 610568"/>
              <a:gd name="connsiteX31" fmla="*/ 348343 w 1973314"/>
              <a:gd name="connsiteY31" fmla="*/ 55396 h 610568"/>
              <a:gd name="connsiteX32" fmla="*/ 381000 w 1973314"/>
              <a:gd name="connsiteY32" fmla="*/ 66282 h 610568"/>
              <a:gd name="connsiteX33" fmla="*/ 457200 w 1973314"/>
              <a:gd name="connsiteY33" fmla="*/ 77168 h 610568"/>
              <a:gd name="connsiteX34" fmla="*/ 489857 w 1973314"/>
              <a:gd name="connsiteY34" fmla="*/ 98939 h 610568"/>
              <a:gd name="connsiteX35" fmla="*/ 522514 w 1973314"/>
              <a:gd name="connsiteY35" fmla="*/ 109825 h 610568"/>
              <a:gd name="connsiteX36" fmla="*/ 620485 w 1973314"/>
              <a:gd name="connsiteY36" fmla="*/ 131596 h 610568"/>
              <a:gd name="connsiteX37" fmla="*/ 685800 w 1973314"/>
              <a:gd name="connsiteY37" fmla="*/ 153368 h 610568"/>
              <a:gd name="connsiteX38" fmla="*/ 718457 w 1973314"/>
              <a:gd name="connsiteY38" fmla="*/ 164253 h 610568"/>
              <a:gd name="connsiteX39" fmla="*/ 740228 w 1973314"/>
              <a:gd name="connsiteY39" fmla="*/ 186025 h 610568"/>
              <a:gd name="connsiteX40" fmla="*/ 816428 w 1973314"/>
              <a:gd name="connsiteY40" fmla="*/ 196910 h 610568"/>
              <a:gd name="connsiteX41" fmla="*/ 849085 w 1973314"/>
              <a:gd name="connsiteY41" fmla="*/ 207796 h 610568"/>
              <a:gd name="connsiteX42" fmla="*/ 957943 w 1973314"/>
              <a:gd name="connsiteY42" fmla="*/ 186025 h 610568"/>
              <a:gd name="connsiteX43" fmla="*/ 1034143 w 1973314"/>
              <a:gd name="connsiteY43" fmla="*/ 153368 h 610568"/>
              <a:gd name="connsiteX44" fmla="*/ 1099457 w 1973314"/>
              <a:gd name="connsiteY44" fmla="*/ 98939 h 610568"/>
              <a:gd name="connsiteX45" fmla="*/ 1132114 w 1973314"/>
              <a:gd name="connsiteY45" fmla="*/ 88053 h 610568"/>
              <a:gd name="connsiteX46" fmla="*/ 1426028 w 1973314"/>
              <a:gd name="connsiteY46" fmla="*/ 98939 h 610568"/>
              <a:gd name="connsiteX47" fmla="*/ 1502228 w 1973314"/>
              <a:gd name="connsiteY47" fmla="*/ 120710 h 610568"/>
              <a:gd name="connsiteX48" fmla="*/ 1524000 w 1973314"/>
              <a:gd name="connsiteY48" fmla="*/ 142482 h 610568"/>
              <a:gd name="connsiteX49" fmla="*/ 1567543 w 1973314"/>
              <a:gd name="connsiteY49" fmla="*/ 207796 h 610568"/>
              <a:gd name="connsiteX50" fmla="*/ 1578428 w 1973314"/>
              <a:gd name="connsiteY50" fmla="*/ 240453 h 610568"/>
              <a:gd name="connsiteX51" fmla="*/ 1600200 w 1973314"/>
              <a:gd name="connsiteY51" fmla="*/ 273110 h 610568"/>
              <a:gd name="connsiteX52" fmla="*/ 1621971 w 1973314"/>
              <a:gd name="connsiteY52" fmla="*/ 338425 h 610568"/>
              <a:gd name="connsiteX53" fmla="*/ 1632857 w 1973314"/>
              <a:gd name="connsiteY53" fmla="*/ 371082 h 610568"/>
              <a:gd name="connsiteX54" fmla="*/ 1665514 w 1973314"/>
              <a:gd name="connsiteY54" fmla="*/ 381968 h 610568"/>
              <a:gd name="connsiteX55" fmla="*/ 1698171 w 1973314"/>
              <a:gd name="connsiteY55" fmla="*/ 414625 h 610568"/>
              <a:gd name="connsiteX56" fmla="*/ 1741714 w 1973314"/>
              <a:gd name="connsiteY56" fmla="*/ 436396 h 610568"/>
              <a:gd name="connsiteX57" fmla="*/ 1883228 w 1973314"/>
              <a:gd name="connsiteY57" fmla="*/ 469053 h 610568"/>
              <a:gd name="connsiteX58" fmla="*/ 1915885 w 1973314"/>
              <a:gd name="connsiteY58" fmla="*/ 479939 h 610568"/>
              <a:gd name="connsiteX59" fmla="*/ 1937657 w 1973314"/>
              <a:gd name="connsiteY59" fmla="*/ 501710 h 610568"/>
              <a:gd name="connsiteX60" fmla="*/ 1948543 w 1973314"/>
              <a:gd name="connsiteY60" fmla="*/ 599682 h 610568"/>
              <a:gd name="connsiteX61" fmla="*/ 1915885 w 1973314"/>
              <a:gd name="connsiteY61" fmla="*/ 610568 h 610568"/>
              <a:gd name="connsiteX62" fmla="*/ 1872343 w 1973314"/>
              <a:gd name="connsiteY62" fmla="*/ 599682 h 610568"/>
              <a:gd name="connsiteX63" fmla="*/ 1807028 w 1973314"/>
              <a:gd name="connsiteY63" fmla="*/ 556139 h 610568"/>
              <a:gd name="connsiteX64" fmla="*/ 1774371 w 1973314"/>
              <a:gd name="connsiteY64" fmla="*/ 534368 h 610568"/>
              <a:gd name="connsiteX65" fmla="*/ 1752600 w 1973314"/>
              <a:gd name="connsiteY65" fmla="*/ 512596 h 610568"/>
              <a:gd name="connsiteX66" fmla="*/ 1719943 w 1973314"/>
              <a:gd name="connsiteY66" fmla="*/ 501710 h 610568"/>
              <a:gd name="connsiteX67" fmla="*/ 1698171 w 1973314"/>
              <a:gd name="connsiteY67" fmla="*/ 479939 h 610568"/>
              <a:gd name="connsiteX68" fmla="*/ 1589314 w 1973314"/>
              <a:gd name="connsiteY68" fmla="*/ 414625 h 610568"/>
              <a:gd name="connsiteX69" fmla="*/ 1545771 w 1973314"/>
              <a:gd name="connsiteY69" fmla="*/ 371082 h 610568"/>
              <a:gd name="connsiteX70" fmla="*/ 1524000 w 1973314"/>
              <a:gd name="connsiteY70" fmla="*/ 349310 h 610568"/>
              <a:gd name="connsiteX71" fmla="*/ 1480457 w 1973314"/>
              <a:gd name="connsiteY71" fmla="*/ 327539 h 610568"/>
              <a:gd name="connsiteX72" fmla="*/ 1436914 w 1973314"/>
              <a:gd name="connsiteY72" fmla="*/ 283996 h 610568"/>
              <a:gd name="connsiteX73" fmla="*/ 1404257 w 1973314"/>
              <a:gd name="connsiteY73" fmla="*/ 262225 h 610568"/>
              <a:gd name="connsiteX74" fmla="*/ 1349828 w 1973314"/>
              <a:gd name="connsiteY74" fmla="*/ 305768 h 610568"/>
              <a:gd name="connsiteX75" fmla="*/ 1306285 w 1973314"/>
              <a:gd name="connsiteY75" fmla="*/ 349310 h 61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73314" h="610568">
                <a:moveTo>
                  <a:pt x="1306285" y="349310"/>
                </a:moveTo>
                <a:cubicBezTo>
                  <a:pt x="1291771" y="347496"/>
                  <a:pt x="1284578" y="302822"/>
                  <a:pt x="1262743" y="294882"/>
                </a:cubicBezTo>
                <a:cubicBezTo>
                  <a:pt x="1196824" y="270912"/>
                  <a:pt x="1196510" y="302149"/>
                  <a:pt x="1164771" y="327539"/>
                </a:cubicBezTo>
                <a:cubicBezTo>
                  <a:pt x="1154555" y="335712"/>
                  <a:pt x="1143000" y="342053"/>
                  <a:pt x="1132114" y="349310"/>
                </a:cubicBezTo>
                <a:lnTo>
                  <a:pt x="1066800" y="447282"/>
                </a:lnTo>
                <a:cubicBezTo>
                  <a:pt x="1059543" y="458168"/>
                  <a:pt x="1054279" y="470688"/>
                  <a:pt x="1045028" y="479939"/>
                </a:cubicBezTo>
                <a:lnTo>
                  <a:pt x="990600" y="534368"/>
                </a:lnTo>
                <a:cubicBezTo>
                  <a:pt x="983343" y="541625"/>
                  <a:pt x="977368" y="550446"/>
                  <a:pt x="968828" y="556139"/>
                </a:cubicBezTo>
                <a:lnTo>
                  <a:pt x="936171" y="577910"/>
                </a:lnTo>
                <a:cubicBezTo>
                  <a:pt x="910771" y="570653"/>
                  <a:pt x="884797" y="565166"/>
                  <a:pt x="859971" y="556139"/>
                </a:cubicBezTo>
                <a:cubicBezTo>
                  <a:pt x="844721" y="550593"/>
                  <a:pt x="831343" y="540760"/>
                  <a:pt x="816428" y="534368"/>
                </a:cubicBezTo>
                <a:cubicBezTo>
                  <a:pt x="805881" y="529848"/>
                  <a:pt x="794657" y="527111"/>
                  <a:pt x="783771" y="523482"/>
                </a:cubicBezTo>
                <a:cubicBezTo>
                  <a:pt x="721727" y="461438"/>
                  <a:pt x="757306" y="491324"/>
                  <a:pt x="674914" y="436396"/>
                </a:cubicBezTo>
                <a:lnTo>
                  <a:pt x="642257" y="414625"/>
                </a:lnTo>
                <a:cubicBezTo>
                  <a:pt x="638628" y="403739"/>
                  <a:pt x="637275" y="391807"/>
                  <a:pt x="631371" y="381968"/>
                </a:cubicBezTo>
                <a:cubicBezTo>
                  <a:pt x="626091" y="373167"/>
                  <a:pt x="614190" y="369376"/>
                  <a:pt x="609600" y="360196"/>
                </a:cubicBezTo>
                <a:cubicBezTo>
                  <a:pt x="602909" y="346814"/>
                  <a:pt x="603445" y="330846"/>
                  <a:pt x="598714" y="316653"/>
                </a:cubicBezTo>
                <a:cubicBezTo>
                  <a:pt x="592535" y="298116"/>
                  <a:pt x="583804" y="280521"/>
                  <a:pt x="576943" y="262225"/>
                </a:cubicBezTo>
                <a:cubicBezTo>
                  <a:pt x="572914" y="251481"/>
                  <a:pt x="573225" y="238528"/>
                  <a:pt x="566057" y="229568"/>
                </a:cubicBezTo>
                <a:cubicBezTo>
                  <a:pt x="557884" y="219352"/>
                  <a:pt x="545102" y="213647"/>
                  <a:pt x="533400" y="207796"/>
                </a:cubicBezTo>
                <a:cubicBezTo>
                  <a:pt x="523137" y="202664"/>
                  <a:pt x="511776" y="200062"/>
                  <a:pt x="500743" y="196910"/>
                </a:cubicBezTo>
                <a:cubicBezTo>
                  <a:pt x="454297" y="183640"/>
                  <a:pt x="453262" y="186359"/>
                  <a:pt x="402771" y="175139"/>
                </a:cubicBezTo>
                <a:cubicBezTo>
                  <a:pt x="388166" y="171893"/>
                  <a:pt x="373948" y="166929"/>
                  <a:pt x="359228" y="164253"/>
                </a:cubicBezTo>
                <a:cubicBezTo>
                  <a:pt x="333984" y="159663"/>
                  <a:pt x="308337" y="157586"/>
                  <a:pt x="283028" y="153368"/>
                </a:cubicBezTo>
                <a:cubicBezTo>
                  <a:pt x="264778" y="150326"/>
                  <a:pt x="246804" y="145792"/>
                  <a:pt x="228600" y="142482"/>
                </a:cubicBezTo>
                <a:cubicBezTo>
                  <a:pt x="178796" y="133426"/>
                  <a:pt x="164182" y="134042"/>
                  <a:pt x="119743" y="120710"/>
                </a:cubicBezTo>
                <a:cubicBezTo>
                  <a:pt x="97762" y="114116"/>
                  <a:pt x="73523" y="111669"/>
                  <a:pt x="54428" y="98939"/>
                </a:cubicBezTo>
                <a:cubicBezTo>
                  <a:pt x="13231" y="71475"/>
                  <a:pt x="31022" y="86419"/>
                  <a:pt x="0" y="55396"/>
                </a:cubicBezTo>
                <a:cubicBezTo>
                  <a:pt x="3628" y="44510"/>
                  <a:pt x="400" y="27399"/>
                  <a:pt x="10885" y="22739"/>
                </a:cubicBezTo>
                <a:cubicBezTo>
                  <a:pt x="62047" y="0"/>
                  <a:pt x="172537" y="18632"/>
                  <a:pt x="217714" y="22739"/>
                </a:cubicBezTo>
                <a:cubicBezTo>
                  <a:pt x="243114" y="29996"/>
                  <a:pt x="268286" y="38103"/>
                  <a:pt x="293914" y="44510"/>
                </a:cubicBezTo>
                <a:cubicBezTo>
                  <a:pt x="311864" y="48997"/>
                  <a:pt x="330393" y="50908"/>
                  <a:pt x="348343" y="55396"/>
                </a:cubicBezTo>
                <a:cubicBezTo>
                  <a:pt x="359475" y="58179"/>
                  <a:pt x="369748" y="64032"/>
                  <a:pt x="381000" y="66282"/>
                </a:cubicBezTo>
                <a:cubicBezTo>
                  <a:pt x="406160" y="71314"/>
                  <a:pt x="431800" y="73539"/>
                  <a:pt x="457200" y="77168"/>
                </a:cubicBezTo>
                <a:cubicBezTo>
                  <a:pt x="468086" y="84425"/>
                  <a:pt x="478155" y="93088"/>
                  <a:pt x="489857" y="98939"/>
                </a:cubicBezTo>
                <a:cubicBezTo>
                  <a:pt x="500120" y="104071"/>
                  <a:pt x="511382" y="107042"/>
                  <a:pt x="522514" y="109825"/>
                </a:cubicBezTo>
                <a:cubicBezTo>
                  <a:pt x="584684" y="125367"/>
                  <a:pt x="564597" y="114829"/>
                  <a:pt x="620485" y="131596"/>
                </a:cubicBezTo>
                <a:cubicBezTo>
                  <a:pt x="642466" y="138191"/>
                  <a:pt x="664028" y="146111"/>
                  <a:pt x="685800" y="153368"/>
                </a:cubicBezTo>
                <a:lnTo>
                  <a:pt x="718457" y="164253"/>
                </a:lnTo>
                <a:cubicBezTo>
                  <a:pt x="725714" y="171510"/>
                  <a:pt x="730491" y="182779"/>
                  <a:pt x="740228" y="186025"/>
                </a:cubicBezTo>
                <a:cubicBezTo>
                  <a:pt x="764569" y="194139"/>
                  <a:pt x="791268" y="191878"/>
                  <a:pt x="816428" y="196910"/>
                </a:cubicBezTo>
                <a:cubicBezTo>
                  <a:pt x="827680" y="199160"/>
                  <a:pt x="838199" y="204167"/>
                  <a:pt x="849085" y="207796"/>
                </a:cubicBezTo>
                <a:cubicBezTo>
                  <a:pt x="863812" y="205341"/>
                  <a:pt x="937280" y="194881"/>
                  <a:pt x="957943" y="186025"/>
                </a:cubicBezTo>
                <a:cubicBezTo>
                  <a:pt x="1063189" y="140920"/>
                  <a:pt x="909134" y="184618"/>
                  <a:pt x="1034143" y="153368"/>
                </a:cubicBezTo>
                <a:cubicBezTo>
                  <a:pt x="1058219" y="129291"/>
                  <a:pt x="1069144" y="114095"/>
                  <a:pt x="1099457" y="98939"/>
                </a:cubicBezTo>
                <a:cubicBezTo>
                  <a:pt x="1109720" y="93807"/>
                  <a:pt x="1121228" y="91682"/>
                  <a:pt x="1132114" y="88053"/>
                </a:cubicBezTo>
                <a:cubicBezTo>
                  <a:pt x="1230085" y="91682"/>
                  <a:pt x="1328193" y="92627"/>
                  <a:pt x="1426028" y="98939"/>
                </a:cubicBezTo>
                <a:cubicBezTo>
                  <a:pt x="1442973" y="100032"/>
                  <a:pt x="1484314" y="114739"/>
                  <a:pt x="1502228" y="120710"/>
                </a:cubicBezTo>
                <a:cubicBezTo>
                  <a:pt x="1509485" y="127967"/>
                  <a:pt x="1517842" y="134271"/>
                  <a:pt x="1524000" y="142482"/>
                </a:cubicBezTo>
                <a:cubicBezTo>
                  <a:pt x="1539700" y="163415"/>
                  <a:pt x="1567543" y="207796"/>
                  <a:pt x="1567543" y="207796"/>
                </a:cubicBezTo>
                <a:cubicBezTo>
                  <a:pt x="1571171" y="218682"/>
                  <a:pt x="1573296" y="230190"/>
                  <a:pt x="1578428" y="240453"/>
                </a:cubicBezTo>
                <a:cubicBezTo>
                  <a:pt x="1584279" y="252155"/>
                  <a:pt x="1594886" y="261155"/>
                  <a:pt x="1600200" y="273110"/>
                </a:cubicBezTo>
                <a:cubicBezTo>
                  <a:pt x="1609521" y="294081"/>
                  <a:pt x="1614714" y="316653"/>
                  <a:pt x="1621971" y="338425"/>
                </a:cubicBezTo>
                <a:cubicBezTo>
                  <a:pt x="1625600" y="349311"/>
                  <a:pt x="1621971" y="367453"/>
                  <a:pt x="1632857" y="371082"/>
                </a:cubicBezTo>
                <a:lnTo>
                  <a:pt x="1665514" y="381968"/>
                </a:lnTo>
                <a:cubicBezTo>
                  <a:pt x="1676400" y="392854"/>
                  <a:pt x="1685644" y="405677"/>
                  <a:pt x="1698171" y="414625"/>
                </a:cubicBezTo>
                <a:cubicBezTo>
                  <a:pt x="1711376" y="424057"/>
                  <a:pt x="1726799" y="430004"/>
                  <a:pt x="1741714" y="436396"/>
                </a:cubicBezTo>
                <a:cubicBezTo>
                  <a:pt x="1782648" y="453939"/>
                  <a:pt x="1849637" y="461301"/>
                  <a:pt x="1883228" y="469053"/>
                </a:cubicBezTo>
                <a:cubicBezTo>
                  <a:pt x="1894409" y="471633"/>
                  <a:pt x="1904999" y="476310"/>
                  <a:pt x="1915885" y="479939"/>
                </a:cubicBezTo>
                <a:cubicBezTo>
                  <a:pt x="1923142" y="487196"/>
                  <a:pt x="1931964" y="493171"/>
                  <a:pt x="1937657" y="501710"/>
                </a:cubicBezTo>
                <a:cubicBezTo>
                  <a:pt x="1958315" y="532697"/>
                  <a:pt x="1973314" y="562526"/>
                  <a:pt x="1948543" y="599682"/>
                </a:cubicBezTo>
                <a:cubicBezTo>
                  <a:pt x="1942178" y="609230"/>
                  <a:pt x="1926771" y="606939"/>
                  <a:pt x="1915885" y="610568"/>
                </a:cubicBezTo>
                <a:cubicBezTo>
                  <a:pt x="1901371" y="606939"/>
                  <a:pt x="1885724" y="606373"/>
                  <a:pt x="1872343" y="599682"/>
                </a:cubicBezTo>
                <a:cubicBezTo>
                  <a:pt x="1848939" y="587980"/>
                  <a:pt x="1828800" y="570653"/>
                  <a:pt x="1807028" y="556139"/>
                </a:cubicBezTo>
                <a:cubicBezTo>
                  <a:pt x="1796142" y="548882"/>
                  <a:pt x="1783622" y="543619"/>
                  <a:pt x="1774371" y="534368"/>
                </a:cubicBezTo>
                <a:cubicBezTo>
                  <a:pt x="1767114" y="527111"/>
                  <a:pt x="1761401" y="517877"/>
                  <a:pt x="1752600" y="512596"/>
                </a:cubicBezTo>
                <a:cubicBezTo>
                  <a:pt x="1742761" y="506692"/>
                  <a:pt x="1730829" y="505339"/>
                  <a:pt x="1719943" y="501710"/>
                </a:cubicBezTo>
                <a:cubicBezTo>
                  <a:pt x="1712686" y="494453"/>
                  <a:pt x="1706711" y="485632"/>
                  <a:pt x="1698171" y="479939"/>
                </a:cubicBezTo>
                <a:cubicBezTo>
                  <a:pt x="1646631" y="445580"/>
                  <a:pt x="1643288" y="468599"/>
                  <a:pt x="1589314" y="414625"/>
                </a:cubicBezTo>
                <a:lnTo>
                  <a:pt x="1545771" y="371082"/>
                </a:lnTo>
                <a:cubicBezTo>
                  <a:pt x="1538514" y="363825"/>
                  <a:pt x="1533180" y="353900"/>
                  <a:pt x="1524000" y="349310"/>
                </a:cubicBezTo>
                <a:cubicBezTo>
                  <a:pt x="1509486" y="342053"/>
                  <a:pt x="1493439" y="337275"/>
                  <a:pt x="1480457" y="327539"/>
                </a:cubicBezTo>
                <a:cubicBezTo>
                  <a:pt x="1464036" y="315223"/>
                  <a:pt x="1453993" y="295382"/>
                  <a:pt x="1436914" y="283996"/>
                </a:cubicBezTo>
                <a:lnTo>
                  <a:pt x="1404257" y="262225"/>
                </a:lnTo>
                <a:cubicBezTo>
                  <a:pt x="1380008" y="278391"/>
                  <a:pt x="1367555" y="283609"/>
                  <a:pt x="1349828" y="305768"/>
                </a:cubicBezTo>
                <a:cubicBezTo>
                  <a:pt x="1321287" y="341444"/>
                  <a:pt x="1320799" y="351124"/>
                  <a:pt x="1306285" y="34931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rgbClr val="92D050"/>
            </a:solidFill>
          </a:ln>
          <a:effectLst>
            <a:glow rad="101600">
              <a:schemeClr val="accent3">
                <a:lumMod val="60000"/>
                <a:lumOff val="4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Oval 281"/>
          <p:cNvSpPr/>
          <p:nvPr/>
        </p:nvSpPr>
        <p:spPr>
          <a:xfrm>
            <a:off x="2286000" y="3352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Oval 282"/>
          <p:cNvSpPr/>
          <p:nvPr/>
        </p:nvSpPr>
        <p:spPr>
          <a:xfrm>
            <a:off x="2057400" y="3352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Oval 283"/>
          <p:cNvSpPr/>
          <p:nvPr/>
        </p:nvSpPr>
        <p:spPr>
          <a:xfrm>
            <a:off x="2286000" y="3581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Oval 284"/>
          <p:cNvSpPr/>
          <p:nvPr/>
        </p:nvSpPr>
        <p:spPr>
          <a:xfrm>
            <a:off x="2362200" y="3886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Oval 285"/>
          <p:cNvSpPr/>
          <p:nvPr/>
        </p:nvSpPr>
        <p:spPr>
          <a:xfrm>
            <a:off x="2362200" y="4038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Oval 286"/>
          <p:cNvSpPr/>
          <p:nvPr/>
        </p:nvSpPr>
        <p:spPr>
          <a:xfrm>
            <a:off x="2133600" y="4038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Oval 287"/>
          <p:cNvSpPr/>
          <p:nvPr/>
        </p:nvSpPr>
        <p:spPr>
          <a:xfrm>
            <a:off x="2362200" y="4267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Oval 288"/>
          <p:cNvSpPr/>
          <p:nvPr/>
        </p:nvSpPr>
        <p:spPr>
          <a:xfrm>
            <a:off x="2438400" y="4572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Oval 289"/>
          <p:cNvSpPr/>
          <p:nvPr/>
        </p:nvSpPr>
        <p:spPr>
          <a:xfrm>
            <a:off x="1752600" y="4343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Oval 290"/>
          <p:cNvSpPr/>
          <p:nvPr/>
        </p:nvSpPr>
        <p:spPr>
          <a:xfrm>
            <a:off x="1905000" y="4038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Oval 291"/>
          <p:cNvSpPr/>
          <p:nvPr/>
        </p:nvSpPr>
        <p:spPr>
          <a:xfrm>
            <a:off x="1828800" y="4114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Oval 292"/>
          <p:cNvSpPr/>
          <p:nvPr/>
        </p:nvSpPr>
        <p:spPr>
          <a:xfrm>
            <a:off x="1676400" y="4648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Oval 293"/>
          <p:cNvSpPr/>
          <p:nvPr/>
        </p:nvSpPr>
        <p:spPr>
          <a:xfrm>
            <a:off x="1905000" y="4724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Oval 294"/>
          <p:cNvSpPr/>
          <p:nvPr/>
        </p:nvSpPr>
        <p:spPr>
          <a:xfrm>
            <a:off x="2971800" y="2819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Oval 295"/>
          <p:cNvSpPr/>
          <p:nvPr/>
        </p:nvSpPr>
        <p:spPr>
          <a:xfrm>
            <a:off x="2971800" y="3048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Oval 296"/>
          <p:cNvSpPr/>
          <p:nvPr/>
        </p:nvSpPr>
        <p:spPr>
          <a:xfrm>
            <a:off x="2819400" y="3048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Oval 297"/>
          <p:cNvSpPr/>
          <p:nvPr/>
        </p:nvSpPr>
        <p:spPr>
          <a:xfrm>
            <a:off x="28956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3048000" y="3352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Oval 299"/>
          <p:cNvSpPr/>
          <p:nvPr/>
        </p:nvSpPr>
        <p:spPr>
          <a:xfrm>
            <a:off x="3124200" y="2971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2590800" y="3962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Oval 301"/>
          <p:cNvSpPr/>
          <p:nvPr/>
        </p:nvSpPr>
        <p:spPr>
          <a:xfrm>
            <a:off x="2743200" y="3657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Oval 302"/>
          <p:cNvSpPr/>
          <p:nvPr/>
        </p:nvSpPr>
        <p:spPr>
          <a:xfrm>
            <a:off x="2819400" y="3886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Oval 303"/>
          <p:cNvSpPr/>
          <p:nvPr/>
        </p:nvSpPr>
        <p:spPr>
          <a:xfrm>
            <a:off x="2590800" y="4191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Oval 304"/>
          <p:cNvSpPr/>
          <p:nvPr/>
        </p:nvSpPr>
        <p:spPr>
          <a:xfrm>
            <a:off x="3124200" y="3581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Oval 305"/>
          <p:cNvSpPr/>
          <p:nvPr/>
        </p:nvSpPr>
        <p:spPr>
          <a:xfrm>
            <a:off x="5257800" y="2895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Oval 306"/>
          <p:cNvSpPr/>
          <p:nvPr/>
        </p:nvSpPr>
        <p:spPr>
          <a:xfrm>
            <a:off x="5257800" y="3124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Oval 307"/>
          <p:cNvSpPr/>
          <p:nvPr/>
        </p:nvSpPr>
        <p:spPr>
          <a:xfrm>
            <a:off x="5105400" y="3124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Oval 308"/>
          <p:cNvSpPr/>
          <p:nvPr/>
        </p:nvSpPr>
        <p:spPr>
          <a:xfrm>
            <a:off x="5181600" y="3505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Oval 309"/>
          <p:cNvSpPr/>
          <p:nvPr/>
        </p:nvSpPr>
        <p:spPr>
          <a:xfrm>
            <a:off x="53340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Oval 310"/>
          <p:cNvSpPr/>
          <p:nvPr/>
        </p:nvSpPr>
        <p:spPr>
          <a:xfrm>
            <a:off x="5410200" y="3048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Oval 311"/>
          <p:cNvSpPr/>
          <p:nvPr/>
        </p:nvSpPr>
        <p:spPr>
          <a:xfrm>
            <a:off x="4876800" y="4038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Oval 312"/>
          <p:cNvSpPr/>
          <p:nvPr/>
        </p:nvSpPr>
        <p:spPr>
          <a:xfrm>
            <a:off x="5029200" y="3733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Oval 313"/>
          <p:cNvSpPr/>
          <p:nvPr/>
        </p:nvSpPr>
        <p:spPr>
          <a:xfrm>
            <a:off x="5105400" y="3962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Oval 314"/>
          <p:cNvSpPr/>
          <p:nvPr/>
        </p:nvSpPr>
        <p:spPr>
          <a:xfrm>
            <a:off x="4876800" y="4495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Oval 315"/>
          <p:cNvSpPr/>
          <p:nvPr/>
        </p:nvSpPr>
        <p:spPr>
          <a:xfrm>
            <a:off x="4953000" y="3657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Oval 316"/>
          <p:cNvSpPr/>
          <p:nvPr/>
        </p:nvSpPr>
        <p:spPr>
          <a:xfrm>
            <a:off x="6324600" y="2743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Oval 317"/>
          <p:cNvSpPr/>
          <p:nvPr/>
        </p:nvSpPr>
        <p:spPr>
          <a:xfrm>
            <a:off x="6324600" y="2971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Oval 318"/>
          <p:cNvSpPr/>
          <p:nvPr/>
        </p:nvSpPr>
        <p:spPr>
          <a:xfrm>
            <a:off x="6172200" y="2971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Oval 319"/>
          <p:cNvSpPr/>
          <p:nvPr/>
        </p:nvSpPr>
        <p:spPr>
          <a:xfrm>
            <a:off x="6248400" y="3352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Oval 320"/>
          <p:cNvSpPr/>
          <p:nvPr/>
        </p:nvSpPr>
        <p:spPr>
          <a:xfrm>
            <a:off x="6400800" y="3276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Oval 321"/>
          <p:cNvSpPr/>
          <p:nvPr/>
        </p:nvSpPr>
        <p:spPr>
          <a:xfrm>
            <a:off x="6248400" y="3657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Oval 322"/>
          <p:cNvSpPr/>
          <p:nvPr/>
        </p:nvSpPr>
        <p:spPr>
          <a:xfrm>
            <a:off x="6019800" y="3962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Oval 323"/>
          <p:cNvSpPr/>
          <p:nvPr/>
        </p:nvSpPr>
        <p:spPr>
          <a:xfrm>
            <a:off x="6096000" y="3581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Oval 324"/>
          <p:cNvSpPr/>
          <p:nvPr/>
        </p:nvSpPr>
        <p:spPr>
          <a:xfrm>
            <a:off x="6172200" y="3810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Oval 325"/>
          <p:cNvSpPr/>
          <p:nvPr/>
        </p:nvSpPr>
        <p:spPr>
          <a:xfrm>
            <a:off x="6477000" y="4038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Oval 326"/>
          <p:cNvSpPr/>
          <p:nvPr/>
        </p:nvSpPr>
        <p:spPr>
          <a:xfrm>
            <a:off x="6553200" y="4648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Oval 327"/>
          <p:cNvSpPr/>
          <p:nvPr/>
        </p:nvSpPr>
        <p:spPr>
          <a:xfrm>
            <a:off x="7315200" y="2819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Oval 328"/>
          <p:cNvSpPr/>
          <p:nvPr/>
        </p:nvSpPr>
        <p:spPr>
          <a:xfrm>
            <a:off x="7315200" y="3048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Oval 329"/>
          <p:cNvSpPr/>
          <p:nvPr/>
        </p:nvSpPr>
        <p:spPr>
          <a:xfrm>
            <a:off x="7162800" y="3048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Oval 330"/>
          <p:cNvSpPr/>
          <p:nvPr/>
        </p:nvSpPr>
        <p:spPr>
          <a:xfrm>
            <a:off x="7239000" y="34290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Oval 331"/>
          <p:cNvSpPr/>
          <p:nvPr/>
        </p:nvSpPr>
        <p:spPr>
          <a:xfrm>
            <a:off x="7391400" y="3352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Oval 332"/>
          <p:cNvSpPr/>
          <p:nvPr/>
        </p:nvSpPr>
        <p:spPr>
          <a:xfrm>
            <a:off x="7467600" y="29718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Oval 333"/>
          <p:cNvSpPr/>
          <p:nvPr/>
        </p:nvSpPr>
        <p:spPr>
          <a:xfrm>
            <a:off x="7086600" y="3962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Oval 334"/>
          <p:cNvSpPr/>
          <p:nvPr/>
        </p:nvSpPr>
        <p:spPr>
          <a:xfrm>
            <a:off x="7086600" y="3657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Oval 335"/>
          <p:cNvSpPr/>
          <p:nvPr/>
        </p:nvSpPr>
        <p:spPr>
          <a:xfrm>
            <a:off x="7162800" y="38862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Oval 336"/>
          <p:cNvSpPr/>
          <p:nvPr/>
        </p:nvSpPr>
        <p:spPr>
          <a:xfrm>
            <a:off x="7543800" y="40386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Oval 337"/>
          <p:cNvSpPr/>
          <p:nvPr/>
        </p:nvSpPr>
        <p:spPr>
          <a:xfrm>
            <a:off x="7543800" y="4724400"/>
            <a:ext cx="76200" cy="76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Freeform 338"/>
          <p:cNvSpPr/>
          <p:nvPr/>
        </p:nvSpPr>
        <p:spPr>
          <a:xfrm>
            <a:off x="6534200" y="2612571"/>
            <a:ext cx="616005" cy="359229"/>
          </a:xfrm>
          <a:custGeom>
            <a:avLst/>
            <a:gdLst>
              <a:gd name="connsiteX0" fmla="*/ 302029 w 616005"/>
              <a:gd name="connsiteY0" fmla="*/ 337458 h 359229"/>
              <a:gd name="connsiteX1" fmla="*/ 345571 w 616005"/>
              <a:gd name="connsiteY1" fmla="*/ 283029 h 359229"/>
              <a:gd name="connsiteX2" fmla="*/ 367343 w 616005"/>
              <a:gd name="connsiteY2" fmla="*/ 250372 h 359229"/>
              <a:gd name="connsiteX3" fmla="*/ 465314 w 616005"/>
              <a:gd name="connsiteY3" fmla="*/ 272143 h 359229"/>
              <a:gd name="connsiteX4" fmla="*/ 487086 w 616005"/>
              <a:gd name="connsiteY4" fmla="*/ 293915 h 359229"/>
              <a:gd name="connsiteX5" fmla="*/ 508857 w 616005"/>
              <a:gd name="connsiteY5" fmla="*/ 272143 h 359229"/>
              <a:gd name="connsiteX6" fmla="*/ 585057 w 616005"/>
              <a:gd name="connsiteY6" fmla="*/ 239486 h 359229"/>
              <a:gd name="connsiteX7" fmla="*/ 585057 w 616005"/>
              <a:gd name="connsiteY7" fmla="*/ 141515 h 359229"/>
              <a:gd name="connsiteX8" fmla="*/ 519743 w 616005"/>
              <a:gd name="connsiteY8" fmla="*/ 152400 h 359229"/>
              <a:gd name="connsiteX9" fmla="*/ 432657 w 616005"/>
              <a:gd name="connsiteY9" fmla="*/ 195943 h 359229"/>
              <a:gd name="connsiteX10" fmla="*/ 465314 w 616005"/>
              <a:gd name="connsiteY10" fmla="*/ 87086 h 359229"/>
              <a:gd name="connsiteX11" fmla="*/ 487086 w 616005"/>
              <a:gd name="connsiteY11" fmla="*/ 54429 h 359229"/>
              <a:gd name="connsiteX12" fmla="*/ 519743 w 616005"/>
              <a:gd name="connsiteY12" fmla="*/ 21772 h 359229"/>
              <a:gd name="connsiteX13" fmla="*/ 595943 w 616005"/>
              <a:gd name="connsiteY13" fmla="*/ 0 h 359229"/>
              <a:gd name="connsiteX14" fmla="*/ 585057 w 616005"/>
              <a:gd name="connsiteY14" fmla="*/ 32658 h 359229"/>
              <a:gd name="connsiteX15" fmla="*/ 487086 w 616005"/>
              <a:gd name="connsiteY15" fmla="*/ 65315 h 359229"/>
              <a:gd name="connsiteX16" fmla="*/ 530629 w 616005"/>
              <a:gd name="connsiteY16" fmla="*/ 119743 h 359229"/>
              <a:gd name="connsiteX17" fmla="*/ 541514 w 616005"/>
              <a:gd name="connsiteY17" fmla="*/ 152400 h 359229"/>
              <a:gd name="connsiteX18" fmla="*/ 563286 w 616005"/>
              <a:gd name="connsiteY18" fmla="*/ 174172 h 359229"/>
              <a:gd name="connsiteX19" fmla="*/ 541514 w 616005"/>
              <a:gd name="connsiteY19" fmla="*/ 261258 h 359229"/>
              <a:gd name="connsiteX20" fmla="*/ 519743 w 616005"/>
              <a:gd name="connsiteY20" fmla="*/ 326572 h 359229"/>
              <a:gd name="connsiteX21" fmla="*/ 508857 w 616005"/>
              <a:gd name="connsiteY21" fmla="*/ 359229 h 359229"/>
              <a:gd name="connsiteX22" fmla="*/ 476200 w 616005"/>
              <a:gd name="connsiteY22" fmla="*/ 337458 h 359229"/>
              <a:gd name="connsiteX23" fmla="*/ 410886 w 616005"/>
              <a:gd name="connsiteY23" fmla="*/ 315686 h 359229"/>
              <a:gd name="connsiteX24" fmla="*/ 312914 w 616005"/>
              <a:gd name="connsiteY24" fmla="*/ 326572 h 359229"/>
              <a:gd name="connsiteX25" fmla="*/ 269371 w 616005"/>
              <a:gd name="connsiteY25" fmla="*/ 348343 h 359229"/>
              <a:gd name="connsiteX26" fmla="*/ 214943 w 616005"/>
              <a:gd name="connsiteY26" fmla="*/ 359229 h 359229"/>
              <a:gd name="connsiteX27" fmla="*/ 149629 w 616005"/>
              <a:gd name="connsiteY27" fmla="*/ 348343 h 359229"/>
              <a:gd name="connsiteX28" fmla="*/ 116971 w 616005"/>
              <a:gd name="connsiteY28" fmla="*/ 326572 h 359229"/>
              <a:gd name="connsiteX29" fmla="*/ 84314 w 616005"/>
              <a:gd name="connsiteY29" fmla="*/ 315686 h 359229"/>
              <a:gd name="connsiteX30" fmla="*/ 62543 w 616005"/>
              <a:gd name="connsiteY30" fmla="*/ 283029 h 359229"/>
              <a:gd name="connsiteX31" fmla="*/ 19000 w 616005"/>
              <a:gd name="connsiteY31" fmla="*/ 239486 h 359229"/>
              <a:gd name="connsiteX32" fmla="*/ 8114 w 616005"/>
              <a:gd name="connsiteY32" fmla="*/ 206829 h 359229"/>
              <a:gd name="connsiteX33" fmla="*/ 40771 w 616005"/>
              <a:gd name="connsiteY33" fmla="*/ 217715 h 359229"/>
              <a:gd name="connsiteX34" fmla="*/ 84314 w 616005"/>
              <a:gd name="connsiteY34" fmla="*/ 261258 h 359229"/>
              <a:gd name="connsiteX35" fmla="*/ 127857 w 616005"/>
              <a:gd name="connsiteY35" fmla="*/ 272143 h 359229"/>
              <a:gd name="connsiteX36" fmla="*/ 160514 w 616005"/>
              <a:gd name="connsiteY36" fmla="*/ 283029 h 359229"/>
              <a:gd name="connsiteX37" fmla="*/ 302029 w 616005"/>
              <a:gd name="connsiteY37" fmla="*/ 337458 h 359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16005" h="359229">
                <a:moveTo>
                  <a:pt x="302029" y="337458"/>
                </a:moveTo>
                <a:cubicBezTo>
                  <a:pt x="332872" y="337458"/>
                  <a:pt x="331631" y="301616"/>
                  <a:pt x="345571" y="283029"/>
                </a:cubicBezTo>
                <a:cubicBezTo>
                  <a:pt x="353421" y="272563"/>
                  <a:pt x="354651" y="253545"/>
                  <a:pt x="367343" y="250372"/>
                </a:cubicBezTo>
                <a:cubicBezTo>
                  <a:pt x="389236" y="244899"/>
                  <a:pt x="440175" y="263764"/>
                  <a:pt x="465314" y="272143"/>
                </a:cubicBezTo>
                <a:cubicBezTo>
                  <a:pt x="472571" y="279400"/>
                  <a:pt x="476823" y="293915"/>
                  <a:pt x="487086" y="293915"/>
                </a:cubicBezTo>
                <a:cubicBezTo>
                  <a:pt x="497349" y="293915"/>
                  <a:pt x="500843" y="278554"/>
                  <a:pt x="508857" y="272143"/>
                </a:cubicBezTo>
                <a:cubicBezTo>
                  <a:pt x="543026" y="244807"/>
                  <a:pt x="541328" y="250418"/>
                  <a:pt x="585057" y="239486"/>
                </a:cubicBezTo>
                <a:cubicBezTo>
                  <a:pt x="593474" y="214237"/>
                  <a:pt x="616005" y="163621"/>
                  <a:pt x="585057" y="141515"/>
                </a:cubicBezTo>
                <a:cubicBezTo>
                  <a:pt x="567097" y="128686"/>
                  <a:pt x="541514" y="148772"/>
                  <a:pt x="519743" y="152400"/>
                </a:cubicBezTo>
                <a:cubicBezTo>
                  <a:pt x="444693" y="177418"/>
                  <a:pt x="470657" y="157945"/>
                  <a:pt x="432657" y="195943"/>
                </a:cubicBezTo>
                <a:cubicBezTo>
                  <a:pt x="438742" y="171604"/>
                  <a:pt x="454714" y="102985"/>
                  <a:pt x="465314" y="87086"/>
                </a:cubicBezTo>
                <a:cubicBezTo>
                  <a:pt x="472571" y="76200"/>
                  <a:pt x="478710" y="64480"/>
                  <a:pt x="487086" y="54429"/>
                </a:cubicBezTo>
                <a:cubicBezTo>
                  <a:pt x="496941" y="42603"/>
                  <a:pt x="506934" y="30311"/>
                  <a:pt x="519743" y="21772"/>
                </a:cubicBezTo>
                <a:cubicBezTo>
                  <a:pt x="529114" y="15525"/>
                  <a:pt x="590136" y="1452"/>
                  <a:pt x="595943" y="0"/>
                </a:cubicBezTo>
                <a:cubicBezTo>
                  <a:pt x="592314" y="10886"/>
                  <a:pt x="595320" y="27526"/>
                  <a:pt x="585057" y="32658"/>
                </a:cubicBezTo>
                <a:cubicBezTo>
                  <a:pt x="437015" y="106679"/>
                  <a:pt x="551672" y="726"/>
                  <a:pt x="487086" y="65315"/>
                </a:cubicBezTo>
                <a:cubicBezTo>
                  <a:pt x="514327" y="174287"/>
                  <a:pt x="473367" y="62482"/>
                  <a:pt x="530629" y="119743"/>
                </a:cubicBezTo>
                <a:cubicBezTo>
                  <a:pt x="538743" y="127857"/>
                  <a:pt x="535611" y="142561"/>
                  <a:pt x="541514" y="152400"/>
                </a:cubicBezTo>
                <a:cubicBezTo>
                  <a:pt x="546794" y="161201"/>
                  <a:pt x="556029" y="166915"/>
                  <a:pt x="563286" y="174172"/>
                </a:cubicBezTo>
                <a:cubicBezTo>
                  <a:pt x="530259" y="273248"/>
                  <a:pt x="580917" y="116781"/>
                  <a:pt x="541514" y="261258"/>
                </a:cubicBezTo>
                <a:cubicBezTo>
                  <a:pt x="535476" y="283398"/>
                  <a:pt x="527000" y="304801"/>
                  <a:pt x="519743" y="326572"/>
                </a:cubicBezTo>
                <a:lnTo>
                  <a:pt x="508857" y="359229"/>
                </a:lnTo>
                <a:cubicBezTo>
                  <a:pt x="497971" y="351972"/>
                  <a:pt x="488155" y="342771"/>
                  <a:pt x="476200" y="337458"/>
                </a:cubicBezTo>
                <a:cubicBezTo>
                  <a:pt x="455229" y="328137"/>
                  <a:pt x="410886" y="315686"/>
                  <a:pt x="410886" y="315686"/>
                </a:cubicBezTo>
                <a:cubicBezTo>
                  <a:pt x="378229" y="319315"/>
                  <a:pt x="344931" y="319184"/>
                  <a:pt x="312914" y="326572"/>
                </a:cubicBezTo>
                <a:cubicBezTo>
                  <a:pt x="297102" y="330221"/>
                  <a:pt x="284766" y="343211"/>
                  <a:pt x="269371" y="348343"/>
                </a:cubicBezTo>
                <a:cubicBezTo>
                  <a:pt x="251818" y="354194"/>
                  <a:pt x="233086" y="355600"/>
                  <a:pt x="214943" y="359229"/>
                </a:cubicBezTo>
                <a:cubicBezTo>
                  <a:pt x="193172" y="355600"/>
                  <a:pt x="170568" y="355323"/>
                  <a:pt x="149629" y="348343"/>
                </a:cubicBezTo>
                <a:cubicBezTo>
                  <a:pt x="137217" y="344206"/>
                  <a:pt x="128673" y="332423"/>
                  <a:pt x="116971" y="326572"/>
                </a:cubicBezTo>
                <a:cubicBezTo>
                  <a:pt x="106708" y="321440"/>
                  <a:pt x="95200" y="319315"/>
                  <a:pt x="84314" y="315686"/>
                </a:cubicBezTo>
                <a:cubicBezTo>
                  <a:pt x="77057" y="304800"/>
                  <a:pt x="71057" y="292962"/>
                  <a:pt x="62543" y="283029"/>
                </a:cubicBezTo>
                <a:cubicBezTo>
                  <a:pt x="49185" y="267444"/>
                  <a:pt x="19000" y="239486"/>
                  <a:pt x="19000" y="239486"/>
                </a:cubicBezTo>
                <a:cubicBezTo>
                  <a:pt x="15371" y="228600"/>
                  <a:pt x="0" y="214943"/>
                  <a:pt x="8114" y="206829"/>
                </a:cubicBezTo>
                <a:cubicBezTo>
                  <a:pt x="16228" y="198715"/>
                  <a:pt x="31434" y="211046"/>
                  <a:pt x="40771" y="217715"/>
                </a:cubicBezTo>
                <a:cubicBezTo>
                  <a:pt x="57474" y="229646"/>
                  <a:pt x="64400" y="256280"/>
                  <a:pt x="84314" y="261258"/>
                </a:cubicBezTo>
                <a:cubicBezTo>
                  <a:pt x="98828" y="264886"/>
                  <a:pt x="113472" y="268033"/>
                  <a:pt x="127857" y="272143"/>
                </a:cubicBezTo>
                <a:cubicBezTo>
                  <a:pt x="138890" y="275295"/>
                  <a:pt x="149333" y="280449"/>
                  <a:pt x="160514" y="283029"/>
                </a:cubicBezTo>
                <a:cubicBezTo>
                  <a:pt x="279359" y="310455"/>
                  <a:pt x="271186" y="337458"/>
                  <a:pt x="302029" y="33745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Freeform 339"/>
          <p:cNvSpPr/>
          <p:nvPr/>
        </p:nvSpPr>
        <p:spPr>
          <a:xfrm>
            <a:off x="5581125" y="3026228"/>
            <a:ext cx="405185" cy="121557"/>
          </a:xfrm>
          <a:custGeom>
            <a:avLst/>
            <a:gdLst>
              <a:gd name="connsiteX0" fmla="*/ 242732 w 405185"/>
              <a:gd name="connsiteY0" fmla="*/ 119743 h 121557"/>
              <a:gd name="connsiteX1" fmla="*/ 101218 w 405185"/>
              <a:gd name="connsiteY1" fmla="*/ 97972 h 121557"/>
              <a:gd name="connsiteX2" fmla="*/ 79446 w 405185"/>
              <a:gd name="connsiteY2" fmla="*/ 76201 h 121557"/>
              <a:gd name="connsiteX3" fmla="*/ 46789 w 405185"/>
              <a:gd name="connsiteY3" fmla="*/ 65315 h 121557"/>
              <a:gd name="connsiteX4" fmla="*/ 25018 w 405185"/>
              <a:gd name="connsiteY4" fmla="*/ 32658 h 121557"/>
              <a:gd name="connsiteX5" fmla="*/ 3246 w 405185"/>
              <a:gd name="connsiteY5" fmla="*/ 10886 h 121557"/>
              <a:gd name="connsiteX6" fmla="*/ 35904 w 405185"/>
              <a:gd name="connsiteY6" fmla="*/ 1 h 121557"/>
              <a:gd name="connsiteX7" fmla="*/ 133875 w 405185"/>
              <a:gd name="connsiteY7" fmla="*/ 32658 h 121557"/>
              <a:gd name="connsiteX8" fmla="*/ 166532 w 405185"/>
              <a:gd name="connsiteY8" fmla="*/ 43543 h 121557"/>
              <a:gd name="connsiteX9" fmla="*/ 199189 w 405185"/>
              <a:gd name="connsiteY9" fmla="*/ 65315 h 121557"/>
              <a:gd name="connsiteX10" fmla="*/ 318932 w 405185"/>
              <a:gd name="connsiteY10" fmla="*/ 43543 h 121557"/>
              <a:gd name="connsiteX11" fmla="*/ 384246 w 405185"/>
              <a:gd name="connsiteY11" fmla="*/ 32658 h 121557"/>
              <a:gd name="connsiteX12" fmla="*/ 351589 w 405185"/>
              <a:gd name="connsiteY12" fmla="*/ 43543 h 121557"/>
              <a:gd name="connsiteX13" fmla="*/ 297161 w 405185"/>
              <a:gd name="connsiteY13" fmla="*/ 54429 h 121557"/>
              <a:gd name="connsiteX14" fmla="*/ 264504 w 405185"/>
              <a:gd name="connsiteY14" fmla="*/ 76201 h 121557"/>
              <a:gd name="connsiteX15" fmla="*/ 231846 w 405185"/>
              <a:gd name="connsiteY15" fmla="*/ 87086 h 121557"/>
              <a:gd name="connsiteX16" fmla="*/ 242732 w 405185"/>
              <a:gd name="connsiteY16" fmla="*/ 119743 h 12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185" h="121557">
                <a:moveTo>
                  <a:pt x="242732" y="119743"/>
                </a:moveTo>
                <a:cubicBezTo>
                  <a:pt x="220961" y="121557"/>
                  <a:pt x="110518" y="101459"/>
                  <a:pt x="101218" y="97972"/>
                </a:cubicBezTo>
                <a:cubicBezTo>
                  <a:pt x="91608" y="94368"/>
                  <a:pt x="88247" y="81481"/>
                  <a:pt x="79446" y="76201"/>
                </a:cubicBezTo>
                <a:cubicBezTo>
                  <a:pt x="69607" y="70297"/>
                  <a:pt x="57675" y="68944"/>
                  <a:pt x="46789" y="65315"/>
                </a:cubicBezTo>
                <a:cubicBezTo>
                  <a:pt x="39532" y="54429"/>
                  <a:pt x="33191" y="42874"/>
                  <a:pt x="25018" y="32658"/>
                </a:cubicBezTo>
                <a:cubicBezTo>
                  <a:pt x="18607" y="24644"/>
                  <a:pt x="0" y="20623"/>
                  <a:pt x="3246" y="10886"/>
                </a:cubicBezTo>
                <a:cubicBezTo>
                  <a:pt x="6875" y="0"/>
                  <a:pt x="25018" y="3629"/>
                  <a:pt x="35904" y="1"/>
                </a:cubicBezTo>
                <a:lnTo>
                  <a:pt x="133875" y="32658"/>
                </a:lnTo>
                <a:lnTo>
                  <a:pt x="166532" y="43543"/>
                </a:lnTo>
                <a:cubicBezTo>
                  <a:pt x="177418" y="50800"/>
                  <a:pt x="186160" y="64130"/>
                  <a:pt x="199189" y="65315"/>
                </a:cubicBezTo>
                <a:cubicBezTo>
                  <a:pt x="284419" y="73063"/>
                  <a:pt x="263716" y="55813"/>
                  <a:pt x="318932" y="43543"/>
                </a:cubicBezTo>
                <a:cubicBezTo>
                  <a:pt x="340478" y="38755"/>
                  <a:pt x="405185" y="25679"/>
                  <a:pt x="384246" y="32658"/>
                </a:cubicBezTo>
                <a:cubicBezTo>
                  <a:pt x="373360" y="36286"/>
                  <a:pt x="362721" y="40760"/>
                  <a:pt x="351589" y="43543"/>
                </a:cubicBezTo>
                <a:cubicBezTo>
                  <a:pt x="333639" y="48030"/>
                  <a:pt x="315304" y="50800"/>
                  <a:pt x="297161" y="54429"/>
                </a:cubicBezTo>
                <a:cubicBezTo>
                  <a:pt x="286275" y="61686"/>
                  <a:pt x="276206" y="70350"/>
                  <a:pt x="264504" y="76201"/>
                </a:cubicBezTo>
                <a:cubicBezTo>
                  <a:pt x="254241" y="81333"/>
                  <a:pt x="241686" y="81182"/>
                  <a:pt x="231846" y="87086"/>
                </a:cubicBezTo>
                <a:cubicBezTo>
                  <a:pt x="223045" y="92366"/>
                  <a:pt x="264503" y="117929"/>
                  <a:pt x="242732" y="1197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5" name="Group 344"/>
          <p:cNvGrpSpPr/>
          <p:nvPr/>
        </p:nvGrpSpPr>
        <p:grpSpPr>
          <a:xfrm>
            <a:off x="4495800" y="3200400"/>
            <a:ext cx="304800" cy="685800"/>
            <a:chOff x="4495800" y="3200400"/>
            <a:chExt cx="304800" cy="685800"/>
          </a:xfrm>
        </p:grpSpPr>
        <p:sp>
          <p:nvSpPr>
            <p:cNvPr id="263" name="Oval 262"/>
            <p:cNvSpPr/>
            <p:nvPr/>
          </p:nvSpPr>
          <p:spPr>
            <a:xfrm>
              <a:off x="4495800" y="32004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Oval 263"/>
            <p:cNvSpPr/>
            <p:nvPr/>
          </p:nvSpPr>
          <p:spPr>
            <a:xfrm>
              <a:off x="4572000" y="33528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Oval 264"/>
            <p:cNvSpPr/>
            <p:nvPr/>
          </p:nvSpPr>
          <p:spPr>
            <a:xfrm>
              <a:off x="4495800" y="35814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Oval 340"/>
            <p:cNvSpPr/>
            <p:nvPr/>
          </p:nvSpPr>
          <p:spPr>
            <a:xfrm>
              <a:off x="4648200" y="37338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Oval 341"/>
            <p:cNvSpPr/>
            <p:nvPr/>
          </p:nvSpPr>
          <p:spPr>
            <a:xfrm>
              <a:off x="4724400" y="32004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Oval 342"/>
            <p:cNvSpPr/>
            <p:nvPr/>
          </p:nvSpPr>
          <p:spPr>
            <a:xfrm>
              <a:off x="4648200" y="35052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Oval 343"/>
            <p:cNvSpPr/>
            <p:nvPr/>
          </p:nvSpPr>
          <p:spPr>
            <a:xfrm>
              <a:off x="4495800" y="381000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8" name="TextBox 347"/>
          <p:cNvSpPr txBox="1"/>
          <p:nvPr/>
        </p:nvSpPr>
        <p:spPr>
          <a:xfrm>
            <a:off x="8229600" y="3429000"/>
            <a:ext cx="954107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  <a:scene3d>
              <a:camera prst="perspectiveAbove"/>
              <a:lightRig rig="threePt" dir="t"/>
            </a:scene3d>
          </a:bodyPr>
          <a:lstStyle/>
          <a:p>
            <a:r>
              <a:rPr lang="en-US" sz="3600" b="1" dirty="0" smtClean="0">
                <a:ln w="10541" cmpd="sng">
                  <a:noFill/>
                  <a:prstDash val="solid"/>
                </a:ln>
                <a:latin typeface="Arial Rounded MT Bold" pitchFamily="34" charset="0"/>
              </a:rPr>
              <a:t>VIP</a:t>
            </a:r>
            <a:endParaRPr lang="en-US" sz="3600" b="1" dirty="0">
              <a:ln w="10541" cmpd="sng">
                <a:noFill/>
                <a:prstDash val="solid"/>
              </a:ln>
              <a:latin typeface="Arial Rounded MT Bold" pitchFamily="34" charset="0"/>
            </a:endParaRPr>
          </a:p>
        </p:txBody>
      </p:sp>
      <p:sp>
        <p:nvSpPr>
          <p:cNvPr id="349" name="Multiply 348"/>
          <p:cNvSpPr/>
          <p:nvPr/>
        </p:nvSpPr>
        <p:spPr>
          <a:xfrm>
            <a:off x="8229600" y="3352800"/>
            <a:ext cx="914400" cy="838200"/>
          </a:xfrm>
          <a:prstGeom prst="mathMultiply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365" name="Group 364"/>
          <p:cNvGrpSpPr/>
          <p:nvPr/>
        </p:nvGrpSpPr>
        <p:grpSpPr>
          <a:xfrm>
            <a:off x="674914" y="4038600"/>
            <a:ext cx="7434943" cy="764465"/>
            <a:chOff x="674914" y="4038600"/>
            <a:chExt cx="7434943" cy="764465"/>
          </a:xfrm>
        </p:grpSpPr>
        <p:sp>
          <p:nvSpPr>
            <p:cNvPr id="258" name="Freeform 257"/>
            <p:cNvSpPr/>
            <p:nvPr/>
          </p:nvSpPr>
          <p:spPr>
            <a:xfrm>
              <a:off x="1828800" y="4191000"/>
              <a:ext cx="522514" cy="566057"/>
            </a:xfrm>
            <a:custGeom>
              <a:avLst/>
              <a:gdLst>
                <a:gd name="connsiteX0" fmla="*/ 283028 w 478971"/>
                <a:gd name="connsiteY0" fmla="*/ 10886 h 555171"/>
                <a:gd name="connsiteX1" fmla="*/ 206828 w 478971"/>
                <a:gd name="connsiteY1" fmla="*/ 0 h 555171"/>
                <a:gd name="connsiteX2" fmla="*/ 152400 w 478971"/>
                <a:gd name="connsiteY2" fmla="*/ 10886 h 555171"/>
                <a:gd name="connsiteX3" fmla="*/ 54428 w 478971"/>
                <a:gd name="connsiteY3" fmla="*/ 54428 h 555171"/>
                <a:gd name="connsiteX4" fmla="*/ 32657 w 478971"/>
                <a:gd name="connsiteY4" fmla="*/ 76200 h 555171"/>
                <a:gd name="connsiteX5" fmla="*/ 10886 w 478971"/>
                <a:gd name="connsiteY5" fmla="*/ 141514 h 555171"/>
                <a:gd name="connsiteX6" fmla="*/ 0 w 478971"/>
                <a:gd name="connsiteY6" fmla="*/ 174171 h 555171"/>
                <a:gd name="connsiteX7" fmla="*/ 10886 w 478971"/>
                <a:gd name="connsiteY7" fmla="*/ 293914 h 555171"/>
                <a:gd name="connsiteX8" fmla="*/ 43543 w 478971"/>
                <a:gd name="connsiteY8" fmla="*/ 402771 h 555171"/>
                <a:gd name="connsiteX9" fmla="*/ 54428 w 478971"/>
                <a:gd name="connsiteY9" fmla="*/ 435428 h 555171"/>
                <a:gd name="connsiteX10" fmla="*/ 119743 w 478971"/>
                <a:gd name="connsiteY10" fmla="*/ 478971 h 555171"/>
                <a:gd name="connsiteX11" fmla="*/ 141514 w 478971"/>
                <a:gd name="connsiteY11" fmla="*/ 500743 h 555171"/>
                <a:gd name="connsiteX12" fmla="*/ 174171 w 478971"/>
                <a:gd name="connsiteY12" fmla="*/ 511628 h 555171"/>
                <a:gd name="connsiteX13" fmla="*/ 195943 w 478971"/>
                <a:gd name="connsiteY13" fmla="*/ 533400 h 555171"/>
                <a:gd name="connsiteX14" fmla="*/ 261257 w 478971"/>
                <a:gd name="connsiteY14" fmla="*/ 555171 h 555171"/>
                <a:gd name="connsiteX15" fmla="*/ 359228 w 478971"/>
                <a:gd name="connsiteY15" fmla="*/ 544286 h 555171"/>
                <a:gd name="connsiteX16" fmla="*/ 424543 w 478971"/>
                <a:gd name="connsiteY16" fmla="*/ 500743 h 555171"/>
                <a:gd name="connsiteX17" fmla="*/ 446314 w 478971"/>
                <a:gd name="connsiteY17" fmla="*/ 468086 h 555171"/>
                <a:gd name="connsiteX18" fmla="*/ 478971 w 478971"/>
                <a:gd name="connsiteY18" fmla="*/ 359228 h 555171"/>
                <a:gd name="connsiteX19" fmla="*/ 468086 w 478971"/>
                <a:gd name="connsiteY19" fmla="*/ 272143 h 555171"/>
                <a:gd name="connsiteX20" fmla="*/ 457200 w 478971"/>
                <a:gd name="connsiteY20" fmla="*/ 239486 h 555171"/>
                <a:gd name="connsiteX21" fmla="*/ 446314 w 478971"/>
                <a:gd name="connsiteY21" fmla="*/ 163286 h 555171"/>
                <a:gd name="connsiteX22" fmla="*/ 435428 w 478971"/>
                <a:gd name="connsiteY22" fmla="*/ 130628 h 555171"/>
                <a:gd name="connsiteX23" fmla="*/ 424543 w 478971"/>
                <a:gd name="connsiteY23" fmla="*/ 87086 h 555171"/>
                <a:gd name="connsiteX24" fmla="*/ 402771 w 478971"/>
                <a:gd name="connsiteY24" fmla="*/ 65314 h 555171"/>
                <a:gd name="connsiteX25" fmla="*/ 359228 w 478971"/>
                <a:gd name="connsiteY25" fmla="*/ 10886 h 555171"/>
                <a:gd name="connsiteX26" fmla="*/ 326571 w 478971"/>
                <a:gd name="connsiteY26" fmla="*/ 0 h 555171"/>
                <a:gd name="connsiteX27" fmla="*/ 283028 w 478971"/>
                <a:gd name="connsiteY27" fmla="*/ 10886 h 55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78971" h="555171">
                  <a:moveTo>
                    <a:pt x="283028" y="10886"/>
                  </a:moveTo>
                  <a:cubicBezTo>
                    <a:pt x="263071" y="10886"/>
                    <a:pt x="232486" y="0"/>
                    <a:pt x="206828" y="0"/>
                  </a:cubicBezTo>
                  <a:cubicBezTo>
                    <a:pt x="188326" y="0"/>
                    <a:pt x="170250" y="6018"/>
                    <a:pt x="152400" y="10886"/>
                  </a:cubicBezTo>
                  <a:cubicBezTo>
                    <a:pt x="106568" y="23386"/>
                    <a:pt x="87998" y="27572"/>
                    <a:pt x="54428" y="54428"/>
                  </a:cubicBezTo>
                  <a:cubicBezTo>
                    <a:pt x="46414" y="60839"/>
                    <a:pt x="39914" y="68943"/>
                    <a:pt x="32657" y="76200"/>
                  </a:cubicBezTo>
                  <a:lnTo>
                    <a:pt x="10886" y="141514"/>
                  </a:lnTo>
                  <a:lnTo>
                    <a:pt x="0" y="174171"/>
                  </a:lnTo>
                  <a:cubicBezTo>
                    <a:pt x="3629" y="214085"/>
                    <a:pt x="5589" y="254187"/>
                    <a:pt x="10886" y="293914"/>
                  </a:cubicBezTo>
                  <a:cubicBezTo>
                    <a:pt x="14543" y="321341"/>
                    <a:pt x="36664" y="382135"/>
                    <a:pt x="43543" y="402771"/>
                  </a:cubicBezTo>
                  <a:cubicBezTo>
                    <a:pt x="47172" y="413657"/>
                    <a:pt x="44881" y="429063"/>
                    <a:pt x="54428" y="435428"/>
                  </a:cubicBezTo>
                  <a:cubicBezTo>
                    <a:pt x="76200" y="449942"/>
                    <a:pt x="101241" y="460468"/>
                    <a:pt x="119743" y="478971"/>
                  </a:cubicBezTo>
                  <a:cubicBezTo>
                    <a:pt x="127000" y="486228"/>
                    <a:pt x="132713" y="495463"/>
                    <a:pt x="141514" y="500743"/>
                  </a:cubicBezTo>
                  <a:cubicBezTo>
                    <a:pt x="151353" y="506647"/>
                    <a:pt x="163285" y="508000"/>
                    <a:pt x="174171" y="511628"/>
                  </a:cubicBezTo>
                  <a:cubicBezTo>
                    <a:pt x="181428" y="518885"/>
                    <a:pt x="186763" y="528810"/>
                    <a:pt x="195943" y="533400"/>
                  </a:cubicBezTo>
                  <a:cubicBezTo>
                    <a:pt x="216469" y="543663"/>
                    <a:pt x="261257" y="555171"/>
                    <a:pt x="261257" y="555171"/>
                  </a:cubicBezTo>
                  <a:cubicBezTo>
                    <a:pt x="293914" y="551543"/>
                    <a:pt x="328056" y="554676"/>
                    <a:pt x="359228" y="544286"/>
                  </a:cubicBezTo>
                  <a:cubicBezTo>
                    <a:pt x="384051" y="536012"/>
                    <a:pt x="424543" y="500743"/>
                    <a:pt x="424543" y="500743"/>
                  </a:cubicBezTo>
                  <a:cubicBezTo>
                    <a:pt x="431800" y="489857"/>
                    <a:pt x="441001" y="480041"/>
                    <a:pt x="446314" y="468086"/>
                  </a:cubicBezTo>
                  <a:cubicBezTo>
                    <a:pt x="461461" y="434005"/>
                    <a:pt x="469923" y="395421"/>
                    <a:pt x="478971" y="359228"/>
                  </a:cubicBezTo>
                  <a:cubicBezTo>
                    <a:pt x="475343" y="330200"/>
                    <a:pt x="473319" y="300925"/>
                    <a:pt x="468086" y="272143"/>
                  </a:cubicBezTo>
                  <a:cubicBezTo>
                    <a:pt x="466033" y="260854"/>
                    <a:pt x="459450" y="250738"/>
                    <a:pt x="457200" y="239486"/>
                  </a:cubicBezTo>
                  <a:cubicBezTo>
                    <a:pt x="452168" y="214326"/>
                    <a:pt x="451346" y="188446"/>
                    <a:pt x="446314" y="163286"/>
                  </a:cubicBezTo>
                  <a:cubicBezTo>
                    <a:pt x="444064" y="152034"/>
                    <a:pt x="438580" y="141661"/>
                    <a:pt x="435428" y="130628"/>
                  </a:cubicBezTo>
                  <a:cubicBezTo>
                    <a:pt x="431318" y="116243"/>
                    <a:pt x="431234" y="100467"/>
                    <a:pt x="424543" y="87086"/>
                  </a:cubicBezTo>
                  <a:cubicBezTo>
                    <a:pt x="419953" y="77906"/>
                    <a:pt x="409182" y="73328"/>
                    <a:pt x="402771" y="65314"/>
                  </a:cubicBezTo>
                  <a:cubicBezTo>
                    <a:pt x="389077" y="48196"/>
                    <a:pt x="379449" y="23018"/>
                    <a:pt x="359228" y="10886"/>
                  </a:cubicBezTo>
                  <a:cubicBezTo>
                    <a:pt x="349389" y="4982"/>
                    <a:pt x="337457" y="3629"/>
                    <a:pt x="326571" y="0"/>
                  </a:cubicBezTo>
                  <a:cubicBezTo>
                    <a:pt x="257678" y="11483"/>
                    <a:pt x="302985" y="10886"/>
                    <a:pt x="283028" y="1088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2743200" y="4191000"/>
              <a:ext cx="522514" cy="566057"/>
            </a:xfrm>
            <a:custGeom>
              <a:avLst/>
              <a:gdLst>
                <a:gd name="connsiteX0" fmla="*/ 283028 w 478971"/>
                <a:gd name="connsiteY0" fmla="*/ 10886 h 555171"/>
                <a:gd name="connsiteX1" fmla="*/ 206828 w 478971"/>
                <a:gd name="connsiteY1" fmla="*/ 0 h 555171"/>
                <a:gd name="connsiteX2" fmla="*/ 152400 w 478971"/>
                <a:gd name="connsiteY2" fmla="*/ 10886 h 555171"/>
                <a:gd name="connsiteX3" fmla="*/ 54428 w 478971"/>
                <a:gd name="connsiteY3" fmla="*/ 54428 h 555171"/>
                <a:gd name="connsiteX4" fmla="*/ 32657 w 478971"/>
                <a:gd name="connsiteY4" fmla="*/ 76200 h 555171"/>
                <a:gd name="connsiteX5" fmla="*/ 10886 w 478971"/>
                <a:gd name="connsiteY5" fmla="*/ 141514 h 555171"/>
                <a:gd name="connsiteX6" fmla="*/ 0 w 478971"/>
                <a:gd name="connsiteY6" fmla="*/ 174171 h 555171"/>
                <a:gd name="connsiteX7" fmla="*/ 10886 w 478971"/>
                <a:gd name="connsiteY7" fmla="*/ 293914 h 555171"/>
                <a:gd name="connsiteX8" fmla="*/ 43543 w 478971"/>
                <a:gd name="connsiteY8" fmla="*/ 402771 h 555171"/>
                <a:gd name="connsiteX9" fmla="*/ 54428 w 478971"/>
                <a:gd name="connsiteY9" fmla="*/ 435428 h 555171"/>
                <a:gd name="connsiteX10" fmla="*/ 119743 w 478971"/>
                <a:gd name="connsiteY10" fmla="*/ 478971 h 555171"/>
                <a:gd name="connsiteX11" fmla="*/ 141514 w 478971"/>
                <a:gd name="connsiteY11" fmla="*/ 500743 h 555171"/>
                <a:gd name="connsiteX12" fmla="*/ 174171 w 478971"/>
                <a:gd name="connsiteY12" fmla="*/ 511628 h 555171"/>
                <a:gd name="connsiteX13" fmla="*/ 195943 w 478971"/>
                <a:gd name="connsiteY13" fmla="*/ 533400 h 555171"/>
                <a:gd name="connsiteX14" fmla="*/ 261257 w 478971"/>
                <a:gd name="connsiteY14" fmla="*/ 555171 h 555171"/>
                <a:gd name="connsiteX15" fmla="*/ 359228 w 478971"/>
                <a:gd name="connsiteY15" fmla="*/ 544286 h 555171"/>
                <a:gd name="connsiteX16" fmla="*/ 424543 w 478971"/>
                <a:gd name="connsiteY16" fmla="*/ 500743 h 555171"/>
                <a:gd name="connsiteX17" fmla="*/ 446314 w 478971"/>
                <a:gd name="connsiteY17" fmla="*/ 468086 h 555171"/>
                <a:gd name="connsiteX18" fmla="*/ 478971 w 478971"/>
                <a:gd name="connsiteY18" fmla="*/ 359228 h 555171"/>
                <a:gd name="connsiteX19" fmla="*/ 468086 w 478971"/>
                <a:gd name="connsiteY19" fmla="*/ 272143 h 555171"/>
                <a:gd name="connsiteX20" fmla="*/ 457200 w 478971"/>
                <a:gd name="connsiteY20" fmla="*/ 239486 h 555171"/>
                <a:gd name="connsiteX21" fmla="*/ 446314 w 478971"/>
                <a:gd name="connsiteY21" fmla="*/ 163286 h 555171"/>
                <a:gd name="connsiteX22" fmla="*/ 435428 w 478971"/>
                <a:gd name="connsiteY22" fmla="*/ 130628 h 555171"/>
                <a:gd name="connsiteX23" fmla="*/ 424543 w 478971"/>
                <a:gd name="connsiteY23" fmla="*/ 87086 h 555171"/>
                <a:gd name="connsiteX24" fmla="*/ 402771 w 478971"/>
                <a:gd name="connsiteY24" fmla="*/ 65314 h 555171"/>
                <a:gd name="connsiteX25" fmla="*/ 359228 w 478971"/>
                <a:gd name="connsiteY25" fmla="*/ 10886 h 555171"/>
                <a:gd name="connsiteX26" fmla="*/ 326571 w 478971"/>
                <a:gd name="connsiteY26" fmla="*/ 0 h 555171"/>
                <a:gd name="connsiteX27" fmla="*/ 283028 w 478971"/>
                <a:gd name="connsiteY27" fmla="*/ 10886 h 55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78971" h="555171">
                  <a:moveTo>
                    <a:pt x="283028" y="10886"/>
                  </a:moveTo>
                  <a:cubicBezTo>
                    <a:pt x="263071" y="10886"/>
                    <a:pt x="232486" y="0"/>
                    <a:pt x="206828" y="0"/>
                  </a:cubicBezTo>
                  <a:cubicBezTo>
                    <a:pt x="188326" y="0"/>
                    <a:pt x="170250" y="6018"/>
                    <a:pt x="152400" y="10886"/>
                  </a:cubicBezTo>
                  <a:cubicBezTo>
                    <a:pt x="106568" y="23386"/>
                    <a:pt x="87998" y="27572"/>
                    <a:pt x="54428" y="54428"/>
                  </a:cubicBezTo>
                  <a:cubicBezTo>
                    <a:pt x="46414" y="60839"/>
                    <a:pt x="39914" y="68943"/>
                    <a:pt x="32657" y="76200"/>
                  </a:cubicBezTo>
                  <a:lnTo>
                    <a:pt x="10886" y="141514"/>
                  </a:lnTo>
                  <a:lnTo>
                    <a:pt x="0" y="174171"/>
                  </a:lnTo>
                  <a:cubicBezTo>
                    <a:pt x="3629" y="214085"/>
                    <a:pt x="5589" y="254187"/>
                    <a:pt x="10886" y="293914"/>
                  </a:cubicBezTo>
                  <a:cubicBezTo>
                    <a:pt x="14543" y="321341"/>
                    <a:pt x="36664" y="382135"/>
                    <a:pt x="43543" y="402771"/>
                  </a:cubicBezTo>
                  <a:cubicBezTo>
                    <a:pt x="47172" y="413657"/>
                    <a:pt x="44881" y="429063"/>
                    <a:pt x="54428" y="435428"/>
                  </a:cubicBezTo>
                  <a:cubicBezTo>
                    <a:pt x="76200" y="449942"/>
                    <a:pt x="101241" y="460468"/>
                    <a:pt x="119743" y="478971"/>
                  </a:cubicBezTo>
                  <a:cubicBezTo>
                    <a:pt x="127000" y="486228"/>
                    <a:pt x="132713" y="495463"/>
                    <a:pt x="141514" y="500743"/>
                  </a:cubicBezTo>
                  <a:cubicBezTo>
                    <a:pt x="151353" y="506647"/>
                    <a:pt x="163285" y="508000"/>
                    <a:pt x="174171" y="511628"/>
                  </a:cubicBezTo>
                  <a:cubicBezTo>
                    <a:pt x="181428" y="518885"/>
                    <a:pt x="186763" y="528810"/>
                    <a:pt x="195943" y="533400"/>
                  </a:cubicBezTo>
                  <a:cubicBezTo>
                    <a:pt x="216469" y="543663"/>
                    <a:pt x="261257" y="555171"/>
                    <a:pt x="261257" y="555171"/>
                  </a:cubicBezTo>
                  <a:cubicBezTo>
                    <a:pt x="293914" y="551543"/>
                    <a:pt x="328056" y="554676"/>
                    <a:pt x="359228" y="544286"/>
                  </a:cubicBezTo>
                  <a:cubicBezTo>
                    <a:pt x="384051" y="536012"/>
                    <a:pt x="424543" y="500743"/>
                    <a:pt x="424543" y="500743"/>
                  </a:cubicBezTo>
                  <a:cubicBezTo>
                    <a:pt x="431800" y="489857"/>
                    <a:pt x="441001" y="480041"/>
                    <a:pt x="446314" y="468086"/>
                  </a:cubicBezTo>
                  <a:cubicBezTo>
                    <a:pt x="461461" y="434005"/>
                    <a:pt x="469923" y="395421"/>
                    <a:pt x="478971" y="359228"/>
                  </a:cubicBezTo>
                  <a:cubicBezTo>
                    <a:pt x="475343" y="330200"/>
                    <a:pt x="473319" y="300925"/>
                    <a:pt x="468086" y="272143"/>
                  </a:cubicBezTo>
                  <a:cubicBezTo>
                    <a:pt x="466033" y="260854"/>
                    <a:pt x="459450" y="250738"/>
                    <a:pt x="457200" y="239486"/>
                  </a:cubicBezTo>
                  <a:cubicBezTo>
                    <a:pt x="452168" y="214326"/>
                    <a:pt x="451346" y="188446"/>
                    <a:pt x="446314" y="163286"/>
                  </a:cubicBezTo>
                  <a:cubicBezTo>
                    <a:pt x="444064" y="152034"/>
                    <a:pt x="438580" y="141661"/>
                    <a:pt x="435428" y="130628"/>
                  </a:cubicBezTo>
                  <a:cubicBezTo>
                    <a:pt x="431318" y="116243"/>
                    <a:pt x="431234" y="100467"/>
                    <a:pt x="424543" y="87086"/>
                  </a:cubicBezTo>
                  <a:cubicBezTo>
                    <a:pt x="419953" y="77906"/>
                    <a:pt x="409182" y="73328"/>
                    <a:pt x="402771" y="65314"/>
                  </a:cubicBezTo>
                  <a:cubicBezTo>
                    <a:pt x="389077" y="48196"/>
                    <a:pt x="379449" y="23018"/>
                    <a:pt x="359228" y="10886"/>
                  </a:cubicBezTo>
                  <a:cubicBezTo>
                    <a:pt x="349389" y="4982"/>
                    <a:pt x="337457" y="3629"/>
                    <a:pt x="326571" y="0"/>
                  </a:cubicBezTo>
                  <a:cubicBezTo>
                    <a:pt x="257678" y="11483"/>
                    <a:pt x="302985" y="10886"/>
                    <a:pt x="283028" y="1088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6019800" y="4191000"/>
              <a:ext cx="522514" cy="566057"/>
            </a:xfrm>
            <a:custGeom>
              <a:avLst/>
              <a:gdLst>
                <a:gd name="connsiteX0" fmla="*/ 283028 w 478971"/>
                <a:gd name="connsiteY0" fmla="*/ 10886 h 555171"/>
                <a:gd name="connsiteX1" fmla="*/ 206828 w 478971"/>
                <a:gd name="connsiteY1" fmla="*/ 0 h 555171"/>
                <a:gd name="connsiteX2" fmla="*/ 152400 w 478971"/>
                <a:gd name="connsiteY2" fmla="*/ 10886 h 555171"/>
                <a:gd name="connsiteX3" fmla="*/ 54428 w 478971"/>
                <a:gd name="connsiteY3" fmla="*/ 54428 h 555171"/>
                <a:gd name="connsiteX4" fmla="*/ 32657 w 478971"/>
                <a:gd name="connsiteY4" fmla="*/ 76200 h 555171"/>
                <a:gd name="connsiteX5" fmla="*/ 10886 w 478971"/>
                <a:gd name="connsiteY5" fmla="*/ 141514 h 555171"/>
                <a:gd name="connsiteX6" fmla="*/ 0 w 478971"/>
                <a:gd name="connsiteY6" fmla="*/ 174171 h 555171"/>
                <a:gd name="connsiteX7" fmla="*/ 10886 w 478971"/>
                <a:gd name="connsiteY7" fmla="*/ 293914 h 555171"/>
                <a:gd name="connsiteX8" fmla="*/ 43543 w 478971"/>
                <a:gd name="connsiteY8" fmla="*/ 402771 h 555171"/>
                <a:gd name="connsiteX9" fmla="*/ 54428 w 478971"/>
                <a:gd name="connsiteY9" fmla="*/ 435428 h 555171"/>
                <a:gd name="connsiteX10" fmla="*/ 119743 w 478971"/>
                <a:gd name="connsiteY10" fmla="*/ 478971 h 555171"/>
                <a:gd name="connsiteX11" fmla="*/ 141514 w 478971"/>
                <a:gd name="connsiteY11" fmla="*/ 500743 h 555171"/>
                <a:gd name="connsiteX12" fmla="*/ 174171 w 478971"/>
                <a:gd name="connsiteY12" fmla="*/ 511628 h 555171"/>
                <a:gd name="connsiteX13" fmla="*/ 195943 w 478971"/>
                <a:gd name="connsiteY13" fmla="*/ 533400 h 555171"/>
                <a:gd name="connsiteX14" fmla="*/ 261257 w 478971"/>
                <a:gd name="connsiteY14" fmla="*/ 555171 h 555171"/>
                <a:gd name="connsiteX15" fmla="*/ 359228 w 478971"/>
                <a:gd name="connsiteY15" fmla="*/ 544286 h 555171"/>
                <a:gd name="connsiteX16" fmla="*/ 424543 w 478971"/>
                <a:gd name="connsiteY16" fmla="*/ 500743 h 555171"/>
                <a:gd name="connsiteX17" fmla="*/ 446314 w 478971"/>
                <a:gd name="connsiteY17" fmla="*/ 468086 h 555171"/>
                <a:gd name="connsiteX18" fmla="*/ 478971 w 478971"/>
                <a:gd name="connsiteY18" fmla="*/ 359228 h 555171"/>
                <a:gd name="connsiteX19" fmla="*/ 468086 w 478971"/>
                <a:gd name="connsiteY19" fmla="*/ 272143 h 555171"/>
                <a:gd name="connsiteX20" fmla="*/ 457200 w 478971"/>
                <a:gd name="connsiteY20" fmla="*/ 239486 h 555171"/>
                <a:gd name="connsiteX21" fmla="*/ 446314 w 478971"/>
                <a:gd name="connsiteY21" fmla="*/ 163286 h 555171"/>
                <a:gd name="connsiteX22" fmla="*/ 435428 w 478971"/>
                <a:gd name="connsiteY22" fmla="*/ 130628 h 555171"/>
                <a:gd name="connsiteX23" fmla="*/ 424543 w 478971"/>
                <a:gd name="connsiteY23" fmla="*/ 87086 h 555171"/>
                <a:gd name="connsiteX24" fmla="*/ 402771 w 478971"/>
                <a:gd name="connsiteY24" fmla="*/ 65314 h 555171"/>
                <a:gd name="connsiteX25" fmla="*/ 359228 w 478971"/>
                <a:gd name="connsiteY25" fmla="*/ 10886 h 555171"/>
                <a:gd name="connsiteX26" fmla="*/ 326571 w 478971"/>
                <a:gd name="connsiteY26" fmla="*/ 0 h 555171"/>
                <a:gd name="connsiteX27" fmla="*/ 283028 w 478971"/>
                <a:gd name="connsiteY27" fmla="*/ 10886 h 55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78971" h="555171">
                  <a:moveTo>
                    <a:pt x="283028" y="10886"/>
                  </a:moveTo>
                  <a:cubicBezTo>
                    <a:pt x="263071" y="10886"/>
                    <a:pt x="232486" y="0"/>
                    <a:pt x="206828" y="0"/>
                  </a:cubicBezTo>
                  <a:cubicBezTo>
                    <a:pt x="188326" y="0"/>
                    <a:pt x="170250" y="6018"/>
                    <a:pt x="152400" y="10886"/>
                  </a:cubicBezTo>
                  <a:cubicBezTo>
                    <a:pt x="106568" y="23386"/>
                    <a:pt x="87998" y="27572"/>
                    <a:pt x="54428" y="54428"/>
                  </a:cubicBezTo>
                  <a:cubicBezTo>
                    <a:pt x="46414" y="60839"/>
                    <a:pt x="39914" y="68943"/>
                    <a:pt x="32657" y="76200"/>
                  </a:cubicBezTo>
                  <a:lnTo>
                    <a:pt x="10886" y="141514"/>
                  </a:lnTo>
                  <a:lnTo>
                    <a:pt x="0" y="174171"/>
                  </a:lnTo>
                  <a:cubicBezTo>
                    <a:pt x="3629" y="214085"/>
                    <a:pt x="5589" y="254187"/>
                    <a:pt x="10886" y="293914"/>
                  </a:cubicBezTo>
                  <a:cubicBezTo>
                    <a:pt x="14543" y="321341"/>
                    <a:pt x="36664" y="382135"/>
                    <a:pt x="43543" y="402771"/>
                  </a:cubicBezTo>
                  <a:cubicBezTo>
                    <a:pt x="47172" y="413657"/>
                    <a:pt x="44881" y="429063"/>
                    <a:pt x="54428" y="435428"/>
                  </a:cubicBezTo>
                  <a:cubicBezTo>
                    <a:pt x="76200" y="449942"/>
                    <a:pt x="101241" y="460468"/>
                    <a:pt x="119743" y="478971"/>
                  </a:cubicBezTo>
                  <a:cubicBezTo>
                    <a:pt x="127000" y="486228"/>
                    <a:pt x="132713" y="495463"/>
                    <a:pt x="141514" y="500743"/>
                  </a:cubicBezTo>
                  <a:cubicBezTo>
                    <a:pt x="151353" y="506647"/>
                    <a:pt x="163285" y="508000"/>
                    <a:pt x="174171" y="511628"/>
                  </a:cubicBezTo>
                  <a:cubicBezTo>
                    <a:pt x="181428" y="518885"/>
                    <a:pt x="186763" y="528810"/>
                    <a:pt x="195943" y="533400"/>
                  </a:cubicBezTo>
                  <a:cubicBezTo>
                    <a:pt x="216469" y="543663"/>
                    <a:pt x="261257" y="555171"/>
                    <a:pt x="261257" y="555171"/>
                  </a:cubicBezTo>
                  <a:cubicBezTo>
                    <a:pt x="293914" y="551543"/>
                    <a:pt x="328056" y="554676"/>
                    <a:pt x="359228" y="544286"/>
                  </a:cubicBezTo>
                  <a:cubicBezTo>
                    <a:pt x="384051" y="536012"/>
                    <a:pt x="424543" y="500743"/>
                    <a:pt x="424543" y="500743"/>
                  </a:cubicBezTo>
                  <a:cubicBezTo>
                    <a:pt x="431800" y="489857"/>
                    <a:pt x="441001" y="480041"/>
                    <a:pt x="446314" y="468086"/>
                  </a:cubicBezTo>
                  <a:cubicBezTo>
                    <a:pt x="461461" y="434005"/>
                    <a:pt x="469923" y="395421"/>
                    <a:pt x="478971" y="359228"/>
                  </a:cubicBezTo>
                  <a:cubicBezTo>
                    <a:pt x="475343" y="330200"/>
                    <a:pt x="473319" y="300925"/>
                    <a:pt x="468086" y="272143"/>
                  </a:cubicBezTo>
                  <a:cubicBezTo>
                    <a:pt x="466033" y="260854"/>
                    <a:pt x="459450" y="250738"/>
                    <a:pt x="457200" y="239486"/>
                  </a:cubicBezTo>
                  <a:cubicBezTo>
                    <a:pt x="452168" y="214326"/>
                    <a:pt x="451346" y="188446"/>
                    <a:pt x="446314" y="163286"/>
                  </a:cubicBezTo>
                  <a:cubicBezTo>
                    <a:pt x="444064" y="152034"/>
                    <a:pt x="438580" y="141661"/>
                    <a:pt x="435428" y="130628"/>
                  </a:cubicBezTo>
                  <a:cubicBezTo>
                    <a:pt x="431318" y="116243"/>
                    <a:pt x="431234" y="100467"/>
                    <a:pt x="424543" y="87086"/>
                  </a:cubicBezTo>
                  <a:cubicBezTo>
                    <a:pt x="419953" y="77906"/>
                    <a:pt x="409182" y="73328"/>
                    <a:pt x="402771" y="65314"/>
                  </a:cubicBezTo>
                  <a:cubicBezTo>
                    <a:pt x="389077" y="48196"/>
                    <a:pt x="379449" y="23018"/>
                    <a:pt x="359228" y="10886"/>
                  </a:cubicBezTo>
                  <a:cubicBezTo>
                    <a:pt x="349389" y="4982"/>
                    <a:pt x="337457" y="3629"/>
                    <a:pt x="326571" y="0"/>
                  </a:cubicBezTo>
                  <a:cubicBezTo>
                    <a:pt x="257678" y="11483"/>
                    <a:pt x="302985" y="10886"/>
                    <a:pt x="283028" y="1088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4953000" y="4191000"/>
              <a:ext cx="522514" cy="566057"/>
            </a:xfrm>
            <a:custGeom>
              <a:avLst/>
              <a:gdLst>
                <a:gd name="connsiteX0" fmla="*/ 283028 w 478971"/>
                <a:gd name="connsiteY0" fmla="*/ 10886 h 555171"/>
                <a:gd name="connsiteX1" fmla="*/ 206828 w 478971"/>
                <a:gd name="connsiteY1" fmla="*/ 0 h 555171"/>
                <a:gd name="connsiteX2" fmla="*/ 152400 w 478971"/>
                <a:gd name="connsiteY2" fmla="*/ 10886 h 555171"/>
                <a:gd name="connsiteX3" fmla="*/ 54428 w 478971"/>
                <a:gd name="connsiteY3" fmla="*/ 54428 h 555171"/>
                <a:gd name="connsiteX4" fmla="*/ 32657 w 478971"/>
                <a:gd name="connsiteY4" fmla="*/ 76200 h 555171"/>
                <a:gd name="connsiteX5" fmla="*/ 10886 w 478971"/>
                <a:gd name="connsiteY5" fmla="*/ 141514 h 555171"/>
                <a:gd name="connsiteX6" fmla="*/ 0 w 478971"/>
                <a:gd name="connsiteY6" fmla="*/ 174171 h 555171"/>
                <a:gd name="connsiteX7" fmla="*/ 10886 w 478971"/>
                <a:gd name="connsiteY7" fmla="*/ 293914 h 555171"/>
                <a:gd name="connsiteX8" fmla="*/ 43543 w 478971"/>
                <a:gd name="connsiteY8" fmla="*/ 402771 h 555171"/>
                <a:gd name="connsiteX9" fmla="*/ 54428 w 478971"/>
                <a:gd name="connsiteY9" fmla="*/ 435428 h 555171"/>
                <a:gd name="connsiteX10" fmla="*/ 119743 w 478971"/>
                <a:gd name="connsiteY10" fmla="*/ 478971 h 555171"/>
                <a:gd name="connsiteX11" fmla="*/ 141514 w 478971"/>
                <a:gd name="connsiteY11" fmla="*/ 500743 h 555171"/>
                <a:gd name="connsiteX12" fmla="*/ 174171 w 478971"/>
                <a:gd name="connsiteY12" fmla="*/ 511628 h 555171"/>
                <a:gd name="connsiteX13" fmla="*/ 195943 w 478971"/>
                <a:gd name="connsiteY13" fmla="*/ 533400 h 555171"/>
                <a:gd name="connsiteX14" fmla="*/ 261257 w 478971"/>
                <a:gd name="connsiteY14" fmla="*/ 555171 h 555171"/>
                <a:gd name="connsiteX15" fmla="*/ 359228 w 478971"/>
                <a:gd name="connsiteY15" fmla="*/ 544286 h 555171"/>
                <a:gd name="connsiteX16" fmla="*/ 424543 w 478971"/>
                <a:gd name="connsiteY16" fmla="*/ 500743 h 555171"/>
                <a:gd name="connsiteX17" fmla="*/ 446314 w 478971"/>
                <a:gd name="connsiteY17" fmla="*/ 468086 h 555171"/>
                <a:gd name="connsiteX18" fmla="*/ 478971 w 478971"/>
                <a:gd name="connsiteY18" fmla="*/ 359228 h 555171"/>
                <a:gd name="connsiteX19" fmla="*/ 468086 w 478971"/>
                <a:gd name="connsiteY19" fmla="*/ 272143 h 555171"/>
                <a:gd name="connsiteX20" fmla="*/ 457200 w 478971"/>
                <a:gd name="connsiteY20" fmla="*/ 239486 h 555171"/>
                <a:gd name="connsiteX21" fmla="*/ 446314 w 478971"/>
                <a:gd name="connsiteY21" fmla="*/ 163286 h 555171"/>
                <a:gd name="connsiteX22" fmla="*/ 435428 w 478971"/>
                <a:gd name="connsiteY22" fmla="*/ 130628 h 555171"/>
                <a:gd name="connsiteX23" fmla="*/ 424543 w 478971"/>
                <a:gd name="connsiteY23" fmla="*/ 87086 h 555171"/>
                <a:gd name="connsiteX24" fmla="*/ 402771 w 478971"/>
                <a:gd name="connsiteY24" fmla="*/ 65314 h 555171"/>
                <a:gd name="connsiteX25" fmla="*/ 359228 w 478971"/>
                <a:gd name="connsiteY25" fmla="*/ 10886 h 555171"/>
                <a:gd name="connsiteX26" fmla="*/ 326571 w 478971"/>
                <a:gd name="connsiteY26" fmla="*/ 0 h 555171"/>
                <a:gd name="connsiteX27" fmla="*/ 283028 w 478971"/>
                <a:gd name="connsiteY27" fmla="*/ 10886 h 55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78971" h="555171">
                  <a:moveTo>
                    <a:pt x="283028" y="10886"/>
                  </a:moveTo>
                  <a:cubicBezTo>
                    <a:pt x="263071" y="10886"/>
                    <a:pt x="232486" y="0"/>
                    <a:pt x="206828" y="0"/>
                  </a:cubicBezTo>
                  <a:cubicBezTo>
                    <a:pt x="188326" y="0"/>
                    <a:pt x="170250" y="6018"/>
                    <a:pt x="152400" y="10886"/>
                  </a:cubicBezTo>
                  <a:cubicBezTo>
                    <a:pt x="106568" y="23386"/>
                    <a:pt x="87998" y="27572"/>
                    <a:pt x="54428" y="54428"/>
                  </a:cubicBezTo>
                  <a:cubicBezTo>
                    <a:pt x="46414" y="60839"/>
                    <a:pt x="39914" y="68943"/>
                    <a:pt x="32657" y="76200"/>
                  </a:cubicBezTo>
                  <a:lnTo>
                    <a:pt x="10886" y="141514"/>
                  </a:lnTo>
                  <a:lnTo>
                    <a:pt x="0" y="174171"/>
                  </a:lnTo>
                  <a:cubicBezTo>
                    <a:pt x="3629" y="214085"/>
                    <a:pt x="5589" y="254187"/>
                    <a:pt x="10886" y="293914"/>
                  </a:cubicBezTo>
                  <a:cubicBezTo>
                    <a:pt x="14543" y="321341"/>
                    <a:pt x="36664" y="382135"/>
                    <a:pt x="43543" y="402771"/>
                  </a:cubicBezTo>
                  <a:cubicBezTo>
                    <a:pt x="47172" y="413657"/>
                    <a:pt x="44881" y="429063"/>
                    <a:pt x="54428" y="435428"/>
                  </a:cubicBezTo>
                  <a:cubicBezTo>
                    <a:pt x="76200" y="449942"/>
                    <a:pt x="101241" y="460468"/>
                    <a:pt x="119743" y="478971"/>
                  </a:cubicBezTo>
                  <a:cubicBezTo>
                    <a:pt x="127000" y="486228"/>
                    <a:pt x="132713" y="495463"/>
                    <a:pt x="141514" y="500743"/>
                  </a:cubicBezTo>
                  <a:cubicBezTo>
                    <a:pt x="151353" y="506647"/>
                    <a:pt x="163285" y="508000"/>
                    <a:pt x="174171" y="511628"/>
                  </a:cubicBezTo>
                  <a:cubicBezTo>
                    <a:pt x="181428" y="518885"/>
                    <a:pt x="186763" y="528810"/>
                    <a:pt x="195943" y="533400"/>
                  </a:cubicBezTo>
                  <a:cubicBezTo>
                    <a:pt x="216469" y="543663"/>
                    <a:pt x="261257" y="555171"/>
                    <a:pt x="261257" y="555171"/>
                  </a:cubicBezTo>
                  <a:cubicBezTo>
                    <a:pt x="293914" y="551543"/>
                    <a:pt x="328056" y="554676"/>
                    <a:pt x="359228" y="544286"/>
                  </a:cubicBezTo>
                  <a:cubicBezTo>
                    <a:pt x="384051" y="536012"/>
                    <a:pt x="424543" y="500743"/>
                    <a:pt x="424543" y="500743"/>
                  </a:cubicBezTo>
                  <a:cubicBezTo>
                    <a:pt x="431800" y="489857"/>
                    <a:pt x="441001" y="480041"/>
                    <a:pt x="446314" y="468086"/>
                  </a:cubicBezTo>
                  <a:cubicBezTo>
                    <a:pt x="461461" y="434005"/>
                    <a:pt x="469923" y="395421"/>
                    <a:pt x="478971" y="359228"/>
                  </a:cubicBezTo>
                  <a:cubicBezTo>
                    <a:pt x="475343" y="330200"/>
                    <a:pt x="473319" y="300925"/>
                    <a:pt x="468086" y="272143"/>
                  </a:cubicBezTo>
                  <a:cubicBezTo>
                    <a:pt x="466033" y="260854"/>
                    <a:pt x="459450" y="250738"/>
                    <a:pt x="457200" y="239486"/>
                  </a:cubicBezTo>
                  <a:cubicBezTo>
                    <a:pt x="452168" y="214326"/>
                    <a:pt x="451346" y="188446"/>
                    <a:pt x="446314" y="163286"/>
                  </a:cubicBezTo>
                  <a:cubicBezTo>
                    <a:pt x="444064" y="152034"/>
                    <a:pt x="438580" y="141661"/>
                    <a:pt x="435428" y="130628"/>
                  </a:cubicBezTo>
                  <a:cubicBezTo>
                    <a:pt x="431318" y="116243"/>
                    <a:pt x="431234" y="100467"/>
                    <a:pt x="424543" y="87086"/>
                  </a:cubicBezTo>
                  <a:cubicBezTo>
                    <a:pt x="419953" y="77906"/>
                    <a:pt x="409182" y="73328"/>
                    <a:pt x="402771" y="65314"/>
                  </a:cubicBezTo>
                  <a:cubicBezTo>
                    <a:pt x="389077" y="48196"/>
                    <a:pt x="379449" y="23018"/>
                    <a:pt x="359228" y="10886"/>
                  </a:cubicBezTo>
                  <a:cubicBezTo>
                    <a:pt x="349389" y="4982"/>
                    <a:pt x="337457" y="3629"/>
                    <a:pt x="326571" y="0"/>
                  </a:cubicBezTo>
                  <a:cubicBezTo>
                    <a:pt x="257678" y="11483"/>
                    <a:pt x="302985" y="10886"/>
                    <a:pt x="283028" y="1088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7086600" y="4191000"/>
              <a:ext cx="522514" cy="566057"/>
            </a:xfrm>
            <a:custGeom>
              <a:avLst/>
              <a:gdLst>
                <a:gd name="connsiteX0" fmla="*/ 283028 w 478971"/>
                <a:gd name="connsiteY0" fmla="*/ 10886 h 555171"/>
                <a:gd name="connsiteX1" fmla="*/ 206828 w 478971"/>
                <a:gd name="connsiteY1" fmla="*/ 0 h 555171"/>
                <a:gd name="connsiteX2" fmla="*/ 152400 w 478971"/>
                <a:gd name="connsiteY2" fmla="*/ 10886 h 555171"/>
                <a:gd name="connsiteX3" fmla="*/ 54428 w 478971"/>
                <a:gd name="connsiteY3" fmla="*/ 54428 h 555171"/>
                <a:gd name="connsiteX4" fmla="*/ 32657 w 478971"/>
                <a:gd name="connsiteY4" fmla="*/ 76200 h 555171"/>
                <a:gd name="connsiteX5" fmla="*/ 10886 w 478971"/>
                <a:gd name="connsiteY5" fmla="*/ 141514 h 555171"/>
                <a:gd name="connsiteX6" fmla="*/ 0 w 478971"/>
                <a:gd name="connsiteY6" fmla="*/ 174171 h 555171"/>
                <a:gd name="connsiteX7" fmla="*/ 10886 w 478971"/>
                <a:gd name="connsiteY7" fmla="*/ 293914 h 555171"/>
                <a:gd name="connsiteX8" fmla="*/ 43543 w 478971"/>
                <a:gd name="connsiteY8" fmla="*/ 402771 h 555171"/>
                <a:gd name="connsiteX9" fmla="*/ 54428 w 478971"/>
                <a:gd name="connsiteY9" fmla="*/ 435428 h 555171"/>
                <a:gd name="connsiteX10" fmla="*/ 119743 w 478971"/>
                <a:gd name="connsiteY10" fmla="*/ 478971 h 555171"/>
                <a:gd name="connsiteX11" fmla="*/ 141514 w 478971"/>
                <a:gd name="connsiteY11" fmla="*/ 500743 h 555171"/>
                <a:gd name="connsiteX12" fmla="*/ 174171 w 478971"/>
                <a:gd name="connsiteY12" fmla="*/ 511628 h 555171"/>
                <a:gd name="connsiteX13" fmla="*/ 195943 w 478971"/>
                <a:gd name="connsiteY13" fmla="*/ 533400 h 555171"/>
                <a:gd name="connsiteX14" fmla="*/ 261257 w 478971"/>
                <a:gd name="connsiteY14" fmla="*/ 555171 h 555171"/>
                <a:gd name="connsiteX15" fmla="*/ 359228 w 478971"/>
                <a:gd name="connsiteY15" fmla="*/ 544286 h 555171"/>
                <a:gd name="connsiteX16" fmla="*/ 424543 w 478971"/>
                <a:gd name="connsiteY16" fmla="*/ 500743 h 555171"/>
                <a:gd name="connsiteX17" fmla="*/ 446314 w 478971"/>
                <a:gd name="connsiteY17" fmla="*/ 468086 h 555171"/>
                <a:gd name="connsiteX18" fmla="*/ 478971 w 478971"/>
                <a:gd name="connsiteY18" fmla="*/ 359228 h 555171"/>
                <a:gd name="connsiteX19" fmla="*/ 468086 w 478971"/>
                <a:gd name="connsiteY19" fmla="*/ 272143 h 555171"/>
                <a:gd name="connsiteX20" fmla="*/ 457200 w 478971"/>
                <a:gd name="connsiteY20" fmla="*/ 239486 h 555171"/>
                <a:gd name="connsiteX21" fmla="*/ 446314 w 478971"/>
                <a:gd name="connsiteY21" fmla="*/ 163286 h 555171"/>
                <a:gd name="connsiteX22" fmla="*/ 435428 w 478971"/>
                <a:gd name="connsiteY22" fmla="*/ 130628 h 555171"/>
                <a:gd name="connsiteX23" fmla="*/ 424543 w 478971"/>
                <a:gd name="connsiteY23" fmla="*/ 87086 h 555171"/>
                <a:gd name="connsiteX24" fmla="*/ 402771 w 478971"/>
                <a:gd name="connsiteY24" fmla="*/ 65314 h 555171"/>
                <a:gd name="connsiteX25" fmla="*/ 359228 w 478971"/>
                <a:gd name="connsiteY25" fmla="*/ 10886 h 555171"/>
                <a:gd name="connsiteX26" fmla="*/ 326571 w 478971"/>
                <a:gd name="connsiteY26" fmla="*/ 0 h 555171"/>
                <a:gd name="connsiteX27" fmla="*/ 283028 w 478971"/>
                <a:gd name="connsiteY27" fmla="*/ 10886 h 55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78971" h="555171">
                  <a:moveTo>
                    <a:pt x="283028" y="10886"/>
                  </a:moveTo>
                  <a:cubicBezTo>
                    <a:pt x="263071" y="10886"/>
                    <a:pt x="232486" y="0"/>
                    <a:pt x="206828" y="0"/>
                  </a:cubicBezTo>
                  <a:cubicBezTo>
                    <a:pt x="188326" y="0"/>
                    <a:pt x="170250" y="6018"/>
                    <a:pt x="152400" y="10886"/>
                  </a:cubicBezTo>
                  <a:cubicBezTo>
                    <a:pt x="106568" y="23386"/>
                    <a:pt x="87998" y="27572"/>
                    <a:pt x="54428" y="54428"/>
                  </a:cubicBezTo>
                  <a:cubicBezTo>
                    <a:pt x="46414" y="60839"/>
                    <a:pt x="39914" y="68943"/>
                    <a:pt x="32657" y="76200"/>
                  </a:cubicBezTo>
                  <a:lnTo>
                    <a:pt x="10886" y="141514"/>
                  </a:lnTo>
                  <a:lnTo>
                    <a:pt x="0" y="174171"/>
                  </a:lnTo>
                  <a:cubicBezTo>
                    <a:pt x="3629" y="214085"/>
                    <a:pt x="5589" y="254187"/>
                    <a:pt x="10886" y="293914"/>
                  </a:cubicBezTo>
                  <a:cubicBezTo>
                    <a:pt x="14543" y="321341"/>
                    <a:pt x="36664" y="382135"/>
                    <a:pt x="43543" y="402771"/>
                  </a:cubicBezTo>
                  <a:cubicBezTo>
                    <a:pt x="47172" y="413657"/>
                    <a:pt x="44881" y="429063"/>
                    <a:pt x="54428" y="435428"/>
                  </a:cubicBezTo>
                  <a:cubicBezTo>
                    <a:pt x="76200" y="449942"/>
                    <a:pt x="101241" y="460468"/>
                    <a:pt x="119743" y="478971"/>
                  </a:cubicBezTo>
                  <a:cubicBezTo>
                    <a:pt x="127000" y="486228"/>
                    <a:pt x="132713" y="495463"/>
                    <a:pt x="141514" y="500743"/>
                  </a:cubicBezTo>
                  <a:cubicBezTo>
                    <a:pt x="151353" y="506647"/>
                    <a:pt x="163285" y="508000"/>
                    <a:pt x="174171" y="511628"/>
                  </a:cubicBezTo>
                  <a:cubicBezTo>
                    <a:pt x="181428" y="518885"/>
                    <a:pt x="186763" y="528810"/>
                    <a:pt x="195943" y="533400"/>
                  </a:cubicBezTo>
                  <a:cubicBezTo>
                    <a:pt x="216469" y="543663"/>
                    <a:pt x="261257" y="555171"/>
                    <a:pt x="261257" y="555171"/>
                  </a:cubicBezTo>
                  <a:cubicBezTo>
                    <a:pt x="293914" y="551543"/>
                    <a:pt x="328056" y="554676"/>
                    <a:pt x="359228" y="544286"/>
                  </a:cubicBezTo>
                  <a:cubicBezTo>
                    <a:pt x="384051" y="536012"/>
                    <a:pt x="424543" y="500743"/>
                    <a:pt x="424543" y="500743"/>
                  </a:cubicBezTo>
                  <a:cubicBezTo>
                    <a:pt x="431800" y="489857"/>
                    <a:pt x="441001" y="480041"/>
                    <a:pt x="446314" y="468086"/>
                  </a:cubicBezTo>
                  <a:cubicBezTo>
                    <a:pt x="461461" y="434005"/>
                    <a:pt x="469923" y="395421"/>
                    <a:pt x="478971" y="359228"/>
                  </a:cubicBezTo>
                  <a:cubicBezTo>
                    <a:pt x="475343" y="330200"/>
                    <a:pt x="473319" y="300925"/>
                    <a:pt x="468086" y="272143"/>
                  </a:cubicBezTo>
                  <a:cubicBezTo>
                    <a:pt x="466033" y="260854"/>
                    <a:pt x="459450" y="250738"/>
                    <a:pt x="457200" y="239486"/>
                  </a:cubicBezTo>
                  <a:cubicBezTo>
                    <a:pt x="452168" y="214326"/>
                    <a:pt x="451346" y="188446"/>
                    <a:pt x="446314" y="163286"/>
                  </a:cubicBezTo>
                  <a:cubicBezTo>
                    <a:pt x="444064" y="152034"/>
                    <a:pt x="438580" y="141661"/>
                    <a:pt x="435428" y="130628"/>
                  </a:cubicBezTo>
                  <a:cubicBezTo>
                    <a:pt x="431318" y="116243"/>
                    <a:pt x="431234" y="100467"/>
                    <a:pt x="424543" y="87086"/>
                  </a:cubicBezTo>
                  <a:cubicBezTo>
                    <a:pt x="419953" y="77906"/>
                    <a:pt x="409182" y="73328"/>
                    <a:pt x="402771" y="65314"/>
                  </a:cubicBezTo>
                  <a:cubicBezTo>
                    <a:pt x="389077" y="48196"/>
                    <a:pt x="379449" y="23018"/>
                    <a:pt x="359228" y="10886"/>
                  </a:cubicBezTo>
                  <a:cubicBezTo>
                    <a:pt x="349389" y="4982"/>
                    <a:pt x="337457" y="3629"/>
                    <a:pt x="326571" y="0"/>
                  </a:cubicBezTo>
                  <a:cubicBezTo>
                    <a:pt x="257678" y="11483"/>
                    <a:pt x="302985" y="10886"/>
                    <a:pt x="283028" y="1088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6" name="Group 345"/>
            <p:cNvGrpSpPr/>
            <p:nvPr/>
          </p:nvGrpSpPr>
          <p:grpSpPr>
            <a:xfrm>
              <a:off x="674914" y="4038600"/>
              <a:ext cx="7434943" cy="764465"/>
              <a:chOff x="674914" y="4038600"/>
              <a:chExt cx="7434943" cy="764465"/>
            </a:xfrm>
          </p:grpSpPr>
          <p:sp>
            <p:nvSpPr>
              <p:cNvPr id="347" name="Freeform 346"/>
              <p:cNvSpPr/>
              <p:nvPr/>
            </p:nvSpPr>
            <p:spPr>
              <a:xfrm>
                <a:off x="674914" y="4047021"/>
                <a:ext cx="4136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0" name="Freeform 349"/>
              <p:cNvSpPr/>
              <p:nvPr/>
            </p:nvSpPr>
            <p:spPr>
              <a:xfrm>
                <a:off x="3581400" y="4038600"/>
                <a:ext cx="3374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1" name="Freeform 350"/>
              <p:cNvSpPr/>
              <p:nvPr/>
            </p:nvSpPr>
            <p:spPr>
              <a:xfrm>
                <a:off x="4038600" y="4038600"/>
                <a:ext cx="3374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4" name="Freeform 353"/>
              <p:cNvSpPr/>
              <p:nvPr/>
            </p:nvSpPr>
            <p:spPr>
              <a:xfrm>
                <a:off x="7772400" y="4114800"/>
                <a:ext cx="3374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6" name="Freeform 355"/>
              <p:cNvSpPr/>
              <p:nvPr/>
            </p:nvSpPr>
            <p:spPr>
              <a:xfrm>
                <a:off x="1295400" y="4038600"/>
                <a:ext cx="261257" cy="688265"/>
              </a:xfrm>
              <a:custGeom>
                <a:avLst/>
                <a:gdLst>
                  <a:gd name="connsiteX0" fmla="*/ 239486 w 413657"/>
                  <a:gd name="connsiteY0" fmla="*/ 35122 h 688265"/>
                  <a:gd name="connsiteX1" fmla="*/ 163286 w 413657"/>
                  <a:gd name="connsiteY1" fmla="*/ 2465 h 688265"/>
                  <a:gd name="connsiteX2" fmla="*/ 97972 w 413657"/>
                  <a:gd name="connsiteY2" fmla="*/ 35122 h 688265"/>
                  <a:gd name="connsiteX3" fmla="*/ 54429 w 413657"/>
                  <a:gd name="connsiteY3" fmla="*/ 78665 h 688265"/>
                  <a:gd name="connsiteX4" fmla="*/ 21772 w 413657"/>
                  <a:gd name="connsiteY4" fmla="*/ 187522 h 688265"/>
                  <a:gd name="connsiteX5" fmla="*/ 10886 w 413657"/>
                  <a:gd name="connsiteY5" fmla="*/ 220179 h 688265"/>
                  <a:gd name="connsiteX6" fmla="*/ 0 w 413657"/>
                  <a:gd name="connsiteY6" fmla="*/ 318150 h 688265"/>
                  <a:gd name="connsiteX7" fmla="*/ 21772 w 413657"/>
                  <a:gd name="connsiteY7" fmla="*/ 459665 h 688265"/>
                  <a:gd name="connsiteX8" fmla="*/ 43543 w 413657"/>
                  <a:gd name="connsiteY8" fmla="*/ 514093 h 688265"/>
                  <a:gd name="connsiteX9" fmla="*/ 65315 w 413657"/>
                  <a:gd name="connsiteY9" fmla="*/ 579408 h 688265"/>
                  <a:gd name="connsiteX10" fmla="*/ 97972 w 413657"/>
                  <a:gd name="connsiteY10" fmla="*/ 612065 h 688265"/>
                  <a:gd name="connsiteX11" fmla="*/ 141515 w 413657"/>
                  <a:gd name="connsiteY11" fmla="*/ 666493 h 688265"/>
                  <a:gd name="connsiteX12" fmla="*/ 185057 w 413657"/>
                  <a:gd name="connsiteY12" fmla="*/ 688265 h 688265"/>
                  <a:gd name="connsiteX13" fmla="*/ 304800 w 413657"/>
                  <a:gd name="connsiteY13" fmla="*/ 677379 h 688265"/>
                  <a:gd name="connsiteX14" fmla="*/ 337457 w 413657"/>
                  <a:gd name="connsiteY14" fmla="*/ 666493 h 688265"/>
                  <a:gd name="connsiteX15" fmla="*/ 381000 w 413657"/>
                  <a:gd name="connsiteY15" fmla="*/ 622950 h 688265"/>
                  <a:gd name="connsiteX16" fmla="*/ 402772 w 413657"/>
                  <a:gd name="connsiteY16" fmla="*/ 557636 h 688265"/>
                  <a:gd name="connsiteX17" fmla="*/ 413657 w 413657"/>
                  <a:gd name="connsiteY17" fmla="*/ 524979 h 688265"/>
                  <a:gd name="connsiteX18" fmla="*/ 402772 w 413657"/>
                  <a:gd name="connsiteY18" fmla="*/ 427008 h 688265"/>
                  <a:gd name="connsiteX19" fmla="*/ 391886 w 413657"/>
                  <a:gd name="connsiteY19" fmla="*/ 372579 h 688265"/>
                  <a:gd name="connsiteX20" fmla="*/ 381000 w 413657"/>
                  <a:gd name="connsiteY20" fmla="*/ 274608 h 688265"/>
                  <a:gd name="connsiteX21" fmla="*/ 370115 w 413657"/>
                  <a:gd name="connsiteY21" fmla="*/ 241950 h 688265"/>
                  <a:gd name="connsiteX22" fmla="*/ 348343 w 413657"/>
                  <a:gd name="connsiteY22" fmla="*/ 133093 h 688265"/>
                  <a:gd name="connsiteX23" fmla="*/ 283029 w 413657"/>
                  <a:gd name="connsiteY23" fmla="*/ 24236 h 688265"/>
                  <a:gd name="connsiteX24" fmla="*/ 174172 w 413657"/>
                  <a:gd name="connsiteY24" fmla="*/ 13350 h 68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3657" h="688265">
                    <a:moveTo>
                      <a:pt x="239486" y="35122"/>
                    </a:moveTo>
                    <a:cubicBezTo>
                      <a:pt x="237952" y="34355"/>
                      <a:pt x="174377" y="0"/>
                      <a:pt x="163286" y="2465"/>
                    </a:cubicBezTo>
                    <a:cubicBezTo>
                      <a:pt x="139525" y="7745"/>
                      <a:pt x="117913" y="21163"/>
                      <a:pt x="97972" y="35122"/>
                    </a:cubicBezTo>
                    <a:cubicBezTo>
                      <a:pt x="81156" y="46893"/>
                      <a:pt x="54429" y="78665"/>
                      <a:pt x="54429" y="78665"/>
                    </a:cubicBezTo>
                    <a:cubicBezTo>
                      <a:pt x="37978" y="144469"/>
                      <a:pt x="48273" y="108020"/>
                      <a:pt x="21772" y="187522"/>
                    </a:cubicBezTo>
                    <a:lnTo>
                      <a:pt x="10886" y="220179"/>
                    </a:lnTo>
                    <a:cubicBezTo>
                      <a:pt x="7257" y="252836"/>
                      <a:pt x="0" y="285292"/>
                      <a:pt x="0" y="318150"/>
                    </a:cubicBezTo>
                    <a:cubicBezTo>
                      <a:pt x="0" y="323872"/>
                      <a:pt x="18718" y="448466"/>
                      <a:pt x="21772" y="459665"/>
                    </a:cubicBezTo>
                    <a:cubicBezTo>
                      <a:pt x="26913" y="478517"/>
                      <a:pt x="36865" y="495729"/>
                      <a:pt x="43543" y="514093"/>
                    </a:cubicBezTo>
                    <a:cubicBezTo>
                      <a:pt x="51386" y="535661"/>
                      <a:pt x="49087" y="563180"/>
                      <a:pt x="65315" y="579408"/>
                    </a:cubicBezTo>
                    <a:cubicBezTo>
                      <a:pt x="76201" y="590294"/>
                      <a:pt x="88117" y="600238"/>
                      <a:pt x="97972" y="612065"/>
                    </a:cubicBezTo>
                    <a:cubicBezTo>
                      <a:pt x="116172" y="633906"/>
                      <a:pt x="117759" y="650655"/>
                      <a:pt x="141515" y="666493"/>
                    </a:cubicBezTo>
                    <a:cubicBezTo>
                      <a:pt x="155017" y="675494"/>
                      <a:pt x="170543" y="681008"/>
                      <a:pt x="185057" y="688265"/>
                    </a:cubicBezTo>
                    <a:cubicBezTo>
                      <a:pt x="224971" y="684636"/>
                      <a:pt x="265124" y="683047"/>
                      <a:pt x="304800" y="677379"/>
                    </a:cubicBezTo>
                    <a:cubicBezTo>
                      <a:pt x="316159" y="675756"/>
                      <a:pt x="328120" y="673162"/>
                      <a:pt x="337457" y="666493"/>
                    </a:cubicBezTo>
                    <a:cubicBezTo>
                      <a:pt x="354160" y="654562"/>
                      <a:pt x="381000" y="622950"/>
                      <a:pt x="381000" y="622950"/>
                    </a:cubicBezTo>
                    <a:lnTo>
                      <a:pt x="402772" y="557636"/>
                    </a:lnTo>
                    <a:lnTo>
                      <a:pt x="413657" y="524979"/>
                    </a:lnTo>
                    <a:cubicBezTo>
                      <a:pt x="410029" y="492322"/>
                      <a:pt x="407419" y="459536"/>
                      <a:pt x="402772" y="427008"/>
                    </a:cubicBezTo>
                    <a:cubicBezTo>
                      <a:pt x="400155" y="408692"/>
                      <a:pt x="394503" y="390895"/>
                      <a:pt x="391886" y="372579"/>
                    </a:cubicBezTo>
                    <a:cubicBezTo>
                      <a:pt x="387239" y="340051"/>
                      <a:pt x="386402" y="307019"/>
                      <a:pt x="381000" y="274608"/>
                    </a:cubicBezTo>
                    <a:cubicBezTo>
                      <a:pt x="379114" y="263289"/>
                      <a:pt x="372695" y="253131"/>
                      <a:pt x="370115" y="241950"/>
                    </a:cubicBezTo>
                    <a:cubicBezTo>
                      <a:pt x="361794" y="205893"/>
                      <a:pt x="360045" y="168198"/>
                      <a:pt x="348343" y="133093"/>
                    </a:cubicBezTo>
                    <a:cubicBezTo>
                      <a:pt x="336787" y="98424"/>
                      <a:pt x="327857" y="39179"/>
                      <a:pt x="283029" y="24236"/>
                    </a:cubicBezTo>
                    <a:cubicBezTo>
                      <a:pt x="226276" y="5318"/>
                      <a:pt x="261847" y="13350"/>
                      <a:pt x="174172" y="1335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7" name="Group 356"/>
            <p:cNvGrpSpPr/>
            <p:nvPr/>
          </p:nvGrpSpPr>
          <p:grpSpPr>
            <a:xfrm>
              <a:off x="5664954" y="4255634"/>
              <a:ext cx="1297521" cy="425903"/>
              <a:chOff x="5664954" y="3374571"/>
              <a:chExt cx="1297521" cy="425903"/>
            </a:xfrm>
          </p:grpSpPr>
          <p:sp>
            <p:nvSpPr>
              <p:cNvPr id="360" name="Freeform 359"/>
              <p:cNvSpPr/>
              <p:nvPr/>
            </p:nvSpPr>
            <p:spPr>
              <a:xfrm>
                <a:off x="5664954" y="3386137"/>
                <a:ext cx="278646" cy="414337"/>
              </a:xfrm>
              <a:custGeom>
                <a:avLst/>
                <a:gdLst>
                  <a:gd name="connsiteX0" fmla="*/ 195943 w 278646"/>
                  <a:gd name="connsiteY0" fmla="*/ 28471 h 414337"/>
                  <a:gd name="connsiteX1" fmla="*/ 76200 w 278646"/>
                  <a:gd name="connsiteY1" fmla="*/ 17585 h 414337"/>
                  <a:gd name="connsiteX2" fmla="*/ 43543 w 278646"/>
                  <a:gd name="connsiteY2" fmla="*/ 28471 h 414337"/>
                  <a:gd name="connsiteX3" fmla="*/ 21772 w 278646"/>
                  <a:gd name="connsiteY3" fmla="*/ 61128 h 414337"/>
                  <a:gd name="connsiteX4" fmla="*/ 0 w 278646"/>
                  <a:gd name="connsiteY4" fmla="*/ 126442 h 414337"/>
                  <a:gd name="connsiteX5" fmla="*/ 21772 w 278646"/>
                  <a:gd name="connsiteY5" fmla="*/ 322385 h 414337"/>
                  <a:gd name="connsiteX6" fmla="*/ 43543 w 278646"/>
                  <a:gd name="connsiteY6" fmla="*/ 365928 h 414337"/>
                  <a:gd name="connsiteX7" fmla="*/ 76200 w 278646"/>
                  <a:gd name="connsiteY7" fmla="*/ 387699 h 414337"/>
                  <a:gd name="connsiteX8" fmla="*/ 163286 w 278646"/>
                  <a:gd name="connsiteY8" fmla="*/ 409471 h 414337"/>
                  <a:gd name="connsiteX9" fmla="*/ 239486 w 278646"/>
                  <a:gd name="connsiteY9" fmla="*/ 398585 h 414337"/>
                  <a:gd name="connsiteX10" fmla="*/ 261257 w 278646"/>
                  <a:gd name="connsiteY10" fmla="*/ 333271 h 414337"/>
                  <a:gd name="connsiteX11" fmla="*/ 272143 w 278646"/>
                  <a:gd name="connsiteY11" fmla="*/ 300614 h 414337"/>
                  <a:gd name="connsiteX12" fmla="*/ 250372 w 278646"/>
                  <a:gd name="connsiteY12" fmla="*/ 115557 h 414337"/>
                  <a:gd name="connsiteX13" fmla="*/ 239486 w 278646"/>
                  <a:gd name="connsiteY13" fmla="*/ 72014 h 414337"/>
                  <a:gd name="connsiteX14" fmla="*/ 217714 w 278646"/>
                  <a:gd name="connsiteY14" fmla="*/ 50242 h 414337"/>
                  <a:gd name="connsiteX15" fmla="*/ 195943 w 278646"/>
                  <a:gd name="connsiteY15" fmla="*/ 17585 h 414337"/>
                  <a:gd name="connsiteX16" fmla="*/ 195943 w 278646"/>
                  <a:gd name="connsiteY16" fmla="*/ 28471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8646" h="414337">
                    <a:moveTo>
                      <a:pt x="195943" y="28471"/>
                    </a:moveTo>
                    <a:cubicBezTo>
                      <a:pt x="175986" y="28471"/>
                      <a:pt x="146538" y="0"/>
                      <a:pt x="76200" y="17585"/>
                    </a:cubicBezTo>
                    <a:cubicBezTo>
                      <a:pt x="65068" y="20368"/>
                      <a:pt x="54429" y="24842"/>
                      <a:pt x="43543" y="28471"/>
                    </a:cubicBezTo>
                    <a:cubicBezTo>
                      <a:pt x="36286" y="39357"/>
                      <a:pt x="27085" y="49173"/>
                      <a:pt x="21772" y="61128"/>
                    </a:cubicBezTo>
                    <a:cubicBezTo>
                      <a:pt x="12451" y="82099"/>
                      <a:pt x="0" y="126442"/>
                      <a:pt x="0" y="126442"/>
                    </a:cubicBezTo>
                    <a:cubicBezTo>
                      <a:pt x="2646" y="163481"/>
                      <a:pt x="1267" y="267705"/>
                      <a:pt x="21772" y="322385"/>
                    </a:cubicBezTo>
                    <a:cubicBezTo>
                      <a:pt x="27470" y="337579"/>
                      <a:pt x="33154" y="353462"/>
                      <a:pt x="43543" y="365928"/>
                    </a:cubicBezTo>
                    <a:cubicBezTo>
                      <a:pt x="51918" y="375979"/>
                      <a:pt x="64498" y="381848"/>
                      <a:pt x="76200" y="387699"/>
                    </a:cubicBezTo>
                    <a:cubicBezTo>
                      <a:pt x="98517" y="398857"/>
                      <a:pt x="142582" y="405330"/>
                      <a:pt x="163286" y="409471"/>
                    </a:cubicBezTo>
                    <a:cubicBezTo>
                      <a:pt x="188686" y="405842"/>
                      <a:pt x="219233" y="414337"/>
                      <a:pt x="239486" y="398585"/>
                    </a:cubicBezTo>
                    <a:cubicBezTo>
                      <a:pt x="257601" y="384496"/>
                      <a:pt x="254000" y="355042"/>
                      <a:pt x="261257" y="333271"/>
                    </a:cubicBezTo>
                    <a:lnTo>
                      <a:pt x="272143" y="300614"/>
                    </a:lnTo>
                    <a:cubicBezTo>
                      <a:pt x="254736" y="56924"/>
                      <a:pt x="278646" y="214519"/>
                      <a:pt x="250372" y="115557"/>
                    </a:cubicBezTo>
                    <a:cubicBezTo>
                      <a:pt x="246262" y="101172"/>
                      <a:pt x="246177" y="85396"/>
                      <a:pt x="239486" y="72014"/>
                    </a:cubicBezTo>
                    <a:cubicBezTo>
                      <a:pt x="234896" y="62834"/>
                      <a:pt x="224125" y="58256"/>
                      <a:pt x="217714" y="50242"/>
                    </a:cubicBezTo>
                    <a:cubicBezTo>
                      <a:pt x="209541" y="40026"/>
                      <a:pt x="206159" y="25758"/>
                      <a:pt x="195943" y="17585"/>
                    </a:cubicBezTo>
                    <a:cubicBezTo>
                      <a:pt x="186983" y="10417"/>
                      <a:pt x="215900" y="28471"/>
                      <a:pt x="195943" y="2847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Freeform 360"/>
              <p:cNvSpPr/>
              <p:nvPr/>
            </p:nvSpPr>
            <p:spPr>
              <a:xfrm>
                <a:off x="6683829" y="3374571"/>
                <a:ext cx="278646" cy="414337"/>
              </a:xfrm>
              <a:custGeom>
                <a:avLst/>
                <a:gdLst>
                  <a:gd name="connsiteX0" fmla="*/ 195943 w 278646"/>
                  <a:gd name="connsiteY0" fmla="*/ 28471 h 414337"/>
                  <a:gd name="connsiteX1" fmla="*/ 76200 w 278646"/>
                  <a:gd name="connsiteY1" fmla="*/ 17585 h 414337"/>
                  <a:gd name="connsiteX2" fmla="*/ 43543 w 278646"/>
                  <a:gd name="connsiteY2" fmla="*/ 28471 h 414337"/>
                  <a:gd name="connsiteX3" fmla="*/ 21772 w 278646"/>
                  <a:gd name="connsiteY3" fmla="*/ 61128 h 414337"/>
                  <a:gd name="connsiteX4" fmla="*/ 0 w 278646"/>
                  <a:gd name="connsiteY4" fmla="*/ 126442 h 414337"/>
                  <a:gd name="connsiteX5" fmla="*/ 21772 w 278646"/>
                  <a:gd name="connsiteY5" fmla="*/ 322385 h 414337"/>
                  <a:gd name="connsiteX6" fmla="*/ 43543 w 278646"/>
                  <a:gd name="connsiteY6" fmla="*/ 365928 h 414337"/>
                  <a:gd name="connsiteX7" fmla="*/ 76200 w 278646"/>
                  <a:gd name="connsiteY7" fmla="*/ 387699 h 414337"/>
                  <a:gd name="connsiteX8" fmla="*/ 163286 w 278646"/>
                  <a:gd name="connsiteY8" fmla="*/ 409471 h 414337"/>
                  <a:gd name="connsiteX9" fmla="*/ 239486 w 278646"/>
                  <a:gd name="connsiteY9" fmla="*/ 398585 h 414337"/>
                  <a:gd name="connsiteX10" fmla="*/ 261257 w 278646"/>
                  <a:gd name="connsiteY10" fmla="*/ 333271 h 414337"/>
                  <a:gd name="connsiteX11" fmla="*/ 272143 w 278646"/>
                  <a:gd name="connsiteY11" fmla="*/ 300614 h 414337"/>
                  <a:gd name="connsiteX12" fmla="*/ 250372 w 278646"/>
                  <a:gd name="connsiteY12" fmla="*/ 115557 h 414337"/>
                  <a:gd name="connsiteX13" fmla="*/ 239486 w 278646"/>
                  <a:gd name="connsiteY13" fmla="*/ 72014 h 414337"/>
                  <a:gd name="connsiteX14" fmla="*/ 217714 w 278646"/>
                  <a:gd name="connsiteY14" fmla="*/ 50242 h 414337"/>
                  <a:gd name="connsiteX15" fmla="*/ 195943 w 278646"/>
                  <a:gd name="connsiteY15" fmla="*/ 17585 h 414337"/>
                  <a:gd name="connsiteX16" fmla="*/ 195943 w 278646"/>
                  <a:gd name="connsiteY16" fmla="*/ 28471 h 41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8646" h="414337">
                    <a:moveTo>
                      <a:pt x="195943" y="28471"/>
                    </a:moveTo>
                    <a:cubicBezTo>
                      <a:pt x="175986" y="28471"/>
                      <a:pt x="146538" y="0"/>
                      <a:pt x="76200" y="17585"/>
                    </a:cubicBezTo>
                    <a:cubicBezTo>
                      <a:pt x="65068" y="20368"/>
                      <a:pt x="54429" y="24842"/>
                      <a:pt x="43543" y="28471"/>
                    </a:cubicBezTo>
                    <a:cubicBezTo>
                      <a:pt x="36286" y="39357"/>
                      <a:pt x="27085" y="49173"/>
                      <a:pt x="21772" y="61128"/>
                    </a:cubicBezTo>
                    <a:cubicBezTo>
                      <a:pt x="12451" y="82099"/>
                      <a:pt x="0" y="126442"/>
                      <a:pt x="0" y="126442"/>
                    </a:cubicBezTo>
                    <a:cubicBezTo>
                      <a:pt x="2646" y="163481"/>
                      <a:pt x="1267" y="267705"/>
                      <a:pt x="21772" y="322385"/>
                    </a:cubicBezTo>
                    <a:cubicBezTo>
                      <a:pt x="27470" y="337579"/>
                      <a:pt x="33154" y="353462"/>
                      <a:pt x="43543" y="365928"/>
                    </a:cubicBezTo>
                    <a:cubicBezTo>
                      <a:pt x="51918" y="375979"/>
                      <a:pt x="64498" y="381848"/>
                      <a:pt x="76200" y="387699"/>
                    </a:cubicBezTo>
                    <a:cubicBezTo>
                      <a:pt x="98517" y="398857"/>
                      <a:pt x="142582" y="405330"/>
                      <a:pt x="163286" y="409471"/>
                    </a:cubicBezTo>
                    <a:cubicBezTo>
                      <a:pt x="188686" y="405842"/>
                      <a:pt x="219233" y="414337"/>
                      <a:pt x="239486" y="398585"/>
                    </a:cubicBezTo>
                    <a:cubicBezTo>
                      <a:pt x="257601" y="384496"/>
                      <a:pt x="254000" y="355042"/>
                      <a:pt x="261257" y="333271"/>
                    </a:cubicBezTo>
                    <a:lnTo>
                      <a:pt x="272143" y="300614"/>
                    </a:lnTo>
                    <a:cubicBezTo>
                      <a:pt x="254736" y="56924"/>
                      <a:pt x="278646" y="214519"/>
                      <a:pt x="250372" y="115557"/>
                    </a:cubicBezTo>
                    <a:cubicBezTo>
                      <a:pt x="246262" y="101172"/>
                      <a:pt x="246177" y="85396"/>
                      <a:pt x="239486" y="72014"/>
                    </a:cubicBezTo>
                    <a:cubicBezTo>
                      <a:pt x="234896" y="62834"/>
                      <a:pt x="224125" y="58256"/>
                      <a:pt x="217714" y="50242"/>
                    </a:cubicBezTo>
                    <a:cubicBezTo>
                      <a:pt x="209541" y="40026"/>
                      <a:pt x="206159" y="25758"/>
                      <a:pt x="195943" y="17585"/>
                    </a:cubicBezTo>
                    <a:cubicBezTo>
                      <a:pt x="186983" y="10417"/>
                      <a:pt x="215900" y="28471"/>
                      <a:pt x="195943" y="2847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1355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00833 3.33333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4267200"/>
            <a:ext cx="4343400" cy="198120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en-US" dirty="0" smtClean="0"/>
              <a:t>Eosinophil migration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dirty="0" smtClean="0"/>
              <a:t>Alters </a:t>
            </a:r>
            <a:r>
              <a:rPr lang="en-US" dirty="0" smtClean="0"/>
              <a:t>chemokine production by DCs</a:t>
            </a:r>
          </a:p>
          <a:p>
            <a:pPr>
              <a:buClr>
                <a:schemeClr val="accent6">
                  <a:lumMod val="50000"/>
                </a:schemeClr>
              </a:buClr>
              <a:buNone/>
            </a:pPr>
            <a:endParaRPr lang="en-US" dirty="0" smtClean="0"/>
          </a:p>
          <a:p>
            <a:pPr>
              <a:buClr>
                <a:schemeClr val="accent6">
                  <a:lumMod val="50000"/>
                </a:schemeClr>
              </a:buClr>
            </a:pPr>
            <a:endParaRPr lang="en-US" dirty="0" smtClean="0"/>
          </a:p>
          <a:p>
            <a:pPr>
              <a:buClr>
                <a:schemeClr val="accent6">
                  <a:lumMod val="50000"/>
                </a:schemeClr>
              </a:buClr>
            </a:pPr>
            <a:endParaRPr lang="en-US" dirty="0" smtClean="0"/>
          </a:p>
          <a:p>
            <a:pPr>
              <a:buClr>
                <a:schemeClr val="accent6">
                  <a:lumMod val="50000"/>
                </a:schemeClr>
              </a:buClr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4267200"/>
            <a:ext cx="4267200" cy="1828800"/>
          </a:xfrm>
        </p:spPr>
        <p:txBody>
          <a:bodyPr>
            <a:normAutofit/>
          </a:bodyPr>
          <a:lstStyle/>
          <a:p>
            <a:pPr>
              <a:buClr>
                <a:srgbClr val="996600"/>
              </a:buClr>
            </a:pPr>
            <a:r>
              <a:rPr lang="en-US" dirty="0" smtClean="0"/>
              <a:t>Induced upon activation</a:t>
            </a:r>
          </a:p>
          <a:p>
            <a:pPr>
              <a:buClr>
                <a:srgbClr val="996600"/>
              </a:buClr>
            </a:pPr>
            <a:r>
              <a:rPr lang="en-US" dirty="0" smtClean="0"/>
              <a:t>  T</a:t>
            </a:r>
            <a:r>
              <a:rPr lang="en-US" baseline="-25000" dirty="0" smtClean="0"/>
              <a:t>H</a:t>
            </a:r>
            <a:r>
              <a:rPr lang="en-US" dirty="0" smtClean="0"/>
              <a:t>1 and   </a:t>
            </a:r>
            <a:r>
              <a:rPr lang="en-US" dirty="0" smtClean="0"/>
              <a:t> T</a:t>
            </a:r>
            <a:r>
              <a:rPr lang="en-US" baseline="-25000" dirty="0" smtClean="0"/>
              <a:t>H</a:t>
            </a:r>
            <a:r>
              <a:rPr lang="en-US" dirty="0" smtClean="0"/>
              <a:t>2</a:t>
            </a:r>
            <a:endParaRPr lang="en-US" dirty="0" smtClean="0"/>
          </a:p>
          <a:p>
            <a:pPr>
              <a:buClr>
                <a:srgbClr val="996600"/>
              </a:buClr>
            </a:pPr>
            <a:r>
              <a:rPr lang="en-US" dirty="0" smtClean="0"/>
              <a:t> “pro-allergy”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0" y="1600200"/>
          <a:ext cx="91440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0" dirty="0" smtClean="0">
                <a:solidFill>
                  <a:srgbClr val="663300"/>
                </a:solidFill>
              </a:rPr>
              <a:t>VIP functions through two receptors</a:t>
            </a:r>
            <a:endParaRPr lang="en-US" sz="3600" b="0" dirty="0">
              <a:solidFill>
                <a:srgbClr val="663300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6477000" y="4876800"/>
            <a:ext cx="152400" cy="304800"/>
          </a:xfrm>
          <a:prstGeom prst="upArrow">
            <a:avLst/>
          </a:prstGeom>
          <a:solidFill>
            <a:srgbClr val="6633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5029200" y="4876800"/>
            <a:ext cx="152400" cy="304800"/>
          </a:xfrm>
          <a:prstGeom prst="downArrow">
            <a:avLst/>
          </a:prstGeom>
          <a:solidFill>
            <a:srgbClr val="6633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3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4191000" cy="2359795"/>
          </a:xfrm>
        </p:spPr>
        <p:txBody>
          <a:bodyPr>
            <a:normAutofit fontScale="90000"/>
          </a:bodyPr>
          <a:lstStyle/>
          <a:p>
            <a:pPr algn="l"/>
            <a:r>
              <a:rPr lang="en-US" b="0" dirty="0" smtClean="0"/>
              <a:t>Absence of VPAC-2 did not affect tissue inflammation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200400"/>
            <a:ext cx="4267200" cy="3505200"/>
          </a:xfrm>
        </p:spPr>
        <p:txBody>
          <a:bodyPr/>
          <a:lstStyle/>
          <a:p>
            <a:r>
              <a:rPr lang="en-US" dirty="0" smtClean="0"/>
              <a:t>Vascular smooth muscle increase was more apparent in KO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4492823" y="152400"/>
            <a:ext cx="4574977" cy="6553200"/>
            <a:chOff x="4492823" y="228600"/>
            <a:chExt cx="4574977" cy="6553200"/>
          </a:xfrm>
        </p:grpSpPr>
        <p:pic>
          <p:nvPicPr>
            <p:cNvPr id="4" name="Picture 3" descr="H&amp;E with insets cyan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24400" y="533400"/>
              <a:ext cx="4343400" cy="6248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5562600" y="228600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WT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72400" y="228600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KO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4334767" y="1230661"/>
              <a:ext cx="6238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Naïve</a:t>
              </a:r>
              <a:endParaRPr lang="en-US" sz="1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335339" y="2748856"/>
              <a:ext cx="6286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Day 3</a:t>
              </a:r>
              <a:endParaRPr lang="en-US" sz="1400" b="1" dirty="0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4335340" y="4351461"/>
              <a:ext cx="6286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Day 7</a:t>
              </a:r>
              <a:endParaRPr lang="en-US" sz="1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4290456" y="5932562"/>
              <a:ext cx="7184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Day 14</a:t>
              </a:r>
              <a:endParaRPr lang="en-US" sz="1400" b="1" dirty="0"/>
            </a:p>
          </p:txBody>
        </p: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458200" y="6324600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200</a:t>
            </a:r>
            <a:r>
              <a:rPr lang="en-US" sz="1400" dirty="0" smtClean="0">
                <a:sym typeface="Symbol"/>
              </a:rPr>
              <a:t>m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581001"/>
            <a:ext cx="2424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Samarasinghe et al, </a:t>
            </a:r>
            <a:r>
              <a:rPr lang="en-US" sz="1200" i="1" dirty="0" smtClean="0"/>
              <a:t>Peptides, </a:t>
            </a:r>
            <a:r>
              <a:rPr lang="en-US" sz="1200" dirty="0" smtClean="0"/>
              <a:t>2010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6328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DDC89F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Mice lacking VPAC-2 develop airway inflammation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30050" name="Object 2"/>
          <p:cNvGraphicFramePr>
            <a:graphicFrameLocks noChangeAspect="1"/>
          </p:cNvGraphicFramePr>
          <p:nvPr/>
        </p:nvGraphicFramePr>
        <p:xfrm>
          <a:off x="76200" y="1981200"/>
          <a:ext cx="9144000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Prism 4" r:id="rId3" imgW="7889040" imgH="4261320" progId="Prism4.Document">
                  <p:embed/>
                </p:oleObj>
              </mc:Choice>
              <mc:Fallback>
                <p:oleObj name="Prism 4" r:id="rId3" imgW="7889040" imgH="4261320" progId="Prism4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160" t="53645" r="2318" b="4292"/>
                      <a:stretch>
                        <a:fillRect/>
                      </a:stretch>
                    </p:blipFill>
                    <p:spPr bwMode="auto">
                      <a:xfrm>
                        <a:off x="76200" y="1981200"/>
                        <a:ext cx="9144000" cy="26987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21"/>
          <p:cNvGrpSpPr/>
          <p:nvPr/>
        </p:nvGrpSpPr>
        <p:grpSpPr>
          <a:xfrm>
            <a:off x="1600199" y="2286000"/>
            <a:ext cx="3200402" cy="1524000"/>
            <a:chOff x="1681716" y="3124200"/>
            <a:chExt cx="2977119" cy="1524000"/>
          </a:xfrm>
        </p:grpSpPr>
        <p:sp>
          <p:nvSpPr>
            <p:cNvPr id="8" name="Oval 7"/>
            <p:cNvSpPr/>
            <p:nvPr/>
          </p:nvSpPr>
          <p:spPr>
            <a:xfrm>
              <a:off x="4375300" y="3124200"/>
              <a:ext cx="283535" cy="1524000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681716" y="3505200"/>
              <a:ext cx="354420" cy="1143000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1905000"/>
            <a:ext cx="6858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562600" y="1981200"/>
            <a:ext cx="6858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24200" y="1905000"/>
            <a:ext cx="6858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5"/>
          <p:cNvSpPr>
            <a:spLocks noGrp="1"/>
          </p:cNvSpPr>
          <p:nvPr>
            <p:ph idx="1"/>
          </p:nvPr>
        </p:nvSpPr>
        <p:spPr>
          <a:xfrm>
            <a:off x="304800" y="5029200"/>
            <a:ext cx="8534400" cy="10668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VPAC-2 KO mice had a delay and reduction in eosinophil egression into airway lumen</a:t>
            </a:r>
            <a:endParaRPr lang="en-US" sz="3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943600" y="2514600"/>
            <a:ext cx="2819400" cy="2286000"/>
            <a:chOff x="5943600" y="2514600"/>
            <a:chExt cx="2819400" cy="2286000"/>
          </a:xfrm>
        </p:grpSpPr>
        <p:sp>
          <p:nvSpPr>
            <p:cNvPr id="15" name="Rectangle 14"/>
            <p:cNvSpPr/>
            <p:nvPr/>
          </p:nvSpPr>
          <p:spPr>
            <a:xfrm>
              <a:off x="5943600" y="2514600"/>
              <a:ext cx="1676400" cy="1905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477000" y="2895600"/>
              <a:ext cx="2286000" cy="1905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6581001"/>
            <a:ext cx="2424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Samarasinghe et al, </a:t>
            </a:r>
            <a:r>
              <a:rPr lang="en-US" sz="1200" i="1" dirty="0" smtClean="0"/>
              <a:t>Peptides, </a:t>
            </a:r>
            <a:r>
              <a:rPr lang="en-US" sz="1200" dirty="0" smtClean="0"/>
              <a:t>2010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233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VPAC-2 was down-regulated in allergic lungs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257800"/>
            <a:ext cx="8839200" cy="1447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Peak in VIP in the WT corresponded to eosinophil peak </a:t>
            </a:r>
          </a:p>
          <a:p>
            <a:r>
              <a:rPr lang="en-US" sz="2800" dirty="0" smtClean="0"/>
              <a:t>VPAC-2 was </a:t>
            </a:r>
            <a:r>
              <a:rPr lang="en-US" sz="2800" dirty="0" err="1" smtClean="0"/>
              <a:t>downregulated</a:t>
            </a:r>
            <a:r>
              <a:rPr lang="en-US" sz="2800" dirty="0" smtClean="0"/>
              <a:t> in the WT </a:t>
            </a:r>
            <a:endParaRPr lang="en-US" sz="2800" dirty="0"/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6561" name="Object 1"/>
          <p:cNvGraphicFramePr>
            <a:graphicFrameLocks noChangeAspect="1"/>
          </p:cNvGraphicFramePr>
          <p:nvPr/>
        </p:nvGraphicFramePr>
        <p:xfrm>
          <a:off x="228600" y="1219200"/>
          <a:ext cx="8681406" cy="410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r:id="rId4" imgW="7408080" imgH="3048480" progId="">
                  <p:embed/>
                </p:oleObj>
              </mc:Choice>
              <mc:Fallback>
                <p:oleObj r:id="rId4" imgW="7408080" imgH="3048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81" r="5467"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8681406" cy="410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1905000" y="2209800"/>
            <a:ext cx="457200" cy="2209800"/>
          </a:xfrm>
          <a:prstGeom prst="ellipse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477000" y="2286000"/>
            <a:ext cx="457200" cy="2209800"/>
          </a:xfrm>
          <a:prstGeom prst="ellipse">
            <a:avLst/>
          </a:prstGeom>
          <a:noFill/>
          <a:ln w="28575"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438400" y="3505200"/>
            <a:ext cx="1524000" cy="457200"/>
            <a:chOff x="2438400" y="3505200"/>
            <a:chExt cx="1524000" cy="457200"/>
          </a:xfrm>
        </p:grpSpPr>
        <p:sp>
          <p:nvSpPr>
            <p:cNvPr id="9" name="Down Arrow 8"/>
            <p:cNvSpPr/>
            <p:nvPr/>
          </p:nvSpPr>
          <p:spPr>
            <a:xfrm>
              <a:off x="2438400" y="3657600"/>
              <a:ext cx="152400" cy="304800"/>
            </a:xfrm>
            <a:prstGeom prst="downArrow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>
              <a:off x="3124200" y="3505200"/>
              <a:ext cx="152400" cy="304800"/>
            </a:xfrm>
            <a:prstGeom prst="downArrow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0"/>
            <p:cNvSpPr/>
            <p:nvPr/>
          </p:nvSpPr>
          <p:spPr>
            <a:xfrm>
              <a:off x="3810000" y="3581400"/>
              <a:ext cx="152400" cy="304800"/>
            </a:xfrm>
            <a:prstGeom prst="downArrow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6581001"/>
            <a:ext cx="2424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Samarasinghe et al, </a:t>
            </a:r>
            <a:r>
              <a:rPr lang="en-US" sz="1200" i="1" dirty="0" smtClean="0"/>
              <a:t>Peptides, </a:t>
            </a:r>
            <a:r>
              <a:rPr lang="en-US" sz="1200" dirty="0" smtClean="0"/>
              <a:t>2010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805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7" grpId="1" animBg="1"/>
      <p:bldP spid="8" grpId="0" animBg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3888"/>
            <a:ext cx="2819400" cy="3579912"/>
          </a:xfrm>
        </p:spPr>
        <p:txBody>
          <a:bodyPr>
            <a:normAutofit fontScale="90000"/>
          </a:bodyPr>
          <a:lstStyle/>
          <a:p>
            <a:pPr algn="l"/>
            <a:r>
              <a:rPr lang="en-US" b="0" dirty="0" smtClean="0"/>
              <a:t>More goblet cell metaplasia in the absence of VPAC-2</a:t>
            </a:r>
            <a:endParaRPr lang="en-US" b="0" dirty="0"/>
          </a:p>
        </p:txBody>
      </p:sp>
      <p:pic>
        <p:nvPicPr>
          <p:cNvPr id="5" name="Content Placeholder 3" descr="C:\Users\amali\Documents\Articles in progress\WT vs VPAC-2 KO\VPAC-2 KO develop asthma\Amalis PAS GC.jpg"/>
          <p:cNvPicPr>
            <a:picLocks/>
          </p:cNvPicPr>
          <p:nvPr/>
        </p:nvPicPr>
        <p:blipFill>
          <a:blip r:embed="rId3" cstate="print"/>
          <a:srcRect l="3659" t="80597" r="2439"/>
          <a:stretch>
            <a:fillRect/>
          </a:stretch>
        </p:blipFill>
        <p:spPr bwMode="auto">
          <a:xfrm>
            <a:off x="2667000" y="3733800"/>
            <a:ext cx="6477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867400" y="3810000"/>
            <a:ext cx="41333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81001"/>
            <a:ext cx="2424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Samarasinghe et al, </a:t>
            </a:r>
            <a:r>
              <a:rPr lang="en-US" sz="1200" i="1" dirty="0" smtClean="0"/>
              <a:t>Peptides, </a:t>
            </a:r>
            <a:r>
              <a:rPr lang="en-US" sz="1200" dirty="0" smtClean="0"/>
              <a:t>2010 </a:t>
            </a:r>
            <a:endParaRPr lang="en-US" sz="12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3581400" y="0"/>
            <a:ext cx="4876800" cy="3810000"/>
            <a:chOff x="3124200" y="0"/>
            <a:chExt cx="6019800" cy="4572000"/>
          </a:xfrm>
        </p:grpSpPr>
        <p:grpSp>
          <p:nvGrpSpPr>
            <p:cNvPr id="15" name="Group 14"/>
            <p:cNvGrpSpPr/>
            <p:nvPr/>
          </p:nvGrpSpPr>
          <p:grpSpPr>
            <a:xfrm>
              <a:off x="3124200" y="0"/>
              <a:ext cx="6019800" cy="4572000"/>
              <a:chOff x="3124200" y="0"/>
              <a:chExt cx="6019800" cy="4572000"/>
            </a:xfrm>
          </p:grpSpPr>
          <p:pic>
            <p:nvPicPr>
              <p:cNvPr id="4" name="Picture 2" descr="Fig 4 VPAC2 cel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b="32890"/>
              <a:stretch>
                <a:fillRect/>
              </a:stretch>
            </p:blipFill>
            <p:spPr bwMode="auto">
              <a:xfrm>
                <a:off x="3124200" y="0"/>
                <a:ext cx="6019800" cy="45720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4191000" y="0"/>
                <a:ext cx="569388" cy="369332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rgbClr val="6633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WT</a:t>
                </a:r>
                <a:endParaRPr lang="en-US" b="1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162800" y="0"/>
                <a:ext cx="543739" cy="369332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rgbClr val="6633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KO</a:t>
                </a:r>
                <a:endParaRPr lang="en-US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124200" y="0"/>
                <a:ext cx="79380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Naïve 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172200" y="0"/>
                <a:ext cx="79380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Naïve </a:t>
                </a:r>
                <a:endParaRPr lang="en-US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124200" y="2286000"/>
              <a:ext cx="80021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Day 7 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72200" y="2286000"/>
              <a:ext cx="80021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Day 7 </a:t>
              </a:r>
              <a:endParaRPr lang="en-US" dirty="0"/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848600" y="3429000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200</a:t>
            </a:r>
            <a:r>
              <a:rPr lang="en-US" sz="1400" dirty="0" smtClean="0">
                <a:sym typeface="Symbol"/>
              </a:rPr>
              <a:t>m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8887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0" dirty="0" err="1" smtClean="0"/>
              <a:t>IgA</a:t>
            </a:r>
            <a:r>
              <a:rPr lang="en-US" sz="4000" b="0" dirty="0" smtClean="0"/>
              <a:t> increased in the VPAC-2 KO</a:t>
            </a:r>
            <a:endParaRPr lang="en-US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257800"/>
            <a:ext cx="8534400" cy="1447800"/>
          </a:xfrm>
        </p:spPr>
        <p:txBody>
          <a:bodyPr/>
          <a:lstStyle/>
          <a:p>
            <a:r>
              <a:rPr lang="en-US" dirty="0" smtClean="0"/>
              <a:t>Naïve </a:t>
            </a:r>
            <a:r>
              <a:rPr lang="en-US" dirty="0" err="1" smtClean="0"/>
              <a:t>IgA</a:t>
            </a:r>
            <a:r>
              <a:rPr lang="en-US" dirty="0" smtClean="0"/>
              <a:t> was elevated in KO </a:t>
            </a:r>
          </a:p>
          <a:p>
            <a:r>
              <a:rPr lang="en-US" dirty="0" err="1" smtClean="0"/>
              <a:t>IgA</a:t>
            </a:r>
            <a:r>
              <a:rPr lang="en-US" dirty="0" smtClean="0"/>
              <a:t> was further induced in the BAL fluid of KO</a:t>
            </a:r>
            <a:endParaRPr lang="en-US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0" y="1316894"/>
          <a:ext cx="9144000" cy="3788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r:id="rId4" imgW="8926920" imgH="3565800" progId="">
                  <p:embed/>
                </p:oleObj>
              </mc:Choice>
              <mc:Fallback>
                <p:oleObj r:id="rId4" imgW="8926920" imgH="35658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49" t="2565" r="2560" b="2565"/>
                      <a:stretch>
                        <a:fillRect/>
                      </a:stretch>
                    </p:blipFill>
                    <p:spPr bwMode="auto">
                      <a:xfrm>
                        <a:off x="0" y="1316894"/>
                        <a:ext cx="9144000" cy="3788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33600" y="2286000"/>
            <a:ext cx="1981200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24600" y="2057400"/>
            <a:ext cx="19812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6554303"/>
            <a:ext cx="2459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Samarasinghe  et al, </a:t>
            </a:r>
            <a:r>
              <a:rPr lang="en-US" sz="1200" i="1" dirty="0" smtClean="0">
                <a:solidFill>
                  <a:schemeClr val="bg2">
                    <a:lumMod val="25000"/>
                  </a:schemeClr>
                </a:solidFill>
              </a:rPr>
              <a:t>Peptides,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2011, 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0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 smtClean="0"/>
              <a:t>More </a:t>
            </a:r>
            <a:r>
              <a:rPr lang="en-US" sz="3600" b="0" dirty="0" err="1" smtClean="0"/>
              <a:t>IgA</a:t>
            </a:r>
            <a:r>
              <a:rPr lang="en-US" sz="3600" b="0" dirty="0" smtClean="0"/>
              <a:t> producing cells were found in KO allergic lungs</a:t>
            </a:r>
            <a:endParaRPr lang="en-US" sz="3600" b="0" dirty="0"/>
          </a:p>
        </p:txBody>
      </p:sp>
      <p:grpSp>
        <p:nvGrpSpPr>
          <p:cNvPr id="9" name="Group 8"/>
          <p:cNvGrpSpPr/>
          <p:nvPr/>
        </p:nvGrpSpPr>
        <p:grpSpPr>
          <a:xfrm>
            <a:off x="1447800" y="1447800"/>
            <a:ext cx="6248400" cy="5106504"/>
            <a:chOff x="1447800" y="1524000"/>
            <a:chExt cx="6400800" cy="5181600"/>
          </a:xfrm>
          <a:effectLst/>
        </p:grpSpPr>
        <p:pic>
          <p:nvPicPr>
            <p:cNvPr id="2" name="Picture 1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800" y="1524000"/>
              <a:ext cx="6400800" cy="51816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1447800" y="3669268"/>
              <a:ext cx="1187184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Naïve WT</a:t>
              </a:r>
              <a:endParaRPr lang="en-US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48200" y="3733800"/>
              <a:ext cx="1193596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Day 7 WT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47800" y="6317876"/>
              <a:ext cx="1165704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Naïve KO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48200" y="6317877"/>
              <a:ext cx="1172116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Day 7 KO</a:t>
              </a:r>
              <a:endParaRPr lang="en-US" b="1" dirty="0"/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010400" y="6169223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200</a:t>
            </a:r>
            <a:r>
              <a:rPr lang="en-US" sz="1400" dirty="0" smtClean="0">
                <a:sym typeface="Symbol"/>
              </a:rPr>
              <a:t>m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554304"/>
            <a:ext cx="24980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Samarasinghe  et al., </a:t>
            </a:r>
            <a:r>
              <a:rPr lang="en-US" sz="1200" i="1" dirty="0" smtClean="0">
                <a:solidFill>
                  <a:schemeClr val="bg1"/>
                </a:solidFill>
              </a:rPr>
              <a:t>Peptides, </a:t>
            </a:r>
            <a:r>
              <a:rPr lang="en-US" sz="1200" dirty="0" smtClean="0">
                <a:solidFill>
                  <a:schemeClr val="bg1"/>
                </a:solidFill>
              </a:rPr>
              <a:t>2011, 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9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 b="25807"/>
          <a:stretch>
            <a:fillRect/>
          </a:stretch>
        </p:blipFill>
        <p:spPr bwMode="auto">
          <a:xfrm>
            <a:off x="1219200" y="0"/>
            <a:ext cx="67818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7625" y="6248400"/>
            <a:ext cx="2009775" cy="579438"/>
          </a:xfrm>
          <a:prstGeom prst="rect">
            <a:avLst/>
          </a:prstGeom>
          <a:solidFill>
            <a:srgbClr val="3399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/>
              <a:t>Wild-type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29400" y="6554304"/>
            <a:ext cx="2424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Samarasinghe et al., </a:t>
            </a:r>
            <a:r>
              <a:rPr lang="en-US" sz="1200" i="1" dirty="0" smtClean="0">
                <a:solidFill>
                  <a:schemeClr val="bg2">
                    <a:lumMod val="25000"/>
                  </a:schemeClr>
                </a:solidFill>
              </a:rPr>
              <a:t>Peptides,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2011 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33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 b="25737"/>
          <a:stretch>
            <a:fillRect/>
          </a:stretch>
        </p:blipFill>
        <p:spPr bwMode="auto">
          <a:xfrm>
            <a:off x="1219200" y="0"/>
            <a:ext cx="67056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9375" y="6248400"/>
            <a:ext cx="1825625" cy="557213"/>
          </a:xfrm>
          <a:prstGeom prst="rect">
            <a:avLst/>
          </a:prstGeom>
          <a:noFill/>
          <a:ln w="38100" algn="ctr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Knock-out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29400" y="6554304"/>
            <a:ext cx="2424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Samarasinghe et al., </a:t>
            </a:r>
            <a:r>
              <a:rPr lang="en-US" sz="1200" i="1" dirty="0" smtClean="0">
                <a:solidFill>
                  <a:schemeClr val="bg2">
                    <a:lumMod val="25000"/>
                  </a:schemeClr>
                </a:solidFill>
              </a:rPr>
              <a:t>Peptides,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2011 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92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0" dirty="0" smtClean="0"/>
              <a:t>Acknowledgements</a:t>
            </a:r>
            <a:endParaRPr lang="en-US" sz="4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600200"/>
            <a:ext cx="73914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Mentors</a:t>
            </a:r>
          </a:p>
          <a:p>
            <a:pPr lvl="1"/>
            <a:r>
              <a:rPr lang="en-US" dirty="0" smtClean="0"/>
              <a:t>Dr. Sami Said</a:t>
            </a:r>
          </a:p>
          <a:p>
            <a:pPr lvl="1"/>
            <a:r>
              <a:rPr lang="en-US" dirty="0" smtClean="0"/>
              <a:t>Dr. Jane Schuh</a:t>
            </a:r>
          </a:p>
          <a:p>
            <a:pPr lvl="1"/>
            <a:r>
              <a:rPr lang="en-US" dirty="0" smtClean="0"/>
              <a:t>Dr. Jon McCullers</a:t>
            </a:r>
          </a:p>
          <a:p>
            <a:endParaRPr lang="en-US" dirty="0" smtClean="0"/>
          </a:p>
          <a:p>
            <a:r>
              <a:rPr lang="en-US" dirty="0" smtClean="0"/>
              <a:t>Funding</a:t>
            </a:r>
          </a:p>
          <a:p>
            <a:pPr lvl="1"/>
            <a:r>
              <a:rPr lang="en-US" dirty="0" smtClean="0"/>
              <a:t>Presidential Fellowship, NDSU college of graduate studies</a:t>
            </a:r>
          </a:p>
          <a:p>
            <a:pPr lvl="1"/>
            <a:r>
              <a:rPr lang="en-US" dirty="0" smtClean="0"/>
              <a:t>COBRE (Jane Schuh)</a:t>
            </a:r>
          </a:p>
          <a:p>
            <a:pPr lvl="1"/>
            <a:r>
              <a:rPr lang="en-US" dirty="0" smtClean="0"/>
              <a:t>Le Bonheur Junior Faculty Award</a:t>
            </a:r>
          </a:p>
          <a:p>
            <a:pPr lvl="1"/>
            <a:r>
              <a:rPr lang="en-US" dirty="0" smtClean="0"/>
              <a:t>Bea Gerber Award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F37E-925C-48D5-8E48-8009103C43A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" name="Picture 9" descr="sa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1600200"/>
            <a:ext cx="1860997" cy="2642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http://www.lebonheur.org/static/lebonheur/images/hea-logo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445" y="5321753"/>
            <a:ext cx="1951259" cy="55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C:\Users\asamaras\Documents\Lb clu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06"/>
          <a:stretch/>
        </p:blipFill>
        <p:spPr bwMode="auto">
          <a:xfrm>
            <a:off x="5807214" y="5943600"/>
            <a:ext cx="1301469" cy="5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uthsc.edu/news/logos/UTicon-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507" y="6106951"/>
            <a:ext cx="1262493" cy="7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cs.ndsu.edu/stars/NDSU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287093"/>
            <a:ext cx="1447800" cy="106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41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543</Words>
  <Application>Microsoft Office PowerPoint</Application>
  <PresentationFormat>On-screen Show (4:3)</PresentationFormat>
  <Paragraphs>194</Paragraphs>
  <Slides>23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GraphPad Prism 4 Project</vt:lpstr>
      <vt:lpstr>PowerPoint Presentation</vt:lpstr>
      <vt:lpstr>Asthma research is important</vt:lpstr>
      <vt:lpstr>Asthma attack</vt:lpstr>
      <vt:lpstr>Animal models of human asthma are important</vt:lpstr>
      <vt:lpstr>Mimicking allergic asthma in mice</vt:lpstr>
      <vt:lpstr>Eosinophilic airway inflammation</vt:lpstr>
      <vt:lpstr>Increased mucus production</vt:lpstr>
      <vt:lpstr>Airway wall remodeling:             SM cell hyperplasia/hypertrophy   Subepithelial fibrosis</vt:lpstr>
      <vt:lpstr>Vasoactive Intestinal Peptide (VIP)</vt:lpstr>
      <vt:lpstr>VIP production is altered in allergic lungs</vt:lpstr>
      <vt:lpstr>PowerPoint Presentation</vt:lpstr>
      <vt:lpstr>Naïve Bronchial Epithelial Layer</vt:lpstr>
      <vt:lpstr>Allergic Bronchial Epithelial Layer</vt:lpstr>
      <vt:lpstr>VIP functions through two receptors</vt:lpstr>
      <vt:lpstr>Absence of VPAC-2 did not affect tissue inflammation</vt:lpstr>
      <vt:lpstr>PowerPoint Presentation</vt:lpstr>
      <vt:lpstr>VPAC-2 was down-regulated in allergic lungs</vt:lpstr>
      <vt:lpstr>More goblet cell metaplasia in the absence of VPAC-2</vt:lpstr>
      <vt:lpstr>IgA increased in the VPAC-2 KO</vt:lpstr>
      <vt:lpstr>More IgA producing cells were found in KO allergic lungs</vt:lpstr>
      <vt:lpstr>PowerPoint Presentation</vt:lpstr>
      <vt:lpstr>PowerPoint Presentation</vt:lpstr>
      <vt:lpstr>Acknowledgements</vt:lpstr>
    </vt:vector>
  </TitlesOfParts>
  <Company>University of Tennessee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w7x64110607</cp:lastModifiedBy>
  <cp:revision>11</cp:revision>
  <dcterms:created xsi:type="dcterms:W3CDTF">2014-10-17T19:18:48Z</dcterms:created>
  <dcterms:modified xsi:type="dcterms:W3CDTF">2014-10-20T13:18:12Z</dcterms:modified>
</cp:coreProperties>
</file>