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85" r:id="rId2"/>
    <p:sldId id="258" r:id="rId3"/>
    <p:sldId id="295" r:id="rId4"/>
    <p:sldId id="296" r:id="rId5"/>
    <p:sldId id="263" r:id="rId6"/>
    <p:sldId id="280" r:id="rId7"/>
    <p:sldId id="283" r:id="rId8"/>
    <p:sldId id="297" r:id="rId9"/>
    <p:sldId id="271" r:id="rId10"/>
    <p:sldId id="298" r:id="rId11"/>
    <p:sldId id="264" r:id="rId12"/>
    <p:sldId id="286" r:id="rId13"/>
    <p:sldId id="299" r:id="rId14"/>
    <p:sldId id="288" r:id="rId15"/>
    <p:sldId id="289" r:id="rId16"/>
    <p:sldId id="290" r:id="rId17"/>
    <p:sldId id="292" r:id="rId18"/>
    <p:sldId id="293" r:id="rId19"/>
    <p:sldId id="294" r:id="rId20"/>
    <p:sldId id="279" r:id="rId21"/>
    <p:sldId id="269" r:id="rId22"/>
    <p:sldId id="270" r:id="rId2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86" autoAdjust="0"/>
  </p:normalViewPr>
  <p:slideViewPr>
    <p:cSldViewPr>
      <p:cViewPr>
        <p:scale>
          <a:sx n="50" d="100"/>
          <a:sy n="50" d="100"/>
        </p:scale>
        <p:origin x="-1956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720728362382044"/>
          <c:y val="3.1299806117200242E-2"/>
          <c:w val="0.74074319589714832"/>
          <c:h val="0.810189794114931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 9'!$B$1:$B$2</c:f>
              <c:strCache>
                <c:ptCount val="1"/>
                <c:pt idx="0">
                  <c:v>  Insoluble B-Glucan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6000"/>
                    <a:shade val="51000"/>
                    <a:satMod val="130000"/>
                  </a:schemeClr>
                </a:gs>
                <a:gs pos="80000">
                  <a:schemeClr val="accent2">
                    <a:shade val="76000"/>
                    <a:shade val="93000"/>
                    <a:satMod val="130000"/>
                  </a:schemeClr>
                </a:gs>
                <a:gs pos="100000">
                  <a:schemeClr val="accent2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 9'!$A$3:$A$5</c:f>
              <c:strCache>
                <c:ptCount val="3"/>
                <c:pt idx="0">
                  <c:v>100% WBF </c:v>
                </c:pt>
                <c:pt idx="1">
                  <c:v>50% WBF</c:v>
                </c:pt>
                <c:pt idx="2">
                  <c:v>100% WWF</c:v>
                </c:pt>
              </c:strCache>
            </c:strRef>
          </c:cat>
          <c:val>
            <c:numRef>
              <c:f>'Fig 9'!$B$3:$B$5</c:f>
              <c:numCache>
                <c:formatCode>0.00</c:formatCode>
                <c:ptCount val="3"/>
                <c:pt idx="0">
                  <c:v>5.28</c:v>
                </c:pt>
                <c:pt idx="1">
                  <c:v>2.48</c:v>
                </c:pt>
                <c:pt idx="2">
                  <c:v>0.78</c:v>
                </c:pt>
              </c:numCache>
            </c:numRef>
          </c:val>
        </c:ser>
        <c:ser>
          <c:idx val="1"/>
          <c:order val="1"/>
          <c:tx>
            <c:strRef>
              <c:f>'Fig 9'!$C$1:$C$2</c:f>
              <c:strCache>
                <c:ptCount val="1"/>
                <c:pt idx="0">
                  <c:v>soluble B-Glucan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shade val="51000"/>
                    <a:satMod val="130000"/>
                  </a:schemeClr>
                </a:gs>
                <a:gs pos="80000">
                  <a:schemeClr val="accent2">
                    <a:tint val="77000"/>
                    <a:shade val="93000"/>
                    <a:satMod val="130000"/>
                  </a:schemeClr>
                </a:gs>
                <a:gs pos="100000">
                  <a:schemeClr val="accent2">
                    <a:tint val="77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'Fig 9'!$A$3:$A$5</c:f>
              <c:strCache>
                <c:ptCount val="3"/>
                <c:pt idx="0">
                  <c:v>100% WBF </c:v>
                </c:pt>
                <c:pt idx="1">
                  <c:v>50% WBF</c:v>
                </c:pt>
                <c:pt idx="2">
                  <c:v>100% WWF</c:v>
                </c:pt>
              </c:strCache>
            </c:strRef>
          </c:cat>
          <c:val>
            <c:numRef>
              <c:f>'Fig 9'!$C$3:$C$5</c:f>
              <c:numCache>
                <c:formatCode>0.00</c:formatCode>
                <c:ptCount val="3"/>
                <c:pt idx="0">
                  <c:v>1.9800000000000149</c:v>
                </c:pt>
                <c:pt idx="1">
                  <c:v>1.1299999999999848</c:v>
                </c:pt>
                <c:pt idx="2">
                  <c:v>0.25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54654720"/>
        <c:axId val="75837376"/>
      </c:barChart>
      <c:catAx>
        <c:axId val="1546547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Flour Blend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37376"/>
        <c:crosses val="autoZero"/>
        <c:auto val="1"/>
        <c:lblAlgn val="ctr"/>
        <c:lblOffset val="100"/>
        <c:noMultiLvlLbl val="0"/>
      </c:catAx>
      <c:valAx>
        <c:axId val="75837376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600"/>
                  <a:t>β</a:t>
                </a:r>
                <a:r>
                  <a:rPr lang="en-US" sz="1600"/>
                  <a:t>-Glucane content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5472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1050559599658"/>
          <c:y val="9.527911697622593E-2"/>
          <c:w val="0.62782045956246413"/>
          <c:h val="8.446351738332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0"/>
      <c:rotY val="0"/>
      <c:depthPercent val="60"/>
      <c:rAngAx val="0"/>
      <c:perspective val="1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226665836730884"/>
          <c:y val="3.1299730042193837E-2"/>
          <c:w val="0.82526490721303869"/>
          <c:h val="0.810189794114931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'Fig 16'!$A$2</c:f>
              <c:strCache>
                <c:ptCount val="1"/>
                <c:pt idx="0">
                  <c:v>TC</c:v>
                </c:pt>
              </c:strCache>
            </c:strRef>
          </c:tx>
          <c:invertIfNegative val="0"/>
          <c:cat>
            <c:strRef>
              <c:f>'Fig 16'!$B$1:$F$1</c:f>
              <c:strCache>
                <c:ptCount val="5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G5</c:v>
                </c:pt>
              </c:strCache>
            </c:strRef>
          </c:cat>
          <c:val>
            <c:numRef>
              <c:f>'Fig 16'!$B$2:$F$2</c:f>
              <c:numCache>
                <c:formatCode>0.00</c:formatCode>
                <c:ptCount val="5"/>
                <c:pt idx="0">
                  <c:v>76.440000000000026</c:v>
                </c:pt>
                <c:pt idx="1">
                  <c:v>119</c:v>
                </c:pt>
                <c:pt idx="2">
                  <c:v>96</c:v>
                </c:pt>
                <c:pt idx="3">
                  <c:v>107.11</c:v>
                </c:pt>
                <c:pt idx="4">
                  <c:v>99.22</c:v>
                </c:pt>
              </c:numCache>
            </c:numRef>
          </c:val>
        </c:ser>
        <c:ser>
          <c:idx val="1"/>
          <c:order val="1"/>
          <c:tx>
            <c:strRef>
              <c:f>'Fig 16'!$A$3</c:f>
              <c:strCache>
                <c:ptCount val="1"/>
                <c:pt idx="0">
                  <c:v>TG</c:v>
                </c:pt>
              </c:strCache>
            </c:strRef>
          </c:tx>
          <c:invertIfNegative val="0"/>
          <c:cat>
            <c:strRef>
              <c:f>'Fig 16'!$B$1:$F$1</c:f>
              <c:strCache>
                <c:ptCount val="5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G5</c:v>
                </c:pt>
              </c:strCache>
            </c:strRef>
          </c:cat>
          <c:val>
            <c:numRef>
              <c:f>'Fig 16'!$B$3:$F$3</c:f>
              <c:numCache>
                <c:formatCode>0.00</c:formatCode>
                <c:ptCount val="5"/>
                <c:pt idx="0">
                  <c:v>54.56</c:v>
                </c:pt>
                <c:pt idx="1">
                  <c:v>119.56</c:v>
                </c:pt>
                <c:pt idx="2">
                  <c:v>114.89</c:v>
                </c:pt>
                <c:pt idx="3">
                  <c:v>98.33</c:v>
                </c:pt>
                <c:pt idx="4">
                  <c:v>89.440000000000026</c:v>
                </c:pt>
              </c:numCache>
            </c:numRef>
          </c:val>
        </c:ser>
        <c:ser>
          <c:idx val="2"/>
          <c:order val="2"/>
          <c:tx>
            <c:strRef>
              <c:f>'Fig 16'!$A$4</c:f>
              <c:strCache>
                <c:ptCount val="1"/>
                <c:pt idx="0">
                  <c:v>HDL-c</c:v>
                </c:pt>
              </c:strCache>
            </c:strRef>
          </c:tx>
          <c:invertIfNegative val="0"/>
          <c:cat>
            <c:strRef>
              <c:f>'Fig 16'!$B$1:$F$1</c:f>
              <c:strCache>
                <c:ptCount val="5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G5</c:v>
                </c:pt>
              </c:strCache>
            </c:strRef>
          </c:cat>
          <c:val>
            <c:numRef>
              <c:f>'Fig 16'!$B$4:$F$4</c:f>
              <c:numCache>
                <c:formatCode>0.00</c:formatCode>
                <c:ptCount val="5"/>
                <c:pt idx="0">
                  <c:v>20.110000000000031</c:v>
                </c:pt>
                <c:pt idx="1">
                  <c:v>16.170000000000005</c:v>
                </c:pt>
                <c:pt idx="2">
                  <c:v>16.97</c:v>
                </c:pt>
                <c:pt idx="3">
                  <c:v>17.779999999999987</c:v>
                </c:pt>
                <c:pt idx="4">
                  <c:v>20.68</c:v>
                </c:pt>
              </c:numCache>
            </c:numRef>
          </c:val>
        </c:ser>
        <c:ser>
          <c:idx val="3"/>
          <c:order val="3"/>
          <c:tx>
            <c:strRef>
              <c:f>'Fig 16'!$A$5</c:f>
              <c:strCache>
                <c:ptCount val="1"/>
                <c:pt idx="0">
                  <c:v>LDL-c</c:v>
                </c:pt>
              </c:strCache>
            </c:strRef>
          </c:tx>
          <c:invertIfNegative val="0"/>
          <c:cat>
            <c:strRef>
              <c:f>'Fig 16'!$B$1:$F$1</c:f>
              <c:strCache>
                <c:ptCount val="5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G5</c:v>
                </c:pt>
              </c:strCache>
            </c:strRef>
          </c:cat>
          <c:val>
            <c:numRef>
              <c:f>'Fig 16'!$B$5:$F$5</c:f>
              <c:numCache>
                <c:formatCode>0.00</c:formatCode>
                <c:ptCount val="5"/>
                <c:pt idx="0">
                  <c:v>45.42</c:v>
                </c:pt>
                <c:pt idx="1">
                  <c:v>78.440000000000026</c:v>
                </c:pt>
                <c:pt idx="2">
                  <c:v>56.24</c:v>
                </c:pt>
                <c:pt idx="3">
                  <c:v>71.36999999999999</c:v>
                </c:pt>
                <c:pt idx="4">
                  <c:v>59.230000000000011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3778432"/>
        <c:axId val="75839680"/>
        <c:axId val="0"/>
      </c:bar3DChart>
      <c:catAx>
        <c:axId val="17377843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smtClean="0"/>
                  <a:t>Groups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75839680"/>
        <c:crosses val="autoZero"/>
        <c:auto val="1"/>
        <c:lblAlgn val="ctr"/>
        <c:lblOffset val="100"/>
        <c:noMultiLvlLbl val="0"/>
      </c:catAx>
      <c:valAx>
        <c:axId val="758396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TC, TG, HDL, </a:t>
                </a:r>
                <a:r>
                  <a:rPr lang="en-US" dirty="0" smtClean="0"/>
                  <a:t>LDL</a:t>
                </a:r>
                <a:endParaRPr lang="en-US" dirty="0"/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73778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2719047298838142"/>
          <c:y val="1.0364828578147429E-2"/>
          <c:w val="0.56857376470840471"/>
          <c:h val="6.3368825047826594E-2"/>
        </c:manualLayout>
      </c:layout>
      <c:overlay val="0"/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F685F5-E245-426E-9C95-B02F93AB7A52}" type="doc">
      <dgm:prSet loTypeId="urn:microsoft.com/office/officeart/2005/8/layout/arrow5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da-DK"/>
        </a:p>
      </dgm:t>
    </dgm:pt>
    <dgm:pt modelId="{A692D3E2-F31A-460A-83FD-81DD0C4BD7CE}">
      <dgm:prSet phldrT="[Text]"/>
      <dgm:spPr/>
      <dgm:t>
        <a:bodyPr/>
        <a:lstStyle/>
        <a:p>
          <a:r>
            <a:rPr lang="da-DK" b="1" dirty="0" err="1" smtClean="0"/>
            <a:t>Wheat</a:t>
          </a:r>
          <a:r>
            <a:rPr lang="da-DK" b="1" dirty="0" smtClean="0"/>
            <a:t> </a:t>
          </a:r>
          <a:r>
            <a:rPr lang="da-DK" b="1" dirty="0" err="1" smtClean="0"/>
            <a:t>shortage</a:t>
          </a:r>
          <a:r>
            <a:rPr lang="da-DK" b="1" dirty="0" smtClean="0"/>
            <a:t> </a:t>
          </a:r>
          <a:endParaRPr lang="da-DK" b="1" dirty="0"/>
        </a:p>
      </dgm:t>
    </dgm:pt>
    <dgm:pt modelId="{AEF1A68F-3FC7-4A6F-A5FC-F08D7A112D41}" type="parTrans" cxnId="{4CA0E715-F188-4A1A-AFF7-66E60694FFBA}">
      <dgm:prSet/>
      <dgm:spPr/>
      <dgm:t>
        <a:bodyPr/>
        <a:lstStyle/>
        <a:p>
          <a:endParaRPr lang="da-DK"/>
        </a:p>
      </dgm:t>
    </dgm:pt>
    <dgm:pt modelId="{15CF659F-2F22-4C0B-AC62-45D6E34051C6}" type="sibTrans" cxnId="{4CA0E715-F188-4A1A-AFF7-66E60694FFBA}">
      <dgm:prSet/>
      <dgm:spPr/>
      <dgm:t>
        <a:bodyPr/>
        <a:lstStyle/>
        <a:p>
          <a:endParaRPr lang="da-DK"/>
        </a:p>
      </dgm:t>
    </dgm:pt>
    <dgm:pt modelId="{CBF41036-CDDD-481A-BB1D-DF72644A96F6}">
      <dgm:prSet phldrT="[Text]" custT="1"/>
      <dgm:spPr/>
      <dgm:t>
        <a:bodyPr/>
        <a:lstStyle/>
        <a:p>
          <a:r>
            <a:rPr lang="da-DK" sz="2800" b="1" dirty="0" smtClean="0"/>
            <a:t>Metabolic </a:t>
          </a:r>
          <a:r>
            <a:rPr lang="da-DK" sz="2800" b="1" dirty="0" err="1" smtClean="0"/>
            <a:t>Diseases</a:t>
          </a:r>
          <a:r>
            <a:rPr lang="da-DK" sz="2800" b="1" dirty="0" smtClean="0"/>
            <a:t> </a:t>
          </a:r>
          <a:r>
            <a:rPr lang="da-DK" sz="2500" dirty="0" smtClean="0">
              <a:solidFill>
                <a:schemeClr val="tx1"/>
              </a:solidFill>
            </a:rPr>
            <a:t>(</a:t>
          </a:r>
          <a:r>
            <a:rPr lang="da-DK" sz="2000" dirty="0" smtClean="0">
              <a:solidFill>
                <a:schemeClr val="tx1"/>
              </a:solidFill>
            </a:rPr>
            <a:t>Obesity, T2D, CVD, MS)</a:t>
          </a:r>
          <a:endParaRPr lang="da-DK" sz="2500" dirty="0">
            <a:solidFill>
              <a:schemeClr val="tx1"/>
            </a:solidFill>
          </a:endParaRPr>
        </a:p>
      </dgm:t>
    </dgm:pt>
    <dgm:pt modelId="{14482472-3C4C-4DDA-BF06-A9C2EDED930E}" type="parTrans" cxnId="{53C22A14-12E0-4689-B9B1-247A094F3093}">
      <dgm:prSet/>
      <dgm:spPr/>
      <dgm:t>
        <a:bodyPr/>
        <a:lstStyle/>
        <a:p>
          <a:endParaRPr lang="da-DK"/>
        </a:p>
      </dgm:t>
    </dgm:pt>
    <dgm:pt modelId="{6BE87FC2-50F6-41A4-AEE6-F4AB661D589C}" type="sibTrans" cxnId="{53C22A14-12E0-4689-B9B1-247A094F3093}">
      <dgm:prSet/>
      <dgm:spPr/>
      <dgm:t>
        <a:bodyPr/>
        <a:lstStyle/>
        <a:p>
          <a:endParaRPr lang="da-DK"/>
        </a:p>
      </dgm:t>
    </dgm:pt>
    <dgm:pt modelId="{8E0F0FF1-7012-4077-BA86-C602145E3DDF}" type="pres">
      <dgm:prSet presAssocID="{55F685F5-E245-426E-9C95-B02F93AB7A5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3E391B-F808-42A8-8148-7B7F8169234A}" type="pres">
      <dgm:prSet presAssocID="{A692D3E2-F31A-460A-83FD-81DD0C4BD7CE}" presName="arrow" presStyleLbl="node1" presStyleIdx="0" presStyleCnt="2" custScaleX="87071" custScaleY="73373" custRadScaleRad="126319" custRadScaleInc="-2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088DF-B2B4-407C-ADD3-DC8985AD4EB8}" type="pres">
      <dgm:prSet presAssocID="{CBF41036-CDDD-481A-BB1D-DF72644A96F6}" presName="arrow" presStyleLbl="node1" presStyleIdx="1" presStyleCnt="2" custScaleX="91612" custScaleY="72598" custRadScaleRad="128421" custRadScaleInc="13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C22A14-12E0-4689-B9B1-247A094F3093}" srcId="{55F685F5-E245-426E-9C95-B02F93AB7A52}" destId="{CBF41036-CDDD-481A-BB1D-DF72644A96F6}" srcOrd="1" destOrd="0" parTransId="{14482472-3C4C-4DDA-BF06-A9C2EDED930E}" sibTransId="{6BE87FC2-50F6-41A4-AEE6-F4AB661D589C}"/>
    <dgm:cxn modelId="{DEAA659C-E321-435A-A17C-31FF1FAF7DC4}" type="presOf" srcId="{A692D3E2-F31A-460A-83FD-81DD0C4BD7CE}" destId="{D93E391B-F808-42A8-8148-7B7F8169234A}" srcOrd="0" destOrd="0" presId="urn:microsoft.com/office/officeart/2005/8/layout/arrow5"/>
    <dgm:cxn modelId="{4CA0E715-F188-4A1A-AFF7-66E60694FFBA}" srcId="{55F685F5-E245-426E-9C95-B02F93AB7A52}" destId="{A692D3E2-F31A-460A-83FD-81DD0C4BD7CE}" srcOrd="0" destOrd="0" parTransId="{AEF1A68F-3FC7-4A6F-A5FC-F08D7A112D41}" sibTransId="{15CF659F-2F22-4C0B-AC62-45D6E34051C6}"/>
    <dgm:cxn modelId="{6D138A92-6E0C-4703-BDA7-1F221FD07160}" type="presOf" srcId="{55F685F5-E245-426E-9C95-B02F93AB7A52}" destId="{8E0F0FF1-7012-4077-BA86-C602145E3DDF}" srcOrd="0" destOrd="0" presId="urn:microsoft.com/office/officeart/2005/8/layout/arrow5"/>
    <dgm:cxn modelId="{AFDAEDC4-D376-4CAA-862E-88E670E6DD0E}" type="presOf" srcId="{CBF41036-CDDD-481A-BB1D-DF72644A96F6}" destId="{FAA088DF-B2B4-407C-ADD3-DC8985AD4EB8}" srcOrd="0" destOrd="0" presId="urn:microsoft.com/office/officeart/2005/8/layout/arrow5"/>
    <dgm:cxn modelId="{387FEFE8-BCA0-4D34-846D-35B753C9496E}" type="presParOf" srcId="{8E0F0FF1-7012-4077-BA86-C602145E3DDF}" destId="{D93E391B-F808-42A8-8148-7B7F8169234A}" srcOrd="0" destOrd="0" presId="urn:microsoft.com/office/officeart/2005/8/layout/arrow5"/>
    <dgm:cxn modelId="{B7C669EE-D506-4EE3-B5E5-B0878D4A4687}" type="presParOf" srcId="{8E0F0FF1-7012-4077-BA86-C602145E3DDF}" destId="{FAA088DF-B2B4-407C-ADD3-DC8985AD4EB8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6D8DD-3804-4D01-95C0-4FAA83DB958F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54A41BE-977B-4FB3-B993-9ECFD01E06B7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High nutritional value (Protein, minerals, </a:t>
          </a:r>
          <a:r>
            <a:rPr lang="en-US" sz="2000" b="1" dirty="0" err="1" smtClean="0">
              <a:solidFill>
                <a:schemeClr val="tx1"/>
              </a:solidFill>
            </a:rPr>
            <a:t>vitamines</a:t>
          </a:r>
          <a:r>
            <a:rPr lang="en-US" sz="2000" b="1" dirty="0" smtClean="0">
              <a:solidFill>
                <a:schemeClr val="tx1"/>
              </a:solidFill>
            </a:rPr>
            <a:t>)</a:t>
          </a:r>
          <a:endParaRPr lang="en-US" sz="1800" dirty="0">
            <a:solidFill>
              <a:schemeClr val="tx1"/>
            </a:solidFill>
          </a:endParaRPr>
        </a:p>
      </dgm:t>
    </dgm:pt>
    <dgm:pt modelId="{AED36227-52FD-4D50-A05E-34EEBE6C2FCE}" type="parTrans" cxnId="{59C8C46B-D1B5-4A9C-9682-2873B3F48467}">
      <dgm:prSet/>
      <dgm:spPr/>
      <dgm:t>
        <a:bodyPr/>
        <a:lstStyle/>
        <a:p>
          <a:endParaRPr lang="en-US"/>
        </a:p>
      </dgm:t>
    </dgm:pt>
    <dgm:pt modelId="{616C18A0-8315-4DC2-9BB0-554AD3EB8453}" type="sibTrans" cxnId="{59C8C46B-D1B5-4A9C-9682-2873B3F48467}">
      <dgm:prSet/>
      <dgm:spPr/>
      <dgm:t>
        <a:bodyPr/>
        <a:lstStyle/>
        <a:p>
          <a:endParaRPr lang="en-US"/>
        </a:p>
      </dgm:t>
    </dgm:pt>
    <dgm:pt modelId="{17F63364-9656-40DE-B134-AB7BB6F90252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High dietary fiber content especially Beta-</a:t>
          </a:r>
          <a:r>
            <a:rPr lang="en-US" b="1" dirty="0" err="1" smtClean="0">
              <a:solidFill>
                <a:schemeClr val="tx1"/>
              </a:solidFill>
            </a:rPr>
            <a:t>glucan</a:t>
          </a:r>
          <a:r>
            <a:rPr lang="en-US" b="1" dirty="0" smtClean="0">
              <a:solidFill>
                <a:schemeClr val="tx1"/>
              </a:solidFill>
            </a:rPr>
            <a:t> (soluble &amp; insoluble)</a:t>
          </a:r>
          <a:endParaRPr lang="en-US" dirty="0">
            <a:solidFill>
              <a:schemeClr val="tx1"/>
            </a:solidFill>
          </a:endParaRPr>
        </a:p>
      </dgm:t>
    </dgm:pt>
    <dgm:pt modelId="{5CBC1FD7-CF34-43C8-822F-1DD4604114C9}" type="parTrans" cxnId="{34D4B098-D6AF-4B4C-99A3-C5C98DFCB4F4}">
      <dgm:prSet/>
      <dgm:spPr/>
      <dgm:t>
        <a:bodyPr/>
        <a:lstStyle/>
        <a:p>
          <a:endParaRPr lang="en-US"/>
        </a:p>
      </dgm:t>
    </dgm:pt>
    <dgm:pt modelId="{C89B4E83-8350-45C1-843F-7142EAD618AB}" type="sibTrans" cxnId="{34D4B098-D6AF-4B4C-99A3-C5C98DFCB4F4}">
      <dgm:prSet/>
      <dgm:spPr/>
      <dgm:t>
        <a:bodyPr/>
        <a:lstStyle/>
        <a:p>
          <a:endParaRPr lang="en-US"/>
        </a:p>
      </dgm:t>
    </dgm:pt>
    <dgm:pt modelId="{607203D7-AEF0-4ECE-BFCA-9911CB02A16F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Barley Reduces Blood glucose levels</a:t>
          </a:r>
        </a:p>
        <a:p>
          <a:r>
            <a:rPr lang="en-US" b="1" cap="none" dirty="0" smtClean="0">
              <a:solidFill>
                <a:schemeClr val="tx1"/>
              </a:solidFill>
            </a:rPr>
            <a:t>Barley improves Serum Lipids</a:t>
          </a:r>
        </a:p>
        <a:p>
          <a:r>
            <a:rPr lang="en-US" b="1" cap="none" dirty="0" smtClean="0">
              <a:solidFill>
                <a:schemeClr val="tx1"/>
              </a:solidFill>
            </a:rPr>
            <a:t>Barley Bread Lowers Cholesterol</a:t>
          </a:r>
          <a:endParaRPr lang="en-US" dirty="0">
            <a:solidFill>
              <a:schemeClr val="tx1"/>
            </a:solidFill>
          </a:endParaRPr>
        </a:p>
      </dgm:t>
    </dgm:pt>
    <dgm:pt modelId="{5AA37AF0-48F5-4A12-9065-B5F3C0F93A6C}" type="parTrans" cxnId="{C6A9CC1F-95E3-4AD4-965B-A7C197A4AF79}">
      <dgm:prSet/>
      <dgm:spPr/>
      <dgm:t>
        <a:bodyPr/>
        <a:lstStyle/>
        <a:p>
          <a:endParaRPr lang="en-US"/>
        </a:p>
      </dgm:t>
    </dgm:pt>
    <dgm:pt modelId="{D128B32E-2F20-426D-BBB7-E6529FCA3BCE}" type="sibTrans" cxnId="{C6A9CC1F-95E3-4AD4-965B-A7C197A4AF79}">
      <dgm:prSet/>
      <dgm:spPr/>
      <dgm:t>
        <a:bodyPr/>
        <a:lstStyle/>
        <a:p>
          <a:endParaRPr lang="en-US"/>
        </a:p>
      </dgm:t>
    </dgm:pt>
    <dgm:pt modelId="{69176959-717E-48A0-A7AA-215A08E0AC45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800" b="1" cap="none" dirty="0" smtClean="0">
              <a:solidFill>
                <a:schemeClr val="tx1"/>
              </a:solidFill>
            </a:rPr>
            <a:t>Greater Satiety, Fewer Calories Eaten With Barley</a:t>
          </a:r>
          <a:endParaRPr lang="da-DK" sz="1800" dirty="0">
            <a:solidFill>
              <a:schemeClr val="tx1"/>
            </a:solidFill>
          </a:endParaRPr>
        </a:p>
      </dgm:t>
    </dgm:pt>
    <dgm:pt modelId="{28E536D6-E44B-4B2A-BB12-448369C365FF}" type="parTrans" cxnId="{F505532F-7F8A-4DE3-85A5-BE7A0660BC34}">
      <dgm:prSet/>
      <dgm:spPr/>
      <dgm:t>
        <a:bodyPr/>
        <a:lstStyle/>
        <a:p>
          <a:endParaRPr lang="en-US"/>
        </a:p>
      </dgm:t>
    </dgm:pt>
    <dgm:pt modelId="{C0DE44FC-4FC9-4157-888D-E6FC5CAFD9EB}" type="sibTrans" cxnId="{F505532F-7F8A-4DE3-85A5-BE7A0660BC34}">
      <dgm:prSet/>
      <dgm:spPr/>
      <dgm:t>
        <a:bodyPr/>
        <a:lstStyle/>
        <a:p>
          <a:endParaRPr lang="en-US"/>
        </a:p>
      </dgm:t>
    </dgm:pt>
    <dgm:pt modelId="{20917CEC-2FE1-428E-B67F-00353B512ABA}" type="pres">
      <dgm:prSet presAssocID="{EDB6D8DD-3804-4D01-95C0-4FAA83DB95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C635422-7AF2-47D1-B2F6-3D7BADA9855C}" type="pres">
      <dgm:prSet presAssocID="{EDB6D8DD-3804-4D01-95C0-4FAA83DB958F}" presName="Name1" presStyleCnt="0"/>
      <dgm:spPr/>
      <dgm:t>
        <a:bodyPr/>
        <a:lstStyle/>
        <a:p>
          <a:endParaRPr lang="en-US"/>
        </a:p>
      </dgm:t>
    </dgm:pt>
    <dgm:pt modelId="{753A60B5-2C6F-46CB-B4A6-7895FDFA2358}" type="pres">
      <dgm:prSet presAssocID="{EDB6D8DD-3804-4D01-95C0-4FAA83DB958F}" presName="cycle" presStyleCnt="0"/>
      <dgm:spPr/>
      <dgm:t>
        <a:bodyPr/>
        <a:lstStyle/>
        <a:p>
          <a:endParaRPr lang="en-US"/>
        </a:p>
      </dgm:t>
    </dgm:pt>
    <dgm:pt modelId="{632A2171-2007-42F5-AB2F-5FB3B9141FDC}" type="pres">
      <dgm:prSet presAssocID="{EDB6D8DD-3804-4D01-95C0-4FAA83DB958F}" presName="srcNode" presStyleLbl="node1" presStyleIdx="0" presStyleCnt="4"/>
      <dgm:spPr/>
      <dgm:t>
        <a:bodyPr/>
        <a:lstStyle/>
        <a:p>
          <a:endParaRPr lang="en-US"/>
        </a:p>
      </dgm:t>
    </dgm:pt>
    <dgm:pt modelId="{64C652E0-9A35-4081-9A9F-7C00FA3EA1E5}" type="pres">
      <dgm:prSet presAssocID="{EDB6D8DD-3804-4D01-95C0-4FAA83DB958F}" presName="conn" presStyleLbl="parChTrans1D2" presStyleIdx="0" presStyleCnt="1"/>
      <dgm:spPr/>
      <dgm:t>
        <a:bodyPr/>
        <a:lstStyle/>
        <a:p>
          <a:endParaRPr lang="en-US"/>
        </a:p>
      </dgm:t>
    </dgm:pt>
    <dgm:pt modelId="{E7E7740A-0DD5-48CA-AFAE-0DBA742FC207}" type="pres">
      <dgm:prSet presAssocID="{EDB6D8DD-3804-4D01-95C0-4FAA83DB958F}" presName="extraNode" presStyleLbl="node1" presStyleIdx="0" presStyleCnt="4"/>
      <dgm:spPr/>
      <dgm:t>
        <a:bodyPr/>
        <a:lstStyle/>
        <a:p>
          <a:endParaRPr lang="en-US"/>
        </a:p>
      </dgm:t>
    </dgm:pt>
    <dgm:pt modelId="{344F2E3D-C7D9-42AD-BFCC-DA33AD6A0377}" type="pres">
      <dgm:prSet presAssocID="{EDB6D8DD-3804-4D01-95C0-4FAA83DB958F}" presName="dstNode" presStyleLbl="node1" presStyleIdx="0" presStyleCnt="4"/>
      <dgm:spPr/>
      <dgm:t>
        <a:bodyPr/>
        <a:lstStyle/>
        <a:p>
          <a:endParaRPr lang="en-US"/>
        </a:p>
      </dgm:t>
    </dgm:pt>
    <dgm:pt modelId="{A4C39A5F-BE4F-45A7-A7F6-39FC0DA79FE4}" type="pres">
      <dgm:prSet presAssocID="{154A41BE-977B-4FB3-B993-9ECFD01E06B7}" presName="text_1" presStyleLbl="node1" presStyleIdx="0" presStyleCnt="4" custScaleY="1398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FD82A1-D9DB-4820-9EB7-220DE56D314F}" type="pres">
      <dgm:prSet presAssocID="{154A41BE-977B-4FB3-B993-9ECFD01E06B7}" presName="accent_1" presStyleCnt="0"/>
      <dgm:spPr/>
      <dgm:t>
        <a:bodyPr/>
        <a:lstStyle/>
        <a:p>
          <a:endParaRPr lang="en-US"/>
        </a:p>
      </dgm:t>
    </dgm:pt>
    <dgm:pt modelId="{B7FC7718-F955-444D-A6C6-4970FE4AB765}" type="pres">
      <dgm:prSet presAssocID="{154A41BE-977B-4FB3-B993-9ECFD01E06B7}" presName="accentRepeatNode" presStyleLbl="solidFgAcc1" presStyleIdx="0" presStyleCnt="4"/>
      <dgm:spPr/>
      <dgm:t>
        <a:bodyPr/>
        <a:lstStyle/>
        <a:p>
          <a:endParaRPr lang="en-US"/>
        </a:p>
      </dgm:t>
    </dgm:pt>
    <dgm:pt modelId="{54BDB9A7-9F97-4A80-8386-FDFB167E829F}" type="pres">
      <dgm:prSet presAssocID="{17F63364-9656-40DE-B134-AB7BB6F90252}" presName="text_2" presStyleLbl="node1" presStyleIdx="1" presStyleCnt="4" custScaleY="119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3A18CE-8BB1-43FA-9166-C71A0DAD042A}" type="pres">
      <dgm:prSet presAssocID="{17F63364-9656-40DE-B134-AB7BB6F90252}" presName="accent_2" presStyleCnt="0"/>
      <dgm:spPr/>
      <dgm:t>
        <a:bodyPr/>
        <a:lstStyle/>
        <a:p>
          <a:endParaRPr lang="en-US"/>
        </a:p>
      </dgm:t>
    </dgm:pt>
    <dgm:pt modelId="{135363AD-DA66-4963-8680-AC1D8473A0A4}" type="pres">
      <dgm:prSet presAssocID="{17F63364-9656-40DE-B134-AB7BB6F90252}" presName="accentRepeatNode" presStyleLbl="solidFgAcc1" presStyleIdx="1" presStyleCnt="4"/>
      <dgm:spPr/>
      <dgm:t>
        <a:bodyPr/>
        <a:lstStyle/>
        <a:p>
          <a:endParaRPr lang="en-US"/>
        </a:p>
      </dgm:t>
    </dgm:pt>
    <dgm:pt modelId="{7BAA5AEB-5279-4BA0-9260-019559D9AABA}" type="pres">
      <dgm:prSet presAssocID="{607203D7-AEF0-4ECE-BFCA-9911CB02A16F}" presName="text_3" presStyleLbl="node1" presStyleIdx="2" presStyleCnt="4" custScaleY="138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00C51E-A4CE-48C3-AFF3-4126C4ECFF48}" type="pres">
      <dgm:prSet presAssocID="{607203D7-AEF0-4ECE-BFCA-9911CB02A16F}" presName="accent_3" presStyleCnt="0"/>
      <dgm:spPr/>
      <dgm:t>
        <a:bodyPr/>
        <a:lstStyle/>
        <a:p>
          <a:endParaRPr lang="en-US"/>
        </a:p>
      </dgm:t>
    </dgm:pt>
    <dgm:pt modelId="{DCBB66C3-5CDF-48C9-BBA2-6F505A2B4A81}" type="pres">
      <dgm:prSet presAssocID="{607203D7-AEF0-4ECE-BFCA-9911CB02A16F}" presName="accentRepeatNode" presStyleLbl="solidFgAcc1" presStyleIdx="2" presStyleCnt="4"/>
      <dgm:spPr/>
      <dgm:t>
        <a:bodyPr/>
        <a:lstStyle/>
        <a:p>
          <a:endParaRPr lang="en-US"/>
        </a:p>
      </dgm:t>
    </dgm:pt>
    <dgm:pt modelId="{6E3DD970-047D-47DE-AB4E-FAAFB02DD923}" type="pres">
      <dgm:prSet presAssocID="{69176959-717E-48A0-A7AA-215A08E0AC45}" presName="text_4" presStyleLbl="node1" presStyleIdx="3" presStyleCnt="4" custScaleX="87976" custScaleY="122699" custLinFactNeighborX="5143" custLinFactNeighborY="24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D9E41-5A7C-44AA-A3D2-EB3ACC859E57}" type="pres">
      <dgm:prSet presAssocID="{69176959-717E-48A0-A7AA-215A08E0AC45}" presName="accent_4" presStyleCnt="0"/>
      <dgm:spPr/>
      <dgm:t>
        <a:bodyPr/>
        <a:lstStyle/>
        <a:p>
          <a:endParaRPr lang="en-US"/>
        </a:p>
      </dgm:t>
    </dgm:pt>
    <dgm:pt modelId="{ECB837DE-A3A5-41F6-BEB8-0BC7AF573399}" type="pres">
      <dgm:prSet presAssocID="{69176959-717E-48A0-A7AA-215A08E0AC45}" presName="accentRepeatNode" presStyleLbl="solidFgAcc1" presStyleIdx="3" presStyleCnt="4" custLinFactNeighborX="47401" custLinFactNeighborY="28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C6A9CC1F-95E3-4AD4-965B-A7C197A4AF79}" srcId="{EDB6D8DD-3804-4D01-95C0-4FAA83DB958F}" destId="{607203D7-AEF0-4ECE-BFCA-9911CB02A16F}" srcOrd="2" destOrd="0" parTransId="{5AA37AF0-48F5-4A12-9065-B5F3C0F93A6C}" sibTransId="{D128B32E-2F20-426D-BBB7-E6529FCA3BCE}"/>
    <dgm:cxn modelId="{F505532F-7F8A-4DE3-85A5-BE7A0660BC34}" srcId="{EDB6D8DD-3804-4D01-95C0-4FAA83DB958F}" destId="{69176959-717E-48A0-A7AA-215A08E0AC45}" srcOrd="3" destOrd="0" parTransId="{28E536D6-E44B-4B2A-BB12-448369C365FF}" sibTransId="{C0DE44FC-4FC9-4157-888D-E6FC5CAFD9EB}"/>
    <dgm:cxn modelId="{A5159F63-F298-434C-AB55-F0171F12C7AE}" type="presOf" srcId="{616C18A0-8315-4DC2-9BB0-554AD3EB8453}" destId="{64C652E0-9A35-4081-9A9F-7C00FA3EA1E5}" srcOrd="0" destOrd="0" presId="urn:microsoft.com/office/officeart/2008/layout/VerticalCurvedList"/>
    <dgm:cxn modelId="{A8C69D39-F41A-4901-882A-5BFE9EEBF5FC}" type="presOf" srcId="{607203D7-AEF0-4ECE-BFCA-9911CB02A16F}" destId="{7BAA5AEB-5279-4BA0-9260-019559D9AABA}" srcOrd="0" destOrd="0" presId="urn:microsoft.com/office/officeart/2008/layout/VerticalCurvedList"/>
    <dgm:cxn modelId="{E76BEAB3-8D7C-4AD7-9DD0-5C0EF1AFDD69}" type="presOf" srcId="{154A41BE-977B-4FB3-B993-9ECFD01E06B7}" destId="{A4C39A5F-BE4F-45A7-A7F6-39FC0DA79FE4}" srcOrd="0" destOrd="0" presId="urn:microsoft.com/office/officeart/2008/layout/VerticalCurvedList"/>
    <dgm:cxn modelId="{34D4B098-D6AF-4B4C-99A3-C5C98DFCB4F4}" srcId="{EDB6D8DD-3804-4D01-95C0-4FAA83DB958F}" destId="{17F63364-9656-40DE-B134-AB7BB6F90252}" srcOrd="1" destOrd="0" parTransId="{5CBC1FD7-CF34-43C8-822F-1DD4604114C9}" sibTransId="{C89B4E83-8350-45C1-843F-7142EAD618AB}"/>
    <dgm:cxn modelId="{59C8C46B-D1B5-4A9C-9682-2873B3F48467}" srcId="{EDB6D8DD-3804-4D01-95C0-4FAA83DB958F}" destId="{154A41BE-977B-4FB3-B993-9ECFD01E06B7}" srcOrd="0" destOrd="0" parTransId="{AED36227-52FD-4D50-A05E-34EEBE6C2FCE}" sibTransId="{616C18A0-8315-4DC2-9BB0-554AD3EB8453}"/>
    <dgm:cxn modelId="{55034F1F-540F-4C25-A3F6-21D48020C42B}" type="presOf" srcId="{69176959-717E-48A0-A7AA-215A08E0AC45}" destId="{6E3DD970-047D-47DE-AB4E-FAAFB02DD923}" srcOrd="0" destOrd="0" presId="urn:microsoft.com/office/officeart/2008/layout/VerticalCurvedList"/>
    <dgm:cxn modelId="{60D292F7-D95E-484A-8E29-8EF2C9ABB8DC}" type="presOf" srcId="{17F63364-9656-40DE-B134-AB7BB6F90252}" destId="{54BDB9A7-9F97-4A80-8386-FDFB167E829F}" srcOrd="0" destOrd="0" presId="urn:microsoft.com/office/officeart/2008/layout/VerticalCurvedList"/>
    <dgm:cxn modelId="{E513A971-0B3E-4A8B-A98E-BE73817C3F08}" type="presOf" srcId="{EDB6D8DD-3804-4D01-95C0-4FAA83DB958F}" destId="{20917CEC-2FE1-428E-B67F-00353B512ABA}" srcOrd="0" destOrd="0" presId="urn:microsoft.com/office/officeart/2008/layout/VerticalCurvedList"/>
    <dgm:cxn modelId="{F4411842-9144-413D-BC90-A5E5630BAD24}" type="presParOf" srcId="{20917CEC-2FE1-428E-B67F-00353B512ABA}" destId="{7C635422-7AF2-47D1-B2F6-3D7BADA9855C}" srcOrd="0" destOrd="0" presId="urn:microsoft.com/office/officeart/2008/layout/VerticalCurvedList"/>
    <dgm:cxn modelId="{EA601C00-438C-4E1E-9D75-DFEF15EF4F66}" type="presParOf" srcId="{7C635422-7AF2-47D1-B2F6-3D7BADA9855C}" destId="{753A60B5-2C6F-46CB-B4A6-7895FDFA2358}" srcOrd="0" destOrd="0" presId="urn:microsoft.com/office/officeart/2008/layout/VerticalCurvedList"/>
    <dgm:cxn modelId="{B4E60F54-53B7-456F-B8A6-B1115D2DAD12}" type="presParOf" srcId="{753A60B5-2C6F-46CB-B4A6-7895FDFA2358}" destId="{632A2171-2007-42F5-AB2F-5FB3B9141FDC}" srcOrd="0" destOrd="0" presId="urn:microsoft.com/office/officeart/2008/layout/VerticalCurvedList"/>
    <dgm:cxn modelId="{E5BEA901-7BAC-462E-A7E1-4EC7A5A85F55}" type="presParOf" srcId="{753A60B5-2C6F-46CB-B4A6-7895FDFA2358}" destId="{64C652E0-9A35-4081-9A9F-7C00FA3EA1E5}" srcOrd="1" destOrd="0" presId="urn:microsoft.com/office/officeart/2008/layout/VerticalCurvedList"/>
    <dgm:cxn modelId="{C48FCCB8-8B01-40B8-9DAA-0EEFCAC333EF}" type="presParOf" srcId="{753A60B5-2C6F-46CB-B4A6-7895FDFA2358}" destId="{E7E7740A-0DD5-48CA-AFAE-0DBA742FC207}" srcOrd="2" destOrd="0" presId="urn:microsoft.com/office/officeart/2008/layout/VerticalCurvedList"/>
    <dgm:cxn modelId="{81CCF01B-759F-4AC1-9669-F5D53C2D6F20}" type="presParOf" srcId="{753A60B5-2C6F-46CB-B4A6-7895FDFA2358}" destId="{344F2E3D-C7D9-42AD-BFCC-DA33AD6A0377}" srcOrd="3" destOrd="0" presId="urn:microsoft.com/office/officeart/2008/layout/VerticalCurvedList"/>
    <dgm:cxn modelId="{3A28ACA3-0E29-4089-95A7-D0BD96BE8AC4}" type="presParOf" srcId="{7C635422-7AF2-47D1-B2F6-3D7BADA9855C}" destId="{A4C39A5F-BE4F-45A7-A7F6-39FC0DA79FE4}" srcOrd="1" destOrd="0" presId="urn:microsoft.com/office/officeart/2008/layout/VerticalCurvedList"/>
    <dgm:cxn modelId="{A169B7D2-555F-48F1-BF2D-EE5E6AA0F7B7}" type="presParOf" srcId="{7C635422-7AF2-47D1-B2F6-3D7BADA9855C}" destId="{3AFD82A1-D9DB-4820-9EB7-220DE56D314F}" srcOrd="2" destOrd="0" presId="urn:microsoft.com/office/officeart/2008/layout/VerticalCurvedList"/>
    <dgm:cxn modelId="{4FDF504F-4A62-40DE-9BD7-1228CDB23F88}" type="presParOf" srcId="{3AFD82A1-D9DB-4820-9EB7-220DE56D314F}" destId="{B7FC7718-F955-444D-A6C6-4970FE4AB765}" srcOrd="0" destOrd="0" presId="urn:microsoft.com/office/officeart/2008/layout/VerticalCurvedList"/>
    <dgm:cxn modelId="{24502DAC-8C3A-4E65-A2EC-E82E36CECC16}" type="presParOf" srcId="{7C635422-7AF2-47D1-B2F6-3D7BADA9855C}" destId="{54BDB9A7-9F97-4A80-8386-FDFB167E829F}" srcOrd="3" destOrd="0" presId="urn:microsoft.com/office/officeart/2008/layout/VerticalCurvedList"/>
    <dgm:cxn modelId="{C2CD70BE-155E-46C5-AE5A-67D543B6FAB3}" type="presParOf" srcId="{7C635422-7AF2-47D1-B2F6-3D7BADA9855C}" destId="{963A18CE-8BB1-43FA-9166-C71A0DAD042A}" srcOrd="4" destOrd="0" presId="urn:microsoft.com/office/officeart/2008/layout/VerticalCurvedList"/>
    <dgm:cxn modelId="{229CE268-F908-4907-8961-AE561EFDECB1}" type="presParOf" srcId="{963A18CE-8BB1-43FA-9166-C71A0DAD042A}" destId="{135363AD-DA66-4963-8680-AC1D8473A0A4}" srcOrd="0" destOrd="0" presId="urn:microsoft.com/office/officeart/2008/layout/VerticalCurvedList"/>
    <dgm:cxn modelId="{A5D81BBB-D2D5-4352-942E-BADB09A19D50}" type="presParOf" srcId="{7C635422-7AF2-47D1-B2F6-3D7BADA9855C}" destId="{7BAA5AEB-5279-4BA0-9260-019559D9AABA}" srcOrd="5" destOrd="0" presId="urn:microsoft.com/office/officeart/2008/layout/VerticalCurvedList"/>
    <dgm:cxn modelId="{ECE32143-CFAE-43ED-AF82-FE55A00F7B2C}" type="presParOf" srcId="{7C635422-7AF2-47D1-B2F6-3D7BADA9855C}" destId="{C600C51E-A4CE-48C3-AFF3-4126C4ECFF48}" srcOrd="6" destOrd="0" presId="urn:microsoft.com/office/officeart/2008/layout/VerticalCurvedList"/>
    <dgm:cxn modelId="{03B09F5D-9CD4-45B6-ADE7-7A3F72CABDD2}" type="presParOf" srcId="{C600C51E-A4CE-48C3-AFF3-4126C4ECFF48}" destId="{DCBB66C3-5CDF-48C9-BBA2-6F505A2B4A81}" srcOrd="0" destOrd="0" presId="urn:microsoft.com/office/officeart/2008/layout/VerticalCurvedList"/>
    <dgm:cxn modelId="{D5134AFD-9EA1-4C3D-B9F5-F60873B871C1}" type="presParOf" srcId="{7C635422-7AF2-47D1-B2F6-3D7BADA9855C}" destId="{6E3DD970-047D-47DE-AB4E-FAAFB02DD923}" srcOrd="7" destOrd="0" presId="urn:microsoft.com/office/officeart/2008/layout/VerticalCurvedList"/>
    <dgm:cxn modelId="{1243A88D-1069-452D-A94F-8E2FFA471183}" type="presParOf" srcId="{7C635422-7AF2-47D1-B2F6-3D7BADA9855C}" destId="{528D9E41-5A7C-44AA-A3D2-EB3ACC859E57}" srcOrd="8" destOrd="0" presId="urn:microsoft.com/office/officeart/2008/layout/VerticalCurvedList"/>
    <dgm:cxn modelId="{10016124-AD06-443A-B7D3-53496CC07638}" type="presParOf" srcId="{528D9E41-5A7C-44AA-A3D2-EB3ACC859E57}" destId="{ECB837DE-A3A5-41F6-BEB8-0BC7AF5733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0A2E68-4E86-4B9F-AD73-C40B368B0C00}" type="doc">
      <dgm:prSet loTypeId="urn:microsoft.com/office/officeart/2005/8/layout/vList4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da-DK"/>
        </a:p>
      </dgm:t>
    </dgm:pt>
    <dgm:pt modelId="{DEEC0100-910B-435A-A396-B4BADE139D3F}">
      <dgm:prSet phldrT="[Text]" custT="1"/>
      <dgm:spPr/>
      <dgm:t>
        <a:bodyPr/>
        <a:lstStyle/>
        <a:p>
          <a:r>
            <a:rPr lang="en-US" sz="2400" dirty="0" smtClean="0"/>
            <a:t>Whole barley bread improves lipid profile compared to Wheat based-diet</a:t>
          </a:r>
          <a:r>
            <a:rPr lang="en-US" sz="1600" dirty="0" smtClean="0"/>
            <a:t>.</a:t>
          </a:r>
          <a:endParaRPr lang="da-DK" sz="1600" dirty="0"/>
        </a:p>
      </dgm:t>
    </dgm:pt>
    <dgm:pt modelId="{9A30EB67-BA7E-4171-9138-E47122F5A8B0}" type="parTrans" cxnId="{67B868AA-73BC-42CF-A5D3-5E671A5DB2D5}">
      <dgm:prSet/>
      <dgm:spPr/>
      <dgm:t>
        <a:bodyPr/>
        <a:lstStyle/>
        <a:p>
          <a:endParaRPr lang="da-DK"/>
        </a:p>
      </dgm:t>
    </dgm:pt>
    <dgm:pt modelId="{FFCD650D-7A94-4664-8594-26222277AF18}" type="sibTrans" cxnId="{67B868AA-73BC-42CF-A5D3-5E671A5DB2D5}">
      <dgm:prSet/>
      <dgm:spPr/>
      <dgm:t>
        <a:bodyPr/>
        <a:lstStyle/>
        <a:p>
          <a:endParaRPr lang="da-DK"/>
        </a:p>
      </dgm:t>
    </dgm:pt>
    <dgm:pt modelId="{E745A273-CF67-4533-944B-AB2F7C1E89F9}">
      <dgm:prSet phldrT="[Text]" custT="1"/>
      <dgm:spPr/>
      <dgm:t>
        <a:bodyPr/>
        <a:lstStyle/>
        <a:p>
          <a:r>
            <a:rPr lang="en-US" sz="2400" dirty="0" smtClean="0"/>
            <a:t>Improvement in lipid profile is linked to </a:t>
          </a:r>
          <a:r>
            <a:rPr lang="en-US" sz="2400" dirty="0" err="1" smtClean="0"/>
            <a:t>betaglucan</a:t>
          </a:r>
          <a:r>
            <a:rPr lang="en-US" sz="2400" dirty="0" smtClean="0"/>
            <a:t> content in barley</a:t>
          </a:r>
          <a:r>
            <a:rPr lang="en-US" sz="1600" dirty="0" smtClean="0"/>
            <a:t>.</a:t>
          </a:r>
          <a:endParaRPr lang="da-DK" sz="1600" dirty="0"/>
        </a:p>
      </dgm:t>
    </dgm:pt>
    <dgm:pt modelId="{2A71ACE3-277C-4C8E-8DA0-0CDC345E4E3E}" type="parTrans" cxnId="{33AC217F-F220-446B-BDAE-DEE6D7F521B2}">
      <dgm:prSet/>
      <dgm:spPr/>
      <dgm:t>
        <a:bodyPr/>
        <a:lstStyle/>
        <a:p>
          <a:endParaRPr lang="da-DK"/>
        </a:p>
      </dgm:t>
    </dgm:pt>
    <dgm:pt modelId="{B2CBE7E7-15F7-4B92-B739-11A4C45CBD73}" type="sibTrans" cxnId="{33AC217F-F220-446B-BDAE-DEE6D7F521B2}">
      <dgm:prSet/>
      <dgm:spPr/>
      <dgm:t>
        <a:bodyPr/>
        <a:lstStyle/>
        <a:p>
          <a:endParaRPr lang="da-DK"/>
        </a:p>
      </dgm:t>
    </dgm:pt>
    <dgm:pt modelId="{9788113B-54A4-46B9-AB0C-83D61A3F5175}">
      <dgm:prSet custT="1"/>
      <dgm:spPr/>
      <dgm:t>
        <a:bodyPr/>
        <a:lstStyle/>
        <a:p>
          <a:r>
            <a:rPr lang="da-DK" sz="2000" dirty="0" smtClean="0"/>
            <a:t>Substitution of </a:t>
          </a:r>
          <a:r>
            <a:rPr lang="da-DK" sz="2000" dirty="0" err="1" smtClean="0"/>
            <a:t>wheat</a:t>
          </a:r>
          <a:r>
            <a:rPr lang="da-DK" sz="2000" dirty="0" smtClean="0"/>
            <a:t> </a:t>
          </a:r>
          <a:r>
            <a:rPr lang="da-DK" sz="2000" dirty="0" err="1" smtClean="0"/>
            <a:t>flour</a:t>
          </a:r>
          <a:r>
            <a:rPr lang="da-DK" sz="2000" dirty="0" smtClean="0"/>
            <a:t> with </a:t>
          </a:r>
          <a:r>
            <a:rPr lang="da-DK" sz="2000" dirty="0" err="1" smtClean="0"/>
            <a:t>whole</a:t>
          </a:r>
          <a:r>
            <a:rPr lang="da-DK" sz="2000" dirty="0" smtClean="0"/>
            <a:t> barley </a:t>
          </a:r>
          <a:r>
            <a:rPr lang="da-DK" sz="2000" dirty="0" err="1" smtClean="0"/>
            <a:t>flour</a:t>
          </a:r>
          <a:r>
            <a:rPr lang="da-DK" sz="2000" dirty="0" smtClean="0"/>
            <a:t> </a:t>
          </a:r>
          <a:r>
            <a:rPr lang="da-DK" sz="2000" dirty="0" err="1" smtClean="0"/>
            <a:t>could</a:t>
          </a:r>
          <a:r>
            <a:rPr lang="da-DK" sz="2000" dirty="0" smtClean="0"/>
            <a:t> </a:t>
          </a:r>
          <a:r>
            <a:rPr lang="da-DK" sz="2000" dirty="0" err="1" smtClean="0"/>
            <a:t>be</a:t>
          </a:r>
          <a:r>
            <a:rPr lang="da-DK" sz="2000" dirty="0" smtClean="0"/>
            <a:t> a smart solution for </a:t>
          </a:r>
          <a:r>
            <a:rPr lang="da-DK" sz="2000" dirty="0" err="1" smtClean="0"/>
            <a:t>wheat</a:t>
          </a:r>
          <a:r>
            <a:rPr lang="da-DK" sz="2000" dirty="0" smtClean="0"/>
            <a:t> </a:t>
          </a:r>
          <a:r>
            <a:rPr lang="da-DK" sz="2000" dirty="0" err="1" smtClean="0"/>
            <a:t>shortage</a:t>
          </a:r>
          <a:r>
            <a:rPr lang="da-DK" sz="2000" dirty="0" smtClean="0"/>
            <a:t> and </a:t>
          </a:r>
          <a:r>
            <a:rPr lang="da-DK" sz="2000" dirty="0" err="1" smtClean="0"/>
            <a:t>critical</a:t>
          </a:r>
          <a:r>
            <a:rPr lang="da-DK" sz="2000" dirty="0" smtClean="0"/>
            <a:t> </a:t>
          </a:r>
          <a:r>
            <a:rPr lang="da-DK" sz="2000" dirty="0" err="1" smtClean="0"/>
            <a:t>need</a:t>
          </a:r>
          <a:r>
            <a:rPr lang="da-DK" sz="2000" dirty="0" smtClean="0"/>
            <a:t> for </a:t>
          </a:r>
          <a:r>
            <a:rPr lang="da-DK" sz="2000" dirty="0" err="1" smtClean="0"/>
            <a:t>bread</a:t>
          </a:r>
          <a:r>
            <a:rPr lang="da-DK" sz="2000" dirty="0" smtClean="0"/>
            <a:t> </a:t>
          </a:r>
          <a:r>
            <a:rPr lang="da-DK" sz="2000" dirty="0" err="1" smtClean="0"/>
            <a:t>flour</a:t>
          </a:r>
          <a:r>
            <a:rPr lang="da-DK" sz="2000" dirty="0" smtClean="0"/>
            <a:t> </a:t>
          </a:r>
          <a:r>
            <a:rPr lang="da-DK" sz="2000" dirty="0" err="1" smtClean="0"/>
            <a:t>material</a:t>
          </a:r>
          <a:r>
            <a:rPr lang="da-DK" sz="2000" dirty="0" smtClean="0"/>
            <a:t> in </a:t>
          </a:r>
          <a:r>
            <a:rPr lang="da-DK" sz="2000" dirty="0" err="1" smtClean="0"/>
            <a:t>Egypt</a:t>
          </a:r>
          <a:r>
            <a:rPr lang="da-DK" sz="2000" dirty="0" smtClean="0"/>
            <a:t> and </a:t>
          </a:r>
          <a:r>
            <a:rPr lang="da-DK" sz="2000" dirty="0" err="1" smtClean="0"/>
            <a:t>could</a:t>
          </a:r>
          <a:r>
            <a:rPr lang="da-DK" sz="2000" dirty="0" smtClean="0"/>
            <a:t> </a:t>
          </a:r>
          <a:r>
            <a:rPr lang="da-DK" sz="2000" dirty="0" err="1" smtClean="0"/>
            <a:t>be</a:t>
          </a:r>
          <a:r>
            <a:rPr lang="da-DK" sz="2000" dirty="0" smtClean="0"/>
            <a:t> </a:t>
          </a:r>
          <a:r>
            <a:rPr lang="da-DK" sz="2000" dirty="0" err="1" smtClean="0"/>
            <a:t>pioneer</a:t>
          </a:r>
          <a:r>
            <a:rPr lang="da-DK" sz="2000" dirty="0" smtClean="0"/>
            <a:t> </a:t>
          </a:r>
          <a:r>
            <a:rPr lang="da-DK" sz="2000" dirty="0" err="1" smtClean="0"/>
            <a:t>intiation</a:t>
          </a:r>
          <a:r>
            <a:rPr lang="da-DK" sz="2000" dirty="0" smtClean="0"/>
            <a:t> for </a:t>
          </a:r>
          <a:r>
            <a:rPr lang="en-US" sz="2000" dirty="0" smtClean="0"/>
            <a:t>countries</a:t>
          </a:r>
          <a:r>
            <a:rPr lang="da-DK" sz="2000" dirty="0" smtClean="0"/>
            <a:t> facing hunger. </a:t>
          </a:r>
          <a:endParaRPr lang="da-DK" sz="2000" dirty="0"/>
        </a:p>
      </dgm:t>
    </dgm:pt>
    <dgm:pt modelId="{4363D6B6-FC6A-4562-93FB-D66EF91AA845}" type="parTrans" cxnId="{223A4773-8E57-40EE-8DCB-FE096F942F2F}">
      <dgm:prSet/>
      <dgm:spPr/>
      <dgm:t>
        <a:bodyPr/>
        <a:lstStyle/>
        <a:p>
          <a:endParaRPr lang="da-DK"/>
        </a:p>
      </dgm:t>
    </dgm:pt>
    <dgm:pt modelId="{DE18BEB4-BFDE-493A-A3AF-919DC8FFBC15}" type="sibTrans" cxnId="{223A4773-8E57-40EE-8DCB-FE096F942F2F}">
      <dgm:prSet/>
      <dgm:spPr/>
      <dgm:t>
        <a:bodyPr/>
        <a:lstStyle/>
        <a:p>
          <a:endParaRPr lang="da-DK"/>
        </a:p>
      </dgm:t>
    </dgm:pt>
    <dgm:pt modelId="{245252CE-F03B-4CA0-9D30-39A87F5FC8DC}" type="pres">
      <dgm:prSet presAssocID="{120A2E68-4E86-4B9F-AD73-C40B368B0C0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7E8D56-DFCF-4C65-934C-632B7D846827}" type="pres">
      <dgm:prSet presAssocID="{DEEC0100-910B-435A-A396-B4BADE139D3F}" presName="comp" presStyleCnt="0"/>
      <dgm:spPr/>
      <dgm:t>
        <a:bodyPr/>
        <a:lstStyle/>
        <a:p>
          <a:endParaRPr lang="en-US"/>
        </a:p>
      </dgm:t>
    </dgm:pt>
    <dgm:pt modelId="{27DA529D-D6E4-4833-AFD5-F8E573654C81}" type="pres">
      <dgm:prSet presAssocID="{DEEC0100-910B-435A-A396-B4BADE139D3F}" presName="box" presStyleLbl="node1" presStyleIdx="0" presStyleCnt="3"/>
      <dgm:spPr/>
      <dgm:t>
        <a:bodyPr/>
        <a:lstStyle/>
        <a:p>
          <a:endParaRPr lang="da-DK"/>
        </a:p>
      </dgm:t>
    </dgm:pt>
    <dgm:pt modelId="{7C06E7D2-E227-4163-88BF-6888DE2DEC7E}" type="pres">
      <dgm:prSet presAssocID="{DEEC0100-910B-435A-A396-B4BADE139D3F}" presName="img" presStyleLbl="fgImgPlace1" presStyleIdx="0" presStyleCnt="3" custScaleX="89197"/>
      <dgm:spPr/>
      <dgm:t>
        <a:bodyPr/>
        <a:lstStyle/>
        <a:p>
          <a:endParaRPr lang="en-US"/>
        </a:p>
      </dgm:t>
    </dgm:pt>
    <dgm:pt modelId="{16B685A2-2FA1-4B4A-8AE2-1E4E32A61C59}" type="pres">
      <dgm:prSet presAssocID="{DEEC0100-910B-435A-A396-B4BADE139D3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BB4637E-FE7C-4924-A0C2-A485F5512298}" type="pres">
      <dgm:prSet presAssocID="{FFCD650D-7A94-4664-8594-26222277AF18}" presName="spacer" presStyleCnt="0"/>
      <dgm:spPr/>
      <dgm:t>
        <a:bodyPr/>
        <a:lstStyle/>
        <a:p>
          <a:endParaRPr lang="en-US"/>
        </a:p>
      </dgm:t>
    </dgm:pt>
    <dgm:pt modelId="{76488038-EABE-4916-8C1F-9F8BC2D9F901}" type="pres">
      <dgm:prSet presAssocID="{E745A273-CF67-4533-944B-AB2F7C1E89F9}" presName="comp" presStyleCnt="0"/>
      <dgm:spPr/>
      <dgm:t>
        <a:bodyPr/>
        <a:lstStyle/>
        <a:p>
          <a:endParaRPr lang="en-US"/>
        </a:p>
      </dgm:t>
    </dgm:pt>
    <dgm:pt modelId="{0E112E3F-664A-41B3-BD6B-7B7A1D6D9FE5}" type="pres">
      <dgm:prSet presAssocID="{E745A273-CF67-4533-944B-AB2F7C1E89F9}" presName="box" presStyleLbl="node1" presStyleIdx="1" presStyleCnt="3"/>
      <dgm:spPr/>
      <dgm:t>
        <a:bodyPr/>
        <a:lstStyle/>
        <a:p>
          <a:endParaRPr lang="da-DK"/>
        </a:p>
      </dgm:t>
    </dgm:pt>
    <dgm:pt modelId="{86D29A9C-AE71-4E3C-BD60-CFF709CB773B}" type="pres">
      <dgm:prSet presAssocID="{E745A273-CF67-4533-944B-AB2F7C1E89F9}" presName="img" presStyleLbl="fgImgPlace1" presStyleIdx="1" presStyleCnt="3" custScaleX="8919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en-US"/>
        </a:p>
      </dgm:t>
    </dgm:pt>
    <dgm:pt modelId="{94CDB653-7CF3-4366-A7E6-7CE7DAFA08DE}" type="pres">
      <dgm:prSet presAssocID="{E745A273-CF67-4533-944B-AB2F7C1E89F9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07560BF-1DC2-4E33-86FF-BA2733FDF415}" type="pres">
      <dgm:prSet presAssocID="{B2CBE7E7-15F7-4B92-B739-11A4C45CBD73}" presName="spacer" presStyleCnt="0"/>
      <dgm:spPr/>
      <dgm:t>
        <a:bodyPr/>
        <a:lstStyle/>
        <a:p>
          <a:endParaRPr lang="en-US"/>
        </a:p>
      </dgm:t>
    </dgm:pt>
    <dgm:pt modelId="{9A779DEA-B4A9-4B7F-93C8-FFA2E82DEC22}" type="pres">
      <dgm:prSet presAssocID="{9788113B-54A4-46B9-AB0C-83D61A3F5175}" presName="comp" presStyleCnt="0"/>
      <dgm:spPr/>
      <dgm:t>
        <a:bodyPr/>
        <a:lstStyle/>
        <a:p>
          <a:endParaRPr lang="en-US"/>
        </a:p>
      </dgm:t>
    </dgm:pt>
    <dgm:pt modelId="{F52A0333-1B56-4868-9E3F-DF9AE0F72B0C}" type="pres">
      <dgm:prSet presAssocID="{9788113B-54A4-46B9-AB0C-83D61A3F5175}" presName="box" presStyleLbl="node1" presStyleIdx="2" presStyleCnt="3"/>
      <dgm:spPr/>
      <dgm:t>
        <a:bodyPr/>
        <a:lstStyle/>
        <a:p>
          <a:endParaRPr lang="en-US"/>
        </a:p>
      </dgm:t>
    </dgm:pt>
    <dgm:pt modelId="{6D26BFF9-9AC7-45FE-88FD-EA0C0AC8E077}" type="pres">
      <dgm:prSet presAssocID="{9788113B-54A4-46B9-AB0C-83D61A3F5175}" presName="img" presStyleLbl="fgImgPlace1" presStyleIdx="2" presStyleCnt="3" custScaleX="89197" custScaleY="11404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690CA92-58C1-474A-B31B-3019254A058A}" type="pres">
      <dgm:prSet presAssocID="{9788113B-54A4-46B9-AB0C-83D61A3F517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D6A524-EE70-42E3-B83E-F7CF3C599B8C}" type="presOf" srcId="{9788113B-54A4-46B9-AB0C-83D61A3F5175}" destId="{F52A0333-1B56-4868-9E3F-DF9AE0F72B0C}" srcOrd="0" destOrd="0" presId="urn:microsoft.com/office/officeart/2005/8/layout/vList4"/>
    <dgm:cxn modelId="{67B868AA-73BC-42CF-A5D3-5E671A5DB2D5}" srcId="{120A2E68-4E86-4B9F-AD73-C40B368B0C00}" destId="{DEEC0100-910B-435A-A396-B4BADE139D3F}" srcOrd="0" destOrd="0" parTransId="{9A30EB67-BA7E-4171-9138-E47122F5A8B0}" sibTransId="{FFCD650D-7A94-4664-8594-26222277AF18}"/>
    <dgm:cxn modelId="{096B2064-652B-400F-A65B-C209AB491E24}" type="presOf" srcId="{DEEC0100-910B-435A-A396-B4BADE139D3F}" destId="{16B685A2-2FA1-4B4A-8AE2-1E4E32A61C59}" srcOrd="1" destOrd="0" presId="urn:microsoft.com/office/officeart/2005/8/layout/vList4"/>
    <dgm:cxn modelId="{3A0C0F99-6B1A-46AE-842F-3F5D0540B642}" type="presOf" srcId="{9788113B-54A4-46B9-AB0C-83D61A3F5175}" destId="{4690CA92-58C1-474A-B31B-3019254A058A}" srcOrd="1" destOrd="0" presId="urn:microsoft.com/office/officeart/2005/8/layout/vList4"/>
    <dgm:cxn modelId="{8E59B859-BD42-4B61-8630-D8480C3C4353}" type="presOf" srcId="{120A2E68-4E86-4B9F-AD73-C40B368B0C00}" destId="{245252CE-F03B-4CA0-9D30-39A87F5FC8DC}" srcOrd="0" destOrd="0" presId="urn:microsoft.com/office/officeart/2005/8/layout/vList4"/>
    <dgm:cxn modelId="{223A4773-8E57-40EE-8DCB-FE096F942F2F}" srcId="{120A2E68-4E86-4B9F-AD73-C40B368B0C00}" destId="{9788113B-54A4-46B9-AB0C-83D61A3F5175}" srcOrd="2" destOrd="0" parTransId="{4363D6B6-FC6A-4562-93FB-D66EF91AA845}" sibTransId="{DE18BEB4-BFDE-493A-A3AF-919DC8FFBC15}"/>
    <dgm:cxn modelId="{7FD227C1-AF51-41DD-AF16-8DCF8DC99B56}" type="presOf" srcId="{DEEC0100-910B-435A-A396-B4BADE139D3F}" destId="{27DA529D-D6E4-4833-AFD5-F8E573654C81}" srcOrd="0" destOrd="0" presId="urn:microsoft.com/office/officeart/2005/8/layout/vList4"/>
    <dgm:cxn modelId="{C5F36005-E53B-42C7-90A2-EA0AD905F36D}" type="presOf" srcId="{E745A273-CF67-4533-944B-AB2F7C1E89F9}" destId="{0E112E3F-664A-41B3-BD6B-7B7A1D6D9FE5}" srcOrd="0" destOrd="0" presId="urn:microsoft.com/office/officeart/2005/8/layout/vList4"/>
    <dgm:cxn modelId="{2E67D2E8-9C56-414C-96E3-DC5F01AEFAE0}" type="presOf" srcId="{E745A273-CF67-4533-944B-AB2F7C1E89F9}" destId="{94CDB653-7CF3-4366-A7E6-7CE7DAFA08DE}" srcOrd="1" destOrd="0" presId="urn:microsoft.com/office/officeart/2005/8/layout/vList4"/>
    <dgm:cxn modelId="{33AC217F-F220-446B-BDAE-DEE6D7F521B2}" srcId="{120A2E68-4E86-4B9F-AD73-C40B368B0C00}" destId="{E745A273-CF67-4533-944B-AB2F7C1E89F9}" srcOrd="1" destOrd="0" parTransId="{2A71ACE3-277C-4C8E-8DA0-0CDC345E4E3E}" sibTransId="{B2CBE7E7-15F7-4B92-B739-11A4C45CBD73}"/>
    <dgm:cxn modelId="{6F71A4B6-6FC5-4B1C-86FF-62E3F90BB25A}" type="presParOf" srcId="{245252CE-F03B-4CA0-9D30-39A87F5FC8DC}" destId="{647E8D56-DFCF-4C65-934C-632B7D846827}" srcOrd="0" destOrd="0" presId="urn:microsoft.com/office/officeart/2005/8/layout/vList4"/>
    <dgm:cxn modelId="{7BCB8CAF-6C1E-4C68-B174-1A2B99216D34}" type="presParOf" srcId="{647E8D56-DFCF-4C65-934C-632B7D846827}" destId="{27DA529D-D6E4-4833-AFD5-F8E573654C81}" srcOrd="0" destOrd="0" presId="urn:microsoft.com/office/officeart/2005/8/layout/vList4"/>
    <dgm:cxn modelId="{34B8BA8D-0DDA-4634-8EF9-CDAB338473E3}" type="presParOf" srcId="{647E8D56-DFCF-4C65-934C-632B7D846827}" destId="{7C06E7D2-E227-4163-88BF-6888DE2DEC7E}" srcOrd="1" destOrd="0" presId="urn:microsoft.com/office/officeart/2005/8/layout/vList4"/>
    <dgm:cxn modelId="{2F763340-4814-4F89-8C2C-D4F7C56DFBB9}" type="presParOf" srcId="{647E8D56-DFCF-4C65-934C-632B7D846827}" destId="{16B685A2-2FA1-4B4A-8AE2-1E4E32A61C59}" srcOrd="2" destOrd="0" presId="urn:microsoft.com/office/officeart/2005/8/layout/vList4"/>
    <dgm:cxn modelId="{00E08895-7C01-4CD2-8669-CAE3F6167298}" type="presParOf" srcId="{245252CE-F03B-4CA0-9D30-39A87F5FC8DC}" destId="{7BB4637E-FE7C-4924-A0C2-A485F5512298}" srcOrd="1" destOrd="0" presId="urn:microsoft.com/office/officeart/2005/8/layout/vList4"/>
    <dgm:cxn modelId="{5A18296A-F9EB-4571-BBBB-22A95EB82AD1}" type="presParOf" srcId="{245252CE-F03B-4CA0-9D30-39A87F5FC8DC}" destId="{76488038-EABE-4916-8C1F-9F8BC2D9F901}" srcOrd="2" destOrd="0" presId="urn:microsoft.com/office/officeart/2005/8/layout/vList4"/>
    <dgm:cxn modelId="{29F0FD5F-32D3-4976-B1E1-16663A4E1B9B}" type="presParOf" srcId="{76488038-EABE-4916-8C1F-9F8BC2D9F901}" destId="{0E112E3F-664A-41B3-BD6B-7B7A1D6D9FE5}" srcOrd="0" destOrd="0" presId="urn:microsoft.com/office/officeart/2005/8/layout/vList4"/>
    <dgm:cxn modelId="{9CBED934-EA97-444D-9643-522E2A86D2D1}" type="presParOf" srcId="{76488038-EABE-4916-8C1F-9F8BC2D9F901}" destId="{86D29A9C-AE71-4E3C-BD60-CFF709CB773B}" srcOrd="1" destOrd="0" presId="urn:microsoft.com/office/officeart/2005/8/layout/vList4"/>
    <dgm:cxn modelId="{F5E4D950-AE82-4E36-91C6-5E645DC4F6B0}" type="presParOf" srcId="{76488038-EABE-4916-8C1F-9F8BC2D9F901}" destId="{94CDB653-7CF3-4366-A7E6-7CE7DAFA08DE}" srcOrd="2" destOrd="0" presId="urn:microsoft.com/office/officeart/2005/8/layout/vList4"/>
    <dgm:cxn modelId="{F1CF8E43-0E09-4AFF-9E4B-6D19375F2162}" type="presParOf" srcId="{245252CE-F03B-4CA0-9D30-39A87F5FC8DC}" destId="{207560BF-1DC2-4E33-86FF-BA2733FDF415}" srcOrd="3" destOrd="0" presId="urn:microsoft.com/office/officeart/2005/8/layout/vList4"/>
    <dgm:cxn modelId="{390FADB0-4F16-4938-89AF-0B97C8F24B51}" type="presParOf" srcId="{245252CE-F03B-4CA0-9D30-39A87F5FC8DC}" destId="{9A779DEA-B4A9-4B7F-93C8-FFA2E82DEC22}" srcOrd="4" destOrd="0" presId="urn:microsoft.com/office/officeart/2005/8/layout/vList4"/>
    <dgm:cxn modelId="{4C10DCBA-174A-40D1-98AC-B738EBCD769B}" type="presParOf" srcId="{9A779DEA-B4A9-4B7F-93C8-FFA2E82DEC22}" destId="{F52A0333-1B56-4868-9E3F-DF9AE0F72B0C}" srcOrd="0" destOrd="0" presId="urn:microsoft.com/office/officeart/2005/8/layout/vList4"/>
    <dgm:cxn modelId="{DB67815B-F1C2-4435-9EBA-621A14DBBC96}" type="presParOf" srcId="{9A779DEA-B4A9-4B7F-93C8-FFA2E82DEC22}" destId="{6D26BFF9-9AC7-45FE-88FD-EA0C0AC8E077}" srcOrd="1" destOrd="0" presId="urn:microsoft.com/office/officeart/2005/8/layout/vList4"/>
    <dgm:cxn modelId="{FD2A862C-3F3A-44E3-BBFB-1582A9CA1859}" type="presParOf" srcId="{9A779DEA-B4A9-4B7F-93C8-FFA2E82DEC22}" destId="{4690CA92-58C1-474A-B31B-3019254A058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B94233-2A82-465B-8F53-EC8211AD6AB2}" type="doc">
      <dgm:prSet loTypeId="urn:microsoft.com/office/officeart/2005/8/layout/arrow2" loCatId="process" qsTypeId="urn:microsoft.com/office/officeart/2005/8/quickstyle/simple4" qsCatId="simple" csTypeId="urn:microsoft.com/office/officeart/2005/8/colors/accent2_1" csCatId="accent2" phldr="1"/>
      <dgm:spPr/>
    </dgm:pt>
    <dgm:pt modelId="{B3B2687C-0543-4CA1-8D8A-B9D0EA3D05B1}">
      <dgm:prSet phldrT="[Text]" custT="1"/>
      <dgm:spPr/>
      <dgm:t>
        <a:bodyPr/>
        <a:lstStyle/>
        <a:p>
          <a:pPr rtl="1"/>
          <a:r>
            <a:rPr lang="en-US" sz="3200" dirty="0" smtClean="0"/>
            <a:t>0 </a:t>
          </a:r>
          <a:endParaRPr lang="ar-EG" sz="3200" dirty="0"/>
        </a:p>
      </dgm:t>
    </dgm:pt>
    <dgm:pt modelId="{C81C8AF7-265F-49D2-B885-F9B9B22B253F}" type="parTrans" cxnId="{CEEF4819-2239-4EF6-B70B-6DE98217175F}">
      <dgm:prSet/>
      <dgm:spPr/>
      <dgm:t>
        <a:bodyPr/>
        <a:lstStyle/>
        <a:p>
          <a:pPr rtl="1"/>
          <a:endParaRPr lang="ar-EG"/>
        </a:p>
      </dgm:t>
    </dgm:pt>
    <dgm:pt modelId="{C84C3401-448C-4EE4-9921-37B9DC9F93D2}" type="sibTrans" cxnId="{CEEF4819-2239-4EF6-B70B-6DE98217175F}">
      <dgm:prSet/>
      <dgm:spPr/>
      <dgm:t>
        <a:bodyPr/>
        <a:lstStyle/>
        <a:p>
          <a:pPr rtl="1"/>
          <a:endParaRPr lang="ar-EG"/>
        </a:p>
      </dgm:t>
    </dgm:pt>
    <dgm:pt modelId="{1829A047-033E-4492-9F91-8F20A6EF43D9}">
      <dgm:prSet phldrT="[Text]" custT="1"/>
      <dgm:spPr/>
      <dgm:t>
        <a:bodyPr/>
        <a:lstStyle/>
        <a:p>
          <a:pPr rtl="1"/>
          <a:r>
            <a:rPr lang="en-US" sz="2800" dirty="0" smtClean="0"/>
            <a:t>4 </a:t>
          </a:r>
          <a:r>
            <a:rPr lang="en-US" sz="2800" dirty="0" err="1" smtClean="0"/>
            <a:t>wk</a:t>
          </a:r>
          <a:endParaRPr lang="ar-EG" sz="2800" dirty="0"/>
        </a:p>
      </dgm:t>
    </dgm:pt>
    <dgm:pt modelId="{B2CFA47F-5170-45AD-BCF6-9EF93E7A1310}" type="parTrans" cxnId="{D7D7CF5F-F3F5-491E-BDE6-4DCC0E6008F7}">
      <dgm:prSet/>
      <dgm:spPr/>
      <dgm:t>
        <a:bodyPr/>
        <a:lstStyle/>
        <a:p>
          <a:pPr rtl="1"/>
          <a:endParaRPr lang="ar-EG"/>
        </a:p>
      </dgm:t>
    </dgm:pt>
    <dgm:pt modelId="{951DEDBF-4D33-4F10-A9A7-3CDC8E34ABA7}" type="sibTrans" cxnId="{D7D7CF5F-F3F5-491E-BDE6-4DCC0E6008F7}">
      <dgm:prSet/>
      <dgm:spPr/>
      <dgm:t>
        <a:bodyPr/>
        <a:lstStyle/>
        <a:p>
          <a:pPr rtl="1"/>
          <a:endParaRPr lang="ar-EG"/>
        </a:p>
      </dgm:t>
    </dgm:pt>
    <dgm:pt modelId="{EB9C0F09-FD88-4A40-A38E-3931A139A70A}">
      <dgm:prSet phldrT="[Text]" custT="1"/>
      <dgm:spPr/>
      <dgm:t>
        <a:bodyPr/>
        <a:lstStyle/>
        <a:p>
          <a:pPr rtl="1"/>
          <a:r>
            <a:rPr lang="en-US" sz="2800" dirty="0" smtClean="0"/>
            <a:t>8 </a:t>
          </a:r>
          <a:r>
            <a:rPr lang="en-US" sz="2800" dirty="0" err="1" smtClean="0"/>
            <a:t>wk</a:t>
          </a:r>
          <a:endParaRPr lang="ar-EG" sz="2800" dirty="0"/>
        </a:p>
      </dgm:t>
    </dgm:pt>
    <dgm:pt modelId="{F94F619C-3522-45A4-829C-120F49E408A2}" type="parTrans" cxnId="{5D6DB80E-2700-4A58-8510-C51BF5932564}">
      <dgm:prSet/>
      <dgm:spPr/>
      <dgm:t>
        <a:bodyPr/>
        <a:lstStyle/>
        <a:p>
          <a:pPr rtl="1"/>
          <a:endParaRPr lang="ar-EG"/>
        </a:p>
      </dgm:t>
    </dgm:pt>
    <dgm:pt modelId="{40376EB0-60B5-4489-9760-4599C866A127}" type="sibTrans" cxnId="{5D6DB80E-2700-4A58-8510-C51BF5932564}">
      <dgm:prSet/>
      <dgm:spPr/>
      <dgm:t>
        <a:bodyPr/>
        <a:lstStyle/>
        <a:p>
          <a:pPr rtl="1"/>
          <a:endParaRPr lang="ar-EG"/>
        </a:p>
      </dgm:t>
    </dgm:pt>
    <dgm:pt modelId="{4C5B9CA3-DA85-46AC-B05D-F177C118DF96}" type="pres">
      <dgm:prSet presAssocID="{46B94233-2A82-465B-8F53-EC8211AD6AB2}" presName="arrowDiagram" presStyleCnt="0">
        <dgm:presLayoutVars>
          <dgm:chMax val="5"/>
          <dgm:dir/>
          <dgm:resizeHandles val="exact"/>
        </dgm:presLayoutVars>
      </dgm:prSet>
      <dgm:spPr/>
    </dgm:pt>
    <dgm:pt modelId="{6D123E3D-7FE7-48C1-9890-B5074FE1F4A4}" type="pres">
      <dgm:prSet presAssocID="{46B94233-2A82-465B-8F53-EC8211AD6AB2}" presName="arrow" presStyleLbl="bgShp" presStyleIdx="0" presStyleCnt="1" custScaleX="86746" custScaleY="54834" custLinFactNeighborX="-7491" custLinFactNeighborY="-29424"/>
      <dgm:spPr>
        <a:solidFill>
          <a:schemeClr val="tx2">
            <a:lumMod val="60000"/>
            <a:lumOff val="40000"/>
          </a:schemeClr>
        </a:solidFill>
      </dgm:spPr>
    </dgm:pt>
    <dgm:pt modelId="{95D0950B-BA03-494A-A97C-71239037D332}" type="pres">
      <dgm:prSet presAssocID="{46B94233-2A82-465B-8F53-EC8211AD6AB2}" presName="arrowDiagram3" presStyleCnt="0"/>
      <dgm:spPr/>
    </dgm:pt>
    <dgm:pt modelId="{4476CEC1-6810-4221-AE62-F6DC0785F108}" type="pres">
      <dgm:prSet presAssocID="{B3B2687C-0543-4CA1-8D8A-B9D0EA3D05B1}" presName="bullet3a" presStyleLbl="node1" presStyleIdx="0" presStyleCnt="3"/>
      <dgm:spPr>
        <a:solidFill>
          <a:schemeClr val="tx2">
            <a:lumMod val="75000"/>
          </a:schemeClr>
        </a:solidFill>
      </dgm:spPr>
    </dgm:pt>
    <dgm:pt modelId="{F083F2D6-9F7B-495A-9DEB-CFE9A2261245}" type="pres">
      <dgm:prSet presAssocID="{B3B2687C-0543-4CA1-8D8A-B9D0EA3D05B1}" presName="textBox3a" presStyleLbl="revTx" presStyleIdx="0" presStyleCnt="3" custLinFactNeighborX="-46539" custLinFactNeighborY="-7523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5621269-C17C-4782-9855-717945838F8F}" type="pres">
      <dgm:prSet presAssocID="{1829A047-033E-4492-9F91-8F20A6EF43D9}" presName="bullet3b" presStyleLbl="node1" presStyleIdx="1" presStyleCnt="3"/>
      <dgm:spPr>
        <a:solidFill>
          <a:schemeClr val="tx2">
            <a:lumMod val="75000"/>
          </a:schemeClr>
        </a:solidFill>
      </dgm:spPr>
    </dgm:pt>
    <dgm:pt modelId="{2F7682A8-110B-4C3D-ACC4-5460C243A642}" type="pres">
      <dgm:prSet presAssocID="{1829A047-033E-4492-9F91-8F20A6EF43D9}" presName="textBox3b" presStyleLbl="revTx" presStyleIdx="1" presStyleCnt="3" custScaleX="109659" custScaleY="67123" custLinFactNeighborX="-2033" custLinFactNeighborY="-5051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C85756FF-8609-4943-ACC3-39EC02B72774}" type="pres">
      <dgm:prSet presAssocID="{EB9C0F09-FD88-4A40-A38E-3931A139A70A}" presName="bullet3c" presStyleLbl="node1" presStyleIdx="2" presStyleCnt="3"/>
      <dgm:spPr>
        <a:solidFill>
          <a:schemeClr val="tx2">
            <a:lumMod val="75000"/>
          </a:schemeClr>
        </a:solidFill>
      </dgm:spPr>
    </dgm:pt>
    <dgm:pt modelId="{3F12733F-DEE7-4DE6-9108-9A3524B86170}" type="pres">
      <dgm:prSet presAssocID="{EB9C0F09-FD88-4A40-A38E-3931A139A70A}" presName="textBox3c" presStyleLbl="revTx" presStyleIdx="2" presStyleCnt="3" custScaleY="80003" custLinFactNeighborX="19237" custLinFactNeighborY="-15166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94996DBD-50ED-49D6-A9E5-1E47E17D713F}" type="presOf" srcId="{B3B2687C-0543-4CA1-8D8A-B9D0EA3D05B1}" destId="{F083F2D6-9F7B-495A-9DEB-CFE9A2261245}" srcOrd="0" destOrd="0" presId="urn:microsoft.com/office/officeart/2005/8/layout/arrow2"/>
    <dgm:cxn modelId="{DB5438F2-9AA1-4784-B0B0-07911E731A47}" type="presOf" srcId="{EB9C0F09-FD88-4A40-A38E-3931A139A70A}" destId="{3F12733F-DEE7-4DE6-9108-9A3524B86170}" srcOrd="0" destOrd="0" presId="urn:microsoft.com/office/officeart/2005/8/layout/arrow2"/>
    <dgm:cxn modelId="{CEEF4819-2239-4EF6-B70B-6DE98217175F}" srcId="{46B94233-2A82-465B-8F53-EC8211AD6AB2}" destId="{B3B2687C-0543-4CA1-8D8A-B9D0EA3D05B1}" srcOrd="0" destOrd="0" parTransId="{C81C8AF7-265F-49D2-B885-F9B9B22B253F}" sibTransId="{C84C3401-448C-4EE4-9921-37B9DC9F93D2}"/>
    <dgm:cxn modelId="{D7D7CF5F-F3F5-491E-BDE6-4DCC0E6008F7}" srcId="{46B94233-2A82-465B-8F53-EC8211AD6AB2}" destId="{1829A047-033E-4492-9F91-8F20A6EF43D9}" srcOrd="1" destOrd="0" parTransId="{B2CFA47F-5170-45AD-BCF6-9EF93E7A1310}" sibTransId="{951DEDBF-4D33-4F10-A9A7-3CDC8E34ABA7}"/>
    <dgm:cxn modelId="{EFAA20F7-2308-4F24-8D79-8151A1B969AC}" type="presOf" srcId="{46B94233-2A82-465B-8F53-EC8211AD6AB2}" destId="{4C5B9CA3-DA85-46AC-B05D-F177C118DF96}" srcOrd="0" destOrd="0" presId="urn:microsoft.com/office/officeart/2005/8/layout/arrow2"/>
    <dgm:cxn modelId="{5D6DB80E-2700-4A58-8510-C51BF5932564}" srcId="{46B94233-2A82-465B-8F53-EC8211AD6AB2}" destId="{EB9C0F09-FD88-4A40-A38E-3931A139A70A}" srcOrd="2" destOrd="0" parTransId="{F94F619C-3522-45A4-829C-120F49E408A2}" sibTransId="{40376EB0-60B5-4489-9760-4599C866A127}"/>
    <dgm:cxn modelId="{E7080032-B610-40C4-A76A-F510AEAF010B}" type="presOf" srcId="{1829A047-033E-4492-9F91-8F20A6EF43D9}" destId="{2F7682A8-110B-4C3D-ACC4-5460C243A642}" srcOrd="0" destOrd="0" presId="urn:microsoft.com/office/officeart/2005/8/layout/arrow2"/>
    <dgm:cxn modelId="{A48566D6-6BF9-482F-9A58-46162C3AAE1F}" type="presParOf" srcId="{4C5B9CA3-DA85-46AC-B05D-F177C118DF96}" destId="{6D123E3D-7FE7-48C1-9890-B5074FE1F4A4}" srcOrd="0" destOrd="0" presId="urn:microsoft.com/office/officeart/2005/8/layout/arrow2"/>
    <dgm:cxn modelId="{6D8E571A-940E-4675-98F6-609E4E73BECF}" type="presParOf" srcId="{4C5B9CA3-DA85-46AC-B05D-F177C118DF96}" destId="{95D0950B-BA03-494A-A97C-71239037D332}" srcOrd="1" destOrd="0" presId="urn:microsoft.com/office/officeart/2005/8/layout/arrow2"/>
    <dgm:cxn modelId="{9C2918EB-3ACC-40AD-8506-84445C3E65D6}" type="presParOf" srcId="{95D0950B-BA03-494A-A97C-71239037D332}" destId="{4476CEC1-6810-4221-AE62-F6DC0785F108}" srcOrd="0" destOrd="0" presId="urn:microsoft.com/office/officeart/2005/8/layout/arrow2"/>
    <dgm:cxn modelId="{EA97929F-DBBF-4685-AEAE-EF0D5E998EE4}" type="presParOf" srcId="{95D0950B-BA03-494A-A97C-71239037D332}" destId="{F083F2D6-9F7B-495A-9DEB-CFE9A2261245}" srcOrd="1" destOrd="0" presId="urn:microsoft.com/office/officeart/2005/8/layout/arrow2"/>
    <dgm:cxn modelId="{13146BC6-26B5-4854-8D30-C16AEE4D3FA0}" type="presParOf" srcId="{95D0950B-BA03-494A-A97C-71239037D332}" destId="{85621269-C17C-4782-9855-717945838F8F}" srcOrd="2" destOrd="0" presId="urn:microsoft.com/office/officeart/2005/8/layout/arrow2"/>
    <dgm:cxn modelId="{3BFEFE14-9F28-4B20-8052-B7A63FFA5529}" type="presParOf" srcId="{95D0950B-BA03-494A-A97C-71239037D332}" destId="{2F7682A8-110B-4C3D-ACC4-5460C243A642}" srcOrd="3" destOrd="0" presId="urn:microsoft.com/office/officeart/2005/8/layout/arrow2"/>
    <dgm:cxn modelId="{95607EC4-333D-4430-9E7E-A694D52723BC}" type="presParOf" srcId="{95D0950B-BA03-494A-A97C-71239037D332}" destId="{C85756FF-8609-4943-ACC3-39EC02B72774}" srcOrd="4" destOrd="0" presId="urn:microsoft.com/office/officeart/2005/8/layout/arrow2"/>
    <dgm:cxn modelId="{78567360-3758-4096-B0C6-7731456752C1}" type="presParOf" srcId="{95D0950B-BA03-494A-A97C-71239037D332}" destId="{3F12733F-DEE7-4DE6-9108-9A3524B8617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99A1F9-7571-4F5D-879D-ADE9181166CE}" type="doc">
      <dgm:prSet loTypeId="urn:microsoft.com/office/officeart/2005/8/layout/orgChart1" loCatId="hierarchy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pPr rtl="1"/>
          <a:endParaRPr lang="ar-EG"/>
        </a:p>
      </dgm:t>
    </dgm:pt>
    <dgm:pt modelId="{9F155623-6A83-4A64-8668-9DE403BDA543}">
      <dgm:prSet phldrT="[Text]" custT="1"/>
      <dgm:spPr/>
      <dgm:t>
        <a:bodyPr/>
        <a:lstStyle/>
        <a:p>
          <a:pPr rtl="1"/>
          <a:r>
            <a:rPr lang="en-US" sz="2800" dirty="0" smtClean="0"/>
            <a:t>35</a:t>
          </a:r>
          <a:r>
            <a:rPr lang="en-US" sz="3800" dirty="0" smtClean="0"/>
            <a:t> </a:t>
          </a:r>
          <a:r>
            <a:rPr lang="en-US" sz="2800" dirty="0" smtClean="0"/>
            <a:t>rats</a:t>
          </a:r>
          <a:endParaRPr lang="ar-EG" sz="3800" dirty="0"/>
        </a:p>
      </dgm:t>
    </dgm:pt>
    <dgm:pt modelId="{53518518-3B9D-4232-9910-9C56353A8071}" type="parTrans" cxnId="{D4881B1A-AD68-457E-8F08-8F4A9BB7101A}">
      <dgm:prSet/>
      <dgm:spPr/>
      <dgm:t>
        <a:bodyPr/>
        <a:lstStyle/>
        <a:p>
          <a:pPr rtl="1"/>
          <a:endParaRPr lang="ar-EG"/>
        </a:p>
      </dgm:t>
    </dgm:pt>
    <dgm:pt modelId="{574A7F09-A96A-4AAA-8DF6-41F57D5BEA88}" type="sibTrans" cxnId="{D4881B1A-AD68-457E-8F08-8F4A9BB7101A}">
      <dgm:prSet/>
      <dgm:spPr/>
      <dgm:t>
        <a:bodyPr/>
        <a:lstStyle/>
        <a:p>
          <a:pPr rtl="1"/>
          <a:endParaRPr lang="ar-EG"/>
        </a:p>
      </dgm:t>
    </dgm:pt>
    <dgm:pt modelId="{CA74BC8A-6460-4ACB-B23A-F4C7F9EEF911}" type="asst">
      <dgm:prSet phldrT="[Text]" custT="1"/>
      <dgm:spPr/>
      <dgm:t>
        <a:bodyPr/>
        <a:lstStyle/>
        <a:p>
          <a:pPr rtl="1"/>
          <a:r>
            <a:rPr lang="en-US" sz="3000" dirty="0" smtClean="0"/>
            <a:t>+ </a:t>
          </a:r>
          <a:r>
            <a:rPr lang="en-US" sz="2400" dirty="0" smtClean="0"/>
            <a:t>Control</a:t>
          </a:r>
          <a:endParaRPr lang="ar-EG" sz="3000" dirty="0"/>
        </a:p>
      </dgm:t>
    </dgm:pt>
    <dgm:pt modelId="{69537C6E-5A78-4CF6-A52C-E0C1F1A5AEB0}" type="parTrans" cxnId="{F760C4C4-3556-4F61-95D1-99EB596E46F2}">
      <dgm:prSet/>
      <dgm:spPr/>
      <dgm:t>
        <a:bodyPr/>
        <a:lstStyle/>
        <a:p>
          <a:pPr rtl="1"/>
          <a:endParaRPr lang="ar-EG"/>
        </a:p>
      </dgm:t>
    </dgm:pt>
    <dgm:pt modelId="{2E154467-C4C6-4024-A0B6-29685CED555B}" type="sibTrans" cxnId="{F760C4C4-3556-4F61-95D1-99EB596E46F2}">
      <dgm:prSet/>
      <dgm:spPr/>
      <dgm:t>
        <a:bodyPr/>
        <a:lstStyle/>
        <a:p>
          <a:pPr rtl="1"/>
          <a:endParaRPr lang="ar-EG"/>
        </a:p>
      </dgm:t>
    </dgm:pt>
    <dgm:pt modelId="{BE684549-2ECF-46C6-B0A8-EF9CFB68DEC4}">
      <dgm:prSet phldrT="[Text]"/>
      <dgm:spPr/>
      <dgm:t>
        <a:bodyPr/>
        <a:lstStyle/>
        <a:p>
          <a:pPr rtl="1"/>
          <a:r>
            <a:rPr lang="en-US" dirty="0" smtClean="0"/>
            <a:t>100% WWB </a:t>
          </a:r>
          <a:endParaRPr lang="ar-EG" dirty="0"/>
        </a:p>
      </dgm:t>
    </dgm:pt>
    <dgm:pt modelId="{3AEA1D8B-C9B4-44EB-BCAC-2720F4802202}" type="parTrans" cxnId="{76215149-B8C9-485B-A66F-DA156C051349}">
      <dgm:prSet/>
      <dgm:spPr/>
      <dgm:t>
        <a:bodyPr/>
        <a:lstStyle/>
        <a:p>
          <a:pPr rtl="1"/>
          <a:endParaRPr lang="ar-EG"/>
        </a:p>
      </dgm:t>
    </dgm:pt>
    <dgm:pt modelId="{DD34A491-C621-478E-9DF9-EC170DD2DAC9}" type="sibTrans" cxnId="{76215149-B8C9-485B-A66F-DA156C051349}">
      <dgm:prSet/>
      <dgm:spPr/>
      <dgm:t>
        <a:bodyPr/>
        <a:lstStyle/>
        <a:p>
          <a:pPr rtl="1"/>
          <a:endParaRPr lang="ar-EG"/>
        </a:p>
      </dgm:t>
    </dgm:pt>
    <dgm:pt modelId="{55146586-D89E-4C17-BDF3-2381B20EB578}">
      <dgm:prSet phldrT="[Text]"/>
      <dgm:spPr/>
      <dgm:t>
        <a:bodyPr/>
        <a:lstStyle/>
        <a:p>
          <a:pPr rtl="1"/>
          <a:r>
            <a:rPr lang="en-US" dirty="0" smtClean="0"/>
            <a:t>50%WWB</a:t>
          </a:r>
          <a:endParaRPr lang="ar-EG" dirty="0"/>
        </a:p>
      </dgm:t>
    </dgm:pt>
    <dgm:pt modelId="{07887557-197A-4208-BA76-BA4ED461C8A7}" type="parTrans" cxnId="{CB895FE8-2CCF-4FFA-90C7-5A37F9FC598C}">
      <dgm:prSet/>
      <dgm:spPr/>
      <dgm:t>
        <a:bodyPr/>
        <a:lstStyle/>
        <a:p>
          <a:pPr rtl="1"/>
          <a:endParaRPr lang="ar-EG"/>
        </a:p>
      </dgm:t>
    </dgm:pt>
    <dgm:pt modelId="{B2228F22-FDEA-4E7F-8F9C-63BB3FF57A85}" type="sibTrans" cxnId="{CB895FE8-2CCF-4FFA-90C7-5A37F9FC598C}">
      <dgm:prSet/>
      <dgm:spPr/>
      <dgm:t>
        <a:bodyPr/>
        <a:lstStyle/>
        <a:p>
          <a:pPr rtl="1"/>
          <a:endParaRPr lang="ar-EG"/>
        </a:p>
      </dgm:t>
    </dgm:pt>
    <dgm:pt modelId="{A239FC02-AA08-4448-A927-63B1E51B0C79}">
      <dgm:prSet phldrT="[Text]"/>
      <dgm:spPr/>
      <dgm:t>
        <a:bodyPr/>
        <a:lstStyle/>
        <a:p>
          <a:pPr rtl="1"/>
          <a:r>
            <a:rPr lang="en-US" dirty="0" smtClean="0"/>
            <a:t>100% WBB</a:t>
          </a:r>
          <a:endParaRPr lang="ar-EG" dirty="0"/>
        </a:p>
      </dgm:t>
    </dgm:pt>
    <dgm:pt modelId="{6F21BBD8-3CF1-422B-B6D6-6C57B41E7B09}" type="parTrans" cxnId="{91337890-DDCD-4E47-B3EF-410218A77239}">
      <dgm:prSet/>
      <dgm:spPr/>
      <dgm:t>
        <a:bodyPr/>
        <a:lstStyle/>
        <a:p>
          <a:pPr rtl="1"/>
          <a:endParaRPr lang="ar-EG"/>
        </a:p>
      </dgm:t>
    </dgm:pt>
    <dgm:pt modelId="{BEF9484A-F4E5-43AD-A144-E864D2B22B9F}" type="sibTrans" cxnId="{91337890-DDCD-4E47-B3EF-410218A77239}">
      <dgm:prSet/>
      <dgm:spPr/>
      <dgm:t>
        <a:bodyPr/>
        <a:lstStyle/>
        <a:p>
          <a:pPr rtl="1"/>
          <a:endParaRPr lang="ar-EG"/>
        </a:p>
      </dgm:t>
    </dgm:pt>
    <dgm:pt modelId="{F3E61854-29DA-4781-9214-60C943445CF5}" type="asst">
      <dgm:prSet/>
      <dgm:spPr/>
      <dgm:t>
        <a:bodyPr/>
        <a:lstStyle/>
        <a:p>
          <a:pPr rtl="1"/>
          <a:r>
            <a:rPr lang="en-US" dirty="0" smtClean="0"/>
            <a:t>- Control </a:t>
          </a:r>
          <a:endParaRPr lang="ar-EG" dirty="0"/>
        </a:p>
      </dgm:t>
    </dgm:pt>
    <dgm:pt modelId="{DE971C33-7C81-4348-9945-1D0E651A9C44}" type="parTrans" cxnId="{C53039B1-2318-4BBC-8514-37E2B9C73BFA}">
      <dgm:prSet/>
      <dgm:spPr/>
    </dgm:pt>
    <dgm:pt modelId="{8172527C-075F-40CA-94CD-170A8E155B6B}" type="sibTrans" cxnId="{C53039B1-2318-4BBC-8514-37E2B9C73BFA}">
      <dgm:prSet/>
      <dgm:spPr/>
    </dgm:pt>
    <dgm:pt modelId="{486DAC6B-1CF8-4850-ADD5-E65E4A9DB762}" type="pres">
      <dgm:prSet presAssocID="{3099A1F9-7571-4F5D-879D-ADE9181166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622D0ECF-9468-4C19-8F7D-99164D9B3781}" type="pres">
      <dgm:prSet presAssocID="{9F155623-6A83-4A64-8668-9DE403BDA543}" presName="hierRoot1" presStyleCnt="0">
        <dgm:presLayoutVars>
          <dgm:hierBranch val="init"/>
        </dgm:presLayoutVars>
      </dgm:prSet>
      <dgm:spPr/>
    </dgm:pt>
    <dgm:pt modelId="{C3E5F26C-4792-4818-8D99-A527641C14B7}" type="pres">
      <dgm:prSet presAssocID="{9F155623-6A83-4A64-8668-9DE403BDA543}" presName="rootComposite1" presStyleCnt="0"/>
      <dgm:spPr/>
    </dgm:pt>
    <dgm:pt modelId="{A744E34D-1177-4712-A59F-F2CF874FF09B}" type="pres">
      <dgm:prSet presAssocID="{9F155623-6A83-4A64-8668-9DE403BDA543}" presName="rootText1" presStyleLbl="node0" presStyleIdx="0" presStyleCnt="1" custLinFactNeighborX="9487" custLinFactNeighborY="-1153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D8FF1404-525C-4AAA-B7FC-FAA6D2789388}" type="pres">
      <dgm:prSet presAssocID="{9F155623-6A83-4A64-8668-9DE403BDA543}" presName="rootConnector1" presStyleLbl="node1" presStyleIdx="0" presStyleCnt="0"/>
      <dgm:spPr/>
      <dgm:t>
        <a:bodyPr/>
        <a:lstStyle/>
        <a:p>
          <a:endParaRPr lang="en-IN"/>
        </a:p>
      </dgm:t>
    </dgm:pt>
    <dgm:pt modelId="{8F61697C-2863-4E84-910E-CB98E1A34203}" type="pres">
      <dgm:prSet presAssocID="{9F155623-6A83-4A64-8668-9DE403BDA543}" presName="hierChild2" presStyleCnt="0"/>
      <dgm:spPr/>
    </dgm:pt>
    <dgm:pt modelId="{3525821F-4F33-44BC-95B6-BBF5B75DCF96}" type="pres">
      <dgm:prSet presAssocID="{3AEA1D8B-C9B4-44EB-BCAC-2720F4802202}" presName="Name37" presStyleLbl="parChTrans1D2" presStyleIdx="0" presStyleCnt="5"/>
      <dgm:spPr/>
      <dgm:t>
        <a:bodyPr/>
        <a:lstStyle/>
        <a:p>
          <a:endParaRPr lang="en-IN"/>
        </a:p>
      </dgm:t>
    </dgm:pt>
    <dgm:pt modelId="{37C9338C-A4A7-45D9-91BF-0F9B17E617A3}" type="pres">
      <dgm:prSet presAssocID="{BE684549-2ECF-46C6-B0A8-EF9CFB68DEC4}" presName="hierRoot2" presStyleCnt="0">
        <dgm:presLayoutVars>
          <dgm:hierBranch val="init"/>
        </dgm:presLayoutVars>
      </dgm:prSet>
      <dgm:spPr/>
    </dgm:pt>
    <dgm:pt modelId="{477C4CC3-750F-4B44-8A54-8C9E2AF67A95}" type="pres">
      <dgm:prSet presAssocID="{BE684549-2ECF-46C6-B0A8-EF9CFB68DEC4}" presName="rootComposite" presStyleCnt="0"/>
      <dgm:spPr/>
    </dgm:pt>
    <dgm:pt modelId="{969A71A9-6249-415F-BC29-114E13827926}" type="pres">
      <dgm:prSet presAssocID="{BE684549-2ECF-46C6-B0A8-EF9CFB68DEC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52886F97-57E3-4F1F-B7F2-D352F1B39E54}" type="pres">
      <dgm:prSet presAssocID="{BE684549-2ECF-46C6-B0A8-EF9CFB68DEC4}" presName="rootConnector" presStyleLbl="node2" presStyleIdx="0" presStyleCnt="3"/>
      <dgm:spPr/>
      <dgm:t>
        <a:bodyPr/>
        <a:lstStyle/>
        <a:p>
          <a:endParaRPr lang="en-IN"/>
        </a:p>
      </dgm:t>
    </dgm:pt>
    <dgm:pt modelId="{22B80176-48DB-4469-9BBC-BABA1AEEC521}" type="pres">
      <dgm:prSet presAssocID="{BE684549-2ECF-46C6-B0A8-EF9CFB68DEC4}" presName="hierChild4" presStyleCnt="0"/>
      <dgm:spPr/>
    </dgm:pt>
    <dgm:pt modelId="{A8A7B1A3-E0B0-4A1A-A734-E72812EC17B7}" type="pres">
      <dgm:prSet presAssocID="{BE684549-2ECF-46C6-B0A8-EF9CFB68DEC4}" presName="hierChild5" presStyleCnt="0"/>
      <dgm:spPr/>
    </dgm:pt>
    <dgm:pt modelId="{E1E1C11C-F681-43F7-B7F3-B5F5A497B4DF}" type="pres">
      <dgm:prSet presAssocID="{07887557-197A-4208-BA76-BA4ED461C8A7}" presName="Name37" presStyleLbl="parChTrans1D2" presStyleIdx="1" presStyleCnt="5"/>
      <dgm:spPr/>
      <dgm:t>
        <a:bodyPr/>
        <a:lstStyle/>
        <a:p>
          <a:endParaRPr lang="en-IN"/>
        </a:p>
      </dgm:t>
    </dgm:pt>
    <dgm:pt modelId="{50C1E49C-921F-4A89-8866-A306CBCC2B80}" type="pres">
      <dgm:prSet presAssocID="{55146586-D89E-4C17-BDF3-2381B20EB578}" presName="hierRoot2" presStyleCnt="0">
        <dgm:presLayoutVars>
          <dgm:hierBranch val="init"/>
        </dgm:presLayoutVars>
      </dgm:prSet>
      <dgm:spPr/>
    </dgm:pt>
    <dgm:pt modelId="{6A42E9E2-7C42-4B1D-B847-7DCBFCE58028}" type="pres">
      <dgm:prSet presAssocID="{55146586-D89E-4C17-BDF3-2381B20EB578}" presName="rootComposite" presStyleCnt="0"/>
      <dgm:spPr/>
    </dgm:pt>
    <dgm:pt modelId="{1E957183-D993-45BD-8F67-ADE494C54247}" type="pres">
      <dgm:prSet presAssocID="{55146586-D89E-4C17-BDF3-2381B20EB57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9A8DD475-7D85-4664-B6CF-817B27E58501}" type="pres">
      <dgm:prSet presAssocID="{55146586-D89E-4C17-BDF3-2381B20EB578}" presName="rootConnector" presStyleLbl="node2" presStyleIdx="1" presStyleCnt="3"/>
      <dgm:spPr/>
      <dgm:t>
        <a:bodyPr/>
        <a:lstStyle/>
        <a:p>
          <a:endParaRPr lang="en-IN"/>
        </a:p>
      </dgm:t>
    </dgm:pt>
    <dgm:pt modelId="{2424109A-DC4B-48C5-8849-1C2F7406717A}" type="pres">
      <dgm:prSet presAssocID="{55146586-D89E-4C17-BDF3-2381B20EB578}" presName="hierChild4" presStyleCnt="0"/>
      <dgm:spPr/>
    </dgm:pt>
    <dgm:pt modelId="{E56F607E-183D-4D25-967E-699488DDA5C4}" type="pres">
      <dgm:prSet presAssocID="{55146586-D89E-4C17-BDF3-2381B20EB578}" presName="hierChild5" presStyleCnt="0"/>
      <dgm:spPr/>
    </dgm:pt>
    <dgm:pt modelId="{FEB5156B-B292-4F3F-802E-D99B9CA35F41}" type="pres">
      <dgm:prSet presAssocID="{6F21BBD8-3CF1-422B-B6D6-6C57B41E7B09}" presName="Name37" presStyleLbl="parChTrans1D2" presStyleIdx="2" presStyleCnt="5"/>
      <dgm:spPr/>
      <dgm:t>
        <a:bodyPr/>
        <a:lstStyle/>
        <a:p>
          <a:endParaRPr lang="en-IN"/>
        </a:p>
      </dgm:t>
    </dgm:pt>
    <dgm:pt modelId="{6A53D7A4-D702-47FA-8B4D-EAE0EDD9D2B8}" type="pres">
      <dgm:prSet presAssocID="{A239FC02-AA08-4448-A927-63B1E51B0C79}" presName="hierRoot2" presStyleCnt="0">
        <dgm:presLayoutVars>
          <dgm:hierBranch val="init"/>
        </dgm:presLayoutVars>
      </dgm:prSet>
      <dgm:spPr/>
    </dgm:pt>
    <dgm:pt modelId="{78AAD1D3-A90A-45C1-8FEB-7FA1AE14A23E}" type="pres">
      <dgm:prSet presAssocID="{A239FC02-AA08-4448-A927-63B1E51B0C79}" presName="rootComposite" presStyleCnt="0"/>
      <dgm:spPr/>
    </dgm:pt>
    <dgm:pt modelId="{FB3FB9A6-E101-42A9-93C9-33518062AEDF}" type="pres">
      <dgm:prSet presAssocID="{A239FC02-AA08-4448-A927-63B1E51B0C7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23589EFD-9E6F-4C43-A34E-46ACF83F5E9D}" type="pres">
      <dgm:prSet presAssocID="{A239FC02-AA08-4448-A927-63B1E51B0C79}" presName="rootConnector" presStyleLbl="node2" presStyleIdx="2" presStyleCnt="3"/>
      <dgm:spPr/>
      <dgm:t>
        <a:bodyPr/>
        <a:lstStyle/>
        <a:p>
          <a:endParaRPr lang="en-IN"/>
        </a:p>
      </dgm:t>
    </dgm:pt>
    <dgm:pt modelId="{4799F133-20DF-4BBB-8B35-95B9B04B85A2}" type="pres">
      <dgm:prSet presAssocID="{A239FC02-AA08-4448-A927-63B1E51B0C79}" presName="hierChild4" presStyleCnt="0"/>
      <dgm:spPr/>
    </dgm:pt>
    <dgm:pt modelId="{B7CA596E-ED47-40E2-B4E7-C036021CEF02}" type="pres">
      <dgm:prSet presAssocID="{A239FC02-AA08-4448-A927-63B1E51B0C79}" presName="hierChild5" presStyleCnt="0"/>
      <dgm:spPr/>
    </dgm:pt>
    <dgm:pt modelId="{7FE25162-E06D-4472-8C90-EC68F510940D}" type="pres">
      <dgm:prSet presAssocID="{9F155623-6A83-4A64-8668-9DE403BDA543}" presName="hierChild3" presStyleCnt="0"/>
      <dgm:spPr/>
    </dgm:pt>
    <dgm:pt modelId="{18B00221-08EB-472B-9F9E-ED709C7D7ACA}" type="pres">
      <dgm:prSet presAssocID="{69537C6E-5A78-4CF6-A52C-E0C1F1A5AEB0}" presName="Name111" presStyleLbl="parChTrans1D2" presStyleIdx="3" presStyleCnt="5"/>
      <dgm:spPr/>
      <dgm:t>
        <a:bodyPr/>
        <a:lstStyle/>
        <a:p>
          <a:endParaRPr lang="en-IN"/>
        </a:p>
      </dgm:t>
    </dgm:pt>
    <dgm:pt modelId="{222CB459-76DE-4405-ABC7-C1B402A76026}" type="pres">
      <dgm:prSet presAssocID="{CA74BC8A-6460-4ACB-B23A-F4C7F9EEF911}" presName="hierRoot3" presStyleCnt="0">
        <dgm:presLayoutVars>
          <dgm:hierBranch val="init"/>
        </dgm:presLayoutVars>
      </dgm:prSet>
      <dgm:spPr/>
    </dgm:pt>
    <dgm:pt modelId="{59BCEFEF-4204-4EA0-87E2-CA81549804B6}" type="pres">
      <dgm:prSet presAssocID="{CA74BC8A-6460-4ACB-B23A-F4C7F9EEF911}" presName="rootComposite3" presStyleCnt="0"/>
      <dgm:spPr/>
    </dgm:pt>
    <dgm:pt modelId="{486615A7-E713-415D-8B97-F04BD82F49D4}" type="pres">
      <dgm:prSet presAssocID="{CA74BC8A-6460-4ACB-B23A-F4C7F9EEF911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2AA8A93B-B88C-4FC2-90F3-9841BF2B0174}" type="pres">
      <dgm:prSet presAssocID="{CA74BC8A-6460-4ACB-B23A-F4C7F9EEF911}" presName="rootConnector3" presStyleLbl="asst1" presStyleIdx="0" presStyleCnt="2"/>
      <dgm:spPr/>
      <dgm:t>
        <a:bodyPr/>
        <a:lstStyle/>
        <a:p>
          <a:endParaRPr lang="en-IN"/>
        </a:p>
      </dgm:t>
    </dgm:pt>
    <dgm:pt modelId="{33FD15FF-B591-403C-87C0-5D92EFCF442C}" type="pres">
      <dgm:prSet presAssocID="{CA74BC8A-6460-4ACB-B23A-F4C7F9EEF911}" presName="hierChild6" presStyleCnt="0"/>
      <dgm:spPr/>
    </dgm:pt>
    <dgm:pt modelId="{2934106A-F2AE-45B8-B050-247028EDAE37}" type="pres">
      <dgm:prSet presAssocID="{CA74BC8A-6460-4ACB-B23A-F4C7F9EEF911}" presName="hierChild7" presStyleCnt="0"/>
      <dgm:spPr/>
    </dgm:pt>
    <dgm:pt modelId="{0F584175-B632-43F9-92BC-8DDD7F9A5982}" type="pres">
      <dgm:prSet presAssocID="{DE971C33-7C81-4348-9945-1D0E651A9C44}" presName="Name111" presStyleLbl="parChTrans1D2" presStyleIdx="4" presStyleCnt="5"/>
      <dgm:spPr/>
    </dgm:pt>
    <dgm:pt modelId="{0327615B-E221-475F-8D8B-FC6B9C3B2341}" type="pres">
      <dgm:prSet presAssocID="{F3E61854-29DA-4781-9214-60C943445CF5}" presName="hierRoot3" presStyleCnt="0">
        <dgm:presLayoutVars>
          <dgm:hierBranch val="init"/>
        </dgm:presLayoutVars>
      </dgm:prSet>
      <dgm:spPr/>
    </dgm:pt>
    <dgm:pt modelId="{30281A50-CB17-4672-953E-B8037499000D}" type="pres">
      <dgm:prSet presAssocID="{F3E61854-29DA-4781-9214-60C943445CF5}" presName="rootComposite3" presStyleCnt="0"/>
      <dgm:spPr/>
    </dgm:pt>
    <dgm:pt modelId="{56831C66-066D-452E-AC36-89C1F1538F54}" type="pres">
      <dgm:prSet presAssocID="{F3E61854-29DA-4781-9214-60C943445CF5}" presName="rootText3" presStyleLbl="asst1" presStyleIdx="1" presStyleCnt="2" custLinFactNeighborX="28265" custLinFactNeighborY="-1277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2815EF9-F109-41E7-8C45-6EFA5ADF5A10}" type="pres">
      <dgm:prSet presAssocID="{F3E61854-29DA-4781-9214-60C943445CF5}" presName="rootConnector3" presStyleLbl="asst1" presStyleIdx="1" presStyleCnt="2"/>
      <dgm:spPr/>
      <dgm:t>
        <a:bodyPr/>
        <a:lstStyle/>
        <a:p>
          <a:endParaRPr lang="en-IN"/>
        </a:p>
      </dgm:t>
    </dgm:pt>
    <dgm:pt modelId="{94D5221C-3395-49B8-AE0E-EF04743711BD}" type="pres">
      <dgm:prSet presAssocID="{F3E61854-29DA-4781-9214-60C943445CF5}" presName="hierChild6" presStyleCnt="0"/>
      <dgm:spPr/>
    </dgm:pt>
    <dgm:pt modelId="{2D59F550-55F0-4625-94E5-AF73B18D92DC}" type="pres">
      <dgm:prSet presAssocID="{F3E61854-29DA-4781-9214-60C943445CF5}" presName="hierChild7" presStyleCnt="0"/>
      <dgm:spPr/>
    </dgm:pt>
  </dgm:ptLst>
  <dgm:cxnLst>
    <dgm:cxn modelId="{DE09121B-B56B-4165-81C3-A15797264884}" type="presOf" srcId="{69537C6E-5A78-4CF6-A52C-E0C1F1A5AEB0}" destId="{18B00221-08EB-472B-9F9E-ED709C7D7ACA}" srcOrd="0" destOrd="0" presId="urn:microsoft.com/office/officeart/2005/8/layout/orgChart1"/>
    <dgm:cxn modelId="{41334B60-9250-4679-A2AC-AE5355FAD150}" type="presOf" srcId="{07887557-197A-4208-BA76-BA4ED461C8A7}" destId="{E1E1C11C-F681-43F7-B7F3-B5F5A497B4DF}" srcOrd="0" destOrd="0" presId="urn:microsoft.com/office/officeart/2005/8/layout/orgChart1"/>
    <dgm:cxn modelId="{EB83E966-C268-46DE-96BE-6234E847EF9E}" type="presOf" srcId="{DE971C33-7C81-4348-9945-1D0E651A9C44}" destId="{0F584175-B632-43F9-92BC-8DDD7F9A5982}" srcOrd="0" destOrd="0" presId="urn:microsoft.com/office/officeart/2005/8/layout/orgChart1"/>
    <dgm:cxn modelId="{8AA5F08E-4CF4-4EBC-AF36-936126CB856B}" type="presOf" srcId="{3099A1F9-7571-4F5D-879D-ADE9181166CE}" destId="{486DAC6B-1CF8-4850-ADD5-E65E4A9DB762}" srcOrd="0" destOrd="0" presId="urn:microsoft.com/office/officeart/2005/8/layout/orgChart1"/>
    <dgm:cxn modelId="{74C0AB2C-EB15-4061-8620-9F18FC4EBC35}" type="presOf" srcId="{F3E61854-29DA-4781-9214-60C943445CF5}" destId="{56831C66-066D-452E-AC36-89C1F1538F54}" srcOrd="0" destOrd="0" presId="urn:microsoft.com/office/officeart/2005/8/layout/orgChart1"/>
    <dgm:cxn modelId="{7752FBF4-BB67-4FD4-B252-784CBD234EF2}" type="presOf" srcId="{9F155623-6A83-4A64-8668-9DE403BDA543}" destId="{A744E34D-1177-4712-A59F-F2CF874FF09B}" srcOrd="0" destOrd="0" presId="urn:microsoft.com/office/officeart/2005/8/layout/orgChart1"/>
    <dgm:cxn modelId="{60F3651D-F4B6-4D7E-A4B5-AADEE200E85B}" type="presOf" srcId="{A239FC02-AA08-4448-A927-63B1E51B0C79}" destId="{23589EFD-9E6F-4C43-A34E-46ACF83F5E9D}" srcOrd="1" destOrd="0" presId="urn:microsoft.com/office/officeart/2005/8/layout/orgChart1"/>
    <dgm:cxn modelId="{42DA1CE2-2C8B-4287-AFF5-4276082C7C0D}" type="presOf" srcId="{55146586-D89E-4C17-BDF3-2381B20EB578}" destId="{9A8DD475-7D85-4664-B6CF-817B27E58501}" srcOrd="1" destOrd="0" presId="urn:microsoft.com/office/officeart/2005/8/layout/orgChart1"/>
    <dgm:cxn modelId="{F760C4C4-3556-4F61-95D1-99EB596E46F2}" srcId="{9F155623-6A83-4A64-8668-9DE403BDA543}" destId="{CA74BC8A-6460-4ACB-B23A-F4C7F9EEF911}" srcOrd="0" destOrd="0" parTransId="{69537C6E-5A78-4CF6-A52C-E0C1F1A5AEB0}" sibTransId="{2E154467-C4C6-4024-A0B6-29685CED555B}"/>
    <dgm:cxn modelId="{91337890-DDCD-4E47-B3EF-410218A77239}" srcId="{9F155623-6A83-4A64-8668-9DE403BDA543}" destId="{A239FC02-AA08-4448-A927-63B1E51B0C79}" srcOrd="4" destOrd="0" parTransId="{6F21BBD8-3CF1-422B-B6D6-6C57B41E7B09}" sibTransId="{BEF9484A-F4E5-43AD-A144-E864D2B22B9F}"/>
    <dgm:cxn modelId="{CB895FE8-2CCF-4FFA-90C7-5A37F9FC598C}" srcId="{9F155623-6A83-4A64-8668-9DE403BDA543}" destId="{55146586-D89E-4C17-BDF3-2381B20EB578}" srcOrd="3" destOrd="0" parTransId="{07887557-197A-4208-BA76-BA4ED461C8A7}" sibTransId="{B2228F22-FDEA-4E7F-8F9C-63BB3FF57A85}"/>
    <dgm:cxn modelId="{3C43EC7B-88FF-44D6-931E-D6D2951B0B49}" type="presOf" srcId="{BE684549-2ECF-46C6-B0A8-EF9CFB68DEC4}" destId="{969A71A9-6249-415F-BC29-114E13827926}" srcOrd="0" destOrd="0" presId="urn:microsoft.com/office/officeart/2005/8/layout/orgChart1"/>
    <dgm:cxn modelId="{D4881B1A-AD68-457E-8F08-8F4A9BB7101A}" srcId="{3099A1F9-7571-4F5D-879D-ADE9181166CE}" destId="{9F155623-6A83-4A64-8668-9DE403BDA543}" srcOrd="0" destOrd="0" parTransId="{53518518-3B9D-4232-9910-9C56353A8071}" sibTransId="{574A7F09-A96A-4AAA-8DF6-41F57D5BEA88}"/>
    <dgm:cxn modelId="{C7FD54B6-3965-46C7-AD43-9C31FEE0E05F}" type="presOf" srcId="{CA74BC8A-6460-4ACB-B23A-F4C7F9EEF911}" destId="{486615A7-E713-415D-8B97-F04BD82F49D4}" srcOrd="0" destOrd="0" presId="urn:microsoft.com/office/officeart/2005/8/layout/orgChart1"/>
    <dgm:cxn modelId="{E2760095-5559-4D0E-9BE5-B77157A533A6}" type="presOf" srcId="{9F155623-6A83-4A64-8668-9DE403BDA543}" destId="{D8FF1404-525C-4AAA-B7FC-FAA6D2789388}" srcOrd="1" destOrd="0" presId="urn:microsoft.com/office/officeart/2005/8/layout/orgChart1"/>
    <dgm:cxn modelId="{CA91A221-80F9-4C8C-A8ED-864982277A0E}" type="presOf" srcId="{CA74BC8A-6460-4ACB-B23A-F4C7F9EEF911}" destId="{2AA8A93B-B88C-4FC2-90F3-9841BF2B0174}" srcOrd="1" destOrd="0" presId="urn:microsoft.com/office/officeart/2005/8/layout/orgChart1"/>
    <dgm:cxn modelId="{233E4228-6CCA-47B8-947C-9BA50437EDF0}" type="presOf" srcId="{55146586-D89E-4C17-BDF3-2381B20EB578}" destId="{1E957183-D993-45BD-8F67-ADE494C54247}" srcOrd="0" destOrd="0" presId="urn:microsoft.com/office/officeart/2005/8/layout/orgChart1"/>
    <dgm:cxn modelId="{D31DED74-8BE7-47A4-B895-F5A8254DE66B}" type="presOf" srcId="{BE684549-2ECF-46C6-B0A8-EF9CFB68DEC4}" destId="{52886F97-57E3-4F1F-B7F2-D352F1B39E54}" srcOrd="1" destOrd="0" presId="urn:microsoft.com/office/officeart/2005/8/layout/orgChart1"/>
    <dgm:cxn modelId="{F72EFC6A-C39D-4FBC-8A36-9048E75A5C5F}" type="presOf" srcId="{F3E61854-29DA-4781-9214-60C943445CF5}" destId="{82815EF9-F109-41E7-8C45-6EFA5ADF5A10}" srcOrd="1" destOrd="0" presId="urn:microsoft.com/office/officeart/2005/8/layout/orgChart1"/>
    <dgm:cxn modelId="{83258226-35CE-4CA8-95E3-2A3197786938}" type="presOf" srcId="{3AEA1D8B-C9B4-44EB-BCAC-2720F4802202}" destId="{3525821F-4F33-44BC-95B6-BBF5B75DCF96}" srcOrd="0" destOrd="0" presId="urn:microsoft.com/office/officeart/2005/8/layout/orgChart1"/>
    <dgm:cxn modelId="{76215149-B8C9-485B-A66F-DA156C051349}" srcId="{9F155623-6A83-4A64-8668-9DE403BDA543}" destId="{BE684549-2ECF-46C6-B0A8-EF9CFB68DEC4}" srcOrd="2" destOrd="0" parTransId="{3AEA1D8B-C9B4-44EB-BCAC-2720F4802202}" sibTransId="{DD34A491-C621-478E-9DF9-EC170DD2DAC9}"/>
    <dgm:cxn modelId="{2800EFF8-C29D-4E00-BAAE-507A6FD91729}" type="presOf" srcId="{A239FC02-AA08-4448-A927-63B1E51B0C79}" destId="{FB3FB9A6-E101-42A9-93C9-33518062AEDF}" srcOrd="0" destOrd="0" presId="urn:microsoft.com/office/officeart/2005/8/layout/orgChart1"/>
    <dgm:cxn modelId="{C53039B1-2318-4BBC-8514-37E2B9C73BFA}" srcId="{9F155623-6A83-4A64-8668-9DE403BDA543}" destId="{F3E61854-29DA-4781-9214-60C943445CF5}" srcOrd="1" destOrd="0" parTransId="{DE971C33-7C81-4348-9945-1D0E651A9C44}" sibTransId="{8172527C-075F-40CA-94CD-170A8E155B6B}"/>
    <dgm:cxn modelId="{AAEFBD6D-BD74-4868-A9B7-091CAFAA69EE}" type="presOf" srcId="{6F21BBD8-3CF1-422B-B6D6-6C57B41E7B09}" destId="{FEB5156B-B292-4F3F-802E-D99B9CA35F41}" srcOrd="0" destOrd="0" presId="urn:microsoft.com/office/officeart/2005/8/layout/orgChart1"/>
    <dgm:cxn modelId="{694EF8CD-4C8E-4642-A20F-33CA23D8D6EC}" type="presParOf" srcId="{486DAC6B-1CF8-4850-ADD5-E65E4A9DB762}" destId="{622D0ECF-9468-4C19-8F7D-99164D9B3781}" srcOrd="0" destOrd="0" presId="urn:microsoft.com/office/officeart/2005/8/layout/orgChart1"/>
    <dgm:cxn modelId="{09FBA01F-52F3-48BB-BE98-6661B19831EA}" type="presParOf" srcId="{622D0ECF-9468-4C19-8F7D-99164D9B3781}" destId="{C3E5F26C-4792-4818-8D99-A527641C14B7}" srcOrd="0" destOrd="0" presId="urn:microsoft.com/office/officeart/2005/8/layout/orgChart1"/>
    <dgm:cxn modelId="{2DB097D4-3D00-4931-A6A3-A0C6A6E12626}" type="presParOf" srcId="{C3E5F26C-4792-4818-8D99-A527641C14B7}" destId="{A744E34D-1177-4712-A59F-F2CF874FF09B}" srcOrd="0" destOrd="0" presId="urn:microsoft.com/office/officeart/2005/8/layout/orgChart1"/>
    <dgm:cxn modelId="{3DAE1BCE-B454-4805-B3DB-646A1036B967}" type="presParOf" srcId="{C3E5F26C-4792-4818-8D99-A527641C14B7}" destId="{D8FF1404-525C-4AAA-B7FC-FAA6D2789388}" srcOrd="1" destOrd="0" presId="urn:microsoft.com/office/officeart/2005/8/layout/orgChart1"/>
    <dgm:cxn modelId="{B3FCE94F-7AEC-46FC-B73B-156FFD439337}" type="presParOf" srcId="{622D0ECF-9468-4C19-8F7D-99164D9B3781}" destId="{8F61697C-2863-4E84-910E-CB98E1A34203}" srcOrd="1" destOrd="0" presId="urn:microsoft.com/office/officeart/2005/8/layout/orgChart1"/>
    <dgm:cxn modelId="{75B7D2E0-5BDF-43D9-BE99-F685B9ECDBB0}" type="presParOf" srcId="{8F61697C-2863-4E84-910E-CB98E1A34203}" destId="{3525821F-4F33-44BC-95B6-BBF5B75DCF96}" srcOrd="0" destOrd="0" presId="urn:microsoft.com/office/officeart/2005/8/layout/orgChart1"/>
    <dgm:cxn modelId="{BDF9C1AA-D65E-48B5-AA6D-9ECE9E30065A}" type="presParOf" srcId="{8F61697C-2863-4E84-910E-CB98E1A34203}" destId="{37C9338C-A4A7-45D9-91BF-0F9B17E617A3}" srcOrd="1" destOrd="0" presId="urn:microsoft.com/office/officeart/2005/8/layout/orgChart1"/>
    <dgm:cxn modelId="{E49A2F5B-8058-481F-AC71-E6BE5D988F97}" type="presParOf" srcId="{37C9338C-A4A7-45D9-91BF-0F9B17E617A3}" destId="{477C4CC3-750F-4B44-8A54-8C9E2AF67A95}" srcOrd="0" destOrd="0" presId="urn:microsoft.com/office/officeart/2005/8/layout/orgChart1"/>
    <dgm:cxn modelId="{58890CF9-6AC6-4324-844D-D8A016BA2921}" type="presParOf" srcId="{477C4CC3-750F-4B44-8A54-8C9E2AF67A95}" destId="{969A71A9-6249-415F-BC29-114E13827926}" srcOrd="0" destOrd="0" presId="urn:microsoft.com/office/officeart/2005/8/layout/orgChart1"/>
    <dgm:cxn modelId="{A1D09260-900E-4F8E-8E60-14C13FFA36AA}" type="presParOf" srcId="{477C4CC3-750F-4B44-8A54-8C9E2AF67A95}" destId="{52886F97-57E3-4F1F-B7F2-D352F1B39E54}" srcOrd="1" destOrd="0" presId="urn:microsoft.com/office/officeart/2005/8/layout/orgChart1"/>
    <dgm:cxn modelId="{4FE88C9E-8282-4E87-B7EB-87F8CD64BBBD}" type="presParOf" srcId="{37C9338C-A4A7-45D9-91BF-0F9B17E617A3}" destId="{22B80176-48DB-4469-9BBC-BABA1AEEC521}" srcOrd="1" destOrd="0" presId="urn:microsoft.com/office/officeart/2005/8/layout/orgChart1"/>
    <dgm:cxn modelId="{80820E93-DDE1-4A59-B79C-FE756428BC48}" type="presParOf" srcId="{37C9338C-A4A7-45D9-91BF-0F9B17E617A3}" destId="{A8A7B1A3-E0B0-4A1A-A734-E72812EC17B7}" srcOrd="2" destOrd="0" presId="urn:microsoft.com/office/officeart/2005/8/layout/orgChart1"/>
    <dgm:cxn modelId="{E44E1DEA-9962-445E-A4C4-54661717E0C4}" type="presParOf" srcId="{8F61697C-2863-4E84-910E-CB98E1A34203}" destId="{E1E1C11C-F681-43F7-B7F3-B5F5A497B4DF}" srcOrd="2" destOrd="0" presId="urn:microsoft.com/office/officeart/2005/8/layout/orgChart1"/>
    <dgm:cxn modelId="{3FC32669-125B-4E9D-B52B-6B1317F54015}" type="presParOf" srcId="{8F61697C-2863-4E84-910E-CB98E1A34203}" destId="{50C1E49C-921F-4A89-8866-A306CBCC2B80}" srcOrd="3" destOrd="0" presId="urn:microsoft.com/office/officeart/2005/8/layout/orgChart1"/>
    <dgm:cxn modelId="{6644BB7A-ED67-4C56-8FB9-14279CC119DA}" type="presParOf" srcId="{50C1E49C-921F-4A89-8866-A306CBCC2B80}" destId="{6A42E9E2-7C42-4B1D-B847-7DCBFCE58028}" srcOrd="0" destOrd="0" presId="urn:microsoft.com/office/officeart/2005/8/layout/orgChart1"/>
    <dgm:cxn modelId="{B6F34518-79CE-48BC-B135-725818A7626C}" type="presParOf" srcId="{6A42E9E2-7C42-4B1D-B847-7DCBFCE58028}" destId="{1E957183-D993-45BD-8F67-ADE494C54247}" srcOrd="0" destOrd="0" presId="urn:microsoft.com/office/officeart/2005/8/layout/orgChart1"/>
    <dgm:cxn modelId="{EC8AADD6-C845-40BF-AA80-701808944B4B}" type="presParOf" srcId="{6A42E9E2-7C42-4B1D-B847-7DCBFCE58028}" destId="{9A8DD475-7D85-4664-B6CF-817B27E58501}" srcOrd="1" destOrd="0" presId="urn:microsoft.com/office/officeart/2005/8/layout/orgChart1"/>
    <dgm:cxn modelId="{C5FAD678-49C8-4C21-96DE-35A219A00F46}" type="presParOf" srcId="{50C1E49C-921F-4A89-8866-A306CBCC2B80}" destId="{2424109A-DC4B-48C5-8849-1C2F7406717A}" srcOrd="1" destOrd="0" presId="urn:microsoft.com/office/officeart/2005/8/layout/orgChart1"/>
    <dgm:cxn modelId="{612C05CF-AA4D-491E-BF81-9FF5FC5FA5AE}" type="presParOf" srcId="{50C1E49C-921F-4A89-8866-A306CBCC2B80}" destId="{E56F607E-183D-4D25-967E-699488DDA5C4}" srcOrd="2" destOrd="0" presId="urn:microsoft.com/office/officeart/2005/8/layout/orgChart1"/>
    <dgm:cxn modelId="{FDDBE9C8-206D-4C9F-9E51-4860EBB7D420}" type="presParOf" srcId="{8F61697C-2863-4E84-910E-CB98E1A34203}" destId="{FEB5156B-B292-4F3F-802E-D99B9CA35F41}" srcOrd="4" destOrd="0" presId="urn:microsoft.com/office/officeart/2005/8/layout/orgChart1"/>
    <dgm:cxn modelId="{1717E8E5-C684-42D8-8BC2-25781B43B02F}" type="presParOf" srcId="{8F61697C-2863-4E84-910E-CB98E1A34203}" destId="{6A53D7A4-D702-47FA-8B4D-EAE0EDD9D2B8}" srcOrd="5" destOrd="0" presId="urn:microsoft.com/office/officeart/2005/8/layout/orgChart1"/>
    <dgm:cxn modelId="{6FC0730A-CBD7-4D14-9242-629B111133E0}" type="presParOf" srcId="{6A53D7A4-D702-47FA-8B4D-EAE0EDD9D2B8}" destId="{78AAD1D3-A90A-45C1-8FEB-7FA1AE14A23E}" srcOrd="0" destOrd="0" presId="urn:microsoft.com/office/officeart/2005/8/layout/orgChart1"/>
    <dgm:cxn modelId="{BF9E2139-96A9-4FCF-939C-F3ABA7A1FC52}" type="presParOf" srcId="{78AAD1D3-A90A-45C1-8FEB-7FA1AE14A23E}" destId="{FB3FB9A6-E101-42A9-93C9-33518062AEDF}" srcOrd="0" destOrd="0" presId="urn:microsoft.com/office/officeart/2005/8/layout/orgChart1"/>
    <dgm:cxn modelId="{440D124C-2A44-47AB-AC0F-F6A685ECAA03}" type="presParOf" srcId="{78AAD1D3-A90A-45C1-8FEB-7FA1AE14A23E}" destId="{23589EFD-9E6F-4C43-A34E-46ACF83F5E9D}" srcOrd="1" destOrd="0" presId="urn:microsoft.com/office/officeart/2005/8/layout/orgChart1"/>
    <dgm:cxn modelId="{6B8BC102-C584-4BB8-A2F6-96B292761909}" type="presParOf" srcId="{6A53D7A4-D702-47FA-8B4D-EAE0EDD9D2B8}" destId="{4799F133-20DF-4BBB-8B35-95B9B04B85A2}" srcOrd="1" destOrd="0" presId="urn:microsoft.com/office/officeart/2005/8/layout/orgChart1"/>
    <dgm:cxn modelId="{E30181EA-2964-45D4-B067-FE32247952CE}" type="presParOf" srcId="{6A53D7A4-D702-47FA-8B4D-EAE0EDD9D2B8}" destId="{B7CA596E-ED47-40E2-B4E7-C036021CEF02}" srcOrd="2" destOrd="0" presId="urn:microsoft.com/office/officeart/2005/8/layout/orgChart1"/>
    <dgm:cxn modelId="{9BCB4DCD-34E1-4D71-ABDA-95264B99438F}" type="presParOf" srcId="{622D0ECF-9468-4C19-8F7D-99164D9B3781}" destId="{7FE25162-E06D-4472-8C90-EC68F510940D}" srcOrd="2" destOrd="0" presId="urn:microsoft.com/office/officeart/2005/8/layout/orgChart1"/>
    <dgm:cxn modelId="{AECCF04C-1066-495A-A2D2-10211CF553A9}" type="presParOf" srcId="{7FE25162-E06D-4472-8C90-EC68F510940D}" destId="{18B00221-08EB-472B-9F9E-ED709C7D7ACA}" srcOrd="0" destOrd="0" presId="urn:microsoft.com/office/officeart/2005/8/layout/orgChart1"/>
    <dgm:cxn modelId="{4DD3F654-9F5E-40D9-984B-03B9C1402DD5}" type="presParOf" srcId="{7FE25162-E06D-4472-8C90-EC68F510940D}" destId="{222CB459-76DE-4405-ABC7-C1B402A76026}" srcOrd="1" destOrd="0" presId="urn:microsoft.com/office/officeart/2005/8/layout/orgChart1"/>
    <dgm:cxn modelId="{03BED563-7678-43E9-8983-62F66EF5A0B1}" type="presParOf" srcId="{222CB459-76DE-4405-ABC7-C1B402A76026}" destId="{59BCEFEF-4204-4EA0-87E2-CA81549804B6}" srcOrd="0" destOrd="0" presId="urn:microsoft.com/office/officeart/2005/8/layout/orgChart1"/>
    <dgm:cxn modelId="{AE9351DD-509E-4157-AAD8-199FD77809DC}" type="presParOf" srcId="{59BCEFEF-4204-4EA0-87E2-CA81549804B6}" destId="{486615A7-E713-415D-8B97-F04BD82F49D4}" srcOrd="0" destOrd="0" presId="urn:microsoft.com/office/officeart/2005/8/layout/orgChart1"/>
    <dgm:cxn modelId="{8C789F05-3895-4E93-901E-289E24D86686}" type="presParOf" srcId="{59BCEFEF-4204-4EA0-87E2-CA81549804B6}" destId="{2AA8A93B-B88C-4FC2-90F3-9841BF2B0174}" srcOrd="1" destOrd="0" presId="urn:microsoft.com/office/officeart/2005/8/layout/orgChart1"/>
    <dgm:cxn modelId="{5A4D8C17-D6C5-48B1-AC6D-F721976583D8}" type="presParOf" srcId="{222CB459-76DE-4405-ABC7-C1B402A76026}" destId="{33FD15FF-B591-403C-87C0-5D92EFCF442C}" srcOrd="1" destOrd="0" presId="urn:microsoft.com/office/officeart/2005/8/layout/orgChart1"/>
    <dgm:cxn modelId="{A3E4C91B-823A-4F50-B74E-57830D4B7A44}" type="presParOf" srcId="{222CB459-76DE-4405-ABC7-C1B402A76026}" destId="{2934106A-F2AE-45B8-B050-247028EDAE37}" srcOrd="2" destOrd="0" presId="urn:microsoft.com/office/officeart/2005/8/layout/orgChart1"/>
    <dgm:cxn modelId="{B8AF396B-5E83-4C33-A35B-F583129A2097}" type="presParOf" srcId="{7FE25162-E06D-4472-8C90-EC68F510940D}" destId="{0F584175-B632-43F9-92BC-8DDD7F9A5982}" srcOrd="2" destOrd="0" presId="urn:microsoft.com/office/officeart/2005/8/layout/orgChart1"/>
    <dgm:cxn modelId="{212AD2B7-4F7D-4C1A-94BC-B8A2C50768C8}" type="presParOf" srcId="{7FE25162-E06D-4472-8C90-EC68F510940D}" destId="{0327615B-E221-475F-8D8B-FC6B9C3B2341}" srcOrd="3" destOrd="0" presId="urn:microsoft.com/office/officeart/2005/8/layout/orgChart1"/>
    <dgm:cxn modelId="{FFD8D760-F142-4F24-923B-6617B9C4A93E}" type="presParOf" srcId="{0327615B-E221-475F-8D8B-FC6B9C3B2341}" destId="{30281A50-CB17-4672-953E-B8037499000D}" srcOrd="0" destOrd="0" presId="urn:microsoft.com/office/officeart/2005/8/layout/orgChart1"/>
    <dgm:cxn modelId="{5970FEAA-8068-4C08-957F-9E145E7CE621}" type="presParOf" srcId="{30281A50-CB17-4672-953E-B8037499000D}" destId="{56831C66-066D-452E-AC36-89C1F1538F54}" srcOrd="0" destOrd="0" presId="urn:microsoft.com/office/officeart/2005/8/layout/orgChart1"/>
    <dgm:cxn modelId="{C891FFFA-0D86-451F-B860-2F6B63925A37}" type="presParOf" srcId="{30281A50-CB17-4672-953E-B8037499000D}" destId="{82815EF9-F109-41E7-8C45-6EFA5ADF5A10}" srcOrd="1" destOrd="0" presId="urn:microsoft.com/office/officeart/2005/8/layout/orgChart1"/>
    <dgm:cxn modelId="{3A1CA74A-0A92-4BA2-8965-80504578EC14}" type="presParOf" srcId="{0327615B-E221-475F-8D8B-FC6B9C3B2341}" destId="{94D5221C-3395-49B8-AE0E-EF04743711BD}" srcOrd="1" destOrd="0" presId="urn:microsoft.com/office/officeart/2005/8/layout/orgChart1"/>
    <dgm:cxn modelId="{ED7D5A74-AC64-4441-B411-8D2C8E010F48}" type="presParOf" srcId="{0327615B-E221-475F-8D8B-FC6B9C3B2341}" destId="{2D59F550-55F0-4625-94E5-AF73B18D92D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E391B-F808-42A8-8148-7B7F8169234A}">
      <dsp:nvSpPr>
        <dsp:cNvPr id="0" name=""/>
        <dsp:cNvSpPr/>
      </dsp:nvSpPr>
      <dsp:spPr>
        <a:xfrm rot="16200000">
          <a:off x="-267330" y="725505"/>
          <a:ext cx="3398554" cy="2863894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400" b="1" kern="1200" dirty="0" err="1" smtClean="0"/>
            <a:t>Wheat</a:t>
          </a:r>
          <a:r>
            <a:rPr lang="da-DK" sz="3400" b="1" kern="1200" dirty="0" smtClean="0"/>
            <a:t> </a:t>
          </a:r>
          <a:r>
            <a:rPr lang="da-DK" sz="3400" b="1" kern="1200" dirty="0" err="1" smtClean="0"/>
            <a:t>shortage</a:t>
          </a:r>
          <a:r>
            <a:rPr lang="da-DK" sz="3400" b="1" kern="1200" dirty="0" smtClean="0"/>
            <a:t> </a:t>
          </a:r>
          <a:endParaRPr lang="da-DK" sz="3400" b="1" kern="1200" dirty="0"/>
        </a:p>
      </dsp:txBody>
      <dsp:txXfrm rot="5400000">
        <a:off x="0" y="1307813"/>
        <a:ext cx="2362713" cy="1699277"/>
      </dsp:txXfrm>
    </dsp:sp>
    <dsp:sp modelId="{FAA088DF-B2B4-407C-ADD3-DC8985AD4EB8}">
      <dsp:nvSpPr>
        <dsp:cNvPr id="0" name=""/>
        <dsp:cNvSpPr/>
      </dsp:nvSpPr>
      <dsp:spPr>
        <a:xfrm rot="5400000">
          <a:off x="5148206" y="659105"/>
          <a:ext cx="3575798" cy="2833644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800" b="1" kern="1200" dirty="0" smtClean="0"/>
            <a:t>Metabolic </a:t>
          </a:r>
          <a:r>
            <a:rPr lang="da-DK" sz="2800" b="1" kern="1200" dirty="0" err="1" smtClean="0"/>
            <a:t>Diseases</a:t>
          </a:r>
          <a:r>
            <a:rPr lang="da-DK" sz="2800" b="1" kern="1200" dirty="0" smtClean="0"/>
            <a:t> </a:t>
          </a:r>
          <a:r>
            <a:rPr lang="da-DK" sz="2500" kern="1200" dirty="0" smtClean="0">
              <a:solidFill>
                <a:schemeClr val="tx1"/>
              </a:solidFill>
            </a:rPr>
            <a:t>(</a:t>
          </a:r>
          <a:r>
            <a:rPr lang="da-DK" sz="2000" kern="1200" dirty="0" smtClean="0">
              <a:solidFill>
                <a:schemeClr val="tx1"/>
              </a:solidFill>
            </a:rPr>
            <a:t>Obesity, T2D, CVD, MS)</a:t>
          </a:r>
          <a:endParaRPr lang="da-DK" sz="2500" kern="1200" dirty="0">
            <a:solidFill>
              <a:schemeClr val="tx1"/>
            </a:solidFill>
          </a:endParaRPr>
        </a:p>
      </dsp:txBody>
      <dsp:txXfrm rot="-5400000">
        <a:off x="6015172" y="1181978"/>
        <a:ext cx="2337756" cy="17878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45BA7-4F82-4334-BBC3-91A83D61C85A}" type="datetimeFigureOut">
              <a:rPr lang="da-DK" smtClean="0"/>
              <a:t>01-07-2016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0EB94-8A4C-456F-9DAF-BB5DACD279F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169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0EB94-8A4C-456F-9DAF-BB5DACD279F0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3830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136D-3687-4C07-8E17-419186304E8C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9628-A959-4D5F-91FB-B49A78B55691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F352-F5FB-4811-9E5B-7B85518A991D}" type="datetime3">
              <a:rPr lang="en-US" smtClean="0"/>
              <a:t>1 July 2016</a:t>
            </a:fld>
            <a:endParaRPr lang="da-D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4416B-4D09-47A4-BD7D-AE87CE36C7FC}" type="datetime3">
              <a:rPr lang="en-US" smtClean="0"/>
              <a:t>1 July 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460A-1258-4957-9DAF-CF6308958A6D}" type="datetime3">
              <a:rPr lang="en-US" smtClean="0"/>
              <a:t>1 July 2016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7D36-9D62-45B3-B38B-027B91073325}" type="datetime3">
              <a:rPr lang="en-US" smtClean="0"/>
              <a:t>1 July 2016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3450-3F6C-4A60-A7DB-04307FA45FD6}" type="datetime3">
              <a:rPr lang="en-US" smtClean="0"/>
              <a:t>1 July 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BFFC7-04D0-4AAF-ADDE-3D643E42E698}" type="datetime3">
              <a:rPr lang="en-US" smtClean="0"/>
              <a:t>1 July 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42FE-291B-41D9-B34A-CF8AA8AD5CC7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B497-867A-485B-90FF-7E9839CB5FE2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8ECA26EB-7762-46B7-8F2B-4E3961C61602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FA334A8-9D57-4A27-92BD-DC10CAEB2DAD}" type="slidenum">
              <a:rPr lang="da-DK" smtClean="0"/>
              <a:t>‹#›</a:t>
            </a:fld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1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1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wisegeek.org/what-is-barley-flour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2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mages.wisegeek.com/barley-grain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0" b="7632"/>
          <a:stretch/>
        </p:blipFill>
        <p:spPr bwMode="auto">
          <a:xfrm>
            <a:off x="539551" y="4797152"/>
            <a:ext cx="8128794" cy="191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340768"/>
            <a:ext cx="6696744" cy="212968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rtl="0"/>
            <a:r>
              <a:rPr lang="en-US" sz="2800" b="1" i="1" u="none" strike="noStrike" cap="none" baseline="0" dirty="0" err="1" smtClean="0">
                <a:solidFill>
                  <a:srgbClr val="000000"/>
                </a:solidFill>
                <a:latin typeface="Century Schoolbook"/>
              </a:rPr>
              <a:t>Hypocholesterolemic</a:t>
            </a:r>
            <a:r>
              <a:rPr lang="en-US" sz="2800" b="1" i="1" u="none" strike="noStrike" cap="none" baseline="0" dirty="0" smtClean="0">
                <a:solidFill>
                  <a:srgbClr val="000000"/>
                </a:solidFill>
                <a:latin typeface="Century Schoolbook"/>
              </a:rPr>
              <a:t> Effect Of Whole Barley Bread Compared To Whole Wheat Bread In Diabetes</a:t>
            </a:r>
            <a:r>
              <a:rPr lang="en-US" sz="2800" b="1" i="1" cap="none" dirty="0" smtClean="0">
                <a:solidFill>
                  <a:srgbClr val="000000"/>
                </a:solidFill>
                <a:latin typeface="Century Schoolbook"/>
              </a:rPr>
              <a:t> </a:t>
            </a:r>
            <a:r>
              <a:rPr lang="en-US" sz="2800" b="1" i="1" u="none" strike="noStrike" cap="none" baseline="0" dirty="0" smtClean="0">
                <a:solidFill>
                  <a:srgbClr val="000000"/>
                </a:solidFill>
                <a:latin typeface="Century Schoolbook"/>
              </a:rPr>
              <a:t>Induced </a:t>
            </a:r>
            <a:r>
              <a:rPr lang="en-US" sz="2800" b="1" i="1" u="none" strike="noStrike" cap="none" baseline="0" dirty="0" err="1" smtClean="0">
                <a:solidFill>
                  <a:srgbClr val="000000"/>
                </a:solidFill>
                <a:latin typeface="Century Schoolbook"/>
              </a:rPr>
              <a:t>Hyperlipidemic</a:t>
            </a:r>
            <a:r>
              <a:rPr lang="en-US" sz="2800" b="1" i="1" u="none" strike="noStrike" cap="none" baseline="0" dirty="0" smtClean="0">
                <a:solidFill>
                  <a:srgbClr val="000000"/>
                </a:solidFill>
                <a:latin typeface="Century Schoolbook"/>
              </a:rPr>
              <a:t> Rats</a:t>
            </a:r>
            <a:endParaRPr lang="ar-EG" sz="80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1520" y="3717032"/>
            <a:ext cx="5320680" cy="936104"/>
          </a:xfr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de-DE" sz="2200" b="1" u="none" strike="noStrike" cap="none" baseline="0" dirty="0" smtClean="0">
                <a:solidFill>
                  <a:srgbClr val="000000"/>
                </a:solidFill>
                <a:latin typeface="Century Schoolbook"/>
                <a:cs typeface="+mj-cs"/>
              </a:rPr>
              <a:t>Alzahraa M.</a:t>
            </a:r>
            <a:r>
              <a:rPr lang="de-DE" sz="2200" b="1" u="none" strike="noStrike" cap="none" dirty="0" smtClean="0">
                <a:solidFill>
                  <a:srgbClr val="000000"/>
                </a:solidFill>
                <a:latin typeface="Century Schoolbook"/>
                <a:cs typeface="+mj-cs"/>
              </a:rPr>
              <a:t> </a:t>
            </a:r>
            <a:r>
              <a:rPr lang="de-DE" sz="2200" b="1" u="none" strike="noStrike" cap="none" baseline="0" dirty="0" smtClean="0">
                <a:solidFill>
                  <a:srgbClr val="000000"/>
                </a:solidFill>
                <a:latin typeface="Century Schoolbook"/>
                <a:cs typeface="+mj-cs"/>
              </a:rPr>
              <a:t>Motawei</a:t>
            </a:r>
            <a:r>
              <a:rPr lang="en-US" sz="2200" cap="none" dirty="0" smtClean="0">
                <a:solidFill>
                  <a:srgbClr val="000000"/>
                </a:solidFill>
                <a:latin typeface="Century Schoolbook"/>
                <a:cs typeface="+mj-cs"/>
              </a:rPr>
              <a:t>, PhD</a:t>
            </a:r>
            <a:endParaRPr lang="de-DE" sz="2200" u="none" strike="noStrike" cap="none" baseline="0" dirty="0" smtClean="0">
              <a:solidFill>
                <a:srgbClr val="000000"/>
              </a:solidFill>
              <a:latin typeface="Century Schoolbook"/>
              <a:cs typeface="+mj-cs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de-DE" sz="2400" u="none" strike="noStrike" cap="none" baseline="0" dirty="0" smtClean="0">
                <a:solidFill>
                  <a:srgbClr val="000000"/>
                </a:solidFill>
                <a:latin typeface="Century Schoolbook"/>
                <a:cs typeface="+mj-cs"/>
              </a:rPr>
              <a:t>Mansoura University, Egypt </a:t>
            </a:r>
            <a:r>
              <a:rPr lang="de-DE" b="0" i="0" u="none" strike="noStrike" baseline="0" dirty="0" smtClean="0">
                <a:solidFill>
                  <a:srgbClr val="000000"/>
                </a:solidFill>
                <a:latin typeface="Century Schoolbook"/>
              </a:rPr>
              <a:t>	</a:t>
            </a:r>
            <a:endParaRPr lang="ar-EG" dirty="0"/>
          </a:p>
        </p:txBody>
      </p:sp>
      <p:pic>
        <p:nvPicPr>
          <p:cNvPr id="1026" name="Bild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99318"/>
            <a:ext cx="1720081" cy="155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1519" y="419783"/>
            <a:ext cx="8416825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/>
              <a:t>5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</a:t>
            </a:r>
            <a:r>
              <a:rPr lang="en-US" sz="2000" b="1" dirty="0"/>
              <a:t>European Nutrition and Dietetics Conference </a:t>
            </a:r>
            <a:r>
              <a:rPr lang="en-US" dirty="0"/>
              <a:t>June 16-18, </a:t>
            </a:r>
            <a:r>
              <a:rPr lang="en-US" dirty="0" smtClean="0"/>
              <a:t>2016, Italy</a:t>
            </a:r>
            <a:endParaRPr kumimoji="0" lang="ar-EG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58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39752" y="476672"/>
            <a:ext cx="4320480" cy="72008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da-DK" sz="3200" b="1" dirty="0" err="1" smtClean="0"/>
              <a:t>content</a:t>
            </a:r>
            <a:endParaRPr lang="da-DK" sz="3200" b="1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idx="1"/>
          </p:nvPr>
        </p:nvSpPr>
        <p:spPr>
          <a:xfrm>
            <a:off x="1331640" y="1711845"/>
            <a:ext cx="2952328" cy="351735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History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Problem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Why Barley?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Hypothesis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cap="none" dirty="0" smtClean="0">
                <a:solidFill>
                  <a:schemeClr val="tx1"/>
                </a:solidFill>
                <a:latin typeface="+mn-lt"/>
              </a:rPr>
              <a:t>Study design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GB" cap="none" dirty="0" smtClean="0">
                <a:solidFill>
                  <a:schemeClr val="tx1"/>
                </a:solidFill>
                <a:latin typeface="+mn-lt"/>
              </a:rPr>
              <a:t>Results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GB" cap="none" dirty="0" smtClean="0">
                <a:solidFill>
                  <a:schemeClr val="tx1"/>
                </a:solidFill>
                <a:latin typeface="+mn-lt"/>
              </a:rPr>
              <a:t>Perspectives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9BBE-4F6B-4A05-8806-DE9CDE3EC04E}" type="datetime3">
              <a:rPr lang="en-US" smtClean="0"/>
              <a:t>1 July 2016</a:t>
            </a:fld>
            <a:endParaRPr lang="da-DK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2</a:t>
            </a:fld>
            <a:endParaRPr lang="da-DK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6"/>
          <a:stretch/>
        </p:blipFill>
        <p:spPr>
          <a:xfrm>
            <a:off x="4958308" y="1711845"/>
            <a:ext cx="3161928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8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548680"/>
            <a:ext cx="6577200" cy="57606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2800" b="1" dirty="0" smtClean="0"/>
              <a:t>Barley</a:t>
            </a:r>
            <a:r>
              <a:rPr lang="en-US" sz="2800" dirty="0" smtClean="0"/>
              <a:t> ????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3" y="1374775"/>
            <a:ext cx="8280919" cy="3206353"/>
          </a:xfrm>
        </p:spPr>
        <p:txBody>
          <a:bodyPr>
            <a:noAutofit/>
          </a:bodyPr>
          <a:lstStyle/>
          <a:p>
            <a:pPr marL="285750" indent="-285750" algn="just" rtl="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Barley</a:t>
            </a:r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(</a:t>
            </a:r>
            <a:r>
              <a:rPr lang="en-US" sz="2400" i="1" dirty="0" err="1">
                <a:latin typeface="Calibri" panose="020F0502020204030204" pitchFamily="34" charset="0"/>
              </a:rPr>
              <a:t>Hordeum</a:t>
            </a:r>
            <a:r>
              <a:rPr lang="en-US" sz="2400" i="1" dirty="0">
                <a:latin typeface="Calibri" panose="020F0502020204030204" pitchFamily="34" charset="0"/>
              </a:rPr>
              <a:t> </a:t>
            </a:r>
            <a:r>
              <a:rPr lang="en-US" sz="2400" i="1" dirty="0" err="1">
                <a:latin typeface="Calibri" panose="020F0502020204030204" pitchFamily="34" charset="0"/>
              </a:rPr>
              <a:t>vulgare</a:t>
            </a:r>
            <a:r>
              <a:rPr lang="en-US" sz="2400" i="1" dirty="0">
                <a:latin typeface="Calibri" panose="020F0502020204030204" pitchFamily="34" charset="0"/>
              </a:rPr>
              <a:t> L.)</a:t>
            </a:r>
            <a:r>
              <a:rPr lang="en-US" sz="2400" dirty="0">
                <a:latin typeface="Calibri" panose="020F0502020204030204" pitchFamily="34" charset="0"/>
              </a:rPr>
              <a:t> is a good source of dietary </a:t>
            </a:r>
            <a:r>
              <a:rPr lang="en-US" sz="2400" dirty="0" smtClean="0">
                <a:latin typeface="Calibri" panose="020F0502020204030204" pitchFamily="34" charset="0"/>
              </a:rPr>
              <a:t>fiber especially  (</a:t>
            </a:r>
            <a:r>
              <a:rPr lang="en-US" sz="2400" dirty="0">
                <a:latin typeface="Calibri" panose="020F0502020204030204" pitchFamily="34" charset="0"/>
              </a:rPr>
              <a:t>1→3),(1→4)-</a:t>
            </a:r>
            <a:r>
              <a:rPr lang="en-US" sz="2400" dirty="0" smtClean="0">
                <a:latin typeface="Calibri" panose="020F0502020204030204" pitchFamily="34" charset="0"/>
              </a:rPr>
              <a:t>β-D-</a:t>
            </a:r>
            <a:r>
              <a:rPr lang="en-US" sz="2400" dirty="0" err="1" smtClean="0">
                <a:latin typeface="Calibri" panose="020F0502020204030204" pitchFamily="34" charset="0"/>
              </a:rPr>
              <a:t>Glucan</a:t>
            </a:r>
            <a:r>
              <a:rPr lang="en-US" sz="2400" dirty="0" smtClean="0">
                <a:latin typeface="Calibri" panose="020F0502020204030204" pitchFamily="34" charset="0"/>
              </a:rPr>
              <a:t> (4-12%).</a:t>
            </a:r>
          </a:p>
          <a:p>
            <a:pPr marL="285750" indent="-285750" algn="just" rtl="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Evidently</a:t>
            </a:r>
            <a:r>
              <a:rPr lang="en-US" sz="2400" dirty="0">
                <a:latin typeface="Calibri" panose="020F0502020204030204" pitchFamily="34" charset="0"/>
              </a:rPr>
              <a:t>, whole barley grain products reduce the risk of coronary heart diseases (</a:t>
            </a:r>
            <a:r>
              <a:rPr lang="en-US" sz="1600" i="1" dirty="0">
                <a:latin typeface="Calibri" panose="020F0502020204030204" pitchFamily="34" charset="0"/>
              </a:rPr>
              <a:t>FDA, 2006</a:t>
            </a:r>
            <a:r>
              <a:rPr lang="en-US" sz="2400" dirty="0">
                <a:latin typeface="Calibri" panose="020F0502020204030204" pitchFamily="34" charset="0"/>
              </a:rPr>
              <a:t>). R</a:t>
            </a:r>
            <a:r>
              <a:rPr lang="en-US" sz="2400" dirty="0" smtClean="0">
                <a:latin typeface="Calibri" panose="020F0502020204030204" pitchFamily="34" charset="0"/>
              </a:rPr>
              <a:t>egular </a:t>
            </a:r>
            <a:r>
              <a:rPr lang="en-US" sz="2400" dirty="0">
                <a:latin typeface="Calibri" panose="020F0502020204030204" pitchFamily="34" charset="0"/>
              </a:rPr>
              <a:t>consumption of β-glucan contributes to maintenance of normal blood cholesterol concentrations” </a:t>
            </a:r>
            <a:r>
              <a:rPr lang="en-US" sz="2400" dirty="0" smtClean="0">
                <a:latin typeface="Calibri" panose="020F0502020204030204" pitchFamily="34" charset="0"/>
              </a:rPr>
              <a:t>(</a:t>
            </a:r>
            <a:r>
              <a:rPr lang="en-US" sz="1600" i="1" dirty="0">
                <a:latin typeface="Calibri" panose="020F0502020204030204" pitchFamily="34" charset="0"/>
              </a:rPr>
              <a:t>EFSA, 2009</a:t>
            </a:r>
            <a:r>
              <a:rPr lang="en-US" sz="2400" dirty="0">
                <a:latin typeface="Calibri" panose="020F0502020204030204" pitchFamily="34" charset="0"/>
              </a:rPr>
              <a:t>). 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1600" dirty="0" smtClean="0">
              <a:latin typeface="Calibri" panose="020F050202020403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1600" dirty="0" smtClean="0">
              <a:latin typeface="Calibri" panose="020F0502020204030204" pitchFamily="34" charset="0"/>
            </a:endParaRPr>
          </a:p>
          <a:p>
            <a:pPr algn="l" rtl="0"/>
            <a:r>
              <a:rPr lang="en-US" sz="2400" dirty="0" smtClean="0">
                <a:latin typeface="Calibri" panose="020F0502020204030204" pitchFamily="34" charset="0"/>
              </a:rPr>
              <a:t> 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15224D1-E3C6-4A99-A68D-47FCF285D0DD}" type="datetime2">
              <a:rPr lang="da-DK" smtClean="0"/>
              <a:t>1. juli 2016</a:t>
            </a:fld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12160" y="6525344"/>
            <a:ext cx="2133600" cy="144000"/>
          </a:xfrm>
        </p:spPr>
        <p:txBody>
          <a:bodyPr/>
          <a:lstStyle/>
          <a:p>
            <a:pPr algn="r"/>
            <a:fld id="{7F2F4859-20B3-4E01-9FAB-E1258BF5AE84}" type="slidenum">
              <a:rPr lang="da-DK" smtClean="0"/>
              <a:pPr algn="r"/>
              <a:t>3</a:t>
            </a:fld>
            <a:endParaRPr lang="da-DK" dirty="0"/>
          </a:p>
        </p:txBody>
      </p:sp>
      <p:pic>
        <p:nvPicPr>
          <p:cNvPr id="2052" name="Picture 4" descr="\\a00143.science.domain\snb770\Pictures\imagesYIFHL3Q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81838"/>
            <a:ext cx="1872208" cy="153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a00143.science.domain\snb770\Pictures\slide10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2952328" cy="163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4801004"/>
            <a:ext cx="2232247" cy="1418052"/>
          </a:xfrm>
          <a:prstGeom prst="rect">
            <a:avLst/>
          </a:prstGeom>
        </p:spPr>
      </p:pic>
      <p:sp>
        <p:nvSpPr>
          <p:cNvPr id="11" name="Footer Placeholder 3"/>
          <p:cNvSpPr txBox="1">
            <a:spLocks/>
          </p:cNvSpPr>
          <p:nvPr/>
        </p:nvSpPr>
        <p:spPr>
          <a:xfrm>
            <a:off x="1367644" y="6495668"/>
            <a:ext cx="6480720" cy="35763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da-DK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582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83705" y="6309320"/>
            <a:ext cx="4807936" cy="245522"/>
          </a:xfrm>
        </p:spPr>
        <p:txBody>
          <a:bodyPr/>
          <a:lstStyle/>
          <a:p>
            <a:fld id="{4616C42D-9E63-4714-ADC9-88D75BFA38D7}" type="datetime3">
              <a:rPr lang="en-US" smtClean="0"/>
              <a:pPr/>
              <a:t>1 July 2016</a:t>
            </a:fld>
            <a:endParaRPr lang="da-DK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21247" y="5013176"/>
            <a:ext cx="8424934" cy="1296144"/>
          </a:xfrm>
        </p:spPr>
        <p:txBody>
          <a:bodyPr>
            <a:noAutofit/>
          </a:bodyPr>
          <a:lstStyle/>
          <a:p>
            <a:pPr lvl="0" algn="just" rtl="0" fontAlgn="auto">
              <a:spcAft>
                <a:spcPts val="0"/>
              </a:spcAft>
            </a:pPr>
            <a:r>
              <a:rPr lang="da-DK" cap="none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Ten thousand years ago, ancient egyptians were the first to creat beer and leavened bread from barley.</a:t>
            </a:r>
            <a:r>
              <a:rPr lang="en-US" kern="1200" cap="none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 We mostly know the process of baking from wall paintings of bread-making scenes in several tombs. </a:t>
            </a:r>
            <a:endParaRPr lang="en-US" kern="1200" cap="none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447158"/>
            <a:ext cx="691276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Barley Bread is Not New….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310907"/>
            <a:ext cx="2880320" cy="35582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403860"/>
            <a:ext cx="2195314" cy="14652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340769"/>
            <a:ext cx="2195314" cy="3528390"/>
          </a:xfrm>
          <a:prstGeom prst="rect">
            <a:avLst/>
          </a:prstGeom>
        </p:spPr>
      </p:pic>
      <p:pic>
        <p:nvPicPr>
          <p:cNvPr id="11" name="Picture Placeholder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8" b="12948"/>
          <a:stretch>
            <a:fillRect/>
          </a:stretch>
        </p:blipFill>
        <p:spPr bwMode="auto">
          <a:xfrm>
            <a:off x="3343639" y="1310907"/>
            <a:ext cx="3388601" cy="209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7842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9BB9-2B26-492A-AFFF-BA135600EC09}" type="datetime3">
              <a:rPr lang="en-US" smtClean="0"/>
              <a:t>1 July 2016</a:t>
            </a:fld>
            <a:endParaRPr lang="da-DK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5</a:t>
            </a:fld>
            <a:endParaRPr lang="da-DK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3" r="22123" b="2745"/>
          <a:stretch/>
        </p:blipFill>
        <p:spPr>
          <a:xfrm>
            <a:off x="3491880" y="1700808"/>
            <a:ext cx="2254145" cy="3240741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169725392"/>
              </p:ext>
            </p:extLst>
          </p:nvPr>
        </p:nvGraphicFramePr>
        <p:xfrm>
          <a:off x="442488" y="1412776"/>
          <a:ext cx="8352928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627784" y="323364"/>
            <a:ext cx="3849285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3600" b="1" dirty="0" smtClean="0">
                <a:solidFill>
                  <a:schemeClr val="bg1">
                    <a:lumMod val="75000"/>
                  </a:schemeClr>
                </a:solidFill>
                <a:latin typeface="Berlin Sans FB Demi" panose="020E0802020502020306" pitchFamily="34" charset="0"/>
              </a:rPr>
              <a:t>Problem</a:t>
            </a:r>
            <a:r>
              <a:rPr lang="da-DK" sz="3600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da-DK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222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93E391B-F808-42A8-8148-7B7F81692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dgm id="{D93E391B-F808-42A8-8148-7B7F81692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AA088DF-B2B4-407C-ADD3-DC8985AD4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>
                                            <p:graphicEl>
                                              <a:dgm id="{FAA088DF-B2B4-407C-ADD3-DC8985AD4E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7D36-9D62-45B3-B38B-027B91073325}" type="datetime3">
              <a:rPr lang="en-US" smtClean="0"/>
              <a:t>1 July 2016</a:t>
            </a:fld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6</a:t>
            </a:fld>
            <a:endParaRPr lang="da-DK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679" y="1309391"/>
            <a:ext cx="5711601" cy="4239217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3851920" y="2132856"/>
            <a:ext cx="576064" cy="484632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375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7D36-9D62-45B3-B38B-027B91073325}" type="datetime3">
              <a:rPr lang="en-US" smtClean="0"/>
              <a:t>1 July 2016</a:t>
            </a:fld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7</a:t>
            </a:fld>
            <a:endParaRPr lang="da-DK"/>
          </a:p>
        </p:txBody>
      </p:sp>
      <p:sp>
        <p:nvSpPr>
          <p:cNvPr id="6" name="TextBox 5"/>
          <p:cNvSpPr txBox="1"/>
          <p:nvPr/>
        </p:nvSpPr>
        <p:spPr>
          <a:xfrm>
            <a:off x="1985081" y="544910"/>
            <a:ext cx="540060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Obesity Prevalence In The Globe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9592" y="5805264"/>
            <a:ext cx="73448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World </a:t>
            </a:r>
            <a:r>
              <a:rPr lang="en-US" sz="1100" dirty="0"/>
              <a:t>Health Organization (WHO), Global Database on Body Mass Index: Maps," </a:t>
            </a:r>
            <a:r>
              <a:rPr lang="en-US" sz="1100" dirty="0" smtClean="0"/>
              <a:t>apps.who.int/</a:t>
            </a:r>
            <a:r>
              <a:rPr lang="en-US" sz="1100" dirty="0" err="1" smtClean="0"/>
              <a:t>bmi</a:t>
            </a:r>
            <a:r>
              <a:rPr lang="en-US" sz="1100" dirty="0" smtClean="0"/>
              <a:t>/</a:t>
            </a:r>
            <a:r>
              <a:rPr lang="en-US" sz="1100" dirty="0" err="1" smtClean="0"/>
              <a:t>index.jsp</a:t>
            </a:r>
            <a:r>
              <a:rPr lang="en-US" sz="1100" dirty="0" smtClean="0"/>
              <a:t>( </a:t>
            </a:r>
            <a:r>
              <a:rPr lang="en-US" sz="1100" dirty="0"/>
              <a:t>July 22, </a:t>
            </a:r>
            <a:r>
              <a:rPr lang="en-US" sz="1100" dirty="0" smtClean="0"/>
              <a:t>2011)</a:t>
            </a:r>
            <a:endParaRPr lang="en-US" sz="11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309572"/>
              </p:ext>
            </p:extLst>
          </p:nvPr>
        </p:nvGraphicFramePr>
        <p:xfrm>
          <a:off x="622300" y="4797152"/>
          <a:ext cx="8085265" cy="1123950"/>
        </p:xfrm>
        <a:graphic>
          <a:graphicData uri="http://schemas.openxmlformats.org/drawingml/2006/table">
            <a:tbl>
              <a:tblPr/>
              <a:tblGrid>
                <a:gridCol w="8085265"/>
              </a:tblGrid>
              <a:tr h="58212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dirty="0">
                          <a:effectLst/>
                        </a:rPr>
                        <a:t>Map Legend: </a:t>
                      </a:r>
                      <a:r>
                        <a:rPr lang="en-US" sz="1400" dirty="0">
                          <a:effectLst/>
                        </a:rPr>
                        <a:t>The darkest red areas on the map (Pacific islands) represent obesity rates of 40% or more. The next darkest areas (US, Egypt, Saudi Arabia, Panama, and United Arab Emirates) represent obesity rates of 30-40%. Progressively lighter colors represent 20-30% obesity rates, 10-20% obesity rates, 5-10% obesity rates, and 0-5% obesity rates. The grey areas are not represented on the scale.</a:t>
                      </a: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pic>
        <p:nvPicPr>
          <p:cNvPr id="1025" name="Picture 1" descr="https://www.procon.org/files/1-obesity-images/global_obesity_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169987"/>
            <a:ext cx="8126163" cy="34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obesity.procon.org/files/1-obesity-images/map_legend_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www.procon.org/files/1-obesity-images/map_legend_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rocon.org/files/1-obesity-images/map_legend_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www.procon.org/files/1-obesity-images/map_legend_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procon.org/files/1-obesity-images/map_legend_6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www.procon.org/files/1-obesity-images/map_legend_7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obesity.procon.org/files/1-obesity-images/map_legend_8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708275"/>
            <a:ext cx="1238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235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algn="l" rtl="0"/>
            <a:r>
              <a:rPr lang="en-US" sz="2800" b="1" dirty="0"/>
              <a:t>Barley can be a good alternative to other common grains in our diet –how can it be a staple food</a:t>
            </a:r>
            <a:r>
              <a:rPr lang="en-US" sz="2800" b="1" dirty="0" smtClean="0"/>
              <a:t>?</a:t>
            </a:r>
          </a:p>
          <a:p>
            <a:endParaRPr lang="en-US" sz="2800" b="1" dirty="0"/>
          </a:p>
          <a:p>
            <a:endParaRPr lang="en-US" sz="2800" dirty="0"/>
          </a:p>
          <a:p>
            <a:pPr algn="l"/>
            <a:r>
              <a:rPr lang="en-US" sz="2800" b="1" dirty="0">
                <a:solidFill>
                  <a:srgbClr val="C00000"/>
                </a:solidFill>
              </a:rPr>
              <a:t>Bread…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6264696" cy="92211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What is NEW?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013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8D9B-70D5-459C-9EBC-2564FF8A032A}" type="datetime3">
              <a:rPr lang="en-US" smtClean="0"/>
              <a:t>1 July 2016</a:t>
            </a:fld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9</a:t>
            </a:fld>
            <a:endParaRPr lang="da-DK"/>
          </a:p>
        </p:txBody>
      </p:sp>
      <p:sp>
        <p:nvSpPr>
          <p:cNvPr id="8" name="TextBox 7"/>
          <p:cNvSpPr txBox="1"/>
          <p:nvPr/>
        </p:nvSpPr>
        <p:spPr>
          <a:xfrm>
            <a:off x="1763688" y="5130770"/>
            <a:ext cx="5183897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WHOLE BARLEY BREAD</a:t>
            </a:r>
            <a:endParaRPr lang="en-US" sz="28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684075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98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404664"/>
            <a:ext cx="4680520" cy="99412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 smtClean="0"/>
              <a:t>WHY BARLEY ?</a:t>
            </a:r>
            <a:endParaRPr lang="en-US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10</a:t>
            </a:fld>
            <a:endParaRPr lang="da-DK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866327"/>
              </p:ext>
            </p:extLst>
          </p:nvPr>
        </p:nvGraphicFramePr>
        <p:xfrm>
          <a:off x="1403648" y="1556792"/>
          <a:ext cx="6192688" cy="466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216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550E-062E-4C10-86E2-63A8646A023A}" type="datetime3">
              <a:rPr lang="en-US" smtClean="0"/>
              <a:t>1 July 2016</a:t>
            </a:fld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11</a:t>
            </a:fld>
            <a:endParaRPr lang="da-DK"/>
          </a:p>
        </p:txBody>
      </p:sp>
      <p:sp>
        <p:nvSpPr>
          <p:cNvPr id="4" name="TextBox 3"/>
          <p:cNvSpPr txBox="1"/>
          <p:nvPr/>
        </p:nvSpPr>
        <p:spPr>
          <a:xfrm>
            <a:off x="2555777" y="476672"/>
            <a:ext cx="432048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3200" b="1" dirty="0" smtClean="0"/>
              <a:t>Hypothesis</a:t>
            </a:r>
            <a:endParaRPr lang="da-DK" sz="3200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51719092"/>
              </p:ext>
            </p:extLst>
          </p:nvPr>
        </p:nvGraphicFramePr>
        <p:xfrm>
          <a:off x="467544" y="1268760"/>
          <a:ext cx="828092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11560" y="1340768"/>
            <a:ext cx="1621282" cy="1507359"/>
          </a:xfrm>
          <a:prstGeom prst="roundRect">
            <a:avLst>
              <a:gd name="adj" fmla="val 10000"/>
            </a:avLst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000" b="-11000"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52979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762701232"/>
              </p:ext>
            </p:extLst>
          </p:nvPr>
        </p:nvGraphicFramePr>
        <p:xfrm>
          <a:off x="4716016" y="1052736"/>
          <a:ext cx="3676144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114800" cy="68760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Study Design</a:t>
            </a:r>
            <a:endParaRPr lang="ar-E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12</a:t>
            </a:fld>
            <a:endParaRPr lang="da-DK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02687770"/>
              </p:ext>
            </p:extLst>
          </p:nvPr>
        </p:nvGraphicFramePr>
        <p:xfrm>
          <a:off x="179512" y="1892538"/>
          <a:ext cx="5400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t="21111" r="12222"/>
          <a:stretch/>
        </p:blipFill>
        <p:spPr bwMode="auto">
          <a:xfrm>
            <a:off x="611560" y="2204864"/>
            <a:ext cx="1440160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012160" y="3149352"/>
            <a:ext cx="2952328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457200" indent="-457200">
              <a:buAutoNum type="arabicPeriod"/>
            </a:pPr>
            <a:r>
              <a:rPr lang="de-DE" sz="2400" dirty="0"/>
              <a:t>T</a:t>
            </a:r>
            <a:r>
              <a:rPr lang="de-DE" sz="2400" dirty="0" smtClean="0"/>
              <a:t>otal </a:t>
            </a:r>
            <a:r>
              <a:rPr lang="de-DE" sz="2400" dirty="0"/>
              <a:t>C</a:t>
            </a:r>
            <a:r>
              <a:rPr lang="de-DE" sz="2400" dirty="0" smtClean="0"/>
              <a:t>holesterol </a:t>
            </a:r>
            <a:r>
              <a:rPr lang="de-DE" sz="2400" dirty="0"/>
              <a:t>(TC</a:t>
            </a:r>
            <a:r>
              <a:rPr lang="de-DE" sz="2400" dirty="0" smtClean="0"/>
              <a:t>),</a:t>
            </a:r>
          </a:p>
          <a:p>
            <a:pPr marL="457200" indent="-457200">
              <a:buAutoNum type="arabicPeriod"/>
            </a:pPr>
            <a:r>
              <a:rPr lang="de-DE" sz="2400" dirty="0" smtClean="0"/>
              <a:t>Triglycerides </a:t>
            </a:r>
            <a:r>
              <a:rPr lang="de-DE" sz="2400" dirty="0"/>
              <a:t>(TG), </a:t>
            </a:r>
            <a:endParaRPr lang="de-DE" sz="2400" dirty="0" smtClean="0"/>
          </a:p>
          <a:p>
            <a:pPr marL="457200" indent="-457200">
              <a:buAutoNum type="arabicPeriod"/>
            </a:pPr>
            <a:r>
              <a:rPr lang="de-DE" sz="2400" dirty="0" smtClean="0"/>
              <a:t>HDL,</a:t>
            </a:r>
          </a:p>
          <a:p>
            <a:pPr marL="457200" indent="-457200">
              <a:buAutoNum type="arabicPeriod"/>
            </a:pPr>
            <a:r>
              <a:rPr lang="de-DE" sz="2400" dirty="0" smtClean="0"/>
              <a:t> </a:t>
            </a:r>
            <a:r>
              <a:rPr lang="de-DE" sz="2400" dirty="0"/>
              <a:t>LDL </a:t>
            </a:r>
            <a:endParaRPr lang="de-DE" sz="2400" dirty="0" smtClean="0"/>
          </a:p>
          <a:p>
            <a:pPr marL="457200" indent="-457200">
              <a:buAutoNum type="arabicPeriod"/>
            </a:pPr>
            <a:r>
              <a:rPr lang="de-DE" sz="2400" dirty="0" smtClean="0"/>
              <a:t> </a:t>
            </a:r>
            <a:r>
              <a:rPr lang="de-DE" sz="2400" dirty="0"/>
              <a:t>A</a:t>
            </a:r>
            <a:r>
              <a:rPr lang="de-DE" sz="2400" dirty="0" smtClean="0"/>
              <a:t>therogenic </a:t>
            </a:r>
            <a:r>
              <a:rPr lang="de-DE" sz="2400" dirty="0"/>
              <a:t>index A.I.% </a:t>
            </a:r>
            <a:endParaRPr lang="ar-EG" sz="2400" dirty="0"/>
          </a:p>
        </p:txBody>
      </p:sp>
    </p:spTree>
    <p:extLst>
      <p:ext uri="{BB962C8B-B14F-4D97-AF65-F5344CB8AC3E}">
        <p14:creationId xmlns:p14="http://schemas.microsoft.com/office/powerpoint/2010/main" val="341822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36904" cy="1155576"/>
          </a:xfrm>
        </p:spPr>
        <p:txBody>
          <a:bodyPr>
            <a:normAutofit/>
          </a:bodyPr>
          <a:lstStyle/>
          <a:p>
            <a:pPr algn="ctr"/>
            <a:r>
              <a:rPr lang="en-US" sz="2800" b="1" cap="none" dirty="0" smtClean="0">
                <a:solidFill>
                  <a:schemeClr val="tx1"/>
                </a:solidFill>
                <a:latin typeface="Times New Roman"/>
                <a:ea typeface="Times New Roman"/>
              </a:rPr>
              <a:t>Soluble And Insoluble Β-</a:t>
            </a:r>
            <a:r>
              <a:rPr lang="en-US" sz="2800" b="1" cap="none" dirty="0" err="1" smtClean="0">
                <a:solidFill>
                  <a:schemeClr val="tx1"/>
                </a:solidFill>
                <a:latin typeface="Times New Roman"/>
                <a:ea typeface="Times New Roman"/>
              </a:rPr>
              <a:t>glucan</a:t>
            </a:r>
            <a:r>
              <a:rPr lang="en-US" sz="2800" b="1" cap="none" dirty="0" smtClean="0">
                <a:solidFill>
                  <a:schemeClr val="tx1"/>
                </a:solidFill>
                <a:latin typeface="Times New Roman"/>
                <a:ea typeface="Times New Roman"/>
              </a:rPr>
              <a:t> Content In Whole Barley Flour And Whole Wheat Flour</a:t>
            </a:r>
            <a:endParaRPr lang="ar-EG" sz="2800" cap="none" dirty="0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67544" y="6553200"/>
            <a:ext cx="3429000" cy="304800"/>
          </a:xfrm>
        </p:spPr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13</a:t>
            </a:fld>
            <a:endParaRPr lang="da-DK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48300643"/>
              </p:ext>
            </p:extLst>
          </p:nvPr>
        </p:nvGraphicFramePr>
        <p:xfrm>
          <a:off x="539552" y="1628800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5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8640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700" b="1" cap="none" dirty="0" smtClean="0">
                <a:solidFill>
                  <a:srgbClr val="002060"/>
                </a:solidFill>
              </a:rPr>
              <a:t>Changes In Serum Lipid Profile Of Diabetic</a:t>
            </a:r>
            <a:r>
              <a:rPr lang="en-US" b="1" cap="none" dirty="0" smtClean="0">
                <a:solidFill>
                  <a:srgbClr val="002060"/>
                </a:solidFill>
              </a:rPr>
              <a:t> </a:t>
            </a:r>
            <a:r>
              <a:rPr lang="en-US" sz="2700" b="1" cap="none" dirty="0" err="1" smtClean="0">
                <a:solidFill>
                  <a:srgbClr val="002060"/>
                </a:solidFill>
              </a:rPr>
              <a:t>Hypercholesterolemic</a:t>
            </a:r>
            <a:r>
              <a:rPr lang="en-US" sz="2700" b="1" cap="none" dirty="0" smtClean="0">
                <a:solidFill>
                  <a:srgbClr val="002060"/>
                </a:solidFill>
              </a:rPr>
              <a:t> Rats Groups After 4 And 8 Weeks</a:t>
            </a:r>
            <a:endParaRPr lang="ar-EG" sz="2700" b="1" cap="none" dirty="0">
              <a:solidFill>
                <a:srgbClr val="00206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Zahra  Motawei</a:t>
            </a: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14</a:t>
            </a:fld>
            <a:endParaRPr lang="da-DK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988961"/>
              </p:ext>
            </p:extLst>
          </p:nvPr>
        </p:nvGraphicFramePr>
        <p:xfrm>
          <a:off x="1" y="1196752"/>
          <a:ext cx="8964486" cy="5508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0581"/>
                <a:gridCol w="1327628"/>
                <a:gridCol w="1327628"/>
                <a:gridCol w="1304634"/>
                <a:gridCol w="1246650"/>
                <a:gridCol w="1155676"/>
                <a:gridCol w="1111689"/>
              </a:tblGrid>
              <a:tr h="39615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Parameter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Time (week)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%CHANGE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TC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G1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G4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G5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- 11.61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+10.46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+4.59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-5.13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-6.06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-2.5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+9.59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-3.59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-5.44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-7.01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TG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-15.03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+7.39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-8.01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-6.43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-16.14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+15.18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+3.43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-8.03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-16.14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LDL-c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-15.68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+10.67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+15.76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-12.28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-10.13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-3.18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+11.26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+14.84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-1.84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-6.44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vLDL-c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-14.78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+7.41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-5.54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-8.66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-13.68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+3.37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+6.16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-8.15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-13.68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9050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HDL-c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-8.31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-3.83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+6.52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+23.53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44145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-3.25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-5.00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-7.39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+23.11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+41.18</a:t>
                      </a:r>
                      <a:endParaRPr lang="en-US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13843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 A.I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-5.18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+16.15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+18.53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-23.59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-22.47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81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+33.03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-4.21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36.03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-36.49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65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79296" cy="10476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cap="none" dirty="0" smtClean="0">
                <a:solidFill>
                  <a:srgbClr val="002060"/>
                </a:solidFill>
              </a:rPr>
              <a:t>Mean Of  Changes In Serum Lipid Profile Levels In Rats Groups At The End Of The Study</a:t>
            </a:r>
            <a:endParaRPr lang="ar-EG" sz="2800" b="1" cap="none" dirty="0">
              <a:solidFill>
                <a:srgbClr val="00206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15</a:t>
            </a:fld>
            <a:endParaRPr lang="da-DK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100818"/>
              </p:ext>
            </p:extLst>
          </p:nvPr>
        </p:nvGraphicFramePr>
        <p:xfrm>
          <a:off x="323528" y="1556792"/>
          <a:ext cx="8424939" cy="4565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6674"/>
                <a:gridCol w="1395814"/>
                <a:gridCol w="1395814"/>
                <a:gridCol w="1395814"/>
                <a:gridCol w="1395814"/>
                <a:gridCol w="1365009"/>
              </a:tblGrid>
              <a:tr h="343590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Parameter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Group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</a:tr>
              <a:tr h="58901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G1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</a:rPr>
                        <a:t>G2</a:t>
                      </a:r>
                      <a:endParaRPr lang="en-US" sz="20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</a:rPr>
                        <a:t>G3</a:t>
                      </a:r>
                      <a:endParaRPr lang="en-US" sz="20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</a:rPr>
                        <a:t>G4</a:t>
                      </a:r>
                      <a:endParaRPr lang="en-US" sz="20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G5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011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76.44 </a:t>
                      </a:r>
                      <a:r>
                        <a:rPr lang="en-US" sz="2400" baseline="30000">
                          <a:effectLst/>
                        </a:rPr>
                        <a:t>d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119.00 </a:t>
                      </a:r>
                      <a:r>
                        <a:rPr lang="en-US" sz="2400" baseline="30000" dirty="0">
                          <a:effectLst/>
                        </a:rPr>
                        <a:t>a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96.00 </a:t>
                      </a:r>
                      <a:r>
                        <a:rPr lang="en-US" sz="2400" baseline="30000" dirty="0">
                          <a:effectLst/>
                        </a:rPr>
                        <a:t>c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107.11 </a:t>
                      </a:r>
                      <a:r>
                        <a:rPr lang="en-US" sz="2400" baseline="30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99.22 </a:t>
                      </a:r>
                      <a:r>
                        <a:rPr lang="en-US" sz="2400" baseline="30000">
                          <a:effectLst/>
                        </a:rPr>
                        <a:t>bc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011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TG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54.56 </a:t>
                      </a:r>
                      <a:r>
                        <a:rPr lang="en-US" sz="2400" baseline="30000">
                          <a:effectLst/>
                        </a:rPr>
                        <a:t>d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119.56</a:t>
                      </a:r>
                      <a:r>
                        <a:rPr lang="en-US" sz="2400" baseline="30000">
                          <a:effectLst/>
                        </a:rPr>
                        <a:t> 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114.89 </a:t>
                      </a:r>
                      <a:r>
                        <a:rPr lang="en-US" sz="2400" baseline="30000" dirty="0" err="1">
                          <a:effectLst/>
                        </a:rPr>
                        <a:t>ab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98.33 </a:t>
                      </a:r>
                      <a:r>
                        <a:rPr lang="en-US" sz="2400" baseline="30000" dirty="0">
                          <a:effectLst/>
                        </a:rPr>
                        <a:t>b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89.44 </a:t>
                      </a:r>
                      <a:r>
                        <a:rPr lang="en-US" sz="2400" baseline="30000">
                          <a:effectLst/>
                        </a:rPr>
                        <a:t>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011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HDL-c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20.11</a:t>
                      </a:r>
                      <a:r>
                        <a:rPr lang="en-US" sz="2400" baseline="30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16.17 </a:t>
                      </a:r>
                      <a:r>
                        <a:rPr lang="en-US" sz="2400" baseline="30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16.97 </a:t>
                      </a:r>
                      <a:r>
                        <a:rPr lang="en-US" sz="2400" baseline="30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17.78 </a:t>
                      </a:r>
                      <a:r>
                        <a:rPr lang="en-US" sz="2400" baseline="30000" dirty="0">
                          <a:effectLst/>
                        </a:rPr>
                        <a:t>b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20.68 </a:t>
                      </a:r>
                      <a:r>
                        <a:rPr lang="en-US" sz="2400" baseline="30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011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LDL-c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45.42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78.44</a:t>
                      </a:r>
                      <a:r>
                        <a:rPr lang="en-US" sz="2400" baseline="30000">
                          <a:effectLst/>
                        </a:rPr>
                        <a:t> 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56.24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71.37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59.23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011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vLDL-c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10.91 </a:t>
                      </a:r>
                      <a:r>
                        <a:rPr lang="en-US" sz="2400" baseline="30000">
                          <a:effectLst/>
                        </a:rPr>
                        <a:t>c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23.91</a:t>
                      </a:r>
                      <a:r>
                        <a:rPr lang="en-US" sz="2400" baseline="30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22.78 </a:t>
                      </a:r>
                      <a:r>
                        <a:rPr lang="en-US" sz="2400" baseline="30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17.89 </a:t>
                      </a:r>
                      <a:r>
                        <a:rPr lang="en-US" sz="2400" baseline="30000" dirty="0">
                          <a:effectLst/>
                        </a:rPr>
                        <a:t>b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19.29 </a:t>
                      </a:r>
                      <a:r>
                        <a:rPr lang="en-US" sz="2400" baseline="30000" dirty="0">
                          <a:effectLst/>
                        </a:rPr>
                        <a:t>b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9011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A.I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2.83 </a:t>
                      </a:r>
                      <a:r>
                        <a:rPr lang="en-US" sz="2400" baseline="30000">
                          <a:effectLst/>
                        </a:rPr>
                        <a:t>d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6.34</a:t>
                      </a:r>
                      <a:r>
                        <a:rPr lang="en-US" sz="2400" baseline="30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4.67</a:t>
                      </a:r>
                      <a:r>
                        <a:rPr lang="en-US" sz="2400" baseline="30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5.13 </a:t>
                      </a:r>
                      <a:r>
                        <a:rPr lang="en-US" sz="2400" baseline="30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3.89 </a:t>
                      </a:r>
                      <a:r>
                        <a:rPr lang="en-US" sz="2400" baseline="30000" dirty="0">
                          <a:effectLst/>
                        </a:rPr>
                        <a:t>c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73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1143000"/>
          </a:xfrm>
        </p:spPr>
        <p:txBody>
          <a:bodyPr>
            <a:noAutofit/>
          </a:bodyPr>
          <a:lstStyle/>
          <a:p>
            <a:pPr algn="ctr" rtl="0"/>
            <a:r>
              <a:rPr lang="en-US" sz="2400" b="1" cap="none" dirty="0" smtClean="0"/>
              <a:t>Levels Of TC, TG, HDL-c, and LDL-c In Diabetic-mild Hypercholesterolemia Rats Groups</a:t>
            </a:r>
            <a:endParaRPr lang="ar-EG" sz="2400" b="1" cap="non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1520" y="6309320"/>
            <a:ext cx="3429000" cy="304800"/>
          </a:xfrm>
        </p:spPr>
        <p:txBody>
          <a:bodyPr/>
          <a:lstStyle/>
          <a:p>
            <a:fld id="{1088BB0E-72F5-4E14-9D9F-33B6FED36A95}" type="datetime3">
              <a:rPr lang="en-US" smtClean="0"/>
              <a:t>1 July 2016</a:t>
            </a:fld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16</a:t>
            </a:fld>
            <a:endParaRPr lang="da-DK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49393469"/>
              </p:ext>
            </p:extLst>
          </p:nvPr>
        </p:nvGraphicFramePr>
        <p:xfrm>
          <a:off x="395536" y="1628800"/>
          <a:ext cx="8208912" cy="4571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216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3786214" cy="1069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G1= Normal control</a:t>
            </a:r>
            <a:endParaRPr lang="en-US" dirty="0"/>
          </a:p>
        </p:txBody>
      </p:sp>
      <p:pic>
        <p:nvPicPr>
          <p:cNvPr id="112642" name="Picture 2" descr="D:\ABC\Za PhD\project fotos\biology fotos\100_FUJI\DSCF0508.JPG"/>
          <p:cNvPicPr>
            <a:picLocks noChangeAspect="1" noChangeArrowheads="1"/>
          </p:cNvPicPr>
          <p:nvPr/>
        </p:nvPicPr>
        <p:blipFill>
          <a:blip r:embed="rId2" cstate="print"/>
          <a:srcRect l="45312" t="15625" r="9375" b="17708"/>
          <a:stretch>
            <a:fillRect/>
          </a:stretch>
        </p:blipFill>
        <p:spPr bwMode="auto">
          <a:xfrm>
            <a:off x="571472" y="1928802"/>
            <a:ext cx="3643338" cy="4572032"/>
          </a:xfrm>
          <a:prstGeom prst="rect">
            <a:avLst/>
          </a:prstGeom>
          <a:noFill/>
        </p:spPr>
      </p:pic>
      <p:pic>
        <p:nvPicPr>
          <p:cNvPr id="4" name="Picture 2" descr="D:\ABC\Za PhD\project fotos\biology fotos\100_FUJI\DSCF0500.JPG"/>
          <p:cNvPicPr>
            <a:picLocks noChangeAspect="1" noChangeArrowheads="1"/>
          </p:cNvPicPr>
          <p:nvPr/>
        </p:nvPicPr>
        <p:blipFill>
          <a:blip r:embed="rId3" cstate="print"/>
          <a:srcRect t="25982" r="47619" b="25673"/>
          <a:stretch>
            <a:fillRect/>
          </a:stretch>
        </p:blipFill>
        <p:spPr bwMode="auto">
          <a:xfrm>
            <a:off x="4643438" y="1785926"/>
            <a:ext cx="4143404" cy="4714884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43438" y="642918"/>
            <a:ext cx="4086196" cy="1066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800" cap="all" spc="-6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G2= Positive </a:t>
            </a:r>
            <a:r>
              <a:rPr lang="en-US" sz="2800" cap="all" spc="-6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Control</a:t>
            </a:r>
            <a:endParaRPr lang="en-US" sz="2800" cap="all" spc="-6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097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8596" y="714356"/>
            <a:ext cx="3900486" cy="1066800"/>
          </a:xfrm>
        </p:spPr>
        <p:txBody>
          <a:bodyPr/>
          <a:lstStyle/>
          <a:p>
            <a:r>
              <a:rPr lang="en-US" dirty="0" smtClean="0"/>
              <a:t>G4= 50%WBb</a:t>
            </a:r>
            <a:endParaRPr lang="en-US" dirty="0"/>
          </a:p>
        </p:txBody>
      </p:sp>
      <p:pic>
        <p:nvPicPr>
          <p:cNvPr id="113667" name="Picture 3" descr="D:\ABC\Za PhD\project fotos\biology fotos\100_FUJI\DSCF048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9137" t="18579"/>
          <a:stretch/>
        </p:blipFill>
        <p:spPr bwMode="auto">
          <a:xfrm>
            <a:off x="755576" y="1983566"/>
            <a:ext cx="3505198" cy="3533666"/>
          </a:xfrm>
          <a:prstGeom prst="rect">
            <a:avLst/>
          </a:prstGeom>
          <a:noFill/>
        </p:spPr>
      </p:pic>
      <p:pic>
        <p:nvPicPr>
          <p:cNvPr id="113668" name="Picture 4" descr="D:\ABC\Za PhD\project fotos\biology fotos\100_FUJI\DSCF0493.JPG"/>
          <p:cNvPicPr>
            <a:picLocks noChangeAspect="1" noChangeArrowheads="1"/>
          </p:cNvPicPr>
          <p:nvPr/>
        </p:nvPicPr>
        <p:blipFill rotWithShape="1">
          <a:blip r:embed="rId3" cstate="print"/>
          <a:srcRect l="22734" t="15624" r="13889" b="33428"/>
          <a:stretch/>
        </p:blipFill>
        <p:spPr bwMode="auto">
          <a:xfrm>
            <a:off x="5143500" y="2060848"/>
            <a:ext cx="3643342" cy="3597002"/>
          </a:xfrm>
          <a:prstGeom prst="rect">
            <a:avLst/>
          </a:prstGeom>
          <a:noFill/>
        </p:spPr>
      </p:pic>
      <p:sp>
        <p:nvSpPr>
          <p:cNvPr id="9" name="Title 5"/>
          <p:cNvSpPr txBox="1">
            <a:spLocks/>
          </p:cNvSpPr>
          <p:nvPr/>
        </p:nvSpPr>
        <p:spPr>
          <a:xfrm>
            <a:off x="4786314" y="714356"/>
            <a:ext cx="3900486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3600" cap="all" spc="-6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G3= </a:t>
            </a:r>
            <a:r>
              <a:rPr lang="en-US" sz="3600" cap="all" spc="-6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100%WWb</a:t>
            </a:r>
            <a:endParaRPr lang="en-US" sz="3600" cap="all" spc="-6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23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4422"/>
            <a:ext cx="3786150" cy="1069848"/>
          </a:xfrm>
        </p:spPr>
        <p:txBody>
          <a:bodyPr/>
          <a:lstStyle/>
          <a:p>
            <a:r>
              <a:rPr lang="en-US" b="1" dirty="0" smtClean="0"/>
              <a:t>G5= 100%WBb</a:t>
            </a:r>
            <a:endParaRPr lang="en-US" b="1" dirty="0"/>
          </a:p>
        </p:txBody>
      </p:sp>
      <p:pic>
        <p:nvPicPr>
          <p:cNvPr id="114690" name="Picture 2" descr="D:\ABC\Za PhD\project fotos\biology fotos\100_FUJI\DSCF0475.JPG"/>
          <p:cNvPicPr>
            <a:picLocks noChangeAspect="1" noChangeArrowheads="1"/>
          </p:cNvPicPr>
          <p:nvPr/>
        </p:nvPicPr>
        <p:blipFill rotWithShape="1">
          <a:blip r:embed="rId2" cstate="print"/>
          <a:srcRect l="27344" t="4166" r="19270"/>
          <a:stretch/>
        </p:blipFill>
        <p:spPr bwMode="auto">
          <a:xfrm>
            <a:off x="3786150" y="642918"/>
            <a:ext cx="4881600" cy="5594394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056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344816" cy="94096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2"/>
          </p:nvPr>
        </p:nvSpPr>
        <p:spPr>
          <a:xfrm>
            <a:off x="1043608" y="4149080"/>
            <a:ext cx="6840760" cy="158417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indent="-342900" algn="ctr" rtl="0">
              <a:buFont typeface="Arial" panose="020B0604020202020204" pitchFamily="34" charset="0"/>
              <a:buChar char="•"/>
            </a:pPr>
            <a:r>
              <a:rPr lang="en-US" sz="2100" dirty="0" smtClean="0"/>
              <a:t>New trend in solving </a:t>
            </a:r>
            <a:r>
              <a:rPr lang="en-US" sz="2100" i="1" dirty="0" smtClean="0">
                <a:solidFill>
                  <a:schemeClr val="bg1">
                    <a:lumMod val="65000"/>
                  </a:schemeClr>
                </a:solidFill>
              </a:rPr>
              <a:t>wheat shortage </a:t>
            </a:r>
            <a:r>
              <a:rPr lang="en-US" sz="2100" dirty="0" smtClean="0"/>
              <a:t>problem could be applied world wide, using </a:t>
            </a:r>
          </a:p>
          <a:p>
            <a:pPr algn="ctr" rtl="0"/>
            <a:r>
              <a:rPr lang="en-US" sz="2100" dirty="0" smtClean="0">
                <a:solidFill>
                  <a:srgbClr val="FF0000"/>
                </a:solidFill>
              </a:rPr>
              <a:t>Healthy, Available, Commercial </a:t>
            </a:r>
            <a:r>
              <a:rPr lang="en-US" sz="2100" dirty="0" smtClean="0"/>
              <a:t>resource.</a:t>
            </a:r>
          </a:p>
          <a:p>
            <a:pPr algn="ctr" rtl="0"/>
            <a:r>
              <a:rPr lang="en-US" b="0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Whole Barley Flour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827584" y="1412776"/>
            <a:ext cx="7416824" cy="1944216"/>
          </a:xfrm>
        </p:spPr>
        <p:txBody>
          <a:bodyPr>
            <a:normAutofit fontScale="70000" lnSpcReduction="20000"/>
          </a:bodyPr>
          <a:lstStyle/>
          <a:p>
            <a:pPr lvl="0" algn="l" rtl="0"/>
            <a:r>
              <a:rPr lang="en-US" sz="2900" dirty="0" smtClean="0"/>
              <a:t>improvement </a:t>
            </a:r>
            <a:r>
              <a:rPr lang="en-US" sz="2900" dirty="0"/>
              <a:t>of </a:t>
            </a:r>
            <a:r>
              <a:rPr lang="en-US" sz="2900" dirty="0" smtClean="0"/>
              <a:t>lipid </a:t>
            </a:r>
            <a:r>
              <a:rPr lang="en-US" sz="2900" dirty="0"/>
              <a:t>profile increases HDL-cholesterol, improves the total lipid profile, in </a:t>
            </a:r>
            <a:r>
              <a:rPr lang="en-US" sz="2900" dirty="0" smtClean="0"/>
              <a:t>diabetic animal model .</a:t>
            </a:r>
          </a:p>
          <a:p>
            <a:pPr lvl="0" algn="l" rtl="0"/>
            <a:r>
              <a:rPr lang="en-US" sz="2900" dirty="0"/>
              <a:t>Reducing risk of CVD and </a:t>
            </a:r>
            <a:r>
              <a:rPr lang="en-US" sz="2900" dirty="0" smtClean="0"/>
              <a:t>T2D </a:t>
            </a:r>
          </a:p>
          <a:p>
            <a:pPr lvl="0" algn="l" rtl="0"/>
            <a:r>
              <a:rPr lang="en-US" sz="2900" dirty="0" smtClean="0"/>
              <a:t>Development </a:t>
            </a:r>
            <a:r>
              <a:rPr lang="en-US" sz="2900" dirty="0"/>
              <a:t>of a </a:t>
            </a:r>
            <a:r>
              <a:rPr lang="en-US" sz="2900" b="1" dirty="0"/>
              <a:t>Healthy New Basic </a:t>
            </a:r>
            <a:r>
              <a:rPr lang="en-US" sz="2900" b="1" dirty="0" smtClean="0"/>
              <a:t>Diet. </a:t>
            </a:r>
            <a:r>
              <a:rPr lang="en-US" sz="2900" dirty="0"/>
              <a:t>and may </a:t>
            </a:r>
            <a:r>
              <a:rPr lang="en-US" sz="2900" dirty="0" smtClean="0"/>
              <a:t> replace wheat bread.</a:t>
            </a:r>
            <a:endParaRPr lang="en-US" sz="2900" b="1" dirty="0" smtClean="0"/>
          </a:p>
          <a:p>
            <a:endParaRPr lang="da-DK" b="1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460A-1258-4957-9DAF-CF6308958A6D}" type="datetime3">
              <a:rPr lang="en-US" smtClean="0"/>
              <a:t>1 July 2016</a:t>
            </a:fld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20</a:t>
            </a:fld>
            <a:endParaRPr lang="da-DK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2732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5791200" cy="90363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Perspectives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2348880"/>
            <a:ext cx="4040188" cy="6397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Metabolic Disorders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3140968"/>
            <a:ext cx="4040188" cy="168617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l" rtl="0"/>
            <a:r>
              <a:rPr lang="en-US" b="0" dirty="0" smtClean="0"/>
              <a:t>Further investigations on whole barley products effects on metabolic syndrome in unhealthy or at-risk human subjects </a:t>
            </a:r>
            <a:endParaRPr lang="en-US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041775" cy="63976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Rheological Quality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8" y="3140968"/>
            <a:ext cx="4041775" cy="168617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b="0" dirty="0" smtClean="0"/>
              <a:t>Further investigation on whole barley bread  rheological quality improvement.</a:t>
            </a:r>
            <a:endParaRPr lang="en-US" b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95536" y="6381328"/>
            <a:ext cx="3429000" cy="304800"/>
          </a:xfrm>
        </p:spPr>
        <p:txBody>
          <a:bodyPr/>
          <a:lstStyle/>
          <a:p>
            <a:fld id="{2B681466-0145-42A3-AE88-D75D3A39496E}" type="datetime3">
              <a:rPr lang="en-US" smtClean="0"/>
              <a:t>1 July 2016</a:t>
            </a:fld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pPr algn="r"/>
            <a:fld id="{6FA334A8-9D57-4A27-92BD-DC10CAEB2DAD}" type="slidenum">
              <a:rPr lang="da-DK" smtClean="0"/>
              <a:pPr algn="r"/>
              <a:t>21</a:t>
            </a:fld>
            <a:endParaRPr lang="da-DK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19672" y="6489278"/>
            <a:ext cx="6480720" cy="357634"/>
          </a:xfrm>
        </p:spPr>
        <p:txBody>
          <a:bodyPr/>
          <a:lstStyle/>
          <a:p>
            <a:pPr algn="r"/>
            <a:r>
              <a:rPr lang="da-DK" dirty="0" smtClean="0"/>
              <a:t>Nutrition Congress  6-18 June, Italy                      Zahra  Motawei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773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9F5C-41DF-42B8-B972-7C4427850661}" type="datetime3">
              <a:rPr lang="en-US" smtClean="0"/>
              <a:t>1 July 2016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84168" y="6309320"/>
            <a:ext cx="2895600" cy="365125"/>
          </a:xfrm>
        </p:spPr>
        <p:txBody>
          <a:bodyPr/>
          <a:lstStyle/>
          <a:p>
            <a:pPr algn="r"/>
            <a:r>
              <a:rPr lang="da-DK" dirty="0" smtClean="0"/>
              <a:t>Zahra  </a:t>
            </a:r>
            <a:r>
              <a:rPr lang="da-DK" dirty="0" err="1" smtClean="0"/>
              <a:t>Motawei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334A8-9D57-4A27-92BD-DC10CAEB2DAD}" type="slidenum">
              <a:rPr lang="da-DK" smtClean="0"/>
              <a:t>22</a:t>
            </a:fld>
            <a:endParaRPr lang="da-DK"/>
          </a:p>
        </p:txBody>
      </p:sp>
      <p:sp>
        <p:nvSpPr>
          <p:cNvPr id="5" name="TextBox 4"/>
          <p:cNvSpPr txBox="1"/>
          <p:nvPr/>
        </p:nvSpPr>
        <p:spPr>
          <a:xfrm>
            <a:off x="2627784" y="2461092"/>
            <a:ext cx="4237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Cooper Black" panose="0208090404030B020404" pitchFamily="18" charset="0"/>
              </a:rPr>
              <a:t>Thank You </a:t>
            </a:r>
            <a:endParaRPr lang="en-US" sz="6000" b="1" dirty="0"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1361</TotalTime>
  <Words>990</Words>
  <Application>Microsoft Office PowerPoint</Application>
  <PresentationFormat>On-screen Show (4:3)</PresentationFormat>
  <Paragraphs>262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Essential</vt:lpstr>
      <vt:lpstr>Hypocholesterolemic Effect Of Whole Barley Bread Compared To Whole Wheat Bread In Diabetes Induced Hyperlipidemic Rats</vt:lpstr>
      <vt:lpstr>content</vt:lpstr>
      <vt:lpstr> Barley ????</vt:lpstr>
      <vt:lpstr>PowerPoint Presentation</vt:lpstr>
      <vt:lpstr>PowerPoint Presentation</vt:lpstr>
      <vt:lpstr>PowerPoint Presentation</vt:lpstr>
      <vt:lpstr>PowerPoint Presentation</vt:lpstr>
      <vt:lpstr>What is NEW?</vt:lpstr>
      <vt:lpstr>PowerPoint Presentation</vt:lpstr>
      <vt:lpstr>WHY BARLEY ?</vt:lpstr>
      <vt:lpstr>PowerPoint Presentation</vt:lpstr>
      <vt:lpstr>Study Design</vt:lpstr>
      <vt:lpstr>Soluble And Insoluble Β-glucan Content In Whole Barley Flour And Whole Wheat Flour</vt:lpstr>
      <vt:lpstr>Changes In Serum Lipid Profile Of Diabetic Hypercholesterolemic Rats Groups After 4 And 8 Weeks</vt:lpstr>
      <vt:lpstr>Mean Of  Changes In Serum Lipid Profile Levels In Rats Groups At The End Of The Study</vt:lpstr>
      <vt:lpstr>Levels Of TC, TG, HDL-c, and LDL-c In Diabetic-mild Hypercholesterolemia Rats Groups</vt:lpstr>
      <vt:lpstr>G1= Normal control</vt:lpstr>
      <vt:lpstr>G4= 50%WBb</vt:lpstr>
      <vt:lpstr>G5= 100%WBb</vt:lpstr>
      <vt:lpstr>Outcomes</vt:lpstr>
      <vt:lpstr>Perspectives </vt:lpstr>
      <vt:lpstr>PowerPoint Presentation</vt:lpstr>
    </vt:vector>
  </TitlesOfParts>
  <Company>Faculty of Science, University of Copenhagen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Alzahraa Mahmoud Hassan Motawei</dc:creator>
  <cp:lastModifiedBy>European Nutrition</cp:lastModifiedBy>
  <cp:revision>137</cp:revision>
  <dcterms:created xsi:type="dcterms:W3CDTF">2015-06-08T13:28:07Z</dcterms:created>
  <dcterms:modified xsi:type="dcterms:W3CDTF">2016-07-01T09:38:42Z</dcterms:modified>
</cp:coreProperties>
</file>