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7" r:id="rId2"/>
    <p:sldId id="289" r:id="rId3"/>
    <p:sldId id="275" r:id="rId4"/>
    <p:sldId id="291" r:id="rId5"/>
    <p:sldId id="292" r:id="rId6"/>
    <p:sldId id="297" r:id="rId7"/>
    <p:sldId id="296" r:id="rId8"/>
    <p:sldId id="266" r:id="rId9"/>
    <p:sldId id="280" r:id="rId10"/>
    <p:sldId id="281" r:id="rId11"/>
    <p:sldId id="256" r:id="rId12"/>
    <p:sldId id="271" r:id="rId13"/>
    <p:sldId id="272" r:id="rId14"/>
    <p:sldId id="273" r:id="rId15"/>
    <p:sldId id="261" r:id="rId16"/>
    <p:sldId id="262" r:id="rId17"/>
    <p:sldId id="263" r:id="rId18"/>
    <p:sldId id="282" r:id="rId19"/>
    <p:sldId id="283" r:id="rId20"/>
    <p:sldId id="264" r:id="rId21"/>
    <p:sldId id="265" r:id="rId22"/>
    <p:sldId id="295" r:id="rId23"/>
    <p:sldId id="267" r:id="rId24"/>
    <p:sldId id="268" r:id="rId25"/>
    <p:sldId id="269" r:id="rId26"/>
    <p:sldId id="270" r:id="rId27"/>
    <p:sldId id="294" r:id="rId28"/>
    <p:sldId id="286" r:id="rId29"/>
    <p:sldId id="298" r:id="rId30"/>
    <p:sldId id="274" r:id="rId31"/>
  </p:sldIdLst>
  <p:sldSz cx="9144000" cy="6858000" type="screen4x3"/>
  <p:notesSz cx="6858000" cy="97107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D4A8"/>
    <a:srgbClr val="0000FF"/>
    <a:srgbClr val="385D8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428" autoAdjust="0"/>
  </p:normalViewPr>
  <p:slideViewPr>
    <p:cSldViewPr>
      <p:cViewPr varScale="1">
        <p:scale>
          <a:sx n="46" d="100"/>
          <a:sy n="46" d="100"/>
        </p:scale>
        <p:origin x="-1296"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8553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85537"/>
          </a:xfrm>
          <a:prstGeom prst="rect">
            <a:avLst/>
          </a:prstGeom>
        </p:spPr>
        <p:txBody>
          <a:bodyPr vert="horz" lIns="91440" tIns="45720" rIns="91440" bIns="45720" rtlCol="0"/>
          <a:lstStyle>
            <a:lvl1pPr algn="r">
              <a:defRPr sz="1200"/>
            </a:lvl1pPr>
          </a:lstStyle>
          <a:p>
            <a:fld id="{F8F0363D-D594-4ADB-A1A8-DF3D02DF9B5E}" type="datetimeFigureOut">
              <a:rPr lang="en-US" smtClean="0"/>
              <a:pPr/>
              <a:t>10/5/2014</a:t>
            </a:fld>
            <a:endParaRPr lang="en-US"/>
          </a:p>
        </p:txBody>
      </p:sp>
      <p:sp>
        <p:nvSpPr>
          <p:cNvPr id="4" name="Slide Image Placeholder 3"/>
          <p:cNvSpPr>
            <a:spLocks noGrp="1" noRot="1" noChangeAspect="1"/>
          </p:cNvSpPr>
          <p:nvPr>
            <p:ph type="sldImg" idx="2"/>
          </p:nvPr>
        </p:nvSpPr>
        <p:spPr>
          <a:xfrm>
            <a:off x="1001713" y="728663"/>
            <a:ext cx="4854575" cy="3641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612601"/>
            <a:ext cx="5486400" cy="436983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223516"/>
            <a:ext cx="2971800" cy="4855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223516"/>
            <a:ext cx="2971800" cy="485537"/>
          </a:xfrm>
          <a:prstGeom prst="rect">
            <a:avLst/>
          </a:prstGeom>
        </p:spPr>
        <p:txBody>
          <a:bodyPr vert="horz" lIns="91440" tIns="45720" rIns="91440" bIns="45720" rtlCol="0" anchor="b"/>
          <a:lstStyle>
            <a:lvl1pPr algn="r">
              <a:defRPr sz="1200"/>
            </a:lvl1pPr>
          </a:lstStyle>
          <a:p>
            <a:fld id="{CA6AB3B3-6BC2-495A-BF7F-1F69484BBFE9}" type="slidenum">
              <a:rPr lang="en-US" smtClean="0"/>
              <a:pPr/>
              <a:t>‹#›</a:t>
            </a:fld>
            <a:endParaRPr lang="en-US"/>
          </a:p>
        </p:txBody>
      </p:sp>
    </p:spTree>
    <p:extLst>
      <p:ext uri="{BB962C8B-B14F-4D97-AF65-F5344CB8AC3E}">
        <p14:creationId xmlns:p14="http://schemas.microsoft.com/office/powerpoint/2010/main" xmlns="" val="3241782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Greetings.</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Thank you to The Organizers and guests.</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If you have read the abstract, you already know what I</a:t>
            </a:r>
            <a:r>
              <a:rPr lang="en-US" sz="1400" baseline="0" dirty="0" smtClean="0"/>
              <a:t> want to tell you.</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So this will be an adventure story – Relax – Enjoy and the serious ending will be held to the very last.</a:t>
            </a:r>
          </a:p>
          <a:p>
            <a:pPr marL="171450" indent="-171450">
              <a:buFont typeface="Arial" panose="020B0604020202020204" pitchFamily="34" charset="0"/>
              <a:buChar char="•"/>
            </a:pP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a:t>
            </a:fld>
            <a:endParaRPr lang="en-US"/>
          </a:p>
        </p:txBody>
      </p:sp>
    </p:spTree>
    <p:extLst>
      <p:ext uri="{BB962C8B-B14F-4D97-AF65-F5344CB8AC3E}">
        <p14:creationId xmlns:p14="http://schemas.microsoft.com/office/powerpoint/2010/main" xmlns="" val="1250430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 </a:t>
            </a:r>
            <a:r>
              <a:rPr lang="en-US" sz="1400" i="1" dirty="0" smtClean="0"/>
              <a:t>Vesivirus</a:t>
            </a:r>
            <a:r>
              <a:rPr lang="en-US" sz="1400" dirty="0" smtClean="0"/>
              <a:t> is a bit of a phantom agent – they appear – disappear</a:t>
            </a:r>
            <a:r>
              <a:rPr lang="en-US" sz="1400" baseline="0" dirty="0" smtClean="0"/>
              <a:t> and re-appear.</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Historically – US researchers try to trap them in a box but this is one virus that lives – outside the box.</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viral – versatility here is bewildering and always unexpected.</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diseases that can occur slide under the radar – so remember if we don’t know about pathogenic </a:t>
            </a:r>
            <a:r>
              <a:rPr lang="en-US" sz="1400" i="1" baseline="0" dirty="0" smtClean="0"/>
              <a:t>Vesiviruses</a:t>
            </a:r>
            <a:r>
              <a:rPr lang="en-US" sz="1400" baseline="0" dirty="0" smtClean="0"/>
              <a:t> and if we have no way of diagnosing them – then vesiviral disease does not exist.</a:t>
            </a:r>
          </a:p>
          <a:p>
            <a:pPr marL="171450" indent="-171450">
              <a:buFont typeface="Arial" panose="020B0604020202020204" pitchFamily="34" charset="0"/>
              <a:buChar char="•"/>
            </a:pP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a:t>
            </a:fld>
            <a:endParaRPr lang="en-US"/>
          </a:p>
        </p:txBody>
      </p:sp>
    </p:spTree>
    <p:extLst>
      <p:ext uri="{BB962C8B-B14F-4D97-AF65-F5344CB8AC3E}">
        <p14:creationId xmlns:p14="http://schemas.microsoft.com/office/powerpoint/2010/main" xmlns="" val="601354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A cetacean is a toothed whale – sperm whales, killer whales and dolphins.</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The bar is 100 nanometers.</a:t>
            </a:r>
          </a:p>
          <a:p>
            <a:pPr marL="0" indent="0">
              <a:buFont typeface="Arial" panose="020B0604020202020204" pitchFamily="34" charset="0"/>
              <a:buNone/>
            </a:pPr>
            <a:endParaRPr lang="en-US" sz="1400" dirty="0" smtClean="0"/>
          </a:p>
          <a:p>
            <a:pPr marL="171450" indent="-171450">
              <a:buFont typeface="Arial" panose="020B0604020202020204" pitchFamily="34" charset="0"/>
              <a:buChar char="•"/>
            </a:pPr>
            <a:r>
              <a:rPr lang="en-US" sz="1400" dirty="0" smtClean="0"/>
              <a:t>The genome is about 8kb.</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The</a:t>
            </a:r>
            <a:r>
              <a:rPr lang="en-US" sz="1400" baseline="0" dirty="0" smtClean="0"/>
              <a:t> capsid 180 molecules of a single protein species.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dirty="0" smtClean="0"/>
              <a:t>Symmetry is icosahedral with 2, 3 and 5-fold axes.</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Mutation rates</a:t>
            </a:r>
            <a:r>
              <a:rPr lang="en-US" sz="1400" baseline="0" dirty="0" smtClean="0"/>
              <a:t> about 1-10 per replicate.</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Projected number of viable </a:t>
            </a:r>
            <a:r>
              <a:rPr lang="en-US" sz="1400" i="1" baseline="0" dirty="0" smtClean="0"/>
              <a:t>Vesivirus</a:t>
            </a:r>
            <a:r>
              <a:rPr lang="en-US" sz="1400" baseline="0" dirty="0" smtClean="0"/>
              <a:t> variant possible is 4</a:t>
            </a:r>
            <a:r>
              <a:rPr lang="en-US" sz="1400" baseline="30000" dirty="0" smtClean="0"/>
              <a:t>4000</a:t>
            </a:r>
            <a:r>
              <a:rPr lang="en-US" sz="1400" baseline="0" dirty="0" smtClean="0"/>
              <a:t> . </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Take home lessons – it is an accident if any two </a:t>
            </a:r>
            <a:r>
              <a:rPr lang="en-US" sz="1400" i="1" baseline="0" dirty="0" smtClean="0"/>
              <a:t>Vesivirus</a:t>
            </a:r>
            <a:r>
              <a:rPr lang="en-US" sz="1400" baseline="0" dirty="0" smtClean="0"/>
              <a:t> replicates are identical.</a:t>
            </a:r>
          </a:p>
          <a:p>
            <a:pPr marL="0" indent="0">
              <a:buFont typeface="Arial" panose="020B0604020202020204" pitchFamily="34" charset="0"/>
              <a:buNone/>
            </a:pPr>
            <a:endParaRPr lang="en-US" sz="1400" baseline="0" dirty="0" smtClean="0"/>
          </a:p>
          <a:p>
            <a:pPr marL="171450" indent="-171450">
              <a:buFont typeface="Arial" panose="020B0604020202020204" pitchFamily="34" charset="0"/>
              <a:buChar char="•"/>
            </a:pPr>
            <a:r>
              <a:rPr lang="en-US" sz="1400" baseline="0" dirty="0" smtClean="0"/>
              <a:t>All of this gives the </a:t>
            </a:r>
            <a:r>
              <a:rPr lang="en-US" sz="1400" i="1" baseline="0" dirty="0" smtClean="0"/>
              <a:t>Vesivirus</a:t>
            </a:r>
            <a:r>
              <a:rPr lang="en-US" sz="1400" baseline="0" dirty="0" smtClean="0"/>
              <a:t> great plasticity in nature – please keep this fact in mind as we continue.</a:t>
            </a:r>
          </a:p>
        </p:txBody>
      </p:sp>
      <p:sp>
        <p:nvSpPr>
          <p:cNvPr id="4" name="Slide Number Placeholder 3"/>
          <p:cNvSpPr>
            <a:spLocks noGrp="1"/>
          </p:cNvSpPr>
          <p:nvPr>
            <p:ph type="sldNum" sz="quarter" idx="10"/>
          </p:nvPr>
        </p:nvSpPr>
        <p:spPr/>
        <p:txBody>
          <a:bodyPr/>
          <a:lstStyle/>
          <a:p>
            <a:fld id="{CA6AB3B3-6BC2-495A-BF7F-1F69484BBFE9}" type="slidenum">
              <a:rPr lang="en-US" smtClean="0"/>
              <a:pPr/>
              <a:t>3</a:t>
            </a:fld>
            <a:endParaRPr lang="en-US"/>
          </a:p>
        </p:txBody>
      </p:sp>
    </p:spTree>
    <p:extLst>
      <p:ext uri="{BB962C8B-B14F-4D97-AF65-F5344CB8AC3E}">
        <p14:creationId xmlns:p14="http://schemas.microsoft.com/office/powerpoint/2010/main" xmlns="" val="2617645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Each genus except </a:t>
            </a:r>
            <a:r>
              <a:rPr lang="en-US" sz="1400" i="1" dirty="0" smtClean="0"/>
              <a:t>Vesivirus</a:t>
            </a:r>
            <a:r>
              <a:rPr lang="en-US" sz="1400" baseline="0" dirty="0" smtClean="0"/>
              <a:t> tend toward host restrictions.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i="1" baseline="0" dirty="0" smtClean="0"/>
              <a:t>Vesivirus</a:t>
            </a:r>
            <a:r>
              <a:rPr lang="en-US" sz="1400" baseline="0" dirty="0" smtClean="0"/>
              <a:t> versatility is the hallmark of this genus, especially species VESV – grouped as the marine </a:t>
            </a:r>
            <a:r>
              <a:rPr lang="en-US" sz="1400" i="1" baseline="0" dirty="0" smtClean="0"/>
              <a:t>Vesiviruses</a:t>
            </a:r>
            <a:r>
              <a:rPr lang="en-US" sz="1400" baseline="0" dirty="0" smtClean="0"/>
              <a:t>.</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There are over 40 serotypes where infection by one serotype does not confer resistance to any other serotype.</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Vaccine development will be difficult.</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4</a:t>
            </a:fld>
            <a:endParaRPr lang="en-US"/>
          </a:p>
        </p:txBody>
      </p:sp>
    </p:spTree>
    <p:extLst>
      <p:ext uri="{BB962C8B-B14F-4D97-AF65-F5344CB8AC3E}">
        <p14:creationId xmlns:p14="http://schemas.microsoft.com/office/powerpoint/2010/main" xmlns="" val="3026329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i="1" dirty="0" smtClean="0"/>
              <a:t>Vesivirus</a:t>
            </a:r>
            <a:r>
              <a:rPr lang="en-US" sz="1400" dirty="0" smtClean="0"/>
              <a:t> mimicked FMD, which was the most feared disease of cattle and swine.</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5</a:t>
            </a:fld>
            <a:endParaRPr lang="en-US"/>
          </a:p>
        </p:txBody>
      </p:sp>
    </p:spTree>
    <p:extLst>
      <p:ext uri="{BB962C8B-B14F-4D97-AF65-F5344CB8AC3E}">
        <p14:creationId xmlns:p14="http://schemas.microsoft.com/office/powerpoint/2010/main" xmlns="" val="367038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A</a:t>
            </a:r>
            <a:r>
              <a:rPr lang="en-US" sz="1400" baseline="0" dirty="0" smtClean="0"/>
              <a:t> train called “City of San Francisco” bound for Chicago – served pork in the diner – discarded the raw pork scraps into the garbage, which was fed to swine in the stock yards in Cheyenne, Wyoming, 14 month later the disease had spread to most of the United States.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disease had been confined to California for the previous 20 years.</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6</a:t>
            </a:fld>
            <a:endParaRPr lang="en-US"/>
          </a:p>
        </p:txBody>
      </p:sp>
    </p:spTree>
    <p:extLst>
      <p:ext uri="{BB962C8B-B14F-4D97-AF65-F5344CB8AC3E}">
        <p14:creationId xmlns:p14="http://schemas.microsoft.com/office/powerpoint/2010/main" xmlns="" val="854867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Federal</a:t>
            </a:r>
            <a:r>
              <a:rPr lang="en-US" sz="1400" baseline="0" dirty="0" smtClean="0"/>
              <a:t> regulations required that the law, which required the cooking of garbage for swine feeding had to be enforced. Feeding raw garbage to swine was illegal.</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dirty="0" smtClean="0"/>
              <a:t>The last outbreak of VESV in swine was reported in 1956.</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In 1959, VESV was declared eradicated and a Foreign Animal Disease Agent although</a:t>
            </a:r>
            <a:r>
              <a:rPr lang="en-US" sz="1400" baseline="0" dirty="0" smtClean="0"/>
              <a:t> it was not reported in any other country.</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In 1972, this mysterious virus was found hiding out in the ocean infecting migrating marine mammals – eradication had failed and was impossible.</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7</a:t>
            </a:fld>
            <a:endParaRPr lang="en-US"/>
          </a:p>
        </p:txBody>
      </p:sp>
    </p:spTree>
    <p:extLst>
      <p:ext uri="{BB962C8B-B14F-4D97-AF65-F5344CB8AC3E}">
        <p14:creationId xmlns:p14="http://schemas.microsoft.com/office/powerpoint/2010/main" xmlns="" val="26466639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Since 1972 we have found the vesicular exanthema of swine</a:t>
            </a:r>
            <a:r>
              <a:rPr lang="en-US" sz="1400" baseline="0" dirty="0" smtClean="0"/>
              <a:t> virus to be very different than originally seen where swine were the only natural host.</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Today, the virus seems to be misnamed because vesicular disease is rare and other conditions associated with this agent are not.</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number of blue squares filled in under each species is probably much more a reflection of how much research has been done on that species rather than the actual extent of disease present.</a:t>
            </a:r>
          </a:p>
          <a:p>
            <a:pPr marL="0" indent="0">
              <a:buFont typeface="Arial" panose="020B0604020202020204" pitchFamily="34" charset="0"/>
              <a:buNone/>
            </a:pPr>
            <a:endParaRPr lang="en-US" sz="1400" baseline="0" dirty="0" smtClean="0"/>
          </a:p>
          <a:p>
            <a:pPr marL="171450" indent="-171450">
              <a:buFont typeface="Arial" panose="020B0604020202020204" pitchFamily="34" charset="0"/>
              <a:buChar char="•"/>
            </a:pPr>
            <a:r>
              <a:rPr lang="en-US" sz="1400" dirty="0" smtClean="0"/>
              <a:t>A single serotype SMSV-5 (remember there are &gt;40 serotypes) has been isolated usually in association with disease in swine, seals, cattle,</a:t>
            </a:r>
            <a:r>
              <a:rPr lang="en-US" sz="1400" baseline="0" dirty="0" smtClean="0"/>
              <a:t> humans and rabbits and has been grown in cell lines derived from numerous species including primates and humans.</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8</a:t>
            </a:fld>
            <a:endParaRPr lang="en-US"/>
          </a:p>
        </p:txBody>
      </p:sp>
    </p:spTree>
    <p:extLst>
      <p:ext uri="{BB962C8B-B14F-4D97-AF65-F5344CB8AC3E}">
        <p14:creationId xmlns:p14="http://schemas.microsoft.com/office/powerpoint/2010/main" xmlns="" val="666928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 agent</a:t>
            </a:r>
            <a:r>
              <a:rPr lang="en-US" sz="1400" baseline="0" dirty="0" smtClean="0"/>
              <a:t> infecting seal, pig and calf is named San Miguel sea lion virus – 13 (SMSV-13) and is the most </a:t>
            </a:r>
            <a:r>
              <a:rPr lang="en-US" sz="1400" baseline="0" dirty="0" err="1" smtClean="0"/>
              <a:t>vesiculagenic</a:t>
            </a:r>
            <a:r>
              <a:rPr lang="en-US" sz="1400" baseline="0" dirty="0" smtClean="0"/>
              <a:t> of any serotype.</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human hand is infected with SMSV-5, a much more common serotype but less </a:t>
            </a:r>
            <a:r>
              <a:rPr lang="en-US" sz="1400" baseline="0" dirty="0" err="1" smtClean="0"/>
              <a:t>vesiculagenic</a:t>
            </a:r>
            <a:r>
              <a:rPr lang="en-US" sz="1400" baseline="0" dirty="0" smtClean="0"/>
              <a:t>.</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9</a:t>
            </a:fld>
            <a:endParaRPr lang="en-US"/>
          </a:p>
        </p:txBody>
      </p:sp>
    </p:spTree>
    <p:extLst>
      <p:ext uri="{BB962C8B-B14F-4D97-AF65-F5344CB8AC3E}">
        <p14:creationId xmlns:p14="http://schemas.microsoft.com/office/powerpoint/2010/main" xmlns="" val="19237841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In contrast to the previous slides, walrus</a:t>
            </a:r>
            <a:r>
              <a:rPr lang="en-US" sz="1400" baseline="0" dirty="0" smtClean="0"/>
              <a:t> </a:t>
            </a:r>
            <a:r>
              <a:rPr lang="en-US" sz="1400" i="1" baseline="0" dirty="0" smtClean="0"/>
              <a:t>Vesivirus</a:t>
            </a:r>
            <a:r>
              <a:rPr lang="en-US" sz="1400" baseline="0" dirty="0" smtClean="0"/>
              <a:t> caused no vesicular disease in infected pigs, but did cause more hepatocyte degeneration than the other serotypes. Histologic Diagnosis: Marked (3 plus) </a:t>
            </a:r>
            <a:r>
              <a:rPr lang="en-US" sz="1400" baseline="0" dirty="0" err="1" smtClean="0"/>
              <a:t>hepato</a:t>
            </a:r>
            <a:r>
              <a:rPr lang="en-US" sz="1400" baseline="0" dirty="0" smtClean="0"/>
              <a:t> cellular degeneration. </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10</a:t>
            </a:fld>
            <a:endParaRPr lang="en-US"/>
          </a:p>
        </p:txBody>
      </p:sp>
    </p:spTree>
    <p:extLst>
      <p:ext uri="{BB962C8B-B14F-4D97-AF65-F5344CB8AC3E}">
        <p14:creationId xmlns:p14="http://schemas.microsoft.com/office/powerpoint/2010/main" xmlns="" val="4096293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a:t>
            </a:r>
            <a:r>
              <a:rPr lang="en-US" sz="1400" baseline="0" dirty="0" smtClean="0"/>
              <a:t> ecology of the </a:t>
            </a:r>
            <a:r>
              <a:rPr lang="en-US" sz="1400" i="1" baseline="0" dirty="0" smtClean="0"/>
              <a:t>Vesivirus</a:t>
            </a:r>
            <a:r>
              <a:rPr lang="en-US" sz="1400" baseline="0" dirty="0" smtClean="0"/>
              <a:t> agent marked a paradigm shift in viral disease where marine ecosystems can and do generate and release massive Vesivirus loads into the – near shore – ocean waters.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California sea lion (most often seen as the performing seals in carnivals) is the most involved of any species studied.</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southern Sea lion range is given to see the potential for spread from Pacific to Atlantic waters and land masses.</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11</a:t>
            </a:fld>
            <a:endParaRPr lang="en-US"/>
          </a:p>
        </p:txBody>
      </p:sp>
    </p:spTree>
    <p:extLst>
      <p:ext uri="{BB962C8B-B14F-4D97-AF65-F5344CB8AC3E}">
        <p14:creationId xmlns:p14="http://schemas.microsoft.com/office/powerpoint/2010/main" xmlns="" val="988687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 northern</a:t>
            </a:r>
            <a:r>
              <a:rPr lang="en-US" sz="1400" baseline="0" dirty="0" smtClean="0"/>
              <a:t> fur seal migrates from San Diego in the south into the Bering Sea and there is mixing with Russian population on the </a:t>
            </a:r>
            <a:r>
              <a:rPr lang="en-US" sz="1400" baseline="0" dirty="0" err="1" smtClean="0"/>
              <a:t>Commendorsci</a:t>
            </a:r>
            <a:r>
              <a:rPr lang="en-US" sz="1400" baseline="0" dirty="0" smtClean="0"/>
              <a:t> Island.</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12</a:t>
            </a:fld>
            <a:endParaRPr lang="en-US"/>
          </a:p>
        </p:txBody>
      </p:sp>
    </p:spTree>
    <p:extLst>
      <p:ext uri="{BB962C8B-B14F-4D97-AF65-F5344CB8AC3E}">
        <p14:creationId xmlns:p14="http://schemas.microsoft.com/office/powerpoint/2010/main" xmlns="" val="545420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This species has local migrations but stay within the various regions.</a:t>
            </a:r>
          </a:p>
        </p:txBody>
      </p:sp>
      <p:sp>
        <p:nvSpPr>
          <p:cNvPr id="4" name="Slide Number Placeholder 3"/>
          <p:cNvSpPr>
            <a:spLocks noGrp="1"/>
          </p:cNvSpPr>
          <p:nvPr>
            <p:ph type="sldNum" sz="quarter" idx="10"/>
          </p:nvPr>
        </p:nvSpPr>
        <p:spPr/>
        <p:txBody>
          <a:bodyPr/>
          <a:lstStyle/>
          <a:p>
            <a:fld id="{CA6AB3B3-6BC2-495A-BF7F-1F69484BBFE9}" type="slidenum">
              <a:rPr lang="en-US" smtClean="0"/>
              <a:pPr/>
              <a:t>13</a:t>
            </a:fld>
            <a:endParaRPr lang="en-US"/>
          </a:p>
        </p:txBody>
      </p:sp>
    </p:spTree>
    <p:extLst>
      <p:ext uri="{BB962C8B-B14F-4D97-AF65-F5344CB8AC3E}">
        <p14:creationId xmlns:p14="http://schemas.microsoft.com/office/powerpoint/2010/main" xmlns="" val="294045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 first virus isolate from any marine mammal was a California Gray Whale and the virus was classified as an </a:t>
            </a:r>
            <a:r>
              <a:rPr lang="en-US" sz="1400" dirty="0" err="1" smtClean="0"/>
              <a:t>enterovirus</a:t>
            </a:r>
            <a:r>
              <a:rPr lang="en-US" sz="1400" dirty="0" smtClean="0"/>
              <a:t> for 20 years but was ultimately</a:t>
            </a:r>
            <a:r>
              <a:rPr lang="en-US" sz="1400" baseline="0" dirty="0" smtClean="0"/>
              <a:t> found to be a </a:t>
            </a:r>
            <a:r>
              <a:rPr lang="en-US" sz="1400" i="1" baseline="0" dirty="0" smtClean="0"/>
              <a:t>Calicivirus</a:t>
            </a:r>
            <a:r>
              <a:rPr lang="en-US" sz="1400" baseline="0" dirty="0" smtClean="0"/>
              <a:t> (VESV-A48). The prototype virus for the family </a:t>
            </a:r>
            <a:r>
              <a:rPr lang="en-US" sz="1400" baseline="0" dirty="0" err="1" smtClean="0"/>
              <a:t>Caliciviridae</a:t>
            </a:r>
            <a:r>
              <a:rPr lang="en-US" sz="1400" baseline="0" dirty="0" smtClean="0"/>
              <a:t>.</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This species migrates from out of the arctic ocean to the Sea of Cortez and back each year.</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migration is through the Bering Straits, a choke-point separating Pacific and Atlantic waters.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There is mixing between the Asian and North American populations.</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14</a:t>
            </a:fld>
            <a:endParaRPr lang="en-US"/>
          </a:p>
        </p:txBody>
      </p:sp>
    </p:spTree>
    <p:extLst>
      <p:ext uri="{BB962C8B-B14F-4D97-AF65-F5344CB8AC3E}">
        <p14:creationId xmlns:p14="http://schemas.microsoft.com/office/powerpoint/2010/main" xmlns="" val="36148499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 walrus also inhabits both sides of the choke-points</a:t>
            </a:r>
            <a:r>
              <a:rPr lang="en-US" sz="1400" baseline="0" dirty="0" smtClean="0"/>
              <a:t> formed by the Bering Straits.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Migration mainly follow the edge of the ice sheets.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15</a:t>
            </a:fld>
            <a:endParaRPr lang="en-US"/>
          </a:p>
        </p:txBody>
      </p:sp>
    </p:spTree>
    <p:extLst>
      <p:ext uri="{BB962C8B-B14F-4D97-AF65-F5344CB8AC3E}">
        <p14:creationId xmlns:p14="http://schemas.microsoft.com/office/powerpoint/2010/main" xmlns="" val="1374144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A few Bowhead Whales are harvested each year for subsistence by the Alaskan people.</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This species lives on the edge of the ice and moves seasonally as the ice grows</a:t>
            </a:r>
            <a:r>
              <a:rPr lang="en-US" sz="1400" baseline="0" dirty="0" smtClean="0"/>
              <a:t> and reseeds.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Historically populations extended into Atlantic waters.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Strangely, the last VESV serotype isolated from swine in 1956 in Secaucus New Jersey had also infected Bowhead Wales resulting in their having type-specific antibodies.</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16</a:t>
            </a:fld>
            <a:endParaRPr lang="en-US"/>
          </a:p>
        </p:txBody>
      </p:sp>
    </p:spTree>
    <p:extLst>
      <p:ext uri="{BB962C8B-B14F-4D97-AF65-F5344CB8AC3E}">
        <p14:creationId xmlns:p14="http://schemas.microsoft.com/office/powerpoint/2010/main" xmlns="" val="2064647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Sperm Whales have on array of serotype specific antibodies for </a:t>
            </a:r>
            <a:r>
              <a:rPr lang="en-US" sz="1400" i="1" dirty="0" smtClean="0"/>
              <a:t>Vesiviruses</a:t>
            </a:r>
            <a:r>
              <a:rPr lang="en-US" sz="1400" dirty="0" smtClean="0"/>
              <a:t>, thus the rest of the worlds</a:t>
            </a:r>
            <a:r>
              <a:rPr lang="en-US" sz="1400" baseline="0" dirty="0" smtClean="0"/>
              <a:t> oceans become open for vesiviral seeding by a marine mammal species.</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17</a:t>
            </a:fld>
            <a:endParaRPr lang="en-US"/>
          </a:p>
        </p:txBody>
      </p:sp>
    </p:spTree>
    <p:extLst>
      <p:ext uri="{BB962C8B-B14F-4D97-AF65-F5344CB8AC3E}">
        <p14:creationId xmlns:p14="http://schemas.microsoft.com/office/powerpoint/2010/main" xmlns="" val="1943985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 first Vesivirus isolated from fur seals was SMSV-5, which is the same serotype that was isolated from hand blisters on a human.</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Our </a:t>
            </a:r>
            <a:r>
              <a:rPr lang="en-US" sz="1400" dirty="0" err="1" smtClean="0"/>
              <a:t>serodiagnostic</a:t>
            </a:r>
            <a:r>
              <a:rPr lang="en-US" sz="1400" baseline="0" dirty="0" smtClean="0"/>
              <a:t> screening antigen “D3A” is derived from this serotype.</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18</a:t>
            </a:fld>
            <a:endParaRPr lang="en-US"/>
          </a:p>
        </p:txBody>
      </p:sp>
    </p:spTree>
    <p:extLst>
      <p:ext uri="{BB962C8B-B14F-4D97-AF65-F5344CB8AC3E}">
        <p14:creationId xmlns:p14="http://schemas.microsoft.com/office/powerpoint/2010/main" xmlns="" val="1341377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We need</a:t>
            </a:r>
            <a:r>
              <a:rPr lang="en-US" sz="1400" baseline="0" dirty="0" smtClean="0"/>
              <a:t> to be reminded that </a:t>
            </a:r>
            <a:r>
              <a:rPr lang="en-US" sz="1400" i="1" baseline="0" dirty="0" err="1" smtClean="0"/>
              <a:t>Girella</a:t>
            </a:r>
            <a:r>
              <a:rPr lang="en-US" sz="1400" i="1" baseline="0" dirty="0" smtClean="0"/>
              <a:t> </a:t>
            </a:r>
            <a:r>
              <a:rPr lang="en-US" sz="1400" i="1" baseline="0" dirty="0" err="1" smtClean="0"/>
              <a:t>nigricans</a:t>
            </a:r>
            <a:r>
              <a:rPr lang="en-US" sz="1400" i="1" baseline="0" dirty="0" smtClean="0"/>
              <a:t> </a:t>
            </a:r>
            <a:r>
              <a:rPr lang="en-US" sz="1400" baseline="0" dirty="0" smtClean="0"/>
              <a:t>the Opel eye perch is a reservoir for Vesivirus as a prey species for </a:t>
            </a:r>
            <a:r>
              <a:rPr lang="en-US" sz="1400" baseline="0" dirty="0" err="1" smtClean="0"/>
              <a:t>sealions</a:t>
            </a:r>
            <a:r>
              <a:rPr lang="en-US" sz="1400" baseline="0" dirty="0" smtClean="0"/>
              <a:t> and also as both a game and commercial perch species could infect humans.</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19</a:t>
            </a:fld>
            <a:endParaRPr lang="en-US"/>
          </a:p>
        </p:txBody>
      </p:sp>
    </p:spTree>
    <p:extLst>
      <p:ext uri="{BB962C8B-B14F-4D97-AF65-F5344CB8AC3E}">
        <p14:creationId xmlns:p14="http://schemas.microsoft.com/office/powerpoint/2010/main" xmlns="" val="2870719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Filter feeders – clams, mussels oysters concentrate</a:t>
            </a:r>
            <a:r>
              <a:rPr lang="en-US" sz="1400" baseline="0" dirty="0" smtClean="0"/>
              <a:t> virus from the water and all three of these food source shell fish from the Atlantic, Gulf on Pacific shell fish beds both open and closed have tested positive for </a:t>
            </a:r>
            <a:r>
              <a:rPr lang="en-US" sz="1400" i="1" baseline="0" dirty="0" smtClean="0"/>
              <a:t>Vesiviruses</a:t>
            </a:r>
            <a:r>
              <a:rPr lang="en-US" sz="1400" baseline="0" dirty="0" smtClean="0"/>
              <a:t> using both a monoclonal antibody and hybridization probes.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Kansas cattle were </a:t>
            </a:r>
            <a:r>
              <a:rPr lang="en-US" sz="1400" baseline="0" dirty="0" err="1" smtClean="0"/>
              <a:t>antivesivirus</a:t>
            </a:r>
            <a:r>
              <a:rPr lang="en-US" sz="1400" baseline="0" dirty="0" smtClean="0"/>
              <a:t> antibody positive in every county of the state.</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25% of cryptogenic abortions among dairy cows in New York (125 head) also had antibody profiles suggesting active </a:t>
            </a:r>
            <a:r>
              <a:rPr lang="en-US" sz="1400" i="1" baseline="0" dirty="0" smtClean="0"/>
              <a:t>Vesivirus</a:t>
            </a:r>
            <a:r>
              <a:rPr lang="en-US" sz="1400" baseline="0" dirty="0" smtClean="0"/>
              <a:t> infections.</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20</a:t>
            </a:fld>
            <a:endParaRPr lang="en-US"/>
          </a:p>
        </p:txBody>
      </p:sp>
    </p:spTree>
    <p:extLst>
      <p:ext uri="{BB962C8B-B14F-4D97-AF65-F5344CB8AC3E}">
        <p14:creationId xmlns:p14="http://schemas.microsoft.com/office/powerpoint/2010/main" xmlns="" val="541302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In every country where we have had the opportunity to test for VESV in human populations, the results have been positive (about 10%) in the general population.</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21</a:t>
            </a:fld>
            <a:endParaRPr lang="en-US"/>
          </a:p>
        </p:txBody>
      </p:sp>
    </p:spTree>
    <p:extLst>
      <p:ext uri="{BB962C8B-B14F-4D97-AF65-F5344CB8AC3E}">
        <p14:creationId xmlns:p14="http://schemas.microsoft.com/office/powerpoint/2010/main" xmlns="" val="791437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Please keep in mind that the same </a:t>
            </a:r>
            <a:r>
              <a:rPr lang="en-US" sz="1400" i="1" dirty="0" smtClean="0"/>
              <a:t>Vesivirus</a:t>
            </a:r>
            <a:r>
              <a:rPr lang="en-US" sz="1400" dirty="0" smtClean="0"/>
              <a:t> variant causing disease</a:t>
            </a:r>
            <a:r>
              <a:rPr lang="en-US" sz="1400" baseline="0" dirty="0" smtClean="0"/>
              <a:t> in one species of animal very often causes the same or a different disease manifestations in other species.</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By extrapolation, most of the diseases shown above could be of </a:t>
            </a:r>
            <a:r>
              <a:rPr lang="en-US" sz="1400" i="1" baseline="0" dirty="0" smtClean="0"/>
              <a:t>Vesivirus</a:t>
            </a:r>
            <a:r>
              <a:rPr lang="en-US" sz="1400" baseline="0" dirty="0" smtClean="0"/>
              <a:t> etiology in humans but because there is a refusal to expand the test screening to include </a:t>
            </a:r>
            <a:r>
              <a:rPr lang="en-US" sz="1400" i="1" baseline="0" dirty="0" smtClean="0"/>
              <a:t>Vesivirus</a:t>
            </a:r>
            <a:r>
              <a:rPr lang="en-US" sz="1400" baseline="0" dirty="0" smtClean="0"/>
              <a:t>, the presence of this virus can be ignored.</a:t>
            </a:r>
          </a:p>
        </p:txBody>
      </p:sp>
      <p:sp>
        <p:nvSpPr>
          <p:cNvPr id="4" name="Slide Number Placeholder 3"/>
          <p:cNvSpPr>
            <a:spLocks noGrp="1"/>
          </p:cNvSpPr>
          <p:nvPr>
            <p:ph type="sldNum" sz="quarter" idx="10"/>
          </p:nvPr>
        </p:nvSpPr>
        <p:spPr/>
        <p:txBody>
          <a:bodyPr/>
          <a:lstStyle/>
          <a:p>
            <a:fld id="{CA6AB3B3-6BC2-495A-BF7F-1F69484BBFE9}" type="slidenum">
              <a:rPr lang="en-US" smtClean="0"/>
              <a:pPr/>
              <a:t>22</a:t>
            </a:fld>
            <a:endParaRPr lang="en-US"/>
          </a:p>
        </p:txBody>
      </p:sp>
    </p:spTree>
    <p:extLst>
      <p:ext uri="{BB962C8B-B14F-4D97-AF65-F5344CB8AC3E}">
        <p14:creationId xmlns:p14="http://schemas.microsoft.com/office/powerpoint/2010/main" xmlns="" val="339233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Our initiative to examine human sera began because we had observed one validated case of human vesiviral disease</a:t>
            </a:r>
            <a:r>
              <a:rPr lang="en-US" sz="1400" baseline="0" dirty="0" smtClean="0"/>
              <a:t> and knew that some people (mostly our own laboratory personnel) had type specific antibodies to more than one </a:t>
            </a:r>
            <a:r>
              <a:rPr lang="en-US" sz="1400" i="1" baseline="0" dirty="0" smtClean="0"/>
              <a:t>Vesivirus</a:t>
            </a:r>
            <a:r>
              <a:rPr lang="en-US" sz="1400" baseline="0" dirty="0" smtClean="0"/>
              <a:t> serotype. – Also, our most effective cell culture system for isolation was a primate cell line and several human cell lines were also effective, primates could be experimentally infected, and natural infections had occurred in both chimpanzees and gorillas, and 3 additional primate genera.</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As seen in this graph, 374 sera from a Regional Red Cross Testing Laboratory were 12% positive. We discovered that blood units testing normal and approved  for transfusions except for ALT’s&gt;120 IU were discarded. These (N=350) tested 21% positive and we knew we were onto something important.</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23</a:t>
            </a:fld>
            <a:endParaRPr lang="en-US"/>
          </a:p>
        </p:txBody>
      </p:sp>
    </p:spTree>
    <p:extLst>
      <p:ext uri="{BB962C8B-B14F-4D97-AF65-F5344CB8AC3E}">
        <p14:creationId xmlns:p14="http://schemas.microsoft.com/office/powerpoint/2010/main" xmlns="" val="15795625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When clinical cases of cryptogenic</a:t>
            </a:r>
            <a:r>
              <a:rPr lang="en-US" sz="1400" baseline="0" dirty="0" smtClean="0"/>
              <a:t> non A-E Hepatitis was added the positively increased to 29% and if post-transfusion cases of non A-E were added, the risk of blood-borne post-transfusion non A-E Hepatitis become obvious, which brings, the safety of our blood supply into question.</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Note:  Some of these cases of non A-E cryptogenic  Hepatitis and post-transfusion Hepatitis were from Italy and Spain.</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24</a:t>
            </a:fld>
            <a:endParaRPr lang="en-US"/>
          </a:p>
        </p:txBody>
      </p:sp>
    </p:spTree>
    <p:extLst>
      <p:ext uri="{BB962C8B-B14F-4D97-AF65-F5344CB8AC3E}">
        <p14:creationId xmlns:p14="http://schemas.microsoft.com/office/powerpoint/2010/main" xmlns="" val="22122403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These are remarkable numbers</a:t>
            </a:r>
            <a:r>
              <a:rPr lang="en-US" sz="1400" baseline="0" dirty="0" smtClean="0"/>
              <a:t> and in our attempt to compensate for the rather small numbers in some data-sets, we combined all the numbers as seen in the graphic at the far right.</a:t>
            </a:r>
          </a:p>
          <a:p>
            <a:pPr marL="171450" indent="-171450">
              <a:buFont typeface="Arial" panose="020B0604020202020204" pitchFamily="34" charset="0"/>
              <a:buChar char="•"/>
            </a:pPr>
            <a:endParaRPr lang="en-US" sz="1400" baseline="0" dirty="0" smtClean="0"/>
          </a:p>
          <a:p>
            <a:pPr marL="171450" indent="-171450">
              <a:buFont typeface="Arial" panose="020B0604020202020204" pitchFamily="34" charset="0"/>
              <a:buChar char="•"/>
            </a:pPr>
            <a:r>
              <a:rPr lang="en-US" sz="1400" baseline="0" dirty="0" smtClean="0"/>
              <a:t>The trends are all in the same direction irrespective of which country or continent of origin was being screened for anti-</a:t>
            </a:r>
            <a:r>
              <a:rPr lang="en-US" sz="1400" baseline="0" dirty="0" err="1" smtClean="0"/>
              <a:t>vesiviral</a:t>
            </a:r>
            <a:r>
              <a:rPr lang="en-US" sz="1400" baseline="0" dirty="0" smtClean="0"/>
              <a:t> antibody.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25</a:t>
            </a:fld>
            <a:endParaRPr lang="en-US"/>
          </a:p>
        </p:txBody>
      </p:sp>
    </p:spTree>
    <p:extLst>
      <p:ext uri="{BB962C8B-B14F-4D97-AF65-F5344CB8AC3E}">
        <p14:creationId xmlns:p14="http://schemas.microsoft.com/office/powerpoint/2010/main" xmlns="" val="2092311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400" dirty="0" smtClean="0"/>
              <a:t>There is a great deal of antigenic variability as shown by serotyping for neutralizing Antibodies. – However, there are many shared or group antibodies between serotypes.</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A screening antigen needs to have a wide antigenic reach to not only detect known serotypes but to also detect serotypes yet to be isolated and characterized.</a:t>
            </a:r>
          </a:p>
          <a:p>
            <a:pPr marL="171450" indent="-171450">
              <a:buFont typeface="Arial" panose="020B0604020202020204" pitchFamily="34" charset="0"/>
              <a:buChar char="•"/>
            </a:pPr>
            <a:endParaRPr lang="en-US" sz="1400" dirty="0" smtClean="0"/>
          </a:p>
          <a:p>
            <a:pPr marL="171450" indent="-171450">
              <a:buFont typeface="Arial" panose="020B0604020202020204" pitchFamily="34" charset="0"/>
              <a:buChar char="•"/>
            </a:pPr>
            <a:r>
              <a:rPr lang="en-US" sz="1400" dirty="0" smtClean="0"/>
              <a:t>D3A antigen is shown to have</a:t>
            </a:r>
            <a:r>
              <a:rPr lang="en-US" sz="1400" baseline="0" dirty="0" smtClean="0"/>
              <a:t> more activity (sensitivity/specificity) than the pooled virus antigen, which also includes SMSV-5 Hom-1 (Human isolate), the virus strain that D3A was derived from.</a:t>
            </a:r>
            <a:endParaRPr lang="en-US" sz="1400"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26</a:t>
            </a:fld>
            <a:endParaRPr lang="en-US"/>
          </a:p>
        </p:txBody>
      </p:sp>
    </p:spTree>
    <p:extLst>
      <p:ext uri="{BB962C8B-B14F-4D97-AF65-F5344CB8AC3E}">
        <p14:creationId xmlns:p14="http://schemas.microsoft.com/office/powerpoint/2010/main" xmlns="" val="35187277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6AB3B3-6BC2-495A-BF7F-1F69484BBFE9}" type="slidenum">
              <a:rPr lang="en-US" smtClean="0"/>
              <a:pPr/>
              <a:t>27</a:t>
            </a:fld>
            <a:endParaRPr lang="en-US"/>
          </a:p>
        </p:txBody>
      </p:sp>
    </p:spTree>
    <p:extLst>
      <p:ext uri="{BB962C8B-B14F-4D97-AF65-F5344CB8AC3E}">
        <p14:creationId xmlns:p14="http://schemas.microsoft.com/office/powerpoint/2010/main" xmlns="" val="23913396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6AB3B3-6BC2-495A-BF7F-1F69484BBFE9}" type="slidenum">
              <a:rPr lang="en-US" smtClean="0"/>
              <a:pPr/>
              <a:t>28</a:t>
            </a:fld>
            <a:endParaRPr lang="en-US"/>
          </a:p>
        </p:txBody>
      </p:sp>
    </p:spTree>
    <p:extLst>
      <p:ext uri="{BB962C8B-B14F-4D97-AF65-F5344CB8AC3E}">
        <p14:creationId xmlns:p14="http://schemas.microsoft.com/office/powerpoint/2010/main" xmlns="" val="3163441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6AB3B3-6BC2-495A-BF7F-1F69484BBFE9}" type="slidenum">
              <a:rPr lang="en-US" smtClean="0"/>
              <a:pPr/>
              <a:t>29</a:t>
            </a:fld>
            <a:endParaRPr lang="en-US"/>
          </a:p>
        </p:txBody>
      </p:sp>
    </p:spTree>
    <p:extLst>
      <p:ext uri="{BB962C8B-B14F-4D97-AF65-F5344CB8AC3E}">
        <p14:creationId xmlns:p14="http://schemas.microsoft.com/office/powerpoint/2010/main" xmlns="" val="3163441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6AB3B3-6BC2-495A-BF7F-1F69484BBFE9}" type="slidenum">
              <a:rPr lang="en-US" smtClean="0"/>
              <a:pPr/>
              <a:t>30</a:t>
            </a:fld>
            <a:endParaRPr lang="en-US"/>
          </a:p>
        </p:txBody>
      </p:sp>
    </p:spTree>
    <p:extLst>
      <p:ext uri="{BB962C8B-B14F-4D97-AF65-F5344CB8AC3E}">
        <p14:creationId xmlns:p14="http://schemas.microsoft.com/office/powerpoint/2010/main" xmlns="" val="7677180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36303F-F524-4F8B-8628-ED2673231624}" type="datetime1">
              <a:rPr lang="en-US" smtClean="0"/>
              <a:pPr/>
              <a:t>10/5/2014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4139335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0D3BF7-EBD0-4B94-B035-219B5D4A1BF7}" type="datetime1">
              <a:rPr lang="en-US" smtClean="0"/>
              <a:pPr/>
              <a:t>10/5/2014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1960570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E2DD9F-6F69-459D-A2C7-3650E2FEF535}" type="datetime1">
              <a:rPr lang="en-US" smtClean="0"/>
              <a:pPr/>
              <a:t>10/5/2014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17435423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E9CFBE-DDF0-42EF-96B9-C2B39D6F5CFE}" type="datetime1">
              <a:rPr lang="en-US" smtClean="0"/>
              <a:pPr/>
              <a:t>10/5/2014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303871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59E41D-DAA2-425E-8AEB-E75EE0568B26}" type="datetime1">
              <a:rPr lang="en-US" smtClean="0"/>
              <a:pPr/>
              <a:t>10/5/2014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3054290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55D0B7-84D2-4E48-A97F-8412C79636C9}" type="datetime1">
              <a:rPr lang="en-US" smtClean="0"/>
              <a:pPr/>
              <a:t>10/5/2014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2284114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D05BC1-E215-4878-A1D7-F58E71D7EEF8}" type="datetime1">
              <a:rPr lang="en-US" smtClean="0"/>
              <a:pPr/>
              <a:t>10/5/2014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158022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823185-63F3-4FBF-8583-BA6A96AFDC50}" type="datetime1">
              <a:rPr lang="en-US" smtClean="0"/>
              <a:pPr/>
              <a:t>10/5/2014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4255889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9CCAF7-E548-4C6A-940F-2B9BC3459367}" type="datetime1">
              <a:rPr lang="en-US" smtClean="0"/>
              <a:pPr/>
              <a:t>10/5/2014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1276225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47537A-E246-4EBE-9AEA-3D61A29B7799}" type="datetime1">
              <a:rPr lang="en-US" smtClean="0"/>
              <a:pPr/>
              <a:t>10/5/2014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405593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883984-AA66-4BC3-9CCA-A60ADA685244}" type="datetime1">
              <a:rPr lang="en-US" smtClean="0"/>
              <a:pPr/>
              <a:t>10/5/2014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4176191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92100"/>
            <a:ext cx="8229600" cy="5727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fld id="{4E7AED53-5DB0-49B4-9B8D-50F35C3300B7}" type="datetime1">
              <a:rPr lang="en-US" altLang="en-US" smtClean="0"/>
              <a:pPr/>
              <a:t>10/5/2014</a:t>
            </a:fld>
            <a:endParaRPr lang="en-US" alt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4DB83D55-5307-45DE-A807-60FCAD8308CC}" type="slidenum">
              <a:rPr lang="en-US" altLang="en-US"/>
              <a:pPr/>
              <a:t>‹#›</a:t>
            </a:fld>
            <a:endParaRPr lang="en-US" altLang="en-US"/>
          </a:p>
        </p:txBody>
      </p:sp>
    </p:spTree>
    <p:extLst>
      <p:ext uri="{BB962C8B-B14F-4D97-AF65-F5344CB8AC3E}">
        <p14:creationId xmlns:p14="http://schemas.microsoft.com/office/powerpoint/2010/main" xmlns="" val="1874087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CB66CC-068A-4770-97DE-10E6EE1AD5F3}" type="datetime1">
              <a:rPr lang="en-US" smtClean="0"/>
              <a:pPr/>
              <a:t>10/5/2014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41371F-3FBA-4A82-B921-5F297CC0E7BE}" type="slidenum">
              <a:rPr lang="en-US" smtClean="0"/>
              <a:pPr/>
              <a:t>‹#›</a:t>
            </a:fld>
            <a:endParaRPr lang="en-US"/>
          </a:p>
        </p:txBody>
      </p:sp>
    </p:spTree>
    <p:extLst>
      <p:ext uri="{BB962C8B-B14F-4D97-AF65-F5344CB8AC3E}">
        <p14:creationId xmlns:p14="http://schemas.microsoft.com/office/powerpoint/2010/main" xmlns="" val="3778859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emf"/><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image" Target="../media/image1.emf"/><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2838451"/>
          </a:xfrm>
        </p:spPr>
        <p:txBody>
          <a:bodyPr>
            <a:normAutofit fontScale="90000"/>
          </a:bodyPr>
          <a:lstStyle/>
          <a:p>
            <a:r>
              <a:rPr lang="en-US" b="1" dirty="0" smtClean="0"/>
              <a:t>The Original Calicivirus:</a:t>
            </a:r>
            <a:br>
              <a:rPr lang="en-US" b="1" dirty="0" smtClean="0"/>
            </a:br>
            <a:r>
              <a:rPr lang="en-US" sz="3600" b="1" dirty="0" smtClean="0">
                <a:solidFill>
                  <a:schemeClr val="tx2"/>
                </a:solidFill>
              </a:rPr>
              <a:t>An Emergent Human Pathogen Implicated on Three Continents in the Occurrence of Severe Disease Including Hepatitis </a:t>
            </a:r>
            <a:endParaRPr lang="en-US" sz="3600" b="1" dirty="0">
              <a:solidFill>
                <a:schemeClr val="tx2"/>
              </a:solidFill>
            </a:endParaRPr>
          </a:p>
        </p:txBody>
      </p:sp>
      <p:sp>
        <p:nvSpPr>
          <p:cNvPr id="3" name="Subtitle 2"/>
          <p:cNvSpPr>
            <a:spLocks noGrp="1"/>
          </p:cNvSpPr>
          <p:nvPr>
            <p:ph type="subTitle" idx="1"/>
          </p:nvPr>
        </p:nvSpPr>
        <p:spPr>
          <a:xfrm>
            <a:off x="1371600" y="3657600"/>
            <a:ext cx="6400800" cy="1752600"/>
          </a:xfrm>
        </p:spPr>
        <p:txBody>
          <a:bodyPr>
            <a:normAutofit/>
          </a:bodyPr>
          <a:lstStyle/>
          <a:p>
            <a:r>
              <a:rPr lang="en-US" sz="2400" b="1" dirty="0" smtClean="0"/>
              <a:t>A review and update</a:t>
            </a:r>
          </a:p>
          <a:p>
            <a:r>
              <a:rPr lang="en-US" sz="2400" b="1" dirty="0" smtClean="0"/>
              <a:t>Presented by</a:t>
            </a:r>
          </a:p>
          <a:p>
            <a:r>
              <a:rPr lang="en-US" sz="2400" b="1" dirty="0" smtClean="0"/>
              <a:t>Alvin W. Smith</a:t>
            </a:r>
            <a:endParaRPr lang="en-US" sz="2400" b="1" dirty="0"/>
          </a:p>
        </p:txBody>
      </p:sp>
      <p:sp>
        <p:nvSpPr>
          <p:cNvPr id="4" name="TextBox 3"/>
          <p:cNvSpPr txBox="1"/>
          <p:nvPr/>
        </p:nvSpPr>
        <p:spPr>
          <a:xfrm>
            <a:off x="381000" y="5257800"/>
            <a:ext cx="2514600" cy="1077218"/>
          </a:xfrm>
          <a:prstGeom prst="rect">
            <a:avLst/>
          </a:prstGeom>
          <a:noFill/>
        </p:spPr>
        <p:txBody>
          <a:bodyPr wrap="square" rtlCol="0">
            <a:spAutoFit/>
          </a:bodyPr>
          <a:lstStyle/>
          <a:p>
            <a:pPr algn="ctr"/>
            <a:r>
              <a:rPr lang="en-US" sz="1600" b="1" dirty="0" smtClean="0"/>
              <a:t>4</a:t>
            </a:r>
            <a:r>
              <a:rPr lang="en-US" sz="1600" b="1" baseline="30000" dirty="0" smtClean="0"/>
              <a:t>th</a:t>
            </a:r>
            <a:r>
              <a:rPr lang="en-US" sz="1600" b="1" dirty="0" smtClean="0"/>
              <a:t> World Congress</a:t>
            </a:r>
          </a:p>
          <a:p>
            <a:pPr algn="ctr"/>
            <a:r>
              <a:rPr lang="en-US" sz="1600" b="1" dirty="0" smtClean="0"/>
              <a:t>On virology</a:t>
            </a:r>
          </a:p>
          <a:p>
            <a:pPr algn="ctr"/>
            <a:r>
              <a:rPr lang="en-US" sz="1600" b="1" dirty="0" smtClean="0"/>
              <a:t>San Antonio, Texas</a:t>
            </a:r>
          </a:p>
          <a:p>
            <a:pPr algn="ctr"/>
            <a:r>
              <a:rPr lang="en-US" sz="1600" b="1" dirty="0" smtClean="0"/>
              <a:t>October 6 – 8, 2014</a:t>
            </a:r>
            <a:endParaRPr lang="en-US" sz="1600"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934200" y="4752763"/>
            <a:ext cx="1676400" cy="175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6400800" y="6507163"/>
            <a:ext cx="2743200" cy="276999"/>
          </a:xfrm>
          <a:prstGeom prst="rect">
            <a:avLst/>
          </a:prstGeom>
          <a:noFill/>
        </p:spPr>
        <p:txBody>
          <a:bodyPr wrap="square" rtlCol="0">
            <a:spAutoFit/>
          </a:bodyPr>
          <a:lstStyle/>
          <a:p>
            <a:r>
              <a:rPr lang="en-US" sz="1200" dirty="0" smtClean="0">
                <a:solidFill>
                  <a:schemeClr val="tx2">
                    <a:lumMod val="75000"/>
                  </a:schemeClr>
                </a:solidFill>
                <a:latin typeface="Century" panose="02040604050505020304" pitchFamily="18" charset="0"/>
              </a:rPr>
              <a:t>Laboratory for Calicivirus Studies</a:t>
            </a:r>
            <a:endParaRPr lang="en-US" sz="1200" dirty="0">
              <a:solidFill>
                <a:schemeClr val="tx2">
                  <a:lumMod val="75000"/>
                </a:schemeClr>
              </a:solidFill>
              <a:latin typeface="Century" panose="02040604050505020304" pitchFamily="18" charset="0"/>
            </a:endParaRPr>
          </a:p>
        </p:txBody>
      </p:sp>
    </p:spTree>
    <p:extLst>
      <p:ext uri="{BB962C8B-B14F-4D97-AF65-F5344CB8AC3E}">
        <p14:creationId xmlns:p14="http://schemas.microsoft.com/office/powerpoint/2010/main" xmlns="" val="576193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altLang="en-US" b="1" dirty="0" smtClean="0"/>
              <a:t>OVERVIEW</a:t>
            </a:r>
          </a:p>
        </p:txBody>
      </p:sp>
      <p:sp>
        <p:nvSpPr>
          <p:cNvPr id="10243" name="Rectangle 3"/>
          <p:cNvSpPr>
            <a:spLocks noGrp="1" noChangeArrowheads="1"/>
          </p:cNvSpPr>
          <p:nvPr>
            <p:ph type="body" idx="1"/>
          </p:nvPr>
        </p:nvSpPr>
        <p:spPr>
          <a:xfrm>
            <a:off x="457200" y="1524000"/>
            <a:ext cx="8229600" cy="4114800"/>
          </a:xfrm>
        </p:spPr>
        <p:txBody>
          <a:bodyPr/>
          <a:lstStyle/>
          <a:p>
            <a:pPr eaLnBrk="1" hangingPunct="1">
              <a:buFont typeface="Wingdings" panose="05000000000000000000" pitchFamily="2" charset="2"/>
              <a:buChar char="§"/>
            </a:pPr>
            <a:r>
              <a:rPr lang="en-US" altLang="en-US" b="1" dirty="0" smtClean="0"/>
              <a:t>What is a </a:t>
            </a:r>
            <a:r>
              <a:rPr lang="en-US" altLang="en-US" b="1" i="1" dirty="0" smtClean="0"/>
              <a:t>Vesivirus </a:t>
            </a:r>
            <a:r>
              <a:rPr lang="en-US" altLang="en-US" b="1" dirty="0" smtClean="0"/>
              <a:t>?</a:t>
            </a:r>
          </a:p>
          <a:p>
            <a:pPr eaLnBrk="1" hangingPunct="1">
              <a:buFont typeface="Wingdings" panose="05000000000000000000" pitchFamily="2" charset="2"/>
              <a:buChar char="§"/>
            </a:pPr>
            <a:r>
              <a:rPr lang="en-US" altLang="en-US" b="1" dirty="0" smtClean="0"/>
              <a:t>Historical Prospective and Distribution</a:t>
            </a:r>
          </a:p>
          <a:p>
            <a:pPr eaLnBrk="1" hangingPunct="1">
              <a:buFont typeface="Wingdings" panose="05000000000000000000" pitchFamily="2" charset="2"/>
              <a:buChar char="§"/>
            </a:pPr>
            <a:r>
              <a:rPr lang="en-US" altLang="en-US" b="1" i="1" dirty="0" smtClean="0"/>
              <a:t>Vesivirus </a:t>
            </a:r>
            <a:r>
              <a:rPr lang="en-US" altLang="en-US" b="1" dirty="0" smtClean="0"/>
              <a:t>Associated Disease Conditions</a:t>
            </a:r>
          </a:p>
          <a:p>
            <a:pPr eaLnBrk="1" hangingPunct="1">
              <a:buFont typeface="Wingdings" panose="05000000000000000000" pitchFamily="2" charset="2"/>
              <a:buChar char="§"/>
            </a:pPr>
            <a:r>
              <a:rPr lang="en-US" altLang="en-US" b="1" dirty="0" smtClean="0"/>
              <a:t>Hepatitis, Blood Transfusions and Disease </a:t>
            </a:r>
          </a:p>
          <a:p>
            <a:pPr eaLnBrk="1" hangingPunct="1">
              <a:buFont typeface="Wingdings" panose="05000000000000000000" pitchFamily="2" charset="2"/>
              <a:buChar char="§"/>
            </a:pPr>
            <a:r>
              <a:rPr lang="en-US" altLang="en-US" b="1" dirty="0" smtClean="0"/>
              <a:t>Conclusions</a:t>
            </a:r>
          </a:p>
          <a:p>
            <a:pPr eaLnBrk="1" hangingPunct="1">
              <a:buFont typeface="Wingdings" panose="05000000000000000000" pitchFamily="2" charset="2"/>
              <a:buChar char="§"/>
            </a:pPr>
            <a:r>
              <a:rPr lang="en-US" altLang="en-US" b="1" dirty="0" smtClean="0"/>
              <a:t>Acknowledgments</a:t>
            </a:r>
          </a:p>
          <a:p>
            <a:pPr eaLnBrk="1" hangingPunct="1"/>
            <a:endParaRPr lang="en-US" altLang="en-US" b="1" dirty="0" smtClean="0"/>
          </a:p>
          <a:p>
            <a:pPr eaLnBrk="1" hangingPunct="1">
              <a:buFontTx/>
              <a:buNone/>
            </a:pPr>
            <a:endParaRPr lang="en-US" altLang="en-US" b="1" i="1" dirty="0" smtClean="0"/>
          </a:p>
          <a:p>
            <a:pPr marL="0" indent="0" eaLnBrk="1" hangingPunct="1">
              <a:buNone/>
            </a:pPr>
            <a:endParaRPr lang="en-US" altLang="en-US" b="1" i="1" dirty="0" smtClean="0"/>
          </a:p>
          <a:p>
            <a:pPr eaLnBrk="1" hangingPunct="1"/>
            <a:endParaRPr lang="en-US" altLang="en-US" b="1" dirty="0" smtClean="0"/>
          </a:p>
        </p:txBody>
      </p:sp>
      <p:sp>
        <p:nvSpPr>
          <p:cNvPr id="2" name="Slide Number Placeholder 1"/>
          <p:cNvSpPr>
            <a:spLocks noGrp="1"/>
          </p:cNvSpPr>
          <p:nvPr>
            <p:ph type="sldNum" sz="quarter" idx="12"/>
          </p:nvPr>
        </p:nvSpPr>
        <p:spPr/>
        <p:txBody>
          <a:bodyPr/>
          <a:lstStyle/>
          <a:p>
            <a:fld id="{8241371F-3FBA-4A82-B921-5F297CC0E7BE}" type="slidenum">
              <a:rPr lang="en-US" smtClean="0"/>
              <a:pPr/>
              <a:t>2</a:t>
            </a:fld>
            <a:endParaRPr lang="en-US"/>
          </a:p>
        </p:txBody>
      </p:sp>
      <p:grpSp>
        <p:nvGrpSpPr>
          <p:cNvPr id="8" name="Group 7"/>
          <p:cNvGrpSpPr/>
          <p:nvPr/>
        </p:nvGrpSpPr>
        <p:grpSpPr>
          <a:xfrm>
            <a:off x="25893" y="5838754"/>
            <a:ext cx="1269507" cy="873732"/>
            <a:chOff x="25893" y="5838754"/>
            <a:chExt cx="1269507" cy="873732"/>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1706562"/>
          </a:xfrm>
        </p:spPr>
        <p:txBody>
          <a:bodyPr>
            <a:normAutofit/>
          </a:bodyPr>
          <a:lstStyle/>
          <a:p>
            <a:pPr algn="ctr"/>
            <a:r>
              <a:rPr lang="en-US" altLang="en-US" sz="3200" b="1" dirty="0"/>
              <a:t>Electron </a:t>
            </a:r>
            <a:r>
              <a:rPr lang="en-US" altLang="en-US" sz="3200" b="1" dirty="0" smtClean="0"/>
              <a:t>Photomicrograph </a:t>
            </a:r>
            <a:r>
              <a:rPr lang="en-US" altLang="en-US" sz="3200" b="1" dirty="0"/>
              <a:t>of Cetacean </a:t>
            </a:r>
            <a:r>
              <a:rPr lang="en-US" altLang="en-US" sz="3200" b="1" dirty="0" smtClean="0"/>
              <a:t>Calicivirus Showing Typical Morphology</a:t>
            </a:r>
            <a:r>
              <a:rPr lang="en-US" altLang="en-US" sz="3200" b="1" dirty="0"/>
              <a:t/>
            </a:r>
            <a:br>
              <a:rPr lang="en-US" altLang="en-US" sz="3200" b="1" dirty="0"/>
            </a:br>
            <a:r>
              <a:rPr lang="en-US" altLang="en-US" sz="2000" b="1" dirty="0">
                <a:solidFill>
                  <a:schemeClr val="tx2"/>
                </a:solidFill>
              </a:rPr>
              <a:t>Negative stain. Bar equals 100nm. Photo by Douglas E. Skilling.</a:t>
            </a:r>
            <a:br>
              <a:rPr lang="en-US" altLang="en-US" sz="2000" b="1" dirty="0">
                <a:solidFill>
                  <a:schemeClr val="tx2"/>
                </a:solidFill>
              </a:rPr>
            </a:br>
            <a:r>
              <a:rPr lang="en-US" altLang="en-US" sz="2000" b="1" dirty="0" err="1">
                <a:solidFill>
                  <a:schemeClr val="tx2"/>
                </a:solidFill>
              </a:rPr>
              <a:t>Cryomycoscopy</a:t>
            </a:r>
            <a:r>
              <a:rPr lang="en-US" altLang="en-US" sz="2000" b="1" dirty="0">
                <a:solidFill>
                  <a:schemeClr val="tx2"/>
                </a:solidFill>
              </a:rPr>
              <a:t> by BV Prasad</a:t>
            </a:r>
          </a:p>
        </p:txBody>
      </p:sp>
      <p:pic>
        <p:nvPicPr>
          <p:cNvPr id="14339" name="Picture 3" descr="slide03a"/>
          <p:cNvPicPr>
            <a:picLocks noGrp="1" noChangeAspect="1" noChangeArrowheads="1"/>
          </p:cNvPicPr>
          <p:nvPr>
            <p:ph sz="half" idx="1"/>
          </p:nvPr>
        </p:nvPicPr>
        <p:blipFill>
          <a:blip r:embed="rId3">
            <a:extLst>
              <a:ext uri="{28A0092B-C50C-407E-A947-70E740481C1C}">
                <a14:useLocalDpi xmlns:a14="http://schemas.microsoft.com/office/drawing/2010/main" xmlns="" val="0"/>
              </a:ext>
            </a:extLst>
          </a:blip>
          <a:srcRect/>
          <a:stretch>
            <a:fillRect/>
          </a:stretch>
        </p:blipFill>
        <p:spPr>
          <a:xfrm>
            <a:off x="457200" y="2417763"/>
            <a:ext cx="4038600" cy="308927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14340" name="Picture 4" descr="slide03b"/>
          <p:cNvPicPr>
            <a:picLocks noGrp="1" noChangeAspect="1" noChangeArrowheads="1"/>
          </p:cNvPicPr>
          <p:nvPr>
            <p:ph sz="half" idx="2"/>
          </p:nvPr>
        </p:nvPicPr>
        <p:blipFill>
          <a:blip r:embed="rId4">
            <a:extLst>
              <a:ext uri="{28A0092B-C50C-407E-A947-70E740481C1C}">
                <a14:useLocalDpi xmlns:a14="http://schemas.microsoft.com/office/drawing/2010/main" xmlns="" val="0"/>
              </a:ext>
            </a:extLst>
          </a:blip>
          <a:srcRect/>
          <a:stretch>
            <a:fillRect/>
          </a:stretch>
        </p:blipFill>
        <p:spPr>
          <a:xfrm>
            <a:off x="4884738" y="2389188"/>
            <a:ext cx="3565525" cy="3144837"/>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fld id="{8241371F-3FBA-4A82-B921-5F297CC0E7BE}" type="slidenum">
              <a:rPr lang="en-US" smtClean="0"/>
              <a:pPr/>
              <a:t>3</a:t>
            </a:fld>
            <a:endParaRPr lang="en-US"/>
          </a:p>
        </p:txBody>
      </p:sp>
      <p:grpSp>
        <p:nvGrpSpPr>
          <p:cNvPr id="9" name="Group 8"/>
          <p:cNvGrpSpPr/>
          <p:nvPr/>
        </p:nvGrpSpPr>
        <p:grpSpPr>
          <a:xfrm>
            <a:off x="25893" y="5838754"/>
            <a:ext cx="1269507" cy="873732"/>
            <a:chOff x="25893" y="5838754"/>
            <a:chExt cx="1269507" cy="873732"/>
          </a:xfrm>
        </p:grpSpPr>
        <p:pic>
          <p:nvPicPr>
            <p:cNvPr id="10"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altLang="en-US" sz="3200" b="1" dirty="0" smtClean="0"/>
              <a:t>Genera (five) within the family </a:t>
            </a:r>
            <a:r>
              <a:rPr lang="en-US" altLang="en-US" sz="3200" b="1" dirty="0" err="1" smtClean="0"/>
              <a:t>Caliciviridae</a:t>
            </a:r>
            <a:endParaRPr lang="en-US" altLang="en-US" sz="3200" b="1" dirty="0" smtClean="0"/>
          </a:p>
        </p:txBody>
      </p:sp>
      <p:sp>
        <p:nvSpPr>
          <p:cNvPr id="15363" name="Rectangle 3"/>
          <p:cNvSpPr>
            <a:spLocks noGrp="1" noChangeArrowheads="1"/>
          </p:cNvSpPr>
          <p:nvPr>
            <p:ph type="body" idx="1"/>
          </p:nvPr>
        </p:nvSpPr>
        <p:spPr>
          <a:xfrm>
            <a:off x="457200" y="1392382"/>
            <a:ext cx="8534400" cy="4932218"/>
          </a:xfrm>
        </p:spPr>
        <p:txBody>
          <a:bodyPr>
            <a:normAutofit fontScale="92500" lnSpcReduction="20000"/>
          </a:bodyPr>
          <a:lstStyle/>
          <a:p>
            <a:pPr eaLnBrk="1" hangingPunct="1">
              <a:buFont typeface="Wingdings" panose="05000000000000000000" pitchFamily="2" charset="2"/>
              <a:buChar char="q"/>
            </a:pPr>
            <a:r>
              <a:rPr lang="en-US" altLang="en-US" sz="3000" b="1" i="1" dirty="0" smtClean="0"/>
              <a:t>Norovirus</a:t>
            </a:r>
          </a:p>
          <a:p>
            <a:pPr eaLnBrk="1" hangingPunct="1">
              <a:buFont typeface="Wingdings" panose="05000000000000000000" pitchFamily="2" charset="2"/>
              <a:buChar char="q"/>
            </a:pPr>
            <a:r>
              <a:rPr lang="en-US" altLang="en-US" sz="3000" b="1" i="1" dirty="0" err="1" smtClean="0"/>
              <a:t>Nebovirus</a:t>
            </a:r>
            <a:endParaRPr lang="en-US" altLang="en-US" sz="3000" b="1" i="1" dirty="0" smtClean="0"/>
          </a:p>
          <a:p>
            <a:pPr eaLnBrk="1" hangingPunct="1">
              <a:buFont typeface="Wingdings" panose="05000000000000000000" pitchFamily="2" charset="2"/>
              <a:buChar char="q"/>
            </a:pPr>
            <a:r>
              <a:rPr lang="en-US" altLang="en-US" sz="3000" b="1" i="1" dirty="0" err="1" smtClean="0"/>
              <a:t>Lagovirus</a:t>
            </a:r>
            <a:endParaRPr lang="en-US" altLang="en-US" sz="3000" b="1" i="1" dirty="0" smtClean="0"/>
          </a:p>
          <a:p>
            <a:pPr eaLnBrk="1" hangingPunct="1">
              <a:buFont typeface="Wingdings" panose="05000000000000000000" pitchFamily="2" charset="2"/>
              <a:buChar char="q"/>
            </a:pPr>
            <a:r>
              <a:rPr lang="en-US" altLang="en-US" sz="3000" b="1" i="1" dirty="0" err="1" smtClean="0"/>
              <a:t>Sapovirus</a:t>
            </a:r>
            <a:endParaRPr lang="en-US" altLang="en-US" sz="3000" b="1" i="1" dirty="0" smtClean="0"/>
          </a:p>
          <a:p>
            <a:pPr eaLnBrk="1" hangingPunct="1">
              <a:buFont typeface="Wingdings" panose="05000000000000000000" pitchFamily="2" charset="2"/>
              <a:buChar char="q"/>
            </a:pPr>
            <a:r>
              <a:rPr lang="en-US" altLang="en-US" sz="3000" b="1" i="1" u="sng" dirty="0" smtClean="0">
                <a:solidFill>
                  <a:srgbClr val="0000FF"/>
                </a:solidFill>
              </a:rPr>
              <a:t>Vesivirus</a:t>
            </a:r>
          </a:p>
          <a:p>
            <a:pPr marL="990600" lvl="1" indent="-533400" eaLnBrk="1" hangingPunct="1">
              <a:buFontTx/>
              <a:buAutoNum type="arabicPeriod"/>
            </a:pPr>
            <a:r>
              <a:rPr lang="en-US" altLang="en-US" sz="2600" b="1" i="1" dirty="0" smtClean="0"/>
              <a:t>Feline calicivirus </a:t>
            </a:r>
            <a:r>
              <a:rPr lang="en-US" altLang="en-US" sz="2600" b="1" dirty="0" smtClean="0"/>
              <a:t>(species)</a:t>
            </a:r>
          </a:p>
          <a:p>
            <a:pPr marL="990600" lvl="1" indent="-533400" eaLnBrk="1" hangingPunct="1">
              <a:buFontTx/>
              <a:buAutoNum type="arabicPeriod"/>
            </a:pPr>
            <a:r>
              <a:rPr lang="en-US" altLang="en-US" sz="2600" b="1" i="1" dirty="0" smtClean="0"/>
              <a:t>Vesicular Exanthema of Swine </a:t>
            </a:r>
            <a:r>
              <a:rPr lang="en-US" altLang="en-US" sz="2600" b="1" dirty="0" smtClean="0"/>
              <a:t>(species)</a:t>
            </a:r>
            <a:r>
              <a:rPr lang="en-US" altLang="en-US" sz="2600" b="1" dirty="0" smtClean="0">
                <a:solidFill>
                  <a:srgbClr val="002060"/>
                </a:solidFill>
              </a:rPr>
              <a:t>*</a:t>
            </a:r>
          </a:p>
          <a:p>
            <a:pPr marL="1371600" lvl="2" indent="-457200" eaLnBrk="1" hangingPunct="1"/>
            <a:r>
              <a:rPr lang="en-US" altLang="en-US" b="1" dirty="0" smtClean="0"/>
              <a:t>Swine isolates 1932-1956 (13 Serotypes)</a:t>
            </a:r>
          </a:p>
          <a:p>
            <a:pPr marL="1371600" lvl="2" indent="-457200" eaLnBrk="1" hangingPunct="1"/>
            <a:r>
              <a:rPr lang="en-US" altLang="en-US" b="1" dirty="0" smtClean="0"/>
              <a:t>San Miguel Sea-lion virus 1972-present (17 serotypes)</a:t>
            </a:r>
          </a:p>
          <a:p>
            <a:pPr marL="1371600" lvl="2" indent="-457200" eaLnBrk="1" hangingPunct="1"/>
            <a:r>
              <a:rPr lang="en-US" altLang="en-US" b="1" dirty="0"/>
              <a:t>C</a:t>
            </a:r>
            <a:r>
              <a:rPr lang="en-US" altLang="en-US" b="1" dirty="0" smtClean="0"/>
              <a:t>etacean, bovine, reptile, primate, rabbit, walrus, human, skunk etc. 1978-present (&gt;10)</a:t>
            </a:r>
          </a:p>
          <a:p>
            <a:pPr marL="1371600" lvl="2" indent="-457200" eaLnBrk="1" hangingPunct="1">
              <a:buFontTx/>
              <a:buNone/>
            </a:pPr>
            <a:endParaRPr lang="en-US" altLang="en-US" sz="2000" b="1" dirty="0" smtClean="0"/>
          </a:p>
          <a:p>
            <a:pPr marL="1371600" lvl="2" indent="-457200" eaLnBrk="1" hangingPunct="1">
              <a:buFontTx/>
              <a:buNone/>
            </a:pPr>
            <a:r>
              <a:rPr lang="en-US" altLang="en-US" sz="2000" b="1" dirty="0" smtClean="0">
                <a:solidFill>
                  <a:srgbClr val="002060"/>
                </a:solidFill>
              </a:rPr>
              <a:t>* Colloquially grouped as Marine </a:t>
            </a:r>
            <a:r>
              <a:rPr lang="en-US" altLang="en-US" sz="2000" b="1" i="1" dirty="0" smtClean="0">
                <a:solidFill>
                  <a:srgbClr val="002060"/>
                </a:solidFill>
              </a:rPr>
              <a:t>Caliciviruses/</a:t>
            </a:r>
            <a:r>
              <a:rPr lang="en-US" altLang="en-US" sz="2000" b="1" i="1" dirty="0" err="1">
                <a:solidFill>
                  <a:srgbClr val="002060"/>
                </a:solidFill>
              </a:rPr>
              <a:t>V</a:t>
            </a:r>
            <a:r>
              <a:rPr lang="en-US" altLang="en-US" sz="2000" b="1" i="1" dirty="0" err="1" smtClean="0">
                <a:solidFill>
                  <a:srgbClr val="002060"/>
                </a:solidFill>
              </a:rPr>
              <a:t>esiviruses</a:t>
            </a:r>
            <a:endParaRPr lang="en-US" altLang="en-US" sz="2000" b="1" i="1" dirty="0" smtClean="0">
              <a:solidFill>
                <a:srgbClr val="002060"/>
              </a:solidFill>
            </a:endParaRPr>
          </a:p>
          <a:p>
            <a:pPr marL="1371600" lvl="2" indent="-457200" eaLnBrk="1" hangingPunct="1"/>
            <a:endParaRPr lang="en-US" altLang="en-US" sz="2000" b="1" dirty="0" smtClean="0"/>
          </a:p>
        </p:txBody>
      </p:sp>
      <p:sp>
        <p:nvSpPr>
          <p:cNvPr id="2" name="Slide Number Placeholder 1"/>
          <p:cNvSpPr>
            <a:spLocks noGrp="1"/>
          </p:cNvSpPr>
          <p:nvPr>
            <p:ph type="sldNum" sz="quarter" idx="12"/>
          </p:nvPr>
        </p:nvSpPr>
        <p:spPr/>
        <p:txBody>
          <a:bodyPr/>
          <a:lstStyle/>
          <a:p>
            <a:fld id="{8241371F-3FBA-4A82-B921-5F297CC0E7BE}" type="slidenum">
              <a:rPr lang="en-US" smtClean="0"/>
              <a:pPr/>
              <a:t>4</a:t>
            </a:fld>
            <a:endParaRPr lang="en-US"/>
          </a:p>
        </p:txBody>
      </p:sp>
      <p:grpSp>
        <p:nvGrpSpPr>
          <p:cNvPr id="8" name="Group 7"/>
          <p:cNvGrpSpPr/>
          <p:nvPr/>
        </p:nvGrpSpPr>
        <p:grpSpPr>
          <a:xfrm>
            <a:off x="25893" y="5838754"/>
            <a:ext cx="1269507" cy="873732"/>
            <a:chOff x="25893" y="5838754"/>
            <a:chExt cx="1269507" cy="873732"/>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defRPr/>
            </a:pPr>
            <a:r>
              <a:rPr lang="en-US" altLang="en-US" b="1" dirty="0" smtClean="0"/>
              <a:t>Historical Prospective</a:t>
            </a:r>
          </a:p>
        </p:txBody>
      </p:sp>
      <p:sp>
        <p:nvSpPr>
          <p:cNvPr id="19459" name="Rectangle 3"/>
          <p:cNvSpPr>
            <a:spLocks noGrp="1" noChangeArrowheads="1"/>
          </p:cNvSpPr>
          <p:nvPr>
            <p:ph type="body" idx="1"/>
          </p:nvPr>
        </p:nvSpPr>
        <p:spPr>
          <a:xfrm>
            <a:off x="457200" y="1828800"/>
            <a:ext cx="8382000" cy="3630612"/>
          </a:xfrm>
        </p:spPr>
        <p:txBody>
          <a:bodyPr>
            <a:noAutofit/>
          </a:bodyPr>
          <a:lstStyle/>
          <a:p>
            <a:pPr eaLnBrk="1" hangingPunct="1">
              <a:lnSpc>
                <a:spcPct val="165000"/>
              </a:lnSpc>
              <a:buFont typeface="Wingdings" panose="05000000000000000000" pitchFamily="2" charset="2"/>
              <a:buChar char="Ø"/>
              <a:defRPr/>
            </a:pPr>
            <a:r>
              <a:rPr lang="en-US" altLang="en-US" sz="2400" b="1" dirty="0" smtClean="0"/>
              <a:t>1932-1952 (Foot &amp; Mouth-like-Disease seen in California only)</a:t>
            </a:r>
          </a:p>
          <a:p>
            <a:pPr eaLnBrk="1" hangingPunct="1">
              <a:lnSpc>
                <a:spcPct val="165000"/>
              </a:lnSpc>
              <a:buFont typeface="Wingdings" panose="05000000000000000000" pitchFamily="2" charset="2"/>
              <a:buChar char="Ø"/>
              <a:defRPr/>
            </a:pPr>
            <a:r>
              <a:rPr lang="en-US" altLang="en-US" sz="2400" b="1" dirty="0" smtClean="0"/>
              <a:t>1952-1972 (Spread &amp; Eradication)</a:t>
            </a:r>
          </a:p>
          <a:p>
            <a:pPr eaLnBrk="1" hangingPunct="1">
              <a:lnSpc>
                <a:spcPct val="165000"/>
              </a:lnSpc>
              <a:buFont typeface="Wingdings" panose="05000000000000000000" pitchFamily="2" charset="2"/>
              <a:buChar char="Ø"/>
              <a:defRPr/>
            </a:pPr>
            <a:r>
              <a:rPr lang="en-US" altLang="en-US" sz="2400" b="1" dirty="0" smtClean="0"/>
              <a:t>1972-1992 (Ocean origins and human infection)</a:t>
            </a:r>
          </a:p>
          <a:p>
            <a:pPr eaLnBrk="1" hangingPunct="1">
              <a:lnSpc>
                <a:spcPct val="165000"/>
              </a:lnSpc>
              <a:buFont typeface="Wingdings" panose="05000000000000000000" pitchFamily="2" charset="2"/>
              <a:buChar char="Ø"/>
              <a:defRPr/>
            </a:pPr>
            <a:r>
              <a:rPr lang="en-US" altLang="en-US" sz="2400" b="1" dirty="0" smtClean="0"/>
              <a:t>1992-2014 (Re-emergence in food animals, vesiviral </a:t>
            </a:r>
            <a:r>
              <a:rPr lang="en-US" altLang="en-US" sz="2400" b="1" dirty="0" err="1" smtClean="0"/>
              <a:t>viremia</a:t>
            </a:r>
            <a:r>
              <a:rPr lang="en-US" altLang="en-US" sz="2400" b="1" dirty="0" smtClean="0"/>
              <a:t> and blood transfusion-transmission</a:t>
            </a:r>
            <a:r>
              <a:rPr lang="en-US" altLang="en-US" sz="2400" b="1" dirty="0"/>
              <a:t>)</a:t>
            </a:r>
            <a:endParaRPr lang="en-US" altLang="en-US" sz="2400" b="1" dirty="0" smtClean="0"/>
          </a:p>
        </p:txBody>
      </p:sp>
      <p:sp>
        <p:nvSpPr>
          <p:cNvPr id="2" name="Slide Number Placeholder 1"/>
          <p:cNvSpPr>
            <a:spLocks noGrp="1"/>
          </p:cNvSpPr>
          <p:nvPr>
            <p:ph type="sldNum" sz="quarter" idx="12"/>
          </p:nvPr>
        </p:nvSpPr>
        <p:spPr/>
        <p:txBody>
          <a:bodyPr/>
          <a:lstStyle/>
          <a:p>
            <a:fld id="{8241371F-3FBA-4A82-B921-5F297CC0E7BE}" type="slidenum">
              <a:rPr lang="en-US" smtClean="0"/>
              <a:pPr/>
              <a:t>5</a:t>
            </a:fld>
            <a:endParaRPr lang="en-US"/>
          </a:p>
        </p:txBody>
      </p:sp>
      <p:grpSp>
        <p:nvGrpSpPr>
          <p:cNvPr id="8" name="Group 7"/>
          <p:cNvGrpSpPr/>
          <p:nvPr/>
        </p:nvGrpSpPr>
        <p:grpSpPr>
          <a:xfrm>
            <a:off x="25893" y="5838754"/>
            <a:ext cx="1269507" cy="873732"/>
            <a:chOff x="25893" y="5838754"/>
            <a:chExt cx="1269507" cy="873732"/>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41371F-3FBA-4A82-B921-5F297CC0E7BE}" type="slidenum">
              <a:rPr lang="en-US" smtClean="0"/>
              <a:pPr/>
              <a:t>6</a:t>
            </a:fld>
            <a:endParaRPr lang="en-US"/>
          </a:p>
        </p:txBody>
      </p:sp>
      <p:sp>
        <p:nvSpPr>
          <p:cNvPr id="5" name="Freeform 1"/>
          <p:cNvSpPr>
            <a:spLocks noChangeArrowheads="1"/>
          </p:cNvSpPr>
          <p:nvPr/>
        </p:nvSpPr>
        <p:spPr bwMode="auto">
          <a:xfrm rot="21163818">
            <a:off x="4675188" y="2638425"/>
            <a:ext cx="941387" cy="612775"/>
          </a:xfrm>
          <a:custGeom>
            <a:avLst/>
            <a:gdLst>
              <a:gd name="T0" fmla="*/ 2147483647 w 9500"/>
              <a:gd name="T1" fmla="*/ 2147483647 h 6521"/>
              <a:gd name="T2" fmla="*/ 2147483647 w 9500"/>
              <a:gd name="T3" fmla="*/ 2147483647 h 6521"/>
              <a:gd name="T4" fmla="*/ 2147483647 w 9500"/>
              <a:gd name="T5" fmla="*/ 2147483647 h 6521"/>
              <a:gd name="T6" fmla="*/ 2147483647 w 9500"/>
              <a:gd name="T7" fmla="*/ 2147483647 h 6521"/>
              <a:gd name="T8" fmla="*/ 2147483647 w 9500"/>
              <a:gd name="T9" fmla="*/ 2147483647 h 6521"/>
              <a:gd name="T10" fmla="*/ 2147483647 w 9500"/>
              <a:gd name="T11" fmla="*/ 2147483647 h 6521"/>
              <a:gd name="T12" fmla="*/ 2147483647 w 9500"/>
              <a:gd name="T13" fmla="*/ 2147483647 h 6521"/>
              <a:gd name="T14" fmla="*/ 2147483647 w 9500"/>
              <a:gd name="T15" fmla="*/ 2147483647 h 6521"/>
              <a:gd name="T16" fmla="*/ 2147483647 w 9500"/>
              <a:gd name="T17" fmla="*/ 2147483647 h 6521"/>
              <a:gd name="T18" fmla="*/ 2147483647 w 9500"/>
              <a:gd name="T19" fmla="*/ 2147483647 h 6521"/>
              <a:gd name="T20" fmla="*/ 2147483647 w 9500"/>
              <a:gd name="T21" fmla="*/ 2147483647 h 6521"/>
              <a:gd name="T22" fmla="*/ 2147483647 w 9500"/>
              <a:gd name="T23" fmla="*/ 2147483647 h 6521"/>
              <a:gd name="T24" fmla="*/ 2147483647 w 9500"/>
              <a:gd name="T25" fmla="*/ 2147483647 h 6521"/>
              <a:gd name="T26" fmla="*/ 2147483647 w 9500"/>
              <a:gd name="T27" fmla="*/ 2147483647 h 6521"/>
              <a:gd name="T28" fmla="*/ 2147483647 w 9500"/>
              <a:gd name="T29" fmla="*/ 2147483647 h 6521"/>
              <a:gd name="T30" fmla="*/ 2147483647 w 9500"/>
              <a:gd name="T31" fmla="*/ 2147483647 h 6521"/>
              <a:gd name="T32" fmla="*/ 2147483647 w 9500"/>
              <a:gd name="T33" fmla="*/ 2147483647 h 6521"/>
              <a:gd name="T34" fmla="*/ 2147483647 w 9500"/>
              <a:gd name="T35" fmla="*/ 2147483647 h 6521"/>
              <a:gd name="T36" fmla="*/ 2147483647 w 9500"/>
              <a:gd name="T37" fmla="*/ 2147483647 h 6521"/>
              <a:gd name="T38" fmla="*/ 2147483647 w 9500"/>
              <a:gd name="T39" fmla="*/ 2147483647 h 6521"/>
              <a:gd name="T40" fmla="*/ 2147483647 w 9500"/>
              <a:gd name="T41" fmla="*/ 2147483647 h 6521"/>
              <a:gd name="T42" fmla="*/ 2147483647 w 9500"/>
              <a:gd name="T43" fmla="*/ 2147483647 h 6521"/>
              <a:gd name="T44" fmla="*/ 2147483647 w 9500"/>
              <a:gd name="T45" fmla="*/ 2147483647 h 6521"/>
              <a:gd name="T46" fmla="*/ 2147483647 w 9500"/>
              <a:gd name="T47" fmla="*/ 2147483647 h 6521"/>
              <a:gd name="T48" fmla="*/ 2147483647 w 9500"/>
              <a:gd name="T49" fmla="*/ 2147483647 h 6521"/>
              <a:gd name="T50" fmla="*/ 2147483647 w 9500"/>
              <a:gd name="T51" fmla="*/ 2147483647 h 6521"/>
              <a:gd name="T52" fmla="*/ 2147483647 w 9500"/>
              <a:gd name="T53" fmla="*/ 2147483647 h 6521"/>
              <a:gd name="T54" fmla="*/ 2147483647 w 9500"/>
              <a:gd name="T55" fmla="*/ 2147483647 h 6521"/>
              <a:gd name="T56" fmla="*/ 2147483647 w 9500"/>
              <a:gd name="T57" fmla="*/ 2147483647 h 6521"/>
              <a:gd name="T58" fmla="*/ 2147483647 w 9500"/>
              <a:gd name="T59" fmla="*/ 2147483647 h 6521"/>
              <a:gd name="T60" fmla="*/ 0 w 9500"/>
              <a:gd name="T61" fmla="*/ 2147483647 h 6521"/>
              <a:gd name="T62" fmla="*/ 2147483647 w 9500"/>
              <a:gd name="T63" fmla="*/ 2147483647 h 6521"/>
              <a:gd name="T64" fmla="*/ 2147483647 w 9500"/>
              <a:gd name="T65" fmla="*/ 2147483647 h 6521"/>
              <a:gd name="T66" fmla="*/ 2147483647 w 9500"/>
              <a:gd name="T67" fmla="*/ 2147483647 h 652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connsiteX0" fmla="*/ 257 w 9999"/>
              <a:gd name="connsiteY0" fmla="*/ 0 h 9998"/>
              <a:gd name="connsiteX1" fmla="*/ 8447 w 9999"/>
              <a:gd name="connsiteY1" fmla="*/ 90 h 9998"/>
              <a:gd name="connsiteX2" fmla="*/ 8352 w 9999"/>
              <a:gd name="connsiteY2" fmla="*/ 561 h 9998"/>
              <a:gd name="connsiteX3" fmla="*/ 8681 w 9999"/>
              <a:gd name="connsiteY3" fmla="*/ 969 h 9998"/>
              <a:gd name="connsiteX4" fmla="*/ 8425 w 9999"/>
              <a:gd name="connsiteY4" fmla="*/ 1225 h 9998"/>
              <a:gd name="connsiteX5" fmla="*/ 8425 w 9999"/>
              <a:gd name="connsiteY5" fmla="*/ 1938 h 9998"/>
              <a:gd name="connsiteX6" fmla="*/ 8536 w 9999"/>
              <a:gd name="connsiteY6" fmla="*/ 2194 h 9998"/>
              <a:gd name="connsiteX7" fmla="*/ 8571 w 9999"/>
              <a:gd name="connsiteY7" fmla="*/ 2501 h 9998"/>
              <a:gd name="connsiteX8" fmla="*/ 8975 w 9999"/>
              <a:gd name="connsiteY8" fmla="*/ 3010 h 9998"/>
              <a:gd name="connsiteX9" fmla="*/ 9232 w 9999"/>
              <a:gd name="connsiteY9" fmla="*/ 3519 h 9998"/>
              <a:gd name="connsiteX10" fmla="*/ 9560 w 9999"/>
              <a:gd name="connsiteY10" fmla="*/ 3929 h 9998"/>
              <a:gd name="connsiteX11" fmla="*/ 9742 w 9999"/>
              <a:gd name="connsiteY11" fmla="*/ 4285 h 9998"/>
              <a:gd name="connsiteX12" fmla="*/ 9889 w 9999"/>
              <a:gd name="connsiteY12" fmla="*/ 4541 h 9998"/>
              <a:gd name="connsiteX13" fmla="*/ 9999 w 9999"/>
              <a:gd name="connsiteY13" fmla="*/ 5306 h 9998"/>
              <a:gd name="connsiteX14" fmla="*/ 9780 w 9999"/>
              <a:gd name="connsiteY14" fmla="*/ 5764 h 9998"/>
              <a:gd name="connsiteX15" fmla="*/ 9669 w 9999"/>
              <a:gd name="connsiteY15" fmla="*/ 6021 h 9998"/>
              <a:gd name="connsiteX16" fmla="*/ 9669 w 9999"/>
              <a:gd name="connsiteY16" fmla="*/ 6479 h 9998"/>
              <a:gd name="connsiteX17" fmla="*/ 9232 w 9999"/>
              <a:gd name="connsiteY17" fmla="*/ 6427 h 9998"/>
              <a:gd name="connsiteX18" fmla="*/ 8901 w 9999"/>
              <a:gd name="connsiteY18" fmla="*/ 6683 h 9998"/>
              <a:gd name="connsiteX19" fmla="*/ 8755 w 9999"/>
              <a:gd name="connsiteY19" fmla="*/ 6887 h 9998"/>
              <a:gd name="connsiteX20" fmla="*/ 8571 w 9999"/>
              <a:gd name="connsiteY20" fmla="*/ 7295 h 9998"/>
              <a:gd name="connsiteX21" fmla="*/ 8608 w 9999"/>
              <a:gd name="connsiteY21" fmla="*/ 7654 h 9998"/>
              <a:gd name="connsiteX22" fmla="*/ 8792 w 9999"/>
              <a:gd name="connsiteY22" fmla="*/ 8264 h 9998"/>
              <a:gd name="connsiteX23" fmla="*/ 8536 w 9999"/>
              <a:gd name="connsiteY23" fmla="*/ 8623 h 9998"/>
              <a:gd name="connsiteX24" fmla="*/ 8536 w 9999"/>
              <a:gd name="connsiteY24" fmla="*/ 9031 h 9998"/>
              <a:gd name="connsiteX25" fmla="*/ 8536 w 9999"/>
              <a:gd name="connsiteY25" fmla="*/ 9285 h 9998"/>
              <a:gd name="connsiteX26" fmla="*/ 8169 w 9999"/>
              <a:gd name="connsiteY26" fmla="*/ 9437 h 9998"/>
              <a:gd name="connsiteX27" fmla="*/ 8096 w 9999"/>
              <a:gd name="connsiteY27" fmla="*/ 9692 h 9998"/>
              <a:gd name="connsiteX28" fmla="*/ 8133 w 9999"/>
              <a:gd name="connsiteY28" fmla="*/ 9948 h 9998"/>
              <a:gd name="connsiteX29" fmla="*/ 8022 w 9999"/>
              <a:gd name="connsiteY29" fmla="*/ 9998 h 9998"/>
              <a:gd name="connsiteX30" fmla="*/ 7765 w 9999"/>
              <a:gd name="connsiteY30" fmla="*/ 9641 h 9998"/>
              <a:gd name="connsiteX31" fmla="*/ 7545 w 9999"/>
              <a:gd name="connsiteY31" fmla="*/ 9540 h 9998"/>
              <a:gd name="connsiteX32" fmla="*/ 7399 w 9999"/>
              <a:gd name="connsiteY32" fmla="*/ 9437 h 9998"/>
              <a:gd name="connsiteX33" fmla="*/ 1502 w 9999"/>
              <a:gd name="connsiteY33" fmla="*/ 9641 h 9998"/>
              <a:gd name="connsiteX34" fmla="*/ 1428 w 9999"/>
              <a:gd name="connsiteY34" fmla="*/ 9183 h 9998"/>
              <a:gd name="connsiteX35" fmla="*/ 1428 w 9999"/>
              <a:gd name="connsiteY35" fmla="*/ 9083 h 9998"/>
              <a:gd name="connsiteX36" fmla="*/ 1428 w 9999"/>
              <a:gd name="connsiteY36" fmla="*/ 8724 h 9998"/>
              <a:gd name="connsiteX37" fmla="*/ 1466 w 9999"/>
              <a:gd name="connsiteY37" fmla="*/ 8419 h 9998"/>
              <a:gd name="connsiteX38" fmla="*/ 1392 w 9999"/>
              <a:gd name="connsiteY38" fmla="*/ 7959 h 9998"/>
              <a:gd name="connsiteX39" fmla="*/ 1246 w 9999"/>
              <a:gd name="connsiteY39" fmla="*/ 7396 h 9998"/>
              <a:gd name="connsiteX40" fmla="*/ 1173 w 9999"/>
              <a:gd name="connsiteY40" fmla="*/ 6990 h 9998"/>
              <a:gd name="connsiteX41" fmla="*/ 1356 w 9999"/>
              <a:gd name="connsiteY41" fmla="*/ 6683 h 9998"/>
              <a:gd name="connsiteX42" fmla="*/ 1062 w 9999"/>
              <a:gd name="connsiteY42" fmla="*/ 6225 h 9998"/>
              <a:gd name="connsiteX43" fmla="*/ 1062 w 9999"/>
              <a:gd name="connsiteY43" fmla="*/ 6123 h 9998"/>
              <a:gd name="connsiteX44" fmla="*/ 1100 w 9999"/>
              <a:gd name="connsiteY44" fmla="*/ 5613 h 9998"/>
              <a:gd name="connsiteX45" fmla="*/ 953 w 9999"/>
              <a:gd name="connsiteY45" fmla="*/ 5203 h 9998"/>
              <a:gd name="connsiteX46" fmla="*/ 696 w 9999"/>
              <a:gd name="connsiteY46" fmla="*/ 4387 h 9998"/>
              <a:gd name="connsiteX47" fmla="*/ 623 w 9999"/>
              <a:gd name="connsiteY47" fmla="*/ 3775 h 9998"/>
              <a:gd name="connsiteX48" fmla="*/ 623 w 9999"/>
              <a:gd name="connsiteY48" fmla="*/ 3366 h 9998"/>
              <a:gd name="connsiteX49" fmla="*/ 0 w 9999"/>
              <a:gd name="connsiteY49" fmla="*/ 2552 h 9998"/>
              <a:gd name="connsiteX50" fmla="*/ 477 w 9999"/>
              <a:gd name="connsiteY50" fmla="*/ 1990 h 9998"/>
              <a:gd name="connsiteX51" fmla="*/ 477 w 9999"/>
              <a:gd name="connsiteY51" fmla="*/ 1736 h 9998"/>
              <a:gd name="connsiteX52" fmla="*/ 477 w 9999"/>
              <a:gd name="connsiteY52" fmla="*/ 969 h 9998"/>
              <a:gd name="connsiteX53" fmla="*/ 147 w 9999"/>
              <a:gd name="connsiteY53" fmla="*/ 459 h 9998"/>
              <a:gd name="connsiteX54" fmla="*/ 257 w 9999"/>
              <a:gd name="connsiteY54" fmla="*/ 0 h 9998"/>
              <a:gd name="connsiteX0" fmla="*/ 257 w 10000"/>
              <a:gd name="connsiteY0" fmla="*/ 0 h 10000"/>
              <a:gd name="connsiteX1" fmla="*/ 8448 w 10000"/>
              <a:gd name="connsiteY1" fmla="*/ 90 h 10000"/>
              <a:gd name="connsiteX2" fmla="*/ 8353 w 10000"/>
              <a:gd name="connsiteY2" fmla="*/ 561 h 10000"/>
              <a:gd name="connsiteX3" fmla="*/ 8682 w 10000"/>
              <a:gd name="connsiteY3" fmla="*/ 969 h 10000"/>
              <a:gd name="connsiteX4" fmla="*/ 8631 w 10000"/>
              <a:gd name="connsiteY4" fmla="*/ 1264 h 10000"/>
              <a:gd name="connsiteX5" fmla="*/ 8426 w 10000"/>
              <a:gd name="connsiteY5" fmla="*/ 1938 h 10000"/>
              <a:gd name="connsiteX6" fmla="*/ 8537 w 10000"/>
              <a:gd name="connsiteY6" fmla="*/ 2194 h 10000"/>
              <a:gd name="connsiteX7" fmla="*/ 8572 w 10000"/>
              <a:gd name="connsiteY7" fmla="*/ 2502 h 10000"/>
              <a:gd name="connsiteX8" fmla="*/ 8976 w 10000"/>
              <a:gd name="connsiteY8" fmla="*/ 3011 h 10000"/>
              <a:gd name="connsiteX9" fmla="*/ 9233 w 10000"/>
              <a:gd name="connsiteY9" fmla="*/ 3520 h 10000"/>
              <a:gd name="connsiteX10" fmla="*/ 9561 w 10000"/>
              <a:gd name="connsiteY10" fmla="*/ 3930 h 10000"/>
              <a:gd name="connsiteX11" fmla="*/ 9743 w 10000"/>
              <a:gd name="connsiteY11" fmla="*/ 4286 h 10000"/>
              <a:gd name="connsiteX12" fmla="*/ 9890 w 10000"/>
              <a:gd name="connsiteY12" fmla="*/ 4542 h 10000"/>
              <a:gd name="connsiteX13" fmla="*/ 10000 w 10000"/>
              <a:gd name="connsiteY13" fmla="*/ 5307 h 10000"/>
              <a:gd name="connsiteX14" fmla="*/ 9781 w 10000"/>
              <a:gd name="connsiteY14" fmla="*/ 5765 h 10000"/>
              <a:gd name="connsiteX15" fmla="*/ 9670 w 10000"/>
              <a:gd name="connsiteY15" fmla="*/ 6022 h 10000"/>
              <a:gd name="connsiteX16" fmla="*/ 9670 w 10000"/>
              <a:gd name="connsiteY16" fmla="*/ 6480 h 10000"/>
              <a:gd name="connsiteX17" fmla="*/ 9233 w 10000"/>
              <a:gd name="connsiteY17" fmla="*/ 6428 h 10000"/>
              <a:gd name="connsiteX18" fmla="*/ 8902 w 10000"/>
              <a:gd name="connsiteY18" fmla="*/ 6684 h 10000"/>
              <a:gd name="connsiteX19" fmla="*/ 8756 w 10000"/>
              <a:gd name="connsiteY19" fmla="*/ 6888 h 10000"/>
              <a:gd name="connsiteX20" fmla="*/ 8572 w 10000"/>
              <a:gd name="connsiteY20" fmla="*/ 7296 h 10000"/>
              <a:gd name="connsiteX21" fmla="*/ 8609 w 10000"/>
              <a:gd name="connsiteY21" fmla="*/ 7656 h 10000"/>
              <a:gd name="connsiteX22" fmla="*/ 8793 w 10000"/>
              <a:gd name="connsiteY22" fmla="*/ 8266 h 10000"/>
              <a:gd name="connsiteX23" fmla="*/ 8537 w 10000"/>
              <a:gd name="connsiteY23" fmla="*/ 8625 h 10000"/>
              <a:gd name="connsiteX24" fmla="*/ 8537 w 10000"/>
              <a:gd name="connsiteY24" fmla="*/ 9033 h 10000"/>
              <a:gd name="connsiteX25" fmla="*/ 8537 w 10000"/>
              <a:gd name="connsiteY25" fmla="*/ 9287 h 10000"/>
              <a:gd name="connsiteX26" fmla="*/ 8170 w 10000"/>
              <a:gd name="connsiteY26" fmla="*/ 9439 h 10000"/>
              <a:gd name="connsiteX27" fmla="*/ 8097 w 10000"/>
              <a:gd name="connsiteY27" fmla="*/ 9694 h 10000"/>
              <a:gd name="connsiteX28" fmla="*/ 8134 w 10000"/>
              <a:gd name="connsiteY28" fmla="*/ 9950 h 10000"/>
              <a:gd name="connsiteX29" fmla="*/ 8023 w 10000"/>
              <a:gd name="connsiteY29" fmla="*/ 10000 h 10000"/>
              <a:gd name="connsiteX30" fmla="*/ 7766 w 10000"/>
              <a:gd name="connsiteY30" fmla="*/ 9643 h 10000"/>
              <a:gd name="connsiteX31" fmla="*/ 7546 w 10000"/>
              <a:gd name="connsiteY31" fmla="*/ 9542 h 10000"/>
              <a:gd name="connsiteX32" fmla="*/ 7400 w 10000"/>
              <a:gd name="connsiteY32" fmla="*/ 9439 h 10000"/>
              <a:gd name="connsiteX33" fmla="*/ 1502 w 10000"/>
              <a:gd name="connsiteY33" fmla="*/ 9643 h 10000"/>
              <a:gd name="connsiteX34" fmla="*/ 1428 w 10000"/>
              <a:gd name="connsiteY34" fmla="*/ 9185 h 10000"/>
              <a:gd name="connsiteX35" fmla="*/ 1428 w 10000"/>
              <a:gd name="connsiteY35" fmla="*/ 9085 h 10000"/>
              <a:gd name="connsiteX36" fmla="*/ 1428 w 10000"/>
              <a:gd name="connsiteY36" fmla="*/ 8726 h 10000"/>
              <a:gd name="connsiteX37" fmla="*/ 1466 w 10000"/>
              <a:gd name="connsiteY37" fmla="*/ 8421 h 10000"/>
              <a:gd name="connsiteX38" fmla="*/ 1392 w 10000"/>
              <a:gd name="connsiteY38" fmla="*/ 7961 h 10000"/>
              <a:gd name="connsiteX39" fmla="*/ 1246 w 10000"/>
              <a:gd name="connsiteY39" fmla="*/ 7397 h 10000"/>
              <a:gd name="connsiteX40" fmla="*/ 1173 w 10000"/>
              <a:gd name="connsiteY40" fmla="*/ 6991 h 10000"/>
              <a:gd name="connsiteX41" fmla="*/ 1356 w 10000"/>
              <a:gd name="connsiteY41" fmla="*/ 6684 h 10000"/>
              <a:gd name="connsiteX42" fmla="*/ 1062 w 10000"/>
              <a:gd name="connsiteY42" fmla="*/ 6226 h 10000"/>
              <a:gd name="connsiteX43" fmla="*/ 1062 w 10000"/>
              <a:gd name="connsiteY43" fmla="*/ 6124 h 10000"/>
              <a:gd name="connsiteX44" fmla="*/ 1100 w 10000"/>
              <a:gd name="connsiteY44" fmla="*/ 5614 h 10000"/>
              <a:gd name="connsiteX45" fmla="*/ 953 w 10000"/>
              <a:gd name="connsiteY45" fmla="*/ 5204 h 10000"/>
              <a:gd name="connsiteX46" fmla="*/ 696 w 10000"/>
              <a:gd name="connsiteY46" fmla="*/ 4388 h 10000"/>
              <a:gd name="connsiteX47" fmla="*/ 623 w 10000"/>
              <a:gd name="connsiteY47" fmla="*/ 3776 h 10000"/>
              <a:gd name="connsiteX48" fmla="*/ 623 w 10000"/>
              <a:gd name="connsiteY48" fmla="*/ 3367 h 10000"/>
              <a:gd name="connsiteX49" fmla="*/ 0 w 10000"/>
              <a:gd name="connsiteY49" fmla="*/ 2553 h 10000"/>
              <a:gd name="connsiteX50" fmla="*/ 477 w 10000"/>
              <a:gd name="connsiteY50" fmla="*/ 1990 h 10000"/>
              <a:gd name="connsiteX51" fmla="*/ 477 w 10000"/>
              <a:gd name="connsiteY51" fmla="*/ 1736 h 10000"/>
              <a:gd name="connsiteX52" fmla="*/ 477 w 10000"/>
              <a:gd name="connsiteY52" fmla="*/ 969 h 10000"/>
              <a:gd name="connsiteX53" fmla="*/ 147 w 10000"/>
              <a:gd name="connsiteY53" fmla="*/ 459 h 10000"/>
              <a:gd name="connsiteX54" fmla="*/ 257 w 10000"/>
              <a:gd name="connsiteY54" fmla="*/ 0 h 10000"/>
              <a:gd name="connsiteX0" fmla="*/ 257 w 10000"/>
              <a:gd name="connsiteY0" fmla="*/ 0 h 10000"/>
              <a:gd name="connsiteX1" fmla="*/ 8448 w 10000"/>
              <a:gd name="connsiteY1" fmla="*/ 90 h 10000"/>
              <a:gd name="connsiteX2" fmla="*/ 8353 w 10000"/>
              <a:gd name="connsiteY2" fmla="*/ 561 h 10000"/>
              <a:gd name="connsiteX3" fmla="*/ 8682 w 10000"/>
              <a:gd name="connsiteY3" fmla="*/ 969 h 10000"/>
              <a:gd name="connsiteX4" fmla="*/ 8631 w 10000"/>
              <a:gd name="connsiteY4" fmla="*/ 1264 h 10000"/>
              <a:gd name="connsiteX5" fmla="*/ 8426 w 10000"/>
              <a:gd name="connsiteY5" fmla="*/ 1938 h 10000"/>
              <a:gd name="connsiteX6" fmla="*/ 8537 w 10000"/>
              <a:gd name="connsiteY6" fmla="*/ 2194 h 10000"/>
              <a:gd name="connsiteX7" fmla="*/ 8572 w 10000"/>
              <a:gd name="connsiteY7" fmla="*/ 2502 h 10000"/>
              <a:gd name="connsiteX8" fmla="*/ 8976 w 10000"/>
              <a:gd name="connsiteY8" fmla="*/ 3011 h 10000"/>
              <a:gd name="connsiteX9" fmla="*/ 9458 w 10000"/>
              <a:gd name="connsiteY9" fmla="*/ 3329 h 10000"/>
              <a:gd name="connsiteX10" fmla="*/ 9561 w 10000"/>
              <a:gd name="connsiteY10" fmla="*/ 3930 h 10000"/>
              <a:gd name="connsiteX11" fmla="*/ 9743 w 10000"/>
              <a:gd name="connsiteY11" fmla="*/ 4286 h 10000"/>
              <a:gd name="connsiteX12" fmla="*/ 9890 w 10000"/>
              <a:gd name="connsiteY12" fmla="*/ 4542 h 10000"/>
              <a:gd name="connsiteX13" fmla="*/ 10000 w 10000"/>
              <a:gd name="connsiteY13" fmla="*/ 5307 h 10000"/>
              <a:gd name="connsiteX14" fmla="*/ 9781 w 10000"/>
              <a:gd name="connsiteY14" fmla="*/ 5765 h 10000"/>
              <a:gd name="connsiteX15" fmla="*/ 9670 w 10000"/>
              <a:gd name="connsiteY15" fmla="*/ 6022 h 10000"/>
              <a:gd name="connsiteX16" fmla="*/ 9670 w 10000"/>
              <a:gd name="connsiteY16" fmla="*/ 6480 h 10000"/>
              <a:gd name="connsiteX17" fmla="*/ 9233 w 10000"/>
              <a:gd name="connsiteY17" fmla="*/ 6428 h 10000"/>
              <a:gd name="connsiteX18" fmla="*/ 8902 w 10000"/>
              <a:gd name="connsiteY18" fmla="*/ 6684 h 10000"/>
              <a:gd name="connsiteX19" fmla="*/ 8756 w 10000"/>
              <a:gd name="connsiteY19" fmla="*/ 6888 h 10000"/>
              <a:gd name="connsiteX20" fmla="*/ 8572 w 10000"/>
              <a:gd name="connsiteY20" fmla="*/ 7296 h 10000"/>
              <a:gd name="connsiteX21" fmla="*/ 8609 w 10000"/>
              <a:gd name="connsiteY21" fmla="*/ 7656 h 10000"/>
              <a:gd name="connsiteX22" fmla="*/ 8793 w 10000"/>
              <a:gd name="connsiteY22" fmla="*/ 8266 h 10000"/>
              <a:gd name="connsiteX23" fmla="*/ 8537 w 10000"/>
              <a:gd name="connsiteY23" fmla="*/ 8625 h 10000"/>
              <a:gd name="connsiteX24" fmla="*/ 8537 w 10000"/>
              <a:gd name="connsiteY24" fmla="*/ 9033 h 10000"/>
              <a:gd name="connsiteX25" fmla="*/ 8537 w 10000"/>
              <a:gd name="connsiteY25" fmla="*/ 9287 h 10000"/>
              <a:gd name="connsiteX26" fmla="*/ 8170 w 10000"/>
              <a:gd name="connsiteY26" fmla="*/ 9439 h 10000"/>
              <a:gd name="connsiteX27" fmla="*/ 8097 w 10000"/>
              <a:gd name="connsiteY27" fmla="*/ 9694 h 10000"/>
              <a:gd name="connsiteX28" fmla="*/ 8134 w 10000"/>
              <a:gd name="connsiteY28" fmla="*/ 9950 h 10000"/>
              <a:gd name="connsiteX29" fmla="*/ 8023 w 10000"/>
              <a:gd name="connsiteY29" fmla="*/ 10000 h 10000"/>
              <a:gd name="connsiteX30" fmla="*/ 7766 w 10000"/>
              <a:gd name="connsiteY30" fmla="*/ 9643 h 10000"/>
              <a:gd name="connsiteX31" fmla="*/ 7546 w 10000"/>
              <a:gd name="connsiteY31" fmla="*/ 9542 h 10000"/>
              <a:gd name="connsiteX32" fmla="*/ 7400 w 10000"/>
              <a:gd name="connsiteY32" fmla="*/ 9439 h 10000"/>
              <a:gd name="connsiteX33" fmla="*/ 1502 w 10000"/>
              <a:gd name="connsiteY33" fmla="*/ 9643 h 10000"/>
              <a:gd name="connsiteX34" fmla="*/ 1428 w 10000"/>
              <a:gd name="connsiteY34" fmla="*/ 9185 h 10000"/>
              <a:gd name="connsiteX35" fmla="*/ 1428 w 10000"/>
              <a:gd name="connsiteY35" fmla="*/ 9085 h 10000"/>
              <a:gd name="connsiteX36" fmla="*/ 1428 w 10000"/>
              <a:gd name="connsiteY36" fmla="*/ 8726 h 10000"/>
              <a:gd name="connsiteX37" fmla="*/ 1466 w 10000"/>
              <a:gd name="connsiteY37" fmla="*/ 8421 h 10000"/>
              <a:gd name="connsiteX38" fmla="*/ 1392 w 10000"/>
              <a:gd name="connsiteY38" fmla="*/ 7961 h 10000"/>
              <a:gd name="connsiteX39" fmla="*/ 1246 w 10000"/>
              <a:gd name="connsiteY39" fmla="*/ 7397 h 10000"/>
              <a:gd name="connsiteX40" fmla="*/ 1173 w 10000"/>
              <a:gd name="connsiteY40" fmla="*/ 6991 h 10000"/>
              <a:gd name="connsiteX41" fmla="*/ 1356 w 10000"/>
              <a:gd name="connsiteY41" fmla="*/ 6684 h 10000"/>
              <a:gd name="connsiteX42" fmla="*/ 1062 w 10000"/>
              <a:gd name="connsiteY42" fmla="*/ 6226 h 10000"/>
              <a:gd name="connsiteX43" fmla="*/ 1062 w 10000"/>
              <a:gd name="connsiteY43" fmla="*/ 6124 h 10000"/>
              <a:gd name="connsiteX44" fmla="*/ 1100 w 10000"/>
              <a:gd name="connsiteY44" fmla="*/ 5614 h 10000"/>
              <a:gd name="connsiteX45" fmla="*/ 953 w 10000"/>
              <a:gd name="connsiteY45" fmla="*/ 5204 h 10000"/>
              <a:gd name="connsiteX46" fmla="*/ 696 w 10000"/>
              <a:gd name="connsiteY46" fmla="*/ 4388 h 10000"/>
              <a:gd name="connsiteX47" fmla="*/ 623 w 10000"/>
              <a:gd name="connsiteY47" fmla="*/ 3776 h 10000"/>
              <a:gd name="connsiteX48" fmla="*/ 623 w 10000"/>
              <a:gd name="connsiteY48" fmla="*/ 3367 h 10000"/>
              <a:gd name="connsiteX49" fmla="*/ 0 w 10000"/>
              <a:gd name="connsiteY49" fmla="*/ 2553 h 10000"/>
              <a:gd name="connsiteX50" fmla="*/ 477 w 10000"/>
              <a:gd name="connsiteY50" fmla="*/ 1990 h 10000"/>
              <a:gd name="connsiteX51" fmla="*/ 477 w 10000"/>
              <a:gd name="connsiteY51" fmla="*/ 1736 h 10000"/>
              <a:gd name="connsiteX52" fmla="*/ 477 w 10000"/>
              <a:gd name="connsiteY52" fmla="*/ 969 h 10000"/>
              <a:gd name="connsiteX53" fmla="*/ 147 w 10000"/>
              <a:gd name="connsiteY53" fmla="*/ 459 h 10000"/>
              <a:gd name="connsiteX54" fmla="*/ 257 w 10000"/>
              <a:gd name="connsiteY54" fmla="*/ 0 h 10000"/>
              <a:gd name="connsiteX0" fmla="*/ 257 w 10000"/>
              <a:gd name="connsiteY0" fmla="*/ 0 h 10000"/>
              <a:gd name="connsiteX1" fmla="*/ 8448 w 10000"/>
              <a:gd name="connsiteY1" fmla="*/ 90 h 10000"/>
              <a:gd name="connsiteX2" fmla="*/ 8353 w 10000"/>
              <a:gd name="connsiteY2" fmla="*/ 561 h 10000"/>
              <a:gd name="connsiteX3" fmla="*/ 8682 w 10000"/>
              <a:gd name="connsiteY3" fmla="*/ 969 h 10000"/>
              <a:gd name="connsiteX4" fmla="*/ 8631 w 10000"/>
              <a:gd name="connsiteY4" fmla="*/ 1264 h 10000"/>
              <a:gd name="connsiteX5" fmla="*/ 8426 w 10000"/>
              <a:gd name="connsiteY5" fmla="*/ 1938 h 10000"/>
              <a:gd name="connsiteX6" fmla="*/ 8537 w 10000"/>
              <a:gd name="connsiteY6" fmla="*/ 2194 h 10000"/>
              <a:gd name="connsiteX7" fmla="*/ 8572 w 10000"/>
              <a:gd name="connsiteY7" fmla="*/ 2502 h 10000"/>
              <a:gd name="connsiteX8" fmla="*/ 8976 w 10000"/>
              <a:gd name="connsiteY8" fmla="*/ 3011 h 10000"/>
              <a:gd name="connsiteX9" fmla="*/ 9458 w 10000"/>
              <a:gd name="connsiteY9" fmla="*/ 3329 h 10000"/>
              <a:gd name="connsiteX10" fmla="*/ 9561 w 10000"/>
              <a:gd name="connsiteY10" fmla="*/ 3930 h 10000"/>
              <a:gd name="connsiteX11" fmla="*/ 9743 w 10000"/>
              <a:gd name="connsiteY11" fmla="*/ 4286 h 10000"/>
              <a:gd name="connsiteX12" fmla="*/ 9890 w 10000"/>
              <a:gd name="connsiteY12" fmla="*/ 4542 h 10000"/>
              <a:gd name="connsiteX13" fmla="*/ 10000 w 10000"/>
              <a:gd name="connsiteY13" fmla="*/ 5307 h 10000"/>
              <a:gd name="connsiteX14" fmla="*/ 9781 w 10000"/>
              <a:gd name="connsiteY14" fmla="*/ 5765 h 10000"/>
              <a:gd name="connsiteX15" fmla="*/ 9670 w 10000"/>
              <a:gd name="connsiteY15" fmla="*/ 6022 h 10000"/>
              <a:gd name="connsiteX16" fmla="*/ 9670 w 10000"/>
              <a:gd name="connsiteY16" fmla="*/ 6480 h 10000"/>
              <a:gd name="connsiteX17" fmla="*/ 9233 w 10000"/>
              <a:gd name="connsiteY17" fmla="*/ 6428 h 10000"/>
              <a:gd name="connsiteX18" fmla="*/ 8902 w 10000"/>
              <a:gd name="connsiteY18" fmla="*/ 6684 h 10000"/>
              <a:gd name="connsiteX19" fmla="*/ 8756 w 10000"/>
              <a:gd name="connsiteY19" fmla="*/ 6888 h 10000"/>
              <a:gd name="connsiteX20" fmla="*/ 8572 w 10000"/>
              <a:gd name="connsiteY20" fmla="*/ 7296 h 10000"/>
              <a:gd name="connsiteX21" fmla="*/ 8609 w 10000"/>
              <a:gd name="connsiteY21" fmla="*/ 7656 h 10000"/>
              <a:gd name="connsiteX22" fmla="*/ 8793 w 10000"/>
              <a:gd name="connsiteY22" fmla="*/ 8266 h 10000"/>
              <a:gd name="connsiteX23" fmla="*/ 8537 w 10000"/>
              <a:gd name="connsiteY23" fmla="*/ 8625 h 10000"/>
              <a:gd name="connsiteX24" fmla="*/ 8537 w 10000"/>
              <a:gd name="connsiteY24" fmla="*/ 9033 h 10000"/>
              <a:gd name="connsiteX25" fmla="*/ 8170 w 10000"/>
              <a:gd name="connsiteY25" fmla="*/ 9439 h 10000"/>
              <a:gd name="connsiteX26" fmla="*/ 8097 w 10000"/>
              <a:gd name="connsiteY26" fmla="*/ 9694 h 10000"/>
              <a:gd name="connsiteX27" fmla="*/ 8134 w 10000"/>
              <a:gd name="connsiteY27" fmla="*/ 9950 h 10000"/>
              <a:gd name="connsiteX28" fmla="*/ 8023 w 10000"/>
              <a:gd name="connsiteY28" fmla="*/ 10000 h 10000"/>
              <a:gd name="connsiteX29" fmla="*/ 7766 w 10000"/>
              <a:gd name="connsiteY29" fmla="*/ 9643 h 10000"/>
              <a:gd name="connsiteX30" fmla="*/ 7546 w 10000"/>
              <a:gd name="connsiteY30" fmla="*/ 9542 h 10000"/>
              <a:gd name="connsiteX31" fmla="*/ 7400 w 10000"/>
              <a:gd name="connsiteY31" fmla="*/ 9439 h 10000"/>
              <a:gd name="connsiteX32" fmla="*/ 1502 w 10000"/>
              <a:gd name="connsiteY32" fmla="*/ 9643 h 10000"/>
              <a:gd name="connsiteX33" fmla="*/ 1428 w 10000"/>
              <a:gd name="connsiteY33" fmla="*/ 9185 h 10000"/>
              <a:gd name="connsiteX34" fmla="*/ 1428 w 10000"/>
              <a:gd name="connsiteY34" fmla="*/ 9085 h 10000"/>
              <a:gd name="connsiteX35" fmla="*/ 1428 w 10000"/>
              <a:gd name="connsiteY35" fmla="*/ 8726 h 10000"/>
              <a:gd name="connsiteX36" fmla="*/ 1466 w 10000"/>
              <a:gd name="connsiteY36" fmla="*/ 8421 h 10000"/>
              <a:gd name="connsiteX37" fmla="*/ 1392 w 10000"/>
              <a:gd name="connsiteY37" fmla="*/ 7961 h 10000"/>
              <a:gd name="connsiteX38" fmla="*/ 1246 w 10000"/>
              <a:gd name="connsiteY38" fmla="*/ 7397 h 10000"/>
              <a:gd name="connsiteX39" fmla="*/ 1173 w 10000"/>
              <a:gd name="connsiteY39" fmla="*/ 6991 h 10000"/>
              <a:gd name="connsiteX40" fmla="*/ 1356 w 10000"/>
              <a:gd name="connsiteY40" fmla="*/ 6684 h 10000"/>
              <a:gd name="connsiteX41" fmla="*/ 1062 w 10000"/>
              <a:gd name="connsiteY41" fmla="*/ 6226 h 10000"/>
              <a:gd name="connsiteX42" fmla="*/ 1062 w 10000"/>
              <a:gd name="connsiteY42" fmla="*/ 6124 h 10000"/>
              <a:gd name="connsiteX43" fmla="*/ 1100 w 10000"/>
              <a:gd name="connsiteY43" fmla="*/ 5614 h 10000"/>
              <a:gd name="connsiteX44" fmla="*/ 953 w 10000"/>
              <a:gd name="connsiteY44" fmla="*/ 5204 h 10000"/>
              <a:gd name="connsiteX45" fmla="*/ 696 w 10000"/>
              <a:gd name="connsiteY45" fmla="*/ 4388 h 10000"/>
              <a:gd name="connsiteX46" fmla="*/ 623 w 10000"/>
              <a:gd name="connsiteY46" fmla="*/ 3776 h 10000"/>
              <a:gd name="connsiteX47" fmla="*/ 623 w 10000"/>
              <a:gd name="connsiteY47" fmla="*/ 3367 h 10000"/>
              <a:gd name="connsiteX48" fmla="*/ 0 w 10000"/>
              <a:gd name="connsiteY48" fmla="*/ 2553 h 10000"/>
              <a:gd name="connsiteX49" fmla="*/ 477 w 10000"/>
              <a:gd name="connsiteY49" fmla="*/ 1990 h 10000"/>
              <a:gd name="connsiteX50" fmla="*/ 477 w 10000"/>
              <a:gd name="connsiteY50" fmla="*/ 1736 h 10000"/>
              <a:gd name="connsiteX51" fmla="*/ 477 w 10000"/>
              <a:gd name="connsiteY51" fmla="*/ 969 h 10000"/>
              <a:gd name="connsiteX52" fmla="*/ 147 w 10000"/>
              <a:gd name="connsiteY52" fmla="*/ 459 h 10000"/>
              <a:gd name="connsiteX53" fmla="*/ 257 w 10000"/>
              <a:gd name="connsiteY53" fmla="*/ 0 h 10000"/>
              <a:gd name="connsiteX0" fmla="*/ 257 w 10000"/>
              <a:gd name="connsiteY0" fmla="*/ 0 h 10000"/>
              <a:gd name="connsiteX1" fmla="*/ 8448 w 10000"/>
              <a:gd name="connsiteY1" fmla="*/ 90 h 10000"/>
              <a:gd name="connsiteX2" fmla="*/ 8353 w 10000"/>
              <a:gd name="connsiteY2" fmla="*/ 561 h 10000"/>
              <a:gd name="connsiteX3" fmla="*/ 8682 w 10000"/>
              <a:gd name="connsiteY3" fmla="*/ 969 h 10000"/>
              <a:gd name="connsiteX4" fmla="*/ 8631 w 10000"/>
              <a:gd name="connsiteY4" fmla="*/ 1264 h 10000"/>
              <a:gd name="connsiteX5" fmla="*/ 8426 w 10000"/>
              <a:gd name="connsiteY5" fmla="*/ 1938 h 10000"/>
              <a:gd name="connsiteX6" fmla="*/ 8537 w 10000"/>
              <a:gd name="connsiteY6" fmla="*/ 2194 h 10000"/>
              <a:gd name="connsiteX7" fmla="*/ 8572 w 10000"/>
              <a:gd name="connsiteY7" fmla="*/ 2502 h 10000"/>
              <a:gd name="connsiteX8" fmla="*/ 8976 w 10000"/>
              <a:gd name="connsiteY8" fmla="*/ 3011 h 10000"/>
              <a:gd name="connsiteX9" fmla="*/ 9458 w 10000"/>
              <a:gd name="connsiteY9" fmla="*/ 3329 h 10000"/>
              <a:gd name="connsiteX10" fmla="*/ 9561 w 10000"/>
              <a:gd name="connsiteY10" fmla="*/ 3930 h 10000"/>
              <a:gd name="connsiteX11" fmla="*/ 9743 w 10000"/>
              <a:gd name="connsiteY11" fmla="*/ 4286 h 10000"/>
              <a:gd name="connsiteX12" fmla="*/ 9890 w 10000"/>
              <a:gd name="connsiteY12" fmla="*/ 4542 h 10000"/>
              <a:gd name="connsiteX13" fmla="*/ 10000 w 10000"/>
              <a:gd name="connsiteY13" fmla="*/ 5307 h 10000"/>
              <a:gd name="connsiteX14" fmla="*/ 9781 w 10000"/>
              <a:gd name="connsiteY14" fmla="*/ 5765 h 10000"/>
              <a:gd name="connsiteX15" fmla="*/ 9670 w 10000"/>
              <a:gd name="connsiteY15" fmla="*/ 6022 h 10000"/>
              <a:gd name="connsiteX16" fmla="*/ 9670 w 10000"/>
              <a:gd name="connsiteY16" fmla="*/ 6480 h 10000"/>
              <a:gd name="connsiteX17" fmla="*/ 9233 w 10000"/>
              <a:gd name="connsiteY17" fmla="*/ 6428 h 10000"/>
              <a:gd name="connsiteX18" fmla="*/ 8902 w 10000"/>
              <a:gd name="connsiteY18" fmla="*/ 6684 h 10000"/>
              <a:gd name="connsiteX19" fmla="*/ 8756 w 10000"/>
              <a:gd name="connsiteY19" fmla="*/ 6888 h 10000"/>
              <a:gd name="connsiteX20" fmla="*/ 8572 w 10000"/>
              <a:gd name="connsiteY20" fmla="*/ 7296 h 10000"/>
              <a:gd name="connsiteX21" fmla="*/ 8609 w 10000"/>
              <a:gd name="connsiteY21" fmla="*/ 7656 h 10000"/>
              <a:gd name="connsiteX22" fmla="*/ 8793 w 10000"/>
              <a:gd name="connsiteY22" fmla="*/ 8266 h 10000"/>
              <a:gd name="connsiteX23" fmla="*/ 8537 w 10000"/>
              <a:gd name="connsiteY23" fmla="*/ 8625 h 10000"/>
              <a:gd name="connsiteX24" fmla="*/ 8170 w 10000"/>
              <a:gd name="connsiteY24" fmla="*/ 9439 h 10000"/>
              <a:gd name="connsiteX25" fmla="*/ 8097 w 10000"/>
              <a:gd name="connsiteY25" fmla="*/ 9694 h 10000"/>
              <a:gd name="connsiteX26" fmla="*/ 8134 w 10000"/>
              <a:gd name="connsiteY26" fmla="*/ 9950 h 10000"/>
              <a:gd name="connsiteX27" fmla="*/ 8023 w 10000"/>
              <a:gd name="connsiteY27" fmla="*/ 10000 h 10000"/>
              <a:gd name="connsiteX28" fmla="*/ 7766 w 10000"/>
              <a:gd name="connsiteY28" fmla="*/ 9643 h 10000"/>
              <a:gd name="connsiteX29" fmla="*/ 7546 w 10000"/>
              <a:gd name="connsiteY29" fmla="*/ 9542 h 10000"/>
              <a:gd name="connsiteX30" fmla="*/ 7400 w 10000"/>
              <a:gd name="connsiteY30" fmla="*/ 9439 h 10000"/>
              <a:gd name="connsiteX31" fmla="*/ 1502 w 10000"/>
              <a:gd name="connsiteY31" fmla="*/ 9643 h 10000"/>
              <a:gd name="connsiteX32" fmla="*/ 1428 w 10000"/>
              <a:gd name="connsiteY32" fmla="*/ 9185 h 10000"/>
              <a:gd name="connsiteX33" fmla="*/ 1428 w 10000"/>
              <a:gd name="connsiteY33" fmla="*/ 9085 h 10000"/>
              <a:gd name="connsiteX34" fmla="*/ 1428 w 10000"/>
              <a:gd name="connsiteY34" fmla="*/ 8726 h 10000"/>
              <a:gd name="connsiteX35" fmla="*/ 1466 w 10000"/>
              <a:gd name="connsiteY35" fmla="*/ 8421 h 10000"/>
              <a:gd name="connsiteX36" fmla="*/ 1392 w 10000"/>
              <a:gd name="connsiteY36" fmla="*/ 7961 h 10000"/>
              <a:gd name="connsiteX37" fmla="*/ 1246 w 10000"/>
              <a:gd name="connsiteY37" fmla="*/ 7397 h 10000"/>
              <a:gd name="connsiteX38" fmla="*/ 1173 w 10000"/>
              <a:gd name="connsiteY38" fmla="*/ 6991 h 10000"/>
              <a:gd name="connsiteX39" fmla="*/ 1356 w 10000"/>
              <a:gd name="connsiteY39" fmla="*/ 6684 h 10000"/>
              <a:gd name="connsiteX40" fmla="*/ 1062 w 10000"/>
              <a:gd name="connsiteY40" fmla="*/ 6226 h 10000"/>
              <a:gd name="connsiteX41" fmla="*/ 1062 w 10000"/>
              <a:gd name="connsiteY41" fmla="*/ 6124 h 10000"/>
              <a:gd name="connsiteX42" fmla="*/ 1100 w 10000"/>
              <a:gd name="connsiteY42" fmla="*/ 5614 h 10000"/>
              <a:gd name="connsiteX43" fmla="*/ 953 w 10000"/>
              <a:gd name="connsiteY43" fmla="*/ 5204 h 10000"/>
              <a:gd name="connsiteX44" fmla="*/ 696 w 10000"/>
              <a:gd name="connsiteY44" fmla="*/ 4388 h 10000"/>
              <a:gd name="connsiteX45" fmla="*/ 623 w 10000"/>
              <a:gd name="connsiteY45" fmla="*/ 3776 h 10000"/>
              <a:gd name="connsiteX46" fmla="*/ 623 w 10000"/>
              <a:gd name="connsiteY46" fmla="*/ 3367 h 10000"/>
              <a:gd name="connsiteX47" fmla="*/ 0 w 10000"/>
              <a:gd name="connsiteY47" fmla="*/ 2553 h 10000"/>
              <a:gd name="connsiteX48" fmla="*/ 477 w 10000"/>
              <a:gd name="connsiteY48" fmla="*/ 1990 h 10000"/>
              <a:gd name="connsiteX49" fmla="*/ 477 w 10000"/>
              <a:gd name="connsiteY49" fmla="*/ 1736 h 10000"/>
              <a:gd name="connsiteX50" fmla="*/ 477 w 10000"/>
              <a:gd name="connsiteY50" fmla="*/ 969 h 10000"/>
              <a:gd name="connsiteX51" fmla="*/ 147 w 10000"/>
              <a:gd name="connsiteY51" fmla="*/ 459 h 10000"/>
              <a:gd name="connsiteX52" fmla="*/ 257 w 10000"/>
              <a:gd name="connsiteY52" fmla="*/ 0 h 10000"/>
              <a:gd name="connsiteX0" fmla="*/ 257 w 10000"/>
              <a:gd name="connsiteY0" fmla="*/ 0 h 9950"/>
              <a:gd name="connsiteX1" fmla="*/ 8448 w 10000"/>
              <a:gd name="connsiteY1" fmla="*/ 90 h 9950"/>
              <a:gd name="connsiteX2" fmla="*/ 8353 w 10000"/>
              <a:gd name="connsiteY2" fmla="*/ 561 h 9950"/>
              <a:gd name="connsiteX3" fmla="*/ 8682 w 10000"/>
              <a:gd name="connsiteY3" fmla="*/ 969 h 9950"/>
              <a:gd name="connsiteX4" fmla="*/ 8631 w 10000"/>
              <a:gd name="connsiteY4" fmla="*/ 1264 h 9950"/>
              <a:gd name="connsiteX5" fmla="*/ 8426 w 10000"/>
              <a:gd name="connsiteY5" fmla="*/ 1938 h 9950"/>
              <a:gd name="connsiteX6" fmla="*/ 8537 w 10000"/>
              <a:gd name="connsiteY6" fmla="*/ 2194 h 9950"/>
              <a:gd name="connsiteX7" fmla="*/ 8572 w 10000"/>
              <a:gd name="connsiteY7" fmla="*/ 2502 h 9950"/>
              <a:gd name="connsiteX8" fmla="*/ 8976 w 10000"/>
              <a:gd name="connsiteY8" fmla="*/ 3011 h 9950"/>
              <a:gd name="connsiteX9" fmla="*/ 9458 w 10000"/>
              <a:gd name="connsiteY9" fmla="*/ 3329 h 9950"/>
              <a:gd name="connsiteX10" fmla="*/ 9561 w 10000"/>
              <a:gd name="connsiteY10" fmla="*/ 3930 h 9950"/>
              <a:gd name="connsiteX11" fmla="*/ 9743 w 10000"/>
              <a:gd name="connsiteY11" fmla="*/ 4286 h 9950"/>
              <a:gd name="connsiteX12" fmla="*/ 9890 w 10000"/>
              <a:gd name="connsiteY12" fmla="*/ 4542 h 9950"/>
              <a:gd name="connsiteX13" fmla="*/ 10000 w 10000"/>
              <a:gd name="connsiteY13" fmla="*/ 5307 h 9950"/>
              <a:gd name="connsiteX14" fmla="*/ 9781 w 10000"/>
              <a:gd name="connsiteY14" fmla="*/ 5765 h 9950"/>
              <a:gd name="connsiteX15" fmla="*/ 9670 w 10000"/>
              <a:gd name="connsiteY15" fmla="*/ 6022 h 9950"/>
              <a:gd name="connsiteX16" fmla="*/ 9670 w 10000"/>
              <a:gd name="connsiteY16" fmla="*/ 6480 h 9950"/>
              <a:gd name="connsiteX17" fmla="*/ 9233 w 10000"/>
              <a:gd name="connsiteY17" fmla="*/ 6428 h 9950"/>
              <a:gd name="connsiteX18" fmla="*/ 8902 w 10000"/>
              <a:gd name="connsiteY18" fmla="*/ 6684 h 9950"/>
              <a:gd name="connsiteX19" fmla="*/ 8756 w 10000"/>
              <a:gd name="connsiteY19" fmla="*/ 6888 h 9950"/>
              <a:gd name="connsiteX20" fmla="*/ 8572 w 10000"/>
              <a:gd name="connsiteY20" fmla="*/ 7296 h 9950"/>
              <a:gd name="connsiteX21" fmla="*/ 8609 w 10000"/>
              <a:gd name="connsiteY21" fmla="*/ 7656 h 9950"/>
              <a:gd name="connsiteX22" fmla="*/ 8793 w 10000"/>
              <a:gd name="connsiteY22" fmla="*/ 8266 h 9950"/>
              <a:gd name="connsiteX23" fmla="*/ 8537 w 10000"/>
              <a:gd name="connsiteY23" fmla="*/ 8625 h 9950"/>
              <a:gd name="connsiteX24" fmla="*/ 8170 w 10000"/>
              <a:gd name="connsiteY24" fmla="*/ 9439 h 9950"/>
              <a:gd name="connsiteX25" fmla="*/ 8097 w 10000"/>
              <a:gd name="connsiteY25" fmla="*/ 9694 h 9950"/>
              <a:gd name="connsiteX26" fmla="*/ 8134 w 10000"/>
              <a:gd name="connsiteY26" fmla="*/ 9950 h 9950"/>
              <a:gd name="connsiteX27" fmla="*/ 7766 w 10000"/>
              <a:gd name="connsiteY27" fmla="*/ 9643 h 9950"/>
              <a:gd name="connsiteX28" fmla="*/ 7546 w 10000"/>
              <a:gd name="connsiteY28" fmla="*/ 9542 h 9950"/>
              <a:gd name="connsiteX29" fmla="*/ 7400 w 10000"/>
              <a:gd name="connsiteY29" fmla="*/ 9439 h 9950"/>
              <a:gd name="connsiteX30" fmla="*/ 1502 w 10000"/>
              <a:gd name="connsiteY30" fmla="*/ 9643 h 9950"/>
              <a:gd name="connsiteX31" fmla="*/ 1428 w 10000"/>
              <a:gd name="connsiteY31" fmla="*/ 9185 h 9950"/>
              <a:gd name="connsiteX32" fmla="*/ 1428 w 10000"/>
              <a:gd name="connsiteY32" fmla="*/ 9085 h 9950"/>
              <a:gd name="connsiteX33" fmla="*/ 1428 w 10000"/>
              <a:gd name="connsiteY33" fmla="*/ 8726 h 9950"/>
              <a:gd name="connsiteX34" fmla="*/ 1466 w 10000"/>
              <a:gd name="connsiteY34" fmla="*/ 8421 h 9950"/>
              <a:gd name="connsiteX35" fmla="*/ 1392 w 10000"/>
              <a:gd name="connsiteY35" fmla="*/ 7961 h 9950"/>
              <a:gd name="connsiteX36" fmla="*/ 1246 w 10000"/>
              <a:gd name="connsiteY36" fmla="*/ 7397 h 9950"/>
              <a:gd name="connsiteX37" fmla="*/ 1173 w 10000"/>
              <a:gd name="connsiteY37" fmla="*/ 6991 h 9950"/>
              <a:gd name="connsiteX38" fmla="*/ 1356 w 10000"/>
              <a:gd name="connsiteY38" fmla="*/ 6684 h 9950"/>
              <a:gd name="connsiteX39" fmla="*/ 1062 w 10000"/>
              <a:gd name="connsiteY39" fmla="*/ 6226 h 9950"/>
              <a:gd name="connsiteX40" fmla="*/ 1062 w 10000"/>
              <a:gd name="connsiteY40" fmla="*/ 6124 h 9950"/>
              <a:gd name="connsiteX41" fmla="*/ 1100 w 10000"/>
              <a:gd name="connsiteY41" fmla="*/ 5614 h 9950"/>
              <a:gd name="connsiteX42" fmla="*/ 953 w 10000"/>
              <a:gd name="connsiteY42" fmla="*/ 5204 h 9950"/>
              <a:gd name="connsiteX43" fmla="*/ 696 w 10000"/>
              <a:gd name="connsiteY43" fmla="*/ 4388 h 9950"/>
              <a:gd name="connsiteX44" fmla="*/ 623 w 10000"/>
              <a:gd name="connsiteY44" fmla="*/ 3776 h 9950"/>
              <a:gd name="connsiteX45" fmla="*/ 623 w 10000"/>
              <a:gd name="connsiteY45" fmla="*/ 3367 h 9950"/>
              <a:gd name="connsiteX46" fmla="*/ 0 w 10000"/>
              <a:gd name="connsiteY46" fmla="*/ 2553 h 9950"/>
              <a:gd name="connsiteX47" fmla="*/ 477 w 10000"/>
              <a:gd name="connsiteY47" fmla="*/ 1990 h 9950"/>
              <a:gd name="connsiteX48" fmla="*/ 477 w 10000"/>
              <a:gd name="connsiteY48" fmla="*/ 1736 h 9950"/>
              <a:gd name="connsiteX49" fmla="*/ 477 w 10000"/>
              <a:gd name="connsiteY49" fmla="*/ 969 h 9950"/>
              <a:gd name="connsiteX50" fmla="*/ 147 w 10000"/>
              <a:gd name="connsiteY50" fmla="*/ 459 h 9950"/>
              <a:gd name="connsiteX51" fmla="*/ 257 w 10000"/>
              <a:gd name="connsiteY51" fmla="*/ 0 h 9950"/>
              <a:gd name="connsiteX0" fmla="*/ 257 w 10000"/>
              <a:gd name="connsiteY0" fmla="*/ 0 h 9753"/>
              <a:gd name="connsiteX1" fmla="*/ 8448 w 10000"/>
              <a:gd name="connsiteY1" fmla="*/ 90 h 9753"/>
              <a:gd name="connsiteX2" fmla="*/ 8353 w 10000"/>
              <a:gd name="connsiteY2" fmla="*/ 564 h 9753"/>
              <a:gd name="connsiteX3" fmla="*/ 8682 w 10000"/>
              <a:gd name="connsiteY3" fmla="*/ 974 h 9753"/>
              <a:gd name="connsiteX4" fmla="*/ 8631 w 10000"/>
              <a:gd name="connsiteY4" fmla="*/ 1270 h 9753"/>
              <a:gd name="connsiteX5" fmla="*/ 8426 w 10000"/>
              <a:gd name="connsiteY5" fmla="*/ 1948 h 9753"/>
              <a:gd name="connsiteX6" fmla="*/ 8537 w 10000"/>
              <a:gd name="connsiteY6" fmla="*/ 2205 h 9753"/>
              <a:gd name="connsiteX7" fmla="*/ 8572 w 10000"/>
              <a:gd name="connsiteY7" fmla="*/ 2515 h 9753"/>
              <a:gd name="connsiteX8" fmla="*/ 8976 w 10000"/>
              <a:gd name="connsiteY8" fmla="*/ 3026 h 9753"/>
              <a:gd name="connsiteX9" fmla="*/ 9458 w 10000"/>
              <a:gd name="connsiteY9" fmla="*/ 3346 h 9753"/>
              <a:gd name="connsiteX10" fmla="*/ 9561 w 10000"/>
              <a:gd name="connsiteY10" fmla="*/ 3950 h 9753"/>
              <a:gd name="connsiteX11" fmla="*/ 9743 w 10000"/>
              <a:gd name="connsiteY11" fmla="*/ 4308 h 9753"/>
              <a:gd name="connsiteX12" fmla="*/ 9890 w 10000"/>
              <a:gd name="connsiteY12" fmla="*/ 4565 h 9753"/>
              <a:gd name="connsiteX13" fmla="*/ 10000 w 10000"/>
              <a:gd name="connsiteY13" fmla="*/ 5334 h 9753"/>
              <a:gd name="connsiteX14" fmla="*/ 9781 w 10000"/>
              <a:gd name="connsiteY14" fmla="*/ 5794 h 9753"/>
              <a:gd name="connsiteX15" fmla="*/ 9670 w 10000"/>
              <a:gd name="connsiteY15" fmla="*/ 6052 h 9753"/>
              <a:gd name="connsiteX16" fmla="*/ 9670 w 10000"/>
              <a:gd name="connsiteY16" fmla="*/ 6513 h 9753"/>
              <a:gd name="connsiteX17" fmla="*/ 9233 w 10000"/>
              <a:gd name="connsiteY17" fmla="*/ 6460 h 9753"/>
              <a:gd name="connsiteX18" fmla="*/ 8902 w 10000"/>
              <a:gd name="connsiteY18" fmla="*/ 6718 h 9753"/>
              <a:gd name="connsiteX19" fmla="*/ 8756 w 10000"/>
              <a:gd name="connsiteY19" fmla="*/ 6923 h 9753"/>
              <a:gd name="connsiteX20" fmla="*/ 8572 w 10000"/>
              <a:gd name="connsiteY20" fmla="*/ 7333 h 9753"/>
              <a:gd name="connsiteX21" fmla="*/ 8609 w 10000"/>
              <a:gd name="connsiteY21" fmla="*/ 7694 h 9753"/>
              <a:gd name="connsiteX22" fmla="*/ 8793 w 10000"/>
              <a:gd name="connsiteY22" fmla="*/ 8308 h 9753"/>
              <a:gd name="connsiteX23" fmla="*/ 8537 w 10000"/>
              <a:gd name="connsiteY23" fmla="*/ 8668 h 9753"/>
              <a:gd name="connsiteX24" fmla="*/ 8170 w 10000"/>
              <a:gd name="connsiteY24" fmla="*/ 9486 h 9753"/>
              <a:gd name="connsiteX25" fmla="*/ 8097 w 10000"/>
              <a:gd name="connsiteY25" fmla="*/ 9743 h 9753"/>
              <a:gd name="connsiteX26" fmla="*/ 7766 w 10000"/>
              <a:gd name="connsiteY26" fmla="*/ 9691 h 9753"/>
              <a:gd name="connsiteX27" fmla="*/ 7546 w 10000"/>
              <a:gd name="connsiteY27" fmla="*/ 9590 h 9753"/>
              <a:gd name="connsiteX28" fmla="*/ 7400 w 10000"/>
              <a:gd name="connsiteY28" fmla="*/ 9486 h 9753"/>
              <a:gd name="connsiteX29" fmla="*/ 1502 w 10000"/>
              <a:gd name="connsiteY29" fmla="*/ 9691 h 9753"/>
              <a:gd name="connsiteX30" fmla="*/ 1428 w 10000"/>
              <a:gd name="connsiteY30" fmla="*/ 9231 h 9753"/>
              <a:gd name="connsiteX31" fmla="*/ 1428 w 10000"/>
              <a:gd name="connsiteY31" fmla="*/ 9131 h 9753"/>
              <a:gd name="connsiteX32" fmla="*/ 1428 w 10000"/>
              <a:gd name="connsiteY32" fmla="*/ 8770 h 9753"/>
              <a:gd name="connsiteX33" fmla="*/ 1466 w 10000"/>
              <a:gd name="connsiteY33" fmla="*/ 8463 h 9753"/>
              <a:gd name="connsiteX34" fmla="*/ 1392 w 10000"/>
              <a:gd name="connsiteY34" fmla="*/ 8001 h 9753"/>
              <a:gd name="connsiteX35" fmla="*/ 1246 w 10000"/>
              <a:gd name="connsiteY35" fmla="*/ 7434 h 9753"/>
              <a:gd name="connsiteX36" fmla="*/ 1173 w 10000"/>
              <a:gd name="connsiteY36" fmla="*/ 7026 h 9753"/>
              <a:gd name="connsiteX37" fmla="*/ 1356 w 10000"/>
              <a:gd name="connsiteY37" fmla="*/ 6718 h 9753"/>
              <a:gd name="connsiteX38" fmla="*/ 1062 w 10000"/>
              <a:gd name="connsiteY38" fmla="*/ 6257 h 9753"/>
              <a:gd name="connsiteX39" fmla="*/ 1062 w 10000"/>
              <a:gd name="connsiteY39" fmla="*/ 6155 h 9753"/>
              <a:gd name="connsiteX40" fmla="*/ 1100 w 10000"/>
              <a:gd name="connsiteY40" fmla="*/ 5642 h 9753"/>
              <a:gd name="connsiteX41" fmla="*/ 953 w 10000"/>
              <a:gd name="connsiteY41" fmla="*/ 5230 h 9753"/>
              <a:gd name="connsiteX42" fmla="*/ 696 w 10000"/>
              <a:gd name="connsiteY42" fmla="*/ 4410 h 9753"/>
              <a:gd name="connsiteX43" fmla="*/ 623 w 10000"/>
              <a:gd name="connsiteY43" fmla="*/ 3795 h 9753"/>
              <a:gd name="connsiteX44" fmla="*/ 623 w 10000"/>
              <a:gd name="connsiteY44" fmla="*/ 3384 h 9753"/>
              <a:gd name="connsiteX45" fmla="*/ 0 w 10000"/>
              <a:gd name="connsiteY45" fmla="*/ 2566 h 9753"/>
              <a:gd name="connsiteX46" fmla="*/ 477 w 10000"/>
              <a:gd name="connsiteY46" fmla="*/ 2000 h 9753"/>
              <a:gd name="connsiteX47" fmla="*/ 477 w 10000"/>
              <a:gd name="connsiteY47" fmla="*/ 1745 h 9753"/>
              <a:gd name="connsiteX48" fmla="*/ 477 w 10000"/>
              <a:gd name="connsiteY48" fmla="*/ 974 h 9753"/>
              <a:gd name="connsiteX49" fmla="*/ 147 w 10000"/>
              <a:gd name="connsiteY49" fmla="*/ 461 h 9753"/>
              <a:gd name="connsiteX50" fmla="*/ 257 w 10000"/>
              <a:gd name="connsiteY50" fmla="*/ 0 h 9753"/>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428 w 10000"/>
              <a:gd name="connsiteY30" fmla="*/ 9362 h 10000"/>
              <a:gd name="connsiteX31" fmla="*/ 1428 w 10000"/>
              <a:gd name="connsiteY31" fmla="*/ 8992 h 10000"/>
              <a:gd name="connsiteX32" fmla="*/ 1466 w 10000"/>
              <a:gd name="connsiteY32" fmla="*/ 8677 h 10000"/>
              <a:gd name="connsiteX33" fmla="*/ 1392 w 10000"/>
              <a:gd name="connsiteY33" fmla="*/ 8204 h 10000"/>
              <a:gd name="connsiteX34" fmla="*/ 1246 w 10000"/>
              <a:gd name="connsiteY34" fmla="*/ 7622 h 10000"/>
              <a:gd name="connsiteX35" fmla="*/ 1173 w 10000"/>
              <a:gd name="connsiteY35" fmla="*/ 7204 h 10000"/>
              <a:gd name="connsiteX36" fmla="*/ 1356 w 10000"/>
              <a:gd name="connsiteY36" fmla="*/ 68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147 w 10000"/>
              <a:gd name="connsiteY48" fmla="*/ 473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428 w 10000"/>
              <a:gd name="connsiteY31" fmla="*/ 8992 h 10000"/>
              <a:gd name="connsiteX32" fmla="*/ 1466 w 10000"/>
              <a:gd name="connsiteY32" fmla="*/ 8677 h 10000"/>
              <a:gd name="connsiteX33" fmla="*/ 1392 w 10000"/>
              <a:gd name="connsiteY33" fmla="*/ 8204 h 10000"/>
              <a:gd name="connsiteX34" fmla="*/ 1246 w 10000"/>
              <a:gd name="connsiteY34" fmla="*/ 7622 h 10000"/>
              <a:gd name="connsiteX35" fmla="*/ 1173 w 10000"/>
              <a:gd name="connsiteY35" fmla="*/ 7204 h 10000"/>
              <a:gd name="connsiteX36" fmla="*/ 1356 w 10000"/>
              <a:gd name="connsiteY36" fmla="*/ 68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147 w 10000"/>
              <a:gd name="connsiteY48" fmla="*/ 473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120 w 10000"/>
              <a:gd name="connsiteY31" fmla="*/ 8931 h 10000"/>
              <a:gd name="connsiteX32" fmla="*/ 1466 w 10000"/>
              <a:gd name="connsiteY32" fmla="*/ 8677 h 10000"/>
              <a:gd name="connsiteX33" fmla="*/ 1392 w 10000"/>
              <a:gd name="connsiteY33" fmla="*/ 8204 h 10000"/>
              <a:gd name="connsiteX34" fmla="*/ 1246 w 10000"/>
              <a:gd name="connsiteY34" fmla="*/ 7622 h 10000"/>
              <a:gd name="connsiteX35" fmla="*/ 1173 w 10000"/>
              <a:gd name="connsiteY35" fmla="*/ 7204 h 10000"/>
              <a:gd name="connsiteX36" fmla="*/ 1356 w 10000"/>
              <a:gd name="connsiteY36" fmla="*/ 68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147 w 10000"/>
              <a:gd name="connsiteY48" fmla="*/ 473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120 w 10000"/>
              <a:gd name="connsiteY31" fmla="*/ 8931 h 10000"/>
              <a:gd name="connsiteX32" fmla="*/ 1145 w 10000"/>
              <a:gd name="connsiteY32" fmla="*/ 8453 h 10000"/>
              <a:gd name="connsiteX33" fmla="*/ 1392 w 10000"/>
              <a:gd name="connsiteY33" fmla="*/ 8204 h 10000"/>
              <a:gd name="connsiteX34" fmla="*/ 1246 w 10000"/>
              <a:gd name="connsiteY34" fmla="*/ 7622 h 10000"/>
              <a:gd name="connsiteX35" fmla="*/ 1173 w 10000"/>
              <a:gd name="connsiteY35" fmla="*/ 7204 h 10000"/>
              <a:gd name="connsiteX36" fmla="*/ 1356 w 10000"/>
              <a:gd name="connsiteY36" fmla="*/ 68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147 w 10000"/>
              <a:gd name="connsiteY48" fmla="*/ 473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120 w 10000"/>
              <a:gd name="connsiteY31" fmla="*/ 8931 h 10000"/>
              <a:gd name="connsiteX32" fmla="*/ 1145 w 10000"/>
              <a:gd name="connsiteY32" fmla="*/ 8453 h 10000"/>
              <a:gd name="connsiteX33" fmla="*/ 1167 w 10000"/>
              <a:gd name="connsiteY33" fmla="*/ 8079 h 10000"/>
              <a:gd name="connsiteX34" fmla="*/ 1246 w 10000"/>
              <a:gd name="connsiteY34" fmla="*/ 7622 h 10000"/>
              <a:gd name="connsiteX35" fmla="*/ 1173 w 10000"/>
              <a:gd name="connsiteY35" fmla="*/ 7204 h 10000"/>
              <a:gd name="connsiteX36" fmla="*/ 1356 w 10000"/>
              <a:gd name="connsiteY36" fmla="*/ 68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147 w 10000"/>
              <a:gd name="connsiteY48" fmla="*/ 473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120 w 10000"/>
              <a:gd name="connsiteY31" fmla="*/ 8931 h 10000"/>
              <a:gd name="connsiteX32" fmla="*/ 1145 w 10000"/>
              <a:gd name="connsiteY32" fmla="*/ 8453 h 10000"/>
              <a:gd name="connsiteX33" fmla="*/ 1167 w 10000"/>
              <a:gd name="connsiteY33" fmla="*/ 8079 h 10000"/>
              <a:gd name="connsiteX34" fmla="*/ 1246 w 10000"/>
              <a:gd name="connsiteY34" fmla="*/ 7622 h 10000"/>
              <a:gd name="connsiteX35" fmla="*/ 1173 w 10000"/>
              <a:gd name="connsiteY35" fmla="*/ 7204 h 10000"/>
              <a:gd name="connsiteX36" fmla="*/ 1051 w 10000"/>
              <a:gd name="connsiteY36" fmla="*/ 67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147 w 10000"/>
              <a:gd name="connsiteY48" fmla="*/ 473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120 w 10000"/>
              <a:gd name="connsiteY31" fmla="*/ 8931 h 10000"/>
              <a:gd name="connsiteX32" fmla="*/ 1145 w 10000"/>
              <a:gd name="connsiteY32" fmla="*/ 8453 h 10000"/>
              <a:gd name="connsiteX33" fmla="*/ 1167 w 10000"/>
              <a:gd name="connsiteY33" fmla="*/ 8079 h 10000"/>
              <a:gd name="connsiteX34" fmla="*/ 1246 w 10000"/>
              <a:gd name="connsiteY34" fmla="*/ 7622 h 10000"/>
              <a:gd name="connsiteX35" fmla="*/ 1173 w 10000"/>
              <a:gd name="connsiteY35" fmla="*/ 7204 h 10000"/>
              <a:gd name="connsiteX36" fmla="*/ 1051 w 10000"/>
              <a:gd name="connsiteY36" fmla="*/ 67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532 w 10000"/>
              <a:gd name="connsiteY48" fmla="*/ 549 h 10000"/>
              <a:gd name="connsiteX49" fmla="*/ 257 w 10000"/>
              <a:gd name="connsiteY49" fmla="*/ 0 h 10000"/>
              <a:gd name="connsiteX0" fmla="*/ 257 w 10000"/>
              <a:gd name="connsiteY0" fmla="*/ 0 h 10000"/>
              <a:gd name="connsiteX1" fmla="*/ 8448 w 10000"/>
              <a:gd name="connsiteY1" fmla="*/ 92 h 10000"/>
              <a:gd name="connsiteX2" fmla="*/ 8353 w 10000"/>
              <a:gd name="connsiteY2" fmla="*/ 578 h 10000"/>
              <a:gd name="connsiteX3" fmla="*/ 8682 w 10000"/>
              <a:gd name="connsiteY3" fmla="*/ 999 h 10000"/>
              <a:gd name="connsiteX4" fmla="*/ 8631 w 10000"/>
              <a:gd name="connsiteY4" fmla="*/ 1302 h 10000"/>
              <a:gd name="connsiteX5" fmla="*/ 8426 w 10000"/>
              <a:gd name="connsiteY5" fmla="*/ 1997 h 10000"/>
              <a:gd name="connsiteX6" fmla="*/ 8537 w 10000"/>
              <a:gd name="connsiteY6" fmla="*/ 2261 h 10000"/>
              <a:gd name="connsiteX7" fmla="*/ 8572 w 10000"/>
              <a:gd name="connsiteY7" fmla="*/ 2579 h 10000"/>
              <a:gd name="connsiteX8" fmla="*/ 8976 w 10000"/>
              <a:gd name="connsiteY8" fmla="*/ 3103 h 10000"/>
              <a:gd name="connsiteX9" fmla="*/ 9458 w 10000"/>
              <a:gd name="connsiteY9" fmla="*/ 3431 h 10000"/>
              <a:gd name="connsiteX10" fmla="*/ 9561 w 10000"/>
              <a:gd name="connsiteY10" fmla="*/ 4050 h 10000"/>
              <a:gd name="connsiteX11" fmla="*/ 9743 w 10000"/>
              <a:gd name="connsiteY11" fmla="*/ 4417 h 10000"/>
              <a:gd name="connsiteX12" fmla="*/ 9890 w 10000"/>
              <a:gd name="connsiteY12" fmla="*/ 4681 h 10000"/>
              <a:gd name="connsiteX13" fmla="*/ 10000 w 10000"/>
              <a:gd name="connsiteY13" fmla="*/ 5469 h 10000"/>
              <a:gd name="connsiteX14" fmla="*/ 9781 w 10000"/>
              <a:gd name="connsiteY14" fmla="*/ 5941 h 10000"/>
              <a:gd name="connsiteX15" fmla="*/ 9670 w 10000"/>
              <a:gd name="connsiteY15" fmla="*/ 6205 h 10000"/>
              <a:gd name="connsiteX16" fmla="*/ 9670 w 10000"/>
              <a:gd name="connsiteY16" fmla="*/ 6678 h 10000"/>
              <a:gd name="connsiteX17" fmla="*/ 9233 w 10000"/>
              <a:gd name="connsiteY17" fmla="*/ 6624 h 10000"/>
              <a:gd name="connsiteX18" fmla="*/ 8902 w 10000"/>
              <a:gd name="connsiteY18" fmla="*/ 6888 h 10000"/>
              <a:gd name="connsiteX19" fmla="*/ 8756 w 10000"/>
              <a:gd name="connsiteY19" fmla="*/ 7098 h 10000"/>
              <a:gd name="connsiteX20" fmla="*/ 8572 w 10000"/>
              <a:gd name="connsiteY20" fmla="*/ 7519 h 10000"/>
              <a:gd name="connsiteX21" fmla="*/ 8609 w 10000"/>
              <a:gd name="connsiteY21" fmla="*/ 7889 h 10000"/>
              <a:gd name="connsiteX22" fmla="*/ 8793 w 10000"/>
              <a:gd name="connsiteY22" fmla="*/ 8518 h 10000"/>
              <a:gd name="connsiteX23" fmla="*/ 8537 w 10000"/>
              <a:gd name="connsiteY23" fmla="*/ 8888 h 10000"/>
              <a:gd name="connsiteX24" fmla="*/ 8170 w 10000"/>
              <a:gd name="connsiteY24" fmla="*/ 9726 h 10000"/>
              <a:gd name="connsiteX25" fmla="*/ 8097 w 10000"/>
              <a:gd name="connsiteY25" fmla="*/ 9990 h 10000"/>
              <a:gd name="connsiteX26" fmla="*/ 7766 w 10000"/>
              <a:gd name="connsiteY26" fmla="*/ 9936 h 10000"/>
              <a:gd name="connsiteX27" fmla="*/ 7400 w 10000"/>
              <a:gd name="connsiteY27" fmla="*/ 9726 h 10000"/>
              <a:gd name="connsiteX28" fmla="*/ 1502 w 10000"/>
              <a:gd name="connsiteY28" fmla="*/ 9936 h 10000"/>
              <a:gd name="connsiteX29" fmla="*/ 1428 w 10000"/>
              <a:gd name="connsiteY29" fmla="*/ 9465 h 10000"/>
              <a:gd name="connsiteX30" fmla="*/ 1223 w 10000"/>
              <a:gd name="connsiteY30" fmla="*/ 9322 h 10000"/>
              <a:gd name="connsiteX31" fmla="*/ 1120 w 10000"/>
              <a:gd name="connsiteY31" fmla="*/ 8931 h 10000"/>
              <a:gd name="connsiteX32" fmla="*/ 1145 w 10000"/>
              <a:gd name="connsiteY32" fmla="*/ 8453 h 10000"/>
              <a:gd name="connsiteX33" fmla="*/ 1167 w 10000"/>
              <a:gd name="connsiteY33" fmla="*/ 8079 h 10000"/>
              <a:gd name="connsiteX34" fmla="*/ 1246 w 10000"/>
              <a:gd name="connsiteY34" fmla="*/ 7622 h 10000"/>
              <a:gd name="connsiteX35" fmla="*/ 1173 w 10000"/>
              <a:gd name="connsiteY35" fmla="*/ 7204 h 10000"/>
              <a:gd name="connsiteX36" fmla="*/ 1051 w 10000"/>
              <a:gd name="connsiteY36" fmla="*/ 6788 h 10000"/>
              <a:gd name="connsiteX37" fmla="*/ 1062 w 10000"/>
              <a:gd name="connsiteY37" fmla="*/ 6415 h 10000"/>
              <a:gd name="connsiteX38" fmla="*/ 1062 w 10000"/>
              <a:gd name="connsiteY38" fmla="*/ 6311 h 10000"/>
              <a:gd name="connsiteX39" fmla="*/ 1100 w 10000"/>
              <a:gd name="connsiteY39" fmla="*/ 5785 h 10000"/>
              <a:gd name="connsiteX40" fmla="*/ 953 w 10000"/>
              <a:gd name="connsiteY40" fmla="*/ 5362 h 10000"/>
              <a:gd name="connsiteX41" fmla="*/ 696 w 10000"/>
              <a:gd name="connsiteY41" fmla="*/ 4522 h 10000"/>
              <a:gd name="connsiteX42" fmla="*/ 623 w 10000"/>
              <a:gd name="connsiteY42" fmla="*/ 3891 h 10000"/>
              <a:gd name="connsiteX43" fmla="*/ 623 w 10000"/>
              <a:gd name="connsiteY43" fmla="*/ 3470 h 10000"/>
              <a:gd name="connsiteX44" fmla="*/ 0 w 10000"/>
              <a:gd name="connsiteY44" fmla="*/ 2631 h 10000"/>
              <a:gd name="connsiteX45" fmla="*/ 477 w 10000"/>
              <a:gd name="connsiteY45" fmla="*/ 2051 h 10000"/>
              <a:gd name="connsiteX46" fmla="*/ 477 w 10000"/>
              <a:gd name="connsiteY46" fmla="*/ 1789 h 10000"/>
              <a:gd name="connsiteX47" fmla="*/ 477 w 10000"/>
              <a:gd name="connsiteY47" fmla="*/ 999 h 10000"/>
              <a:gd name="connsiteX48" fmla="*/ 532 w 10000"/>
              <a:gd name="connsiteY48" fmla="*/ 549 h 10000"/>
              <a:gd name="connsiteX49" fmla="*/ 4732 w 10000"/>
              <a:gd name="connsiteY49" fmla="*/ 478 h 10000"/>
              <a:gd name="connsiteX0" fmla="*/ 8448 w 10000"/>
              <a:gd name="connsiteY0" fmla="*/ 0 h 9908"/>
              <a:gd name="connsiteX1" fmla="*/ 8353 w 10000"/>
              <a:gd name="connsiteY1" fmla="*/ 486 h 9908"/>
              <a:gd name="connsiteX2" fmla="*/ 8682 w 10000"/>
              <a:gd name="connsiteY2" fmla="*/ 907 h 9908"/>
              <a:gd name="connsiteX3" fmla="*/ 8631 w 10000"/>
              <a:gd name="connsiteY3" fmla="*/ 1210 h 9908"/>
              <a:gd name="connsiteX4" fmla="*/ 8426 w 10000"/>
              <a:gd name="connsiteY4" fmla="*/ 1905 h 9908"/>
              <a:gd name="connsiteX5" fmla="*/ 8537 w 10000"/>
              <a:gd name="connsiteY5" fmla="*/ 2169 h 9908"/>
              <a:gd name="connsiteX6" fmla="*/ 8572 w 10000"/>
              <a:gd name="connsiteY6" fmla="*/ 2487 h 9908"/>
              <a:gd name="connsiteX7" fmla="*/ 8976 w 10000"/>
              <a:gd name="connsiteY7" fmla="*/ 3011 h 9908"/>
              <a:gd name="connsiteX8" fmla="*/ 9458 w 10000"/>
              <a:gd name="connsiteY8" fmla="*/ 3339 h 9908"/>
              <a:gd name="connsiteX9" fmla="*/ 9561 w 10000"/>
              <a:gd name="connsiteY9" fmla="*/ 3958 h 9908"/>
              <a:gd name="connsiteX10" fmla="*/ 9743 w 10000"/>
              <a:gd name="connsiteY10" fmla="*/ 4325 h 9908"/>
              <a:gd name="connsiteX11" fmla="*/ 9890 w 10000"/>
              <a:gd name="connsiteY11" fmla="*/ 4589 h 9908"/>
              <a:gd name="connsiteX12" fmla="*/ 10000 w 10000"/>
              <a:gd name="connsiteY12" fmla="*/ 5377 h 9908"/>
              <a:gd name="connsiteX13" fmla="*/ 9781 w 10000"/>
              <a:gd name="connsiteY13" fmla="*/ 5849 h 9908"/>
              <a:gd name="connsiteX14" fmla="*/ 9670 w 10000"/>
              <a:gd name="connsiteY14" fmla="*/ 6113 h 9908"/>
              <a:gd name="connsiteX15" fmla="*/ 9670 w 10000"/>
              <a:gd name="connsiteY15" fmla="*/ 6586 h 9908"/>
              <a:gd name="connsiteX16" fmla="*/ 9233 w 10000"/>
              <a:gd name="connsiteY16" fmla="*/ 6532 h 9908"/>
              <a:gd name="connsiteX17" fmla="*/ 8902 w 10000"/>
              <a:gd name="connsiteY17" fmla="*/ 6796 h 9908"/>
              <a:gd name="connsiteX18" fmla="*/ 8756 w 10000"/>
              <a:gd name="connsiteY18" fmla="*/ 7006 h 9908"/>
              <a:gd name="connsiteX19" fmla="*/ 8572 w 10000"/>
              <a:gd name="connsiteY19" fmla="*/ 7427 h 9908"/>
              <a:gd name="connsiteX20" fmla="*/ 8609 w 10000"/>
              <a:gd name="connsiteY20" fmla="*/ 7797 h 9908"/>
              <a:gd name="connsiteX21" fmla="*/ 8793 w 10000"/>
              <a:gd name="connsiteY21" fmla="*/ 8426 h 9908"/>
              <a:gd name="connsiteX22" fmla="*/ 8537 w 10000"/>
              <a:gd name="connsiteY22" fmla="*/ 8796 h 9908"/>
              <a:gd name="connsiteX23" fmla="*/ 8170 w 10000"/>
              <a:gd name="connsiteY23" fmla="*/ 9634 h 9908"/>
              <a:gd name="connsiteX24" fmla="*/ 8097 w 10000"/>
              <a:gd name="connsiteY24" fmla="*/ 9898 h 9908"/>
              <a:gd name="connsiteX25" fmla="*/ 7766 w 10000"/>
              <a:gd name="connsiteY25" fmla="*/ 9844 h 9908"/>
              <a:gd name="connsiteX26" fmla="*/ 7400 w 10000"/>
              <a:gd name="connsiteY26" fmla="*/ 9634 h 9908"/>
              <a:gd name="connsiteX27" fmla="*/ 1502 w 10000"/>
              <a:gd name="connsiteY27" fmla="*/ 9844 h 9908"/>
              <a:gd name="connsiteX28" fmla="*/ 1428 w 10000"/>
              <a:gd name="connsiteY28" fmla="*/ 9373 h 9908"/>
              <a:gd name="connsiteX29" fmla="*/ 1223 w 10000"/>
              <a:gd name="connsiteY29" fmla="*/ 9230 h 9908"/>
              <a:gd name="connsiteX30" fmla="*/ 1120 w 10000"/>
              <a:gd name="connsiteY30" fmla="*/ 8839 h 9908"/>
              <a:gd name="connsiteX31" fmla="*/ 1145 w 10000"/>
              <a:gd name="connsiteY31" fmla="*/ 8361 h 9908"/>
              <a:gd name="connsiteX32" fmla="*/ 1167 w 10000"/>
              <a:gd name="connsiteY32" fmla="*/ 7987 h 9908"/>
              <a:gd name="connsiteX33" fmla="*/ 1246 w 10000"/>
              <a:gd name="connsiteY33" fmla="*/ 7530 h 9908"/>
              <a:gd name="connsiteX34" fmla="*/ 1173 w 10000"/>
              <a:gd name="connsiteY34" fmla="*/ 7112 h 9908"/>
              <a:gd name="connsiteX35" fmla="*/ 1051 w 10000"/>
              <a:gd name="connsiteY35" fmla="*/ 6696 h 9908"/>
              <a:gd name="connsiteX36" fmla="*/ 1062 w 10000"/>
              <a:gd name="connsiteY36" fmla="*/ 6323 h 9908"/>
              <a:gd name="connsiteX37" fmla="*/ 1062 w 10000"/>
              <a:gd name="connsiteY37" fmla="*/ 6219 h 9908"/>
              <a:gd name="connsiteX38" fmla="*/ 1100 w 10000"/>
              <a:gd name="connsiteY38" fmla="*/ 5693 h 9908"/>
              <a:gd name="connsiteX39" fmla="*/ 953 w 10000"/>
              <a:gd name="connsiteY39" fmla="*/ 5270 h 9908"/>
              <a:gd name="connsiteX40" fmla="*/ 696 w 10000"/>
              <a:gd name="connsiteY40" fmla="*/ 4430 h 9908"/>
              <a:gd name="connsiteX41" fmla="*/ 623 w 10000"/>
              <a:gd name="connsiteY41" fmla="*/ 3799 h 9908"/>
              <a:gd name="connsiteX42" fmla="*/ 623 w 10000"/>
              <a:gd name="connsiteY42" fmla="*/ 3378 h 9908"/>
              <a:gd name="connsiteX43" fmla="*/ 0 w 10000"/>
              <a:gd name="connsiteY43" fmla="*/ 2539 h 9908"/>
              <a:gd name="connsiteX44" fmla="*/ 477 w 10000"/>
              <a:gd name="connsiteY44" fmla="*/ 1959 h 9908"/>
              <a:gd name="connsiteX45" fmla="*/ 477 w 10000"/>
              <a:gd name="connsiteY45" fmla="*/ 1697 h 9908"/>
              <a:gd name="connsiteX46" fmla="*/ 477 w 10000"/>
              <a:gd name="connsiteY46" fmla="*/ 907 h 9908"/>
              <a:gd name="connsiteX47" fmla="*/ 532 w 10000"/>
              <a:gd name="connsiteY47" fmla="*/ 457 h 9908"/>
              <a:gd name="connsiteX48" fmla="*/ 4732 w 10000"/>
              <a:gd name="connsiteY48" fmla="*/ 386 h 9908"/>
              <a:gd name="connsiteX0" fmla="*/ 8448 w 10000"/>
              <a:gd name="connsiteY0" fmla="*/ 79 h 10079"/>
              <a:gd name="connsiteX1" fmla="*/ 8353 w 10000"/>
              <a:gd name="connsiteY1" fmla="*/ 570 h 10079"/>
              <a:gd name="connsiteX2" fmla="*/ 8682 w 10000"/>
              <a:gd name="connsiteY2" fmla="*/ 994 h 10079"/>
              <a:gd name="connsiteX3" fmla="*/ 8631 w 10000"/>
              <a:gd name="connsiteY3" fmla="*/ 1300 h 10079"/>
              <a:gd name="connsiteX4" fmla="*/ 8426 w 10000"/>
              <a:gd name="connsiteY4" fmla="*/ 2002 h 10079"/>
              <a:gd name="connsiteX5" fmla="*/ 8537 w 10000"/>
              <a:gd name="connsiteY5" fmla="*/ 2268 h 10079"/>
              <a:gd name="connsiteX6" fmla="*/ 8572 w 10000"/>
              <a:gd name="connsiteY6" fmla="*/ 2589 h 10079"/>
              <a:gd name="connsiteX7" fmla="*/ 8976 w 10000"/>
              <a:gd name="connsiteY7" fmla="*/ 3118 h 10079"/>
              <a:gd name="connsiteX8" fmla="*/ 9458 w 10000"/>
              <a:gd name="connsiteY8" fmla="*/ 3449 h 10079"/>
              <a:gd name="connsiteX9" fmla="*/ 9561 w 10000"/>
              <a:gd name="connsiteY9" fmla="*/ 4074 h 10079"/>
              <a:gd name="connsiteX10" fmla="*/ 9743 w 10000"/>
              <a:gd name="connsiteY10" fmla="*/ 4444 h 10079"/>
              <a:gd name="connsiteX11" fmla="*/ 9890 w 10000"/>
              <a:gd name="connsiteY11" fmla="*/ 4711 h 10079"/>
              <a:gd name="connsiteX12" fmla="*/ 10000 w 10000"/>
              <a:gd name="connsiteY12" fmla="*/ 5506 h 10079"/>
              <a:gd name="connsiteX13" fmla="*/ 9781 w 10000"/>
              <a:gd name="connsiteY13" fmla="*/ 5982 h 10079"/>
              <a:gd name="connsiteX14" fmla="*/ 9670 w 10000"/>
              <a:gd name="connsiteY14" fmla="*/ 6249 h 10079"/>
              <a:gd name="connsiteX15" fmla="*/ 9670 w 10000"/>
              <a:gd name="connsiteY15" fmla="*/ 6726 h 10079"/>
              <a:gd name="connsiteX16" fmla="*/ 9233 w 10000"/>
              <a:gd name="connsiteY16" fmla="*/ 6672 h 10079"/>
              <a:gd name="connsiteX17" fmla="*/ 8902 w 10000"/>
              <a:gd name="connsiteY17" fmla="*/ 6938 h 10079"/>
              <a:gd name="connsiteX18" fmla="*/ 8756 w 10000"/>
              <a:gd name="connsiteY18" fmla="*/ 7150 h 10079"/>
              <a:gd name="connsiteX19" fmla="*/ 8572 w 10000"/>
              <a:gd name="connsiteY19" fmla="*/ 7575 h 10079"/>
              <a:gd name="connsiteX20" fmla="*/ 8609 w 10000"/>
              <a:gd name="connsiteY20" fmla="*/ 7948 h 10079"/>
              <a:gd name="connsiteX21" fmla="*/ 8793 w 10000"/>
              <a:gd name="connsiteY21" fmla="*/ 8583 h 10079"/>
              <a:gd name="connsiteX22" fmla="*/ 8537 w 10000"/>
              <a:gd name="connsiteY22" fmla="*/ 8957 h 10079"/>
              <a:gd name="connsiteX23" fmla="*/ 8170 w 10000"/>
              <a:gd name="connsiteY23" fmla="*/ 9802 h 10079"/>
              <a:gd name="connsiteX24" fmla="*/ 8097 w 10000"/>
              <a:gd name="connsiteY24" fmla="*/ 10069 h 10079"/>
              <a:gd name="connsiteX25" fmla="*/ 7766 w 10000"/>
              <a:gd name="connsiteY25" fmla="*/ 10014 h 10079"/>
              <a:gd name="connsiteX26" fmla="*/ 7400 w 10000"/>
              <a:gd name="connsiteY26" fmla="*/ 9802 h 10079"/>
              <a:gd name="connsiteX27" fmla="*/ 1502 w 10000"/>
              <a:gd name="connsiteY27" fmla="*/ 10014 h 10079"/>
              <a:gd name="connsiteX28" fmla="*/ 1428 w 10000"/>
              <a:gd name="connsiteY28" fmla="*/ 9539 h 10079"/>
              <a:gd name="connsiteX29" fmla="*/ 1223 w 10000"/>
              <a:gd name="connsiteY29" fmla="*/ 9395 h 10079"/>
              <a:gd name="connsiteX30" fmla="*/ 1120 w 10000"/>
              <a:gd name="connsiteY30" fmla="*/ 9000 h 10079"/>
              <a:gd name="connsiteX31" fmla="*/ 1145 w 10000"/>
              <a:gd name="connsiteY31" fmla="*/ 8518 h 10079"/>
              <a:gd name="connsiteX32" fmla="*/ 1167 w 10000"/>
              <a:gd name="connsiteY32" fmla="*/ 8140 h 10079"/>
              <a:gd name="connsiteX33" fmla="*/ 1246 w 10000"/>
              <a:gd name="connsiteY33" fmla="*/ 7679 h 10079"/>
              <a:gd name="connsiteX34" fmla="*/ 1173 w 10000"/>
              <a:gd name="connsiteY34" fmla="*/ 7257 h 10079"/>
              <a:gd name="connsiteX35" fmla="*/ 1051 w 10000"/>
              <a:gd name="connsiteY35" fmla="*/ 6837 h 10079"/>
              <a:gd name="connsiteX36" fmla="*/ 1062 w 10000"/>
              <a:gd name="connsiteY36" fmla="*/ 6461 h 10079"/>
              <a:gd name="connsiteX37" fmla="*/ 1062 w 10000"/>
              <a:gd name="connsiteY37" fmla="*/ 6356 h 10079"/>
              <a:gd name="connsiteX38" fmla="*/ 1100 w 10000"/>
              <a:gd name="connsiteY38" fmla="*/ 5825 h 10079"/>
              <a:gd name="connsiteX39" fmla="*/ 953 w 10000"/>
              <a:gd name="connsiteY39" fmla="*/ 5398 h 10079"/>
              <a:gd name="connsiteX40" fmla="*/ 696 w 10000"/>
              <a:gd name="connsiteY40" fmla="*/ 4550 h 10079"/>
              <a:gd name="connsiteX41" fmla="*/ 623 w 10000"/>
              <a:gd name="connsiteY41" fmla="*/ 3913 h 10079"/>
              <a:gd name="connsiteX42" fmla="*/ 623 w 10000"/>
              <a:gd name="connsiteY42" fmla="*/ 3488 h 10079"/>
              <a:gd name="connsiteX43" fmla="*/ 0 w 10000"/>
              <a:gd name="connsiteY43" fmla="*/ 2642 h 10079"/>
              <a:gd name="connsiteX44" fmla="*/ 477 w 10000"/>
              <a:gd name="connsiteY44" fmla="*/ 2056 h 10079"/>
              <a:gd name="connsiteX45" fmla="*/ 477 w 10000"/>
              <a:gd name="connsiteY45" fmla="*/ 1792 h 10079"/>
              <a:gd name="connsiteX46" fmla="*/ 477 w 10000"/>
              <a:gd name="connsiteY46" fmla="*/ 994 h 10079"/>
              <a:gd name="connsiteX47" fmla="*/ 575 w 10000"/>
              <a:gd name="connsiteY47" fmla="*/ 21 h 10079"/>
              <a:gd name="connsiteX48" fmla="*/ 4732 w 10000"/>
              <a:gd name="connsiteY48" fmla="*/ 469 h 10079"/>
              <a:gd name="connsiteX0" fmla="*/ 8448 w 10000"/>
              <a:gd name="connsiteY0" fmla="*/ 87 h 10087"/>
              <a:gd name="connsiteX1" fmla="*/ 8353 w 10000"/>
              <a:gd name="connsiteY1" fmla="*/ 578 h 10087"/>
              <a:gd name="connsiteX2" fmla="*/ 8682 w 10000"/>
              <a:gd name="connsiteY2" fmla="*/ 1002 h 10087"/>
              <a:gd name="connsiteX3" fmla="*/ 8631 w 10000"/>
              <a:gd name="connsiteY3" fmla="*/ 1308 h 10087"/>
              <a:gd name="connsiteX4" fmla="*/ 8426 w 10000"/>
              <a:gd name="connsiteY4" fmla="*/ 2010 h 10087"/>
              <a:gd name="connsiteX5" fmla="*/ 8537 w 10000"/>
              <a:gd name="connsiteY5" fmla="*/ 2276 h 10087"/>
              <a:gd name="connsiteX6" fmla="*/ 8572 w 10000"/>
              <a:gd name="connsiteY6" fmla="*/ 2597 h 10087"/>
              <a:gd name="connsiteX7" fmla="*/ 8976 w 10000"/>
              <a:gd name="connsiteY7" fmla="*/ 3126 h 10087"/>
              <a:gd name="connsiteX8" fmla="*/ 9458 w 10000"/>
              <a:gd name="connsiteY8" fmla="*/ 3457 h 10087"/>
              <a:gd name="connsiteX9" fmla="*/ 9561 w 10000"/>
              <a:gd name="connsiteY9" fmla="*/ 4082 h 10087"/>
              <a:gd name="connsiteX10" fmla="*/ 9743 w 10000"/>
              <a:gd name="connsiteY10" fmla="*/ 4452 h 10087"/>
              <a:gd name="connsiteX11" fmla="*/ 9890 w 10000"/>
              <a:gd name="connsiteY11" fmla="*/ 4719 h 10087"/>
              <a:gd name="connsiteX12" fmla="*/ 10000 w 10000"/>
              <a:gd name="connsiteY12" fmla="*/ 5514 h 10087"/>
              <a:gd name="connsiteX13" fmla="*/ 9781 w 10000"/>
              <a:gd name="connsiteY13" fmla="*/ 5990 h 10087"/>
              <a:gd name="connsiteX14" fmla="*/ 9670 w 10000"/>
              <a:gd name="connsiteY14" fmla="*/ 6257 h 10087"/>
              <a:gd name="connsiteX15" fmla="*/ 9670 w 10000"/>
              <a:gd name="connsiteY15" fmla="*/ 6734 h 10087"/>
              <a:gd name="connsiteX16" fmla="*/ 9233 w 10000"/>
              <a:gd name="connsiteY16" fmla="*/ 6680 h 10087"/>
              <a:gd name="connsiteX17" fmla="*/ 8902 w 10000"/>
              <a:gd name="connsiteY17" fmla="*/ 6946 h 10087"/>
              <a:gd name="connsiteX18" fmla="*/ 8756 w 10000"/>
              <a:gd name="connsiteY18" fmla="*/ 7158 h 10087"/>
              <a:gd name="connsiteX19" fmla="*/ 8572 w 10000"/>
              <a:gd name="connsiteY19" fmla="*/ 7583 h 10087"/>
              <a:gd name="connsiteX20" fmla="*/ 8609 w 10000"/>
              <a:gd name="connsiteY20" fmla="*/ 7956 h 10087"/>
              <a:gd name="connsiteX21" fmla="*/ 8793 w 10000"/>
              <a:gd name="connsiteY21" fmla="*/ 8591 h 10087"/>
              <a:gd name="connsiteX22" fmla="*/ 8537 w 10000"/>
              <a:gd name="connsiteY22" fmla="*/ 8965 h 10087"/>
              <a:gd name="connsiteX23" fmla="*/ 8170 w 10000"/>
              <a:gd name="connsiteY23" fmla="*/ 9810 h 10087"/>
              <a:gd name="connsiteX24" fmla="*/ 8097 w 10000"/>
              <a:gd name="connsiteY24" fmla="*/ 10077 h 10087"/>
              <a:gd name="connsiteX25" fmla="*/ 7766 w 10000"/>
              <a:gd name="connsiteY25" fmla="*/ 10022 h 10087"/>
              <a:gd name="connsiteX26" fmla="*/ 7400 w 10000"/>
              <a:gd name="connsiteY26" fmla="*/ 9810 h 10087"/>
              <a:gd name="connsiteX27" fmla="*/ 1502 w 10000"/>
              <a:gd name="connsiteY27" fmla="*/ 10022 h 10087"/>
              <a:gd name="connsiteX28" fmla="*/ 1428 w 10000"/>
              <a:gd name="connsiteY28" fmla="*/ 9547 h 10087"/>
              <a:gd name="connsiteX29" fmla="*/ 1223 w 10000"/>
              <a:gd name="connsiteY29" fmla="*/ 9403 h 10087"/>
              <a:gd name="connsiteX30" fmla="*/ 1120 w 10000"/>
              <a:gd name="connsiteY30" fmla="*/ 9008 h 10087"/>
              <a:gd name="connsiteX31" fmla="*/ 1145 w 10000"/>
              <a:gd name="connsiteY31" fmla="*/ 8526 h 10087"/>
              <a:gd name="connsiteX32" fmla="*/ 1167 w 10000"/>
              <a:gd name="connsiteY32" fmla="*/ 8148 h 10087"/>
              <a:gd name="connsiteX33" fmla="*/ 1246 w 10000"/>
              <a:gd name="connsiteY33" fmla="*/ 7687 h 10087"/>
              <a:gd name="connsiteX34" fmla="*/ 1173 w 10000"/>
              <a:gd name="connsiteY34" fmla="*/ 7265 h 10087"/>
              <a:gd name="connsiteX35" fmla="*/ 1051 w 10000"/>
              <a:gd name="connsiteY35" fmla="*/ 6845 h 10087"/>
              <a:gd name="connsiteX36" fmla="*/ 1062 w 10000"/>
              <a:gd name="connsiteY36" fmla="*/ 6469 h 10087"/>
              <a:gd name="connsiteX37" fmla="*/ 1062 w 10000"/>
              <a:gd name="connsiteY37" fmla="*/ 6364 h 10087"/>
              <a:gd name="connsiteX38" fmla="*/ 1100 w 10000"/>
              <a:gd name="connsiteY38" fmla="*/ 5833 h 10087"/>
              <a:gd name="connsiteX39" fmla="*/ 953 w 10000"/>
              <a:gd name="connsiteY39" fmla="*/ 5406 h 10087"/>
              <a:gd name="connsiteX40" fmla="*/ 696 w 10000"/>
              <a:gd name="connsiteY40" fmla="*/ 4558 h 10087"/>
              <a:gd name="connsiteX41" fmla="*/ 623 w 10000"/>
              <a:gd name="connsiteY41" fmla="*/ 3921 h 10087"/>
              <a:gd name="connsiteX42" fmla="*/ 623 w 10000"/>
              <a:gd name="connsiteY42" fmla="*/ 3496 h 10087"/>
              <a:gd name="connsiteX43" fmla="*/ 0 w 10000"/>
              <a:gd name="connsiteY43" fmla="*/ 2650 h 10087"/>
              <a:gd name="connsiteX44" fmla="*/ 477 w 10000"/>
              <a:gd name="connsiteY44" fmla="*/ 2064 h 10087"/>
              <a:gd name="connsiteX45" fmla="*/ 477 w 10000"/>
              <a:gd name="connsiteY45" fmla="*/ 1800 h 10087"/>
              <a:gd name="connsiteX46" fmla="*/ 477 w 10000"/>
              <a:gd name="connsiteY46" fmla="*/ 1002 h 10087"/>
              <a:gd name="connsiteX47" fmla="*/ 575 w 10000"/>
              <a:gd name="connsiteY47" fmla="*/ 29 h 10087"/>
              <a:gd name="connsiteX48" fmla="*/ 4777 w 10000"/>
              <a:gd name="connsiteY48" fmla="*/ 249 h 10087"/>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756 w 10000"/>
              <a:gd name="connsiteY18" fmla="*/ 7071 h 10000"/>
              <a:gd name="connsiteX19" fmla="*/ 8572 w 10000"/>
              <a:gd name="connsiteY19" fmla="*/ 7496 h 10000"/>
              <a:gd name="connsiteX20" fmla="*/ 8609 w 10000"/>
              <a:gd name="connsiteY20" fmla="*/ 7869 h 10000"/>
              <a:gd name="connsiteX21" fmla="*/ 8793 w 10000"/>
              <a:gd name="connsiteY21" fmla="*/ 8504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1100 w 10000"/>
              <a:gd name="connsiteY38" fmla="*/ 5746 h 10000"/>
              <a:gd name="connsiteX39" fmla="*/ 953 w 10000"/>
              <a:gd name="connsiteY39" fmla="*/ 5319 h 10000"/>
              <a:gd name="connsiteX40" fmla="*/ 696 w 10000"/>
              <a:gd name="connsiteY40" fmla="*/ 4471 h 10000"/>
              <a:gd name="connsiteX41" fmla="*/ 623 w 10000"/>
              <a:gd name="connsiteY41" fmla="*/ 3834 h 10000"/>
              <a:gd name="connsiteX42" fmla="*/ 623 w 10000"/>
              <a:gd name="connsiteY42" fmla="*/ 3409 h 10000"/>
              <a:gd name="connsiteX43" fmla="*/ 0 w 10000"/>
              <a:gd name="connsiteY43" fmla="*/ 2563 h 10000"/>
              <a:gd name="connsiteX44" fmla="*/ 477 w 10000"/>
              <a:gd name="connsiteY44" fmla="*/ 1977 h 10000"/>
              <a:gd name="connsiteX45" fmla="*/ 477 w 10000"/>
              <a:gd name="connsiteY45" fmla="*/ 1713 h 10000"/>
              <a:gd name="connsiteX46" fmla="*/ 477 w 10000"/>
              <a:gd name="connsiteY46" fmla="*/ 915 h 10000"/>
              <a:gd name="connsiteX47" fmla="*/ 715 w 10000"/>
              <a:gd name="connsiteY47" fmla="*/ 127 h 10000"/>
              <a:gd name="connsiteX48" fmla="*/ 4777 w 10000"/>
              <a:gd name="connsiteY48"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756 w 10000"/>
              <a:gd name="connsiteY18" fmla="*/ 7071 h 10000"/>
              <a:gd name="connsiteX19" fmla="*/ 8572 w 10000"/>
              <a:gd name="connsiteY19" fmla="*/ 7496 h 10000"/>
              <a:gd name="connsiteX20" fmla="*/ 8609 w 10000"/>
              <a:gd name="connsiteY20" fmla="*/ 7869 h 10000"/>
              <a:gd name="connsiteX21" fmla="*/ 8793 w 10000"/>
              <a:gd name="connsiteY21" fmla="*/ 8504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1100 w 10000"/>
              <a:gd name="connsiteY38" fmla="*/ 5746 h 10000"/>
              <a:gd name="connsiteX39" fmla="*/ 953 w 10000"/>
              <a:gd name="connsiteY39" fmla="*/ 5319 h 10000"/>
              <a:gd name="connsiteX40" fmla="*/ 696 w 10000"/>
              <a:gd name="connsiteY40" fmla="*/ 4471 h 10000"/>
              <a:gd name="connsiteX41" fmla="*/ 623 w 10000"/>
              <a:gd name="connsiteY41" fmla="*/ 3834 h 10000"/>
              <a:gd name="connsiteX42" fmla="*/ 521 w 10000"/>
              <a:gd name="connsiteY42" fmla="*/ 3389 h 10000"/>
              <a:gd name="connsiteX43" fmla="*/ 0 w 10000"/>
              <a:gd name="connsiteY43" fmla="*/ 2563 h 10000"/>
              <a:gd name="connsiteX44" fmla="*/ 477 w 10000"/>
              <a:gd name="connsiteY44" fmla="*/ 1977 h 10000"/>
              <a:gd name="connsiteX45" fmla="*/ 477 w 10000"/>
              <a:gd name="connsiteY45" fmla="*/ 1713 h 10000"/>
              <a:gd name="connsiteX46" fmla="*/ 477 w 10000"/>
              <a:gd name="connsiteY46" fmla="*/ 915 h 10000"/>
              <a:gd name="connsiteX47" fmla="*/ 715 w 10000"/>
              <a:gd name="connsiteY47" fmla="*/ 127 h 10000"/>
              <a:gd name="connsiteX48" fmla="*/ 4777 w 10000"/>
              <a:gd name="connsiteY48"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756 w 10000"/>
              <a:gd name="connsiteY18" fmla="*/ 7071 h 10000"/>
              <a:gd name="connsiteX19" fmla="*/ 8572 w 10000"/>
              <a:gd name="connsiteY19" fmla="*/ 7496 h 10000"/>
              <a:gd name="connsiteX20" fmla="*/ 8609 w 10000"/>
              <a:gd name="connsiteY20" fmla="*/ 7869 h 10000"/>
              <a:gd name="connsiteX21" fmla="*/ 8793 w 10000"/>
              <a:gd name="connsiteY21" fmla="*/ 8504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1100 w 10000"/>
              <a:gd name="connsiteY38" fmla="*/ 5746 h 10000"/>
              <a:gd name="connsiteX39" fmla="*/ 953 w 10000"/>
              <a:gd name="connsiteY39" fmla="*/ 5319 h 10000"/>
              <a:gd name="connsiteX40" fmla="*/ 696 w 10000"/>
              <a:gd name="connsiteY40" fmla="*/ 4471 h 10000"/>
              <a:gd name="connsiteX41" fmla="*/ 543 w 10000"/>
              <a:gd name="connsiteY41" fmla="*/ 3858 h 10000"/>
              <a:gd name="connsiteX42" fmla="*/ 521 w 10000"/>
              <a:gd name="connsiteY42" fmla="*/ 3389 h 10000"/>
              <a:gd name="connsiteX43" fmla="*/ 0 w 10000"/>
              <a:gd name="connsiteY43" fmla="*/ 2563 h 10000"/>
              <a:gd name="connsiteX44" fmla="*/ 477 w 10000"/>
              <a:gd name="connsiteY44" fmla="*/ 1977 h 10000"/>
              <a:gd name="connsiteX45" fmla="*/ 477 w 10000"/>
              <a:gd name="connsiteY45" fmla="*/ 1713 h 10000"/>
              <a:gd name="connsiteX46" fmla="*/ 477 w 10000"/>
              <a:gd name="connsiteY46" fmla="*/ 915 h 10000"/>
              <a:gd name="connsiteX47" fmla="*/ 715 w 10000"/>
              <a:gd name="connsiteY47" fmla="*/ 127 h 10000"/>
              <a:gd name="connsiteX48" fmla="*/ 4777 w 10000"/>
              <a:gd name="connsiteY48"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756 w 10000"/>
              <a:gd name="connsiteY18" fmla="*/ 7071 h 10000"/>
              <a:gd name="connsiteX19" fmla="*/ 8572 w 10000"/>
              <a:gd name="connsiteY19" fmla="*/ 7496 h 10000"/>
              <a:gd name="connsiteX20" fmla="*/ 8609 w 10000"/>
              <a:gd name="connsiteY20" fmla="*/ 7869 h 10000"/>
              <a:gd name="connsiteX21" fmla="*/ 8793 w 10000"/>
              <a:gd name="connsiteY21" fmla="*/ 8504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953 w 10000"/>
              <a:gd name="connsiteY38" fmla="*/ 5319 h 10000"/>
              <a:gd name="connsiteX39" fmla="*/ 696 w 10000"/>
              <a:gd name="connsiteY39" fmla="*/ 4471 h 10000"/>
              <a:gd name="connsiteX40" fmla="*/ 543 w 10000"/>
              <a:gd name="connsiteY40" fmla="*/ 3858 h 10000"/>
              <a:gd name="connsiteX41" fmla="*/ 521 w 10000"/>
              <a:gd name="connsiteY41" fmla="*/ 3389 h 10000"/>
              <a:gd name="connsiteX42" fmla="*/ 0 w 10000"/>
              <a:gd name="connsiteY42" fmla="*/ 2563 h 10000"/>
              <a:gd name="connsiteX43" fmla="*/ 477 w 10000"/>
              <a:gd name="connsiteY43" fmla="*/ 1977 h 10000"/>
              <a:gd name="connsiteX44" fmla="*/ 477 w 10000"/>
              <a:gd name="connsiteY44" fmla="*/ 1713 h 10000"/>
              <a:gd name="connsiteX45" fmla="*/ 477 w 10000"/>
              <a:gd name="connsiteY45" fmla="*/ 915 h 10000"/>
              <a:gd name="connsiteX46" fmla="*/ 715 w 10000"/>
              <a:gd name="connsiteY46" fmla="*/ 127 h 10000"/>
              <a:gd name="connsiteX47" fmla="*/ 4777 w 10000"/>
              <a:gd name="connsiteY47"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756 w 10000"/>
              <a:gd name="connsiteY18" fmla="*/ 7071 h 10000"/>
              <a:gd name="connsiteX19" fmla="*/ 8572 w 10000"/>
              <a:gd name="connsiteY19" fmla="*/ 7496 h 10000"/>
              <a:gd name="connsiteX20" fmla="*/ 8609 w 10000"/>
              <a:gd name="connsiteY20" fmla="*/ 7869 h 10000"/>
              <a:gd name="connsiteX21" fmla="*/ 8793 w 10000"/>
              <a:gd name="connsiteY21" fmla="*/ 8504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838 w 10000"/>
              <a:gd name="connsiteY38" fmla="*/ 5455 h 10000"/>
              <a:gd name="connsiteX39" fmla="*/ 696 w 10000"/>
              <a:gd name="connsiteY39" fmla="*/ 4471 h 10000"/>
              <a:gd name="connsiteX40" fmla="*/ 543 w 10000"/>
              <a:gd name="connsiteY40" fmla="*/ 3858 h 10000"/>
              <a:gd name="connsiteX41" fmla="*/ 521 w 10000"/>
              <a:gd name="connsiteY41" fmla="*/ 3389 h 10000"/>
              <a:gd name="connsiteX42" fmla="*/ 0 w 10000"/>
              <a:gd name="connsiteY42" fmla="*/ 2563 h 10000"/>
              <a:gd name="connsiteX43" fmla="*/ 477 w 10000"/>
              <a:gd name="connsiteY43" fmla="*/ 1977 h 10000"/>
              <a:gd name="connsiteX44" fmla="*/ 477 w 10000"/>
              <a:gd name="connsiteY44" fmla="*/ 1713 h 10000"/>
              <a:gd name="connsiteX45" fmla="*/ 477 w 10000"/>
              <a:gd name="connsiteY45" fmla="*/ 915 h 10000"/>
              <a:gd name="connsiteX46" fmla="*/ 715 w 10000"/>
              <a:gd name="connsiteY46" fmla="*/ 127 h 10000"/>
              <a:gd name="connsiteX47" fmla="*/ 4777 w 10000"/>
              <a:gd name="connsiteY47"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572 w 10000"/>
              <a:gd name="connsiteY19" fmla="*/ 7496 h 10000"/>
              <a:gd name="connsiteX20" fmla="*/ 8609 w 10000"/>
              <a:gd name="connsiteY20" fmla="*/ 7869 h 10000"/>
              <a:gd name="connsiteX21" fmla="*/ 8793 w 10000"/>
              <a:gd name="connsiteY21" fmla="*/ 8504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838 w 10000"/>
              <a:gd name="connsiteY38" fmla="*/ 5455 h 10000"/>
              <a:gd name="connsiteX39" fmla="*/ 696 w 10000"/>
              <a:gd name="connsiteY39" fmla="*/ 4471 h 10000"/>
              <a:gd name="connsiteX40" fmla="*/ 543 w 10000"/>
              <a:gd name="connsiteY40" fmla="*/ 3858 h 10000"/>
              <a:gd name="connsiteX41" fmla="*/ 521 w 10000"/>
              <a:gd name="connsiteY41" fmla="*/ 3389 h 10000"/>
              <a:gd name="connsiteX42" fmla="*/ 0 w 10000"/>
              <a:gd name="connsiteY42" fmla="*/ 2563 h 10000"/>
              <a:gd name="connsiteX43" fmla="*/ 477 w 10000"/>
              <a:gd name="connsiteY43" fmla="*/ 1977 h 10000"/>
              <a:gd name="connsiteX44" fmla="*/ 477 w 10000"/>
              <a:gd name="connsiteY44" fmla="*/ 1713 h 10000"/>
              <a:gd name="connsiteX45" fmla="*/ 477 w 10000"/>
              <a:gd name="connsiteY45" fmla="*/ 915 h 10000"/>
              <a:gd name="connsiteX46" fmla="*/ 715 w 10000"/>
              <a:gd name="connsiteY46" fmla="*/ 127 h 10000"/>
              <a:gd name="connsiteX47" fmla="*/ 4777 w 10000"/>
              <a:gd name="connsiteY47"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572 w 10000"/>
              <a:gd name="connsiteY19" fmla="*/ 7496 h 10000"/>
              <a:gd name="connsiteX20" fmla="*/ 8609 w 10000"/>
              <a:gd name="connsiteY20" fmla="*/ 7869 h 10000"/>
              <a:gd name="connsiteX21" fmla="*/ 8621 w 10000"/>
              <a:gd name="connsiteY21" fmla="*/ 8392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838 w 10000"/>
              <a:gd name="connsiteY38" fmla="*/ 5455 h 10000"/>
              <a:gd name="connsiteX39" fmla="*/ 696 w 10000"/>
              <a:gd name="connsiteY39" fmla="*/ 4471 h 10000"/>
              <a:gd name="connsiteX40" fmla="*/ 543 w 10000"/>
              <a:gd name="connsiteY40" fmla="*/ 3858 h 10000"/>
              <a:gd name="connsiteX41" fmla="*/ 521 w 10000"/>
              <a:gd name="connsiteY41" fmla="*/ 3389 h 10000"/>
              <a:gd name="connsiteX42" fmla="*/ 0 w 10000"/>
              <a:gd name="connsiteY42" fmla="*/ 2563 h 10000"/>
              <a:gd name="connsiteX43" fmla="*/ 477 w 10000"/>
              <a:gd name="connsiteY43" fmla="*/ 1977 h 10000"/>
              <a:gd name="connsiteX44" fmla="*/ 477 w 10000"/>
              <a:gd name="connsiteY44" fmla="*/ 1713 h 10000"/>
              <a:gd name="connsiteX45" fmla="*/ 477 w 10000"/>
              <a:gd name="connsiteY45" fmla="*/ 915 h 10000"/>
              <a:gd name="connsiteX46" fmla="*/ 715 w 10000"/>
              <a:gd name="connsiteY46" fmla="*/ 127 h 10000"/>
              <a:gd name="connsiteX47" fmla="*/ 4777 w 10000"/>
              <a:gd name="connsiteY47" fmla="*/ 162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572 w 10000"/>
              <a:gd name="connsiteY19" fmla="*/ 7496 h 10000"/>
              <a:gd name="connsiteX20" fmla="*/ 8609 w 10000"/>
              <a:gd name="connsiteY20" fmla="*/ 7869 h 10000"/>
              <a:gd name="connsiteX21" fmla="*/ 8621 w 10000"/>
              <a:gd name="connsiteY21" fmla="*/ 8392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838 w 10000"/>
              <a:gd name="connsiteY38" fmla="*/ 5455 h 10000"/>
              <a:gd name="connsiteX39" fmla="*/ 696 w 10000"/>
              <a:gd name="connsiteY39" fmla="*/ 4471 h 10000"/>
              <a:gd name="connsiteX40" fmla="*/ 543 w 10000"/>
              <a:gd name="connsiteY40" fmla="*/ 3858 h 10000"/>
              <a:gd name="connsiteX41" fmla="*/ 521 w 10000"/>
              <a:gd name="connsiteY41" fmla="*/ 3389 h 10000"/>
              <a:gd name="connsiteX42" fmla="*/ 0 w 10000"/>
              <a:gd name="connsiteY42" fmla="*/ 2563 h 10000"/>
              <a:gd name="connsiteX43" fmla="*/ 477 w 10000"/>
              <a:gd name="connsiteY43" fmla="*/ 1977 h 10000"/>
              <a:gd name="connsiteX44" fmla="*/ 477 w 10000"/>
              <a:gd name="connsiteY44" fmla="*/ 1713 h 10000"/>
              <a:gd name="connsiteX45" fmla="*/ 477 w 10000"/>
              <a:gd name="connsiteY45" fmla="*/ 915 h 10000"/>
              <a:gd name="connsiteX46" fmla="*/ 715 w 10000"/>
              <a:gd name="connsiteY46" fmla="*/ 127 h 10000"/>
              <a:gd name="connsiteX47" fmla="*/ 4777 w 10000"/>
              <a:gd name="connsiteY47" fmla="*/ 162 h 10000"/>
              <a:gd name="connsiteX48" fmla="*/ 8448 w 10000"/>
              <a:gd name="connsiteY48"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572 w 10000"/>
              <a:gd name="connsiteY19" fmla="*/ 7496 h 10000"/>
              <a:gd name="connsiteX20" fmla="*/ 8754 w 10000"/>
              <a:gd name="connsiteY20" fmla="*/ 7424 h 10000"/>
              <a:gd name="connsiteX21" fmla="*/ 8609 w 10000"/>
              <a:gd name="connsiteY21" fmla="*/ 7869 h 10000"/>
              <a:gd name="connsiteX22" fmla="*/ 8621 w 10000"/>
              <a:gd name="connsiteY22" fmla="*/ 8392 h 10000"/>
              <a:gd name="connsiteX23" fmla="*/ 8537 w 10000"/>
              <a:gd name="connsiteY23" fmla="*/ 8878 h 10000"/>
              <a:gd name="connsiteX24" fmla="*/ 8170 w 10000"/>
              <a:gd name="connsiteY24" fmla="*/ 9723 h 10000"/>
              <a:gd name="connsiteX25" fmla="*/ 8097 w 10000"/>
              <a:gd name="connsiteY25" fmla="*/ 9990 h 10000"/>
              <a:gd name="connsiteX26" fmla="*/ 7766 w 10000"/>
              <a:gd name="connsiteY26" fmla="*/ 9935 h 10000"/>
              <a:gd name="connsiteX27" fmla="*/ 7400 w 10000"/>
              <a:gd name="connsiteY27" fmla="*/ 9723 h 10000"/>
              <a:gd name="connsiteX28" fmla="*/ 1502 w 10000"/>
              <a:gd name="connsiteY28" fmla="*/ 9935 h 10000"/>
              <a:gd name="connsiteX29" fmla="*/ 1428 w 10000"/>
              <a:gd name="connsiteY29" fmla="*/ 9460 h 10000"/>
              <a:gd name="connsiteX30" fmla="*/ 1223 w 10000"/>
              <a:gd name="connsiteY30" fmla="*/ 9316 h 10000"/>
              <a:gd name="connsiteX31" fmla="*/ 1120 w 10000"/>
              <a:gd name="connsiteY31" fmla="*/ 8921 h 10000"/>
              <a:gd name="connsiteX32" fmla="*/ 1145 w 10000"/>
              <a:gd name="connsiteY32" fmla="*/ 8439 h 10000"/>
              <a:gd name="connsiteX33" fmla="*/ 1167 w 10000"/>
              <a:gd name="connsiteY33" fmla="*/ 8061 h 10000"/>
              <a:gd name="connsiteX34" fmla="*/ 1246 w 10000"/>
              <a:gd name="connsiteY34" fmla="*/ 7600 h 10000"/>
              <a:gd name="connsiteX35" fmla="*/ 1173 w 10000"/>
              <a:gd name="connsiteY35" fmla="*/ 7178 h 10000"/>
              <a:gd name="connsiteX36" fmla="*/ 1051 w 10000"/>
              <a:gd name="connsiteY36" fmla="*/ 6758 h 10000"/>
              <a:gd name="connsiteX37" fmla="*/ 1062 w 10000"/>
              <a:gd name="connsiteY37" fmla="*/ 6382 h 10000"/>
              <a:gd name="connsiteX38" fmla="*/ 1062 w 10000"/>
              <a:gd name="connsiteY38" fmla="*/ 6277 h 10000"/>
              <a:gd name="connsiteX39" fmla="*/ 838 w 10000"/>
              <a:gd name="connsiteY39" fmla="*/ 5455 h 10000"/>
              <a:gd name="connsiteX40" fmla="*/ 696 w 10000"/>
              <a:gd name="connsiteY40" fmla="*/ 4471 h 10000"/>
              <a:gd name="connsiteX41" fmla="*/ 543 w 10000"/>
              <a:gd name="connsiteY41" fmla="*/ 3858 h 10000"/>
              <a:gd name="connsiteX42" fmla="*/ 521 w 10000"/>
              <a:gd name="connsiteY42" fmla="*/ 3389 h 10000"/>
              <a:gd name="connsiteX43" fmla="*/ 0 w 10000"/>
              <a:gd name="connsiteY43" fmla="*/ 2563 h 10000"/>
              <a:gd name="connsiteX44" fmla="*/ 477 w 10000"/>
              <a:gd name="connsiteY44" fmla="*/ 1977 h 10000"/>
              <a:gd name="connsiteX45" fmla="*/ 477 w 10000"/>
              <a:gd name="connsiteY45" fmla="*/ 1713 h 10000"/>
              <a:gd name="connsiteX46" fmla="*/ 477 w 10000"/>
              <a:gd name="connsiteY46" fmla="*/ 915 h 10000"/>
              <a:gd name="connsiteX47" fmla="*/ 715 w 10000"/>
              <a:gd name="connsiteY47" fmla="*/ 127 h 10000"/>
              <a:gd name="connsiteX48" fmla="*/ 4777 w 10000"/>
              <a:gd name="connsiteY48" fmla="*/ 162 h 10000"/>
              <a:gd name="connsiteX49" fmla="*/ 8448 w 10000"/>
              <a:gd name="connsiteY49"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572 w 10000"/>
              <a:gd name="connsiteY19" fmla="*/ 7496 h 10000"/>
              <a:gd name="connsiteX20" fmla="*/ 8609 w 10000"/>
              <a:gd name="connsiteY20" fmla="*/ 7869 h 10000"/>
              <a:gd name="connsiteX21" fmla="*/ 8621 w 10000"/>
              <a:gd name="connsiteY21" fmla="*/ 8392 h 10000"/>
              <a:gd name="connsiteX22" fmla="*/ 8537 w 10000"/>
              <a:gd name="connsiteY22" fmla="*/ 8878 h 10000"/>
              <a:gd name="connsiteX23" fmla="*/ 8170 w 10000"/>
              <a:gd name="connsiteY23" fmla="*/ 9723 h 10000"/>
              <a:gd name="connsiteX24" fmla="*/ 8097 w 10000"/>
              <a:gd name="connsiteY24" fmla="*/ 9990 h 10000"/>
              <a:gd name="connsiteX25" fmla="*/ 7766 w 10000"/>
              <a:gd name="connsiteY25" fmla="*/ 9935 h 10000"/>
              <a:gd name="connsiteX26" fmla="*/ 7400 w 10000"/>
              <a:gd name="connsiteY26" fmla="*/ 9723 h 10000"/>
              <a:gd name="connsiteX27" fmla="*/ 1502 w 10000"/>
              <a:gd name="connsiteY27" fmla="*/ 9935 h 10000"/>
              <a:gd name="connsiteX28" fmla="*/ 1428 w 10000"/>
              <a:gd name="connsiteY28" fmla="*/ 9460 h 10000"/>
              <a:gd name="connsiteX29" fmla="*/ 1223 w 10000"/>
              <a:gd name="connsiteY29" fmla="*/ 9316 h 10000"/>
              <a:gd name="connsiteX30" fmla="*/ 1120 w 10000"/>
              <a:gd name="connsiteY30" fmla="*/ 8921 h 10000"/>
              <a:gd name="connsiteX31" fmla="*/ 1145 w 10000"/>
              <a:gd name="connsiteY31" fmla="*/ 8439 h 10000"/>
              <a:gd name="connsiteX32" fmla="*/ 1167 w 10000"/>
              <a:gd name="connsiteY32" fmla="*/ 8061 h 10000"/>
              <a:gd name="connsiteX33" fmla="*/ 1246 w 10000"/>
              <a:gd name="connsiteY33" fmla="*/ 7600 h 10000"/>
              <a:gd name="connsiteX34" fmla="*/ 1173 w 10000"/>
              <a:gd name="connsiteY34" fmla="*/ 7178 h 10000"/>
              <a:gd name="connsiteX35" fmla="*/ 1051 w 10000"/>
              <a:gd name="connsiteY35" fmla="*/ 6758 h 10000"/>
              <a:gd name="connsiteX36" fmla="*/ 1062 w 10000"/>
              <a:gd name="connsiteY36" fmla="*/ 6382 h 10000"/>
              <a:gd name="connsiteX37" fmla="*/ 1062 w 10000"/>
              <a:gd name="connsiteY37" fmla="*/ 6277 h 10000"/>
              <a:gd name="connsiteX38" fmla="*/ 838 w 10000"/>
              <a:gd name="connsiteY38" fmla="*/ 5455 h 10000"/>
              <a:gd name="connsiteX39" fmla="*/ 696 w 10000"/>
              <a:gd name="connsiteY39" fmla="*/ 4471 h 10000"/>
              <a:gd name="connsiteX40" fmla="*/ 543 w 10000"/>
              <a:gd name="connsiteY40" fmla="*/ 3858 h 10000"/>
              <a:gd name="connsiteX41" fmla="*/ 521 w 10000"/>
              <a:gd name="connsiteY41" fmla="*/ 3389 h 10000"/>
              <a:gd name="connsiteX42" fmla="*/ 0 w 10000"/>
              <a:gd name="connsiteY42" fmla="*/ 2563 h 10000"/>
              <a:gd name="connsiteX43" fmla="*/ 477 w 10000"/>
              <a:gd name="connsiteY43" fmla="*/ 1977 h 10000"/>
              <a:gd name="connsiteX44" fmla="*/ 477 w 10000"/>
              <a:gd name="connsiteY44" fmla="*/ 1713 h 10000"/>
              <a:gd name="connsiteX45" fmla="*/ 477 w 10000"/>
              <a:gd name="connsiteY45" fmla="*/ 915 h 10000"/>
              <a:gd name="connsiteX46" fmla="*/ 715 w 10000"/>
              <a:gd name="connsiteY46" fmla="*/ 127 h 10000"/>
              <a:gd name="connsiteX47" fmla="*/ 4777 w 10000"/>
              <a:gd name="connsiteY47" fmla="*/ 162 h 10000"/>
              <a:gd name="connsiteX48" fmla="*/ 8448 w 10000"/>
              <a:gd name="connsiteY48"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609 w 10000"/>
              <a:gd name="connsiteY19" fmla="*/ 7869 h 10000"/>
              <a:gd name="connsiteX20" fmla="*/ 8621 w 10000"/>
              <a:gd name="connsiteY20" fmla="*/ 8392 h 10000"/>
              <a:gd name="connsiteX21" fmla="*/ 8537 w 10000"/>
              <a:gd name="connsiteY21" fmla="*/ 8878 h 10000"/>
              <a:gd name="connsiteX22" fmla="*/ 8170 w 10000"/>
              <a:gd name="connsiteY22" fmla="*/ 9723 h 10000"/>
              <a:gd name="connsiteX23" fmla="*/ 8097 w 10000"/>
              <a:gd name="connsiteY23" fmla="*/ 9990 h 10000"/>
              <a:gd name="connsiteX24" fmla="*/ 7766 w 10000"/>
              <a:gd name="connsiteY24" fmla="*/ 9935 h 10000"/>
              <a:gd name="connsiteX25" fmla="*/ 7400 w 10000"/>
              <a:gd name="connsiteY25" fmla="*/ 9723 h 10000"/>
              <a:gd name="connsiteX26" fmla="*/ 1502 w 10000"/>
              <a:gd name="connsiteY26" fmla="*/ 9935 h 10000"/>
              <a:gd name="connsiteX27" fmla="*/ 1428 w 10000"/>
              <a:gd name="connsiteY27" fmla="*/ 9460 h 10000"/>
              <a:gd name="connsiteX28" fmla="*/ 1223 w 10000"/>
              <a:gd name="connsiteY28" fmla="*/ 9316 h 10000"/>
              <a:gd name="connsiteX29" fmla="*/ 1120 w 10000"/>
              <a:gd name="connsiteY29" fmla="*/ 8921 h 10000"/>
              <a:gd name="connsiteX30" fmla="*/ 1145 w 10000"/>
              <a:gd name="connsiteY30" fmla="*/ 8439 h 10000"/>
              <a:gd name="connsiteX31" fmla="*/ 1167 w 10000"/>
              <a:gd name="connsiteY31" fmla="*/ 8061 h 10000"/>
              <a:gd name="connsiteX32" fmla="*/ 1246 w 10000"/>
              <a:gd name="connsiteY32" fmla="*/ 7600 h 10000"/>
              <a:gd name="connsiteX33" fmla="*/ 1173 w 10000"/>
              <a:gd name="connsiteY33" fmla="*/ 7178 h 10000"/>
              <a:gd name="connsiteX34" fmla="*/ 1051 w 10000"/>
              <a:gd name="connsiteY34" fmla="*/ 6758 h 10000"/>
              <a:gd name="connsiteX35" fmla="*/ 1062 w 10000"/>
              <a:gd name="connsiteY35" fmla="*/ 6382 h 10000"/>
              <a:gd name="connsiteX36" fmla="*/ 1062 w 10000"/>
              <a:gd name="connsiteY36" fmla="*/ 6277 h 10000"/>
              <a:gd name="connsiteX37" fmla="*/ 838 w 10000"/>
              <a:gd name="connsiteY37" fmla="*/ 5455 h 10000"/>
              <a:gd name="connsiteX38" fmla="*/ 696 w 10000"/>
              <a:gd name="connsiteY38" fmla="*/ 4471 h 10000"/>
              <a:gd name="connsiteX39" fmla="*/ 543 w 10000"/>
              <a:gd name="connsiteY39" fmla="*/ 3858 h 10000"/>
              <a:gd name="connsiteX40" fmla="*/ 521 w 10000"/>
              <a:gd name="connsiteY40" fmla="*/ 3389 h 10000"/>
              <a:gd name="connsiteX41" fmla="*/ 0 w 10000"/>
              <a:gd name="connsiteY41" fmla="*/ 2563 h 10000"/>
              <a:gd name="connsiteX42" fmla="*/ 477 w 10000"/>
              <a:gd name="connsiteY42" fmla="*/ 1977 h 10000"/>
              <a:gd name="connsiteX43" fmla="*/ 477 w 10000"/>
              <a:gd name="connsiteY43" fmla="*/ 1713 h 10000"/>
              <a:gd name="connsiteX44" fmla="*/ 477 w 10000"/>
              <a:gd name="connsiteY44" fmla="*/ 915 h 10000"/>
              <a:gd name="connsiteX45" fmla="*/ 715 w 10000"/>
              <a:gd name="connsiteY45" fmla="*/ 127 h 10000"/>
              <a:gd name="connsiteX46" fmla="*/ 4777 w 10000"/>
              <a:gd name="connsiteY46" fmla="*/ 162 h 10000"/>
              <a:gd name="connsiteX47" fmla="*/ 8448 w 10000"/>
              <a:gd name="connsiteY47"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813 w 10000"/>
              <a:gd name="connsiteY19" fmla="*/ 7909 h 10000"/>
              <a:gd name="connsiteX20" fmla="*/ 8621 w 10000"/>
              <a:gd name="connsiteY20" fmla="*/ 8392 h 10000"/>
              <a:gd name="connsiteX21" fmla="*/ 8537 w 10000"/>
              <a:gd name="connsiteY21" fmla="*/ 8878 h 10000"/>
              <a:gd name="connsiteX22" fmla="*/ 8170 w 10000"/>
              <a:gd name="connsiteY22" fmla="*/ 9723 h 10000"/>
              <a:gd name="connsiteX23" fmla="*/ 8097 w 10000"/>
              <a:gd name="connsiteY23" fmla="*/ 9990 h 10000"/>
              <a:gd name="connsiteX24" fmla="*/ 7766 w 10000"/>
              <a:gd name="connsiteY24" fmla="*/ 9935 h 10000"/>
              <a:gd name="connsiteX25" fmla="*/ 7400 w 10000"/>
              <a:gd name="connsiteY25" fmla="*/ 9723 h 10000"/>
              <a:gd name="connsiteX26" fmla="*/ 1502 w 10000"/>
              <a:gd name="connsiteY26" fmla="*/ 9935 h 10000"/>
              <a:gd name="connsiteX27" fmla="*/ 1428 w 10000"/>
              <a:gd name="connsiteY27" fmla="*/ 9460 h 10000"/>
              <a:gd name="connsiteX28" fmla="*/ 1223 w 10000"/>
              <a:gd name="connsiteY28" fmla="*/ 9316 h 10000"/>
              <a:gd name="connsiteX29" fmla="*/ 1120 w 10000"/>
              <a:gd name="connsiteY29" fmla="*/ 8921 h 10000"/>
              <a:gd name="connsiteX30" fmla="*/ 1145 w 10000"/>
              <a:gd name="connsiteY30" fmla="*/ 8439 h 10000"/>
              <a:gd name="connsiteX31" fmla="*/ 1167 w 10000"/>
              <a:gd name="connsiteY31" fmla="*/ 8061 h 10000"/>
              <a:gd name="connsiteX32" fmla="*/ 1246 w 10000"/>
              <a:gd name="connsiteY32" fmla="*/ 7600 h 10000"/>
              <a:gd name="connsiteX33" fmla="*/ 1173 w 10000"/>
              <a:gd name="connsiteY33" fmla="*/ 7178 h 10000"/>
              <a:gd name="connsiteX34" fmla="*/ 1051 w 10000"/>
              <a:gd name="connsiteY34" fmla="*/ 6758 h 10000"/>
              <a:gd name="connsiteX35" fmla="*/ 1062 w 10000"/>
              <a:gd name="connsiteY35" fmla="*/ 6382 h 10000"/>
              <a:gd name="connsiteX36" fmla="*/ 1062 w 10000"/>
              <a:gd name="connsiteY36" fmla="*/ 6277 h 10000"/>
              <a:gd name="connsiteX37" fmla="*/ 838 w 10000"/>
              <a:gd name="connsiteY37" fmla="*/ 5455 h 10000"/>
              <a:gd name="connsiteX38" fmla="*/ 696 w 10000"/>
              <a:gd name="connsiteY38" fmla="*/ 4471 h 10000"/>
              <a:gd name="connsiteX39" fmla="*/ 543 w 10000"/>
              <a:gd name="connsiteY39" fmla="*/ 3858 h 10000"/>
              <a:gd name="connsiteX40" fmla="*/ 521 w 10000"/>
              <a:gd name="connsiteY40" fmla="*/ 3389 h 10000"/>
              <a:gd name="connsiteX41" fmla="*/ 0 w 10000"/>
              <a:gd name="connsiteY41" fmla="*/ 2563 h 10000"/>
              <a:gd name="connsiteX42" fmla="*/ 477 w 10000"/>
              <a:gd name="connsiteY42" fmla="*/ 1977 h 10000"/>
              <a:gd name="connsiteX43" fmla="*/ 477 w 10000"/>
              <a:gd name="connsiteY43" fmla="*/ 1713 h 10000"/>
              <a:gd name="connsiteX44" fmla="*/ 477 w 10000"/>
              <a:gd name="connsiteY44" fmla="*/ 915 h 10000"/>
              <a:gd name="connsiteX45" fmla="*/ 715 w 10000"/>
              <a:gd name="connsiteY45" fmla="*/ 127 h 10000"/>
              <a:gd name="connsiteX46" fmla="*/ 4777 w 10000"/>
              <a:gd name="connsiteY46" fmla="*/ 162 h 10000"/>
              <a:gd name="connsiteX47" fmla="*/ 8448 w 10000"/>
              <a:gd name="connsiteY47"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813 w 10000"/>
              <a:gd name="connsiteY19" fmla="*/ 7909 h 10000"/>
              <a:gd name="connsiteX20" fmla="*/ 8537 w 10000"/>
              <a:gd name="connsiteY20" fmla="*/ 8878 h 10000"/>
              <a:gd name="connsiteX21" fmla="*/ 8170 w 10000"/>
              <a:gd name="connsiteY21" fmla="*/ 9723 h 10000"/>
              <a:gd name="connsiteX22" fmla="*/ 8097 w 10000"/>
              <a:gd name="connsiteY22" fmla="*/ 9990 h 10000"/>
              <a:gd name="connsiteX23" fmla="*/ 7766 w 10000"/>
              <a:gd name="connsiteY23" fmla="*/ 9935 h 10000"/>
              <a:gd name="connsiteX24" fmla="*/ 7400 w 10000"/>
              <a:gd name="connsiteY24" fmla="*/ 9723 h 10000"/>
              <a:gd name="connsiteX25" fmla="*/ 1502 w 10000"/>
              <a:gd name="connsiteY25" fmla="*/ 9935 h 10000"/>
              <a:gd name="connsiteX26" fmla="*/ 1428 w 10000"/>
              <a:gd name="connsiteY26" fmla="*/ 9460 h 10000"/>
              <a:gd name="connsiteX27" fmla="*/ 1223 w 10000"/>
              <a:gd name="connsiteY27" fmla="*/ 9316 h 10000"/>
              <a:gd name="connsiteX28" fmla="*/ 1120 w 10000"/>
              <a:gd name="connsiteY28" fmla="*/ 8921 h 10000"/>
              <a:gd name="connsiteX29" fmla="*/ 1145 w 10000"/>
              <a:gd name="connsiteY29" fmla="*/ 8439 h 10000"/>
              <a:gd name="connsiteX30" fmla="*/ 1167 w 10000"/>
              <a:gd name="connsiteY30" fmla="*/ 8061 h 10000"/>
              <a:gd name="connsiteX31" fmla="*/ 1246 w 10000"/>
              <a:gd name="connsiteY31" fmla="*/ 7600 h 10000"/>
              <a:gd name="connsiteX32" fmla="*/ 1173 w 10000"/>
              <a:gd name="connsiteY32" fmla="*/ 7178 h 10000"/>
              <a:gd name="connsiteX33" fmla="*/ 1051 w 10000"/>
              <a:gd name="connsiteY33" fmla="*/ 6758 h 10000"/>
              <a:gd name="connsiteX34" fmla="*/ 1062 w 10000"/>
              <a:gd name="connsiteY34" fmla="*/ 6382 h 10000"/>
              <a:gd name="connsiteX35" fmla="*/ 1062 w 10000"/>
              <a:gd name="connsiteY35" fmla="*/ 6277 h 10000"/>
              <a:gd name="connsiteX36" fmla="*/ 838 w 10000"/>
              <a:gd name="connsiteY36" fmla="*/ 5455 h 10000"/>
              <a:gd name="connsiteX37" fmla="*/ 696 w 10000"/>
              <a:gd name="connsiteY37" fmla="*/ 4471 h 10000"/>
              <a:gd name="connsiteX38" fmla="*/ 543 w 10000"/>
              <a:gd name="connsiteY38" fmla="*/ 3858 h 10000"/>
              <a:gd name="connsiteX39" fmla="*/ 521 w 10000"/>
              <a:gd name="connsiteY39" fmla="*/ 3389 h 10000"/>
              <a:gd name="connsiteX40" fmla="*/ 0 w 10000"/>
              <a:gd name="connsiteY40" fmla="*/ 2563 h 10000"/>
              <a:gd name="connsiteX41" fmla="*/ 477 w 10000"/>
              <a:gd name="connsiteY41" fmla="*/ 1977 h 10000"/>
              <a:gd name="connsiteX42" fmla="*/ 477 w 10000"/>
              <a:gd name="connsiteY42" fmla="*/ 1713 h 10000"/>
              <a:gd name="connsiteX43" fmla="*/ 477 w 10000"/>
              <a:gd name="connsiteY43" fmla="*/ 915 h 10000"/>
              <a:gd name="connsiteX44" fmla="*/ 715 w 10000"/>
              <a:gd name="connsiteY44" fmla="*/ 127 h 10000"/>
              <a:gd name="connsiteX45" fmla="*/ 4777 w 10000"/>
              <a:gd name="connsiteY45" fmla="*/ 162 h 10000"/>
              <a:gd name="connsiteX46" fmla="*/ 8448 w 10000"/>
              <a:gd name="connsiteY46"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813 w 10000"/>
              <a:gd name="connsiteY19" fmla="*/ 7909 h 10000"/>
              <a:gd name="connsiteX20" fmla="*/ 8218 w 10000"/>
              <a:gd name="connsiteY20" fmla="*/ 8974 h 10000"/>
              <a:gd name="connsiteX21" fmla="*/ 8170 w 10000"/>
              <a:gd name="connsiteY21" fmla="*/ 9723 h 10000"/>
              <a:gd name="connsiteX22" fmla="*/ 8097 w 10000"/>
              <a:gd name="connsiteY22" fmla="*/ 9990 h 10000"/>
              <a:gd name="connsiteX23" fmla="*/ 7766 w 10000"/>
              <a:gd name="connsiteY23" fmla="*/ 9935 h 10000"/>
              <a:gd name="connsiteX24" fmla="*/ 7400 w 10000"/>
              <a:gd name="connsiteY24" fmla="*/ 9723 h 10000"/>
              <a:gd name="connsiteX25" fmla="*/ 1502 w 10000"/>
              <a:gd name="connsiteY25" fmla="*/ 9935 h 10000"/>
              <a:gd name="connsiteX26" fmla="*/ 1428 w 10000"/>
              <a:gd name="connsiteY26" fmla="*/ 9460 h 10000"/>
              <a:gd name="connsiteX27" fmla="*/ 1223 w 10000"/>
              <a:gd name="connsiteY27" fmla="*/ 9316 h 10000"/>
              <a:gd name="connsiteX28" fmla="*/ 1120 w 10000"/>
              <a:gd name="connsiteY28" fmla="*/ 8921 h 10000"/>
              <a:gd name="connsiteX29" fmla="*/ 1145 w 10000"/>
              <a:gd name="connsiteY29" fmla="*/ 8439 h 10000"/>
              <a:gd name="connsiteX30" fmla="*/ 1167 w 10000"/>
              <a:gd name="connsiteY30" fmla="*/ 8061 h 10000"/>
              <a:gd name="connsiteX31" fmla="*/ 1246 w 10000"/>
              <a:gd name="connsiteY31" fmla="*/ 7600 h 10000"/>
              <a:gd name="connsiteX32" fmla="*/ 1173 w 10000"/>
              <a:gd name="connsiteY32" fmla="*/ 7178 h 10000"/>
              <a:gd name="connsiteX33" fmla="*/ 1051 w 10000"/>
              <a:gd name="connsiteY33" fmla="*/ 6758 h 10000"/>
              <a:gd name="connsiteX34" fmla="*/ 1062 w 10000"/>
              <a:gd name="connsiteY34" fmla="*/ 6382 h 10000"/>
              <a:gd name="connsiteX35" fmla="*/ 1062 w 10000"/>
              <a:gd name="connsiteY35" fmla="*/ 6277 h 10000"/>
              <a:gd name="connsiteX36" fmla="*/ 838 w 10000"/>
              <a:gd name="connsiteY36" fmla="*/ 5455 h 10000"/>
              <a:gd name="connsiteX37" fmla="*/ 696 w 10000"/>
              <a:gd name="connsiteY37" fmla="*/ 4471 h 10000"/>
              <a:gd name="connsiteX38" fmla="*/ 543 w 10000"/>
              <a:gd name="connsiteY38" fmla="*/ 3858 h 10000"/>
              <a:gd name="connsiteX39" fmla="*/ 521 w 10000"/>
              <a:gd name="connsiteY39" fmla="*/ 3389 h 10000"/>
              <a:gd name="connsiteX40" fmla="*/ 0 w 10000"/>
              <a:gd name="connsiteY40" fmla="*/ 2563 h 10000"/>
              <a:gd name="connsiteX41" fmla="*/ 477 w 10000"/>
              <a:gd name="connsiteY41" fmla="*/ 1977 h 10000"/>
              <a:gd name="connsiteX42" fmla="*/ 477 w 10000"/>
              <a:gd name="connsiteY42" fmla="*/ 1713 h 10000"/>
              <a:gd name="connsiteX43" fmla="*/ 477 w 10000"/>
              <a:gd name="connsiteY43" fmla="*/ 915 h 10000"/>
              <a:gd name="connsiteX44" fmla="*/ 715 w 10000"/>
              <a:gd name="connsiteY44" fmla="*/ 127 h 10000"/>
              <a:gd name="connsiteX45" fmla="*/ 4777 w 10000"/>
              <a:gd name="connsiteY45" fmla="*/ 162 h 10000"/>
              <a:gd name="connsiteX46" fmla="*/ 8448 w 10000"/>
              <a:gd name="connsiteY46" fmla="*/ 0 h 10000"/>
              <a:gd name="connsiteX0" fmla="*/ 8448 w 10000"/>
              <a:gd name="connsiteY0" fmla="*/ 0 h 10000"/>
              <a:gd name="connsiteX1" fmla="*/ 8353 w 10000"/>
              <a:gd name="connsiteY1" fmla="*/ 491 h 10000"/>
              <a:gd name="connsiteX2" fmla="*/ 8682 w 10000"/>
              <a:gd name="connsiteY2" fmla="*/ 915 h 10000"/>
              <a:gd name="connsiteX3" fmla="*/ 8631 w 10000"/>
              <a:gd name="connsiteY3" fmla="*/ 1221 h 10000"/>
              <a:gd name="connsiteX4" fmla="*/ 8426 w 10000"/>
              <a:gd name="connsiteY4" fmla="*/ 1923 h 10000"/>
              <a:gd name="connsiteX5" fmla="*/ 8537 w 10000"/>
              <a:gd name="connsiteY5" fmla="*/ 2189 h 10000"/>
              <a:gd name="connsiteX6" fmla="*/ 8572 w 10000"/>
              <a:gd name="connsiteY6" fmla="*/ 2510 h 10000"/>
              <a:gd name="connsiteX7" fmla="*/ 8976 w 10000"/>
              <a:gd name="connsiteY7" fmla="*/ 3039 h 10000"/>
              <a:gd name="connsiteX8" fmla="*/ 9458 w 10000"/>
              <a:gd name="connsiteY8" fmla="*/ 3370 h 10000"/>
              <a:gd name="connsiteX9" fmla="*/ 9561 w 10000"/>
              <a:gd name="connsiteY9" fmla="*/ 3995 h 10000"/>
              <a:gd name="connsiteX10" fmla="*/ 9743 w 10000"/>
              <a:gd name="connsiteY10" fmla="*/ 4365 h 10000"/>
              <a:gd name="connsiteX11" fmla="*/ 9890 w 10000"/>
              <a:gd name="connsiteY11" fmla="*/ 4632 h 10000"/>
              <a:gd name="connsiteX12" fmla="*/ 10000 w 10000"/>
              <a:gd name="connsiteY12" fmla="*/ 5427 h 10000"/>
              <a:gd name="connsiteX13" fmla="*/ 9781 w 10000"/>
              <a:gd name="connsiteY13" fmla="*/ 5903 h 10000"/>
              <a:gd name="connsiteX14" fmla="*/ 9670 w 10000"/>
              <a:gd name="connsiteY14" fmla="*/ 6170 h 10000"/>
              <a:gd name="connsiteX15" fmla="*/ 9670 w 10000"/>
              <a:gd name="connsiteY15" fmla="*/ 6647 h 10000"/>
              <a:gd name="connsiteX16" fmla="*/ 9233 w 10000"/>
              <a:gd name="connsiteY16" fmla="*/ 6593 h 10000"/>
              <a:gd name="connsiteX17" fmla="*/ 8902 w 10000"/>
              <a:gd name="connsiteY17" fmla="*/ 6859 h 10000"/>
              <a:gd name="connsiteX18" fmla="*/ 8667 w 10000"/>
              <a:gd name="connsiteY18" fmla="*/ 6896 h 10000"/>
              <a:gd name="connsiteX19" fmla="*/ 8813 w 10000"/>
              <a:gd name="connsiteY19" fmla="*/ 7909 h 10000"/>
              <a:gd name="connsiteX20" fmla="*/ 8218 w 10000"/>
              <a:gd name="connsiteY20" fmla="*/ 8974 h 10000"/>
              <a:gd name="connsiteX21" fmla="*/ 8097 w 10000"/>
              <a:gd name="connsiteY21" fmla="*/ 9990 h 10000"/>
              <a:gd name="connsiteX22" fmla="*/ 7766 w 10000"/>
              <a:gd name="connsiteY22" fmla="*/ 9935 h 10000"/>
              <a:gd name="connsiteX23" fmla="*/ 7400 w 10000"/>
              <a:gd name="connsiteY23" fmla="*/ 9723 h 10000"/>
              <a:gd name="connsiteX24" fmla="*/ 1502 w 10000"/>
              <a:gd name="connsiteY24" fmla="*/ 9935 h 10000"/>
              <a:gd name="connsiteX25" fmla="*/ 1428 w 10000"/>
              <a:gd name="connsiteY25" fmla="*/ 9460 h 10000"/>
              <a:gd name="connsiteX26" fmla="*/ 1223 w 10000"/>
              <a:gd name="connsiteY26" fmla="*/ 9316 h 10000"/>
              <a:gd name="connsiteX27" fmla="*/ 1120 w 10000"/>
              <a:gd name="connsiteY27" fmla="*/ 8921 h 10000"/>
              <a:gd name="connsiteX28" fmla="*/ 1145 w 10000"/>
              <a:gd name="connsiteY28" fmla="*/ 8439 h 10000"/>
              <a:gd name="connsiteX29" fmla="*/ 1167 w 10000"/>
              <a:gd name="connsiteY29" fmla="*/ 8061 h 10000"/>
              <a:gd name="connsiteX30" fmla="*/ 1246 w 10000"/>
              <a:gd name="connsiteY30" fmla="*/ 7600 h 10000"/>
              <a:gd name="connsiteX31" fmla="*/ 1173 w 10000"/>
              <a:gd name="connsiteY31" fmla="*/ 7178 h 10000"/>
              <a:gd name="connsiteX32" fmla="*/ 1051 w 10000"/>
              <a:gd name="connsiteY32" fmla="*/ 6758 h 10000"/>
              <a:gd name="connsiteX33" fmla="*/ 1062 w 10000"/>
              <a:gd name="connsiteY33" fmla="*/ 6382 h 10000"/>
              <a:gd name="connsiteX34" fmla="*/ 1062 w 10000"/>
              <a:gd name="connsiteY34" fmla="*/ 6277 h 10000"/>
              <a:gd name="connsiteX35" fmla="*/ 838 w 10000"/>
              <a:gd name="connsiteY35" fmla="*/ 5455 h 10000"/>
              <a:gd name="connsiteX36" fmla="*/ 696 w 10000"/>
              <a:gd name="connsiteY36" fmla="*/ 4471 h 10000"/>
              <a:gd name="connsiteX37" fmla="*/ 543 w 10000"/>
              <a:gd name="connsiteY37" fmla="*/ 3858 h 10000"/>
              <a:gd name="connsiteX38" fmla="*/ 521 w 10000"/>
              <a:gd name="connsiteY38" fmla="*/ 3389 h 10000"/>
              <a:gd name="connsiteX39" fmla="*/ 0 w 10000"/>
              <a:gd name="connsiteY39" fmla="*/ 2563 h 10000"/>
              <a:gd name="connsiteX40" fmla="*/ 477 w 10000"/>
              <a:gd name="connsiteY40" fmla="*/ 1977 h 10000"/>
              <a:gd name="connsiteX41" fmla="*/ 477 w 10000"/>
              <a:gd name="connsiteY41" fmla="*/ 1713 h 10000"/>
              <a:gd name="connsiteX42" fmla="*/ 477 w 10000"/>
              <a:gd name="connsiteY42" fmla="*/ 915 h 10000"/>
              <a:gd name="connsiteX43" fmla="*/ 715 w 10000"/>
              <a:gd name="connsiteY43" fmla="*/ 127 h 10000"/>
              <a:gd name="connsiteX44" fmla="*/ 4777 w 10000"/>
              <a:gd name="connsiteY44" fmla="*/ 162 h 10000"/>
              <a:gd name="connsiteX45" fmla="*/ 8448 w 10000"/>
              <a:gd name="connsiteY45" fmla="*/ 0 h 10000"/>
              <a:gd name="connsiteX0" fmla="*/ 8448 w 10000"/>
              <a:gd name="connsiteY0" fmla="*/ 0 h 10015"/>
              <a:gd name="connsiteX1" fmla="*/ 8353 w 10000"/>
              <a:gd name="connsiteY1" fmla="*/ 491 h 10015"/>
              <a:gd name="connsiteX2" fmla="*/ 8682 w 10000"/>
              <a:gd name="connsiteY2" fmla="*/ 915 h 10015"/>
              <a:gd name="connsiteX3" fmla="*/ 8631 w 10000"/>
              <a:gd name="connsiteY3" fmla="*/ 1221 h 10015"/>
              <a:gd name="connsiteX4" fmla="*/ 8426 w 10000"/>
              <a:gd name="connsiteY4" fmla="*/ 1923 h 10015"/>
              <a:gd name="connsiteX5" fmla="*/ 8537 w 10000"/>
              <a:gd name="connsiteY5" fmla="*/ 2189 h 10015"/>
              <a:gd name="connsiteX6" fmla="*/ 8572 w 10000"/>
              <a:gd name="connsiteY6" fmla="*/ 2510 h 10015"/>
              <a:gd name="connsiteX7" fmla="*/ 8976 w 10000"/>
              <a:gd name="connsiteY7" fmla="*/ 3039 h 10015"/>
              <a:gd name="connsiteX8" fmla="*/ 9458 w 10000"/>
              <a:gd name="connsiteY8" fmla="*/ 3370 h 10015"/>
              <a:gd name="connsiteX9" fmla="*/ 9561 w 10000"/>
              <a:gd name="connsiteY9" fmla="*/ 3995 h 10015"/>
              <a:gd name="connsiteX10" fmla="*/ 9743 w 10000"/>
              <a:gd name="connsiteY10" fmla="*/ 4365 h 10015"/>
              <a:gd name="connsiteX11" fmla="*/ 9890 w 10000"/>
              <a:gd name="connsiteY11" fmla="*/ 4632 h 10015"/>
              <a:gd name="connsiteX12" fmla="*/ 10000 w 10000"/>
              <a:gd name="connsiteY12" fmla="*/ 5427 h 10015"/>
              <a:gd name="connsiteX13" fmla="*/ 9781 w 10000"/>
              <a:gd name="connsiteY13" fmla="*/ 5903 h 10015"/>
              <a:gd name="connsiteX14" fmla="*/ 9670 w 10000"/>
              <a:gd name="connsiteY14" fmla="*/ 6170 h 10015"/>
              <a:gd name="connsiteX15" fmla="*/ 9670 w 10000"/>
              <a:gd name="connsiteY15" fmla="*/ 6647 h 10015"/>
              <a:gd name="connsiteX16" fmla="*/ 9233 w 10000"/>
              <a:gd name="connsiteY16" fmla="*/ 6593 h 10015"/>
              <a:gd name="connsiteX17" fmla="*/ 8902 w 10000"/>
              <a:gd name="connsiteY17" fmla="*/ 6859 h 10015"/>
              <a:gd name="connsiteX18" fmla="*/ 8667 w 10000"/>
              <a:gd name="connsiteY18" fmla="*/ 6896 h 10015"/>
              <a:gd name="connsiteX19" fmla="*/ 8813 w 10000"/>
              <a:gd name="connsiteY19" fmla="*/ 7909 h 10015"/>
              <a:gd name="connsiteX20" fmla="*/ 8218 w 10000"/>
              <a:gd name="connsiteY20" fmla="*/ 8974 h 10015"/>
              <a:gd name="connsiteX21" fmla="*/ 8097 w 10000"/>
              <a:gd name="connsiteY21" fmla="*/ 9990 h 10015"/>
              <a:gd name="connsiteX22" fmla="*/ 7400 w 10000"/>
              <a:gd name="connsiteY22" fmla="*/ 9723 h 10015"/>
              <a:gd name="connsiteX23" fmla="*/ 1502 w 10000"/>
              <a:gd name="connsiteY23" fmla="*/ 9935 h 10015"/>
              <a:gd name="connsiteX24" fmla="*/ 1428 w 10000"/>
              <a:gd name="connsiteY24" fmla="*/ 9460 h 10015"/>
              <a:gd name="connsiteX25" fmla="*/ 1223 w 10000"/>
              <a:gd name="connsiteY25" fmla="*/ 9316 h 10015"/>
              <a:gd name="connsiteX26" fmla="*/ 1120 w 10000"/>
              <a:gd name="connsiteY26" fmla="*/ 8921 h 10015"/>
              <a:gd name="connsiteX27" fmla="*/ 1145 w 10000"/>
              <a:gd name="connsiteY27" fmla="*/ 8439 h 10015"/>
              <a:gd name="connsiteX28" fmla="*/ 1167 w 10000"/>
              <a:gd name="connsiteY28" fmla="*/ 8061 h 10015"/>
              <a:gd name="connsiteX29" fmla="*/ 1246 w 10000"/>
              <a:gd name="connsiteY29" fmla="*/ 7600 h 10015"/>
              <a:gd name="connsiteX30" fmla="*/ 1173 w 10000"/>
              <a:gd name="connsiteY30" fmla="*/ 7178 h 10015"/>
              <a:gd name="connsiteX31" fmla="*/ 1051 w 10000"/>
              <a:gd name="connsiteY31" fmla="*/ 6758 h 10015"/>
              <a:gd name="connsiteX32" fmla="*/ 1062 w 10000"/>
              <a:gd name="connsiteY32" fmla="*/ 6382 h 10015"/>
              <a:gd name="connsiteX33" fmla="*/ 1062 w 10000"/>
              <a:gd name="connsiteY33" fmla="*/ 6277 h 10015"/>
              <a:gd name="connsiteX34" fmla="*/ 838 w 10000"/>
              <a:gd name="connsiteY34" fmla="*/ 5455 h 10015"/>
              <a:gd name="connsiteX35" fmla="*/ 696 w 10000"/>
              <a:gd name="connsiteY35" fmla="*/ 4471 h 10015"/>
              <a:gd name="connsiteX36" fmla="*/ 543 w 10000"/>
              <a:gd name="connsiteY36" fmla="*/ 3858 h 10015"/>
              <a:gd name="connsiteX37" fmla="*/ 521 w 10000"/>
              <a:gd name="connsiteY37" fmla="*/ 3389 h 10015"/>
              <a:gd name="connsiteX38" fmla="*/ 0 w 10000"/>
              <a:gd name="connsiteY38" fmla="*/ 2563 h 10015"/>
              <a:gd name="connsiteX39" fmla="*/ 477 w 10000"/>
              <a:gd name="connsiteY39" fmla="*/ 1977 h 10015"/>
              <a:gd name="connsiteX40" fmla="*/ 477 w 10000"/>
              <a:gd name="connsiteY40" fmla="*/ 1713 h 10015"/>
              <a:gd name="connsiteX41" fmla="*/ 477 w 10000"/>
              <a:gd name="connsiteY41" fmla="*/ 915 h 10015"/>
              <a:gd name="connsiteX42" fmla="*/ 715 w 10000"/>
              <a:gd name="connsiteY42" fmla="*/ 127 h 10015"/>
              <a:gd name="connsiteX43" fmla="*/ 4777 w 10000"/>
              <a:gd name="connsiteY43" fmla="*/ 162 h 10015"/>
              <a:gd name="connsiteX44" fmla="*/ 8448 w 10000"/>
              <a:gd name="connsiteY44" fmla="*/ 0 h 10015"/>
              <a:gd name="connsiteX0" fmla="*/ 8448 w 10000"/>
              <a:gd name="connsiteY0" fmla="*/ 0 h 10015"/>
              <a:gd name="connsiteX1" fmla="*/ 8570 w 10000"/>
              <a:gd name="connsiteY1" fmla="*/ 375 h 10015"/>
              <a:gd name="connsiteX2" fmla="*/ 8682 w 10000"/>
              <a:gd name="connsiteY2" fmla="*/ 915 h 10015"/>
              <a:gd name="connsiteX3" fmla="*/ 8631 w 10000"/>
              <a:gd name="connsiteY3" fmla="*/ 1221 h 10015"/>
              <a:gd name="connsiteX4" fmla="*/ 8426 w 10000"/>
              <a:gd name="connsiteY4" fmla="*/ 1923 h 10015"/>
              <a:gd name="connsiteX5" fmla="*/ 8537 w 10000"/>
              <a:gd name="connsiteY5" fmla="*/ 2189 h 10015"/>
              <a:gd name="connsiteX6" fmla="*/ 8572 w 10000"/>
              <a:gd name="connsiteY6" fmla="*/ 2510 h 10015"/>
              <a:gd name="connsiteX7" fmla="*/ 8976 w 10000"/>
              <a:gd name="connsiteY7" fmla="*/ 3039 h 10015"/>
              <a:gd name="connsiteX8" fmla="*/ 9458 w 10000"/>
              <a:gd name="connsiteY8" fmla="*/ 3370 h 10015"/>
              <a:gd name="connsiteX9" fmla="*/ 9561 w 10000"/>
              <a:gd name="connsiteY9" fmla="*/ 3995 h 10015"/>
              <a:gd name="connsiteX10" fmla="*/ 9743 w 10000"/>
              <a:gd name="connsiteY10" fmla="*/ 4365 h 10015"/>
              <a:gd name="connsiteX11" fmla="*/ 9890 w 10000"/>
              <a:gd name="connsiteY11" fmla="*/ 4632 h 10015"/>
              <a:gd name="connsiteX12" fmla="*/ 10000 w 10000"/>
              <a:gd name="connsiteY12" fmla="*/ 5427 h 10015"/>
              <a:gd name="connsiteX13" fmla="*/ 9781 w 10000"/>
              <a:gd name="connsiteY13" fmla="*/ 5903 h 10015"/>
              <a:gd name="connsiteX14" fmla="*/ 9670 w 10000"/>
              <a:gd name="connsiteY14" fmla="*/ 6170 h 10015"/>
              <a:gd name="connsiteX15" fmla="*/ 9670 w 10000"/>
              <a:gd name="connsiteY15" fmla="*/ 6647 h 10015"/>
              <a:gd name="connsiteX16" fmla="*/ 9233 w 10000"/>
              <a:gd name="connsiteY16" fmla="*/ 6593 h 10015"/>
              <a:gd name="connsiteX17" fmla="*/ 8902 w 10000"/>
              <a:gd name="connsiteY17" fmla="*/ 6859 h 10015"/>
              <a:gd name="connsiteX18" fmla="*/ 8667 w 10000"/>
              <a:gd name="connsiteY18" fmla="*/ 6896 h 10015"/>
              <a:gd name="connsiteX19" fmla="*/ 8813 w 10000"/>
              <a:gd name="connsiteY19" fmla="*/ 7909 h 10015"/>
              <a:gd name="connsiteX20" fmla="*/ 8218 w 10000"/>
              <a:gd name="connsiteY20" fmla="*/ 8974 h 10015"/>
              <a:gd name="connsiteX21" fmla="*/ 8097 w 10000"/>
              <a:gd name="connsiteY21" fmla="*/ 9990 h 10015"/>
              <a:gd name="connsiteX22" fmla="*/ 7400 w 10000"/>
              <a:gd name="connsiteY22" fmla="*/ 9723 h 10015"/>
              <a:gd name="connsiteX23" fmla="*/ 1502 w 10000"/>
              <a:gd name="connsiteY23" fmla="*/ 9935 h 10015"/>
              <a:gd name="connsiteX24" fmla="*/ 1428 w 10000"/>
              <a:gd name="connsiteY24" fmla="*/ 9460 h 10015"/>
              <a:gd name="connsiteX25" fmla="*/ 1223 w 10000"/>
              <a:gd name="connsiteY25" fmla="*/ 9316 h 10015"/>
              <a:gd name="connsiteX26" fmla="*/ 1120 w 10000"/>
              <a:gd name="connsiteY26" fmla="*/ 8921 h 10015"/>
              <a:gd name="connsiteX27" fmla="*/ 1145 w 10000"/>
              <a:gd name="connsiteY27" fmla="*/ 8439 h 10015"/>
              <a:gd name="connsiteX28" fmla="*/ 1167 w 10000"/>
              <a:gd name="connsiteY28" fmla="*/ 8061 h 10015"/>
              <a:gd name="connsiteX29" fmla="*/ 1246 w 10000"/>
              <a:gd name="connsiteY29" fmla="*/ 7600 h 10015"/>
              <a:gd name="connsiteX30" fmla="*/ 1173 w 10000"/>
              <a:gd name="connsiteY30" fmla="*/ 7178 h 10015"/>
              <a:gd name="connsiteX31" fmla="*/ 1051 w 10000"/>
              <a:gd name="connsiteY31" fmla="*/ 6758 h 10015"/>
              <a:gd name="connsiteX32" fmla="*/ 1062 w 10000"/>
              <a:gd name="connsiteY32" fmla="*/ 6382 h 10015"/>
              <a:gd name="connsiteX33" fmla="*/ 1062 w 10000"/>
              <a:gd name="connsiteY33" fmla="*/ 6277 h 10015"/>
              <a:gd name="connsiteX34" fmla="*/ 838 w 10000"/>
              <a:gd name="connsiteY34" fmla="*/ 5455 h 10015"/>
              <a:gd name="connsiteX35" fmla="*/ 696 w 10000"/>
              <a:gd name="connsiteY35" fmla="*/ 4471 h 10015"/>
              <a:gd name="connsiteX36" fmla="*/ 543 w 10000"/>
              <a:gd name="connsiteY36" fmla="*/ 3858 h 10015"/>
              <a:gd name="connsiteX37" fmla="*/ 521 w 10000"/>
              <a:gd name="connsiteY37" fmla="*/ 3389 h 10015"/>
              <a:gd name="connsiteX38" fmla="*/ 0 w 10000"/>
              <a:gd name="connsiteY38" fmla="*/ 2563 h 10015"/>
              <a:gd name="connsiteX39" fmla="*/ 477 w 10000"/>
              <a:gd name="connsiteY39" fmla="*/ 1977 h 10015"/>
              <a:gd name="connsiteX40" fmla="*/ 477 w 10000"/>
              <a:gd name="connsiteY40" fmla="*/ 1713 h 10015"/>
              <a:gd name="connsiteX41" fmla="*/ 477 w 10000"/>
              <a:gd name="connsiteY41" fmla="*/ 915 h 10015"/>
              <a:gd name="connsiteX42" fmla="*/ 715 w 10000"/>
              <a:gd name="connsiteY42" fmla="*/ 127 h 10015"/>
              <a:gd name="connsiteX43" fmla="*/ 4777 w 10000"/>
              <a:gd name="connsiteY43" fmla="*/ 162 h 10015"/>
              <a:gd name="connsiteX44" fmla="*/ 8448 w 10000"/>
              <a:gd name="connsiteY44" fmla="*/ 0 h 10015"/>
              <a:gd name="connsiteX0" fmla="*/ 8448 w 10000"/>
              <a:gd name="connsiteY0" fmla="*/ 0 h 10015"/>
              <a:gd name="connsiteX1" fmla="*/ 8570 w 10000"/>
              <a:gd name="connsiteY1" fmla="*/ 375 h 10015"/>
              <a:gd name="connsiteX2" fmla="*/ 8682 w 10000"/>
              <a:gd name="connsiteY2" fmla="*/ 915 h 10015"/>
              <a:gd name="connsiteX3" fmla="*/ 8631 w 10000"/>
              <a:gd name="connsiteY3" fmla="*/ 1221 h 10015"/>
              <a:gd name="connsiteX4" fmla="*/ 8426 w 10000"/>
              <a:gd name="connsiteY4" fmla="*/ 1923 h 10015"/>
              <a:gd name="connsiteX5" fmla="*/ 8537 w 10000"/>
              <a:gd name="connsiteY5" fmla="*/ 2189 h 10015"/>
              <a:gd name="connsiteX6" fmla="*/ 8572 w 10000"/>
              <a:gd name="connsiteY6" fmla="*/ 2510 h 10015"/>
              <a:gd name="connsiteX7" fmla="*/ 8976 w 10000"/>
              <a:gd name="connsiteY7" fmla="*/ 3039 h 10015"/>
              <a:gd name="connsiteX8" fmla="*/ 9458 w 10000"/>
              <a:gd name="connsiteY8" fmla="*/ 3370 h 10015"/>
              <a:gd name="connsiteX9" fmla="*/ 9561 w 10000"/>
              <a:gd name="connsiteY9" fmla="*/ 3995 h 10015"/>
              <a:gd name="connsiteX10" fmla="*/ 9743 w 10000"/>
              <a:gd name="connsiteY10" fmla="*/ 4365 h 10015"/>
              <a:gd name="connsiteX11" fmla="*/ 9890 w 10000"/>
              <a:gd name="connsiteY11" fmla="*/ 4632 h 10015"/>
              <a:gd name="connsiteX12" fmla="*/ 10000 w 10000"/>
              <a:gd name="connsiteY12" fmla="*/ 5427 h 10015"/>
              <a:gd name="connsiteX13" fmla="*/ 9781 w 10000"/>
              <a:gd name="connsiteY13" fmla="*/ 5903 h 10015"/>
              <a:gd name="connsiteX14" fmla="*/ 9670 w 10000"/>
              <a:gd name="connsiteY14" fmla="*/ 6170 h 10015"/>
              <a:gd name="connsiteX15" fmla="*/ 9670 w 10000"/>
              <a:gd name="connsiteY15" fmla="*/ 6647 h 10015"/>
              <a:gd name="connsiteX16" fmla="*/ 9354 w 10000"/>
              <a:gd name="connsiteY16" fmla="*/ 7012 h 10015"/>
              <a:gd name="connsiteX17" fmla="*/ 8902 w 10000"/>
              <a:gd name="connsiteY17" fmla="*/ 6859 h 10015"/>
              <a:gd name="connsiteX18" fmla="*/ 8667 w 10000"/>
              <a:gd name="connsiteY18" fmla="*/ 6896 h 10015"/>
              <a:gd name="connsiteX19" fmla="*/ 8813 w 10000"/>
              <a:gd name="connsiteY19" fmla="*/ 7909 h 10015"/>
              <a:gd name="connsiteX20" fmla="*/ 8218 w 10000"/>
              <a:gd name="connsiteY20" fmla="*/ 8974 h 10015"/>
              <a:gd name="connsiteX21" fmla="*/ 8097 w 10000"/>
              <a:gd name="connsiteY21" fmla="*/ 9990 h 10015"/>
              <a:gd name="connsiteX22" fmla="*/ 7400 w 10000"/>
              <a:gd name="connsiteY22" fmla="*/ 9723 h 10015"/>
              <a:gd name="connsiteX23" fmla="*/ 1502 w 10000"/>
              <a:gd name="connsiteY23" fmla="*/ 9935 h 10015"/>
              <a:gd name="connsiteX24" fmla="*/ 1428 w 10000"/>
              <a:gd name="connsiteY24" fmla="*/ 9460 h 10015"/>
              <a:gd name="connsiteX25" fmla="*/ 1223 w 10000"/>
              <a:gd name="connsiteY25" fmla="*/ 9316 h 10015"/>
              <a:gd name="connsiteX26" fmla="*/ 1120 w 10000"/>
              <a:gd name="connsiteY26" fmla="*/ 8921 h 10015"/>
              <a:gd name="connsiteX27" fmla="*/ 1145 w 10000"/>
              <a:gd name="connsiteY27" fmla="*/ 8439 h 10015"/>
              <a:gd name="connsiteX28" fmla="*/ 1167 w 10000"/>
              <a:gd name="connsiteY28" fmla="*/ 8061 h 10015"/>
              <a:gd name="connsiteX29" fmla="*/ 1246 w 10000"/>
              <a:gd name="connsiteY29" fmla="*/ 7600 h 10015"/>
              <a:gd name="connsiteX30" fmla="*/ 1173 w 10000"/>
              <a:gd name="connsiteY30" fmla="*/ 7178 h 10015"/>
              <a:gd name="connsiteX31" fmla="*/ 1051 w 10000"/>
              <a:gd name="connsiteY31" fmla="*/ 6758 h 10015"/>
              <a:gd name="connsiteX32" fmla="*/ 1062 w 10000"/>
              <a:gd name="connsiteY32" fmla="*/ 6382 h 10015"/>
              <a:gd name="connsiteX33" fmla="*/ 1062 w 10000"/>
              <a:gd name="connsiteY33" fmla="*/ 6277 h 10015"/>
              <a:gd name="connsiteX34" fmla="*/ 838 w 10000"/>
              <a:gd name="connsiteY34" fmla="*/ 5455 h 10015"/>
              <a:gd name="connsiteX35" fmla="*/ 696 w 10000"/>
              <a:gd name="connsiteY35" fmla="*/ 4471 h 10015"/>
              <a:gd name="connsiteX36" fmla="*/ 543 w 10000"/>
              <a:gd name="connsiteY36" fmla="*/ 3858 h 10015"/>
              <a:gd name="connsiteX37" fmla="*/ 521 w 10000"/>
              <a:gd name="connsiteY37" fmla="*/ 3389 h 10015"/>
              <a:gd name="connsiteX38" fmla="*/ 0 w 10000"/>
              <a:gd name="connsiteY38" fmla="*/ 2563 h 10015"/>
              <a:gd name="connsiteX39" fmla="*/ 477 w 10000"/>
              <a:gd name="connsiteY39" fmla="*/ 1977 h 10015"/>
              <a:gd name="connsiteX40" fmla="*/ 477 w 10000"/>
              <a:gd name="connsiteY40" fmla="*/ 1713 h 10015"/>
              <a:gd name="connsiteX41" fmla="*/ 477 w 10000"/>
              <a:gd name="connsiteY41" fmla="*/ 915 h 10015"/>
              <a:gd name="connsiteX42" fmla="*/ 715 w 10000"/>
              <a:gd name="connsiteY42" fmla="*/ 127 h 10015"/>
              <a:gd name="connsiteX43" fmla="*/ 4777 w 10000"/>
              <a:gd name="connsiteY43" fmla="*/ 162 h 10015"/>
              <a:gd name="connsiteX44" fmla="*/ 8448 w 10000"/>
              <a:gd name="connsiteY44" fmla="*/ 0 h 10015"/>
              <a:gd name="connsiteX0" fmla="*/ 8448 w 10000"/>
              <a:gd name="connsiteY0" fmla="*/ 0 h 10007"/>
              <a:gd name="connsiteX1" fmla="*/ 8570 w 10000"/>
              <a:gd name="connsiteY1" fmla="*/ 375 h 10007"/>
              <a:gd name="connsiteX2" fmla="*/ 8682 w 10000"/>
              <a:gd name="connsiteY2" fmla="*/ 915 h 10007"/>
              <a:gd name="connsiteX3" fmla="*/ 8631 w 10000"/>
              <a:gd name="connsiteY3" fmla="*/ 1221 h 10007"/>
              <a:gd name="connsiteX4" fmla="*/ 8426 w 10000"/>
              <a:gd name="connsiteY4" fmla="*/ 1923 h 10007"/>
              <a:gd name="connsiteX5" fmla="*/ 8537 w 10000"/>
              <a:gd name="connsiteY5" fmla="*/ 2189 h 10007"/>
              <a:gd name="connsiteX6" fmla="*/ 8572 w 10000"/>
              <a:gd name="connsiteY6" fmla="*/ 2510 h 10007"/>
              <a:gd name="connsiteX7" fmla="*/ 8976 w 10000"/>
              <a:gd name="connsiteY7" fmla="*/ 3039 h 10007"/>
              <a:gd name="connsiteX8" fmla="*/ 9458 w 10000"/>
              <a:gd name="connsiteY8" fmla="*/ 3370 h 10007"/>
              <a:gd name="connsiteX9" fmla="*/ 9561 w 10000"/>
              <a:gd name="connsiteY9" fmla="*/ 3995 h 10007"/>
              <a:gd name="connsiteX10" fmla="*/ 9743 w 10000"/>
              <a:gd name="connsiteY10" fmla="*/ 4365 h 10007"/>
              <a:gd name="connsiteX11" fmla="*/ 9890 w 10000"/>
              <a:gd name="connsiteY11" fmla="*/ 4632 h 10007"/>
              <a:gd name="connsiteX12" fmla="*/ 10000 w 10000"/>
              <a:gd name="connsiteY12" fmla="*/ 5427 h 10007"/>
              <a:gd name="connsiteX13" fmla="*/ 9781 w 10000"/>
              <a:gd name="connsiteY13" fmla="*/ 5903 h 10007"/>
              <a:gd name="connsiteX14" fmla="*/ 9670 w 10000"/>
              <a:gd name="connsiteY14" fmla="*/ 6170 h 10007"/>
              <a:gd name="connsiteX15" fmla="*/ 9670 w 10000"/>
              <a:gd name="connsiteY15" fmla="*/ 6647 h 10007"/>
              <a:gd name="connsiteX16" fmla="*/ 9354 w 10000"/>
              <a:gd name="connsiteY16" fmla="*/ 7012 h 10007"/>
              <a:gd name="connsiteX17" fmla="*/ 8902 w 10000"/>
              <a:gd name="connsiteY17" fmla="*/ 6859 h 10007"/>
              <a:gd name="connsiteX18" fmla="*/ 8667 w 10000"/>
              <a:gd name="connsiteY18" fmla="*/ 6896 h 10007"/>
              <a:gd name="connsiteX19" fmla="*/ 8813 w 10000"/>
              <a:gd name="connsiteY19" fmla="*/ 7909 h 10007"/>
              <a:gd name="connsiteX20" fmla="*/ 8218 w 10000"/>
              <a:gd name="connsiteY20" fmla="*/ 8974 h 10007"/>
              <a:gd name="connsiteX21" fmla="*/ 8097 w 10000"/>
              <a:gd name="connsiteY21" fmla="*/ 9990 h 10007"/>
              <a:gd name="connsiteX22" fmla="*/ 7496 w 10000"/>
              <a:gd name="connsiteY22" fmla="*/ 9505 h 10007"/>
              <a:gd name="connsiteX23" fmla="*/ 1502 w 10000"/>
              <a:gd name="connsiteY23" fmla="*/ 9935 h 10007"/>
              <a:gd name="connsiteX24" fmla="*/ 1428 w 10000"/>
              <a:gd name="connsiteY24" fmla="*/ 9460 h 10007"/>
              <a:gd name="connsiteX25" fmla="*/ 1223 w 10000"/>
              <a:gd name="connsiteY25" fmla="*/ 9316 h 10007"/>
              <a:gd name="connsiteX26" fmla="*/ 1120 w 10000"/>
              <a:gd name="connsiteY26" fmla="*/ 8921 h 10007"/>
              <a:gd name="connsiteX27" fmla="*/ 1145 w 10000"/>
              <a:gd name="connsiteY27" fmla="*/ 8439 h 10007"/>
              <a:gd name="connsiteX28" fmla="*/ 1167 w 10000"/>
              <a:gd name="connsiteY28" fmla="*/ 8061 h 10007"/>
              <a:gd name="connsiteX29" fmla="*/ 1246 w 10000"/>
              <a:gd name="connsiteY29" fmla="*/ 7600 h 10007"/>
              <a:gd name="connsiteX30" fmla="*/ 1173 w 10000"/>
              <a:gd name="connsiteY30" fmla="*/ 7178 h 10007"/>
              <a:gd name="connsiteX31" fmla="*/ 1051 w 10000"/>
              <a:gd name="connsiteY31" fmla="*/ 6758 h 10007"/>
              <a:gd name="connsiteX32" fmla="*/ 1062 w 10000"/>
              <a:gd name="connsiteY32" fmla="*/ 6382 h 10007"/>
              <a:gd name="connsiteX33" fmla="*/ 1062 w 10000"/>
              <a:gd name="connsiteY33" fmla="*/ 6277 h 10007"/>
              <a:gd name="connsiteX34" fmla="*/ 838 w 10000"/>
              <a:gd name="connsiteY34" fmla="*/ 5455 h 10007"/>
              <a:gd name="connsiteX35" fmla="*/ 696 w 10000"/>
              <a:gd name="connsiteY35" fmla="*/ 4471 h 10007"/>
              <a:gd name="connsiteX36" fmla="*/ 543 w 10000"/>
              <a:gd name="connsiteY36" fmla="*/ 3858 h 10007"/>
              <a:gd name="connsiteX37" fmla="*/ 521 w 10000"/>
              <a:gd name="connsiteY37" fmla="*/ 3389 h 10007"/>
              <a:gd name="connsiteX38" fmla="*/ 0 w 10000"/>
              <a:gd name="connsiteY38" fmla="*/ 2563 h 10007"/>
              <a:gd name="connsiteX39" fmla="*/ 477 w 10000"/>
              <a:gd name="connsiteY39" fmla="*/ 1977 h 10007"/>
              <a:gd name="connsiteX40" fmla="*/ 477 w 10000"/>
              <a:gd name="connsiteY40" fmla="*/ 1713 h 10007"/>
              <a:gd name="connsiteX41" fmla="*/ 477 w 10000"/>
              <a:gd name="connsiteY41" fmla="*/ 915 h 10007"/>
              <a:gd name="connsiteX42" fmla="*/ 715 w 10000"/>
              <a:gd name="connsiteY42" fmla="*/ 127 h 10007"/>
              <a:gd name="connsiteX43" fmla="*/ 4777 w 10000"/>
              <a:gd name="connsiteY43" fmla="*/ 162 h 10007"/>
              <a:gd name="connsiteX44" fmla="*/ 8448 w 10000"/>
              <a:gd name="connsiteY44" fmla="*/ 0 h 10007"/>
              <a:gd name="connsiteX0" fmla="*/ 8448 w 10000"/>
              <a:gd name="connsiteY0" fmla="*/ 0 h 10007"/>
              <a:gd name="connsiteX1" fmla="*/ 8570 w 10000"/>
              <a:gd name="connsiteY1" fmla="*/ 375 h 10007"/>
              <a:gd name="connsiteX2" fmla="*/ 8682 w 10000"/>
              <a:gd name="connsiteY2" fmla="*/ 915 h 10007"/>
              <a:gd name="connsiteX3" fmla="*/ 8631 w 10000"/>
              <a:gd name="connsiteY3" fmla="*/ 1221 h 10007"/>
              <a:gd name="connsiteX4" fmla="*/ 8426 w 10000"/>
              <a:gd name="connsiteY4" fmla="*/ 1923 h 10007"/>
              <a:gd name="connsiteX5" fmla="*/ 8537 w 10000"/>
              <a:gd name="connsiteY5" fmla="*/ 2189 h 10007"/>
              <a:gd name="connsiteX6" fmla="*/ 8572 w 10000"/>
              <a:gd name="connsiteY6" fmla="*/ 2510 h 10007"/>
              <a:gd name="connsiteX7" fmla="*/ 8976 w 10000"/>
              <a:gd name="connsiteY7" fmla="*/ 3039 h 10007"/>
              <a:gd name="connsiteX8" fmla="*/ 9458 w 10000"/>
              <a:gd name="connsiteY8" fmla="*/ 3370 h 10007"/>
              <a:gd name="connsiteX9" fmla="*/ 9561 w 10000"/>
              <a:gd name="connsiteY9" fmla="*/ 3995 h 10007"/>
              <a:gd name="connsiteX10" fmla="*/ 9743 w 10000"/>
              <a:gd name="connsiteY10" fmla="*/ 4365 h 10007"/>
              <a:gd name="connsiteX11" fmla="*/ 9890 w 10000"/>
              <a:gd name="connsiteY11" fmla="*/ 4632 h 10007"/>
              <a:gd name="connsiteX12" fmla="*/ 10000 w 10000"/>
              <a:gd name="connsiteY12" fmla="*/ 5427 h 10007"/>
              <a:gd name="connsiteX13" fmla="*/ 9781 w 10000"/>
              <a:gd name="connsiteY13" fmla="*/ 5903 h 10007"/>
              <a:gd name="connsiteX14" fmla="*/ 9670 w 10000"/>
              <a:gd name="connsiteY14" fmla="*/ 6170 h 10007"/>
              <a:gd name="connsiteX15" fmla="*/ 9670 w 10000"/>
              <a:gd name="connsiteY15" fmla="*/ 6647 h 10007"/>
              <a:gd name="connsiteX16" fmla="*/ 9354 w 10000"/>
              <a:gd name="connsiteY16" fmla="*/ 7012 h 10007"/>
              <a:gd name="connsiteX17" fmla="*/ 8902 w 10000"/>
              <a:gd name="connsiteY17" fmla="*/ 6859 h 10007"/>
              <a:gd name="connsiteX18" fmla="*/ 8667 w 10000"/>
              <a:gd name="connsiteY18" fmla="*/ 6896 h 10007"/>
              <a:gd name="connsiteX19" fmla="*/ 8813 w 10000"/>
              <a:gd name="connsiteY19" fmla="*/ 7909 h 10007"/>
              <a:gd name="connsiteX20" fmla="*/ 8218 w 10000"/>
              <a:gd name="connsiteY20" fmla="*/ 8974 h 10007"/>
              <a:gd name="connsiteX21" fmla="*/ 8097 w 10000"/>
              <a:gd name="connsiteY21" fmla="*/ 9990 h 10007"/>
              <a:gd name="connsiteX22" fmla="*/ 7496 w 10000"/>
              <a:gd name="connsiteY22" fmla="*/ 9505 h 10007"/>
              <a:gd name="connsiteX23" fmla="*/ 3102 w 10000"/>
              <a:gd name="connsiteY23" fmla="*/ 9416 h 10007"/>
              <a:gd name="connsiteX24" fmla="*/ 1428 w 10000"/>
              <a:gd name="connsiteY24" fmla="*/ 9460 h 10007"/>
              <a:gd name="connsiteX25" fmla="*/ 1223 w 10000"/>
              <a:gd name="connsiteY25" fmla="*/ 9316 h 10007"/>
              <a:gd name="connsiteX26" fmla="*/ 1120 w 10000"/>
              <a:gd name="connsiteY26" fmla="*/ 8921 h 10007"/>
              <a:gd name="connsiteX27" fmla="*/ 1145 w 10000"/>
              <a:gd name="connsiteY27" fmla="*/ 8439 h 10007"/>
              <a:gd name="connsiteX28" fmla="*/ 1167 w 10000"/>
              <a:gd name="connsiteY28" fmla="*/ 8061 h 10007"/>
              <a:gd name="connsiteX29" fmla="*/ 1246 w 10000"/>
              <a:gd name="connsiteY29" fmla="*/ 7600 h 10007"/>
              <a:gd name="connsiteX30" fmla="*/ 1173 w 10000"/>
              <a:gd name="connsiteY30" fmla="*/ 7178 h 10007"/>
              <a:gd name="connsiteX31" fmla="*/ 1051 w 10000"/>
              <a:gd name="connsiteY31" fmla="*/ 6758 h 10007"/>
              <a:gd name="connsiteX32" fmla="*/ 1062 w 10000"/>
              <a:gd name="connsiteY32" fmla="*/ 6382 h 10007"/>
              <a:gd name="connsiteX33" fmla="*/ 1062 w 10000"/>
              <a:gd name="connsiteY33" fmla="*/ 6277 h 10007"/>
              <a:gd name="connsiteX34" fmla="*/ 838 w 10000"/>
              <a:gd name="connsiteY34" fmla="*/ 5455 h 10007"/>
              <a:gd name="connsiteX35" fmla="*/ 696 w 10000"/>
              <a:gd name="connsiteY35" fmla="*/ 4471 h 10007"/>
              <a:gd name="connsiteX36" fmla="*/ 543 w 10000"/>
              <a:gd name="connsiteY36" fmla="*/ 3858 h 10007"/>
              <a:gd name="connsiteX37" fmla="*/ 521 w 10000"/>
              <a:gd name="connsiteY37" fmla="*/ 3389 h 10007"/>
              <a:gd name="connsiteX38" fmla="*/ 0 w 10000"/>
              <a:gd name="connsiteY38" fmla="*/ 2563 h 10007"/>
              <a:gd name="connsiteX39" fmla="*/ 477 w 10000"/>
              <a:gd name="connsiteY39" fmla="*/ 1977 h 10007"/>
              <a:gd name="connsiteX40" fmla="*/ 477 w 10000"/>
              <a:gd name="connsiteY40" fmla="*/ 1713 h 10007"/>
              <a:gd name="connsiteX41" fmla="*/ 477 w 10000"/>
              <a:gd name="connsiteY41" fmla="*/ 915 h 10007"/>
              <a:gd name="connsiteX42" fmla="*/ 715 w 10000"/>
              <a:gd name="connsiteY42" fmla="*/ 127 h 10007"/>
              <a:gd name="connsiteX43" fmla="*/ 4777 w 10000"/>
              <a:gd name="connsiteY43" fmla="*/ 162 h 10007"/>
              <a:gd name="connsiteX44" fmla="*/ 8448 w 10000"/>
              <a:gd name="connsiteY44" fmla="*/ 0 h 10007"/>
              <a:gd name="connsiteX0" fmla="*/ 8448 w 10000"/>
              <a:gd name="connsiteY0" fmla="*/ 0 h 10007"/>
              <a:gd name="connsiteX1" fmla="*/ 8570 w 10000"/>
              <a:gd name="connsiteY1" fmla="*/ 375 h 10007"/>
              <a:gd name="connsiteX2" fmla="*/ 8682 w 10000"/>
              <a:gd name="connsiteY2" fmla="*/ 915 h 10007"/>
              <a:gd name="connsiteX3" fmla="*/ 8631 w 10000"/>
              <a:gd name="connsiteY3" fmla="*/ 1221 h 10007"/>
              <a:gd name="connsiteX4" fmla="*/ 8426 w 10000"/>
              <a:gd name="connsiteY4" fmla="*/ 1923 h 10007"/>
              <a:gd name="connsiteX5" fmla="*/ 8537 w 10000"/>
              <a:gd name="connsiteY5" fmla="*/ 2189 h 10007"/>
              <a:gd name="connsiteX6" fmla="*/ 8572 w 10000"/>
              <a:gd name="connsiteY6" fmla="*/ 2510 h 10007"/>
              <a:gd name="connsiteX7" fmla="*/ 8976 w 10000"/>
              <a:gd name="connsiteY7" fmla="*/ 3039 h 10007"/>
              <a:gd name="connsiteX8" fmla="*/ 9458 w 10000"/>
              <a:gd name="connsiteY8" fmla="*/ 3370 h 10007"/>
              <a:gd name="connsiteX9" fmla="*/ 9561 w 10000"/>
              <a:gd name="connsiteY9" fmla="*/ 3995 h 10007"/>
              <a:gd name="connsiteX10" fmla="*/ 9743 w 10000"/>
              <a:gd name="connsiteY10" fmla="*/ 4365 h 10007"/>
              <a:gd name="connsiteX11" fmla="*/ 9890 w 10000"/>
              <a:gd name="connsiteY11" fmla="*/ 4632 h 10007"/>
              <a:gd name="connsiteX12" fmla="*/ 10000 w 10000"/>
              <a:gd name="connsiteY12" fmla="*/ 5427 h 10007"/>
              <a:gd name="connsiteX13" fmla="*/ 9781 w 10000"/>
              <a:gd name="connsiteY13" fmla="*/ 5903 h 10007"/>
              <a:gd name="connsiteX14" fmla="*/ 9670 w 10000"/>
              <a:gd name="connsiteY14" fmla="*/ 6170 h 10007"/>
              <a:gd name="connsiteX15" fmla="*/ 9670 w 10000"/>
              <a:gd name="connsiteY15" fmla="*/ 6647 h 10007"/>
              <a:gd name="connsiteX16" fmla="*/ 9354 w 10000"/>
              <a:gd name="connsiteY16" fmla="*/ 7012 h 10007"/>
              <a:gd name="connsiteX17" fmla="*/ 8902 w 10000"/>
              <a:gd name="connsiteY17" fmla="*/ 6859 h 10007"/>
              <a:gd name="connsiteX18" fmla="*/ 8667 w 10000"/>
              <a:gd name="connsiteY18" fmla="*/ 6896 h 10007"/>
              <a:gd name="connsiteX19" fmla="*/ 8813 w 10000"/>
              <a:gd name="connsiteY19" fmla="*/ 7909 h 10007"/>
              <a:gd name="connsiteX20" fmla="*/ 8218 w 10000"/>
              <a:gd name="connsiteY20" fmla="*/ 8974 h 10007"/>
              <a:gd name="connsiteX21" fmla="*/ 8097 w 10000"/>
              <a:gd name="connsiteY21" fmla="*/ 9990 h 10007"/>
              <a:gd name="connsiteX22" fmla="*/ 7496 w 10000"/>
              <a:gd name="connsiteY22" fmla="*/ 9505 h 10007"/>
              <a:gd name="connsiteX23" fmla="*/ 3102 w 10000"/>
              <a:gd name="connsiteY23" fmla="*/ 9416 h 10007"/>
              <a:gd name="connsiteX24" fmla="*/ 1223 w 10000"/>
              <a:gd name="connsiteY24" fmla="*/ 9316 h 10007"/>
              <a:gd name="connsiteX25" fmla="*/ 1120 w 10000"/>
              <a:gd name="connsiteY25" fmla="*/ 8921 h 10007"/>
              <a:gd name="connsiteX26" fmla="*/ 1145 w 10000"/>
              <a:gd name="connsiteY26" fmla="*/ 8439 h 10007"/>
              <a:gd name="connsiteX27" fmla="*/ 1167 w 10000"/>
              <a:gd name="connsiteY27" fmla="*/ 8061 h 10007"/>
              <a:gd name="connsiteX28" fmla="*/ 1246 w 10000"/>
              <a:gd name="connsiteY28" fmla="*/ 7600 h 10007"/>
              <a:gd name="connsiteX29" fmla="*/ 1173 w 10000"/>
              <a:gd name="connsiteY29" fmla="*/ 7178 h 10007"/>
              <a:gd name="connsiteX30" fmla="*/ 1051 w 10000"/>
              <a:gd name="connsiteY30" fmla="*/ 6758 h 10007"/>
              <a:gd name="connsiteX31" fmla="*/ 1062 w 10000"/>
              <a:gd name="connsiteY31" fmla="*/ 6382 h 10007"/>
              <a:gd name="connsiteX32" fmla="*/ 1062 w 10000"/>
              <a:gd name="connsiteY32" fmla="*/ 6277 h 10007"/>
              <a:gd name="connsiteX33" fmla="*/ 838 w 10000"/>
              <a:gd name="connsiteY33" fmla="*/ 5455 h 10007"/>
              <a:gd name="connsiteX34" fmla="*/ 696 w 10000"/>
              <a:gd name="connsiteY34" fmla="*/ 4471 h 10007"/>
              <a:gd name="connsiteX35" fmla="*/ 543 w 10000"/>
              <a:gd name="connsiteY35" fmla="*/ 3858 h 10007"/>
              <a:gd name="connsiteX36" fmla="*/ 521 w 10000"/>
              <a:gd name="connsiteY36" fmla="*/ 3389 h 10007"/>
              <a:gd name="connsiteX37" fmla="*/ 0 w 10000"/>
              <a:gd name="connsiteY37" fmla="*/ 2563 h 10007"/>
              <a:gd name="connsiteX38" fmla="*/ 477 w 10000"/>
              <a:gd name="connsiteY38" fmla="*/ 1977 h 10007"/>
              <a:gd name="connsiteX39" fmla="*/ 477 w 10000"/>
              <a:gd name="connsiteY39" fmla="*/ 1713 h 10007"/>
              <a:gd name="connsiteX40" fmla="*/ 477 w 10000"/>
              <a:gd name="connsiteY40" fmla="*/ 915 h 10007"/>
              <a:gd name="connsiteX41" fmla="*/ 715 w 10000"/>
              <a:gd name="connsiteY41" fmla="*/ 127 h 10007"/>
              <a:gd name="connsiteX42" fmla="*/ 4777 w 10000"/>
              <a:gd name="connsiteY42" fmla="*/ 162 h 10007"/>
              <a:gd name="connsiteX43" fmla="*/ 8448 w 10000"/>
              <a:gd name="connsiteY43" fmla="*/ 0 h 10007"/>
              <a:gd name="connsiteX0" fmla="*/ 8448 w 10000"/>
              <a:gd name="connsiteY0" fmla="*/ 0 h 9505"/>
              <a:gd name="connsiteX1" fmla="*/ 8570 w 10000"/>
              <a:gd name="connsiteY1" fmla="*/ 375 h 9505"/>
              <a:gd name="connsiteX2" fmla="*/ 8682 w 10000"/>
              <a:gd name="connsiteY2" fmla="*/ 915 h 9505"/>
              <a:gd name="connsiteX3" fmla="*/ 8631 w 10000"/>
              <a:gd name="connsiteY3" fmla="*/ 1221 h 9505"/>
              <a:gd name="connsiteX4" fmla="*/ 8426 w 10000"/>
              <a:gd name="connsiteY4" fmla="*/ 1923 h 9505"/>
              <a:gd name="connsiteX5" fmla="*/ 8537 w 10000"/>
              <a:gd name="connsiteY5" fmla="*/ 2189 h 9505"/>
              <a:gd name="connsiteX6" fmla="*/ 8572 w 10000"/>
              <a:gd name="connsiteY6" fmla="*/ 2510 h 9505"/>
              <a:gd name="connsiteX7" fmla="*/ 8976 w 10000"/>
              <a:gd name="connsiteY7" fmla="*/ 3039 h 9505"/>
              <a:gd name="connsiteX8" fmla="*/ 9458 w 10000"/>
              <a:gd name="connsiteY8" fmla="*/ 3370 h 9505"/>
              <a:gd name="connsiteX9" fmla="*/ 9561 w 10000"/>
              <a:gd name="connsiteY9" fmla="*/ 3995 h 9505"/>
              <a:gd name="connsiteX10" fmla="*/ 9743 w 10000"/>
              <a:gd name="connsiteY10" fmla="*/ 4365 h 9505"/>
              <a:gd name="connsiteX11" fmla="*/ 9890 w 10000"/>
              <a:gd name="connsiteY11" fmla="*/ 4632 h 9505"/>
              <a:gd name="connsiteX12" fmla="*/ 10000 w 10000"/>
              <a:gd name="connsiteY12" fmla="*/ 5427 h 9505"/>
              <a:gd name="connsiteX13" fmla="*/ 9781 w 10000"/>
              <a:gd name="connsiteY13" fmla="*/ 5903 h 9505"/>
              <a:gd name="connsiteX14" fmla="*/ 9670 w 10000"/>
              <a:gd name="connsiteY14" fmla="*/ 6170 h 9505"/>
              <a:gd name="connsiteX15" fmla="*/ 9670 w 10000"/>
              <a:gd name="connsiteY15" fmla="*/ 6647 h 9505"/>
              <a:gd name="connsiteX16" fmla="*/ 9354 w 10000"/>
              <a:gd name="connsiteY16" fmla="*/ 7012 h 9505"/>
              <a:gd name="connsiteX17" fmla="*/ 8902 w 10000"/>
              <a:gd name="connsiteY17" fmla="*/ 6859 h 9505"/>
              <a:gd name="connsiteX18" fmla="*/ 8667 w 10000"/>
              <a:gd name="connsiteY18" fmla="*/ 6896 h 9505"/>
              <a:gd name="connsiteX19" fmla="*/ 8813 w 10000"/>
              <a:gd name="connsiteY19" fmla="*/ 7909 h 9505"/>
              <a:gd name="connsiteX20" fmla="*/ 8218 w 10000"/>
              <a:gd name="connsiteY20" fmla="*/ 8974 h 9505"/>
              <a:gd name="connsiteX21" fmla="*/ 7496 w 10000"/>
              <a:gd name="connsiteY21" fmla="*/ 9505 h 9505"/>
              <a:gd name="connsiteX22" fmla="*/ 3102 w 10000"/>
              <a:gd name="connsiteY22" fmla="*/ 9416 h 9505"/>
              <a:gd name="connsiteX23" fmla="*/ 1223 w 10000"/>
              <a:gd name="connsiteY23" fmla="*/ 9316 h 9505"/>
              <a:gd name="connsiteX24" fmla="*/ 1120 w 10000"/>
              <a:gd name="connsiteY24" fmla="*/ 8921 h 9505"/>
              <a:gd name="connsiteX25" fmla="*/ 1145 w 10000"/>
              <a:gd name="connsiteY25" fmla="*/ 8439 h 9505"/>
              <a:gd name="connsiteX26" fmla="*/ 1167 w 10000"/>
              <a:gd name="connsiteY26" fmla="*/ 8061 h 9505"/>
              <a:gd name="connsiteX27" fmla="*/ 1246 w 10000"/>
              <a:gd name="connsiteY27" fmla="*/ 7600 h 9505"/>
              <a:gd name="connsiteX28" fmla="*/ 1173 w 10000"/>
              <a:gd name="connsiteY28" fmla="*/ 7178 h 9505"/>
              <a:gd name="connsiteX29" fmla="*/ 1051 w 10000"/>
              <a:gd name="connsiteY29" fmla="*/ 6758 h 9505"/>
              <a:gd name="connsiteX30" fmla="*/ 1062 w 10000"/>
              <a:gd name="connsiteY30" fmla="*/ 6382 h 9505"/>
              <a:gd name="connsiteX31" fmla="*/ 1062 w 10000"/>
              <a:gd name="connsiteY31" fmla="*/ 6277 h 9505"/>
              <a:gd name="connsiteX32" fmla="*/ 838 w 10000"/>
              <a:gd name="connsiteY32" fmla="*/ 5455 h 9505"/>
              <a:gd name="connsiteX33" fmla="*/ 696 w 10000"/>
              <a:gd name="connsiteY33" fmla="*/ 4471 h 9505"/>
              <a:gd name="connsiteX34" fmla="*/ 543 w 10000"/>
              <a:gd name="connsiteY34" fmla="*/ 3858 h 9505"/>
              <a:gd name="connsiteX35" fmla="*/ 521 w 10000"/>
              <a:gd name="connsiteY35" fmla="*/ 3389 h 9505"/>
              <a:gd name="connsiteX36" fmla="*/ 0 w 10000"/>
              <a:gd name="connsiteY36" fmla="*/ 2563 h 9505"/>
              <a:gd name="connsiteX37" fmla="*/ 477 w 10000"/>
              <a:gd name="connsiteY37" fmla="*/ 1977 h 9505"/>
              <a:gd name="connsiteX38" fmla="*/ 477 w 10000"/>
              <a:gd name="connsiteY38" fmla="*/ 1713 h 9505"/>
              <a:gd name="connsiteX39" fmla="*/ 477 w 10000"/>
              <a:gd name="connsiteY39" fmla="*/ 915 h 9505"/>
              <a:gd name="connsiteX40" fmla="*/ 715 w 10000"/>
              <a:gd name="connsiteY40" fmla="*/ 127 h 9505"/>
              <a:gd name="connsiteX41" fmla="*/ 4777 w 10000"/>
              <a:gd name="connsiteY41" fmla="*/ 162 h 9505"/>
              <a:gd name="connsiteX42" fmla="*/ 8448 w 10000"/>
              <a:gd name="connsiteY42" fmla="*/ 0 h 9505"/>
              <a:gd name="connsiteX0" fmla="*/ 8448 w 10000"/>
              <a:gd name="connsiteY0" fmla="*/ 0 h 10000"/>
              <a:gd name="connsiteX1" fmla="*/ 8570 w 10000"/>
              <a:gd name="connsiteY1" fmla="*/ 395 h 10000"/>
              <a:gd name="connsiteX2" fmla="*/ 8682 w 10000"/>
              <a:gd name="connsiteY2" fmla="*/ 963 h 10000"/>
              <a:gd name="connsiteX3" fmla="*/ 8631 w 10000"/>
              <a:gd name="connsiteY3" fmla="*/ 1285 h 10000"/>
              <a:gd name="connsiteX4" fmla="*/ 8426 w 10000"/>
              <a:gd name="connsiteY4" fmla="*/ 2023 h 10000"/>
              <a:gd name="connsiteX5" fmla="*/ 8537 w 10000"/>
              <a:gd name="connsiteY5" fmla="*/ 2303 h 10000"/>
              <a:gd name="connsiteX6" fmla="*/ 8572 w 10000"/>
              <a:gd name="connsiteY6" fmla="*/ 2641 h 10000"/>
              <a:gd name="connsiteX7" fmla="*/ 8976 w 10000"/>
              <a:gd name="connsiteY7" fmla="*/ 3197 h 10000"/>
              <a:gd name="connsiteX8" fmla="*/ 9458 w 10000"/>
              <a:gd name="connsiteY8" fmla="*/ 3546 h 10000"/>
              <a:gd name="connsiteX9" fmla="*/ 9561 w 10000"/>
              <a:gd name="connsiteY9" fmla="*/ 4203 h 10000"/>
              <a:gd name="connsiteX10" fmla="*/ 9743 w 10000"/>
              <a:gd name="connsiteY10" fmla="*/ 4592 h 10000"/>
              <a:gd name="connsiteX11" fmla="*/ 9890 w 10000"/>
              <a:gd name="connsiteY11" fmla="*/ 4873 h 10000"/>
              <a:gd name="connsiteX12" fmla="*/ 10000 w 10000"/>
              <a:gd name="connsiteY12" fmla="*/ 5710 h 10000"/>
              <a:gd name="connsiteX13" fmla="*/ 9781 w 10000"/>
              <a:gd name="connsiteY13" fmla="*/ 6210 h 10000"/>
              <a:gd name="connsiteX14" fmla="*/ 9670 w 10000"/>
              <a:gd name="connsiteY14" fmla="*/ 6491 h 10000"/>
              <a:gd name="connsiteX15" fmla="*/ 9670 w 10000"/>
              <a:gd name="connsiteY15" fmla="*/ 6993 h 10000"/>
              <a:gd name="connsiteX16" fmla="*/ 9354 w 10000"/>
              <a:gd name="connsiteY16" fmla="*/ 7377 h 10000"/>
              <a:gd name="connsiteX17" fmla="*/ 8902 w 10000"/>
              <a:gd name="connsiteY17" fmla="*/ 7216 h 10000"/>
              <a:gd name="connsiteX18" fmla="*/ 8667 w 10000"/>
              <a:gd name="connsiteY18" fmla="*/ 7255 h 10000"/>
              <a:gd name="connsiteX19" fmla="*/ 8813 w 10000"/>
              <a:gd name="connsiteY19" fmla="*/ 8321 h 10000"/>
              <a:gd name="connsiteX20" fmla="*/ 8218 w 10000"/>
              <a:gd name="connsiteY20" fmla="*/ 9441 h 10000"/>
              <a:gd name="connsiteX21" fmla="*/ 7965 w 10000"/>
              <a:gd name="connsiteY21" fmla="*/ 9894 h 10000"/>
              <a:gd name="connsiteX22" fmla="*/ 7496 w 10000"/>
              <a:gd name="connsiteY22" fmla="*/ 10000 h 10000"/>
              <a:gd name="connsiteX23" fmla="*/ 3102 w 10000"/>
              <a:gd name="connsiteY23" fmla="*/ 9906 h 10000"/>
              <a:gd name="connsiteX24" fmla="*/ 1223 w 10000"/>
              <a:gd name="connsiteY24" fmla="*/ 9801 h 10000"/>
              <a:gd name="connsiteX25" fmla="*/ 1120 w 10000"/>
              <a:gd name="connsiteY25" fmla="*/ 9386 h 10000"/>
              <a:gd name="connsiteX26" fmla="*/ 1145 w 10000"/>
              <a:gd name="connsiteY26" fmla="*/ 8878 h 10000"/>
              <a:gd name="connsiteX27" fmla="*/ 1167 w 10000"/>
              <a:gd name="connsiteY27" fmla="*/ 8481 h 10000"/>
              <a:gd name="connsiteX28" fmla="*/ 1246 w 10000"/>
              <a:gd name="connsiteY28" fmla="*/ 7996 h 10000"/>
              <a:gd name="connsiteX29" fmla="*/ 1173 w 10000"/>
              <a:gd name="connsiteY29" fmla="*/ 7552 h 10000"/>
              <a:gd name="connsiteX30" fmla="*/ 1051 w 10000"/>
              <a:gd name="connsiteY30" fmla="*/ 7110 h 10000"/>
              <a:gd name="connsiteX31" fmla="*/ 1062 w 10000"/>
              <a:gd name="connsiteY31" fmla="*/ 6714 h 10000"/>
              <a:gd name="connsiteX32" fmla="*/ 1062 w 10000"/>
              <a:gd name="connsiteY32" fmla="*/ 6604 h 10000"/>
              <a:gd name="connsiteX33" fmla="*/ 838 w 10000"/>
              <a:gd name="connsiteY33" fmla="*/ 5739 h 10000"/>
              <a:gd name="connsiteX34" fmla="*/ 696 w 10000"/>
              <a:gd name="connsiteY34" fmla="*/ 4704 h 10000"/>
              <a:gd name="connsiteX35" fmla="*/ 543 w 10000"/>
              <a:gd name="connsiteY35" fmla="*/ 4059 h 10000"/>
              <a:gd name="connsiteX36" fmla="*/ 521 w 10000"/>
              <a:gd name="connsiteY36" fmla="*/ 3565 h 10000"/>
              <a:gd name="connsiteX37" fmla="*/ 0 w 10000"/>
              <a:gd name="connsiteY37" fmla="*/ 2696 h 10000"/>
              <a:gd name="connsiteX38" fmla="*/ 477 w 10000"/>
              <a:gd name="connsiteY38" fmla="*/ 2080 h 10000"/>
              <a:gd name="connsiteX39" fmla="*/ 477 w 10000"/>
              <a:gd name="connsiteY39" fmla="*/ 1802 h 10000"/>
              <a:gd name="connsiteX40" fmla="*/ 477 w 10000"/>
              <a:gd name="connsiteY40" fmla="*/ 963 h 10000"/>
              <a:gd name="connsiteX41" fmla="*/ 715 w 10000"/>
              <a:gd name="connsiteY41" fmla="*/ 134 h 10000"/>
              <a:gd name="connsiteX42" fmla="*/ 4777 w 10000"/>
              <a:gd name="connsiteY42" fmla="*/ 170 h 10000"/>
              <a:gd name="connsiteX43" fmla="*/ 8448 w 10000"/>
              <a:gd name="connsiteY43" fmla="*/ 0 h 10000"/>
              <a:gd name="connsiteX0" fmla="*/ 8448 w 10000"/>
              <a:gd name="connsiteY0" fmla="*/ 0 h 10603"/>
              <a:gd name="connsiteX1" fmla="*/ 8570 w 10000"/>
              <a:gd name="connsiteY1" fmla="*/ 395 h 10603"/>
              <a:gd name="connsiteX2" fmla="*/ 8682 w 10000"/>
              <a:gd name="connsiteY2" fmla="*/ 963 h 10603"/>
              <a:gd name="connsiteX3" fmla="*/ 8631 w 10000"/>
              <a:gd name="connsiteY3" fmla="*/ 1285 h 10603"/>
              <a:gd name="connsiteX4" fmla="*/ 8426 w 10000"/>
              <a:gd name="connsiteY4" fmla="*/ 2023 h 10603"/>
              <a:gd name="connsiteX5" fmla="*/ 8537 w 10000"/>
              <a:gd name="connsiteY5" fmla="*/ 2303 h 10603"/>
              <a:gd name="connsiteX6" fmla="*/ 8572 w 10000"/>
              <a:gd name="connsiteY6" fmla="*/ 2641 h 10603"/>
              <a:gd name="connsiteX7" fmla="*/ 8976 w 10000"/>
              <a:gd name="connsiteY7" fmla="*/ 3197 h 10603"/>
              <a:gd name="connsiteX8" fmla="*/ 9458 w 10000"/>
              <a:gd name="connsiteY8" fmla="*/ 3546 h 10603"/>
              <a:gd name="connsiteX9" fmla="*/ 9561 w 10000"/>
              <a:gd name="connsiteY9" fmla="*/ 4203 h 10603"/>
              <a:gd name="connsiteX10" fmla="*/ 9743 w 10000"/>
              <a:gd name="connsiteY10" fmla="*/ 4592 h 10603"/>
              <a:gd name="connsiteX11" fmla="*/ 9890 w 10000"/>
              <a:gd name="connsiteY11" fmla="*/ 4873 h 10603"/>
              <a:gd name="connsiteX12" fmla="*/ 10000 w 10000"/>
              <a:gd name="connsiteY12" fmla="*/ 5710 h 10603"/>
              <a:gd name="connsiteX13" fmla="*/ 9781 w 10000"/>
              <a:gd name="connsiteY13" fmla="*/ 6210 h 10603"/>
              <a:gd name="connsiteX14" fmla="*/ 9670 w 10000"/>
              <a:gd name="connsiteY14" fmla="*/ 6491 h 10603"/>
              <a:gd name="connsiteX15" fmla="*/ 9670 w 10000"/>
              <a:gd name="connsiteY15" fmla="*/ 6993 h 10603"/>
              <a:gd name="connsiteX16" fmla="*/ 9354 w 10000"/>
              <a:gd name="connsiteY16" fmla="*/ 7377 h 10603"/>
              <a:gd name="connsiteX17" fmla="*/ 8902 w 10000"/>
              <a:gd name="connsiteY17" fmla="*/ 7216 h 10603"/>
              <a:gd name="connsiteX18" fmla="*/ 8667 w 10000"/>
              <a:gd name="connsiteY18" fmla="*/ 7255 h 10603"/>
              <a:gd name="connsiteX19" fmla="*/ 8813 w 10000"/>
              <a:gd name="connsiteY19" fmla="*/ 8321 h 10603"/>
              <a:gd name="connsiteX20" fmla="*/ 8218 w 10000"/>
              <a:gd name="connsiteY20" fmla="*/ 9441 h 10603"/>
              <a:gd name="connsiteX21" fmla="*/ 8143 w 10000"/>
              <a:gd name="connsiteY21" fmla="*/ 10595 h 10603"/>
              <a:gd name="connsiteX22" fmla="*/ 7496 w 10000"/>
              <a:gd name="connsiteY22" fmla="*/ 10000 h 10603"/>
              <a:gd name="connsiteX23" fmla="*/ 3102 w 10000"/>
              <a:gd name="connsiteY23" fmla="*/ 9906 h 10603"/>
              <a:gd name="connsiteX24" fmla="*/ 1223 w 10000"/>
              <a:gd name="connsiteY24" fmla="*/ 9801 h 10603"/>
              <a:gd name="connsiteX25" fmla="*/ 1120 w 10000"/>
              <a:gd name="connsiteY25" fmla="*/ 9386 h 10603"/>
              <a:gd name="connsiteX26" fmla="*/ 1145 w 10000"/>
              <a:gd name="connsiteY26" fmla="*/ 8878 h 10603"/>
              <a:gd name="connsiteX27" fmla="*/ 1167 w 10000"/>
              <a:gd name="connsiteY27" fmla="*/ 8481 h 10603"/>
              <a:gd name="connsiteX28" fmla="*/ 1246 w 10000"/>
              <a:gd name="connsiteY28" fmla="*/ 7996 h 10603"/>
              <a:gd name="connsiteX29" fmla="*/ 1173 w 10000"/>
              <a:gd name="connsiteY29" fmla="*/ 7552 h 10603"/>
              <a:gd name="connsiteX30" fmla="*/ 1051 w 10000"/>
              <a:gd name="connsiteY30" fmla="*/ 7110 h 10603"/>
              <a:gd name="connsiteX31" fmla="*/ 1062 w 10000"/>
              <a:gd name="connsiteY31" fmla="*/ 6714 h 10603"/>
              <a:gd name="connsiteX32" fmla="*/ 1062 w 10000"/>
              <a:gd name="connsiteY32" fmla="*/ 6604 h 10603"/>
              <a:gd name="connsiteX33" fmla="*/ 838 w 10000"/>
              <a:gd name="connsiteY33" fmla="*/ 5739 h 10603"/>
              <a:gd name="connsiteX34" fmla="*/ 696 w 10000"/>
              <a:gd name="connsiteY34" fmla="*/ 4704 h 10603"/>
              <a:gd name="connsiteX35" fmla="*/ 543 w 10000"/>
              <a:gd name="connsiteY35" fmla="*/ 4059 h 10603"/>
              <a:gd name="connsiteX36" fmla="*/ 521 w 10000"/>
              <a:gd name="connsiteY36" fmla="*/ 3565 h 10603"/>
              <a:gd name="connsiteX37" fmla="*/ 0 w 10000"/>
              <a:gd name="connsiteY37" fmla="*/ 2696 h 10603"/>
              <a:gd name="connsiteX38" fmla="*/ 477 w 10000"/>
              <a:gd name="connsiteY38" fmla="*/ 2080 h 10603"/>
              <a:gd name="connsiteX39" fmla="*/ 477 w 10000"/>
              <a:gd name="connsiteY39" fmla="*/ 1802 h 10603"/>
              <a:gd name="connsiteX40" fmla="*/ 477 w 10000"/>
              <a:gd name="connsiteY40" fmla="*/ 963 h 10603"/>
              <a:gd name="connsiteX41" fmla="*/ 715 w 10000"/>
              <a:gd name="connsiteY41" fmla="*/ 134 h 10603"/>
              <a:gd name="connsiteX42" fmla="*/ 4777 w 10000"/>
              <a:gd name="connsiteY42" fmla="*/ 170 h 10603"/>
              <a:gd name="connsiteX43" fmla="*/ 8448 w 10000"/>
              <a:gd name="connsiteY43" fmla="*/ 0 h 10603"/>
              <a:gd name="connsiteX0" fmla="*/ 8448 w 10000"/>
              <a:gd name="connsiteY0" fmla="*/ 0 h 10603"/>
              <a:gd name="connsiteX1" fmla="*/ 8570 w 10000"/>
              <a:gd name="connsiteY1" fmla="*/ 395 h 10603"/>
              <a:gd name="connsiteX2" fmla="*/ 8682 w 10000"/>
              <a:gd name="connsiteY2" fmla="*/ 963 h 10603"/>
              <a:gd name="connsiteX3" fmla="*/ 8631 w 10000"/>
              <a:gd name="connsiteY3" fmla="*/ 1285 h 10603"/>
              <a:gd name="connsiteX4" fmla="*/ 8426 w 10000"/>
              <a:gd name="connsiteY4" fmla="*/ 2023 h 10603"/>
              <a:gd name="connsiteX5" fmla="*/ 8537 w 10000"/>
              <a:gd name="connsiteY5" fmla="*/ 2303 h 10603"/>
              <a:gd name="connsiteX6" fmla="*/ 8572 w 10000"/>
              <a:gd name="connsiteY6" fmla="*/ 2641 h 10603"/>
              <a:gd name="connsiteX7" fmla="*/ 8976 w 10000"/>
              <a:gd name="connsiteY7" fmla="*/ 3197 h 10603"/>
              <a:gd name="connsiteX8" fmla="*/ 9458 w 10000"/>
              <a:gd name="connsiteY8" fmla="*/ 3546 h 10603"/>
              <a:gd name="connsiteX9" fmla="*/ 9561 w 10000"/>
              <a:gd name="connsiteY9" fmla="*/ 4203 h 10603"/>
              <a:gd name="connsiteX10" fmla="*/ 9743 w 10000"/>
              <a:gd name="connsiteY10" fmla="*/ 4592 h 10603"/>
              <a:gd name="connsiteX11" fmla="*/ 9890 w 10000"/>
              <a:gd name="connsiteY11" fmla="*/ 4873 h 10603"/>
              <a:gd name="connsiteX12" fmla="*/ 10000 w 10000"/>
              <a:gd name="connsiteY12" fmla="*/ 5710 h 10603"/>
              <a:gd name="connsiteX13" fmla="*/ 9781 w 10000"/>
              <a:gd name="connsiteY13" fmla="*/ 6210 h 10603"/>
              <a:gd name="connsiteX14" fmla="*/ 9670 w 10000"/>
              <a:gd name="connsiteY14" fmla="*/ 6491 h 10603"/>
              <a:gd name="connsiteX15" fmla="*/ 9670 w 10000"/>
              <a:gd name="connsiteY15" fmla="*/ 6993 h 10603"/>
              <a:gd name="connsiteX16" fmla="*/ 9354 w 10000"/>
              <a:gd name="connsiteY16" fmla="*/ 7377 h 10603"/>
              <a:gd name="connsiteX17" fmla="*/ 8902 w 10000"/>
              <a:gd name="connsiteY17" fmla="*/ 7216 h 10603"/>
              <a:gd name="connsiteX18" fmla="*/ 8667 w 10000"/>
              <a:gd name="connsiteY18" fmla="*/ 7255 h 10603"/>
              <a:gd name="connsiteX19" fmla="*/ 8813 w 10000"/>
              <a:gd name="connsiteY19" fmla="*/ 8321 h 10603"/>
              <a:gd name="connsiteX20" fmla="*/ 8218 w 10000"/>
              <a:gd name="connsiteY20" fmla="*/ 9441 h 10603"/>
              <a:gd name="connsiteX21" fmla="*/ 8143 w 10000"/>
              <a:gd name="connsiteY21" fmla="*/ 10595 h 10603"/>
              <a:gd name="connsiteX22" fmla="*/ 7496 w 10000"/>
              <a:gd name="connsiteY22" fmla="*/ 10000 h 10603"/>
              <a:gd name="connsiteX23" fmla="*/ 3102 w 10000"/>
              <a:gd name="connsiteY23" fmla="*/ 9906 h 10603"/>
              <a:gd name="connsiteX24" fmla="*/ 1223 w 10000"/>
              <a:gd name="connsiteY24" fmla="*/ 9801 h 10603"/>
              <a:gd name="connsiteX25" fmla="*/ 1120 w 10000"/>
              <a:gd name="connsiteY25" fmla="*/ 9386 h 10603"/>
              <a:gd name="connsiteX26" fmla="*/ 1145 w 10000"/>
              <a:gd name="connsiteY26" fmla="*/ 8878 h 10603"/>
              <a:gd name="connsiteX27" fmla="*/ 1167 w 10000"/>
              <a:gd name="connsiteY27" fmla="*/ 8481 h 10603"/>
              <a:gd name="connsiteX28" fmla="*/ 1246 w 10000"/>
              <a:gd name="connsiteY28" fmla="*/ 7996 h 10603"/>
              <a:gd name="connsiteX29" fmla="*/ 1173 w 10000"/>
              <a:gd name="connsiteY29" fmla="*/ 7552 h 10603"/>
              <a:gd name="connsiteX30" fmla="*/ 1051 w 10000"/>
              <a:gd name="connsiteY30" fmla="*/ 7110 h 10603"/>
              <a:gd name="connsiteX31" fmla="*/ 1062 w 10000"/>
              <a:gd name="connsiteY31" fmla="*/ 6714 h 10603"/>
              <a:gd name="connsiteX32" fmla="*/ 1062 w 10000"/>
              <a:gd name="connsiteY32" fmla="*/ 6604 h 10603"/>
              <a:gd name="connsiteX33" fmla="*/ 838 w 10000"/>
              <a:gd name="connsiteY33" fmla="*/ 5739 h 10603"/>
              <a:gd name="connsiteX34" fmla="*/ 696 w 10000"/>
              <a:gd name="connsiteY34" fmla="*/ 4704 h 10603"/>
              <a:gd name="connsiteX35" fmla="*/ 543 w 10000"/>
              <a:gd name="connsiteY35" fmla="*/ 4059 h 10603"/>
              <a:gd name="connsiteX36" fmla="*/ 521 w 10000"/>
              <a:gd name="connsiteY36" fmla="*/ 3565 h 10603"/>
              <a:gd name="connsiteX37" fmla="*/ 0 w 10000"/>
              <a:gd name="connsiteY37" fmla="*/ 2696 h 10603"/>
              <a:gd name="connsiteX38" fmla="*/ 477 w 10000"/>
              <a:gd name="connsiteY38" fmla="*/ 2080 h 10603"/>
              <a:gd name="connsiteX39" fmla="*/ 477 w 10000"/>
              <a:gd name="connsiteY39" fmla="*/ 1802 h 10603"/>
              <a:gd name="connsiteX40" fmla="*/ 477 w 10000"/>
              <a:gd name="connsiteY40" fmla="*/ 963 h 10603"/>
              <a:gd name="connsiteX41" fmla="*/ 715 w 10000"/>
              <a:gd name="connsiteY41" fmla="*/ 134 h 10603"/>
              <a:gd name="connsiteX42" fmla="*/ 4777 w 10000"/>
              <a:gd name="connsiteY42" fmla="*/ 170 h 10603"/>
              <a:gd name="connsiteX43" fmla="*/ 8448 w 10000"/>
              <a:gd name="connsiteY43" fmla="*/ 0 h 10603"/>
              <a:gd name="connsiteX0" fmla="*/ 8448 w 10000"/>
              <a:gd name="connsiteY0" fmla="*/ 0 h 10614"/>
              <a:gd name="connsiteX1" fmla="*/ 8570 w 10000"/>
              <a:gd name="connsiteY1" fmla="*/ 395 h 10614"/>
              <a:gd name="connsiteX2" fmla="*/ 8682 w 10000"/>
              <a:gd name="connsiteY2" fmla="*/ 963 h 10614"/>
              <a:gd name="connsiteX3" fmla="*/ 8631 w 10000"/>
              <a:gd name="connsiteY3" fmla="*/ 1285 h 10614"/>
              <a:gd name="connsiteX4" fmla="*/ 8426 w 10000"/>
              <a:gd name="connsiteY4" fmla="*/ 2023 h 10614"/>
              <a:gd name="connsiteX5" fmla="*/ 8537 w 10000"/>
              <a:gd name="connsiteY5" fmla="*/ 2303 h 10614"/>
              <a:gd name="connsiteX6" fmla="*/ 8572 w 10000"/>
              <a:gd name="connsiteY6" fmla="*/ 2641 h 10614"/>
              <a:gd name="connsiteX7" fmla="*/ 8976 w 10000"/>
              <a:gd name="connsiteY7" fmla="*/ 3197 h 10614"/>
              <a:gd name="connsiteX8" fmla="*/ 9458 w 10000"/>
              <a:gd name="connsiteY8" fmla="*/ 3546 h 10614"/>
              <a:gd name="connsiteX9" fmla="*/ 9561 w 10000"/>
              <a:gd name="connsiteY9" fmla="*/ 4203 h 10614"/>
              <a:gd name="connsiteX10" fmla="*/ 9743 w 10000"/>
              <a:gd name="connsiteY10" fmla="*/ 4592 h 10614"/>
              <a:gd name="connsiteX11" fmla="*/ 9890 w 10000"/>
              <a:gd name="connsiteY11" fmla="*/ 4873 h 10614"/>
              <a:gd name="connsiteX12" fmla="*/ 10000 w 10000"/>
              <a:gd name="connsiteY12" fmla="*/ 5710 h 10614"/>
              <a:gd name="connsiteX13" fmla="*/ 9781 w 10000"/>
              <a:gd name="connsiteY13" fmla="*/ 6210 h 10614"/>
              <a:gd name="connsiteX14" fmla="*/ 9670 w 10000"/>
              <a:gd name="connsiteY14" fmla="*/ 6491 h 10614"/>
              <a:gd name="connsiteX15" fmla="*/ 9670 w 10000"/>
              <a:gd name="connsiteY15" fmla="*/ 6993 h 10614"/>
              <a:gd name="connsiteX16" fmla="*/ 9354 w 10000"/>
              <a:gd name="connsiteY16" fmla="*/ 7377 h 10614"/>
              <a:gd name="connsiteX17" fmla="*/ 8902 w 10000"/>
              <a:gd name="connsiteY17" fmla="*/ 7216 h 10614"/>
              <a:gd name="connsiteX18" fmla="*/ 8667 w 10000"/>
              <a:gd name="connsiteY18" fmla="*/ 7255 h 10614"/>
              <a:gd name="connsiteX19" fmla="*/ 8813 w 10000"/>
              <a:gd name="connsiteY19" fmla="*/ 8321 h 10614"/>
              <a:gd name="connsiteX20" fmla="*/ 8218 w 10000"/>
              <a:gd name="connsiteY20" fmla="*/ 9441 h 10614"/>
              <a:gd name="connsiteX21" fmla="*/ 8143 w 10000"/>
              <a:gd name="connsiteY21" fmla="*/ 10595 h 10614"/>
              <a:gd name="connsiteX22" fmla="*/ 7496 w 10000"/>
              <a:gd name="connsiteY22" fmla="*/ 10000 h 10614"/>
              <a:gd name="connsiteX23" fmla="*/ 3102 w 10000"/>
              <a:gd name="connsiteY23" fmla="*/ 9906 h 10614"/>
              <a:gd name="connsiteX24" fmla="*/ 1223 w 10000"/>
              <a:gd name="connsiteY24" fmla="*/ 9801 h 10614"/>
              <a:gd name="connsiteX25" fmla="*/ 1120 w 10000"/>
              <a:gd name="connsiteY25" fmla="*/ 9386 h 10614"/>
              <a:gd name="connsiteX26" fmla="*/ 1145 w 10000"/>
              <a:gd name="connsiteY26" fmla="*/ 8878 h 10614"/>
              <a:gd name="connsiteX27" fmla="*/ 1167 w 10000"/>
              <a:gd name="connsiteY27" fmla="*/ 8481 h 10614"/>
              <a:gd name="connsiteX28" fmla="*/ 1246 w 10000"/>
              <a:gd name="connsiteY28" fmla="*/ 7996 h 10614"/>
              <a:gd name="connsiteX29" fmla="*/ 1173 w 10000"/>
              <a:gd name="connsiteY29" fmla="*/ 7552 h 10614"/>
              <a:gd name="connsiteX30" fmla="*/ 1051 w 10000"/>
              <a:gd name="connsiteY30" fmla="*/ 7110 h 10614"/>
              <a:gd name="connsiteX31" fmla="*/ 1062 w 10000"/>
              <a:gd name="connsiteY31" fmla="*/ 6714 h 10614"/>
              <a:gd name="connsiteX32" fmla="*/ 1062 w 10000"/>
              <a:gd name="connsiteY32" fmla="*/ 6604 h 10614"/>
              <a:gd name="connsiteX33" fmla="*/ 838 w 10000"/>
              <a:gd name="connsiteY33" fmla="*/ 5739 h 10614"/>
              <a:gd name="connsiteX34" fmla="*/ 696 w 10000"/>
              <a:gd name="connsiteY34" fmla="*/ 4704 h 10614"/>
              <a:gd name="connsiteX35" fmla="*/ 543 w 10000"/>
              <a:gd name="connsiteY35" fmla="*/ 4059 h 10614"/>
              <a:gd name="connsiteX36" fmla="*/ 521 w 10000"/>
              <a:gd name="connsiteY36" fmla="*/ 3565 h 10614"/>
              <a:gd name="connsiteX37" fmla="*/ 0 w 10000"/>
              <a:gd name="connsiteY37" fmla="*/ 2696 h 10614"/>
              <a:gd name="connsiteX38" fmla="*/ 477 w 10000"/>
              <a:gd name="connsiteY38" fmla="*/ 2080 h 10614"/>
              <a:gd name="connsiteX39" fmla="*/ 477 w 10000"/>
              <a:gd name="connsiteY39" fmla="*/ 1802 h 10614"/>
              <a:gd name="connsiteX40" fmla="*/ 477 w 10000"/>
              <a:gd name="connsiteY40" fmla="*/ 963 h 10614"/>
              <a:gd name="connsiteX41" fmla="*/ 715 w 10000"/>
              <a:gd name="connsiteY41" fmla="*/ 134 h 10614"/>
              <a:gd name="connsiteX42" fmla="*/ 4777 w 10000"/>
              <a:gd name="connsiteY42" fmla="*/ 170 h 10614"/>
              <a:gd name="connsiteX43" fmla="*/ 8448 w 10000"/>
              <a:gd name="connsiteY43" fmla="*/ 0 h 10614"/>
              <a:gd name="connsiteX0" fmla="*/ 8448 w 10000"/>
              <a:gd name="connsiteY0" fmla="*/ 0 h 10614"/>
              <a:gd name="connsiteX1" fmla="*/ 8570 w 10000"/>
              <a:gd name="connsiteY1" fmla="*/ 395 h 10614"/>
              <a:gd name="connsiteX2" fmla="*/ 8682 w 10000"/>
              <a:gd name="connsiteY2" fmla="*/ 963 h 10614"/>
              <a:gd name="connsiteX3" fmla="*/ 8631 w 10000"/>
              <a:gd name="connsiteY3" fmla="*/ 1285 h 10614"/>
              <a:gd name="connsiteX4" fmla="*/ 8426 w 10000"/>
              <a:gd name="connsiteY4" fmla="*/ 2023 h 10614"/>
              <a:gd name="connsiteX5" fmla="*/ 8537 w 10000"/>
              <a:gd name="connsiteY5" fmla="*/ 2303 h 10614"/>
              <a:gd name="connsiteX6" fmla="*/ 8572 w 10000"/>
              <a:gd name="connsiteY6" fmla="*/ 2641 h 10614"/>
              <a:gd name="connsiteX7" fmla="*/ 8976 w 10000"/>
              <a:gd name="connsiteY7" fmla="*/ 3197 h 10614"/>
              <a:gd name="connsiteX8" fmla="*/ 9458 w 10000"/>
              <a:gd name="connsiteY8" fmla="*/ 3546 h 10614"/>
              <a:gd name="connsiteX9" fmla="*/ 9561 w 10000"/>
              <a:gd name="connsiteY9" fmla="*/ 4203 h 10614"/>
              <a:gd name="connsiteX10" fmla="*/ 9743 w 10000"/>
              <a:gd name="connsiteY10" fmla="*/ 4592 h 10614"/>
              <a:gd name="connsiteX11" fmla="*/ 9890 w 10000"/>
              <a:gd name="connsiteY11" fmla="*/ 4873 h 10614"/>
              <a:gd name="connsiteX12" fmla="*/ 10000 w 10000"/>
              <a:gd name="connsiteY12" fmla="*/ 5710 h 10614"/>
              <a:gd name="connsiteX13" fmla="*/ 9781 w 10000"/>
              <a:gd name="connsiteY13" fmla="*/ 6210 h 10614"/>
              <a:gd name="connsiteX14" fmla="*/ 9670 w 10000"/>
              <a:gd name="connsiteY14" fmla="*/ 6491 h 10614"/>
              <a:gd name="connsiteX15" fmla="*/ 9670 w 10000"/>
              <a:gd name="connsiteY15" fmla="*/ 6993 h 10614"/>
              <a:gd name="connsiteX16" fmla="*/ 9354 w 10000"/>
              <a:gd name="connsiteY16" fmla="*/ 7377 h 10614"/>
              <a:gd name="connsiteX17" fmla="*/ 8902 w 10000"/>
              <a:gd name="connsiteY17" fmla="*/ 7216 h 10614"/>
              <a:gd name="connsiteX18" fmla="*/ 8667 w 10000"/>
              <a:gd name="connsiteY18" fmla="*/ 7255 h 10614"/>
              <a:gd name="connsiteX19" fmla="*/ 8813 w 10000"/>
              <a:gd name="connsiteY19" fmla="*/ 8321 h 10614"/>
              <a:gd name="connsiteX20" fmla="*/ 8218 w 10000"/>
              <a:gd name="connsiteY20" fmla="*/ 9441 h 10614"/>
              <a:gd name="connsiteX21" fmla="*/ 8143 w 10000"/>
              <a:gd name="connsiteY21" fmla="*/ 10595 h 10614"/>
              <a:gd name="connsiteX22" fmla="*/ 7496 w 10000"/>
              <a:gd name="connsiteY22" fmla="*/ 10000 h 10614"/>
              <a:gd name="connsiteX23" fmla="*/ 3102 w 10000"/>
              <a:gd name="connsiteY23" fmla="*/ 9906 h 10614"/>
              <a:gd name="connsiteX24" fmla="*/ 1223 w 10000"/>
              <a:gd name="connsiteY24" fmla="*/ 9801 h 10614"/>
              <a:gd name="connsiteX25" fmla="*/ 1120 w 10000"/>
              <a:gd name="connsiteY25" fmla="*/ 9386 h 10614"/>
              <a:gd name="connsiteX26" fmla="*/ 1145 w 10000"/>
              <a:gd name="connsiteY26" fmla="*/ 8878 h 10614"/>
              <a:gd name="connsiteX27" fmla="*/ 1167 w 10000"/>
              <a:gd name="connsiteY27" fmla="*/ 8481 h 10614"/>
              <a:gd name="connsiteX28" fmla="*/ 1246 w 10000"/>
              <a:gd name="connsiteY28" fmla="*/ 7996 h 10614"/>
              <a:gd name="connsiteX29" fmla="*/ 1173 w 10000"/>
              <a:gd name="connsiteY29" fmla="*/ 7552 h 10614"/>
              <a:gd name="connsiteX30" fmla="*/ 1051 w 10000"/>
              <a:gd name="connsiteY30" fmla="*/ 7110 h 10614"/>
              <a:gd name="connsiteX31" fmla="*/ 1062 w 10000"/>
              <a:gd name="connsiteY31" fmla="*/ 6714 h 10614"/>
              <a:gd name="connsiteX32" fmla="*/ 1062 w 10000"/>
              <a:gd name="connsiteY32" fmla="*/ 6604 h 10614"/>
              <a:gd name="connsiteX33" fmla="*/ 838 w 10000"/>
              <a:gd name="connsiteY33" fmla="*/ 5739 h 10614"/>
              <a:gd name="connsiteX34" fmla="*/ 696 w 10000"/>
              <a:gd name="connsiteY34" fmla="*/ 4704 h 10614"/>
              <a:gd name="connsiteX35" fmla="*/ 543 w 10000"/>
              <a:gd name="connsiteY35" fmla="*/ 4059 h 10614"/>
              <a:gd name="connsiteX36" fmla="*/ 521 w 10000"/>
              <a:gd name="connsiteY36" fmla="*/ 3565 h 10614"/>
              <a:gd name="connsiteX37" fmla="*/ 0 w 10000"/>
              <a:gd name="connsiteY37" fmla="*/ 2696 h 10614"/>
              <a:gd name="connsiteX38" fmla="*/ 477 w 10000"/>
              <a:gd name="connsiteY38" fmla="*/ 2080 h 10614"/>
              <a:gd name="connsiteX39" fmla="*/ 477 w 10000"/>
              <a:gd name="connsiteY39" fmla="*/ 1802 h 10614"/>
              <a:gd name="connsiteX40" fmla="*/ 477 w 10000"/>
              <a:gd name="connsiteY40" fmla="*/ 963 h 10614"/>
              <a:gd name="connsiteX41" fmla="*/ 715 w 10000"/>
              <a:gd name="connsiteY41" fmla="*/ 134 h 10614"/>
              <a:gd name="connsiteX42" fmla="*/ 4777 w 10000"/>
              <a:gd name="connsiteY42" fmla="*/ 170 h 10614"/>
              <a:gd name="connsiteX43" fmla="*/ 8448 w 10000"/>
              <a:gd name="connsiteY43" fmla="*/ 0 h 10614"/>
              <a:gd name="connsiteX0" fmla="*/ 8448 w 10000"/>
              <a:gd name="connsiteY0" fmla="*/ 0 h 10614"/>
              <a:gd name="connsiteX1" fmla="*/ 8570 w 10000"/>
              <a:gd name="connsiteY1" fmla="*/ 395 h 10614"/>
              <a:gd name="connsiteX2" fmla="*/ 8682 w 10000"/>
              <a:gd name="connsiteY2" fmla="*/ 963 h 10614"/>
              <a:gd name="connsiteX3" fmla="*/ 8631 w 10000"/>
              <a:gd name="connsiteY3" fmla="*/ 1285 h 10614"/>
              <a:gd name="connsiteX4" fmla="*/ 8426 w 10000"/>
              <a:gd name="connsiteY4" fmla="*/ 2023 h 10614"/>
              <a:gd name="connsiteX5" fmla="*/ 8537 w 10000"/>
              <a:gd name="connsiteY5" fmla="*/ 2303 h 10614"/>
              <a:gd name="connsiteX6" fmla="*/ 8572 w 10000"/>
              <a:gd name="connsiteY6" fmla="*/ 2641 h 10614"/>
              <a:gd name="connsiteX7" fmla="*/ 8976 w 10000"/>
              <a:gd name="connsiteY7" fmla="*/ 3197 h 10614"/>
              <a:gd name="connsiteX8" fmla="*/ 9458 w 10000"/>
              <a:gd name="connsiteY8" fmla="*/ 3546 h 10614"/>
              <a:gd name="connsiteX9" fmla="*/ 9561 w 10000"/>
              <a:gd name="connsiteY9" fmla="*/ 4203 h 10614"/>
              <a:gd name="connsiteX10" fmla="*/ 9743 w 10000"/>
              <a:gd name="connsiteY10" fmla="*/ 4592 h 10614"/>
              <a:gd name="connsiteX11" fmla="*/ 9890 w 10000"/>
              <a:gd name="connsiteY11" fmla="*/ 4873 h 10614"/>
              <a:gd name="connsiteX12" fmla="*/ 10000 w 10000"/>
              <a:gd name="connsiteY12" fmla="*/ 5710 h 10614"/>
              <a:gd name="connsiteX13" fmla="*/ 9781 w 10000"/>
              <a:gd name="connsiteY13" fmla="*/ 6210 h 10614"/>
              <a:gd name="connsiteX14" fmla="*/ 9670 w 10000"/>
              <a:gd name="connsiteY14" fmla="*/ 6491 h 10614"/>
              <a:gd name="connsiteX15" fmla="*/ 9670 w 10000"/>
              <a:gd name="connsiteY15" fmla="*/ 6993 h 10614"/>
              <a:gd name="connsiteX16" fmla="*/ 9354 w 10000"/>
              <a:gd name="connsiteY16" fmla="*/ 7377 h 10614"/>
              <a:gd name="connsiteX17" fmla="*/ 8902 w 10000"/>
              <a:gd name="connsiteY17" fmla="*/ 7216 h 10614"/>
              <a:gd name="connsiteX18" fmla="*/ 8667 w 10000"/>
              <a:gd name="connsiteY18" fmla="*/ 7255 h 10614"/>
              <a:gd name="connsiteX19" fmla="*/ 8813 w 10000"/>
              <a:gd name="connsiteY19" fmla="*/ 8321 h 10614"/>
              <a:gd name="connsiteX20" fmla="*/ 8218 w 10000"/>
              <a:gd name="connsiteY20" fmla="*/ 9441 h 10614"/>
              <a:gd name="connsiteX21" fmla="*/ 8143 w 10000"/>
              <a:gd name="connsiteY21" fmla="*/ 10595 h 10614"/>
              <a:gd name="connsiteX22" fmla="*/ 7496 w 10000"/>
              <a:gd name="connsiteY22" fmla="*/ 10000 h 10614"/>
              <a:gd name="connsiteX23" fmla="*/ 3102 w 10000"/>
              <a:gd name="connsiteY23" fmla="*/ 9906 h 10614"/>
              <a:gd name="connsiteX24" fmla="*/ 1223 w 10000"/>
              <a:gd name="connsiteY24" fmla="*/ 9801 h 10614"/>
              <a:gd name="connsiteX25" fmla="*/ 1120 w 10000"/>
              <a:gd name="connsiteY25" fmla="*/ 9386 h 10614"/>
              <a:gd name="connsiteX26" fmla="*/ 1145 w 10000"/>
              <a:gd name="connsiteY26" fmla="*/ 8878 h 10614"/>
              <a:gd name="connsiteX27" fmla="*/ 1167 w 10000"/>
              <a:gd name="connsiteY27" fmla="*/ 8481 h 10614"/>
              <a:gd name="connsiteX28" fmla="*/ 1246 w 10000"/>
              <a:gd name="connsiteY28" fmla="*/ 7996 h 10614"/>
              <a:gd name="connsiteX29" fmla="*/ 1173 w 10000"/>
              <a:gd name="connsiteY29" fmla="*/ 7552 h 10614"/>
              <a:gd name="connsiteX30" fmla="*/ 1051 w 10000"/>
              <a:gd name="connsiteY30" fmla="*/ 7110 h 10614"/>
              <a:gd name="connsiteX31" fmla="*/ 1062 w 10000"/>
              <a:gd name="connsiteY31" fmla="*/ 6714 h 10614"/>
              <a:gd name="connsiteX32" fmla="*/ 1062 w 10000"/>
              <a:gd name="connsiteY32" fmla="*/ 6604 h 10614"/>
              <a:gd name="connsiteX33" fmla="*/ 838 w 10000"/>
              <a:gd name="connsiteY33" fmla="*/ 5739 h 10614"/>
              <a:gd name="connsiteX34" fmla="*/ 696 w 10000"/>
              <a:gd name="connsiteY34" fmla="*/ 4704 h 10614"/>
              <a:gd name="connsiteX35" fmla="*/ 543 w 10000"/>
              <a:gd name="connsiteY35" fmla="*/ 4059 h 10614"/>
              <a:gd name="connsiteX36" fmla="*/ 521 w 10000"/>
              <a:gd name="connsiteY36" fmla="*/ 3565 h 10614"/>
              <a:gd name="connsiteX37" fmla="*/ 0 w 10000"/>
              <a:gd name="connsiteY37" fmla="*/ 2696 h 10614"/>
              <a:gd name="connsiteX38" fmla="*/ 477 w 10000"/>
              <a:gd name="connsiteY38" fmla="*/ 2080 h 10614"/>
              <a:gd name="connsiteX39" fmla="*/ 477 w 10000"/>
              <a:gd name="connsiteY39" fmla="*/ 1802 h 10614"/>
              <a:gd name="connsiteX40" fmla="*/ 477 w 10000"/>
              <a:gd name="connsiteY40" fmla="*/ 963 h 10614"/>
              <a:gd name="connsiteX41" fmla="*/ 715 w 10000"/>
              <a:gd name="connsiteY41" fmla="*/ 134 h 10614"/>
              <a:gd name="connsiteX42" fmla="*/ 4777 w 10000"/>
              <a:gd name="connsiteY42" fmla="*/ 170 h 10614"/>
              <a:gd name="connsiteX43" fmla="*/ 8448 w 10000"/>
              <a:gd name="connsiteY43" fmla="*/ 0 h 10614"/>
              <a:gd name="connsiteX0" fmla="*/ 8448 w 10179"/>
              <a:gd name="connsiteY0" fmla="*/ 0 h 10614"/>
              <a:gd name="connsiteX1" fmla="*/ 8570 w 10179"/>
              <a:gd name="connsiteY1" fmla="*/ 395 h 10614"/>
              <a:gd name="connsiteX2" fmla="*/ 8682 w 10179"/>
              <a:gd name="connsiteY2" fmla="*/ 963 h 10614"/>
              <a:gd name="connsiteX3" fmla="*/ 8631 w 10179"/>
              <a:gd name="connsiteY3" fmla="*/ 1285 h 10614"/>
              <a:gd name="connsiteX4" fmla="*/ 8426 w 10179"/>
              <a:gd name="connsiteY4" fmla="*/ 2023 h 10614"/>
              <a:gd name="connsiteX5" fmla="*/ 8537 w 10179"/>
              <a:gd name="connsiteY5" fmla="*/ 2303 h 10614"/>
              <a:gd name="connsiteX6" fmla="*/ 8572 w 10179"/>
              <a:gd name="connsiteY6" fmla="*/ 2641 h 10614"/>
              <a:gd name="connsiteX7" fmla="*/ 8976 w 10179"/>
              <a:gd name="connsiteY7" fmla="*/ 3197 h 10614"/>
              <a:gd name="connsiteX8" fmla="*/ 9458 w 10179"/>
              <a:gd name="connsiteY8" fmla="*/ 3546 h 10614"/>
              <a:gd name="connsiteX9" fmla="*/ 9561 w 10179"/>
              <a:gd name="connsiteY9" fmla="*/ 4203 h 10614"/>
              <a:gd name="connsiteX10" fmla="*/ 9743 w 10179"/>
              <a:gd name="connsiteY10" fmla="*/ 4592 h 10614"/>
              <a:gd name="connsiteX11" fmla="*/ 9890 w 10179"/>
              <a:gd name="connsiteY11" fmla="*/ 4873 h 10614"/>
              <a:gd name="connsiteX12" fmla="*/ 10179 w 10179"/>
              <a:gd name="connsiteY12" fmla="*/ 5747 h 10614"/>
              <a:gd name="connsiteX13" fmla="*/ 9781 w 10179"/>
              <a:gd name="connsiteY13" fmla="*/ 6210 h 10614"/>
              <a:gd name="connsiteX14" fmla="*/ 9670 w 10179"/>
              <a:gd name="connsiteY14" fmla="*/ 6491 h 10614"/>
              <a:gd name="connsiteX15" fmla="*/ 9670 w 10179"/>
              <a:gd name="connsiteY15" fmla="*/ 6993 h 10614"/>
              <a:gd name="connsiteX16" fmla="*/ 9354 w 10179"/>
              <a:gd name="connsiteY16" fmla="*/ 7377 h 10614"/>
              <a:gd name="connsiteX17" fmla="*/ 8902 w 10179"/>
              <a:gd name="connsiteY17" fmla="*/ 7216 h 10614"/>
              <a:gd name="connsiteX18" fmla="*/ 8667 w 10179"/>
              <a:gd name="connsiteY18" fmla="*/ 7255 h 10614"/>
              <a:gd name="connsiteX19" fmla="*/ 8813 w 10179"/>
              <a:gd name="connsiteY19" fmla="*/ 8321 h 10614"/>
              <a:gd name="connsiteX20" fmla="*/ 8218 w 10179"/>
              <a:gd name="connsiteY20" fmla="*/ 9441 h 10614"/>
              <a:gd name="connsiteX21" fmla="*/ 8143 w 10179"/>
              <a:gd name="connsiteY21" fmla="*/ 10595 h 10614"/>
              <a:gd name="connsiteX22" fmla="*/ 7496 w 10179"/>
              <a:gd name="connsiteY22" fmla="*/ 10000 h 10614"/>
              <a:gd name="connsiteX23" fmla="*/ 3102 w 10179"/>
              <a:gd name="connsiteY23" fmla="*/ 9906 h 10614"/>
              <a:gd name="connsiteX24" fmla="*/ 1223 w 10179"/>
              <a:gd name="connsiteY24" fmla="*/ 9801 h 10614"/>
              <a:gd name="connsiteX25" fmla="*/ 1120 w 10179"/>
              <a:gd name="connsiteY25" fmla="*/ 9386 h 10614"/>
              <a:gd name="connsiteX26" fmla="*/ 1145 w 10179"/>
              <a:gd name="connsiteY26" fmla="*/ 8878 h 10614"/>
              <a:gd name="connsiteX27" fmla="*/ 1167 w 10179"/>
              <a:gd name="connsiteY27" fmla="*/ 8481 h 10614"/>
              <a:gd name="connsiteX28" fmla="*/ 1246 w 10179"/>
              <a:gd name="connsiteY28" fmla="*/ 7996 h 10614"/>
              <a:gd name="connsiteX29" fmla="*/ 1173 w 10179"/>
              <a:gd name="connsiteY29" fmla="*/ 7552 h 10614"/>
              <a:gd name="connsiteX30" fmla="*/ 1051 w 10179"/>
              <a:gd name="connsiteY30" fmla="*/ 7110 h 10614"/>
              <a:gd name="connsiteX31" fmla="*/ 1062 w 10179"/>
              <a:gd name="connsiteY31" fmla="*/ 6714 h 10614"/>
              <a:gd name="connsiteX32" fmla="*/ 1062 w 10179"/>
              <a:gd name="connsiteY32" fmla="*/ 6604 h 10614"/>
              <a:gd name="connsiteX33" fmla="*/ 838 w 10179"/>
              <a:gd name="connsiteY33" fmla="*/ 5739 h 10614"/>
              <a:gd name="connsiteX34" fmla="*/ 696 w 10179"/>
              <a:gd name="connsiteY34" fmla="*/ 4704 h 10614"/>
              <a:gd name="connsiteX35" fmla="*/ 543 w 10179"/>
              <a:gd name="connsiteY35" fmla="*/ 4059 h 10614"/>
              <a:gd name="connsiteX36" fmla="*/ 521 w 10179"/>
              <a:gd name="connsiteY36" fmla="*/ 3565 h 10614"/>
              <a:gd name="connsiteX37" fmla="*/ 0 w 10179"/>
              <a:gd name="connsiteY37" fmla="*/ 2696 h 10614"/>
              <a:gd name="connsiteX38" fmla="*/ 477 w 10179"/>
              <a:gd name="connsiteY38" fmla="*/ 2080 h 10614"/>
              <a:gd name="connsiteX39" fmla="*/ 477 w 10179"/>
              <a:gd name="connsiteY39" fmla="*/ 1802 h 10614"/>
              <a:gd name="connsiteX40" fmla="*/ 477 w 10179"/>
              <a:gd name="connsiteY40" fmla="*/ 963 h 10614"/>
              <a:gd name="connsiteX41" fmla="*/ 715 w 10179"/>
              <a:gd name="connsiteY41" fmla="*/ 134 h 10614"/>
              <a:gd name="connsiteX42" fmla="*/ 4777 w 10179"/>
              <a:gd name="connsiteY42" fmla="*/ 170 h 10614"/>
              <a:gd name="connsiteX43" fmla="*/ 8448 w 10179"/>
              <a:gd name="connsiteY43" fmla="*/ 0 h 10614"/>
              <a:gd name="connsiteX0" fmla="*/ 8448 w 10179"/>
              <a:gd name="connsiteY0" fmla="*/ 0 h 10614"/>
              <a:gd name="connsiteX1" fmla="*/ 8570 w 10179"/>
              <a:gd name="connsiteY1" fmla="*/ 395 h 10614"/>
              <a:gd name="connsiteX2" fmla="*/ 8682 w 10179"/>
              <a:gd name="connsiteY2" fmla="*/ 963 h 10614"/>
              <a:gd name="connsiteX3" fmla="*/ 8631 w 10179"/>
              <a:gd name="connsiteY3" fmla="*/ 1285 h 10614"/>
              <a:gd name="connsiteX4" fmla="*/ 8426 w 10179"/>
              <a:gd name="connsiteY4" fmla="*/ 2023 h 10614"/>
              <a:gd name="connsiteX5" fmla="*/ 8537 w 10179"/>
              <a:gd name="connsiteY5" fmla="*/ 2303 h 10614"/>
              <a:gd name="connsiteX6" fmla="*/ 8572 w 10179"/>
              <a:gd name="connsiteY6" fmla="*/ 2641 h 10614"/>
              <a:gd name="connsiteX7" fmla="*/ 8976 w 10179"/>
              <a:gd name="connsiteY7" fmla="*/ 3197 h 10614"/>
              <a:gd name="connsiteX8" fmla="*/ 9458 w 10179"/>
              <a:gd name="connsiteY8" fmla="*/ 3546 h 10614"/>
              <a:gd name="connsiteX9" fmla="*/ 9561 w 10179"/>
              <a:gd name="connsiteY9" fmla="*/ 4203 h 10614"/>
              <a:gd name="connsiteX10" fmla="*/ 9743 w 10179"/>
              <a:gd name="connsiteY10" fmla="*/ 4592 h 10614"/>
              <a:gd name="connsiteX11" fmla="*/ 9890 w 10179"/>
              <a:gd name="connsiteY11" fmla="*/ 4873 h 10614"/>
              <a:gd name="connsiteX12" fmla="*/ 10179 w 10179"/>
              <a:gd name="connsiteY12" fmla="*/ 5747 h 10614"/>
              <a:gd name="connsiteX13" fmla="*/ 9924 w 10179"/>
              <a:gd name="connsiteY13" fmla="*/ 6364 h 10614"/>
              <a:gd name="connsiteX14" fmla="*/ 9670 w 10179"/>
              <a:gd name="connsiteY14" fmla="*/ 6491 h 10614"/>
              <a:gd name="connsiteX15" fmla="*/ 9670 w 10179"/>
              <a:gd name="connsiteY15" fmla="*/ 6993 h 10614"/>
              <a:gd name="connsiteX16" fmla="*/ 9354 w 10179"/>
              <a:gd name="connsiteY16" fmla="*/ 7377 h 10614"/>
              <a:gd name="connsiteX17" fmla="*/ 8902 w 10179"/>
              <a:gd name="connsiteY17" fmla="*/ 7216 h 10614"/>
              <a:gd name="connsiteX18" fmla="*/ 8667 w 10179"/>
              <a:gd name="connsiteY18" fmla="*/ 7255 h 10614"/>
              <a:gd name="connsiteX19" fmla="*/ 8813 w 10179"/>
              <a:gd name="connsiteY19" fmla="*/ 8321 h 10614"/>
              <a:gd name="connsiteX20" fmla="*/ 8218 w 10179"/>
              <a:gd name="connsiteY20" fmla="*/ 9441 h 10614"/>
              <a:gd name="connsiteX21" fmla="*/ 8143 w 10179"/>
              <a:gd name="connsiteY21" fmla="*/ 10595 h 10614"/>
              <a:gd name="connsiteX22" fmla="*/ 7496 w 10179"/>
              <a:gd name="connsiteY22" fmla="*/ 10000 h 10614"/>
              <a:gd name="connsiteX23" fmla="*/ 3102 w 10179"/>
              <a:gd name="connsiteY23" fmla="*/ 9906 h 10614"/>
              <a:gd name="connsiteX24" fmla="*/ 1223 w 10179"/>
              <a:gd name="connsiteY24" fmla="*/ 9801 h 10614"/>
              <a:gd name="connsiteX25" fmla="*/ 1120 w 10179"/>
              <a:gd name="connsiteY25" fmla="*/ 9386 h 10614"/>
              <a:gd name="connsiteX26" fmla="*/ 1145 w 10179"/>
              <a:gd name="connsiteY26" fmla="*/ 8878 h 10614"/>
              <a:gd name="connsiteX27" fmla="*/ 1167 w 10179"/>
              <a:gd name="connsiteY27" fmla="*/ 8481 h 10614"/>
              <a:gd name="connsiteX28" fmla="*/ 1246 w 10179"/>
              <a:gd name="connsiteY28" fmla="*/ 7996 h 10614"/>
              <a:gd name="connsiteX29" fmla="*/ 1173 w 10179"/>
              <a:gd name="connsiteY29" fmla="*/ 7552 h 10614"/>
              <a:gd name="connsiteX30" fmla="*/ 1051 w 10179"/>
              <a:gd name="connsiteY30" fmla="*/ 7110 h 10614"/>
              <a:gd name="connsiteX31" fmla="*/ 1062 w 10179"/>
              <a:gd name="connsiteY31" fmla="*/ 6714 h 10614"/>
              <a:gd name="connsiteX32" fmla="*/ 1062 w 10179"/>
              <a:gd name="connsiteY32" fmla="*/ 6604 h 10614"/>
              <a:gd name="connsiteX33" fmla="*/ 838 w 10179"/>
              <a:gd name="connsiteY33" fmla="*/ 5739 h 10614"/>
              <a:gd name="connsiteX34" fmla="*/ 696 w 10179"/>
              <a:gd name="connsiteY34" fmla="*/ 4704 h 10614"/>
              <a:gd name="connsiteX35" fmla="*/ 543 w 10179"/>
              <a:gd name="connsiteY35" fmla="*/ 4059 h 10614"/>
              <a:gd name="connsiteX36" fmla="*/ 521 w 10179"/>
              <a:gd name="connsiteY36" fmla="*/ 3565 h 10614"/>
              <a:gd name="connsiteX37" fmla="*/ 0 w 10179"/>
              <a:gd name="connsiteY37" fmla="*/ 2696 h 10614"/>
              <a:gd name="connsiteX38" fmla="*/ 477 w 10179"/>
              <a:gd name="connsiteY38" fmla="*/ 2080 h 10614"/>
              <a:gd name="connsiteX39" fmla="*/ 477 w 10179"/>
              <a:gd name="connsiteY39" fmla="*/ 1802 h 10614"/>
              <a:gd name="connsiteX40" fmla="*/ 477 w 10179"/>
              <a:gd name="connsiteY40" fmla="*/ 963 h 10614"/>
              <a:gd name="connsiteX41" fmla="*/ 715 w 10179"/>
              <a:gd name="connsiteY41" fmla="*/ 134 h 10614"/>
              <a:gd name="connsiteX42" fmla="*/ 4777 w 10179"/>
              <a:gd name="connsiteY42" fmla="*/ 170 h 10614"/>
              <a:gd name="connsiteX43" fmla="*/ 8448 w 10179"/>
              <a:gd name="connsiteY43" fmla="*/ 0 h 10614"/>
              <a:gd name="connsiteX0" fmla="*/ 8448 w 10179"/>
              <a:gd name="connsiteY0" fmla="*/ 0 h 10614"/>
              <a:gd name="connsiteX1" fmla="*/ 8570 w 10179"/>
              <a:gd name="connsiteY1" fmla="*/ 395 h 10614"/>
              <a:gd name="connsiteX2" fmla="*/ 8682 w 10179"/>
              <a:gd name="connsiteY2" fmla="*/ 963 h 10614"/>
              <a:gd name="connsiteX3" fmla="*/ 8631 w 10179"/>
              <a:gd name="connsiteY3" fmla="*/ 1285 h 10614"/>
              <a:gd name="connsiteX4" fmla="*/ 8426 w 10179"/>
              <a:gd name="connsiteY4" fmla="*/ 2023 h 10614"/>
              <a:gd name="connsiteX5" fmla="*/ 8537 w 10179"/>
              <a:gd name="connsiteY5" fmla="*/ 2303 h 10614"/>
              <a:gd name="connsiteX6" fmla="*/ 8572 w 10179"/>
              <a:gd name="connsiteY6" fmla="*/ 2641 h 10614"/>
              <a:gd name="connsiteX7" fmla="*/ 8976 w 10179"/>
              <a:gd name="connsiteY7" fmla="*/ 3197 h 10614"/>
              <a:gd name="connsiteX8" fmla="*/ 9458 w 10179"/>
              <a:gd name="connsiteY8" fmla="*/ 3546 h 10614"/>
              <a:gd name="connsiteX9" fmla="*/ 9561 w 10179"/>
              <a:gd name="connsiteY9" fmla="*/ 4203 h 10614"/>
              <a:gd name="connsiteX10" fmla="*/ 9743 w 10179"/>
              <a:gd name="connsiteY10" fmla="*/ 4592 h 10614"/>
              <a:gd name="connsiteX11" fmla="*/ 9890 w 10179"/>
              <a:gd name="connsiteY11" fmla="*/ 4873 h 10614"/>
              <a:gd name="connsiteX12" fmla="*/ 10179 w 10179"/>
              <a:gd name="connsiteY12" fmla="*/ 5747 h 10614"/>
              <a:gd name="connsiteX13" fmla="*/ 9924 w 10179"/>
              <a:gd name="connsiteY13" fmla="*/ 6364 h 10614"/>
              <a:gd name="connsiteX14" fmla="*/ 9670 w 10179"/>
              <a:gd name="connsiteY14" fmla="*/ 6993 h 10614"/>
              <a:gd name="connsiteX15" fmla="*/ 9354 w 10179"/>
              <a:gd name="connsiteY15" fmla="*/ 7377 h 10614"/>
              <a:gd name="connsiteX16" fmla="*/ 8902 w 10179"/>
              <a:gd name="connsiteY16" fmla="*/ 7216 h 10614"/>
              <a:gd name="connsiteX17" fmla="*/ 8667 w 10179"/>
              <a:gd name="connsiteY17" fmla="*/ 7255 h 10614"/>
              <a:gd name="connsiteX18" fmla="*/ 8813 w 10179"/>
              <a:gd name="connsiteY18" fmla="*/ 8321 h 10614"/>
              <a:gd name="connsiteX19" fmla="*/ 8218 w 10179"/>
              <a:gd name="connsiteY19" fmla="*/ 9441 h 10614"/>
              <a:gd name="connsiteX20" fmla="*/ 8143 w 10179"/>
              <a:gd name="connsiteY20" fmla="*/ 10595 h 10614"/>
              <a:gd name="connsiteX21" fmla="*/ 7496 w 10179"/>
              <a:gd name="connsiteY21" fmla="*/ 10000 h 10614"/>
              <a:gd name="connsiteX22" fmla="*/ 3102 w 10179"/>
              <a:gd name="connsiteY22" fmla="*/ 9906 h 10614"/>
              <a:gd name="connsiteX23" fmla="*/ 1223 w 10179"/>
              <a:gd name="connsiteY23" fmla="*/ 9801 h 10614"/>
              <a:gd name="connsiteX24" fmla="*/ 1120 w 10179"/>
              <a:gd name="connsiteY24" fmla="*/ 9386 h 10614"/>
              <a:gd name="connsiteX25" fmla="*/ 1145 w 10179"/>
              <a:gd name="connsiteY25" fmla="*/ 8878 h 10614"/>
              <a:gd name="connsiteX26" fmla="*/ 1167 w 10179"/>
              <a:gd name="connsiteY26" fmla="*/ 8481 h 10614"/>
              <a:gd name="connsiteX27" fmla="*/ 1246 w 10179"/>
              <a:gd name="connsiteY27" fmla="*/ 7996 h 10614"/>
              <a:gd name="connsiteX28" fmla="*/ 1173 w 10179"/>
              <a:gd name="connsiteY28" fmla="*/ 7552 h 10614"/>
              <a:gd name="connsiteX29" fmla="*/ 1051 w 10179"/>
              <a:gd name="connsiteY29" fmla="*/ 7110 h 10614"/>
              <a:gd name="connsiteX30" fmla="*/ 1062 w 10179"/>
              <a:gd name="connsiteY30" fmla="*/ 6714 h 10614"/>
              <a:gd name="connsiteX31" fmla="*/ 1062 w 10179"/>
              <a:gd name="connsiteY31" fmla="*/ 6604 h 10614"/>
              <a:gd name="connsiteX32" fmla="*/ 838 w 10179"/>
              <a:gd name="connsiteY32" fmla="*/ 5739 h 10614"/>
              <a:gd name="connsiteX33" fmla="*/ 696 w 10179"/>
              <a:gd name="connsiteY33" fmla="*/ 4704 h 10614"/>
              <a:gd name="connsiteX34" fmla="*/ 543 w 10179"/>
              <a:gd name="connsiteY34" fmla="*/ 4059 h 10614"/>
              <a:gd name="connsiteX35" fmla="*/ 521 w 10179"/>
              <a:gd name="connsiteY35" fmla="*/ 3565 h 10614"/>
              <a:gd name="connsiteX36" fmla="*/ 0 w 10179"/>
              <a:gd name="connsiteY36" fmla="*/ 2696 h 10614"/>
              <a:gd name="connsiteX37" fmla="*/ 477 w 10179"/>
              <a:gd name="connsiteY37" fmla="*/ 2080 h 10614"/>
              <a:gd name="connsiteX38" fmla="*/ 477 w 10179"/>
              <a:gd name="connsiteY38" fmla="*/ 1802 h 10614"/>
              <a:gd name="connsiteX39" fmla="*/ 477 w 10179"/>
              <a:gd name="connsiteY39" fmla="*/ 963 h 10614"/>
              <a:gd name="connsiteX40" fmla="*/ 715 w 10179"/>
              <a:gd name="connsiteY40" fmla="*/ 134 h 10614"/>
              <a:gd name="connsiteX41" fmla="*/ 4777 w 10179"/>
              <a:gd name="connsiteY41" fmla="*/ 170 h 10614"/>
              <a:gd name="connsiteX42" fmla="*/ 8448 w 10179"/>
              <a:gd name="connsiteY42" fmla="*/ 0 h 10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0179" h="10614">
                <a:moveTo>
                  <a:pt x="8448" y="0"/>
                </a:moveTo>
                <a:cubicBezTo>
                  <a:pt x="8416" y="173"/>
                  <a:pt x="8602" y="222"/>
                  <a:pt x="8570" y="395"/>
                </a:cubicBezTo>
                <a:cubicBezTo>
                  <a:pt x="8607" y="584"/>
                  <a:pt x="8645" y="773"/>
                  <a:pt x="8682" y="963"/>
                </a:cubicBezTo>
                <a:cubicBezTo>
                  <a:pt x="8665" y="1069"/>
                  <a:pt x="8648" y="1178"/>
                  <a:pt x="8631" y="1285"/>
                </a:cubicBezTo>
                <a:cubicBezTo>
                  <a:pt x="8563" y="1531"/>
                  <a:pt x="8494" y="1778"/>
                  <a:pt x="8426" y="2023"/>
                </a:cubicBezTo>
                <a:lnTo>
                  <a:pt x="8537" y="2303"/>
                </a:lnTo>
                <a:cubicBezTo>
                  <a:pt x="8549" y="2415"/>
                  <a:pt x="8560" y="2527"/>
                  <a:pt x="8572" y="2641"/>
                </a:cubicBezTo>
                <a:lnTo>
                  <a:pt x="8976" y="3197"/>
                </a:lnTo>
                <a:lnTo>
                  <a:pt x="9458" y="3546"/>
                </a:lnTo>
                <a:cubicBezTo>
                  <a:pt x="9492" y="3764"/>
                  <a:pt x="9527" y="3984"/>
                  <a:pt x="9561" y="4203"/>
                </a:cubicBezTo>
                <a:cubicBezTo>
                  <a:pt x="9622" y="4332"/>
                  <a:pt x="9682" y="4463"/>
                  <a:pt x="9743" y="4592"/>
                </a:cubicBezTo>
                <a:lnTo>
                  <a:pt x="9890" y="4873"/>
                </a:lnTo>
                <a:cubicBezTo>
                  <a:pt x="9927" y="5151"/>
                  <a:pt x="10142" y="5467"/>
                  <a:pt x="10179" y="5747"/>
                </a:cubicBezTo>
                <a:lnTo>
                  <a:pt x="9924" y="6364"/>
                </a:lnTo>
                <a:lnTo>
                  <a:pt x="9670" y="6993"/>
                </a:lnTo>
                <a:cubicBezTo>
                  <a:pt x="9670" y="6993"/>
                  <a:pt x="9499" y="7211"/>
                  <a:pt x="9354" y="7377"/>
                </a:cubicBezTo>
                <a:cubicBezTo>
                  <a:pt x="9206" y="7544"/>
                  <a:pt x="9017" y="7236"/>
                  <a:pt x="8902" y="7216"/>
                </a:cubicBezTo>
                <a:cubicBezTo>
                  <a:pt x="8788" y="7196"/>
                  <a:pt x="8682" y="7071"/>
                  <a:pt x="8667" y="7255"/>
                </a:cubicBezTo>
                <a:cubicBezTo>
                  <a:pt x="8652" y="7439"/>
                  <a:pt x="8888" y="7957"/>
                  <a:pt x="8813" y="8321"/>
                </a:cubicBezTo>
                <a:cubicBezTo>
                  <a:pt x="8738" y="8685"/>
                  <a:pt x="8359" y="9179"/>
                  <a:pt x="8218" y="9441"/>
                </a:cubicBezTo>
                <a:cubicBezTo>
                  <a:pt x="8077" y="9703"/>
                  <a:pt x="8263" y="10502"/>
                  <a:pt x="8143" y="10595"/>
                </a:cubicBezTo>
                <a:cubicBezTo>
                  <a:pt x="8023" y="10688"/>
                  <a:pt x="8324" y="10436"/>
                  <a:pt x="7496" y="10000"/>
                </a:cubicBezTo>
                <a:cubicBezTo>
                  <a:pt x="6303" y="9962"/>
                  <a:pt x="4567" y="9937"/>
                  <a:pt x="3102" y="9906"/>
                </a:cubicBezTo>
                <a:cubicBezTo>
                  <a:pt x="2057" y="9874"/>
                  <a:pt x="1553" y="9888"/>
                  <a:pt x="1223" y="9801"/>
                </a:cubicBezTo>
                <a:cubicBezTo>
                  <a:pt x="1189" y="9662"/>
                  <a:pt x="1154" y="9523"/>
                  <a:pt x="1120" y="9386"/>
                </a:cubicBezTo>
                <a:cubicBezTo>
                  <a:pt x="1133" y="9273"/>
                  <a:pt x="1132" y="8991"/>
                  <a:pt x="1145" y="8878"/>
                </a:cubicBezTo>
                <a:cubicBezTo>
                  <a:pt x="1120" y="8711"/>
                  <a:pt x="1192" y="8649"/>
                  <a:pt x="1167" y="8481"/>
                </a:cubicBezTo>
                <a:cubicBezTo>
                  <a:pt x="1118" y="8275"/>
                  <a:pt x="1295" y="8203"/>
                  <a:pt x="1246" y="7996"/>
                </a:cubicBezTo>
                <a:cubicBezTo>
                  <a:pt x="1222" y="7849"/>
                  <a:pt x="1197" y="7699"/>
                  <a:pt x="1173" y="7552"/>
                </a:cubicBezTo>
                <a:cubicBezTo>
                  <a:pt x="1173" y="7552"/>
                  <a:pt x="1197" y="7277"/>
                  <a:pt x="1051" y="7110"/>
                </a:cubicBezTo>
                <a:cubicBezTo>
                  <a:pt x="906" y="6943"/>
                  <a:pt x="1062" y="6714"/>
                  <a:pt x="1062" y="6714"/>
                </a:cubicBezTo>
                <a:lnTo>
                  <a:pt x="1062" y="6604"/>
                </a:lnTo>
                <a:cubicBezTo>
                  <a:pt x="1044" y="6418"/>
                  <a:pt x="899" y="6056"/>
                  <a:pt x="838" y="5739"/>
                </a:cubicBezTo>
                <a:cubicBezTo>
                  <a:pt x="691" y="5349"/>
                  <a:pt x="771" y="4984"/>
                  <a:pt x="696" y="4704"/>
                </a:cubicBezTo>
                <a:cubicBezTo>
                  <a:pt x="623" y="4426"/>
                  <a:pt x="543" y="4059"/>
                  <a:pt x="543" y="4059"/>
                </a:cubicBezTo>
                <a:cubicBezTo>
                  <a:pt x="536" y="3895"/>
                  <a:pt x="528" y="3730"/>
                  <a:pt x="521" y="3565"/>
                </a:cubicBezTo>
                <a:lnTo>
                  <a:pt x="0" y="2696"/>
                </a:lnTo>
                <a:lnTo>
                  <a:pt x="477" y="2080"/>
                </a:lnTo>
                <a:lnTo>
                  <a:pt x="477" y="1802"/>
                </a:lnTo>
                <a:lnTo>
                  <a:pt x="477" y="963"/>
                </a:lnTo>
                <a:cubicBezTo>
                  <a:pt x="495" y="804"/>
                  <a:pt x="697" y="294"/>
                  <a:pt x="715" y="134"/>
                </a:cubicBezTo>
                <a:cubicBezTo>
                  <a:pt x="752" y="-33"/>
                  <a:pt x="4740" y="338"/>
                  <a:pt x="4777" y="170"/>
                </a:cubicBezTo>
                <a:lnTo>
                  <a:pt x="8448"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US">
              <a:ea typeface="ＭＳ Ｐゴシック" charset="-128"/>
            </a:endParaRPr>
          </a:p>
        </p:txBody>
      </p:sp>
      <p:sp>
        <p:nvSpPr>
          <p:cNvPr id="7" name="Freeform 6"/>
          <p:cNvSpPr/>
          <p:nvPr/>
        </p:nvSpPr>
        <p:spPr>
          <a:xfrm>
            <a:off x="1731963" y="1450975"/>
            <a:ext cx="915987" cy="1458913"/>
          </a:xfrm>
          <a:custGeom>
            <a:avLst/>
            <a:gdLst>
              <a:gd name="connsiteX0" fmla="*/ 238328 w 890081"/>
              <a:gd name="connsiteY0" fmla="*/ 0 h 1449421"/>
              <a:gd name="connsiteX1" fmla="*/ 141052 w 890081"/>
              <a:gd name="connsiteY1" fmla="*/ 549613 h 1449421"/>
              <a:gd name="connsiteX2" fmla="*/ 160507 w 890081"/>
              <a:gd name="connsiteY2" fmla="*/ 569068 h 1449421"/>
              <a:gd name="connsiteX3" fmla="*/ 175098 w 890081"/>
              <a:gd name="connsiteY3" fmla="*/ 593387 h 1449421"/>
              <a:gd name="connsiteX4" fmla="*/ 175098 w 890081"/>
              <a:gd name="connsiteY4" fmla="*/ 671208 h 1449421"/>
              <a:gd name="connsiteX5" fmla="*/ 126460 w 890081"/>
              <a:gd name="connsiteY5" fmla="*/ 700391 h 1449421"/>
              <a:gd name="connsiteX6" fmla="*/ 107005 w 890081"/>
              <a:gd name="connsiteY6" fmla="*/ 792804 h 1449421"/>
              <a:gd name="connsiteX7" fmla="*/ 58366 w 890081"/>
              <a:gd name="connsiteY7" fmla="*/ 817123 h 1449421"/>
              <a:gd name="connsiteX8" fmla="*/ 53503 w 890081"/>
              <a:gd name="connsiteY8" fmla="*/ 880353 h 1449421"/>
              <a:gd name="connsiteX9" fmla="*/ 58366 w 890081"/>
              <a:gd name="connsiteY9" fmla="*/ 899808 h 1449421"/>
              <a:gd name="connsiteX10" fmla="*/ 72958 w 890081"/>
              <a:gd name="connsiteY10" fmla="*/ 894944 h 1449421"/>
              <a:gd name="connsiteX11" fmla="*/ 82686 w 890081"/>
              <a:gd name="connsiteY11" fmla="*/ 919264 h 1449421"/>
              <a:gd name="connsiteX12" fmla="*/ 43775 w 890081"/>
              <a:gd name="connsiteY12" fmla="*/ 997085 h 1449421"/>
              <a:gd name="connsiteX13" fmla="*/ 0 w 890081"/>
              <a:gd name="connsiteY13" fmla="*/ 1293779 h 1449421"/>
              <a:gd name="connsiteX14" fmla="*/ 846307 w 890081"/>
              <a:gd name="connsiteY14" fmla="*/ 1449421 h 1449421"/>
              <a:gd name="connsiteX15" fmla="*/ 890081 w 890081"/>
              <a:gd name="connsiteY15" fmla="*/ 967902 h 1449421"/>
              <a:gd name="connsiteX16" fmla="*/ 851171 w 890081"/>
              <a:gd name="connsiteY16" fmla="*/ 933855 h 1449421"/>
              <a:gd name="connsiteX17" fmla="*/ 821988 w 890081"/>
              <a:gd name="connsiteY17" fmla="*/ 963038 h 1449421"/>
              <a:gd name="connsiteX18" fmla="*/ 783077 w 890081"/>
              <a:gd name="connsiteY18" fmla="*/ 972766 h 1449421"/>
              <a:gd name="connsiteX19" fmla="*/ 749030 w 890081"/>
              <a:gd name="connsiteY19" fmla="*/ 953310 h 1449421"/>
              <a:gd name="connsiteX20" fmla="*/ 666345 w 890081"/>
              <a:gd name="connsiteY20" fmla="*/ 967902 h 1449421"/>
              <a:gd name="connsiteX21" fmla="*/ 607979 w 890081"/>
              <a:gd name="connsiteY21" fmla="*/ 914400 h 1449421"/>
              <a:gd name="connsiteX22" fmla="*/ 583660 w 890081"/>
              <a:gd name="connsiteY22" fmla="*/ 890081 h 1449421"/>
              <a:gd name="connsiteX23" fmla="*/ 588524 w 890081"/>
              <a:gd name="connsiteY23" fmla="*/ 841442 h 1449421"/>
              <a:gd name="connsiteX24" fmla="*/ 564205 w 890081"/>
              <a:gd name="connsiteY24" fmla="*/ 792804 h 1449421"/>
              <a:gd name="connsiteX25" fmla="*/ 564205 w 890081"/>
              <a:gd name="connsiteY25" fmla="*/ 763621 h 1449421"/>
              <a:gd name="connsiteX26" fmla="*/ 544749 w 890081"/>
              <a:gd name="connsiteY26" fmla="*/ 700391 h 1449421"/>
              <a:gd name="connsiteX27" fmla="*/ 466928 w 890081"/>
              <a:gd name="connsiteY27" fmla="*/ 705255 h 1449421"/>
              <a:gd name="connsiteX28" fmla="*/ 462064 w 890081"/>
              <a:gd name="connsiteY28" fmla="*/ 661481 h 1449421"/>
              <a:gd name="connsiteX29" fmla="*/ 491247 w 890081"/>
              <a:gd name="connsiteY29" fmla="*/ 646889 h 1449421"/>
              <a:gd name="connsiteX30" fmla="*/ 481520 w 890081"/>
              <a:gd name="connsiteY30" fmla="*/ 588523 h 1449421"/>
              <a:gd name="connsiteX31" fmla="*/ 505839 w 890081"/>
              <a:gd name="connsiteY31" fmla="*/ 510702 h 1449421"/>
              <a:gd name="connsiteX32" fmla="*/ 428018 w 890081"/>
              <a:gd name="connsiteY32" fmla="*/ 432881 h 1449421"/>
              <a:gd name="connsiteX33" fmla="*/ 384243 w 890081"/>
              <a:gd name="connsiteY33" fmla="*/ 364787 h 1449421"/>
              <a:gd name="connsiteX34" fmla="*/ 355060 w 890081"/>
              <a:gd name="connsiteY34" fmla="*/ 325876 h 1449421"/>
              <a:gd name="connsiteX35" fmla="*/ 355060 w 890081"/>
              <a:gd name="connsiteY35" fmla="*/ 218872 h 1449421"/>
              <a:gd name="connsiteX36" fmla="*/ 350196 w 890081"/>
              <a:gd name="connsiteY36" fmla="*/ 179961 h 1449421"/>
              <a:gd name="connsiteX37" fmla="*/ 369652 w 890081"/>
              <a:gd name="connsiteY37" fmla="*/ 102140 h 1449421"/>
              <a:gd name="connsiteX38" fmla="*/ 364788 w 890081"/>
              <a:gd name="connsiteY38" fmla="*/ 34047 h 1449421"/>
              <a:gd name="connsiteX39" fmla="*/ 238328 w 890081"/>
              <a:gd name="connsiteY39" fmla="*/ 0 h 1449421"/>
              <a:gd name="connsiteX0" fmla="*/ 238328 w 915754"/>
              <a:gd name="connsiteY0" fmla="*/ 0 h 1449421"/>
              <a:gd name="connsiteX1" fmla="*/ 141052 w 915754"/>
              <a:gd name="connsiteY1" fmla="*/ 549613 h 1449421"/>
              <a:gd name="connsiteX2" fmla="*/ 160507 w 915754"/>
              <a:gd name="connsiteY2" fmla="*/ 569068 h 1449421"/>
              <a:gd name="connsiteX3" fmla="*/ 175098 w 915754"/>
              <a:gd name="connsiteY3" fmla="*/ 593387 h 1449421"/>
              <a:gd name="connsiteX4" fmla="*/ 175098 w 915754"/>
              <a:gd name="connsiteY4" fmla="*/ 671208 h 1449421"/>
              <a:gd name="connsiteX5" fmla="*/ 126460 w 915754"/>
              <a:gd name="connsiteY5" fmla="*/ 700391 h 1449421"/>
              <a:gd name="connsiteX6" fmla="*/ 107005 w 915754"/>
              <a:gd name="connsiteY6" fmla="*/ 792804 h 1449421"/>
              <a:gd name="connsiteX7" fmla="*/ 58366 w 915754"/>
              <a:gd name="connsiteY7" fmla="*/ 817123 h 1449421"/>
              <a:gd name="connsiteX8" fmla="*/ 53503 w 915754"/>
              <a:gd name="connsiteY8" fmla="*/ 880353 h 1449421"/>
              <a:gd name="connsiteX9" fmla="*/ 58366 w 915754"/>
              <a:gd name="connsiteY9" fmla="*/ 899808 h 1449421"/>
              <a:gd name="connsiteX10" fmla="*/ 72958 w 915754"/>
              <a:gd name="connsiteY10" fmla="*/ 894944 h 1449421"/>
              <a:gd name="connsiteX11" fmla="*/ 82686 w 915754"/>
              <a:gd name="connsiteY11" fmla="*/ 919264 h 1449421"/>
              <a:gd name="connsiteX12" fmla="*/ 43775 w 915754"/>
              <a:gd name="connsiteY12" fmla="*/ 997085 h 1449421"/>
              <a:gd name="connsiteX13" fmla="*/ 0 w 915754"/>
              <a:gd name="connsiteY13" fmla="*/ 1293779 h 1449421"/>
              <a:gd name="connsiteX14" fmla="*/ 846307 w 915754"/>
              <a:gd name="connsiteY14" fmla="*/ 1449421 h 1449421"/>
              <a:gd name="connsiteX15" fmla="*/ 915754 w 915754"/>
              <a:gd name="connsiteY15" fmla="*/ 970305 h 1449421"/>
              <a:gd name="connsiteX16" fmla="*/ 851171 w 915754"/>
              <a:gd name="connsiteY16" fmla="*/ 933855 h 1449421"/>
              <a:gd name="connsiteX17" fmla="*/ 821988 w 915754"/>
              <a:gd name="connsiteY17" fmla="*/ 963038 h 1449421"/>
              <a:gd name="connsiteX18" fmla="*/ 783077 w 915754"/>
              <a:gd name="connsiteY18" fmla="*/ 972766 h 1449421"/>
              <a:gd name="connsiteX19" fmla="*/ 749030 w 915754"/>
              <a:gd name="connsiteY19" fmla="*/ 953310 h 1449421"/>
              <a:gd name="connsiteX20" fmla="*/ 666345 w 915754"/>
              <a:gd name="connsiteY20" fmla="*/ 967902 h 1449421"/>
              <a:gd name="connsiteX21" fmla="*/ 607979 w 915754"/>
              <a:gd name="connsiteY21" fmla="*/ 914400 h 1449421"/>
              <a:gd name="connsiteX22" fmla="*/ 583660 w 915754"/>
              <a:gd name="connsiteY22" fmla="*/ 890081 h 1449421"/>
              <a:gd name="connsiteX23" fmla="*/ 588524 w 915754"/>
              <a:gd name="connsiteY23" fmla="*/ 841442 h 1449421"/>
              <a:gd name="connsiteX24" fmla="*/ 564205 w 915754"/>
              <a:gd name="connsiteY24" fmla="*/ 792804 h 1449421"/>
              <a:gd name="connsiteX25" fmla="*/ 564205 w 915754"/>
              <a:gd name="connsiteY25" fmla="*/ 763621 h 1449421"/>
              <a:gd name="connsiteX26" fmla="*/ 544749 w 915754"/>
              <a:gd name="connsiteY26" fmla="*/ 700391 h 1449421"/>
              <a:gd name="connsiteX27" fmla="*/ 466928 w 915754"/>
              <a:gd name="connsiteY27" fmla="*/ 705255 h 1449421"/>
              <a:gd name="connsiteX28" fmla="*/ 462064 w 915754"/>
              <a:gd name="connsiteY28" fmla="*/ 661481 h 1449421"/>
              <a:gd name="connsiteX29" fmla="*/ 491247 w 915754"/>
              <a:gd name="connsiteY29" fmla="*/ 646889 h 1449421"/>
              <a:gd name="connsiteX30" fmla="*/ 481520 w 915754"/>
              <a:gd name="connsiteY30" fmla="*/ 588523 h 1449421"/>
              <a:gd name="connsiteX31" fmla="*/ 505839 w 915754"/>
              <a:gd name="connsiteY31" fmla="*/ 510702 h 1449421"/>
              <a:gd name="connsiteX32" fmla="*/ 428018 w 915754"/>
              <a:gd name="connsiteY32" fmla="*/ 432881 h 1449421"/>
              <a:gd name="connsiteX33" fmla="*/ 384243 w 915754"/>
              <a:gd name="connsiteY33" fmla="*/ 364787 h 1449421"/>
              <a:gd name="connsiteX34" fmla="*/ 355060 w 915754"/>
              <a:gd name="connsiteY34" fmla="*/ 325876 h 1449421"/>
              <a:gd name="connsiteX35" fmla="*/ 355060 w 915754"/>
              <a:gd name="connsiteY35" fmla="*/ 218872 h 1449421"/>
              <a:gd name="connsiteX36" fmla="*/ 350196 w 915754"/>
              <a:gd name="connsiteY36" fmla="*/ 179961 h 1449421"/>
              <a:gd name="connsiteX37" fmla="*/ 369652 w 915754"/>
              <a:gd name="connsiteY37" fmla="*/ 102140 h 1449421"/>
              <a:gd name="connsiteX38" fmla="*/ 364788 w 915754"/>
              <a:gd name="connsiteY38" fmla="*/ 34047 h 1449421"/>
              <a:gd name="connsiteX39" fmla="*/ 238328 w 915754"/>
              <a:gd name="connsiteY39" fmla="*/ 0 h 1449421"/>
              <a:gd name="connsiteX0" fmla="*/ 238328 w 915754"/>
              <a:gd name="connsiteY0" fmla="*/ 0 h 1449421"/>
              <a:gd name="connsiteX1" fmla="*/ 141052 w 915754"/>
              <a:gd name="connsiteY1" fmla="*/ 549613 h 1449421"/>
              <a:gd name="connsiteX2" fmla="*/ 160507 w 915754"/>
              <a:gd name="connsiteY2" fmla="*/ 569068 h 1449421"/>
              <a:gd name="connsiteX3" fmla="*/ 175098 w 915754"/>
              <a:gd name="connsiteY3" fmla="*/ 593387 h 1449421"/>
              <a:gd name="connsiteX4" fmla="*/ 175098 w 915754"/>
              <a:gd name="connsiteY4" fmla="*/ 671208 h 1449421"/>
              <a:gd name="connsiteX5" fmla="*/ 126460 w 915754"/>
              <a:gd name="connsiteY5" fmla="*/ 700391 h 1449421"/>
              <a:gd name="connsiteX6" fmla="*/ 107005 w 915754"/>
              <a:gd name="connsiteY6" fmla="*/ 792804 h 1449421"/>
              <a:gd name="connsiteX7" fmla="*/ 58366 w 915754"/>
              <a:gd name="connsiteY7" fmla="*/ 817123 h 1449421"/>
              <a:gd name="connsiteX8" fmla="*/ 53503 w 915754"/>
              <a:gd name="connsiteY8" fmla="*/ 880353 h 1449421"/>
              <a:gd name="connsiteX9" fmla="*/ 58366 w 915754"/>
              <a:gd name="connsiteY9" fmla="*/ 899808 h 1449421"/>
              <a:gd name="connsiteX10" fmla="*/ 72958 w 915754"/>
              <a:gd name="connsiteY10" fmla="*/ 894944 h 1449421"/>
              <a:gd name="connsiteX11" fmla="*/ 82686 w 915754"/>
              <a:gd name="connsiteY11" fmla="*/ 919264 h 1449421"/>
              <a:gd name="connsiteX12" fmla="*/ 43775 w 915754"/>
              <a:gd name="connsiteY12" fmla="*/ 997085 h 1449421"/>
              <a:gd name="connsiteX13" fmla="*/ 0 w 915754"/>
              <a:gd name="connsiteY13" fmla="*/ 1293779 h 1449421"/>
              <a:gd name="connsiteX14" fmla="*/ 846307 w 915754"/>
              <a:gd name="connsiteY14" fmla="*/ 1449421 h 1449421"/>
              <a:gd name="connsiteX15" fmla="*/ 915754 w 915754"/>
              <a:gd name="connsiteY15" fmla="*/ 970305 h 1449421"/>
              <a:gd name="connsiteX16" fmla="*/ 875802 w 915754"/>
              <a:gd name="connsiteY16" fmla="*/ 924740 h 1449421"/>
              <a:gd name="connsiteX17" fmla="*/ 851171 w 915754"/>
              <a:gd name="connsiteY17" fmla="*/ 933855 h 1449421"/>
              <a:gd name="connsiteX18" fmla="*/ 821988 w 915754"/>
              <a:gd name="connsiteY18" fmla="*/ 963038 h 1449421"/>
              <a:gd name="connsiteX19" fmla="*/ 783077 w 915754"/>
              <a:gd name="connsiteY19" fmla="*/ 972766 h 1449421"/>
              <a:gd name="connsiteX20" fmla="*/ 749030 w 915754"/>
              <a:gd name="connsiteY20" fmla="*/ 953310 h 1449421"/>
              <a:gd name="connsiteX21" fmla="*/ 666345 w 915754"/>
              <a:gd name="connsiteY21" fmla="*/ 967902 h 1449421"/>
              <a:gd name="connsiteX22" fmla="*/ 607979 w 915754"/>
              <a:gd name="connsiteY22" fmla="*/ 914400 h 1449421"/>
              <a:gd name="connsiteX23" fmla="*/ 583660 w 915754"/>
              <a:gd name="connsiteY23" fmla="*/ 890081 h 1449421"/>
              <a:gd name="connsiteX24" fmla="*/ 588524 w 915754"/>
              <a:gd name="connsiteY24" fmla="*/ 841442 h 1449421"/>
              <a:gd name="connsiteX25" fmla="*/ 564205 w 915754"/>
              <a:gd name="connsiteY25" fmla="*/ 792804 h 1449421"/>
              <a:gd name="connsiteX26" fmla="*/ 564205 w 915754"/>
              <a:gd name="connsiteY26" fmla="*/ 763621 h 1449421"/>
              <a:gd name="connsiteX27" fmla="*/ 544749 w 915754"/>
              <a:gd name="connsiteY27" fmla="*/ 700391 h 1449421"/>
              <a:gd name="connsiteX28" fmla="*/ 466928 w 915754"/>
              <a:gd name="connsiteY28" fmla="*/ 705255 h 1449421"/>
              <a:gd name="connsiteX29" fmla="*/ 462064 w 915754"/>
              <a:gd name="connsiteY29" fmla="*/ 661481 h 1449421"/>
              <a:gd name="connsiteX30" fmla="*/ 491247 w 915754"/>
              <a:gd name="connsiteY30" fmla="*/ 646889 h 1449421"/>
              <a:gd name="connsiteX31" fmla="*/ 481520 w 915754"/>
              <a:gd name="connsiteY31" fmla="*/ 588523 h 1449421"/>
              <a:gd name="connsiteX32" fmla="*/ 505839 w 915754"/>
              <a:gd name="connsiteY32" fmla="*/ 510702 h 1449421"/>
              <a:gd name="connsiteX33" fmla="*/ 428018 w 915754"/>
              <a:gd name="connsiteY33" fmla="*/ 432881 h 1449421"/>
              <a:gd name="connsiteX34" fmla="*/ 384243 w 915754"/>
              <a:gd name="connsiteY34" fmla="*/ 364787 h 1449421"/>
              <a:gd name="connsiteX35" fmla="*/ 355060 w 915754"/>
              <a:gd name="connsiteY35" fmla="*/ 325876 h 1449421"/>
              <a:gd name="connsiteX36" fmla="*/ 355060 w 915754"/>
              <a:gd name="connsiteY36" fmla="*/ 218872 h 1449421"/>
              <a:gd name="connsiteX37" fmla="*/ 350196 w 915754"/>
              <a:gd name="connsiteY37" fmla="*/ 179961 h 1449421"/>
              <a:gd name="connsiteX38" fmla="*/ 369652 w 915754"/>
              <a:gd name="connsiteY38" fmla="*/ 102140 h 1449421"/>
              <a:gd name="connsiteX39" fmla="*/ 364788 w 915754"/>
              <a:gd name="connsiteY39" fmla="*/ 34047 h 1449421"/>
              <a:gd name="connsiteX40" fmla="*/ 238328 w 915754"/>
              <a:gd name="connsiteY40" fmla="*/ 0 h 1449421"/>
              <a:gd name="connsiteX0" fmla="*/ 238328 w 915754"/>
              <a:gd name="connsiteY0" fmla="*/ 0 h 1458979"/>
              <a:gd name="connsiteX1" fmla="*/ 141052 w 915754"/>
              <a:gd name="connsiteY1" fmla="*/ 549613 h 1458979"/>
              <a:gd name="connsiteX2" fmla="*/ 160507 w 915754"/>
              <a:gd name="connsiteY2" fmla="*/ 569068 h 1458979"/>
              <a:gd name="connsiteX3" fmla="*/ 175098 w 915754"/>
              <a:gd name="connsiteY3" fmla="*/ 593387 h 1458979"/>
              <a:gd name="connsiteX4" fmla="*/ 175098 w 915754"/>
              <a:gd name="connsiteY4" fmla="*/ 671208 h 1458979"/>
              <a:gd name="connsiteX5" fmla="*/ 126460 w 915754"/>
              <a:gd name="connsiteY5" fmla="*/ 700391 h 1458979"/>
              <a:gd name="connsiteX6" fmla="*/ 107005 w 915754"/>
              <a:gd name="connsiteY6" fmla="*/ 792804 h 1458979"/>
              <a:gd name="connsiteX7" fmla="*/ 58366 w 915754"/>
              <a:gd name="connsiteY7" fmla="*/ 817123 h 1458979"/>
              <a:gd name="connsiteX8" fmla="*/ 53503 w 915754"/>
              <a:gd name="connsiteY8" fmla="*/ 880353 h 1458979"/>
              <a:gd name="connsiteX9" fmla="*/ 58366 w 915754"/>
              <a:gd name="connsiteY9" fmla="*/ 899808 h 1458979"/>
              <a:gd name="connsiteX10" fmla="*/ 72958 w 915754"/>
              <a:gd name="connsiteY10" fmla="*/ 894944 h 1458979"/>
              <a:gd name="connsiteX11" fmla="*/ 82686 w 915754"/>
              <a:gd name="connsiteY11" fmla="*/ 919264 h 1458979"/>
              <a:gd name="connsiteX12" fmla="*/ 43775 w 915754"/>
              <a:gd name="connsiteY12" fmla="*/ 997085 h 1458979"/>
              <a:gd name="connsiteX13" fmla="*/ 0 w 915754"/>
              <a:gd name="connsiteY13" fmla="*/ 1293779 h 1458979"/>
              <a:gd name="connsiteX14" fmla="*/ 852966 w 915754"/>
              <a:gd name="connsiteY14" fmla="*/ 1458979 h 1458979"/>
              <a:gd name="connsiteX15" fmla="*/ 915754 w 915754"/>
              <a:gd name="connsiteY15" fmla="*/ 970305 h 1458979"/>
              <a:gd name="connsiteX16" fmla="*/ 875802 w 915754"/>
              <a:gd name="connsiteY16" fmla="*/ 924740 h 1458979"/>
              <a:gd name="connsiteX17" fmla="*/ 851171 w 915754"/>
              <a:gd name="connsiteY17" fmla="*/ 933855 h 1458979"/>
              <a:gd name="connsiteX18" fmla="*/ 821988 w 915754"/>
              <a:gd name="connsiteY18" fmla="*/ 963038 h 1458979"/>
              <a:gd name="connsiteX19" fmla="*/ 783077 w 915754"/>
              <a:gd name="connsiteY19" fmla="*/ 972766 h 1458979"/>
              <a:gd name="connsiteX20" fmla="*/ 749030 w 915754"/>
              <a:gd name="connsiteY20" fmla="*/ 953310 h 1458979"/>
              <a:gd name="connsiteX21" fmla="*/ 666345 w 915754"/>
              <a:gd name="connsiteY21" fmla="*/ 967902 h 1458979"/>
              <a:gd name="connsiteX22" fmla="*/ 607979 w 915754"/>
              <a:gd name="connsiteY22" fmla="*/ 914400 h 1458979"/>
              <a:gd name="connsiteX23" fmla="*/ 583660 w 915754"/>
              <a:gd name="connsiteY23" fmla="*/ 890081 h 1458979"/>
              <a:gd name="connsiteX24" fmla="*/ 588524 w 915754"/>
              <a:gd name="connsiteY24" fmla="*/ 841442 h 1458979"/>
              <a:gd name="connsiteX25" fmla="*/ 564205 w 915754"/>
              <a:gd name="connsiteY25" fmla="*/ 792804 h 1458979"/>
              <a:gd name="connsiteX26" fmla="*/ 564205 w 915754"/>
              <a:gd name="connsiteY26" fmla="*/ 763621 h 1458979"/>
              <a:gd name="connsiteX27" fmla="*/ 544749 w 915754"/>
              <a:gd name="connsiteY27" fmla="*/ 700391 h 1458979"/>
              <a:gd name="connsiteX28" fmla="*/ 466928 w 915754"/>
              <a:gd name="connsiteY28" fmla="*/ 705255 h 1458979"/>
              <a:gd name="connsiteX29" fmla="*/ 462064 w 915754"/>
              <a:gd name="connsiteY29" fmla="*/ 661481 h 1458979"/>
              <a:gd name="connsiteX30" fmla="*/ 491247 w 915754"/>
              <a:gd name="connsiteY30" fmla="*/ 646889 h 1458979"/>
              <a:gd name="connsiteX31" fmla="*/ 481520 w 915754"/>
              <a:gd name="connsiteY31" fmla="*/ 588523 h 1458979"/>
              <a:gd name="connsiteX32" fmla="*/ 505839 w 915754"/>
              <a:gd name="connsiteY32" fmla="*/ 510702 h 1458979"/>
              <a:gd name="connsiteX33" fmla="*/ 428018 w 915754"/>
              <a:gd name="connsiteY33" fmla="*/ 432881 h 1458979"/>
              <a:gd name="connsiteX34" fmla="*/ 384243 w 915754"/>
              <a:gd name="connsiteY34" fmla="*/ 364787 h 1458979"/>
              <a:gd name="connsiteX35" fmla="*/ 355060 w 915754"/>
              <a:gd name="connsiteY35" fmla="*/ 325876 h 1458979"/>
              <a:gd name="connsiteX36" fmla="*/ 355060 w 915754"/>
              <a:gd name="connsiteY36" fmla="*/ 218872 h 1458979"/>
              <a:gd name="connsiteX37" fmla="*/ 350196 w 915754"/>
              <a:gd name="connsiteY37" fmla="*/ 179961 h 1458979"/>
              <a:gd name="connsiteX38" fmla="*/ 369652 w 915754"/>
              <a:gd name="connsiteY38" fmla="*/ 102140 h 1458979"/>
              <a:gd name="connsiteX39" fmla="*/ 364788 w 915754"/>
              <a:gd name="connsiteY39" fmla="*/ 34047 h 1458979"/>
              <a:gd name="connsiteX40" fmla="*/ 238328 w 915754"/>
              <a:gd name="connsiteY40" fmla="*/ 0 h 1458979"/>
              <a:gd name="connsiteX0" fmla="*/ 238328 w 915754"/>
              <a:gd name="connsiteY0" fmla="*/ 0 h 1458979"/>
              <a:gd name="connsiteX1" fmla="*/ 141052 w 915754"/>
              <a:gd name="connsiteY1" fmla="*/ 549613 h 1458979"/>
              <a:gd name="connsiteX2" fmla="*/ 160507 w 915754"/>
              <a:gd name="connsiteY2" fmla="*/ 569068 h 1458979"/>
              <a:gd name="connsiteX3" fmla="*/ 175098 w 915754"/>
              <a:gd name="connsiteY3" fmla="*/ 593387 h 1458979"/>
              <a:gd name="connsiteX4" fmla="*/ 175098 w 915754"/>
              <a:gd name="connsiteY4" fmla="*/ 671208 h 1458979"/>
              <a:gd name="connsiteX5" fmla="*/ 126460 w 915754"/>
              <a:gd name="connsiteY5" fmla="*/ 700391 h 1458979"/>
              <a:gd name="connsiteX6" fmla="*/ 107005 w 915754"/>
              <a:gd name="connsiteY6" fmla="*/ 792804 h 1458979"/>
              <a:gd name="connsiteX7" fmla="*/ 58366 w 915754"/>
              <a:gd name="connsiteY7" fmla="*/ 817123 h 1458979"/>
              <a:gd name="connsiteX8" fmla="*/ 53503 w 915754"/>
              <a:gd name="connsiteY8" fmla="*/ 880353 h 1458979"/>
              <a:gd name="connsiteX9" fmla="*/ 58366 w 915754"/>
              <a:gd name="connsiteY9" fmla="*/ 899808 h 1458979"/>
              <a:gd name="connsiteX10" fmla="*/ 72958 w 915754"/>
              <a:gd name="connsiteY10" fmla="*/ 894944 h 1458979"/>
              <a:gd name="connsiteX11" fmla="*/ 82686 w 915754"/>
              <a:gd name="connsiteY11" fmla="*/ 919264 h 1458979"/>
              <a:gd name="connsiteX12" fmla="*/ 43775 w 915754"/>
              <a:gd name="connsiteY12" fmla="*/ 997085 h 1458979"/>
              <a:gd name="connsiteX13" fmla="*/ 0 w 915754"/>
              <a:gd name="connsiteY13" fmla="*/ 1293779 h 1458979"/>
              <a:gd name="connsiteX14" fmla="*/ 852966 w 915754"/>
              <a:gd name="connsiteY14" fmla="*/ 1458979 h 1458979"/>
              <a:gd name="connsiteX15" fmla="*/ 915754 w 915754"/>
              <a:gd name="connsiteY15" fmla="*/ 970305 h 1458979"/>
              <a:gd name="connsiteX16" fmla="*/ 875802 w 915754"/>
              <a:gd name="connsiteY16" fmla="*/ 924740 h 1458979"/>
              <a:gd name="connsiteX17" fmla="*/ 851171 w 915754"/>
              <a:gd name="connsiteY17" fmla="*/ 933855 h 1458979"/>
              <a:gd name="connsiteX18" fmla="*/ 821988 w 915754"/>
              <a:gd name="connsiteY18" fmla="*/ 963038 h 1458979"/>
              <a:gd name="connsiteX19" fmla="*/ 783077 w 915754"/>
              <a:gd name="connsiteY19" fmla="*/ 972766 h 1458979"/>
              <a:gd name="connsiteX20" fmla="*/ 749030 w 915754"/>
              <a:gd name="connsiteY20" fmla="*/ 953310 h 1458979"/>
              <a:gd name="connsiteX21" fmla="*/ 666345 w 915754"/>
              <a:gd name="connsiteY21" fmla="*/ 967902 h 1458979"/>
              <a:gd name="connsiteX22" fmla="*/ 607979 w 915754"/>
              <a:gd name="connsiteY22" fmla="*/ 914400 h 1458979"/>
              <a:gd name="connsiteX23" fmla="*/ 583660 w 915754"/>
              <a:gd name="connsiteY23" fmla="*/ 890081 h 1458979"/>
              <a:gd name="connsiteX24" fmla="*/ 588524 w 915754"/>
              <a:gd name="connsiteY24" fmla="*/ 841442 h 1458979"/>
              <a:gd name="connsiteX25" fmla="*/ 564205 w 915754"/>
              <a:gd name="connsiteY25" fmla="*/ 792804 h 1458979"/>
              <a:gd name="connsiteX26" fmla="*/ 564205 w 915754"/>
              <a:gd name="connsiteY26" fmla="*/ 763621 h 1458979"/>
              <a:gd name="connsiteX27" fmla="*/ 544749 w 915754"/>
              <a:gd name="connsiteY27" fmla="*/ 700391 h 1458979"/>
              <a:gd name="connsiteX28" fmla="*/ 466928 w 915754"/>
              <a:gd name="connsiteY28" fmla="*/ 705255 h 1458979"/>
              <a:gd name="connsiteX29" fmla="*/ 462064 w 915754"/>
              <a:gd name="connsiteY29" fmla="*/ 661481 h 1458979"/>
              <a:gd name="connsiteX30" fmla="*/ 491247 w 915754"/>
              <a:gd name="connsiteY30" fmla="*/ 646889 h 1458979"/>
              <a:gd name="connsiteX31" fmla="*/ 481520 w 915754"/>
              <a:gd name="connsiteY31" fmla="*/ 588523 h 1458979"/>
              <a:gd name="connsiteX32" fmla="*/ 505839 w 915754"/>
              <a:gd name="connsiteY32" fmla="*/ 510702 h 1458979"/>
              <a:gd name="connsiteX33" fmla="*/ 428018 w 915754"/>
              <a:gd name="connsiteY33" fmla="*/ 432881 h 1458979"/>
              <a:gd name="connsiteX34" fmla="*/ 384243 w 915754"/>
              <a:gd name="connsiteY34" fmla="*/ 364787 h 1458979"/>
              <a:gd name="connsiteX35" fmla="*/ 355060 w 915754"/>
              <a:gd name="connsiteY35" fmla="*/ 325876 h 1458979"/>
              <a:gd name="connsiteX36" fmla="*/ 355060 w 915754"/>
              <a:gd name="connsiteY36" fmla="*/ 218872 h 1458979"/>
              <a:gd name="connsiteX37" fmla="*/ 350196 w 915754"/>
              <a:gd name="connsiteY37" fmla="*/ 179961 h 1458979"/>
              <a:gd name="connsiteX38" fmla="*/ 369652 w 915754"/>
              <a:gd name="connsiteY38" fmla="*/ 102140 h 1458979"/>
              <a:gd name="connsiteX39" fmla="*/ 388379 w 915754"/>
              <a:gd name="connsiteY39" fmla="*/ 29286 h 1458979"/>
              <a:gd name="connsiteX40" fmla="*/ 238328 w 915754"/>
              <a:gd name="connsiteY40" fmla="*/ 0 h 1458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915754" h="1458979">
                <a:moveTo>
                  <a:pt x="238328" y="0"/>
                </a:moveTo>
                <a:lnTo>
                  <a:pt x="141052" y="549613"/>
                </a:lnTo>
                <a:lnTo>
                  <a:pt x="160507" y="569068"/>
                </a:lnTo>
                <a:lnTo>
                  <a:pt x="175098" y="593387"/>
                </a:lnTo>
                <a:lnTo>
                  <a:pt x="175098" y="671208"/>
                </a:lnTo>
                <a:lnTo>
                  <a:pt x="126460" y="700391"/>
                </a:lnTo>
                <a:lnTo>
                  <a:pt x="107005" y="792804"/>
                </a:lnTo>
                <a:lnTo>
                  <a:pt x="58366" y="817123"/>
                </a:lnTo>
                <a:lnTo>
                  <a:pt x="53503" y="880353"/>
                </a:lnTo>
                <a:lnTo>
                  <a:pt x="58366" y="899808"/>
                </a:lnTo>
                <a:lnTo>
                  <a:pt x="72958" y="894944"/>
                </a:lnTo>
                <a:lnTo>
                  <a:pt x="82686" y="919264"/>
                </a:lnTo>
                <a:lnTo>
                  <a:pt x="43775" y="997085"/>
                </a:lnTo>
                <a:lnTo>
                  <a:pt x="0" y="1293779"/>
                </a:lnTo>
                <a:lnTo>
                  <a:pt x="852966" y="1458979"/>
                </a:lnTo>
                <a:lnTo>
                  <a:pt x="915754" y="970305"/>
                </a:lnTo>
                <a:cubicBezTo>
                  <a:pt x="897677" y="959085"/>
                  <a:pt x="893879" y="935960"/>
                  <a:pt x="875802" y="924740"/>
                </a:cubicBezTo>
                <a:lnTo>
                  <a:pt x="851171" y="933855"/>
                </a:lnTo>
                <a:lnTo>
                  <a:pt x="821988" y="963038"/>
                </a:lnTo>
                <a:lnTo>
                  <a:pt x="783077" y="972766"/>
                </a:lnTo>
                <a:lnTo>
                  <a:pt x="749030" y="953310"/>
                </a:lnTo>
                <a:lnTo>
                  <a:pt x="666345" y="967902"/>
                </a:lnTo>
                <a:lnTo>
                  <a:pt x="607979" y="914400"/>
                </a:lnTo>
                <a:lnTo>
                  <a:pt x="583660" y="890081"/>
                </a:lnTo>
                <a:lnTo>
                  <a:pt x="588524" y="841442"/>
                </a:lnTo>
                <a:lnTo>
                  <a:pt x="564205" y="792804"/>
                </a:lnTo>
                <a:lnTo>
                  <a:pt x="564205" y="763621"/>
                </a:lnTo>
                <a:lnTo>
                  <a:pt x="544749" y="700391"/>
                </a:lnTo>
                <a:lnTo>
                  <a:pt x="466928" y="705255"/>
                </a:lnTo>
                <a:lnTo>
                  <a:pt x="462064" y="661481"/>
                </a:lnTo>
                <a:lnTo>
                  <a:pt x="491247" y="646889"/>
                </a:lnTo>
                <a:lnTo>
                  <a:pt x="481520" y="588523"/>
                </a:lnTo>
                <a:lnTo>
                  <a:pt x="505839" y="510702"/>
                </a:lnTo>
                <a:lnTo>
                  <a:pt x="428018" y="432881"/>
                </a:lnTo>
                <a:lnTo>
                  <a:pt x="384243" y="364787"/>
                </a:lnTo>
                <a:lnTo>
                  <a:pt x="355060" y="325876"/>
                </a:lnTo>
                <a:lnTo>
                  <a:pt x="355060" y="218872"/>
                </a:lnTo>
                <a:lnTo>
                  <a:pt x="350196" y="179961"/>
                </a:lnTo>
                <a:lnTo>
                  <a:pt x="369652" y="102140"/>
                </a:lnTo>
                <a:lnTo>
                  <a:pt x="388379" y="29286"/>
                </a:lnTo>
                <a:lnTo>
                  <a:pt x="238328"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a:defRPr/>
            </a:pPr>
            <a:endParaRPr lang="en-GB"/>
          </a:p>
        </p:txBody>
      </p:sp>
      <p:sp>
        <p:nvSpPr>
          <p:cNvPr id="8" name="Freeform 7"/>
          <p:cNvSpPr/>
          <p:nvPr/>
        </p:nvSpPr>
        <p:spPr>
          <a:xfrm>
            <a:off x="968375" y="1270000"/>
            <a:ext cx="1006475" cy="749300"/>
          </a:xfrm>
          <a:custGeom>
            <a:avLst/>
            <a:gdLst>
              <a:gd name="connsiteX0" fmla="*/ 992221 w 992221"/>
              <a:gd name="connsiteY0" fmla="*/ 184826 h 749030"/>
              <a:gd name="connsiteX1" fmla="*/ 262647 w 992221"/>
              <a:gd name="connsiteY1" fmla="*/ 0 h 749030"/>
              <a:gd name="connsiteX2" fmla="*/ 291830 w 992221"/>
              <a:gd name="connsiteY2" fmla="*/ 24319 h 749030"/>
              <a:gd name="connsiteX3" fmla="*/ 325877 w 992221"/>
              <a:gd name="connsiteY3" fmla="*/ 63230 h 749030"/>
              <a:gd name="connsiteX4" fmla="*/ 296694 w 992221"/>
              <a:gd name="connsiteY4" fmla="*/ 102141 h 749030"/>
              <a:gd name="connsiteX5" fmla="*/ 316149 w 992221"/>
              <a:gd name="connsiteY5" fmla="*/ 136187 h 749030"/>
              <a:gd name="connsiteX6" fmla="*/ 296694 w 992221"/>
              <a:gd name="connsiteY6" fmla="*/ 160506 h 749030"/>
              <a:gd name="connsiteX7" fmla="*/ 321013 w 992221"/>
              <a:gd name="connsiteY7" fmla="*/ 189689 h 749030"/>
              <a:gd name="connsiteX8" fmla="*/ 321013 w 992221"/>
              <a:gd name="connsiteY8" fmla="*/ 233464 h 749030"/>
              <a:gd name="connsiteX9" fmla="*/ 282102 w 992221"/>
              <a:gd name="connsiteY9" fmla="*/ 243192 h 749030"/>
              <a:gd name="connsiteX10" fmla="*/ 277239 w 992221"/>
              <a:gd name="connsiteY10" fmla="*/ 291830 h 749030"/>
              <a:gd name="connsiteX11" fmla="*/ 218873 w 992221"/>
              <a:gd name="connsiteY11" fmla="*/ 350196 h 749030"/>
              <a:gd name="connsiteX12" fmla="*/ 189690 w 992221"/>
              <a:gd name="connsiteY12" fmla="*/ 335604 h 749030"/>
              <a:gd name="connsiteX13" fmla="*/ 189690 w 992221"/>
              <a:gd name="connsiteY13" fmla="*/ 335604 h 749030"/>
              <a:gd name="connsiteX14" fmla="*/ 238328 w 992221"/>
              <a:gd name="connsiteY14" fmla="*/ 291830 h 749030"/>
              <a:gd name="connsiteX15" fmla="*/ 248056 w 992221"/>
              <a:gd name="connsiteY15" fmla="*/ 262647 h 749030"/>
              <a:gd name="connsiteX16" fmla="*/ 218873 w 992221"/>
              <a:gd name="connsiteY16" fmla="*/ 233464 h 749030"/>
              <a:gd name="connsiteX17" fmla="*/ 252919 w 992221"/>
              <a:gd name="connsiteY17" fmla="*/ 204281 h 749030"/>
              <a:gd name="connsiteX18" fmla="*/ 238328 w 992221"/>
              <a:gd name="connsiteY18" fmla="*/ 175098 h 749030"/>
              <a:gd name="connsiteX19" fmla="*/ 199417 w 992221"/>
              <a:gd name="connsiteY19" fmla="*/ 145915 h 749030"/>
              <a:gd name="connsiteX20" fmla="*/ 34047 w 992221"/>
              <a:gd name="connsiteY20" fmla="*/ 63230 h 749030"/>
              <a:gd name="connsiteX21" fmla="*/ 0 w 992221"/>
              <a:gd name="connsiteY21" fmla="*/ 92413 h 749030"/>
              <a:gd name="connsiteX22" fmla="*/ 29183 w 992221"/>
              <a:gd name="connsiteY22" fmla="*/ 189689 h 749030"/>
              <a:gd name="connsiteX23" fmla="*/ 24319 w 992221"/>
              <a:gd name="connsiteY23" fmla="*/ 223736 h 749030"/>
              <a:gd name="connsiteX24" fmla="*/ 9728 w 992221"/>
              <a:gd name="connsiteY24" fmla="*/ 286966 h 749030"/>
              <a:gd name="connsiteX25" fmla="*/ 14592 w 992221"/>
              <a:gd name="connsiteY25" fmla="*/ 306421 h 749030"/>
              <a:gd name="connsiteX26" fmla="*/ 34047 w 992221"/>
              <a:gd name="connsiteY26" fmla="*/ 306421 h 749030"/>
              <a:gd name="connsiteX27" fmla="*/ 48639 w 992221"/>
              <a:gd name="connsiteY27" fmla="*/ 325877 h 749030"/>
              <a:gd name="connsiteX28" fmla="*/ 43775 w 992221"/>
              <a:gd name="connsiteY28" fmla="*/ 345332 h 749030"/>
              <a:gd name="connsiteX29" fmla="*/ 14592 w 992221"/>
              <a:gd name="connsiteY29" fmla="*/ 345332 h 749030"/>
              <a:gd name="connsiteX30" fmla="*/ 29183 w 992221"/>
              <a:gd name="connsiteY30" fmla="*/ 379379 h 749030"/>
              <a:gd name="connsiteX31" fmla="*/ 0 w 992221"/>
              <a:gd name="connsiteY31" fmla="*/ 413426 h 749030"/>
              <a:gd name="connsiteX32" fmla="*/ 4864 w 992221"/>
              <a:gd name="connsiteY32" fmla="*/ 452336 h 749030"/>
              <a:gd name="connsiteX33" fmla="*/ 43775 w 992221"/>
              <a:gd name="connsiteY33" fmla="*/ 457200 h 749030"/>
              <a:gd name="connsiteX34" fmla="*/ 58366 w 992221"/>
              <a:gd name="connsiteY34" fmla="*/ 476655 h 749030"/>
              <a:gd name="connsiteX35" fmla="*/ 136187 w 992221"/>
              <a:gd name="connsiteY35" fmla="*/ 515566 h 749030"/>
              <a:gd name="connsiteX36" fmla="*/ 145915 w 992221"/>
              <a:gd name="connsiteY36" fmla="*/ 627434 h 749030"/>
              <a:gd name="connsiteX37" fmla="*/ 145915 w 992221"/>
              <a:gd name="connsiteY37" fmla="*/ 627434 h 749030"/>
              <a:gd name="connsiteX38" fmla="*/ 199417 w 992221"/>
              <a:gd name="connsiteY38" fmla="*/ 622570 h 749030"/>
              <a:gd name="connsiteX39" fmla="*/ 223736 w 992221"/>
              <a:gd name="connsiteY39" fmla="*/ 617706 h 749030"/>
              <a:gd name="connsiteX40" fmla="*/ 248056 w 992221"/>
              <a:gd name="connsiteY40" fmla="*/ 617706 h 749030"/>
              <a:gd name="connsiteX41" fmla="*/ 272375 w 992221"/>
              <a:gd name="connsiteY41" fmla="*/ 603115 h 749030"/>
              <a:gd name="connsiteX42" fmla="*/ 330741 w 992221"/>
              <a:gd name="connsiteY42" fmla="*/ 661481 h 749030"/>
              <a:gd name="connsiteX43" fmla="*/ 389107 w 992221"/>
              <a:gd name="connsiteY43" fmla="*/ 637162 h 749030"/>
              <a:gd name="connsiteX44" fmla="*/ 452336 w 992221"/>
              <a:gd name="connsiteY44" fmla="*/ 680936 h 749030"/>
              <a:gd name="connsiteX45" fmla="*/ 515566 w 992221"/>
              <a:gd name="connsiteY45" fmla="*/ 676072 h 749030"/>
              <a:gd name="connsiteX46" fmla="*/ 569068 w 992221"/>
              <a:gd name="connsiteY46" fmla="*/ 680936 h 749030"/>
              <a:gd name="connsiteX47" fmla="*/ 598251 w 992221"/>
              <a:gd name="connsiteY47" fmla="*/ 690664 h 749030"/>
              <a:gd name="connsiteX48" fmla="*/ 642026 w 992221"/>
              <a:gd name="connsiteY48" fmla="*/ 676072 h 749030"/>
              <a:gd name="connsiteX49" fmla="*/ 710119 w 992221"/>
              <a:gd name="connsiteY49" fmla="*/ 700392 h 749030"/>
              <a:gd name="connsiteX50" fmla="*/ 749030 w 992221"/>
              <a:gd name="connsiteY50" fmla="*/ 695528 h 749030"/>
              <a:gd name="connsiteX51" fmla="*/ 797668 w 992221"/>
              <a:gd name="connsiteY51" fmla="*/ 719847 h 749030"/>
              <a:gd name="connsiteX52" fmla="*/ 846307 w 992221"/>
              <a:gd name="connsiteY52" fmla="*/ 729575 h 749030"/>
              <a:gd name="connsiteX53" fmla="*/ 870626 w 992221"/>
              <a:gd name="connsiteY53" fmla="*/ 724711 h 749030"/>
              <a:gd name="connsiteX54" fmla="*/ 894945 w 992221"/>
              <a:gd name="connsiteY54" fmla="*/ 739302 h 749030"/>
              <a:gd name="connsiteX55" fmla="*/ 919264 w 992221"/>
              <a:gd name="connsiteY55" fmla="*/ 749030 h 749030"/>
              <a:gd name="connsiteX56" fmla="*/ 992221 w 992221"/>
              <a:gd name="connsiteY56" fmla="*/ 184826 h 749030"/>
              <a:gd name="connsiteX0" fmla="*/ 1006541 w 1006541"/>
              <a:gd name="connsiteY0" fmla="*/ 182379 h 749030"/>
              <a:gd name="connsiteX1" fmla="*/ 262647 w 1006541"/>
              <a:gd name="connsiteY1" fmla="*/ 0 h 749030"/>
              <a:gd name="connsiteX2" fmla="*/ 291830 w 1006541"/>
              <a:gd name="connsiteY2" fmla="*/ 24319 h 749030"/>
              <a:gd name="connsiteX3" fmla="*/ 325877 w 1006541"/>
              <a:gd name="connsiteY3" fmla="*/ 63230 h 749030"/>
              <a:gd name="connsiteX4" fmla="*/ 296694 w 1006541"/>
              <a:gd name="connsiteY4" fmla="*/ 102141 h 749030"/>
              <a:gd name="connsiteX5" fmla="*/ 316149 w 1006541"/>
              <a:gd name="connsiteY5" fmla="*/ 136187 h 749030"/>
              <a:gd name="connsiteX6" fmla="*/ 296694 w 1006541"/>
              <a:gd name="connsiteY6" fmla="*/ 160506 h 749030"/>
              <a:gd name="connsiteX7" fmla="*/ 321013 w 1006541"/>
              <a:gd name="connsiteY7" fmla="*/ 189689 h 749030"/>
              <a:gd name="connsiteX8" fmla="*/ 321013 w 1006541"/>
              <a:gd name="connsiteY8" fmla="*/ 233464 h 749030"/>
              <a:gd name="connsiteX9" fmla="*/ 282102 w 1006541"/>
              <a:gd name="connsiteY9" fmla="*/ 243192 h 749030"/>
              <a:gd name="connsiteX10" fmla="*/ 277239 w 1006541"/>
              <a:gd name="connsiteY10" fmla="*/ 291830 h 749030"/>
              <a:gd name="connsiteX11" fmla="*/ 218873 w 1006541"/>
              <a:gd name="connsiteY11" fmla="*/ 350196 h 749030"/>
              <a:gd name="connsiteX12" fmla="*/ 189690 w 1006541"/>
              <a:gd name="connsiteY12" fmla="*/ 335604 h 749030"/>
              <a:gd name="connsiteX13" fmla="*/ 189690 w 1006541"/>
              <a:gd name="connsiteY13" fmla="*/ 335604 h 749030"/>
              <a:gd name="connsiteX14" fmla="*/ 238328 w 1006541"/>
              <a:gd name="connsiteY14" fmla="*/ 291830 h 749030"/>
              <a:gd name="connsiteX15" fmla="*/ 248056 w 1006541"/>
              <a:gd name="connsiteY15" fmla="*/ 262647 h 749030"/>
              <a:gd name="connsiteX16" fmla="*/ 218873 w 1006541"/>
              <a:gd name="connsiteY16" fmla="*/ 233464 h 749030"/>
              <a:gd name="connsiteX17" fmla="*/ 252919 w 1006541"/>
              <a:gd name="connsiteY17" fmla="*/ 204281 h 749030"/>
              <a:gd name="connsiteX18" fmla="*/ 238328 w 1006541"/>
              <a:gd name="connsiteY18" fmla="*/ 175098 h 749030"/>
              <a:gd name="connsiteX19" fmla="*/ 199417 w 1006541"/>
              <a:gd name="connsiteY19" fmla="*/ 145915 h 749030"/>
              <a:gd name="connsiteX20" fmla="*/ 34047 w 1006541"/>
              <a:gd name="connsiteY20" fmla="*/ 63230 h 749030"/>
              <a:gd name="connsiteX21" fmla="*/ 0 w 1006541"/>
              <a:gd name="connsiteY21" fmla="*/ 92413 h 749030"/>
              <a:gd name="connsiteX22" fmla="*/ 29183 w 1006541"/>
              <a:gd name="connsiteY22" fmla="*/ 189689 h 749030"/>
              <a:gd name="connsiteX23" fmla="*/ 24319 w 1006541"/>
              <a:gd name="connsiteY23" fmla="*/ 223736 h 749030"/>
              <a:gd name="connsiteX24" fmla="*/ 9728 w 1006541"/>
              <a:gd name="connsiteY24" fmla="*/ 286966 h 749030"/>
              <a:gd name="connsiteX25" fmla="*/ 14592 w 1006541"/>
              <a:gd name="connsiteY25" fmla="*/ 306421 h 749030"/>
              <a:gd name="connsiteX26" fmla="*/ 34047 w 1006541"/>
              <a:gd name="connsiteY26" fmla="*/ 306421 h 749030"/>
              <a:gd name="connsiteX27" fmla="*/ 48639 w 1006541"/>
              <a:gd name="connsiteY27" fmla="*/ 325877 h 749030"/>
              <a:gd name="connsiteX28" fmla="*/ 43775 w 1006541"/>
              <a:gd name="connsiteY28" fmla="*/ 345332 h 749030"/>
              <a:gd name="connsiteX29" fmla="*/ 14592 w 1006541"/>
              <a:gd name="connsiteY29" fmla="*/ 345332 h 749030"/>
              <a:gd name="connsiteX30" fmla="*/ 29183 w 1006541"/>
              <a:gd name="connsiteY30" fmla="*/ 379379 h 749030"/>
              <a:gd name="connsiteX31" fmla="*/ 0 w 1006541"/>
              <a:gd name="connsiteY31" fmla="*/ 413426 h 749030"/>
              <a:gd name="connsiteX32" fmla="*/ 4864 w 1006541"/>
              <a:gd name="connsiteY32" fmla="*/ 452336 h 749030"/>
              <a:gd name="connsiteX33" fmla="*/ 43775 w 1006541"/>
              <a:gd name="connsiteY33" fmla="*/ 457200 h 749030"/>
              <a:gd name="connsiteX34" fmla="*/ 58366 w 1006541"/>
              <a:gd name="connsiteY34" fmla="*/ 476655 h 749030"/>
              <a:gd name="connsiteX35" fmla="*/ 136187 w 1006541"/>
              <a:gd name="connsiteY35" fmla="*/ 515566 h 749030"/>
              <a:gd name="connsiteX36" fmla="*/ 145915 w 1006541"/>
              <a:gd name="connsiteY36" fmla="*/ 627434 h 749030"/>
              <a:gd name="connsiteX37" fmla="*/ 145915 w 1006541"/>
              <a:gd name="connsiteY37" fmla="*/ 627434 h 749030"/>
              <a:gd name="connsiteX38" fmla="*/ 199417 w 1006541"/>
              <a:gd name="connsiteY38" fmla="*/ 622570 h 749030"/>
              <a:gd name="connsiteX39" fmla="*/ 223736 w 1006541"/>
              <a:gd name="connsiteY39" fmla="*/ 617706 h 749030"/>
              <a:gd name="connsiteX40" fmla="*/ 248056 w 1006541"/>
              <a:gd name="connsiteY40" fmla="*/ 617706 h 749030"/>
              <a:gd name="connsiteX41" fmla="*/ 272375 w 1006541"/>
              <a:gd name="connsiteY41" fmla="*/ 603115 h 749030"/>
              <a:gd name="connsiteX42" fmla="*/ 330741 w 1006541"/>
              <a:gd name="connsiteY42" fmla="*/ 661481 h 749030"/>
              <a:gd name="connsiteX43" fmla="*/ 389107 w 1006541"/>
              <a:gd name="connsiteY43" fmla="*/ 637162 h 749030"/>
              <a:gd name="connsiteX44" fmla="*/ 452336 w 1006541"/>
              <a:gd name="connsiteY44" fmla="*/ 680936 h 749030"/>
              <a:gd name="connsiteX45" fmla="*/ 515566 w 1006541"/>
              <a:gd name="connsiteY45" fmla="*/ 676072 h 749030"/>
              <a:gd name="connsiteX46" fmla="*/ 569068 w 1006541"/>
              <a:gd name="connsiteY46" fmla="*/ 680936 h 749030"/>
              <a:gd name="connsiteX47" fmla="*/ 598251 w 1006541"/>
              <a:gd name="connsiteY47" fmla="*/ 690664 h 749030"/>
              <a:gd name="connsiteX48" fmla="*/ 642026 w 1006541"/>
              <a:gd name="connsiteY48" fmla="*/ 676072 h 749030"/>
              <a:gd name="connsiteX49" fmla="*/ 710119 w 1006541"/>
              <a:gd name="connsiteY49" fmla="*/ 700392 h 749030"/>
              <a:gd name="connsiteX50" fmla="*/ 749030 w 1006541"/>
              <a:gd name="connsiteY50" fmla="*/ 695528 h 749030"/>
              <a:gd name="connsiteX51" fmla="*/ 797668 w 1006541"/>
              <a:gd name="connsiteY51" fmla="*/ 719847 h 749030"/>
              <a:gd name="connsiteX52" fmla="*/ 846307 w 1006541"/>
              <a:gd name="connsiteY52" fmla="*/ 729575 h 749030"/>
              <a:gd name="connsiteX53" fmla="*/ 870626 w 1006541"/>
              <a:gd name="connsiteY53" fmla="*/ 724711 h 749030"/>
              <a:gd name="connsiteX54" fmla="*/ 894945 w 1006541"/>
              <a:gd name="connsiteY54" fmla="*/ 739302 h 749030"/>
              <a:gd name="connsiteX55" fmla="*/ 919264 w 1006541"/>
              <a:gd name="connsiteY55" fmla="*/ 749030 h 749030"/>
              <a:gd name="connsiteX56" fmla="*/ 1006541 w 1006541"/>
              <a:gd name="connsiteY56" fmla="*/ 182379 h 749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06541" h="749030">
                <a:moveTo>
                  <a:pt x="1006541" y="182379"/>
                </a:moveTo>
                <a:lnTo>
                  <a:pt x="262647" y="0"/>
                </a:lnTo>
                <a:lnTo>
                  <a:pt x="291830" y="24319"/>
                </a:lnTo>
                <a:lnTo>
                  <a:pt x="325877" y="63230"/>
                </a:lnTo>
                <a:lnTo>
                  <a:pt x="296694" y="102141"/>
                </a:lnTo>
                <a:lnTo>
                  <a:pt x="316149" y="136187"/>
                </a:lnTo>
                <a:lnTo>
                  <a:pt x="296694" y="160506"/>
                </a:lnTo>
                <a:lnTo>
                  <a:pt x="321013" y="189689"/>
                </a:lnTo>
                <a:lnTo>
                  <a:pt x="321013" y="233464"/>
                </a:lnTo>
                <a:lnTo>
                  <a:pt x="282102" y="243192"/>
                </a:lnTo>
                <a:lnTo>
                  <a:pt x="277239" y="291830"/>
                </a:lnTo>
                <a:lnTo>
                  <a:pt x="218873" y="350196"/>
                </a:lnTo>
                <a:lnTo>
                  <a:pt x="189690" y="335604"/>
                </a:lnTo>
                <a:lnTo>
                  <a:pt x="189690" y="335604"/>
                </a:lnTo>
                <a:lnTo>
                  <a:pt x="238328" y="291830"/>
                </a:lnTo>
                <a:lnTo>
                  <a:pt x="248056" y="262647"/>
                </a:lnTo>
                <a:lnTo>
                  <a:pt x="218873" y="233464"/>
                </a:lnTo>
                <a:lnTo>
                  <a:pt x="252919" y="204281"/>
                </a:lnTo>
                <a:lnTo>
                  <a:pt x="238328" y="175098"/>
                </a:lnTo>
                <a:lnTo>
                  <a:pt x="199417" y="145915"/>
                </a:lnTo>
                <a:lnTo>
                  <a:pt x="34047" y="63230"/>
                </a:lnTo>
                <a:lnTo>
                  <a:pt x="0" y="92413"/>
                </a:lnTo>
                <a:lnTo>
                  <a:pt x="29183" y="189689"/>
                </a:lnTo>
                <a:lnTo>
                  <a:pt x="24319" y="223736"/>
                </a:lnTo>
                <a:lnTo>
                  <a:pt x="9728" y="286966"/>
                </a:lnTo>
                <a:lnTo>
                  <a:pt x="14592" y="306421"/>
                </a:lnTo>
                <a:lnTo>
                  <a:pt x="34047" y="306421"/>
                </a:lnTo>
                <a:lnTo>
                  <a:pt x="48639" y="325877"/>
                </a:lnTo>
                <a:lnTo>
                  <a:pt x="43775" y="345332"/>
                </a:lnTo>
                <a:lnTo>
                  <a:pt x="14592" y="345332"/>
                </a:lnTo>
                <a:lnTo>
                  <a:pt x="29183" y="379379"/>
                </a:lnTo>
                <a:lnTo>
                  <a:pt x="0" y="413426"/>
                </a:lnTo>
                <a:lnTo>
                  <a:pt x="4864" y="452336"/>
                </a:lnTo>
                <a:lnTo>
                  <a:pt x="43775" y="457200"/>
                </a:lnTo>
                <a:lnTo>
                  <a:pt x="58366" y="476655"/>
                </a:lnTo>
                <a:lnTo>
                  <a:pt x="136187" y="515566"/>
                </a:lnTo>
                <a:lnTo>
                  <a:pt x="145915" y="627434"/>
                </a:lnTo>
                <a:lnTo>
                  <a:pt x="145915" y="627434"/>
                </a:lnTo>
                <a:lnTo>
                  <a:pt x="199417" y="622570"/>
                </a:lnTo>
                <a:lnTo>
                  <a:pt x="223736" y="617706"/>
                </a:lnTo>
                <a:lnTo>
                  <a:pt x="248056" y="617706"/>
                </a:lnTo>
                <a:lnTo>
                  <a:pt x="272375" y="603115"/>
                </a:lnTo>
                <a:lnTo>
                  <a:pt x="330741" y="661481"/>
                </a:lnTo>
                <a:lnTo>
                  <a:pt x="389107" y="637162"/>
                </a:lnTo>
                <a:lnTo>
                  <a:pt x="452336" y="680936"/>
                </a:lnTo>
                <a:lnTo>
                  <a:pt x="515566" y="676072"/>
                </a:lnTo>
                <a:lnTo>
                  <a:pt x="569068" y="680936"/>
                </a:lnTo>
                <a:lnTo>
                  <a:pt x="598251" y="690664"/>
                </a:lnTo>
                <a:lnTo>
                  <a:pt x="642026" y="676072"/>
                </a:lnTo>
                <a:lnTo>
                  <a:pt x="710119" y="700392"/>
                </a:lnTo>
                <a:lnTo>
                  <a:pt x="749030" y="695528"/>
                </a:lnTo>
                <a:lnTo>
                  <a:pt x="797668" y="719847"/>
                </a:lnTo>
                <a:lnTo>
                  <a:pt x="846307" y="729575"/>
                </a:lnTo>
                <a:lnTo>
                  <a:pt x="870626" y="724711"/>
                </a:lnTo>
                <a:lnTo>
                  <a:pt x="894945" y="739302"/>
                </a:lnTo>
                <a:lnTo>
                  <a:pt x="919264" y="749030"/>
                </a:lnTo>
                <a:lnTo>
                  <a:pt x="1006541" y="182379"/>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a:defRPr/>
            </a:pPr>
            <a:endParaRPr lang="en-GB"/>
          </a:p>
        </p:txBody>
      </p:sp>
      <p:sp>
        <p:nvSpPr>
          <p:cNvPr id="9" name="Freeform 8"/>
          <p:cNvSpPr/>
          <p:nvPr/>
        </p:nvSpPr>
        <p:spPr>
          <a:xfrm>
            <a:off x="709613" y="1709738"/>
            <a:ext cx="1206500" cy="1033462"/>
          </a:xfrm>
          <a:custGeom>
            <a:avLst/>
            <a:gdLst>
              <a:gd name="connsiteX0" fmla="*/ 265568 w 1195057"/>
              <a:gd name="connsiteY0" fmla="*/ 0 h 1013988"/>
              <a:gd name="connsiteX1" fmla="*/ 250479 w 1195057"/>
              <a:gd name="connsiteY1" fmla="*/ 72428 h 1013988"/>
              <a:gd name="connsiteX2" fmla="*/ 250479 w 1195057"/>
              <a:gd name="connsiteY2" fmla="*/ 114677 h 1013988"/>
              <a:gd name="connsiteX3" fmla="*/ 232372 w 1195057"/>
              <a:gd name="connsiteY3" fmla="*/ 132784 h 1013988"/>
              <a:gd name="connsiteX4" fmla="*/ 217283 w 1195057"/>
              <a:gd name="connsiteY4" fmla="*/ 193140 h 1013988"/>
              <a:gd name="connsiteX5" fmla="*/ 172016 w 1195057"/>
              <a:gd name="connsiteY5" fmla="*/ 238408 h 1013988"/>
              <a:gd name="connsiteX6" fmla="*/ 162962 w 1195057"/>
              <a:gd name="connsiteY6" fmla="*/ 325925 h 1013988"/>
              <a:gd name="connsiteX7" fmla="*/ 54321 w 1195057"/>
              <a:gd name="connsiteY7" fmla="*/ 476816 h 1013988"/>
              <a:gd name="connsiteX8" fmla="*/ 54321 w 1195057"/>
              <a:gd name="connsiteY8" fmla="*/ 519065 h 1013988"/>
              <a:gd name="connsiteX9" fmla="*/ 21125 w 1195057"/>
              <a:gd name="connsiteY9" fmla="*/ 558297 h 1013988"/>
              <a:gd name="connsiteX10" fmla="*/ 15089 w 1195057"/>
              <a:gd name="connsiteY10" fmla="*/ 615636 h 1013988"/>
              <a:gd name="connsiteX11" fmla="*/ 0 w 1195057"/>
              <a:gd name="connsiteY11" fmla="*/ 688063 h 1013988"/>
              <a:gd name="connsiteX12" fmla="*/ 6036 w 1195057"/>
              <a:gd name="connsiteY12" fmla="*/ 748420 h 1013988"/>
              <a:gd name="connsiteX13" fmla="*/ 591493 w 1195057"/>
              <a:gd name="connsiteY13" fmla="*/ 917418 h 1013988"/>
              <a:gd name="connsiteX14" fmla="*/ 1029077 w 1195057"/>
              <a:gd name="connsiteY14" fmla="*/ 1013988 h 1013988"/>
              <a:gd name="connsiteX15" fmla="*/ 1071327 w 1195057"/>
              <a:gd name="connsiteY15" fmla="*/ 712206 h 1013988"/>
              <a:gd name="connsiteX16" fmla="*/ 1107541 w 1195057"/>
              <a:gd name="connsiteY16" fmla="*/ 642796 h 1013988"/>
              <a:gd name="connsiteX17" fmla="*/ 1092452 w 1195057"/>
              <a:gd name="connsiteY17" fmla="*/ 612618 h 1013988"/>
              <a:gd name="connsiteX18" fmla="*/ 1083398 w 1195057"/>
              <a:gd name="connsiteY18" fmla="*/ 615636 h 1013988"/>
              <a:gd name="connsiteX19" fmla="*/ 1083398 w 1195057"/>
              <a:gd name="connsiteY19" fmla="*/ 543208 h 1013988"/>
              <a:gd name="connsiteX20" fmla="*/ 1134701 w 1195057"/>
              <a:gd name="connsiteY20" fmla="*/ 519065 h 1013988"/>
              <a:gd name="connsiteX21" fmla="*/ 1149790 w 1195057"/>
              <a:gd name="connsiteY21" fmla="*/ 419477 h 1013988"/>
              <a:gd name="connsiteX22" fmla="*/ 1195057 w 1195057"/>
              <a:gd name="connsiteY22" fmla="*/ 392317 h 1013988"/>
              <a:gd name="connsiteX23" fmla="*/ 1195057 w 1195057"/>
              <a:gd name="connsiteY23" fmla="*/ 322907 h 1013988"/>
              <a:gd name="connsiteX24" fmla="*/ 1182986 w 1195057"/>
              <a:gd name="connsiteY24" fmla="*/ 292729 h 1013988"/>
              <a:gd name="connsiteX25" fmla="*/ 1164879 w 1195057"/>
              <a:gd name="connsiteY25" fmla="*/ 292729 h 1013988"/>
              <a:gd name="connsiteX26" fmla="*/ 1131683 w 1195057"/>
              <a:gd name="connsiteY26" fmla="*/ 271604 h 1013988"/>
              <a:gd name="connsiteX27" fmla="*/ 1089434 w 1195057"/>
              <a:gd name="connsiteY27" fmla="*/ 271604 h 1013988"/>
              <a:gd name="connsiteX28" fmla="*/ 1059256 w 1195057"/>
              <a:gd name="connsiteY28" fmla="*/ 268586 h 1013988"/>
              <a:gd name="connsiteX29" fmla="*/ 998899 w 1195057"/>
              <a:gd name="connsiteY29" fmla="*/ 235390 h 1013988"/>
              <a:gd name="connsiteX30" fmla="*/ 968721 w 1195057"/>
              <a:gd name="connsiteY30" fmla="*/ 247461 h 1013988"/>
              <a:gd name="connsiteX31" fmla="*/ 908364 w 1195057"/>
              <a:gd name="connsiteY31" fmla="*/ 220301 h 1013988"/>
              <a:gd name="connsiteX32" fmla="*/ 854044 w 1195057"/>
              <a:gd name="connsiteY32" fmla="*/ 235390 h 1013988"/>
              <a:gd name="connsiteX33" fmla="*/ 832919 w 1195057"/>
              <a:gd name="connsiteY33" fmla="*/ 226336 h 1013988"/>
              <a:gd name="connsiteX34" fmla="*/ 715224 w 1195057"/>
              <a:gd name="connsiteY34" fmla="*/ 226336 h 1013988"/>
              <a:gd name="connsiteX35" fmla="*/ 648832 w 1195057"/>
              <a:gd name="connsiteY35" fmla="*/ 181069 h 1013988"/>
              <a:gd name="connsiteX36" fmla="*/ 588475 w 1195057"/>
              <a:gd name="connsiteY36" fmla="*/ 208230 h 1013988"/>
              <a:gd name="connsiteX37" fmla="*/ 531137 w 1195057"/>
              <a:gd name="connsiteY37" fmla="*/ 144855 h 1013988"/>
              <a:gd name="connsiteX38" fmla="*/ 407406 w 1195057"/>
              <a:gd name="connsiteY38" fmla="*/ 172016 h 1013988"/>
              <a:gd name="connsiteX39" fmla="*/ 392317 w 1195057"/>
              <a:gd name="connsiteY39" fmla="*/ 60356 h 1013988"/>
              <a:gd name="connsiteX40" fmla="*/ 265568 w 1195057"/>
              <a:gd name="connsiteY40" fmla="*/ 0 h 1013988"/>
              <a:gd name="connsiteX0" fmla="*/ 265568 w 1206976"/>
              <a:gd name="connsiteY0" fmla="*/ 0 h 1013988"/>
              <a:gd name="connsiteX1" fmla="*/ 250479 w 1206976"/>
              <a:gd name="connsiteY1" fmla="*/ 72428 h 1013988"/>
              <a:gd name="connsiteX2" fmla="*/ 250479 w 1206976"/>
              <a:gd name="connsiteY2" fmla="*/ 114677 h 1013988"/>
              <a:gd name="connsiteX3" fmla="*/ 232372 w 1206976"/>
              <a:gd name="connsiteY3" fmla="*/ 132784 h 1013988"/>
              <a:gd name="connsiteX4" fmla="*/ 217283 w 1206976"/>
              <a:gd name="connsiteY4" fmla="*/ 193140 h 1013988"/>
              <a:gd name="connsiteX5" fmla="*/ 172016 w 1206976"/>
              <a:gd name="connsiteY5" fmla="*/ 238408 h 1013988"/>
              <a:gd name="connsiteX6" fmla="*/ 162962 w 1206976"/>
              <a:gd name="connsiteY6" fmla="*/ 325925 h 1013988"/>
              <a:gd name="connsiteX7" fmla="*/ 54321 w 1206976"/>
              <a:gd name="connsiteY7" fmla="*/ 476816 h 1013988"/>
              <a:gd name="connsiteX8" fmla="*/ 54321 w 1206976"/>
              <a:gd name="connsiteY8" fmla="*/ 519065 h 1013988"/>
              <a:gd name="connsiteX9" fmla="*/ 21125 w 1206976"/>
              <a:gd name="connsiteY9" fmla="*/ 558297 h 1013988"/>
              <a:gd name="connsiteX10" fmla="*/ 15089 w 1206976"/>
              <a:gd name="connsiteY10" fmla="*/ 615636 h 1013988"/>
              <a:gd name="connsiteX11" fmla="*/ 0 w 1206976"/>
              <a:gd name="connsiteY11" fmla="*/ 688063 h 1013988"/>
              <a:gd name="connsiteX12" fmla="*/ 6036 w 1206976"/>
              <a:gd name="connsiteY12" fmla="*/ 748420 h 1013988"/>
              <a:gd name="connsiteX13" fmla="*/ 591493 w 1206976"/>
              <a:gd name="connsiteY13" fmla="*/ 917418 h 1013988"/>
              <a:gd name="connsiteX14" fmla="*/ 1029077 w 1206976"/>
              <a:gd name="connsiteY14" fmla="*/ 1013988 h 1013988"/>
              <a:gd name="connsiteX15" fmla="*/ 1071327 w 1206976"/>
              <a:gd name="connsiteY15" fmla="*/ 712206 h 1013988"/>
              <a:gd name="connsiteX16" fmla="*/ 1107541 w 1206976"/>
              <a:gd name="connsiteY16" fmla="*/ 642796 h 1013988"/>
              <a:gd name="connsiteX17" fmla="*/ 1092452 w 1206976"/>
              <a:gd name="connsiteY17" fmla="*/ 612618 h 1013988"/>
              <a:gd name="connsiteX18" fmla="*/ 1083398 w 1206976"/>
              <a:gd name="connsiteY18" fmla="*/ 615636 h 1013988"/>
              <a:gd name="connsiteX19" fmla="*/ 1083398 w 1206976"/>
              <a:gd name="connsiteY19" fmla="*/ 543208 h 1013988"/>
              <a:gd name="connsiteX20" fmla="*/ 1134701 w 1206976"/>
              <a:gd name="connsiteY20" fmla="*/ 519065 h 1013988"/>
              <a:gd name="connsiteX21" fmla="*/ 1149790 w 1206976"/>
              <a:gd name="connsiteY21" fmla="*/ 419477 h 1013988"/>
              <a:gd name="connsiteX22" fmla="*/ 1206976 w 1206976"/>
              <a:gd name="connsiteY22" fmla="*/ 392317 h 1013988"/>
              <a:gd name="connsiteX23" fmla="*/ 1195057 w 1206976"/>
              <a:gd name="connsiteY23" fmla="*/ 322907 h 1013988"/>
              <a:gd name="connsiteX24" fmla="*/ 1182986 w 1206976"/>
              <a:gd name="connsiteY24" fmla="*/ 292729 h 1013988"/>
              <a:gd name="connsiteX25" fmla="*/ 1164879 w 1206976"/>
              <a:gd name="connsiteY25" fmla="*/ 292729 h 1013988"/>
              <a:gd name="connsiteX26" fmla="*/ 1131683 w 1206976"/>
              <a:gd name="connsiteY26" fmla="*/ 271604 h 1013988"/>
              <a:gd name="connsiteX27" fmla="*/ 1089434 w 1206976"/>
              <a:gd name="connsiteY27" fmla="*/ 271604 h 1013988"/>
              <a:gd name="connsiteX28" fmla="*/ 1059256 w 1206976"/>
              <a:gd name="connsiteY28" fmla="*/ 268586 h 1013988"/>
              <a:gd name="connsiteX29" fmla="*/ 998899 w 1206976"/>
              <a:gd name="connsiteY29" fmla="*/ 235390 h 1013988"/>
              <a:gd name="connsiteX30" fmla="*/ 968721 w 1206976"/>
              <a:gd name="connsiteY30" fmla="*/ 247461 h 1013988"/>
              <a:gd name="connsiteX31" fmla="*/ 908364 w 1206976"/>
              <a:gd name="connsiteY31" fmla="*/ 220301 h 1013988"/>
              <a:gd name="connsiteX32" fmla="*/ 854044 w 1206976"/>
              <a:gd name="connsiteY32" fmla="*/ 235390 h 1013988"/>
              <a:gd name="connsiteX33" fmla="*/ 832919 w 1206976"/>
              <a:gd name="connsiteY33" fmla="*/ 226336 h 1013988"/>
              <a:gd name="connsiteX34" fmla="*/ 715224 w 1206976"/>
              <a:gd name="connsiteY34" fmla="*/ 226336 h 1013988"/>
              <a:gd name="connsiteX35" fmla="*/ 648832 w 1206976"/>
              <a:gd name="connsiteY35" fmla="*/ 181069 h 1013988"/>
              <a:gd name="connsiteX36" fmla="*/ 588475 w 1206976"/>
              <a:gd name="connsiteY36" fmla="*/ 208230 h 1013988"/>
              <a:gd name="connsiteX37" fmla="*/ 531137 w 1206976"/>
              <a:gd name="connsiteY37" fmla="*/ 144855 h 1013988"/>
              <a:gd name="connsiteX38" fmla="*/ 407406 w 1206976"/>
              <a:gd name="connsiteY38" fmla="*/ 172016 h 1013988"/>
              <a:gd name="connsiteX39" fmla="*/ 392317 w 1206976"/>
              <a:gd name="connsiteY39" fmla="*/ 60356 h 1013988"/>
              <a:gd name="connsiteX40" fmla="*/ 265568 w 1206976"/>
              <a:gd name="connsiteY40" fmla="*/ 0 h 1013988"/>
              <a:gd name="connsiteX0" fmla="*/ 265568 w 1206976"/>
              <a:gd name="connsiteY0" fmla="*/ 0 h 1013988"/>
              <a:gd name="connsiteX1" fmla="*/ 250479 w 1206976"/>
              <a:gd name="connsiteY1" fmla="*/ 72428 h 1013988"/>
              <a:gd name="connsiteX2" fmla="*/ 250479 w 1206976"/>
              <a:gd name="connsiteY2" fmla="*/ 114677 h 1013988"/>
              <a:gd name="connsiteX3" fmla="*/ 232372 w 1206976"/>
              <a:gd name="connsiteY3" fmla="*/ 132784 h 1013988"/>
              <a:gd name="connsiteX4" fmla="*/ 217283 w 1206976"/>
              <a:gd name="connsiteY4" fmla="*/ 193140 h 1013988"/>
              <a:gd name="connsiteX5" fmla="*/ 172016 w 1206976"/>
              <a:gd name="connsiteY5" fmla="*/ 238408 h 1013988"/>
              <a:gd name="connsiteX6" fmla="*/ 162962 w 1206976"/>
              <a:gd name="connsiteY6" fmla="*/ 325925 h 1013988"/>
              <a:gd name="connsiteX7" fmla="*/ 54321 w 1206976"/>
              <a:gd name="connsiteY7" fmla="*/ 476816 h 1013988"/>
              <a:gd name="connsiteX8" fmla="*/ 54321 w 1206976"/>
              <a:gd name="connsiteY8" fmla="*/ 519065 h 1013988"/>
              <a:gd name="connsiteX9" fmla="*/ 21125 w 1206976"/>
              <a:gd name="connsiteY9" fmla="*/ 558297 h 1013988"/>
              <a:gd name="connsiteX10" fmla="*/ 15089 w 1206976"/>
              <a:gd name="connsiteY10" fmla="*/ 615636 h 1013988"/>
              <a:gd name="connsiteX11" fmla="*/ 0 w 1206976"/>
              <a:gd name="connsiteY11" fmla="*/ 688063 h 1013988"/>
              <a:gd name="connsiteX12" fmla="*/ 6036 w 1206976"/>
              <a:gd name="connsiteY12" fmla="*/ 748420 h 1013988"/>
              <a:gd name="connsiteX13" fmla="*/ 591493 w 1206976"/>
              <a:gd name="connsiteY13" fmla="*/ 917418 h 1013988"/>
              <a:gd name="connsiteX14" fmla="*/ 1029077 w 1206976"/>
              <a:gd name="connsiteY14" fmla="*/ 1013988 h 1013988"/>
              <a:gd name="connsiteX15" fmla="*/ 1071327 w 1206976"/>
              <a:gd name="connsiteY15" fmla="*/ 712206 h 1013988"/>
              <a:gd name="connsiteX16" fmla="*/ 1107541 w 1206976"/>
              <a:gd name="connsiteY16" fmla="*/ 642796 h 1013988"/>
              <a:gd name="connsiteX17" fmla="*/ 1092452 w 1206976"/>
              <a:gd name="connsiteY17" fmla="*/ 612618 h 1013988"/>
              <a:gd name="connsiteX18" fmla="*/ 1083398 w 1206976"/>
              <a:gd name="connsiteY18" fmla="*/ 615636 h 1013988"/>
              <a:gd name="connsiteX19" fmla="*/ 1083398 w 1206976"/>
              <a:gd name="connsiteY19" fmla="*/ 543208 h 1013988"/>
              <a:gd name="connsiteX20" fmla="*/ 1134701 w 1206976"/>
              <a:gd name="connsiteY20" fmla="*/ 519065 h 1013988"/>
              <a:gd name="connsiteX21" fmla="*/ 1149790 w 1206976"/>
              <a:gd name="connsiteY21" fmla="*/ 419477 h 1013988"/>
              <a:gd name="connsiteX22" fmla="*/ 1206976 w 1206976"/>
              <a:gd name="connsiteY22" fmla="*/ 392317 h 1013988"/>
              <a:gd name="connsiteX23" fmla="*/ 1204592 w 1206976"/>
              <a:gd name="connsiteY23" fmla="*/ 322907 h 1013988"/>
              <a:gd name="connsiteX24" fmla="*/ 1182986 w 1206976"/>
              <a:gd name="connsiteY24" fmla="*/ 292729 h 1013988"/>
              <a:gd name="connsiteX25" fmla="*/ 1164879 w 1206976"/>
              <a:gd name="connsiteY25" fmla="*/ 292729 h 1013988"/>
              <a:gd name="connsiteX26" fmla="*/ 1131683 w 1206976"/>
              <a:gd name="connsiteY26" fmla="*/ 271604 h 1013988"/>
              <a:gd name="connsiteX27" fmla="*/ 1089434 w 1206976"/>
              <a:gd name="connsiteY27" fmla="*/ 271604 h 1013988"/>
              <a:gd name="connsiteX28" fmla="*/ 1059256 w 1206976"/>
              <a:gd name="connsiteY28" fmla="*/ 268586 h 1013988"/>
              <a:gd name="connsiteX29" fmla="*/ 998899 w 1206976"/>
              <a:gd name="connsiteY29" fmla="*/ 235390 h 1013988"/>
              <a:gd name="connsiteX30" fmla="*/ 968721 w 1206976"/>
              <a:gd name="connsiteY30" fmla="*/ 247461 h 1013988"/>
              <a:gd name="connsiteX31" fmla="*/ 908364 w 1206976"/>
              <a:gd name="connsiteY31" fmla="*/ 220301 h 1013988"/>
              <a:gd name="connsiteX32" fmla="*/ 854044 w 1206976"/>
              <a:gd name="connsiteY32" fmla="*/ 235390 h 1013988"/>
              <a:gd name="connsiteX33" fmla="*/ 832919 w 1206976"/>
              <a:gd name="connsiteY33" fmla="*/ 226336 h 1013988"/>
              <a:gd name="connsiteX34" fmla="*/ 715224 w 1206976"/>
              <a:gd name="connsiteY34" fmla="*/ 226336 h 1013988"/>
              <a:gd name="connsiteX35" fmla="*/ 648832 w 1206976"/>
              <a:gd name="connsiteY35" fmla="*/ 181069 h 1013988"/>
              <a:gd name="connsiteX36" fmla="*/ 588475 w 1206976"/>
              <a:gd name="connsiteY36" fmla="*/ 208230 h 1013988"/>
              <a:gd name="connsiteX37" fmla="*/ 531137 w 1206976"/>
              <a:gd name="connsiteY37" fmla="*/ 144855 h 1013988"/>
              <a:gd name="connsiteX38" fmla="*/ 407406 w 1206976"/>
              <a:gd name="connsiteY38" fmla="*/ 172016 h 1013988"/>
              <a:gd name="connsiteX39" fmla="*/ 392317 w 1206976"/>
              <a:gd name="connsiteY39" fmla="*/ 60356 h 1013988"/>
              <a:gd name="connsiteX40" fmla="*/ 265568 w 1206976"/>
              <a:gd name="connsiteY40" fmla="*/ 0 h 1013988"/>
              <a:gd name="connsiteX0" fmla="*/ 265568 w 1206976"/>
              <a:gd name="connsiteY0" fmla="*/ 0 h 1013988"/>
              <a:gd name="connsiteX1" fmla="*/ 250479 w 1206976"/>
              <a:gd name="connsiteY1" fmla="*/ 72428 h 1013988"/>
              <a:gd name="connsiteX2" fmla="*/ 250479 w 1206976"/>
              <a:gd name="connsiteY2" fmla="*/ 114677 h 1013988"/>
              <a:gd name="connsiteX3" fmla="*/ 232372 w 1206976"/>
              <a:gd name="connsiteY3" fmla="*/ 132784 h 1013988"/>
              <a:gd name="connsiteX4" fmla="*/ 217283 w 1206976"/>
              <a:gd name="connsiteY4" fmla="*/ 193140 h 1013988"/>
              <a:gd name="connsiteX5" fmla="*/ 172016 w 1206976"/>
              <a:gd name="connsiteY5" fmla="*/ 238408 h 1013988"/>
              <a:gd name="connsiteX6" fmla="*/ 162962 w 1206976"/>
              <a:gd name="connsiteY6" fmla="*/ 325925 h 1013988"/>
              <a:gd name="connsiteX7" fmla="*/ 54321 w 1206976"/>
              <a:gd name="connsiteY7" fmla="*/ 476816 h 1013988"/>
              <a:gd name="connsiteX8" fmla="*/ 54321 w 1206976"/>
              <a:gd name="connsiteY8" fmla="*/ 519065 h 1013988"/>
              <a:gd name="connsiteX9" fmla="*/ 21125 w 1206976"/>
              <a:gd name="connsiteY9" fmla="*/ 558297 h 1013988"/>
              <a:gd name="connsiteX10" fmla="*/ 15089 w 1206976"/>
              <a:gd name="connsiteY10" fmla="*/ 615636 h 1013988"/>
              <a:gd name="connsiteX11" fmla="*/ 0 w 1206976"/>
              <a:gd name="connsiteY11" fmla="*/ 688063 h 1013988"/>
              <a:gd name="connsiteX12" fmla="*/ 6036 w 1206976"/>
              <a:gd name="connsiteY12" fmla="*/ 748420 h 1013988"/>
              <a:gd name="connsiteX13" fmla="*/ 591493 w 1206976"/>
              <a:gd name="connsiteY13" fmla="*/ 917418 h 1013988"/>
              <a:gd name="connsiteX14" fmla="*/ 1029077 w 1206976"/>
              <a:gd name="connsiteY14" fmla="*/ 1013988 h 1013988"/>
              <a:gd name="connsiteX15" fmla="*/ 1071327 w 1206976"/>
              <a:gd name="connsiteY15" fmla="*/ 712206 h 1013988"/>
              <a:gd name="connsiteX16" fmla="*/ 1107541 w 1206976"/>
              <a:gd name="connsiteY16" fmla="*/ 642796 h 1013988"/>
              <a:gd name="connsiteX17" fmla="*/ 1092452 w 1206976"/>
              <a:gd name="connsiteY17" fmla="*/ 612618 h 1013988"/>
              <a:gd name="connsiteX18" fmla="*/ 1083398 w 1206976"/>
              <a:gd name="connsiteY18" fmla="*/ 615636 h 1013988"/>
              <a:gd name="connsiteX19" fmla="*/ 1083398 w 1206976"/>
              <a:gd name="connsiteY19" fmla="*/ 543208 h 1013988"/>
              <a:gd name="connsiteX20" fmla="*/ 1134701 w 1206976"/>
              <a:gd name="connsiteY20" fmla="*/ 519065 h 1013988"/>
              <a:gd name="connsiteX21" fmla="*/ 1149790 w 1206976"/>
              <a:gd name="connsiteY21" fmla="*/ 419477 h 1013988"/>
              <a:gd name="connsiteX22" fmla="*/ 1206976 w 1206976"/>
              <a:gd name="connsiteY22" fmla="*/ 392317 h 1013988"/>
              <a:gd name="connsiteX23" fmla="*/ 1204592 w 1206976"/>
              <a:gd name="connsiteY23" fmla="*/ 322907 h 1013988"/>
              <a:gd name="connsiteX24" fmla="*/ 1182986 w 1206976"/>
              <a:gd name="connsiteY24" fmla="*/ 292729 h 1013988"/>
              <a:gd name="connsiteX25" fmla="*/ 1164879 w 1206976"/>
              <a:gd name="connsiteY25" fmla="*/ 292729 h 1013988"/>
              <a:gd name="connsiteX26" fmla="*/ 1131683 w 1206976"/>
              <a:gd name="connsiteY26" fmla="*/ 271604 h 1013988"/>
              <a:gd name="connsiteX27" fmla="*/ 1089434 w 1206976"/>
              <a:gd name="connsiteY27" fmla="*/ 271604 h 1013988"/>
              <a:gd name="connsiteX28" fmla="*/ 1059256 w 1206976"/>
              <a:gd name="connsiteY28" fmla="*/ 268586 h 1013988"/>
              <a:gd name="connsiteX29" fmla="*/ 998899 w 1206976"/>
              <a:gd name="connsiteY29" fmla="*/ 235390 h 1013988"/>
              <a:gd name="connsiteX30" fmla="*/ 968721 w 1206976"/>
              <a:gd name="connsiteY30" fmla="*/ 247461 h 1013988"/>
              <a:gd name="connsiteX31" fmla="*/ 908364 w 1206976"/>
              <a:gd name="connsiteY31" fmla="*/ 220301 h 1013988"/>
              <a:gd name="connsiteX32" fmla="*/ 854044 w 1206976"/>
              <a:gd name="connsiteY32" fmla="*/ 235390 h 1013988"/>
              <a:gd name="connsiteX33" fmla="*/ 832919 w 1206976"/>
              <a:gd name="connsiteY33" fmla="*/ 226336 h 1013988"/>
              <a:gd name="connsiteX34" fmla="*/ 717607 w 1206976"/>
              <a:gd name="connsiteY34" fmla="*/ 214435 h 1013988"/>
              <a:gd name="connsiteX35" fmla="*/ 648832 w 1206976"/>
              <a:gd name="connsiteY35" fmla="*/ 181069 h 1013988"/>
              <a:gd name="connsiteX36" fmla="*/ 588475 w 1206976"/>
              <a:gd name="connsiteY36" fmla="*/ 208230 h 1013988"/>
              <a:gd name="connsiteX37" fmla="*/ 531137 w 1206976"/>
              <a:gd name="connsiteY37" fmla="*/ 144855 h 1013988"/>
              <a:gd name="connsiteX38" fmla="*/ 407406 w 1206976"/>
              <a:gd name="connsiteY38" fmla="*/ 172016 h 1013988"/>
              <a:gd name="connsiteX39" fmla="*/ 392317 w 1206976"/>
              <a:gd name="connsiteY39" fmla="*/ 60356 h 1013988"/>
              <a:gd name="connsiteX40" fmla="*/ 265568 w 1206976"/>
              <a:gd name="connsiteY40" fmla="*/ 0 h 1013988"/>
              <a:gd name="connsiteX0" fmla="*/ 265568 w 1206976"/>
              <a:gd name="connsiteY0" fmla="*/ 0 h 1013988"/>
              <a:gd name="connsiteX1" fmla="*/ 250479 w 1206976"/>
              <a:gd name="connsiteY1" fmla="*/ 72428 h 1013988"/>
              <a:gd name="connsiteX2" fmla="*/ 250479 w 1206976"/>
              <a:gd name="connsiteY2" fmla="*/ 114677 h 1013988"/>
              <a:gd name="connsiteX3" fmla="*/ 232372 w 1206976"/>
              <a:gd name="connsiteY3" fmla="*/ 132784 h 1013988"/>
              <a:gd name="connsiteX4" fmla="*/ 217283 w 1206976"/>
              <a:gd name="connsiteY4" fmla="*/ 193140 h 1013988"/>
              <a:gd name="connsiteX5" fmla="*/ 172016 w 1206976"/>
              <a:gd name="connsiteY5" fmla="*/ 238408 h 1013988"/>
              <a:gd name="connsiteX6" fmla="*/ 162962 w 1206976"/>
              <a:gd name="connsiteY6" fmla="*/ 325925 h 1013988"/>
              <a:gd name="connsiteX7" fmla="*/ 54321 w 1206976"/>
              <a:gd name="connsiteY7" fmla="*/ 476816 h 1013988"/>
              <a:gd name="connsiteX8" fmla="*/ 54321 w 1206976"/>
              <a:gd name="connsiteY8" fmla="*/ 519065 h 1013988"/>
              <a:gd name="connsiteX9" fmla="*/ 21125 w 1206976"/>
              <a:gd name="connsiteY9" fmla="*/ 558297 h 1013988"/>
              <a:gd name="connsiteX10" fmla="*/ 15089 w 1206976"/>
              <a:gd name="connsiteY10" fmla="*/ 615636 h 1013988"/>
              <a:gd name="connsiteX11" fmla="*/ 0 w 1206976"/>
              <a:gd name="connsiteY11" fmla="*/ 688063 h 1013988"/>
              <a:gd name="connsiteX12" fmla="*/ 6036 w 1206976"/>
              <a:gd name="connsiteY12" fmla="*/ 748420 h 1013988"/>
              <a:gd name="connsiteX13" fmla="*/ 591493 w 1206976"/>
              <a:gd name="connsiteY13" fmla="*/ 917418 h 1013988"/>
              <a:gd name="connsiteX14" fmla="*/ 1029077 w 1206976"/>
              <a:gd name="connsiteY14" fmla="*/ 1013988 h 1013988"/>
              <a:gd name="connsiteX15" fmla="*/ 1071327 w 1206976"/>
              <a:gd name="connsiteY15" fmla="*/ 712206 h 1013988"/>
              <a:gd name="connsiteX16" fmla="*/ 1107541 w 1206976"/>
              <a:gd name="connsiteY16" fmla="*/ 642796 h 1013988"/>
              <a:gd name="connsiteX17" fmla="*/ 1092452 w 1206976"/>
              <a:gd name="connsiteY17" fmla="*/ 612618 h 1013988"/>
              <a:gd name="connsiteX18" fmla="*/ 1083398 w 1206976"/>
              <a:gd name="connsiteY18" fmla="*/ 615636 h 1013988"/>
              <a:gd name="connsiteX19" fmla="*/ 1083398 w 1206976"/>
              <a:gd name="connsiteY19" fmla="*/ 543208 h 1013988"/>
              <a:gd name="connsiteX20" fmla="*/ 1134701 w 1206976"/>
              <a:gd name="connsiteY20" fmla="*/ 519065 h 1013988"/>
              <a:gd name="connsiteX21" fmla="*/ 1149790 w 1206976"/>
              <a:gd name="connsiteY21" fmla="*/ 419477 h 1013988"/>
              <a:gd name="connsiteX22" fmla="*/ 1206976 w 1206976"/>
              <a:gd name="connsiteY22" fmla="*/ 392317 h 1013988"/>
              <a:gd name="connsiteX23" fmla="*/ 1204592 w 1206976"/>
              <a:gd name="connsiteY23" fmla="*/ 322907 h 1013988"/>
              <a:gd name="connsiteX24" fmla="*/ 1182986 w 1206976"/>
              <a:gd name="connsiteY24" fmla="*/ 292729 h 1013988"/>
              <a:gd name="connsiteX25" fmla="*/ 1164879 w 1206976"/>
              <a:gd name="connsiteY25" fmla="*/ 292729 h 1013988"/>
              <a:gd name="connsiteX26" fmla="*/ 1131683 w 1206976"/>
              <a:gd name="connsiteY26" fmla="*/ 271604 h 1013988"/>
              <a:gd name="connsiteX27" fmla="*/ 1089434 w 1206976"/>
              <a:gd name="connsiteY27" fmla="*/ 271604 h 1013988"/>
              <a:gd name="connsiteX28" fmla="*/ 1059256 w 1206976"/>
              <a:gd name="connsiteY28" fmla="*/ 268586 h 1013988"/>
              <a:gd name="connsiteX29" fmla="*/ 998899 w 1206976"/>
              <a:gd name="connsiteY29" fmla="*/ 235390 h 1013988"/>
              <a:gd name="connsiteX30" fmla="*/ 968721 w 1206976"/>
              <a:gd name="connsiteY30" fmla="*/ 247461 h 1013988"/>
              <a:gd name="connsiteX31" fmla="*/ 908364 w 1206976"/>
              <a:gd name="connsiteY31" fmla="*/ 220301 h 1013988"/>
              <a:gd name="connsiteX32" fmla="*/ 854044 w 1206976"/>
              <a:gd name="connsiteY32" fmla="*/ 235390 h 1013988"/>
              <a:gd name="connsiteX33" fmla="*/ 823384 w 1206976"/>
              <a:gd name="connsiteY33" fmla="*/ 219195 h 1013988"/>
              <a:gd name="connsiteX34" fmla="*/ 717607 w 1206976"/>
              <a:gd name="connsiteY34" fmla="*/ 214435 h 1013988"/>
              <a:gd name="connsiteX35" fmla="*/ 648832 w 1206976"/>
              <a:gd name="connsiteY35" fmla="*/ 181069 h 1013988"/>
              <a:gd name="connsiteX36" fmla="*/ 588475 w 1206976"/>
              <a:gd name="connsiteY36" fmla="*/ 208230 h 1013988"/>
              <a:gd name="connsiteX37" fmla="*/ 531137 w 1206976"/>
              <a:gd name="connsiteY37" fmla="*/ 144855 h 1013988"/>
              <a:gd name="connsiteX38" fmla="*/ 407406 w 1206976"/>
              <a:gd name="connsiteY38" fmla="*/ 172016 h 1013988"/>
              <a:gd name="connsiteX39" fmla="*/ 392317 w 1206976"/>
              <a:gd name="connsiteY39" fmla="*/ 60356 h 1013988"/>
              <a:gd name="connsiteX40" fmla="*/ 265568 w 1206976"/>
              <a:gd name="connsiteY40" fmla="*/ 0 h 1013988"/>
              <a:gd name="connsiteX0" fmla="*/ 275103 w 1206976"/>
              <a:gd name="connsiteY0" fmla="*/ 0 h 1033030"/>
              <a:gd name="connsiteX1" fmla="*/ 250479 w 1206976"/>
              <a:gd name="connsiteY1" fmla="*/ 91470 h 1033030"/>
              <a:gd name="connsiteX2" fmla="*/ 250479 w 1206976"/>
              <a:gd name="connsiteY2" fmla="*/ 133719 h 1033030"/>
              <a:gd name="connsiteX3" fmla="*/ 232372 w 1206976"/>
              <a:gd name="connsiteY3" fmla="*/ 151826 h 1033030"/>
              <a:gd name="connsiteX4" fmla="*/ 217283 w 1206976"/>
              <a:gd name="connsiteY4" fmla="*/ 212182 h 1033030"/>
              <a:gd name="connsiteX5" fmla="*/ 172016 w 1206976"/>
              <a:gd name="connsiteY5" fmla="*/ 257450 h 1033030"/>
              <a:gd name="connsiteX6" fmla="*/ 162962 w 1206976"/>
              <a:gd name="connsiteY6" fmla="*/ 344967 h 1033030"/>
              <a:gd name="connsiteX7" fmla="*/ 54321 w 1206976"/>
              <a:gd name="connsiteY7" fmla="*/ 495858 h 1033030"/>
              <a:gd name="connsiteX8" fmla="*/ 54321 w 1206976"/>
              <a:gd name="connsiteY8" fmla="*/ 538107 h 1033030"/>
              <a:gd name="connsiteX9" fmla="*/ 21125 w 1206976"/>
              <a:gd name="connsiteY9" fmla="*/ 577339 h 1033030"/>
              <a:gd name="connsiteX10" fmla="*/ 15089 w 1206976"/>
              <a:gd name="connsiteY10" fmla="*/ 634678 h 1033030"/>
              <a:gd name="connsiteX11" fmla="*/ 0 w 1206976"/>
              <a:gd name="connsiteY11" fmla="*/ 707105 h 1033030"/>
              <a:gd name="connsiteX12" fmla="*/ 6036 w 1206976"/>
              <a:gd name="connsiteY12" fmla="*/ 767462 h 1033030"/>
              <a:gd name="connsiteX13" fmla="*/ 591493 w 1206976"/>
              <a:gd name="connsiteY13" fmla="*/ 936460 h 1033030"/>
              <a:gd name="connsiteX14" fmla="*/ 1029077 w 1206976"/>
              <a:gd name="connsiteY14" fmla="*/ 1033030 h 1033030"/>
              <a:gd name="connsiteX15" fmla="*/ 1071327 w 1206976"/>
              <a:gd name="connsiteY15" fmla="*/ 731248 h 1033030"/>
              <a:gd name="connsiteX16" fmla="*/ 1107541 w 1206976"/>
              <a:gd name="connsiteY16" fmla="*/ 661838 h 1033030"/>
              <a:gd name="connsiteX17" fmla="*/ 1092452 w 1206976"/>
              <a:gd name="connsiteY17" fmla="*/ 631660 h 1033030"/>
              <a:gd name="connsiteX18" fmla="*/ 1083398 w 1206976"/>
              <a:gd name="connsiteY18" fmla="*/ 634678 h 1033030"/>
              <a:gd name="connsiteX19" fmla="*/ 1083398 w 1206976"/>
              <a:gd name="connsiteY19" fmla="*/ 562250 h 1033030"/>
              <a:gd name="connsiteX20" fmla="*/ 1134701 w 1206976"/>
              <a:gd name="connsiteY20" fmla="*/ 538107 h 1033030"/>
              <a:gd name="connsiteX21" fmla="*/ 1149790 w 1206976"/>
              <a:gd name="connsiteY21" fmla="*/ 438519 h 1033030"/>
              <a:gd name="connsiteX22" fmla="*/ 1206976 w 1206976"/>
              <a:gd name="connsiteY22" fmla="*/ 411359 h 1033030"/>
              <a:gd name="connsiteX23" fmla="*/ 1204592 w 1206976"/>
              <a:gd name="connsiteY23" fmla="*/ 341949 h 1033030"/>
              <a:gd name="connsiteX24" fmla="*/ 1182986 w 1206976"/>
              <a:gd name="connsiteY24" fmla="*/ 311771 h 1033030"/>
              <a:gd name="connsiteX25" fmla="*/ 1164879 w 1206976"/>
              <a:gd name="connsiteY25" fmla="*/ 311771 h 1033030"/>
              <a:gd name="connsiteX26" fmla="*/ 1131683 w 1206976"/>
              <a:gd name="connsiteY26" fmla="*/ 290646 h 1033030"/>
              <a:gd name="connsiteX27" fmla="*/ 1089434 w 1206976"/>
              <a:gd name="connsiteY27" fmla="*/ 290646 h 1033030"/>
              <a:gd name="connsiteX28" fmla="*/ 1059256 w 1206976"/>
              <a:gd name="connsiteY28" fmla="*/ 287628 h 1033030"/>
              <a:gd name="connsiteX29" fmla="*/ 998899 w 1206976"/>
              <a:gd name="connsiteY29" fmla="*/ 254432 h 1033030"/>
              <a:gd name="connsiteX30" fmla="*/ 968721 w 1206976"/>
              <a:gd name="connsiteY30" fmla="*/ 266503 h 1033030"/>
              <a:gd name="connsiteX31" fmla="*/ 908364 w 1206976"/>
              <a:gd name="connsiteY31" fmla="*/ 239343 h 1033030"/>
              <a:gd name="connsiteX32" fmla="*/ 854044 w 1206976"/>
              <a:gd name="connsiteY32" fmla="*/ 254432 h 1033030"/>
              <a:gd name="connsiteX33" fmla="*/ 823384 w 1206976"/>
              <a:gd name="connsiteY33" fmla="*/ 238237 h 1033030"/>
              <a:gd name="connsiteX34" fmla="*/ 717607 w 1206976"/>
              <a:gd name="connsiteY34" fmla="*/ 233477 h 1033030"/>
              <a:gd name="connsiteX35" fmla="*/ 648832 w 1206976"/>
              <a:gd name="connsiteY35" fmla="*/ 200111 h 1033030"/>
              <a:gd name="connsiteX36" fmla="*/ 588475 w 1206976"/>
              <a:gd name="connsiteY36" fmla="*/ 227272 h 1033030"/>
              <a:gd name="connsiteX37" fmla="*/ 531137 w 1206976"/>
              <a:gd name="connsiteY37" fmla="*/ 163897 h 1033030"/>
              <a:gd name="connsiteX38" fmla="*/ 407406 w 1206976"/>
              <a:gd name="connsiteY38" fmla="*/ 191058 h 1033030"/>
              <a:gd name="connsiteX39" fmla="*/ 392317 w 1206976"/>
              <a:gd name="connsiteY39" fmla="*/ 79398 h 1033030"/>
              <a:gd name="connsiteX40" fmla="*/ 275103 w 1206976"/>
              <a:gd name="connsiteY40" fmla="*/ 0 h 1033030"/>
              <a:gd name="connsiteX0" fmla="*/ 275103 w 1206976"/>
              <a:gd name="connsiteY0" fmla="*/ 0 h 1033030"/>
              <a:gd name="connsiteX1" fmla="*/ 250479 w 1206976"/>
              <a:gd name="connsiteY1" fmla="*/ 91470 h 1033030"/>
              <a:gd name="connsiteX2" fmla="*/ 250479 w 1206976"/>
              <a:gd name="connsiteY2" fmla="*/ 133719 h 1033030"/>
              <a:gd name="connsiteX3" fmla="*/ 232372 w 1206976"/>
              <a:gd name="connsiteY3" fmla="*/ 151826 h 1033030"/>
              <a:gd name="connsiteX4" fmla="*/ 217283 w 1206976"/>
              <a:gd name="connsiteY4" fmla="*/ 212182 h 1033030"/>
              <a:gd name="connsiteX5" fmla="*/ 172016 w 1206976"/>
              <a:gd name="connsiteY5" fmla="*/ 257450 h 1033030"/>
              <a:gd name="connsiteX6" fmla="*/ 162962 w 1206976"/>
              <a:gd name="connsiteY6" fmla="*/ 344967 h 1033030"/>
              <a:gd name="connsiteX7" fmla="*/ 54321 w 1206976"/>
              <a:gd name="connsiteY7" fmla="*/ 495858 h 1033030"/>
              <a:gd name="connsiteX8" fmla="*/ 54321 w 1206976"/>
              <a:gd name="connsiteY8" fmla="*/ 538107 h 1033030"/>
              <a:gd name="connsiteX9" fmla="*/ 21125 w 1206976"/>
              <a:gd name="connsiteY9" fmla="*/ 577339 h 1033030"/>
              <a:gd name="connsiteX10" fmla="*/ 15089 w 1206976"/>
              <a:gd name="connsiteY10" fmla="*/ 634678 h 1033030"/>
              <a:gd name="connsiteX11" fmla="*/ 0 w 1206976"/>
              <a:gd name="connsiteY11" fmla="*/ 707105 h 1033030"/>
              <a:gd name="connsiteX12" fmla="*/ 6036 w 1206976"/>
              <a:gd name="connsiteY12" fmla="*/ 767462 h 1033030"/>
              <a:gd name="connsiteX13" fmla="*/ 591493 w 1206976"/>
              <a:gd name="connsiteY13" fmla="*/ 936460 h 1033030"/>
              <a:gd name="connsiteX14" fmla="*/ 1029077 w 1206976"/>
              <a:gd name="connsiteY14" fmla="*/ 1033030 h 1033030"/>
              <a:gd name="connsiteX15" fmla="*/ 1071327 w 1206976"/>
              <a:gd name="connsiteY15" fmla="*/ 731248 h 1033030"/>
              <a:gd name="connsiteX16" fmla="*/ 1107541 w 1206976"/>
              <a:gd name="connsiteY16" fmla="*/ 661838 h 1033030"/>
              <a:gd name="connsiteX17" fmla="*/ 1092452 w 1206976"/>
              <a:gd name="connsiteY17" fmla="*/ 631660 h 1033030"/>
              <a:gd name="connsiteX18" fmla="*/ 1083398 w 1206976"/>
              <a:gd name="connsiteY18" fmla="*/ 634678 h 1033030"/>
              <a:gd name="connsiteX19" fmla="*/ 1083398 w 1206976"/>
              <a:gd name="connsiteY19" fmla="*/ 562250 h 1033030"/>
              <a:gd name="connsiteX20" fmla="*/ 1134701 w 1206976"/>
              <a:gd name="connsiteY20" fmla="*/ 538107 h 1033030"/>
              <a:gd name="connsiteX21" fmla="*/ 1149790 w 1206976"/>
              <a:gd name="connsiteY21" fmla="*/ 438519 h 1033030"/>
              <a:gd name="connsiteX22" fmla="*/ 1206976 w 1206976"/>
              <a:gd name="connsiteY22" fmla="*/ 411359 h 1033030"/>
              <a:gd name="connsiteX23" fmla="*/ 1204592 w 1206976"/>
              <a:gd name="connsiteY23" fmla="*/ 341949 h 1033030"/>
              <a:gd name="connsiteX24" fmla="*/ 1182986 w 1206976"/>
              <a:gd name="connsiteY24" fmla="*/ 311771 h 1033030"/>
              <a:gd name="connsiteX25" fmla="*/ 1164879 w 1206976"/>
              <a:gd name="connsiteY25" fmla="*/ 311771 h 1033030"/>
              <a:gd name="connsiteX26" fmla="*/ 1131683 w 1206976"/>
              <a:gd name="connsiteY26" fmla="*/ 290646 h 1033030"/>
              <a:gd name="connsiteX27" fmla="*/ 1089434 w 1206976"/>
              <a:gd name="connsiteY27" fmla="*/ 290646 h 1033030"/>
              <a:gd name="connsiteX28" fmla="*/ 1059256 w 1206976"/>
              <a:gd name="connsiteY28" fmla="*/ 287628 h 1033030"/>
              <a:gd name="connsiteX29" fmla="*/ 998899 w 1206976"/>
              <a:gd name="connsiteY29" fmla="*/ 254432 h 1033030"/>
              <a:gd name="connsiteX30" fmla="*/ 968721 w 1206976"/>
              <a:gd name="connsiteY30" fmla="*/ 266503 h 1033030"/>
              <a:gd name="connsiteX31" fmla="*/ 908364 w 1206976"/>
              <a:gd name="connsiteY31" fmla="*/ 239343 h 1033030"/>
              <a:gd name="connsiteX32" fmla="*/ 854044 w 1206976"/>
              <a:gd name="connsiteY32" fmla="*/ 254432 h 1033030"/>
              <a:gd name="connsiteX33" fmla="*/ 823384 w 1206976"/>
              <a:gd name="connsiteY33" fmla="*/ 238237 h 1033030"/>
              <a:gd name="connsiteX34" fmla="*/ 717607 w 1206976"/>
              <a:gd name="connsiteY34" fmla="*/ 233477 h 1033030"/>
              <a:gd name="connsiteX35" fmla="*/ 648832 w 1206976"/>
              <a:gd name="connsiteY35" fmla="*/ 200111 h 1033030"/>
              <a:gd name="connsiteX36" fmla="*/ 593242 w 1206976"/>
              <a:gd name="connsiteY36" fmla="*/ 215370 h 1033030"/>
              <a:gd name="connsiteX37" fmla="*/ 531137 w 1206976"/>
              <a:gd name="connsiteY37" fmla="*/ 163897 h 1033030"/>
              <a:gd name="connsiteX38" fmla="*/ 407406 w 1206976"/>
              <a:gd name="connsiteY38" fmla="*/ 191058 h 1033030"/>
              <a:gd name="connsiteX39" fmla="*/ 392317 w 1206976"/>
              <a:gd name="connsiteY39" fmla="*/ 79398 h 1033030"/>
              <a:gd name="connsiteX40" fmla="*/ 275103 w 1206976"/>
              <a:gd name="connsiteY40" fmla="*/ 0 h 1033030"/>
              <a:gd name="connsiteX0" fmla="*/ 275103 w 1206976"/>
              <a:gd name="connsiteY0" fmla="*/ 0 h 1033030"/>
              <a:gd name="connsiteX1" fmla="*/ 250479 w 1206976"/>
              <a:gd name="connsiteY1" fmla="*/ 91470 h 1033030"/>
              <a:gd name="connsiteX2" fmla="*/ 250479 w 1206976"/>
              <a:gd name="connsiteY2" fmla="*/ 133719 h 1033030"/>
              <a:gd name="connsiteX3" fmla="*/ 232372 w 1206976"/>
              <a:gd name="connsiteY3" fmla="*/ 151826 h 1033030"/>
              <a:gd name="connsiteX4" fmla="*/ 217283 w 1206976"/>
              <a:gd name="connsiteY4" fmla="*/ 212182 h 1033030"/>
              <a:gd name="connsiteX5" fmla="*/ 172016 w 1206976"/>
              <a:gd name="connsiteY5" fmla="*/ 257450 h 1033030"/>
              <a:gd name="connsiteX6" fmla="*/ 162962 w 1206976"/>
              <a:gd name="connsiteY6" fmla="*/ 344967 h 1033030"/>
              <a:gd name="connsiteX7" fmla="*/ 54321 w 1206976"/>
              <a:gd name="connsiteY7" fmla="*/ 495858 h 1033030"/>
              <a:gd name="connsiteX8" fmla="*/ 54321 w 1206976"/>
              <a:gd name="connsiteY8" fmla="*/ 538107 h 1033030"/>
              <a:gd name="connsiteX9" fmla="*/ 21125 w 1206976"/>
              <a:gd name="connsiteY9" fmla="*/ 577339 h 1033030"/>
              <a:gd name="connsiteX10" fmla="*/ 15089 w 1206976"/>
              <a:gd name="connsiteY10" fmla="*/ 634678 h 1033030"/>
              <a:gd name="connsiteX11" fmla="*/ 0 w 1206976"/>
              <a:gd name="connsiteY11" fmla="*/ 707105 h 1033030"/>
              <a:gd name="connsiteX12" fmla="*/ 6036 w 1206976"/>
              <a:gd name="connsiteY12" fmla="*/ 767462 h 1033030"/>
              <a:gd name="connsiteX13" fmla="*/ 591493 w 1206976"/>
              <a:gd name="connsiteY13" fmla="*/ 936460 h 1033030"/>
              <a:gd name="connsiteX14" fmla="*/ 1029077 w 1206976"/>
              <a:gd name="connsiteY14" fmla="*/ 1033030 h 1033030"/>
              <a:gd name="connsiteX15" fmla="*/ 1071327 w 1206976"/>
              <a:gd name="connsiteY15" fmla="*/ 731248 h 1033030"/>
              <a:gd name="connsiteX16" fmla="*/ 1107541 w 1206976"/>
              <a:gd name="connsiteY16" fmla="*/ 661838 h 1033030"/>
              <a:gd name="connsiteX17" fmla="*/ 1092452 w 1206976"/>
              <a:gd name="connsiteY17" fmla="*/ 631660 h 1033030"/>
              <a:gd name="connsiteX18" fmla="*/ 1083398 w 1206976"/>
              <a:gd name="connsiteY18" fmla="*/ 634678 h 1033030"/>
              <a:gd name="connsiteX19" fmla="*/ 1083398 w 1206976"/>
              <a:gd name="connsiteY19" fmla="*/ 562250 h 1033030"/>
              <a:gd name="connsiteX20" fmla="*/ 1134701 w 1206976"/>
              <a:gd name="connsiteY20" fmla="*/ 538107 h 1033030"/>
              <a:gd name="connsiteX21" fmla="*/ 1149790 w 1206976"/>
              <a:gd name="connsiteY21" fmla="*/ 438519 h 1033030"/>
              <a:gd name="connsiteX22" fmla="*/ 1206976 w 1206976"/>
              <a:gd name="connsiteY22" fmla="*/ 411359 h 1033030"/>
              <a:gd name="connsiteX23" fmla="*/ 1204592 w 1206976"/>
              <a:gd name="connsiteY23" fmla="*/ 341949 h 1033030"/>
              <a:gd name="connsiteX24" fmla="*/ 1182986 w 1206976"/>
              <a:gd name="connsiteY24" fmla="*/ 311771 h 1033030"/>
              <a:gd name="connsiteX25" fmla="*/ 1164879 w 1206976"/>
              <a:gd name="connsiteY25" fmla="*/ 311771 h 1033030"/>
              <a:gd name="connsiteX26" fmla="*/ 1131683 w 1206976"/>
              <a:gd name="connsiteY26" fmla="*/ 290646 h 1033030"/>
              <a:gd name="connsiteX27" fmla="*/ 1089434 w 1206976"/>
              <a:gd name="connsiteY27" fmla="*/ 290646 h 1033030"/>
              <a:gd name="connsiteX28" fmla="*/ 1061640 w 1206976"/>
              <a:gd name="connsiteY28" fmla="*/ 275727 h 1033030"/>
              <a:gd name="connsiteX29" fmla="*/ 998899 w 1206976"/>
              <a:gd name="connsiteY29" fmla="*/ 254432 h 1033030"/>
              <a:gd name="connsiteX30" fmla="*/ 968721 w 1206976"/>
              <a:gd name="connsiteY30" fmla="*/ 266503 h 1033030"/>
              <a:gd name="connsiteX31" fmla="*/ 908364 w 1206976"/>
              <a:gd name="connsiteY31" fmla="*/ 239343 h 1033030"/>
              <a:gd name="connsiteX32" fmla="*/ 854044 w 1206976"/>
              <a:gd name="connsiteY32" fmla="*/ 254432 h 1033030"/>
              <a:gd name="connsiteX33" fmla="*/ 823384 w 1206976"/>
              <a:gd name="connsiteY33" fmla="*/ 238237 h 1033030"/>
              <a:gd name="connsiteX34" fmla="*/ 717607 w 1206976"/>
              <a:gd name="connsiteY34" fmla="*/ 233477 h 1033030"/>
              <a:gd name="connsiteX35" fmla="*/ 648832 w 1206976"/>
              <a:gd name="connsiteY35" fmla="*/ 200111 h 1033030"/>
              <a:gd name="connsiteX36" fmla="*/ 593242 w 1206976"/>
              <a:gd name="connsiteY36" fmla="*/ 215370 h 1033030"/>
              <a:gd name="connsiteX37" fmla="*/ 531137 w 1206976"/>
              <a:gd name="connsiteY37" fmla="*/ 163897 h 1033030"/>
              <a:gd name="connsiteX38" fmla="*/ 407406 w 1206976"/>
              <a:gd name="connsiteY38" fmla="*/ 191058 h 1033030"/>
              <a:gd name="connsiteX39" fmla="*/ 392317 w 1206976"/>
              <a:gd name="connsiteY39" fmla="*/ 79398 h 1033030"/>
              <a:gd name="connsiteX40" fmla="*/ 275103 w 1206976"/>
              <a:gd name="connsiteY40" fmla="*/ 0 h 1033030"/>
              <a:gd name="connsiteX0" fmla="*/ 275103 w 1206976"/>
              <a:gd name="connsiteY0" fmla="*/ 0 h 1033030"/>
              <a:gd name="connsiteX1" fmla="*/ 250479 w 1206976"/>
              <a:gd name="connsiteY1" fmla="*/ 91470 h 1033030"/>
              <a:gd name="connsiteX2" fmla="*/ 250479 w 1206976"/>
              <a:gd name="connsiteY2" fmla="*/ 133719 h 1033030"/>
              <a:gd name="connsiteX3" fmla="*/ 232372 w 1206976"/>
              <a:gd name="connsiteY3" fmla="*/ 151826 h 1033030"/>
              <a:gd name="connsiteX4" fmla="*/ 217283 w 1206976"/>
              <a:gd name="connsiteY4" fmla="*/ 212182 h 1033030"/>
              <a:gd name="connsiteX5" fmla="*/ 172016 w 1206976"/>
              <a:gd name="connsiteY5" fmla="*/ 257450 h 1033030"/>
              <a:gd name="connsiteX6" fmla="*/ 162962 w 1206976"/>
              <a:gd name="connsiteY6" fmla="*/ 344967 h 1033030"/>
              <a:gd name="connsiteX7" fmla="*/ 54321 w 1206976"/>
              <a:gd name="connsiteY7" fmla="*/ 495858 h 1033030"/>
              <a:gd name="connsiteX8" fmla="*/ 54321 w 1206976"/>
              <a:gd name="connsiteY8" fmla="*/ 538107 h 1033030"/>
              <a:gd name="connsiteX9" fmla="*/ 21125 w 1206976"/>
              <a:gd name="connsiteY9" fmla="*/ 577339 h 1033030"/>
              <a:gd name="connsiteX10" fmla="*/ 15089 w 1206976"/>
              <a:gd name="connsiteY10" fmla="*/ 634678 h 1033030"/>
              <a:gd name="connsiteX11" fmla="*/ 0 w 1206976"/>
              <a:gd name="connsiteY11" fmla="*/ 707105 h 1033030"/>
              <a:gd name="connsiteX12" fmla="*/ 6036 w 1206976"/>
              <a:gd name="connsiteY12" fmla="*/ 767462 h 1033030"/>
              <a:gd name="connsiteX13" fmla="*/ 591493 w 1206976"/>
              <a:gd name="connsiteY13" fmla="*/ 936460 h 1033030"/>
              <a:gd name="connsiteX14" fmla="*/ 1029077 w 1206976"/>
              <a:gd name="connsiteY14" fmla="*/ 1033030 h 1033030"/>
              <a:gd name="connsiteX15" fmla="*/ 1071327 w 1206976"/>
              <a:gd name="connsiteY15" fmla="*/ 731248 h 1033030"/>
              <a:gd name="connsiteX16" fmla="*/ 1107541 w 1206976"/>
              <a:gd name="connsiteY16" fmla="*/ 661838 h 1033030"/>
              <a:gd name="connsiteX17" fmla="*/ 1092452 w 1206976"/>
              <a:gd name="connsiteY17" fmla="*/ 631660 h 1033030"/>
              <a:gd name="connsiteX18" fmla="*/ 1083398 w 1206976"/>
              <a:gd name="connsiteY18" fmla="*/ 634678 h 1033030"/>
              <a:gd name="connsiteX19" fmla="*/ 1083398 w 1206976"/>
              <a:gd name="connsiteY19" fmla="*/ 562250 h 1033030"/>
              <a:gd name="connsiteX20" fmla="*/ 1134701 w 1206976"/>
              <a:gd name="connsiteY20" fmla="*/ 538107 h 1033030"/>
              <a:gd name="connsiteX21" fmla="*/ 1149790 w 1206976"/>
              <a:gd name="connsiteY21" fmla="*/ 438519 h 1033030"/>
              <a:gd name="connsiteX22" fmla="*/ 1206976 w 1206976"/>
              <a:gd name="connsiteY22" fmla="*/ 411359 h 1033030"/>
              <a:gd name="connsiteX23" fmla="*/ 1204592 w 1206976"/>
              <a:gd name="connsiteY23" fmla="*/ 341949 h 1033030"/>
              <a:gd name="connsiteX24" fmla="*/ 1182986 w 1206976"/>
              <a:gd name="connsiteY24" fmla="*/ 311771 h 1033030"/>
              <a:gd name="connsiteX25" fmla="*/ 1164879 w 1206976"/>
              <a:gd name="connsiteY25" fmla="*/ 311771 h 1033030"/>
              <a:gd name="connsiteX26" fmla="*/ 1131683 w 1206976"/>
              <a:gd name="connsiteY26" fmla="*/ 290646 h 1033030"/>
              <a:gd name="connsiteX27" fmla="*/ 1089434 w 1206976"/>
              <a:gd name="connsiteY27" fmla="*/ 290646 h 1033030"/>
              <a:gd name="connsiteX28" fmla="*/ 1061640 w 1206976"/>
              <a:gd name="connsiteY28" fmla="*/ 275727 h 1033030"/>
              <a:gd name="connsiteX29" fmla="*/ 1006050 w 1206976"/>
              <a:gd name="connsiteY29" fmla="*/ 247291 h 1033030"/>
              <a:gd name="connsiteX30" fmla="*/ 968721 w 1206976"/>
              <a:gd name="connsiteY30" fmla="*/ 266503 h 1033030"/>
              <a:gd name="connsiteX31" fmla="*/ 908364 w 1206976"/>
              <a:gd name="connsiteY31" fmla="*/ 239343 h 1033030"/>
              <a:gd name="connsiteX32" fmla="*/ 854044 w 1206976"/>
              <a:gd name="connsiteY32" fmla="*/ 254432 h 1033030"/>
              <a:gd name="connsiteX33" fmla="*/ 823384 w 1206976"/>
              <a:gd name="connsiteY33" fmla="*/ 238237 h 1033030"/>
              <a:gd name="connsiteX34" fmla="*/ 717607 w 1206976"/>
              <a:gd name="connsiteY34" fmla="*/ 233477 h 1033030"/>
              <a:gd name="connsiteX35" fmla="*/ 648832 w 1206976"/>
              <a:gd name="connsiteY35" fmla="*/ 200111 h 1033030"/>
              <a:gd name="connsiteX36" fmla="*/ 593242 w 1206976"/>
              <a:gd name="connsiteY36" fmla="*/ 215370 h 1033030"/>
              <a:gd name="connsiteX37" fmla="*/ 531137 w 1206976"/>
              <a:gd name="connsiteY37" fmla="*/ 163897 h 1033030"/>
              <a:gd name="connsiteX38" fmla="*/ 407406 w 1206976"/>
              <a:gd name="connsiteY38" fmla="*/ 191058 h 1033030"/>
              <a:gd name="connsiteX39" fmla="*/ 392317 w 1206976"/>
              <a:gd name="connsiteY39" fmla="*/ 79398 h 1033030"/>
              <a:gd name="connsiteX40" fmla="*/ 275103 w 1206976"/>
              <a:gd name="connsiteY40" fmla="*/ 0 h 1033030"/>
              <a:gd name="connsiteX0" fmla="*/ 275103 w 1206976"/>
              <a:gd name="connsiteY0" fmla="*/ 0 h 1033030"/>
              <a:gd name="connsiteX1" fmla="*/ 250479 w 1206976"/>
              <a:gd name="connsiteY1" fmla="*/ 91470 h 1033030"/>
              <a:gd name="connsiteX2" fmla="*/ 250479 w 1206976"/>
              <a:gd name="connsiteY2" fmla="*/ 133719 h 1033030"/>
              <a:gd name="connsiteX3" fmla="*/ 232372 w 1206976"/>
              <a:gd name="connsiteY3" fmla="*/ 151826 h 1033030"/>
              <a:gd name="connsiteX4" fmla="*/ 217283 w 1206976"/>
              <a:gd name="connsiteY4" fmla="*/ 212182 h 1033030"/>
              <a:gd name="connsiteX5" fmla="*/ 172016 w 1206976"/>
              <a:gd name="connsiteY5" fmla="*/ 257450 h 1033030"/>
              <a:gd name="connsiteX6" fmla="*/ 162962 w 1206976"/>
              <a:gd name="connsiteY6" fmla="*/ 344967 h 1033030"/>
              <a:gd name="connsiteX7" fmla="*/ 54321 w 1206976"/>
              <a:gd name="connsiteY7" fmla="*/ 495858 h 1033030"/>
              <a:gd name="connsiteX8" fmla="*/ 54321 w 1206976"/>
              <a:gd name="connsiteY8" fmla="*/ 538107 h 1033030"/>
              <a:gd name="connsiteX9" fmla="*/ 21125 w 1206976"/>
              <a:gd name="connsiteY9" fmla="*/ 577339 h 1033030"/>
              <a:gd name="connsiteX10" fmla="*/ 15089 w 1206976"/>
              <a:gd name="connsiteY10" fmla="*/ 634678 h 1033030"/>
              <a:gd name="connsiteX11" fmla="*/ 0 w 1206976"/>
              <a:gd name="connsiteY11" fmla="*/ 707105 h 1033030"/>
              <a:gd name="connsiteX12" fmla="*/ 6036 w 1206976"/>
              <a:gd name="connsiteY12" fmla="*/ 767462 h 1033030"/>
              <a:gd name="connsiteX13" fmla="*/ 591493 w 1206976"/>
              <a:gd name="connsiteY13" fmla="*/ 936460 h 1033030"/>
              <a:gd name="connsiteX14" fmla="*/ 1029077 w 1206976"/>
              <a:gd name="connsiteY14" fmla="*/ 1033030 h 1033030"/>
              <a:gd name="connsiteX15" fmla="*/ 1071327 w 1206976"/>
              <a:gd name="connsiteY15" fmla="*/ 731248 h 1033030"/>
              <a:gd name="connsiteX16" fmla="*/ 1107541 w 1206976"/>
              <a:gd name="connsiteY16" fmla="*/ 661838 h 1033030"/>
              <a:gd name="connsiteX17" fmla="*/ 1092452 w 1206976"/>
              <a:gd name="connsiteY17" fmla="*/ 631660 h 1033030"/>
              <a:gd name="connsiteX18" fmla="*/ 1083398 w 1206976"/>
              <a:gd name="connsiteY18" fmla="*/ 634678 h 1033030"/>
              <a:gd name="connsiteX19" fmla="*/ 1083398 w 1206976"/>
              <a:gd name="connsiteY19" fmla="*/ 562250 h 1033030"/>
              <a:gd name="connsiteX20" fmla="*/ 1134701 w 1206976"/>
              <a:gd name="connsiteY20" fmla="*/ 538107 h 1033030"/>
              <a:gd name="connsiteX21" fmla="*/ 1149790 w 1206976"/>
              <a:gd name="connsiteY21" fmla="*/ 438519 h 1033030"/>
              <a:gd name="connsiteX22" fmla="*/ 1206976 w 1206976"/>
              <a:gd name="connsiteY22" fmla="*/ 411359 h 1033030"/>
              <a:gd name="connsiteX23" fmla="*/ 1204592 w 1206976"/>
              <a:gd name="connsiteY23" fmla="*/ 341949 h 1033030"/>
              <a:gd name="connsiteX24" fmla="*/ 1182986 w 1206976"/>
              <a:gd name="connsiteY24" fmla="*/ 311771 h 1033030"/>
              <a:gd name="connsiteX25" fmla="*/ 1164879 w 1206976"/>
              <a:gd name="connsiteY25" fmla="*/ 311771 h 1033030"/>
              <a:gd name="connsiteX26" fmla="*/ 1131683 w 1206976"/>
              <a:gd name="connsiteY26" fmla="*/ 290646 h 1033030"/>
              <a:gd name="connsiteX27" fmla="*/ 1089434 w 1206976"/>
              <a:gd name="connsiteY27" fmla="*/ 290646 h 1033030"/>
              <a:gd name="connsiteX28" fmla="*/ 1061640 w 1206976"/>
              <a:gd name="connsiteY28" fmla="*/ 275727 h 1033030"/>
              <a:gd name="connsiteX29" fmla="*/ 1006050 w 1206976"/>
              <a:gd name="connsiteY29" fmla="*/ 247291 h 1033030"/>
              <a:gd name="connsiteX30" fmla="*/ 968721 w 1206976"/>
              <a:gd name="connsiteY30" fmla="*/ 266503 h 1033030"/>
              <a:gd name="connsiteX31" fmla="*/ 966217 w 1206976"/>
              <a:gd name="connsiteY31" fmla="*/ 261034 h 1033030"/>
              <a:gd name="connsiteX32" fmla="*/ 908364 w 1206976"/>
              <a:gd name="connsiteY32" fmla="*/ 239343 h 1033030"/>
              <a:gd name="connsiteX33" fmla="*/ 854044 w 1206976"/>
              <a:gd name="connsiteY33" fmla="*/ 254432 h 1033030"/>
              <a:gd name="connsiteX34" fmla="*/ 823384 w 1206976"/>
              <a:gd name="connsiteY34" fmla="*/ 238237 h 1033030"/>
              <a:gd name="connsiteX35" fmla="*/ 717607 w 1206976"/>
              <a:gd name="connsiteY35" fmla="*/ 233477 h 1033030"/>
              <a:gd name="connsiteX36" fmla="*/ 648832 w 1206976"/>
              <a:gd name="connsiteY36" fmla="*/ 200111 h 1033030"/>
              <a:gd name="connsiteX37" fmla="*/ 593242 w 1206976"/>
              <a:gd name="connsiteY37" fmla="*/ 215370 h 1033030"/>
              <a:gd name="connsiteX38" fmla="*/ 531137 w 1206976"/>
              <a:gd name="connsiteY38" fmla="*/ 163897 h 1033030"/>
              <a:gd name="connsiteX39" fmla="*/ 407406 w 1206976"/>
              <a:gd name="connsiteY39" fmla="*/ 191058 h 1033030"/>
              <a:gd name="connsiteX40" fmla="*/ 392317 w 1206976"/>
              <a:gd name="connsiteY40" fmla="*/ 79398 h 1033030"/>
              <a:gd name="connsiteX41" fmla="*/ 275103 w 1206976"/>
              <a:gd name="connsiteY41" fmla="*/ 0 h 1033030"/>
              <a:gd name="connsiteX0" fmla="*/ 275103 w 1206976"/>
              <a:gd name="connsiteY0" fmla="*/ 0 h 1033030"/>
              <a:gd name="connsiteX1" fmla="*/ 250479 w 1206976"/>
              <a:gd name="connsiteY1" fmla="*/ 91470 h 1033030"/>
              <a:gd name="connsiteX2" fmla="*/ 250479 w 1206976"/>
              <a:gd name="connsiteY2" fmla="*/ 133719 h 1033030"/>
              <a:gd name="connsiteX3" fmla="*/ 232372 w 1206976"/>
              <a:gd name="connsiteY3" fmla="*/ 151826 h 1033030"/>
              <a:gd name="connsiteX4" fmla="*/ 217283 w 1206976"/>
              <a:gd name="connsiteY4" fmla="*/ 212182 h 1033030"/>
              <a:gd name="connsiteX5" fmla="*/ 172016 w 1206976"/>
              <a:gd name="connsiteY5" fmla="*/ 257450 h 1033030"/>
              <a:gd name="connsiteX6" fmla="*/ 162962 w 1206976"/>
              <a:gd name="connsiteY6" fmla="*/ 344967 h 1033030"/>
              <a:gd name="connsiteX7" fmla="*/ 54321 w 1206976"/>
              <a:gd name="connsiteY7" fmla="*/ 495858 h 1033030"/>
              <a:gd name="connsiteX8" fmla="*/ 54321 w 1206976"/>
              <a:gd name="connsiteY8" fmla="*/ 538107 h 1033030"/>
              <a:gd name="connsiteX9" fmla="*/ 21125 w 1206976"/>
              <a:gd name="connsiteY9" fmla="*/ 577339 h 1033030"/>
              <a:gd name="connsiteX10" fmla="*/ 15089 w 1206976"/>
              <a:gd name="connsiteY10" fmla="*/ 634678 h 1033030"/>
              <a:gd name="connsiteX11" fmla="*/ 0 w 1206976"/>
              <a:gd name="connsiteY11" fmla="*/ 707105 h 1033030"/>
              <a:gd name="connsiteX12" fmla="*/ 6036 w 1206976"/>
              <a:gd name="connsiteY12" fmla="*/ 767462 h 1033030"/>
              <a:gd name="connsiteX13" fmla="*/ 591493 w 1206976"/>
              <a:gd name="connsiteY13" fmla="*/ 936460 h 1033030"/>
              <a:gd name="connsiteX14" fmla="*/ 1029077 w 1206976"/>
              <a:gd name="connsiteY14" fmla="*/ 1033030 h 1033030"/>
              <a:gd name="connsiteX15" fmla="*/ 1071327 w 1206976"/>
              <a:gd name="connsiteY15" fmla="*/ 731248 h 1033030"/>
              <a:gd name="connsiteX16" fmla="*/ 1107541 w 1206976"/>
              <a:gd name="connsiteY16" fmla="*/ 661838 h 1033030"/>
              <a:gd name="connsiteX17" fmla="*/ 1092452 w 1206976"/>
              <a:gd name="connsiteY17" fmla="*/ 631660 h 1033030"/>
              <a:gd name="connsiteX18" fmla="*/ 1083398 w 1206976"/>
              <a:gd name="connsiteY18" fmla="*/ 634678 h 1033030"/>
              <a:gd name="connsiteX19" fmla="*/ 1083398 w 1206976"/>
              <a:gd name="connsiteY19" fmla="*/ 562250 h 1033030"/>
              <a:gd name="connsiteX20" fmla="*/ 1134701 w 1206976"/>
              <a:gd name="connsiteY20" fmla="*/ 538107 h 1033030"/>
              <a:gd name="connsiteX21" fmla="*/ 1149790 w 1206976"/>
              <a:gd name="connsiteY21" fmla="*/ 438519 h 1033030"/>
              <a:gd name="connsiteX22" fmla="*/ 1206976 w 1206976"/>
              <a:gd name="connsiteY22" fmla="*/ 411359 h 1033030"/>
              <a:gd name="connsiteX23" fmla="*/ 1204592 w 1206976"/>
              <a:gd name="connsiteY23" fmla="*/ 341949 h 1033030"/>
              <a:gd name="connsiteX24" fmla="*/ 1182986 w 1206976"/>
              <a:gd name="connsiteY24" fmla="*/ 311771 h 1033030"/>
              <a:gd name="connsiteX25" fmla="*/ 1167263 w 1206976"/>
              <a:gd name="connsiteY25" fmla="*/ 287969 h 1033030"/>
              <a:gd name="connsiteX26" fmla="*/ 1131683 w 1206976"/>
              <a:gd name="connsiteY26" fmla="*/ 290646 h 1033030"/>
              <a:gd name="connsiteX27" fmla="*/ 1089434 w 1206976"/>
              <a:gd name="connsiteY27" fmla="*/ 290646 h 1033030"/>
              <a:gd name="connsiteX28" fmla="*/ 1061640 w 1206976"/>
              <a:gd name="connsiteY28" fmla="*/ 275727 h 1033030"/>
              <a:gd name="connsiteX29" fmla="*/ 1006050 w 1206976"/>
              <a:gd name="connsiteY29" fmla="*/ 247291 h 1033030"/>
              <a:gd name="connsiteX30" fmla="*/ 968721 w 1206976"/>
              <a:gd name="connsiteY30" fmla="*/ 266503 h 1033030"/>
              <a:gd name="connsiteX31" fmla="*/ 966217 w 1206976"/>
              <a:gd name="connsiteY31" fmla="*/ 261034 h 1033030"/>
              <a:gd name="connsiteX32" fmla="*/ 908364 w 1206976"/>
              <a:gd name="connsiteY32" fmla="*/ 239343 h 1033030"/>
              <a:gd name="connsiteX33" fmla="*/ 854044 w 1206976"/>
              <a:gd name="connsiteY33" fmla="*/ 254432 h 1033030"/>
              <a:gd name="connsiteX34" fmla="*/ 823384 w 1206976"/>
              <a:gd name="connsiteY34" fmla="*/ 238237 h 1033030"/>
              <a:gd name="connsiteX35" fmla="*/ 717607 w 1206976"/>
              <a:gd name="connsiteY35" fmla="*/ 233477 h 1033030"/>
              <a:gd name="connsiteX36" fmla="*/ 648832 w 1206976"/>
              <a:gd name="connsiteY36" fmla="*/ 200111 h 1033030"/>
              <a:gd name="connsiteX37" fmla="*/ 593242 w 1206976"/>
              <a:gd name="connsiteY37" fmla="*/ 215370 h 1033030"/>
              <a:gd name="connsiteX38" fmla="*/ 531137 w 1206976"/>
              <a:gd name="connsiteY38" fmla="*/ 163897 h 1033030"/>
              <a:gd name="connsiteX39" fmla="*/ 407406 w 1206976"/>
              <a:gd name="connsiteY39" fmla="*/ 191058 h 1033030"/>
              <a:gd name="connsiteX40" fmla="*/ 392317 w 1206976"/>
              <a:gd name="connsiteY40" fmla="*/ 79398 h 1033030"/>
              <a:gd name="connsiteX41" fmla="*/ 275103 w 1206976"/>
              <a:gd name="connsiteY41" fmla="*/ 0 h 103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06976" h="1033030">
                <a:moveTo>
                  <a:pt x="275103" y="0"/>
                </a:moveTo>
                <a:lnTo>
                  <a:pt x="250479" y="91470"/>
                </a:lnTo>
                <a:lnTo>
                  <a:pt x="250479" y="133719"/>
                </a:lnTo>
                <a:lnTo>
                  <a:pt x="232372" y="151826"/>
                </a:lnTo>
                <a:lnTo>
                  <a:pt x="217283" y="212182"/>
                </a:lnTo>
                <a:lnTo>
                  <a:pt x="172016" y="257450"/>
                </a:lnTo>
                <a:lnTo>
                  <a:pt x="162962" y="344967"/>
                </a:lnTo>
                <a:lnTo>
                  <a:pt x="54321" y="495858"/>
                </a:lnTo>
                <a:lnTo>
                  <a:pt x="54321" y="538107"/>
                </a:lnTo>
                <a:lnTo>
                  <a:pt x="21125" y="577339"/>
                </a:lnTo>
                <a:lnTo>
                  <a:pt x="15089" y="634678"/>
                </a:lnTo>
                <a:lnTo>
                  <a:pt x="0" y="707105"/>
                </a:lnTo>
                <a:lnTo>
                  <a:pt x="6036" y="767462"/>
                </a:lnTo>
                <a:lnTo>
                  <a:pt x="591493" y="936460"/>
                </a:lnTo>
                <a:lnTo>
                  <a:pt x="1029077" y="1033030"/>
                </a:lnTo>
                <a:lnTo>
                  <a:pt x="1071327" y="731248"/>
                </a:lnTo>
                <a:lnTo>
                  <a:pt x="1107541" y="661838"/>
                </a:lnTo>
                <a:lnTo>
                  <a:pt x="1092452" y="631660"/>
                </a:lnTo>
                <a:lnTo>
                  <a:pt x="1083398" y="634678"/>
                </a:lnTo>
                <a:lnTo>
                  <a:pt x="1083398" y="562250"/>
                </a:lnTo>
                <a:lnTo>
                  <a:pt x="1134701" y="538107"/>
                </a:lnTo>
                <a:lnTo>
                  <a:pt x="1149790" y="438519"/>
                </a:lnTo>
                <a:lnTo>
                  <a:pt x="1206976" y="411359"/>
                </a:lnTo>
                <a:cubicBezTo>
                  <a:pt x="1206181" y="388222"/>
                  <a:pt x="1205387" y="365086"/>
                  <a:pt x="1204592" y="341949"/>
                </a:cubicBezTo>
                <a:lnTo>
                  <a:pt x="1182986" y="311771"/>
                </a:lnTo>
                <a:lnTo>
                  <a:pt x="1167263" y="287969"/>
                </a:lnTo>
                <a:lnTo>
                  <a:pt x="1131683" y="290646"/>
                </a:lnTo>
                <a:lnTo>
                  <a:pt x="1089434" y="290646"/>
                </a:lnTo>
                <a:lnTo>
                  <a:pt x="1061640" y="275727"/>
                </a:lnTo>
                <a:lnTo>
                  <a:pt x="1006050" y="247291"/>
                </a:lnTo>
                <a:lnTo>
                  <a:pt x="968721" y="266503"/>
                </a:lnTo>
                <a:cubicBezTo>
                  <a:pt x="965502" y="266267"/>
                  <a:pt x="969436" y="261270"/>
                  <a:pt x="966217" y="261034"/>
                </a:cubicBezTo>
                <a:lnTo>
                  <a:pt x="908364" y="239343"/>
                </a:lnTo>
                <a:lnTo>
                  <a:pt x="854044" y="254432"/>
                </a:lnTo>
                <a:lnTo>
                  <a:pt x="823384" y="238237"/>
                </a:lnTo>
                <a:lnTo>
                  <a:pt x="717607" y="233477"/>
                </a:lnTo>
                <a:lnTo>
                  <a:pt x="648832" y="200111"/>
                </a:lnTo>
                <a:lnTo>
                  <a:pt x="593242" y="215370"/>
                </a:lnTo>
                <a:lnTo>
                  <a:pt x="531137" y="163897"/>
                </a:lnTo>
                <a:lnTo>
                  <a:pt x="407406" y="191058"/>
                </a:lnTo>
                <a:lnTo>
                  <a:pt x="392317" y="79398"/>
                </a:lnTo>
                <a:lnTo>
                  <a:pt x="275103"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0" name="Freeform 9"/>
          <p:cNvSpPr/>
          <p:nvPr/>
        </p:nvSpPr>
        <p:spPr>
          <a:xfrm>
            <a:off x="1181100" y="2652713"/>
            <a:ext cx="979488" cy="1497012"/>
          </a:xfrm>
          <a:custGeom>
            <a:avLst/>
            <a:gdLst>
              <a:gd name="connsiteX0" fmla="*/ 111660 w 965703"/>
              <a:gd name="connsiteY0" fmla="*/ 0 h 1481751"/>
              <a:gd name="connsiteX1" fmla="*/ 0 w 965703"/>
              <a:gd name="connsiteY1" fmla="*/ 552262 h 1481751"/>
              <a:gd name="connsiteX2" fmla="*/ 669957 w 965703"/>
              <a:gd name="connsiteY2" fmla="*/ 1481751 h 1481751"/>
              <a:gd name="connsiteX3" fmla="*/ 700135 w 965703"/>
              <a:gd name="connsiteY3" fmla="*/ 1421394 h 1481751"/>
              <a:gd name="connsiteX4" fmla="*/ 688064 w 965703"/>
              <a:gd name="connsiteY4" fmla="*/ 1351984 h 1481751"/>
              <a:gd name="connsiteX5" fmla="*/ 712206 w 965703"/>
              <a:gd name="connsiteY5" fmla="*/ 1276539 h 1481751"/>
              <a:gd name="connsiteX6" fmla="*/ 808777 w 965703"/>
              <a:gd name="connsiteY6" fmla="*/ 1309735 h 1481751"/>
              <a:gd name="connsiteX7" fmla="*/ 965703 w 965703"/>
              <a:gd name="connsiteY7" fmla="*/ 178052 h 1481751"/>
              <a:gd name="connsiteX8" fmla="*/ 111660 w 965703"/>
              <a:gd name="connsiteY8" fmla="*/ 0 h 1481751"/>
              <a:gd name="connsiteX0" fmla="*/ 125955 w 979998"/>
              <a:gd name="connsiteY0" fmla="*/ 0 h 1481751"/>
              <a:gd name="connsiteX1" fmla="*/ 0 w 979998"/>
              <a:gd name="connsiteY1" fmla="*/ 552491 h 1481751"/>
              <a:gd name="connsiteX2" fmla="*/ 684252 w 979998"/>
              <a:gd name="connsiteY2" fmla="*/ 1481751 h 1481751"/>
              <a:gd name="connsiteX3" fmla="*/ 714430 w 979998"/>
              <a:gd name="connsiteY3" fmla="*/ 1421394 h 1481751"/>
              <a:gd name="connsiteX4" fmla="*/ 702359 w 979998"/>
              <a:gd name="connsiteY4" fmla="*/ 1351984 h 1481751"/>
              <a:gd name="connsiteX5" fmla="*/ 726501 w 979998"/>
              <a:gd name="connsiteY5" fmla="*/ 1276539 h 1481751"/>
              <a:gd name="connsiteX6" fmla="*/ 823072 w 979998"/>
              <a:gd name="connsiteY6" fmla="*/ 1309735 h 1481751"/>
              <a:gd name="connsiteX7" fmla="*/ 979998 w 979998"/>
              <a:gd name="connsiteY7" fmla="*/ 178052 h 1481751"/>
              <a:gd name="connsiteX8" fmla="*/ 125955 w 979998"/>
              <a:gd name="connsiteY8" fmla="*/ 0 h 1481751"/>
              <a:gd name="connsiteX0" fmla="*/ 125955 w 979998"/>
              <a:gd name="connsiteY0" fmla="*/ 0 h 1496659"/>
              <a:gd name="connsiteX1" fmla="*/ 0 w 979998"/>
              <a:gd name="connsiteY1" fmla="*/ 552491 h 1496659"/>
              <a:gd name="connsiteX2" fmla="*/ 684608 w 979998"/>
              <a:gd name="connsiteY2" fmla="*/ 1496659 h 1496659"/>
              <a:gd name="connsiteX3" fmla="*/ 714430 w 979998"/>
              <a:gd name="connsiteY3" fmla="*/ 1421394 h 1496659"/>
              <a:gd name="connsiteX4" fmla="*/ 702359 w 979998"/>
              <a:gd name="connsiteY4" fmla="*/ 1351984 h 1496659"/>
              <a:gd name="connsiteX5" fmla="*/ 726501 w 979998"/>
              <a:gd name="connsiteY5" fmla="*/ 1276539 h 1496659"/>
              <a:gd name="connsiteX6" fmla="*/ 823072 w 979998"/>
              <a:gd name="connsiteY6" fmla="*/ 1309735 h 1496659"/>
              <a:gd name="connsiteX7" fmla="*/ 979998 w 979998"/>
              <a:gd name="connsiteY7" fmla="*/ 178052 h 1496659"/>
              <a:gd name="connsiteX8" fmla="*/ 125955 w 979998"/>
              <a:gd name="connsiteY8" fmla="*/ 0 h 1496659"/>
              <a:gd name="connsiteX0" fmla="*/ 125955 w 979998"/>
              <a:gd name="connsiteY0" fmla="*/ 0 h 1496659"/>
              <a:gd name="connsiteX1" fmla="*/ 0 w 979998"/>
              <a:gd name="connsiteY1" fmla="*/ 552491 h 1496659"/>
              <a:gd name="connsiteX2" fmla="*/ 684608 w 979998"/>
              <a:gd name="connsiteY2" fmla="*/ 1496659 h 1496659"/>
              <a:gd name="connsiteX3" fmla="*/ 714430 w 979998"/>
              <a:gd name="connsiteY3" fmla="*/ 1421394 h 1496659"/>
              <a:gd name="connsiteX4" fmla="*/ 712255 w 979998"/>
              <a:gd name="connsiteY4" fmla="*/ 1359690 h 1496659"/>
              <a:gd name="connsiteX5" fmla="*/ 726501 w 979998"/>
              <a:gd name="connsiteY5" fmla="*/ 1276539 h 1496659"/>
              <a:gd name="connsiteX6" fmla="*/ 823072 w 979998"/>
              <a:gd name="connsiteY6" fmla="*/ 1309735 h 1496659"/>
              <a:gd name="connsiteX7" fmla="*/ 979998 w 979998"/>
              <a:gd name="connsiteY7" fmla="*/ 178052 h 1496659"/>
              <a:gd name="connsiteX8" fmla="*/ 125955 w 979998"/>
              <a:gd name="connsiteY8" fmla="*/ 0 h 1496659"/>
              <a:gd name="connsiteX0" fmla="*/ 125955 w 979998"/>
              <a:gd name="connsiteY0" fmla="*/ 0 h 1496659"/>
              <a:gd name="connsiteX1" fmla="*/ 0 w 979998"/>
              <a:gd name="connsiteY1" fmla="*/ 552491 h 1496659"/>
              <a:gd name="connsiteX2" fmla="*/ 684608 w 979998"/>
              <a:gd name="connsiteY2" fmla="*/ 1496659 h 1496659"/>
              <a:gd name="connsiteX3" fmla="*/ 714430 w 979998"/>
              <a:gd name="connsiteY3" fmla="*/ 1421394 h 1496659"/>
              <a:gd name="connsiteX4" fmla="*/ 712255 w 979998"/>
              <a:gd name="connsiteY4" fmla="*/ 1359690 h 1496659"/>
              <a:gd name="connsiteX5" fmla="*/ 743557 w 979998"/>
              <a:gd name="connsiteY5" fmla="*/ 1288979 h 1496659"/>
              <a:gd name="connsiteX6" fmla="*/ 823072 w 979998"/>
              <a:gd name="connsiteY6" fmla="*/ 1309735 h 1496659"/>
              <a:gd name="connsiteX7" fmla="*/ 979998 w 979998"/>
              <a:gd name="connsiteY7" fmla="*/ 178052 h 1496659"/>
              <a:gd name="connsiteX8" fmla="*/ 125955 w 979998"/>
              <a:gd name="connsiteY8" fmla="*/ 0 h 149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9998" h="1496659">
                <a:moveTo>
                  <a:pt x="125955" y="0"/>
                </a:moveTo>
                <a:lnTo>
                  <a:pt x="0" y="552491"/>
                </a:lnTo>
                <a:lnTo>
                  <a:pt x="684608" y="1496659"/>
                </a:lnTo>
                <a:lnTo>
                  <a:pt x="714430" y="1421394"/>
                </a:lnTo>
                <a:lnTo>
                  <a:pt x="712255" y="1359690"/>
                </a:lnTo>
                <a:lnTo>
                  <a:pt x="743557" y="1288979"/>
                </a:lnTo>
                <a:lnTo>
                  <a:pt x="823072" y="1309735"/>
                </a:lnTo>
                <a:lnTo>
                  <a:pt x="979998" y="178052"/>
                </a:lnTo>
                <a:lnTo>
                  <a:pt x="125955"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1" name="Freeform 10"/>
          <p:cNvSpPr/>
          <p:nvPr/>
        </p:nvSpPr>
        <p:spPr>
          <a:xfrm>
            <a:off x="2027238" y="2830513"/>
            <a:ext cx="836612" cy="1076325"/>
          </a:xfrm>
          <a:custGeom>
            <a:avLst/>
            <a:gdLst>
              <a:gd name="connsiteX0" fmla="*/ 132784 w 835937"/>
              <a:gd name="connsiteY0" fmla="*/ 0 h 1059255"/>
              <a:gd name="connsiteX1" fmla="*/ 0 w 835937"/>
              <a:gd name="connsiteY1" fmla="*/ 956649 h 1059255"/>
              <a:gd name="connsiteX2" fmla="*/ 775580 w 835937"/>
              <a:gd name="connsiteY2" fmla="*/ 1059255 h 1059255"/>
              <a:gd name="connsiteX3" fmla="*/ 835937 w 835937"/>
              <a:gd name="connsiteY3" fmla="*/ 286693 h 1059255"/>
              <a:gd name="connsiteX4" fmla="*/ 540190 w 835937"/>
              <a:gd name="connsiteY4" fmla="*/ 250479 h 1059255"/>
              <a:gd name="connsiteX5" fmla="*/ 555279 w 835937"/>
              <a:gd name="connsiteY5" fmla="*/ 69410 h 1059255"/>
              <a:gd name="connsiteX6" fmla="*/ 132784 w 835937"/>
              <a:gd name="connsiteY6" fmla="*/ 0 h 1059255"/>
              <a:gd name="connsiteX0" fmla="*/ 132784 w 835937"/>
              <a:gd name="connsiteY0" fmla="*/ 0 h 1075929"/>
              <a:gd name="connsiteX1" fmla="*/ 0 w 835937"/>
              <a:gd name="connsiteY1" fmla="*/ 956649 h 1075929"/>
              <a:gd name="connsiteX2" fmla="*/ 763683 w 835937"/>
              <a:gd name="connsiteY2" fmla="*/ 1075929 h 1075929"/>
              <a:gd name="connsiteX3" fmla="*/ 835937 w 835937"/>
              <a:gd name="connsiteY3" fmla="*/ 286693 h 1075929"/>
              <a:gd name="connsiteX4" fmla="*/ 540190 w 835937"/>
              <a:gd name="connsiteY4" fmla="*/ 250479 h 1075929"/>
              <a:gd name="connsiteX5" fmla="*/ 555279 w 835937"/>
              <a:gd name="connsiteY5" fmla="*/ 69410 h 1075929"/>
              <a:gd name="connsiteX6" fmla="*/ 132784 w 835937"/>
              <a:gd name="connsiteY6" fmla="*/ 0 h 1075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5937" h="1075929">
                <a:moveTo>
                  <a:pt x="132784" y="0"/>
                </a:moveTo>
                <a:lnTo>
                  <a:pt x="0" y="956649"/>
                </a:lnTo>
                <a:lnTo>
                  <a:pt x="763683" y="1075929"/>
                </a:lnTo>
                <a:lnTo>
                  <a:pt x="835937" y="286693"/>
                </a:lnTo>
                <a:lnTo>
                  <a:pt x="540190" y="250479"/>
                </a:lnTo>
                <a:lnTo>
                  <a:pt x="555279" y="69410"/>
                </a:lnTo>
                <a:lnTo>
                  <a:pt x="132784"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2" name="Freeform 11"/>
          <p:cNvSpPr/>
          <p:nvPr/>
        </p:nvSpPr>
        <p:spPr>
          <a:xfrm>
            <a:off x="1804988" y="3789363"/>
            <a:ext cx="992187" cy="1201737"/>
          </a:xfrm>
          <a:custGeom>
            <a:avLst/>
            <a:gdLst>
              <a:gd name="connsiteX0" fmla="*/ 223319 w 995882"/>
              <a:gd name="connsiteY0" fmla="*/ 0 h 1201093"/>
              <a:gd name="connsiteX1" fmla="*/ 199177 w 995882"/>
              <a:gd name="connsiteY1" fmla="*/ 172016 h 1201093"/>
              <a:gd name="connsiteX2" fmla="*/ 108642 w 995882"/>
              <a:gd name="connsiteY2" fmla="*/ 147873 h 1201093"/>
              <a:gd name="connsiteX3" fmla="*/ 75446 w 995882"/>
              <a:gd name="connsiteY3" fmla="*/ 223319 h 1201093"/>
              <a:gd name="connsiteX4" fmla="*/ 84499 w 995882"/>
              <a:gd name="connsiteY4" fmla="*/ 286693 h 1201093"/>
              <a:gd name="connsiteX5" fmla="*/ 66392 w 995882"/>
              <a:gd name="connsiteY5" fmla="*/ 344032 h 1201093"/>
              <a:gd name="connsiteX6" fmla="*/ 78464 w 995882"/>
              <a:gd name="connsiteY6" fmla="*/ 383264 h 1201093"/>
              <a:gd name="connsiteX7" fmla="*/ 132785 w 995882"/>
              <a:gd name="connsiteY7" fmla="*/ 510012 h 1201093"/>
              <a:gd name="connsiteX8" fmla="*/ 132785 w 995882"/>
              <a:gd name="connsiteY8" fmla="*/ 528119 h 1201093"/>
              <a:gd name="connsiteX9" fmla="*/ 78464 w 995882"/>
              <a:gd name="connsiteY9" fmla="*/ 552262 h 1201093"/>
              <a:gd name="connsiteX10" fmla="*/ 66392 w 995882"/>
              <a:gd name="connsiteY10" fmla="*/ 633743 h 1201093"/>
              <a:gd name="connsiteX11" fmla="*/ 15089 w 995882"/>
              <a:gd name="connsiteY11" fmla="*/ 715224 h 1201093"/>
              <a:gd name="connsiteX12" fmla="*/ 45268 w 995882"/>
              <a:gd name="connsiteY12" fmla="*/ 802741 h 1201093"/>
              <a:gd name="connsiteX13" fmla="*/ 21125 w 995882"/>
              <a:gd name="connsiteY13" fmla="*/ 787652 h 1201093"/>
              <a:gd name="connsiteX14" fmla="*/ 0 w 995882"/>
              <a:gd name="connsiteY14" fmla="*/ 811794 h 1201093"/>
              <a:gd name="connsiteX15" fmla="*/ 0 w 995882"/>
              <a:gd name="connsiteY15" fmla="*/ 838955 h 1201093"/>
              <a:gd name="connsiteX16" fmla="*/ 576404 w 995882"/>
              <a:gd name="connsiteY16" fmla="*/ 1170915 h 1201093"/>
              <a:gd name="connsiteX17" fmla="*/ 908365 w 995882"/>
              <a:gd name="connsiteY17" fmla="*/ 1201093 h 1201093"/>
              <a:gd name="connsiteX18" fmla="*/ 995882 w 995882"/>
              <a:gd name="connsiteY18" fmla="*/ 102606 h 1201093"/>
              <a:gd name="connsiteX19" fmla="*/ 223319 w 995882"/>
              <a:gd name="connsiteY19" fmla="*/ 0 h 1201093"/>
              <a:gd name="connsiteX0" fmla="*/ 223319 w 995882"/>
              <a:gd name="connsiteY0" fmla="*/ 0 h 1201093"/>
              <a:gd name="connsiteX1" fmla="*/ 199177 w 995882"/>
              <a:gd name="connsiteY1" fmla="*/ 172016 h 1201093"/>
              <a:gd name="connsiteX2" fmla="*/ 108642 w 995882"/>
              <a:gd name="connsiteY2" fmla="*/ 147873 h 1201093"/>
              <a:gd name="connsiteX3" fmla="*/ 75446 w 995882"/>
              <a:gd name="connsiteY3" fmla="*/ 223319 h 1201093"/>
              <a:gd name="connsiteX4" fmla="*/ 84499 w 995882"/>
              <a:gd name="connsiteY4" fmla="*/ 286693 h 1201093"/>
              <a:gd name="connsiteX5" fmla="*/ 66392 w 995882"/>
              <a:gd name="connsiteY5" fmla="*/ 344032 h 1201093"/>
              <a:gd name="connsiteX6" fmla="*/ 78464 w 995882"/>
              <a:gd name="connsiteY6" fmla="*/ 383264 h 1201093"/>
              <a:gd name="connsiteX7" fmla="*/ 132785 w 995882"/>
              <a:gd name="connsiteY7" fmla="*/ 510012 h 1201093"/>
              <a:gd name="connsiteX8" fmla="*/ 132785 w 995882"/>
              <a:gd name="connsiteY8" fmla="*/ 528119 h 1201093"/>
              <a:gd name="connsiteX9" fmla="*/ 78464 w 995882"/>
              <a:gd name="connsiteY9" fmla="*/ 552262 h 1201093"/>
              <a:gd name="connsiteX10" fmla="*/ 66392 w 995882"/>
              <a:gd name="connsiteY10" fmla="*/ 633743 h 1201093"/>
              <a:gd name="connsiteX11" fmla="*/ 15089 w 995882"/>
              <a:gd name="connsiteY11" fmla="*/ 715224 h 1201093"/>
              <a:gd name="connsiteX12" fmla="*/ 21125 w 995882"/>
              <a:gd name="connsiteY12" fmla="*/ 787652 h 1201093"/>
              <a:gd name="connsiteX13" fmla="*/ 0 w 995882"/>
              <a:gd name="connsiteY13" fmla="*/ 811794 h 1201093"/>
              <a:gd name="connsiteX14" fmla="*/ 0 w 995882"/>
              <a:gd name="connsiteY14" fmla="*/ 838955 h 1201093"/>
              <a:gd name="connsiteX15" fmla="*/ 576404 w 995882"/>
              <a:gd name="connsiteY15" fmla="*/ 1170915 h 1201093"/>
              <a:gd name="connsiteX16" fmla="*/ 908365 w 995882"/>
              <a:gd name="connsiteY16" fmla="*/ 1201093 h 1201093"/>
              <a:gd name="connsiteX17" fmla="*/ 995882 w 995882"/>
              <a:gd name="connsiteY17" fmla="*/ 102606 h 1201093"/>
              <a:gd name="connsiteX18" fmla="*/ 223319 w 995882"/>
              <a:gd name="connsiteY18" fmla="*/ 0 h 1201093"/>
              <a:gd name="connsiteX0" fmla="*/ 223319 w 991638"/>
              <a:gd name="connsiteY0" fmla="*/ 0 h 1201093"/>
              <a:gd name="connsiteX1" fmla="*/ 199177 w 991638"/>
              <a:gd name="connsiteY1" fmla="*/ 172016 h 1201093"/>
              <a:gd name="connsiteX2" fmla="*/ 108642 w 991638"/>
              <a:gd name="connsiteY2" fmla="*/ 147873 h 1201093"/>
              <a:gd name="connsiteX3" fmla="*/ 75446 w 991638"/>
              <a:gd name="connsiteY3" fmla="*/ 223319 h 1201093"/>
              <a:gd name="connsiteX4" fmla="*/ 84499 w 991638"/>
              <a:gd name="connsiteY4" fmla="*/ 286693 h 1201093"/>
              <a:gd name="connsiteX5" fmla="*/ 66392 w 991638"/>
              <a:gd name="connsiteY5" fmla="*/ 344032 h 1201093"/>
              <a:gd name="connsiteX6" fmla="*/ 78464 w 991638"/>
              <a:gd name="connsiteY6" fmla="*/ 383264 h 1201093"/>
              <a:gd name="connsiteX7" fmla="*/ 132785 w 991638"/>
              <a:gd name="connsiteY7" fmla="*/ 510012 h 1201093"/>
              <a:gd name="connsiteX8" fmla="*/ 132785 w 991638"/>
              <a:gd name="connsiteY8" fmla="*/ 528119 h 1201093"/>
              <a:gd name="connsiteX9" fmla="*/ 78464 w 991638"/>
              <a:gd name="connsiteY9" fmla="*/ 552262 h 1201093"/>
              <a:gd name="connsiteX10" fmla="*/ 66392 w 991638"/>
              <a:gd name="connsiteY10" fmla="*/ 633743 h 1201093"/>
              <a:gd name="connsiteX11" fmla="*/ 15089 w 991638"/>
              <a:gd name="connsiteY11" fmla="*/ 715224 h 1201093"/>
              <a:gd name="connsiteX12" fmla="*/ 21125 w 991638"/>
              <a:gd name="connsiteY12" fmla="*/ 787652 h 1201093"/>
              <a:gd name="connsiteX13" fmla="*/ 0 w 991638"/>
              <a:gd name="connsiteY13" fmla="*/ 811794 h 1201093"/>
              <a:gd name="connsiteX14" fmla="*/ 0 w 991638"/>
              <a:gd name="connsiteY14" fmla="*/ 838955 h 1201093"/>
              <a:gd name="connsiteX15" fmla="*/ 576404 w 991638"/>
              <a:gd name="connsiteY15" fmla="*/ 1170915 h 1201093"/>
              <a:gd name="connsiteX16" fmla="*/ 908365 w 991638"/>
              <a:gd name="connsiteY16" fmla="*/ 1201093 h 1201093"/>
              <a:gd name="connsiteX17" fmla="*/ 991638 w 991638"/>
              <a:gd name="connsiteY17" fmla="*/ 112071 h 1201093"/>
              <a:gd name="connsiteX18" fmla="*/ 223319 w 991638"/>
              <a:gd name="connsiteY18" fmla="*/ 0 h 1201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91638" h="1201093">
                <a:moveTo>
                  <a:pt x="223319" y="0"/>
                </a:moveTo>
                <a:lnTo>
                  <a:pt x="199177" y="172016"/>
                </a:lnTo>
                <a:lnTo>
                  <a:pt x="108642" y="147873"/>
                </a:lnTo>
                <a:lnTo>
                  <a:pt x="75446" y="223319"/>
                </a:lnTo>
                <a:lnTo>
                  <a:pt x="84499" y="286693"/>
                </a:lnTo>
                <a:lnTo>
                  <a:pt x="66392" y="344032"/>
                </a:lnTo>
                <a:lnTo>
                  <a:pt x="78464" y="383264"/>
                </a:lnTo>
                <a:lnTo>
                  <a:pt x="132785" y="510012"/>
                </a:lnTo>
                <a:lnTo>
                  <a:pt x="132785" y="528119"/>
                </a:lnTo>
                <a:lnTo>
                  <a:pt x="78464" y="552262"/>
                </a:lnTo>
                <a:lnTo>
                  <a:pt x="66392" y="633743"/>
                </a:lnTo>
                <a:lnTo>
                  <a:pt x="15089" y="715224"/>
                </a:lnTo>
                <a:lnTo>
                  <a:pt x="21125" y="787652"/>
                </a:lnTo>
                <a:lnTo>
                  <a:pt x="0" y="811794"/>
                </a:lnTo>
                <a:lnTo>
                  <a:pt x="0" y="838955"/>
                </a:lnTo>
                <a:lnTo>
                  <a:pt x="576404" y="1170915"/>
                </a:lnTo>
                <a:lnTo>
                  <a:pt x="908365" y="1201093"/>
                </a:lnTo>
                <a:lnTo>
                  <a:pt x="991638" y="112071"/>
                </a:lnTo>
                <a:lnTo>
                  <a:pt x="223319"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3" name="Freeform 12"/>
          <p:cNvSpPr/>
          <p:nvPr/>
        </p:nvSpPr>
        <p:spPr>
          <a:xfrm>
            <a:off x="2706688" y="3898900"/>
            <a:ext cx="1025525" cy="1106488"/>
          </a:xfrm>
          <a:custGeom>
            <a:avLst/>
            <a:gdLst>
              <a:gd name="connsiteX0" fmla="*/ 87517 w 1026059"/>
              <a:gd name="connsiteY0" fmla="*/ 0 h 1107540"/>
              <a:gd name="connsiteX1" fmla="*/ 0 w 1026059"/>
              <a:gd name="connsiteY1" fmla="*/ 1098487 h 1107540"/>
              <a:gd name="connsiteX2" fmla="*/ 165980 w 1026059"/>
              <a:gd name="connsiteY2" fmla="*/ 1107540 h 1107540"/>
              <a:gd name="connsiteX3" fmla="*/ 172016 w 1026059"/>
              <a:gd name="connsiteY3" fmla="*/ 1029077 h 1107540"/>
              <a:gd name="connsiteX4" fmla="*/ 416459 w 1026059"/>
              <a:gd name="connsiteY4" fmla="*/ 1032095 h 1107540"/>
              <a:gd name="connsiteX5" fmla="*/ 425513 w 1026059"/>
              <a:gd name="connsiteY5" fmla="*/ 992863 h 1107540"/>
              <a:gd name="connsiteX6" fmla="*/ 1010970 w 1026059"/>
              <a:gd name="connsiteY6" fmla="*/ 1020023 h 1107540"/>
              <a:gd name="connsiteX7" fmla="*/ 1026059 w 1026059"/>
              <a:gd name="connsiteY7" fmla="*/ 54321 h 1107540"/>
              <a:gd name="connsiteX8" fmla="*/ 377228 w 1026059"/>
              <a:gd name="connsiteY8" fmla="*/ 24142 h 1107540"/>
              <a:gd name="connsiteX9" fmla="*/ 238408 w 1026059"/>
              <a:gd name="connsiteY9" fmla="*/ 9053 h 1107540"/>
              <a:gd name="connsiteX10" fmla="*/ 87517 w 1026059"/>
              <a:gd name="connsiteY10" fmla="*/ 0 h 1107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6059" h="1107540">
                <a:moveTo>
                  <a:pt x="87517" y="0"/>
                </a:moveTo>
                <a:lnTo>
                  <a:pt x="0" y="1098487"/>
                </a:lnTo>
                <a:lnTo>
                  <a:pt x="165980" y="1107540"/>
                </a:lnTo>
                <a:lnTo>
                  <a:pt x="172016" y="1029077"/>
                </a:lnTo>
                <a:lnTo>
                  <a:pt x="416459" y="1032095"/>
                </a:lnTo>
                <a:lnTo>
                  <a:pt x="425513" y="992863"/>
                </a:lnTo>
                <a:lnTo>
                  <a:pt x="1010970" y="1020023"/>
                </a:lnTo>
                <a:lnTo>
                  <a:pt x="1026059" y="54321"/>
                </a:lnTo>
                <a:lnTo>
                  <a:pt x="377228" y="24142"/>
                </a:lnTo>
                <a:lnTo>
                  <a:pt x="238408" y="9053"/>
                </a:lnTo>
                <a:lnTo>
                  <a:pt x="87517"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4" name="Freeform 13"/>
          <p:cNvSpPr/>
          <p:nvPr/>
        </p:nvSpPr>
        <p:spPr>
          <a:xfrm>
            <a:off x="2792413" y="3116263"/>
            <a:ext cx="1096962" cy="839787"/>
          </a:xfrm>
          <a:custGeom>
            <a:avLst/>
            <a:gdLst>
              <a:gd name="connsiteX0" fmla="*/ 54321 w 1083398"/>
              <a:gd name="connsiteY0" fmla="*/ 0 h 838954"/>
              <a:gd name="connsiteX1" fmla="*/ 0 w 1083398"/>
              <a:gd name="connsiteY1" fmla="*/ 778598 h 838954"/>
              <a:gd name="connsiteX2" fmla="*/ 359121 w 1083398"/>
              <a:gd name="connsiteY2" fmla="*/ 811794 h 838954"/>
              <a:gd name="connsiteX3" fmla="*/ 926471 w 1083398"/>
              <a:gd name="connsiteY3" fmla="*/ 838954 h 838954"/>
              <a:gd name="connsiteX4" fmla="*/ 1071327 w 1083398"/>
              <a:gd name="connsiteY4" fmla="*/ 832919 h 838954"/>
              <a:gd name="connsiteX5" fmla="*/ 1083398 w 1083398"/>
              <a:gd name="connsiteY5" fmla="*/ 69410 h 838954"/>
              <a:gd name="connsiteX6" fmla="*/ 639778 w 1083398"/>
              <a:gd name="connsiteY6" fmla="*/ 45267 h 838954"/>
              <a:gd name="connsiteX7" fmla="*/ 416460 w 1083398"/>
              <a:gd name="connsiteY7" fmla="*/ 27160 h 838954"/>
              <a:gd name="connsiteX8" fmla="*/ 54321 w 1083398"/>
              <a:gd name="connsiteY8" fmla="*/ 0 h 838954"/>
              <a:gd name="connsiteX0" fmla="*/ 68618 w 1097695"/>
              <a:gd name="connsiteY0" fmla="*/ 0 h 838954"/>
              <a:gd name="connsiteX1" fmla="*/ 0 w 1097695"/>
              <a:gd name="connsiteY1" fmla="*/ 780977 h 838954"/>
              <a:gd name="connsiteX2" fmla="*/ 373418 w 1097695"/>
              <a:gd name="connsiteY2" fmla="*/ 811794 h 838954"/>
              <a:gd name="connsiteX3" fmla="*/ 940768 w 1097695"/>
              <a:gd name="connsiteY3" fmla="*/ 838954 h 838954"/>
              <a:gd name="connsiteX4" fmla="*/ 1085624 w 1097695"/>
              <a:gd name="connsiteY4" fmla="*/ 832919 h 838954"/>
              <a:gd name="connsiteX5" fmla="*/ 1097695 w 1097695"/>
              <a:gd name="connsiteY5" fmla="*/ 69410 h 838954"/>
              <a:gd name="connsiteX6" fmla="*/ 654075 w 1097695"/>
              <a:gd name="connsiteY6" fmla="*/ 45267 h 838954"/>
              <a:gd name="connsiteX7" fmla="*/ 430757 w 1097695"/>
              <a:gd name="connsiteY7" fmla="*/ 27160 h 838954"/>
              <a:gd name="connsiteX8" fmla="*/ 68618 w 1097695"/>
              <a:gd name="connsiteY8" fmla="*/ 0 h 838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695" h="838954">
                <a:moveTo>
                  <a:pt x="68618" y="0"/>
                </a:moveTo>
                <a:lnTo>
                  <a:pt x="0" y="780977"/>
                </a:lnTo>
                <a:lnTo>
                  <a:pt x="373418" y="811794"/>
                </a:lnTo>
                <a:lnTo>
                  <a:pt x="940768" y="838954"/>
                </a:lnTo>
                <a:lnTo>
                  <a:pt x="1085624" y="832919"/>
                </a:lnTo>
                <a:lnTo>
                  <a:pt x="1097695" y="69410"/>
                </a:lnTo>
                <a:lnTo>
                  <a:pt x="654075" y="45267"/>
                </a:lnTo>
                <a:lnTo>
                  <a:pt x="430757" y="27160"/>
                </a:lnTo>
                <a:lnTo>
                  <a:pt x="68618"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5" name="Freeform 14"/>
          <p:cNvSpPr/>
          <p:nvPr/>
        </p:nvSpPr>
        <p:spPr>
          <a:xfrm>
            <a:off x="2573338" y="2325688"/>
            <a:ext cx="1047750" cy="850900"/>
          </a:xfrm>
          <a:custGeom>
            <a:avLst/>
            <a:gdLst>
              <a:gd name="connsiteX0" fmla="*/ 81481 w 1047184"/>
              <a:gd name="connsiteY0" fmla="*/ 0 h 851025"/>
              <a:gd name="connsiteX1" fmla="*/ 12071 w 1047184"/>
              <a:gd name="connsiteY1" fmla="*/ 576404 h 851025"/>
              <a:gd name="connsiteX2" fmla="*/ 0 w 1047184"/>
              <a:gd name="connsiteY2" fmla="*/ 751437 h 851025"/>
              <a:gd name="connsiteX3" fmla="*/ 289711 w 1047184"/>
              <a:gd name="connsiteY3" fmla="*/ 796705 h 851025"/>
              <a:gd name="connsiteX4" fmla="*/ 1017006 w 1047184"/>
              <a:gd name="connsiteY4" fmla="*/ 851025 h 851025"/>
              <a:gd name="connsiteX5" fmla="*/ 1047184 w 1047184"/>
              <a:gd name="connsiteY5" fmla="*/ 78463 h 851025"/>
              <a:gd name="connsiteX6" fmla="*/ 81481 w 1047184"/>
              <a:gd name="connsiteY6" fmla="*/ 0 h 85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184" h="851025">
                <a:moveTo>
                  <a:pt x="81481" y="0"/>
                </a:moveTo>
                <a:lnTo>
                  <a:pt x="12071" y="576404"/>
                </a:lnTo>
                <a:lnTo>
                  <a:pt x="0" y="751437"/>
                </a:lnTo>
                <a:lnTo>
                  <a:pt x="289711" y="796705"/>
                </a:lnTo>
                <a:lnTo>
                  <a:pt x="1017006" y="851025"/>
                </a:lnTo>
                <a:lnTo>
                  <a:pt x="1047184" y="78463"/>
                </a:lnTo>
                <a:lnTo>
                  <a:pt x="81481"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6" name="Freeform 15"/>
          <p:cNvSpPr/>
          <p:nvPr/>
        </p:nvSpPr>
        <p:spPr>
          <a:xfrm>
            <a:off x="2085975" y="1474788"/>
            <a:ext cx="1574800" cy="952500"/>
          </a:xfrm>
          <a:custGeom>
            <a:avLst/>
            <a:gdLst>
              <a:gd name="connsiteX0" fmla="*/ 27160 w 1572285"/>
              <a:gd name="connsiteY0" fmla="*/ 0 h 944578"/>
              <a:gd name="connsiteX1" fmla="*/ 24142 w 1572285"/>
              <a:gd name="connsiteY1" fmla="*/ 63374 h 944578"/>
              <a:gd name="connsiteX2" fmla="*/ 0 w 1572285"/>
              <a:gd name="connsiteY2" fmla="*/ 129766 h 944578"/>
              <a:gd name="connsiteX3" fmla="*/ 12071 w 1572285"/>
              <a:gd name="connsiteY3" fmla="*/ 301782 h 944578"/>
              <a:gd name="connsiteX4" fmla="*/ 69410 w 1572285"/>
              <a:gd name="connsiteY4" fmla="*/ 374210 h 944578"/>
              <a:gd name="connsiteX5" fmla="*/ 93552 w 1572285"/>
              <a:gd name="connsiteY5" fmla="*/ 422495 h 944578"/>
              <a:gd name="connsiteX6" fmla="*/ 132784 w 1572285"/>
              <a:gd name="connsiteY6" fmla="*/ 455691 h 944578"/>
              <a:gd name="connsiteX7" fmla="*/ 162962 w 1572285"/>
              <a:gd name="connsiteY7" fmla="*/ 485869 h 944578"/>
              <a:gd name="connsiteX8" fmla="*/ 135802 w 1572285"/>
              <a:gd name="connsiteY8" fmla="*/ 567350 h 944578"/>
              <a:gd name="connsiteX9" fmla="*/ 144855 w 1572285"/>
              <a:gd name="connsiteY9" fmla="*/ 618653 h 944578"/>
              <a:gd name="connsiteX10" fmla="*/ 111659 w 1572285"/>
              <a:gd name="connsiteY10" fmla="*/ 645814 h 944578"/>
              <a:gd name="connsiteX11" fmla="*/ 117695 w 1572285"/>
              <a:gd name="connsiteY11" fmla="*/ 679010 h 944578"/>
              <a:gd name="connsiteX12" fmla="*/ 190122 w 1572285"/>
              <a:gd name="connsiteY12" fmla="*/ 675992 h 944578"/>
              <a:gd name="connsiteX13" fmla="*/ 208229 w 1572285"/>
              <a:gd name="connsiteY13" fmla="*/ 739366 h 944578"/>
              <a:gd name="connsiteX14" fmla="*/ 214265 w 1572285"/>
              <a:gd name="connsiteY14" fmla="*/ 775580 h 944578"/>
              <a:gd name="connsiteX15" fmla="*/ 235390 w 1572285"/>
              <a:gd name="connsiteY15" fmla="*/ 817830 h 944578"/>
              <a:gd name="connsiteX16" fmla="*/ 235390 w 1572285"/>
              <a:gd name="connsiteY16" fmla="*/ 848008 h 944578"/>
              <a:gd name="connsiteX17" fmla="*/ 307817 w 1572285"/>
              <a:gd name="connsiteY17" fmla="*/ 935525 h 944578"/>
              <a:gd name="connsiteX18" fmla="*/ 404388 w 1572285"/>
              <a:gd name="connsiteY18" fmla="*/ 917418 h 944578"/>
              <a:gd name="connsiteX19" fmla="*/ 422495 w 1572285"/>
              <a:gd name="connsiteY19" fmla="*/ 938542 h 944578"/>
              <a:gd name="connsiteX20" fmla="*/ 506994 w 1572285"/>
              <a:gd name="connsiteY20" fmla="*/ 899311 h 944578"/>
              <a:gd name="connsiteX21" fmla="*/ 546225 w 1572285"/>
              <a:gd name="connsiteY21" fmla="*/ 944578 h 944578"/>
              <a:gd name="connsiteX22" fmla="*/ 564332 w 1572285"/>
              <a:gd name="connsiteY22" fmla="*/ 844990 h 944578"/>
              <a:gd name="connsiteX23" fmla="*/ 1530035 w 1572285"/>
              <a:gd name="connsiteY23" fmla="*/ 935525 h 944578"/>
              <a:gd name="connsiteX24" fmla="*/ 1572285 w 1572285"/>
              <a:gd name="connsiteY24" fmla="*/ 190123 h 944578"/>
              <a:gd name="connsiteX25" fmla="*/ 1189021 w 1572285"/>
              <a:gd name="connsiteY25" fmla="*/ 156927 h 944578"/>
              <a:gd name="connsiteX26" fmla="*/ 1007952 w 1572285"/>
              <a:gd name="connsiteY26" fmla="*/ 141837 h 944578"/>
              <a:gd name="connsiteX27" fmla="*/ 908364 w 1572285"/>
              <a:gd name="connsiteY27" fmla="*/ 138820 h 944578"/>
              <a:gd name="connsiteX28" fmla="*/ 742384 w 1572285"/>
              <a:gd name="connsiteY28" fmla="*/ 111659 h 944578"/>
              <a:gd name="connsiteX29" fmla="*/ 597528 w 1572285"/>
              <a:gd name="connsiteY29" fmla="*/ 93552 h 944578"/>
              <a:gd name="connsiteX30" fmla="*/ 27160 w 1572285"/>
              <a:gd name="connsiteY30" fmla="*/ 0 h 944578"/>
              <a:gd name="connsiteX0" fmla="*/ 27160 w 1572285"/>
              <a:gd name="connsiteY0" fmla="*/ 0 h 944594"/>
              <a:gd name="connsiteX1" fmla="*/ 24142 w 1572285"/>
              <a:gd name="connsiteY1" fmla="*/ 63374 h 944594"/>
              <a:gd name="connsiteX2" fmla="*/ 0 w 1572285"/>
              <a:gd name="connsiteY2" fmla="*/ 129766 h 944594"/>
              <a:gd name="connsiteX3" fmla="*/ 12071 w 1572285"/>
              <a:gd name="connsiteY3" fmla="*/ 301782 h 944594"/>
              <a:gd name="connsiteX4" fmla="*/ 69410 w 1572285"/>
              <a:gd name="connsiteY4" fmla="*/ 374210 h 944594"/>
              <a:gd name="connsiteX5" fmla="*/ 93552 w 1572285"/>
              <a:gd name="connsiteY5" fmla="*/ 422495 h 944594"/>
              <a:gd name="connsiteX6" fmla="*/ 132784 w 1572285"/>
              <a:gd name="connsiteY6" fmla="*/ 455691 h 944594"/>
              <a:gd name="connsiteX7" fmla="*/ 162962 w 1572285"/>
              <a:gd name="connsiteY7" fmla="*/ 485869 h 944594"/>
              <a:gd name="connsiteX8" fmla="*/ 135802 w 1572285"/>
              <a:gd name="connsiteY8" fmla="*/ 567350 h 944594"/>
              <a:gd name="connsiteX9" fmla="*/ 144855 w 1572285"/>
              <a:gd name="connsiteY9" fmla="*/ 618653 h 944594"/>
              <a:gd name="connsiteX10" fmla="*/ 111659 w 1572285"/>
              <a:gd name="connsiteY10" fmla="*/ 645814 h 944594"/>
              <a:gd name="connsiteX11" fmla="*/ 117695 w 1572285"/>
              <a:gd name="connsiteY11" fmla="*/ 679010 h 944594"/>
              <a:gd name="connsiteX12" fmla="*/ 190122 w 1572285"/>
              <a:gd name="connsiteY12" fmla="*/ 675992 h 944594"/>
              <a:gd name="connsiteX13" fmla="*/ 208229 w 1572285"/>
              <a:gd name="connsiteY13" fmla="*/ 739366 h 944594"/>
              <a:gd name="connsiteX14" fmla="*/ 214265 w 1572285"/>
              <a:gd name="connsiteY14" fmla="*/ 775580 h 944594"/>
              <a:gd name="connsiteX15" fmla="*/ 235390 w 1572285"/>
              <a:gd name="connsiteY15" fmla="*/ 817830 h 944594"/>
              <a:gd name="connsiteX16" fmla="*/ 235390 w 1572285"/>
              <a:gd name="connsiteY16" fmla="*/ 848008 h 944594"/>
              <a:gd name="connsiteX17" fmla="*/ 307817 w 1572285"/>
              <a:gd name="connsiteY17" fmla="*/ 935525 h 944594"/>
              <a:gd name="connsiteX18" fmla="*/ 404388 w 1572285"/>
              <a:gd name="connsiteY18" fmla="*/ 917418 h 944594"/>
              <a:gd name="connsiteX19" fmla="*/ 422495 w 1572285"/>
              <a:gd name="connsiteY19" fmla="*/ 938542 h 944594"/>
              <a:gd name="connsiteX20" fmla="*/ 506994 w 1572285"/>
              <a:gd name="connsiteY20" fmla="*/ 899311 h 944594"/>
              <a:gd name="connsiteX21" fmla="*/ 557802 w 1572285"/>
              <a:gd name="connsiteY21" fmla="*/ 944594 h 944594"/>
              <a:gd name="connsiteX22" fmla="*/ 564332 w 1572285"/>
              <a:gd name="connsiteY22" fmla="*/ 844990 h 944594"/>
              <a:gd name="connsiteX23" fmla="*/ 1530035 w 1572285"/>
              <a:gd name="connsiteY23" fmla="*/ 935525 h 944594"/>
              <a:gd name="connsiteX24" fmla="*/ 1572285 w 1572285"/>
              <a:gd name="connsiteY24" fmla="*/ 190123 h 944594"/>
              <a:gd name="connsiteX25" fmla="*/ 1189021 w 1572285"/>
              <a:gd name="connsiteY25" fmla="*/ 156927 h 944594"/>
              <a:gd name="connsiteX26" fmla="*/ 1007952 w 1572285"/>
              <a:gd name="connsiteY26" fmla="*/ 141837 h 944594"/>
              <a:gd name="connsiteX27" fmla="*/ 908364 w 1572285"/>
              <a:gd name="connsiteY27" fmla="*/ 138820 h 944594"/>
              <a:gd name="connsiteX28" fmla="*/ 742384 w 1572285"/>
              <a:gd name="connsiteY28" fmla="*/ 111659 h 944594"/>
              <a:gd name="connsiteX29" fmla="*/ 597528 w 1572285"/>
              <a:gd name="connsiteY29" fmla="*/ 93552 h 944594"/>
              <a:gd name="connsiteX30" fmla="*/ 27160 w 1572285"/>
              <a:gd name="connsiteY30"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71625 w 1574500"/>
              <a:gd name="connsiteY4" fmla="*/ 374210 h 944594"/>
              <a:gd name="connsiteX5" fmla="*/ 95767 w 1574500"/>
              <a:gd name="connsiteY5" fmla="*/ 422495 h 944594"/>
              <a:gd name="connsiteX6" fmla="*/ 134999 w 1574500"/>
              <a:gd name="connsiteY6" fmla="*/ 455691 h 944594"/>
              <a:gd name="connsiteX7" fmla="*/ 165177 w 1574500"/>
              <a:gd name="connsiteY7" fmla="*/ 485869 h 944594"/>
              <a:gd name="connsiteX8" fmla="*/ 138017 w 1574500"/>
              <a:gd name="connsiteY8" fmla="*/ 567350 h 944594"/>
              <a:gd name="connsiteX9" fmla="*/ 147070 w 1574500"/>
              <a:gd name="connsiteY9" fmla="*/ 618653 h 944594"/>
              <a:gd name="connsiteX10" fmla="*/ 113874 w 1574500"/>
              <a:gd name="connsiteY10" fmla="*/ 645814 h 944594"/>
              <a:gd name="connsiteX11" fmla="*/ 119910 w 1574500"/>
              <a:gd name="connsiteY11" fmla="*/ 679010 h 944594"/>
              <a:gd name="connsiteX12" fmla="*/ 192337 w 1574500"/>
              <a:gd name="connsiteY12" fmla="*/ 675992 h 944594"/>
              <a:gd name="connsiteX13" fmla="*/ 210444 w 1574500"/>
              <a:gd name="connsiteY13" fmla="*/ 739366 h 944594"/>
              <a:gd name="connsiteX14" fmla="*/ 216480 w 1574500"/>
              <a:gd name="connsiteY14" fmla="*/ 775580 h 944594"/>
              <a:gd name="connsiteX15" fmla="*/ 237605 w 1574500"/>
              <a:gd name="connsiteY15" fmla="*/ 817830 h 944594"/>
              <a:gd name="connsiteX16" fmla="*/ 237605 w 1574500"/>
              <a:gd name="connsiteY16" fmla="*/ 848008 h 944594"/>
              <a:gd name="connsiteX17" fmla="*/ 310032 w 1574500"/>
              <a:gd name="connsiteY17" fmla="*/ 935525 h 944594"/>
              <a:gd name="connsiteX18" fmla="*/ 406603 w 1574500"/>
              <a:gd name="connsiteY18" fmla="*/ 917418 h 944594"/>
              <a:gd name="connsiteX19" fmla="*/ 424710 w 1574500"/>
              <a:gd name="connsiteY19" fmla="*/ 938542 h 944594"/>
              <a:gd name="connsiteX20" fmla="*/ 509209 w 1574500"/>
              <a:gd name="connsiteY20" fmla="*/ 899311 h 944594"/>
              <a:gd name="connsiteX21" fmla="*/ 560017 w 1574500"/>
              <a:gd name="connsiteY21" fmla="*/ 944594 h 944594"/>
              <a:gd name="connsiteX22" fmla="*/ 566547 w 1574500"/>
              <a:gd name="connsiteY22" fmla="*/ 844990 h 944594"/>
              <a:gd name="connsiteX23" fmla="*/ 1532250 w 1574500"/>
              <a:gd name="connsiteY23" fmla="*/ 935525 h 944594"/>
              <a:gd name="connsiteX24" fmla="*/ 1574500 w 1574500"/>
              <a:gd name="connsiteY24" fmla="*/ 190123 h 944594"/>
              <a:gd name="connsiteX25" fmla="*/ 1191236 w 1574500"/>
              <a:gd name="connsiteY25" fmla="*/ 156927 h 944594"/>
              <a:gd name="connsiteX26" fmla="*/ 1010167 w 1574500"/>
              <a:gd name="connsiteY26" fmla="*/ 141837 h 944594"/>
              <a:gd name="connsiteX27" fmla="*/ 910579 w 1574500"/>
              <a:gd name="connsiteY27" fmla="*/ 138820 h 944594"/>
              <a:gd name="connsiteX28" fmla="*/ 744599 w 1574500"/>
              <a:gd name="connsiteY28" fmla="*/ 111659 h 944594"/>
              <a:gd name="connsiteX29" fmla="*/ 599743 w 1574500"/>
              <a:gd name="connsiteY29" fmla="*/ 93552 h 944594"/>
              <a:gd name="connsiteX30" fmla="*/ 29375 w 1574500"/>
              <a:gd name="connsiteY30"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95767 w 1574500"/>
              <a:gd name="connsiteY4" fmla="*/ 422495 h 944594"/>
              <a:gd name="connsiteX5" fmla="*/ 134999 w 1574500"/>
              <a:gd name="connsiteY5" fmla="*/ 455691 h 944594"/>
              <a:gd name="connsiteX6" fmla="*/ 165177 w 1574500"/>
              <a:gd name="connsiteY6" fmla="*/ 485869 h 944594"/>
              <a:gd name="connsiteX7" fmla="*/ 138017 w 1574500"/>
              <a:gd name="connsiteY7" fmla="*/ 567350 h 944594"/>
              <a:gd name="connsiteX8" fmla="*/ 147070 w 1574500"/>
              <a:gd name="connsiteY8" fmla="*/ 618653 h 944594"/>
              <a:gd name="connsiteX9" fmla="*/ 113874 w 1574500"/>
              <a:gd name="connsiteY9" fmla="*/ 645814 h 944594"/>
              <a:gd name="connsiteX10" fmla="*/ 119910 w 1574500"/>
              <a:gd name="connsiteY10" fmla="*/ 679010 h 944594"/>
              <a:gd name="connsiteX11" fmla="*/ 192337 w 1574500"/>
              <a:gd name="connsiteY11" fmla="*/ 675992 h 944594"/>
              <a:gd name="connsiteX12" fmla="*/ 210444 w 1574500"/>
              <a:gd name="connsiteY12" fmla="*/ 739366 h 944594"/>
              <a:gd name="connsiteX13" fmla="*/ 216480 w 1574500"/>
              <a:gd name="connsiteY13" fmla="*/ 775580 h 944594"/>
              <a:gd name="connsiteX14" fmla="*/ 237605 w 1574500"/>
              <a:gd name="connsiteY14" fmla="*/ 817830 h 944594"/>
              <a:gd name="connsiteX15" fmla="*/ 237605 w 1574500"/>
              <a:gd name="connsiteY15" fmla="*/ 848008 h 944594"/>
              <a:gd name="connsiteX16" fmla="*/ 310032 w 1574500"/>
              <a:gd name="connsiteY16" fmla="*/ 935525 h 944594"/>
              <a:gd name="connsiteX17" fmla="*/ 406603 w 1574500"/>
              <a:gd name="connsiteY17" fmla="*/ 917418 h 944594"/>
              <a:gd name="connsiteX18" fmla="*/ 424710 w 1574500"/>
              <a:gd name="connsiteY18" fmla="*/ 938542 h 944594"/>
              <a:gd name="connsiteX19" fmla="*/ 509209 w 1574500"/>
              <a:gd name="connsiteY19" fmla="*/ 899311 h 944594"/>
              <a:gd name="connsiteX20" fmla="*/ 560017 w 1574500"/>
              <a:gd name="connsiteY20" fmla="*/ 944594 h 944594"/>
              <a:gd name="connsiteX21" fmla="*/ 566547 w 1574500"/>
              <a:gd name="connsiteY21" fmla="*/ 844990 h 944594"/>
              <a:gd name="connsiteX22" fmla="*/ 1532250 w 1574500"/>
              <a:gd name="connsiteY22" fmla="*/ 935525 h 944594"/>
              <a:gd name="connsiteX23" fmla="*/ 1574500 w 1574500"/>
              <a:gd name="connsiteY23" fmla="*/ 190123 h 944594"/>
              <a:gd name="connsiteX24" fmla="*/ 1191236 w 1574500"/>
              <a:gd name="connsiteY24" fmla="*/ 156927 h 944594"/>
              <a:gd name="connsiteX25" fmla="*/ 1010167 w 1574500"/>
              <a:gd name="connsiteY25" fmla="*/ 141837 h 944594"/>
              <a:gd name="connsiteX26" fmla="*/ 910579 w 1574500"/>
              <a:gd name="connsiteY26" fmla="*/ 138820 h 944594"/>
              <a:gd name="connsiteX27" fmla="*/ 744599 w 1574500"/>
              <a:gd name="connsiteY27" fmla="*/ 111659 h 944594"/>
              <a:gd name="connsiteX28" fmla="*/ 599743 w 1574500"/>
              <a:gd name="connsiteY28" fmla="*/ 93552 h 944594"/>
              <a:gd name="connsiteX29" fmla="*/ 29375 w 1574500"/>
              <a:gd name="connsiteY29"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95767 w 1574500"/>
              <a:gd name="connsiteY4" fmla="*/ 422495 h 944594"/>
              <a:gd name="connsiteX5" fmla="*/ 165177 w 1574500"/>
              <a:gd name="connsiteY5" fmla="*/ 485869 h 944594"/>
              <a:gd name="connsiteX6" fmla="*/ 138017 w 1574500"/>
              <a:gd name="connsiteY6" fmla="*/ 567350 h 944594"/>
              <a:gd name="connsiteX7" fmla="*/ 147070 w 1574500"/>
              <a:gd name="connsiteY7" fmla="*/ 618653 h 944594"/>
              <a:gd name="connsiteX8" fmla="*/ 113874 w 1574500"/>
              <a:gd name="connsiteY8" fmla="*/ 645814 h 944594"/>
              <a:gd name="connsiteX9" fmla="*/ 119910 w 1574500"/>
              <a:gd name="connsiteY9" fmla="*/ 679010 h 944594"/>
              <a:gd name="connsiteX10" fmla="*/ 192337 w 1574500"/>
              <a:gd name="connsiteY10" fmla="*/ 675992 h 944594"/>
              <a:gd name="connsiteX11" fmla="*/ 210444 w 1574500"/>
              <a:gd name="connsiteY11" fmla="*/ 739366 h 944594"/>
              <a:gd name="connsiteX12" fmla="*/ 216480 w 1574500"/>
              <a:gd name="connsiteY12" fmla="*/ 775580 h 944594"/>
              <a:gd name="connsiteX13" fmla="*/ 237605 w 1574500"/>
              <a:gd name="connsiteY13" fmla="*/ 817830 h 944594"/>
              <a:gd name="connsiteX14" fmla="*/ 237605 w 1574500"/>
              <a:gd name="connsiteY14" fmla="*/ 848008 h 944594"/>
              <a:gd name="connsiteX15" fmla="*/ 310032 w 1574500"/>
              <a:gd name="connsiteY15" fmla="*/ 935525 h 944594"/>
              <a:gd name="connsiteX16" fmla="*/ 406603 w 1574500"/>
              <a:gd name="connsiteY16" fmla="*/ 917418 h 944594"/>
              <a:gd name="connsiteX17" fmla="*/ 424710 w 1574500"/>
              <a:gd name="connsiteY17" fmla="*/ 938542 h 944594"/>
              <a:gd name="connsiteX18" fmla="*/ 509209 w 1574500"/>
              <a:gd name="connsiteY18" fmla="*/ 899311 h 944594"/>
              <a:gd name="connsiteX19" fmla="*/ 560017 w 1574500"/>
              <a:gd name="connsiteY19" fmla="*/ 944594 h 944594"/>
              <a:gd name="connsiteX20" fmla="*/ 566547 w 1574500"/>
              <a:gd name="connsiteY20" fmla="*/ 844990 h 944594"/>
              <a:gd name="connsiteX21" fmla="*/ 1532250 w 1574500"/>
              <a:gd name="connsiteY21" fmla="*/ 935525 h 944594"/>
              <a:gd name="connsiteX22" fmla="*/ 1574500 w 1574500"/>
              <a:gd name="connsiteY22" fmla="*/ 190123 h 944594"/>
              <a:gd name="connsiteX23" fmla="*/ 1191236 w 1574500"/>
              <a:gd name="connsiteY23" fmla="*/ 156927 h 944594"/>
              <a:gd name="connsiteX24" fmla="*/ 1010167 w 1574500"/>
              <a:gd name="connsiteY24" fmla="*/ 141837 h 944594"/>
              <a:gd name="connsiteX25" fmla="*/ 910579 w 1574500"/>
              <a:gd name="connsiteY25" fmla="*/ 138820 h 944594"/>
              <a:gd name="connsiteX26" fmla="*/ 744599 w 1574500"/>
              <a:gd name="connsiteY26" fmla="*/ 111659 h 944594"/>
              <a:gd name="connsiteX27" fmla="*/ 599743 w 1574500"/>
              <a:gd name="connsiteY27" fmla="*/ 93552 h 944594"/>
              <a:gd name="connsiteX28" fmla="*/ 29375 w 1574500"/>
              <a:gd name="connsiteY28"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86191 w 1574500"/>
              <a:gd name="connsiteY4" fmla="*/ 429646 h 944594"/>
              <a:gd name="connsiteX5" fmla="*/ 165177 w 1574500"/>
              <a:gd name="connsiteY5" fmla="*/ 485869 h 944594"/>
              <a:gd name="connsiteX6" fmla="*/ 138017 w 1574500"/>
              <a:gd name="connsiteY6" fmla="*/ 567350 h 944594"/>
              <a:gd name="connsiteX7" fmla="*/ 147070 w 1574500"/>
              <a:gd name="connsiteY7" fmla="*/ 618653 h 944594"/>
              <a:gd name="connsiteX8" fmla="*/ 113874 w 1574500"/>
              <a:gd name="connsiteY8" fmla="*/ 645814 h 944594"/>
              <a:gd name="connsiteX9" fmla="*/ 119910 w 1574500"/>
              <a:gd name="connsiteY9" fmla="*/ 679010 h 944594"/>
              <a:gd name="connsiteX10" fmla="*/ 192337 w 1574500"/>
              <a:gd name="connsiteY10" fmla="*/ 675992 h 944594"/>
              <a:gd name="connsiteX11" fmla="*/ 210444 w 1574500"/>
              <a:gd name="connsiteY11" fmla="*/ 739366 h 944594"/>
              <a:gd name="connsiteX12" fmla="*/ 216480 w 1574500"/>
              <a:gd name="connsiteY12" fmla="*/ 775580 h 944594"/>
              <a:gd name="connsiteX13" fmla="*/ 237605 w 1574500"/>
              <a:gd name="connsiteY13" fmla="*/ 817830 h 944594"/>
              <a:gd name="connsiteX14" fmla="*/ 237605 w 1574500"/>
              <a:gd name="connsiteY14" fmla="*/ 848008 h 944594"/>
              <a:gd name="connsiteX15" fmla="*/ 310032 w 1574500"/>
              <a:gd name="connsiteY15" fmla="*/ 935525 h 944594"/>
              <a:gd name="connsiteX16" fmla="*/ 406603 w 1574500"/>
              <a:gd name="connsiteY16" fmla="*/ 917418 h 944594"/>
              <a:gd name="connsiteX17" fmla="*/ 424710 w 1574500"/>
              <a:gd name="connsiteY17" fmla="*/ 938542 h 944594"/>
              <a:gd name="connsiteX18" fmla="*/ 509209 w 1574500"/>
              <a:gd name="connsiteY18" fmla="*/ 899311 h 944594"/>
              <a:gd name="connsiteX19" fmla="*/ 560017 w 1574500"/>
              <a:gd name="connsiteY19" fmla="*/ 944594 h 944594"/>
              <a:gd name="connsiteX20" fmla="*/ 566547 w 1574500"/>
              <a:gd name="connsiteY20" fmla="*/ 844990 h 944594"/>
              <a:gd name="connsiteX21" fmla="*/ 1532250 w 1574500"/>
              <a:gd name="connsiteY21" fmla="*/ 935525 h 944594"/>
              <a:gd name="connsiteX22" fmla="*/ 1574500 w 1574500"/>
              <a:gd name="connsiteY22" fmla="*/ 190123 h 944594"/>
              <a:gd name="connsiteX23" fmla="*/ 1191236 w 1574500"/>
              <a:gd name="connsiteY23" fmla="*/ 156927 h 944594"/>
              <a:gd name="connsiteX24" fmla="*/ 1010167 w 1574500"/>
              <a:gd name="connsiteY24" fmla="*/ 141837 h 944594"/>
              <a:gd name="connsiteX25" fmla="*/ 910579 w 1574500"/>
              <a:gd name="connsiteY25" fmla="*/ 138820 h 944594"/>
              <a:gd name="connsiteX26" fmla="*/ 744599 w 1574500"/>
              <a:gd name="connsiteY26" fmla="*/ 111659 h 944594"/>
              <a:gd name="connsiteX27" fmla="*/ 599743 w 1574500"/>
              <a:gd name="connsiteY27" fmla="*/ 93552 h 944594"/>
              <a:gd name="connsiteX28" fmla="*/ 29375 w 1574500"/>
              <a:gd name="connsiteY28"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86191 w 1574500"/>
              <a:gd name="connsiteY4" fmla="*/ 429646 h 944594"/>
              <a:gd name="connsiteX5" fmla="*/ 148421 w 1574500"/>
              <a:gd name="connsiteY5" fmla="*/ 485877 h 944594"/>
              <a:gd name="connsiteX6" fmla="*/ 138017 w 1574500"/>
              <a:gd name="connsiteY6" fmla="*/ 567350 h 944594"/>
              <a:gd name="connsiteX7" fmla="*/ 147070 w 1574500"/>
              <a:gd name="connsiteY7" fmla="*/ 618653 h 944594"/>
              <a:gd name="connsiteX8" fmla="*/ 113874 w 1574500"/>
              <a:gd name="connsiteY8" fmla="*/ 645814 h 944594"/>
              <a:gd name="connsiteX9" fmla="*/ 119910 w 1574500"/>
              <a:gd name="connsiteY9" fmla="*/ 679010 h 944594"/>
              <a:gd name="connsiteX10" fmla="*/ 192337 w 1574500"/>
              <a:gd name="connsiteY10" fmla="*/ 675992 h 944594"/>
              <a:gd name="connsiteX11" fmla="*/ 210444 w 1574500"/>
              <a:gd name="connsiteY11" fmla="*/ 739366 h 944594"/>
              <a:gd name="connsiteX12" fmla="*/ 216480 w 1574500"/>
              <a:gd name="connsiteY12" fmla="*/ 775580 h 944594"/>
              <a:gd name="connsiteX13" fmla="*/ 237605 w 1574500"/>
              <a:gd name="connsiteY13" fmla="*/ 817830 h 944594"/>
              <a:gd name="connsiteX14" fmla="*/ 237605 w 1574500"/>
              <a:gd name="connsiteY14" fmla="*/ 848008 h 944594"/>
              <a:gd name="connsiteX15" fmla="*/ 310032 w 1574500"/>
              <a:gd name="connsiteY15" fmla="*/ 935525 h 944594"/>
              <a:gd name="connsiteX16" fmla="*/ 406603 w 1574500"/>
              <a:gd name="connsiteY16" fmla="*/ 917418 h 944594"/>
              <a:gd name="connsiteX17" fmla="*/ 424710 w 1574500"/>
              <a:gd name="connsiteY17" fmla="*/ 938542 h 944594"/>
              <a:gd name="connsiteX18" fmla="*/ 509209 w 1574500"/>
              <a:gd name="connsiteY18" fmla="*/ 899311 h 944594"/>
              <a:gd name="connsiteX19" fmla="*/ 560017 w 1574500"/>
              <a:gd name="connsiteY19" fmla="*/ 944594 h 944594"/>
              <a:gd name="connsiteX20" fmla="*/ 566547 w 1574500"/>
              <a:gd name="connsiteY20" fmla="*/ 844990 h 944594"/>
              <a:gd name="connsiteX21" fmla="*/ 1532250 w 1574500"/>
              <a:gd name="connsiteY21" fmla="*/ 935525 h 944594"/>
              <a:gd name="connsiteX22" fmla="*/ 1574500 w 1574500"/>
              <a:gd name="connsiteY22" fmla="*/ 190123 h 944594"/>
              <a:gd name="connsiteX23" fmla="*/ 1191236 w 1574500"/>
              <a:gd name="connsiteY23" fmla="*/ 156927 h 944594"/>
              <a:gd name="connsiteX24" fmla="*/ 1010167 w 1574500"/>
              <a:gd name="connsiteY24" fmla="*/ 141837 h 944594"/>
              <a:gd name="connsiteX25" fmla="*/ 910579 w 1574500"/>
              <a:gd name="connsiteY25" fmla="*/ 138820 h 944594"/>
              <a:gd name="connsiteX26" fmla="*/ 744599 w 1574500"/>
              <a:gd name="connsiteY26" fmla="*/ 111659 h 944594"/>
              <a:gd name="connsiteX27" fmla="*/ 599743 w 1574500"/>
              <a:gd name="connsiteY27" fmla="*/ 93552 h 944594"/>
              <a:gd name="connsiteX28" fmla="*/ 29375 w 1574500"/>
              <a:gd name="connsiteY28"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86191 w 1574500"/>
              <a:gd name="connsiteY4" fmla="*/ 429646 h 944594"/>
              <a:gd name="connsiteX5" fmla="*/ 148421 w 1574500"/>
              <a:gd name="connsiteY5" fmla="*/ 485877 h 944594"/>
              <a:gd name="connsiteX6" fmla="*/ 123656 w 1574500"/>
              <a:gd name="connsiteY6" fmla="*/ 567360 h 944594"/>
              <a:gd name="connsiteX7" fmla="*/ 147070 w 1574500"/>
              <a:gd name="connsiteY7" fmla="*/ 618653 h 944594"/>
              <a:gd name="connsiteX8" fmla="*/ 113874 w 1574500"/>
              <a:gd name="connsiteY8" fmla="*/ 645814 h 944594"/>
              <a:gd name="connsiteX9" fmla="*/ 119910 w 1574500"/>
              <a:gd name="connsiteY9" fmla="*/ 679010 h 944594"/>
              <a:gd name="connsiteX10" fmla="*/ 192337 w 1574500"/>
              <a:gd name="connsiteY10" fmla="*/ 675992 h 944594"/>
              <a:gd name="connsiteX11" fmla="*/ 210444 w 1574500"/>
              <a:gd name="connsiteY11" fmla="*/ 739366 h 944594"/>
              <a:gd name="connsiteX12" fmla="*/ 216480 w 1574500"/>
              <a:gd name="connsiteY12" fmla="*/ 775580 h 944594"/>
              <a:gd name="connsiteX13" fmla="*/ 237605 w 1574500"/>
              <a:gd name="connsiteY13" fmla="*/ 817830 h 944594"/>
              <a:gd name="connsiteX14" fmla="*/ 237605 w 1574500"/>
              <a:gd name="connsiteY14" fmla="*/ 848008 h 944594"/>
              <a:gd name="connsiteX15" fmla="*/ 310032 w 1574500"/>
              <a:gd name="connsiteY15" fmla="*/ 935525 h 944594"/>
              <a:gd name="connsiteX16" fmla="*/ 406603 w 1574500"/>
              <a:gd name="connsiteY16" fmla="*/ 917418 h 944594"/>
              <a:gd name="connsiteX17" fmla="*/ 424710 w 1574500"/>
              <a:gd name="connsiteY17" fmla="*/ 938542 h 944594"/>
              <a:gd name="connsiteX18" fmla="*/ 509209 w 1574500"/>
              <a:gd name="connsiteY18" fmla="*/ 899311 h 944594"/>
              <a:gd name="connsiteX19" fmla="*/ 560017 w 1574500"/>
              <a:gd name="connsiteY19" fmla="*/ 944594 h 944594"/>
              <a:gd name="connsiteX20" fmla="*/ 566547 w 1574500"/>
              <a:gd name="connsiteY20" fmla="*/ 844990 h 944594"/>
              <a:gd name="connsiteX21" fmla="*/ 1532250 w 1574500"/>
              <a:gd name="connsiteY21" fmla="*/ 935525 h 944594"/>
              <a:gd name="connsiteX22" fmla="*/ 1574500 w 1574500"/>
              <a:gd name="connsiteY22" fmla="*/ 190123 h 944594"/>
              <a:gd name="connsiteX23" fmla="*/ 1191236 w 1574500"/>
              <a:gd name="connsiteY23" fmla="*/ 156927 h 944594"/>
              <a:gd name="connsiteX24" fmla="*/ 1010167 w 1574500"/>
              <a:gd name="connsiteY24" fmla="*/ 141837 h 944594"/>
              <a:gd name="connsiteX25" fmla="*/ 910579 w 1574500"/>
              <a:gd name="connsiteY25" fmla="*/ 138820 h 944594"/>
              <a:gd name="connsiteX26" fmla="*/ 744599 w 1574500"/>
              <a:gd name="connsiteY26" fmla="*/ 111659 h 944594"/>
              <a:gd name="connsiteX27" fmla="*/ 599743 w 1574500"/>
              <a:gd name="connsiteY27" fmla="*/ 93552 h 944594"/>
              <a:gd name="connsiteX28" fmla="*/ 29375 w 1574500"/>
              <a:gd name="connsiteY28"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86191 w 1574500"/>
              <a:gd name="connsiteY4" fmla="*/ 429646 h 944594"/>
              <a:gd name="connsiteX5" fmla="*/ 148421 w 1574500"/>
              <a:gd name="connsiteY5" fmla="*/ 485877 h 944594"/>
              <a:gd name="connsiteX6" fmla="*/ 123656 w 1574500"/>
              <a:gd name="connsiteY6" fmla="*/ 567360 h 944594"/>
              <a:gd name="connsiteX7" fmla="*/ 132705 w 1574500"/>
              <a:gd name="connsiteY7" fmla="*/ 618663 h 944594"/>
              <a:gd name="connsiteX8" fmla="*/ 113874 w 1574500"/>
              <a:gd name="connsiteY8" fmla="*/ 645814 h 944594"/>
              <a:gd name="connsiteX9" fmla="*/ 119910 w 1574500"/>
              <a:gd name="connsiteY9" fmla="*/ 679010 h 944594"/>
              <a:gd name="connsiteX10" fmla="*/ 192337 w 1574500"/>
              <a:gd name="connsiteY10" fmla="*/ 675992 h 944594"/>
              <a:gd name="connsiteX11" fmla="*/ 210444 w 1574500"/>
              <a:gd name="connsiteY11" fmla="*/ 739366 h 944594"/>
              <a:gd name="connsiteX12" fmla="*/ 216480 w 1574500"/>
              <a:gd name="connsiteY12" fmla="*/ 775580 h 944594"/>
              <a:gd name="connsiteX13" fmla="*/ 237605 w 1574500"/>
              <a:gd name="connsiteY13" fmla="*/ 817830 h 944594"/>
              <a:gd name="connsiteX14" fmla="*/ 237605 w 1574500"/>
              <a:gd name="connsiteY14" fmla="*/ 848008 h 944594"/>
              <a:gd name="connsiteX15" fmla="*/ 310032 w 1574500"/>
              <a:gd name="connsiteY15" fmla="*/ 935525 h 944594"/>
              <a:gd name="connsiteX16" fmla="*/ 406603 w 1574500"/>
              <a:gd name="connsiteY16" fmla="*/ 917418 h 944594"/>
              <a:gd name="connsiteX17" fmla="*/ 424710 w 1574500"/>
              <a:gd name="connsiteY17" fmla="*/ 938542 h 944594"/>
              <a:gd name="connsiteX18" fmla="*/ 509209 w 1574500"/>
              <a:gd name="connsiteY18" fmla="*/ 899311 h 944594"/>
              <a:gd name="connsiteX19" fmla="*/ 560017 w 1574500"/>
              <a:gd name="connsiteY19" fmla="*/ 944594 h 944594"/>
              <a:gd name="connsiteX20" fmla="*/ 566547 w 1574500"/>
              <a:gd name="connsiteY20" fmla="*/ 844990 h 944594"/>
              <a:gd name="connsiteX21" fmla="*/ 1532250 w 1574500"/>
              <a:gd name="connsiteY21" fmla="*/ 935525 h 944594"/>
              <a:gd name="connsiteX22" fmla="*/ 1574500 w 1574500"/>
              <a:gd name="connsiteY22" fmla="*/ 190123 h 944594"/>
              <a:gd name="connsiteX23" fmla="*/ 1191236 w 1574500"/>
              <a:gd name="connsiteY23" fmla="*/ 156927 h 944594"/>
              <a:gd name="connsiteX24" fmla="*/ 1010167 w 1574500"/>
              <a:gd name="connsiteY24" fmla="*/ 141837 h 944594"/>
              <a:gd name="connsiteX25" fmla="*/ 910579 w 1574500"/>
              <a:gd name="connsiteY25" fmla="*/ 138820 h 944594"/>
              <a:gd name="connsiteX26" fmla="*/ 744599 w 1574500"/>
              <a:gd name="connsiteY26" fmla="*/ 111659 h 944594"/>
              <a:gd name="connsiteX27" fmla="*/ 599743 w 1574500"/>
              <a:gd name="connsiteY27" fmla="*/ 93552 h 944594"/>
              <a:gd name="connsiteX28" fmla="*/ 29375 w 1574500"/>
              <a:gd name="connsiteY28" fmla="*/ 0 h 944594"/>
              <a:gd name="connsiteX0" fmla="*/ 29375 w 1574500"/>
              <a:gd name="connsiteY0" fmla="*/ 0 h 944594"/>
              <a:gd name="connsiteX1" fmla="*/ 26357 w 1574500"/>
              <a:gd name="connsiteY1" fmla="*/ 63374 h 944594"/>
              <a:gd name="connsiteX2" fmla="*/ 2215 w 1574500"/>
              <a:gd name="connsiteY2" fmla="*/ 129766 h 944594"/>
              <a:gd name="connsiteX3" fmla="*/ 0 w 1574500"/>
              <a:gd name="connsiteY3" fmla="*/ 308931 h 944594"/>
              <a:gd name="connsiteX4" fmla="*/ 86191 w 1574500"/>
              <a:gd name="connsiteY4" fmla="*/ 429646 h 944594"/>
              <a:gd name="connsiteX5" fmla="*/ 148421 w 1574500"/>
              <a:gd name="connsiteY5" fmla="*/ 485877 h 944594"/>
              <a:gd name="connsiteX6" fmla="*/ 123656 w 1574500"/>
              <a:gd name="connsiteY6" fmla="*/ 567360 h 944594"/>
              <a:gd name="connsiteX7" fmla="*/ 132705 w 1574500"/>
              <a:gd name="connsiteY7" fmla="*/ 618663 h 944594"/>
              <a:gd name="connsiteX8" fmla="*/ 113874 w 1574500"/>
              <a:gd name="connsiteY8" fmla="*/ 645814 h 944594"/>
              <a:gd name="connsiteX9" fmla="*/ 119910 w 1574500"/>
              <a:gd name="connsiteY9" fmla="*/ 679010 h 944594"/>
              <a:gd name="connsiteX10" fmla="*/ 192337 w 1574500"/>
              <a:gd name="connsiteY10" fmla="*/ 675992 h 944594"/>
              <a:gd name="connsiteX11" fmla="*/ 210444 w 1574500"/>
              <a:gd name="connsiteY11" fmla="*/ 739366 h 944594"/>
              <a:gd name="connsiteX12" fmla="*/ 216480 w 1574500"/>
              <a:gd name="connsiteY12" fmla="*/ 775580 h 944594"/>
              <a:gd name="connsiteX13" fmla="*/ 237605 w 1574500"/>
              <a:gd name="connsiteY13" fmla="*/ 817830 h 944594"/>
              <a:gd name="connsiteX14" fmla="*/ 227946 w 1574500"/>
              <a:gd name="connsiteY14" fmla="*/ 874216 h 944594"/>
              <a:gd name="connsiteX15" fmla="*/ 310032 w 1574500"/>
              <a:gd name="connsiteY15" fmla="*/ 935525 h 944594"/>
              <a:gd name="connsiteX16" fmla="*/ 406603 w 1574500"/>
              <a:gd name="connsiteY16" fmla="*/ 917418 h 944594"/>
              <a:gd name="connsiteX17" fmla="*/ 424710 w 1574500"/>
              <a:gd name="connsiteY17" fmla="*/ 938542 h 944594"/>
              <a:gd name="connsiteX18" fmla="*/ 509209 w 1574500"/>
              <a:gd name="connsiteY18" fmla="*/ 899311 h 944594"/>
              <a:gd name="connsiteX19" fmla="*/ 560017 w 1574500"/>
              <a:gd name="connsiteY19" fmla="*/ 944594 h 944594"/>
              <a:gd name="connsiteX20" fmla="*/ 566547 w 1574500"/>
              <a:gd name="connsiteY20" fmla="*/ 844990 h 944594"/>
              <a:gd name="connsiteX21" fmla="*/ 1532250 w 1574500"/>
              <a:gd name="connsiteY21" fmla="*/ 935525 h 944594"/>
              <a:gd name="connsiteX22" fmla="*/ 1574500 w 1574500"/>
              <a:gd name="connsiteY22" fmla="*/ 190123 h 944594"/>
              <a:gd name="connsiteX23" fmla="*/ 1191236 w 1574500"/>
              <a:gd name="connsiteY23" fmla="*/ 156927 h 944594"/>
              <a:gd name="connsiteX24" fmla="*/ 1010167 w 1574500"/>
              <a:gd name="connsiteY24" fmla="*/ 141837 h 944594"/>
              <a:gd name="connsiteX25" fmla="*/ 910579 w 1574500"/>
              <a:gd name="connsiteY25" fmla="*/ 138820 h 944594"/>
              <a:gd name="connsiteX26" fmla="*/ 744599 w 1574500"/>
              <a:gd name="connsiteY26" fmla="*/ 111659 h 944594"/>
              <a:gd name="connsiteX27" fmla="*/ 599743 w 1574500"/>
              <a:gd name="connsiteY27" fmla="*/ 93552 h 944594"/>
              <a:gd name="connsiteX28" fmla="*/ 29375 w 1574500"/>
              <a:gd name="connsiteY28" fmla="*/ 0 h 944594"/>
              <a:gd name="connsiteX0" fmla="*/ 29375 w 1574500"/>
              <a:gd name="connsiteY0" fmla="*/ 0 h 952209"/>
              <a:gd name="connsiteX1" fmla="*/ 26357 w 1574500"/>
              <a:gd name="connsiteY1" fmla="*/ 63374 h 952209"/>
              <a:gd name="connsiteX2" fmla="*/ 2215 w 1574500"/>
              <a:gd name="connsiteY2" fmla="*/ 129766 h 952209"/>
              <a:gd name="connsiteX3" fmla="*/ 0 w 1574500"/>
              <a:gd name="connsiteY3" fmla="*/ 308931 h 952209"/>
              <a:gd name="connsiteX4" fmla="*/ 86191 w 1574500"/>
              <a:gd name="connsiteY4" fmla="*/ 429646 h 952209"/>
              <a:gd name="connsiteX5" fmla="*/ 148421 w 1574500"/>
              <a:gd name="connsiteY5" fmla="*/ 485877 h 952209"/>
              <a:gd name="connsiteX6" fmla="*/ 123656 w 1574500"/>
              <a:gd name="connsiteY6" fmla="*/ 567360 h 952209"/>
              <a:gd name="connsiteX7" fmla="*/ 132705 w 1574500"/>
              <a:gd name="connsiteY7" fmla="*/ 618663 h 952209"/>
              <a:gd name="connsiteX8" fmla="*/ 113874 w 1574500"/>
              <a:gd name="connsiteY8" fmla="*/ 645814 h 952209"/>
              <a:gd name="connsiteX9" fmla="*/ 119910 w 1574500"/>
              <a:gd name="connsiteY9" fmla="*/ 679010 h 952209"/>
              <a:gd name="connsiteX10" fmla="*/ 192337 w 1574500"/>
              <a:gd name="connsiteY10" fmla="*/ 675992 h 952209"/>
              <a:gd name="connsiteX11" fmla="*/ 210444 w 1574500"/>
              <a:gd name="connsiteY11" fmla="*/ 739366 h 952209"/>
              <a:gd name="connsiteX12" fmla="*/ 216480 w 1574500"/>
              <a:gd name="connsiteY12" fmla="*/ 775580 h 952209"/>
              <a:gd name="connsiteX13" fmla="*/ 237605 w 1574500"/>
              <a:gd name="connsiteY13" fmla="*/ 817830 h 952209"/>
              <a:gd name="connsiteX14" fmla="*/ 227946 w 1574500"/>
              <a:gd name="connsiteY14" fmla="*/ 874216 h 952209"/>
              <a:gd name="connsiteX15" fmla="*/ 312230 w 1574500"/>
              <a:gd name="connsiteY15" fmla="*/ 952209 h 952209"/>
              <a:gd name="connsiteX16" fmla="*/ 406603 w 1574500"/>
              <a:gd name="connsiteY16" fmla="*/ 917418 h 952209"/>
              <a:gd name="connsiteX17" fmla="*/ 424710 w 1574500"/>
              <a:gd name="connsiteY17" fmla="*/ 938542 h 952209"/>
              <a:gd name="connsiteX18" fmla="*/ 509209 w 1574500"/>
              <a:gd name="connsiteY18" fmla="*/ 899311 h 952209"/>
              <a:gd name="connsiteX19" fmla="*/ 560017 w 1574500"/>
              <a:gd name="connsiteY19" fmla="*/ 944594 h 952209"/>
              <a:gd name="connsiteX20" fmla="*/ 566547 w 1574500"/>
              <a:gd name="connsiteY20" fmla="*/ 844990 h 952209"/>
              <a:gd name="connsiteX21" fmla="*/ 1532250 w 1574500"/>
              <a:gd name="connsiteY21" fmla="*/ 935525 h 952209"/>
              <a:gd name="connsiteX22" fmla="*/ 1574500 w 1574500"/>
              <a:gd name="connsiteY22" fmla="*/ 190123 h 952209"/>
              <a:gd name="connsiteX23" fmla="*/ 1191236 w 1574500"/>
              <a:gd name="connsiteY23" fmla="*/ 156927 h 952209"/>
              <a:gd name="connsiteX24" fmla="*/ 1010167 w 1574500"/>
              <a:gd name="connsiteY24" fmla="*/ 141837 h 952209"/>
              <a:gd name="connsiteX25" fmla="*/ 910579 w 1574500"/>
              <a:gd name="connsiteY25" fmla="*/ 138820 h 952209"/>
              <a:gd name="connsiteX26" fmla="*/ 744599 w 1574500"/>
              <a:gd name="connsiteY26" fmla="*/ 111659 h 952209"/>
              <a:gd name="connsiteX27" fmla="*/ 599743 w 1574500"/>
              <a:gd name="connsiteY27" fmla="*/ 93552 h 952209"/>
              <a:gd name="connsiteX28" fmla="*/ 29375 w 1574500"/>
              <a:gd name="connsiteY28" fmla="*/ 0 h 952209"/>
              <a:gd name="connsiteX0" fmla="*/ 29375 w 1574500"/>
              <a:gd name="connsiteY0" fmla="*/ 0 h 952845"/>
              <a:gd name="connsiteX1" fmla="*/ 26357 w 1574500"/>
              <a:gd name="connsiteY1" fmla="*/ 63374 h 952845"/>
              <a:gd name="connsiteX2" fmla="*/ 2215 w 1574500"/>
              <a:gd name="connsiteY2" fmla="*/ 129766 h 952845"/>
              <a:gd name="connsiteX3" fmla="*/ 0 w 1574500"/>
              <a:gd name="connsiteY3" fmla="*/ 308931 h 952845"/>
              <a:gd name="connsiteX4" fmla="*/ 86191 w 1574500"/>
              <a:gd name="connsiteY4" fmla="*/ 429646 h 952845"/>
              <a:gd name="connsiteX5" fmla="*/ 148421 w 1574500"/>
              <a:gd name="connsiteY5" fmla="*/ 485877 h 952845"/>
              <a:gd name="connsiteX6" fmla="*/ 123656 w 1574500"/>
              <a:gd name="connsiteY6" fmla="*/ 567360 h 952845"/>
              <a:gd name="connsiteX7" fmla="*/ 132705 w 1574500"/>
              <a:gd name="connsiteY7" fmla="*/ 618663 h 952845"/>
              <a:gd name="connsiteX8" fmla="*/ 113874 w 1574500"/>
              <a:gd name="connsiteY8" fmla="*/ 645814 h 952845"/>
              <a:gd name="connsiteX9" fmla="*/ 119910 w 1574500"/>
              <a:gd name="connsiteY9" fmla="*/ 679010 h 952845"/>
              <a:gd name="connsiteX10" fmla="*/ 192337 w 1574500"/>
              <a:gd name="connsiteY10" fmla="*/ 675992 h 952845"/>
              <a:gd name="connsiteX11" fmla="*/ 210444 w 1574500"/>
              <a:gd name="connsiteY11" fmla="*/ 739366 h 952845"/>
              <a:gd name="connsiteX12" fmla="*/ 216480 w 1574500"/>
              <a:gd name="connsiteY12" fmla="*/ 775580 h 952845"/>
              <a:gd name="connsiteX13" fmla="*/ 237605 w 1574500"/>
              <a:gd name="connsiteY13" fmla="*/ 817830 h 952845"/>
              <a:gd name="connsiteX14" fmla="*/ 227946 w 1574500"/>
              <a:gd name="connsiteY14" fmla="*/ 874216 h 952845"/>
              <a:gd name="connsiteX15" fmla="*/ 312230 w 1574500"/>
              <a:gd name="connsiteY15" fmla="*/ 952209 h 952845"/>
              <a:gd name="connsiteX16" fmla="*/ 406603 w 1574500"/>
              <a:gd name="connsiteY16" fmla="*/ 917418 h 952845"/>
              <a:gd name="connsiteX17" fmla="*/ 455399 w 1574500"/>
              <a:gd name="connsiteY17" fmla="*/ 952845 h 952845"/>
              <a:gd name="connsiteX18" fmla="*/ 509209 w 1574500"/>
              <a:gd name="connsiteY18" fmla="*/ 899311 h 952845"/>
              <a:gd name="connsiteX19" fmla="*/ 560017 w 1574500"/>
              <a:gd name="connsiteY19" fmla="*/ 944594 h 952845"/>
              <a:gd name="connsiteX20" fmla="*/ 566547 w 1574500"/>
              <a:gd name="connsiteY20" fmla="*/ 844990 h 952845"/>
              <a:gd name="connsiteX21" fmla="*/ 1532250 w 1574500"/>
              <a:gd name="connsiteY21" fmla="*/ 935525 h 952845"/>
              <a:gd name="connsiteX22" fmla="*/ 1574500 w 1574500"/>
              <a:gd name="connsiteY22" fmla="*/ 190123 h 952845"/>
              <a:gd name="connsiteX23" fmla="*/ 1191236 w 1574500"/>
              <a:gd name="connsiteY23" fmla="*/ 156927 h 952845"/>
              <a:gd name="connsiteX24" fmla="*/ 1010167 w 1574500"/>
              <a:gd name="connsiteY24" fmla="*/ 141837 h 952845"/>
              <a:gd name="connsiteX25" fmla="*/ 910579 w 1574500"/>
              <a:gd name="connsiteY25" fmla="*/ 138820 h 952845"/>
              <a:gd name="connsiteX26" fmla="*/ 744599 w 1574500"/>
              <a:gd name="connsiteY26" fmla="*/ 111659 h 952845"/>
              <a:gd name="connsiteX27" fmla="*/ 599743 w 1574500"/>
              <a:gd name="connsiteY27" fmla="*/ 93552 h 952845"/>
              <a:gd name="connsiteX28" fmla="*/ 29375 w 1574500"/>
              <a:gd name="connsiteY28" fmla="*/ 0 h 952845"/>
              <a:gd name="connsiteX0" fmla="*/ 29375 w 1574500"/>
              <a:gd name="connsiteY0" fmla="*/ 0 h 952845"/>
              <a:gd name="connsiteX1" fmla="*/ 26357 w 1574500"/>
              <a:gd name="connsiteY1" fmla="*/ 63374 h 952845"/>
              <a:gd name="connsiteX2" fmla="*/ 2215 w 1574500"/>
              <a:gd name="connsiteY2" fmla="*/ 129766 h 952845"/>
              <a:gd name="connsiteX3" fmla="*/ 0 w 1574500"/>
              <a:gd name="connsiteY3" fmla="*/ 308931 h 952845"/>
              <a:gd name="connsiteX4" fmla="*/ 86191 w 1574500"/>
              <a:gd name="connsiteY4" fmla="*/ 429646 h 952845"/>
              <a:gd name="connsiteX5" fmla="*/ 148421 w 1574500"/>
              <a:gd name="connsiteY5" fmla="*/ 485877 h 952845"/>
              <a:gd name="connsiteX6" fmla="*/ 123656 w 1574500"/>
              <a:gd name="connsiteY6" fmla="*/ 567360 h 952845"/>
              <a:gd name="connsiteX7" fmla="*/ 132705 w 1574500"/>
              <a:gd name="connsiteY7" fmla="*/ 618663 h 952845"/>
              <a:gd name="connsiteX8" fmla="*/ 113874 w 1574500"/>
              <a:gd name="connsiteY8" fmla="*/ 645814 h 952845"/>
              <a:gd name="connsiteX9" fmla="*/ 119910 w 1574500"/>
              <a:gd name="connsiteY9" fmla="*/ 679010 h 952845"/>
              <a:gd name="connsiteX10" fmla="*/ 192337 w 1574500"/>
              <a:gd name="connsiteY10" fmla="*/ 675992 h 952845"/>
              <a:gd name="connsiteX11" fmla="*/ 210444 w 1574500"/>
              <a:gd name="connsiteY11" fmla="*/ 739366 h 952845"/>
              <a:gd name="connsiteX12" fmla="*/ 216480 w 1574500"/>
              <a:gd name="connsiteY12" fmla="*/ 775580 h 952845"/>
              <a:gd name="connsiteX13" fmla="*/ 237605 w 1574500"/>
              <a:gd name="connsiteY13" fmla="*/ 817830 h 952845"/>
              <a:gd name="connsiteX14" fmla="*/ 227946 w 1574500"/>
              <a:gd name="connsiteY14" fmla="*/ 874216 h 952845"/>
              <a:gd name="connsiteX15" fmla="*/ 312230 w 1574500"/>
              <a:gd name="connsiteY15" fmla="*/ 952209 h 952845"/>
              <a:gd name="connsiteX16" fmla="*/ 396844 w 1574500"/>
              <a:gd name="connsiteY16" fmla="*/ 938866 h 952845"/>
              <a:gd name="connsiteX17" fmla="*/ 455399 w 1574500"/>
              <a:gd name="connsiteY17" fmla="*/ 952845 h 952845"/>
              <a:gd name="connsiteX18" fmla="*/ 509209 w 1574500"/>
              <a:gd name="connsiteY18" fmla="*/ 899311 h 952845"/>
              <a:gd name="connsiteX19" fmla="*/ 560017 w 1574500"/>
              <a:gd name="connsiteY19" fmla="*/ 944594 h 952845"/>
              <a:gd name="connsiteX20" fmla="*/ 566547 w 1574500"/>
              <a:gd name="connsiteY20" fmla="*/ 844990 h 952845"/>
              <a:gd name="connsiteX21" fmla="*/ 1532250 w 1574500"/>
              <a:gd name="connsiteY21" fmla="*/ 935525 h 952845"/>
              <a:gd name="connsiteX22" fmla="*/ 1574500 w 1574500"/>
              <a:gd name="connsiteY22" fmla="*/ 190123 h 952845"/>
              <a:gd name="connsiteX23" fmla="*/ 1191236 w 1574500"/>
              <a:gd name="connsiteY23" fmla="*/ 156927 h 952845"/>
              <a:gd name="connsiteX24" fmla="*/ 1010167 w 1574500"/>
              <a:gd name="connsiteY24" fmla="*/ 141837 h 952845"/>
              <a:gd name="connsiteX25" fmla="*/ 910579 w 1574500"/>
              <a:gd name="connsiteY25" fmla="*/ 138820 h 952845"/>
              <a:gd name="connsiteX26" fmla="*/ 744599 w 1574500"/>
              <a:gd name="connsiteY26" fmla="*/ 111659 h 952845"/>
              <a:gd name="connsiteX27" fmla="*/ 599743 w 1574500"/>
              <a:gd name="connsiteY27" fmla="*/ 93552 h 952845"/>
              <a:gd name="connsiteX28" fmla="*/ 29375 w 1574500"/>
              <a:gd name="connsiteY28" fmla="*/ 0 h 952845"/>
              <a:gd name="connsiteX0" fmla="*/ 29375 w 1574500"/>
              <a:gd name="connsiteY0" fmla="*/ 0 h 952845"/>
              <a:gd name="connsiteX1" fmla="*/ 26357 w 1574500"/>
              <a:gd name="connsiteY1" fmla="*/ 63374 h 952845"/>
              <a:gd name="connsiteX2" fmla="*/ 2215 w 1574500"/>
              <a:gd name="connsiteY2" fmla="*/ 129766 h 952845"/>
              <a:gd name="connsiteX3" fmla="*/ 0 w 1574500"/>
              <a:gd name="connsiteY3" fmla="*/ 308931 h 952845"/>
              <a:gd name="connsiteX4" fmla="*/ 86191 w 1574500"/>
              <a:gd name="connsiteY4" fmla="*/ 429646 h 952845"/>
              <a:gd name="connsiteX5" fmla="*/ 148421 w 1574500"/>
              <a:gd name="connsiteY5" fmla="*/ 485877 h 952845"/>
              <a:gd name="connsiteX6" fmla="*/ 123656 w 1574500"/>
              <a:gd name="connsiteY6" fmla="*/ 567360 h 952845"/>
              <a:gd name="connsiteX7" fmla="*/ 132705 w 1574500"/>
              <a:gd name="connsiteY7" fmla="*/ 618663 h 952845"/>
              <a:gd name="connsiteX8" fmla="*/ 113874 w 1574500"/>
              <a:gd name="connsiteY8" fmla="*/ 645814 h 952845"/>
              <a:gd name="connsiteX9" fmla="*/ 119910 w 1574500"/>
              <a:gd name="connsiteY9" fmla="*/ 679010 h 952845"/>
              <a:gd name="connsiteX10" fmla="*/ 192337 w 1574500"/>
              <a:gd name="connsiteY10" fmla="*/ 675992 h 952845"/>
              <a:gd name="connsiteX11" fmla="*/ 210444 w 1574500"/>
              <a:gd name="connsiteY11" fmla="*/ 739366 h 952845"/>
              <a:gd name="connsiteX12" fmla="*/ 216480 w 1574500"/>
              <a:gd name="connsiteY12" fmla="*/ 775580 h 952845"/>
              <a:gd name="connsiteX13" fmla="*/ 237605 w 1574500"/>
              <a:gd name="connsiteY13" fmla="*/ 817830 h 952845"/>
              <a:gd name="connsiteX14" fmla="*/ 227946 w 1574500"/>
              <a:gd name="connsiteY14" fmla="*/ 874216 h 952845"/>
              <a:gd name="connsiteX15" fmla="*/ 312230 w 1574500"/>
              <a:gd name="connsiteY15" fmla="*/ 952209 h 952845"/>
              <a:gd name="connsiteX16" fmla="*/ 396844 w 1574500"/>
              <a:gd name="connsiteY16" fmla="*/ 938866 h 952845"/>
              <a:gd name="connsiteX17" fmla="*/ 455399 w 1574500"/>
              <a:gd name="connsiteY17" fmla="*/ 952845 h 952845"/>
              <a:gd name="connsiteX18" fmla="*/ 513669 w 1574500"/>
              <a:gd name="connsiteY18" fmla="*/ 904089 h 952845"/>
              <a:gd name="connsiteX19" fmla="*/ 560017 w 1574500"/>
              <a:gd name="connsiteY19" fmla="*/ 944594 h 952845"/>
              <a:gd name="connsiteX20" fmla="*/ 566547 w 1574500"/>
              <a:gd name="connsiteY20" fmla="*/ 844990 h 952845"/>
              <a:gd name="connsiteX21" fmla="*/ 1532250 w 1574500"/>
              <a:gd name="connsiteY21" fmla="*/ 935525 h 952845"/>
              <a:gd name="connsiteX22" fmla="*/ 1574500 w 1574500"/>
              <a:gd name="connsiteY22" fmla="*/ 190123 h 952845"/>
              <a:gd name="connsiteX23" fmla="*/ 1191236 w 1574500"/>
              <a:gd name="connsiteY23" fmla="*/ 156927 h 952845"/>
              <a:gd name="connsiteX24" fmla="*/ 1010167 w 1574500"/>
              <a:gd name="connsiteY24" fmla="*/ 141837 h 952845"/>
              <a:gd name="connsiteX25" fmla="*/ 910579 w 1574500"/>
              <a:gd name="connsiteY25" fmla="*/ 138820 h 952845"/>
              <a:gd name="connsiteX26" fmla="*/ 744599 w 1574500"/>
              <a:gd name="connsiteY26" fmla="*/ 111659 h 952845"/>
              <a:gd name="connsiteX27" fmla="*/ 599743 w 1574500"/>
              <a:gd name="connsiteY27" fmla="*/ 93552 h 952845"/>
              <a:gd name="connsiteX28" fmla="*/ 29375 w 1574500"/>
              <a:gd name="connsiteY28" fmla="*/ 0 h 952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4500" h="952845">
                <a:moveTo>
                  <a:pt x="29375" y="0"/>
                </a:moveTo>
                <a:lnTo>
                  <a:pt x="26357" y="63374"/>
                </a:lnTo>
                <a:lnTo>
                  <a:pt x="2215" y="129766"/>
                </a:lnTo>
                <a:cubicBezTo>
                  <a:pt x="1477" y="189488"/>
                  <a:pt x="738" y="249209"/>
                  <a:pt x="0" y="308931"/>
                </a:cubicBezTo>
                <a:lnTo>
                  <a:pt x="86191" y="429646"/>
                </a:lnTo>
                <a:lnTo>
                  <a:pt x="148421" y="485877"/>
                </a:lnTo>
                <a:lnTo>
                  <a:pt x="123656" y="567360"/>
                </a:lnTo>
                <a:lnTo>
                  <a:pt x="132705" y="618663"/>
                </a:lnTo>
                <a:lnTo>
                  <a:pt x="113874" y="645814"/>
                </a:lnTo>
                <a:lnTo>
                  <a:pt x="119910" y="679010"/>
                </a:lnTo>
                <a:lnTo>
                  <a:pt x="192337" y="675992"/>
                </a:lnTo>
                <a:lnTo>
                  <a:pt x="210444" y="739366"/>
                </a:lnTo>
                <a:lnTo>
                  <a:pt x="216480" y="775580"/>
                </a:lnTo>
                <a:lnTo>
                  <a:pt x="237605" y="817830"/>
                </a:lnTo>
                <a:lnTo>
                  <a:pt x="227946" y="874216"/>
                </a:lnTo>
                <a:lnTo>
                  <a:pt x="312230" y="952209"/>
                </a:lnTo>
                <a:lnTo>
                  <a:pt x="396844" y="938866"/>
                </a:lnTo>
                <a:lnTo>
                  <a:pt x="455399" y="952845"/>
                </a:lnTo>
                <a:lnTo>
                  <a:pt x="513669" y="904089"/>
                </a:lnTo>
                <a:lnTo>
                  <a:pt x="560017" y="944594"/>
                </a:lnTo>
                <a:lnTo>
                  <a:pt x="566547" y="844990"/>
                </a:lnTo>
                <a:lnTo>
                  <a:pt x="1532250" y="935525"/>
                </a:lnTo>
                <a:lnTo>
                  <a:pt x="1574500" y="190123"/>
                </a:lnTo>
                <a:lnTo>
                  <a:pt x="1191236" y="156927"/>
                </a:lnTo>
                <a:lnTo>
                  <a:pt x="1010167" y="141837"/>
                </a:lnTo>
                <a:lnTo>
                  <a:pt x="910579" y="138820"/>
                </a:lnTo>
                <a:lnTo>
                  <a:pt x="744599" y="111659"/>
                </a:lnTo>
                <a:lnTo>
                  <a:pt x="599743" y="93552"/>
                </a:lnTo>
                <a:lnTo>
                  <a:pt x="29375"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7" name="Freeform 16"/>
          <p:cNvSpPr/>
          <p:nvPr/>
        </p:nvSpPr>
        <p:spPr>
          <a:xfrm>
            <a:off x="3630613" y="1641475"/>
            <a:ext cx="1001712" cy="596900"/>
          </a:xfrm>
          <a:custGeom>
            <a:avLst/>
            <a:gdLst>
              <a:gd name="connsiteX0" fmla="*/ 27160 w 1001916"/>
              <a:gd name="connsiteY0" fmla="*/ 18107 h 597529"/>
              <a:gd name="connsiteX1" fmla="*/ 0 w 1001916"/>
              <a:gd name="connsiteY1" fmla="*/ 597529 h 597529"/>
              <a:gd name="connsiteX2" fmla="*/ 998899 w 1001916"/>
              <a:gd name="connsiteY2" fmla="*/ 588475 h 597529"/>
              <a:gd name="connsiteX3" fmla="*/ 1001916 w 1001916"/>
              <a:gd name="connsiteY3" fmla="*/ 537172 h 597529"/>
              <a:gd name="connsiteX4" fmla="*/ 974756 w 1001916"/>
              <a:gd name="connsiteY4" fmla="*/ 416459 h 597529"/>
              <a:gd name="connsiteX5" fmla="*/ 971738 w 1001916"/>
              <a:gd name="connsiteY5" fmla="*/ 316871 h 597529"/>
              <a:gd name="connsiteX6" fmla="*/ 932506 w 1001916"/>
              <a:gd name="connsiteY6" fmla="*/ 223319 h 597529"/>
              <a:gd name="connsiteX7" fmla="*/ 905346 w 1001916"/>
              <a:gd name="connsiteY7" fmla="*/ 196158 h 597529"/>
              <a:gd name="connsiteX8" fmla="*/ 911382 w 1001916"/>
              <a:gd name="connsiteY8" fmla="*/ 78463 h 597529"/>
              <a:gd name="connsiteX9" fmla="*/ 878186 w 1001916"/>
              <a:gd name="connsiteY9" fmla="*/ 0 h 597529"/>
              <a:gd name="connsiteX10" fmla="*/ 485869 w 1001916"/>
              <a:gd name="connsiteY10" fmla="*/ 27160 h 597529"/>
              <a:gd name="connsiteX11" fmla="*/ 350067 w 1001916"/>
              <a:gd name="connsiteY11" fmla="*/ 30178 h 597529"/>
              <a:gd name="connsiteX12" fmla="*/ 27160 w 1001916"/>
              <a:gd name="connsiteY12" fmla="*/ 18107 h 5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1916" h="597529">
                <a:moveTo>
                  <a:pt x="27160" y="18107"/>
                </a:moveTo>
                <a:lnTo>
                  <a:pt x="0" y="597529"/>
                </a:lnTo>
                <a:lnTo>
                  <a:pt x="998899" y="588475"/>
                </a:lnTo>
                <a:lnTo>
                  <a:pt x="1001916" y="537172"/>
                </a:lnTo>
                <a:lnTo>
                  <a:pt x="974756" y="416459"/>
                </a:lnTo>
                <a:lnTo>
                  <a:pt x="971738" y="316871"/>
                </a:lnTo>
                <a:lnTo>
                  <a:pt x="932506" y="223319"/>
                </a:lnTo>
                <a:lnTo>
                  <a:pt x="905346" y="196158"/>
                </a:lnTo>
                <a:lnTo>
                  <a:pt x="911382" y="78463"/>
                </a:lnTo>
                <a:lnTo>
                  <a:pt x="878186" y="0"/>
                </a:lnTo>
                <a:lnTo>
                  <a:pt x="485869" y="27160"/>
                </a:lnTo>
                <a:lnTo>
                  <a:pt x="350067" y="30178"/>
                </a:lnTo>
                <a:lnTo>
                  <a:pt x="27160" y="18107"/>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8" name="Freeform 17"/>
          <p:cNvSpPr/>
          <p:nvPr/>
        </p:nvSpPr>
        <p:spPr>
          <a:xfrm>
            <a:off x="3600450" y="2220913"/>
            <a:ext cx="1098550" cy="650875"/>
          </a:xfrm>
          <a:custGeom>
            <a:avLst/>
            <a:gdLst>
              <a:gd name="connsiteX0" fmla="*/ 36214 w 1095470"/>
              <a:gd name="connsiteY0" fmla="*/ 12071 h 636760"/>
              <a:gd name="connsiteX1" fmla="*/ 0 w 1095470"/>
              <a:gd name="connsiteY1" fmla="*/ 555279 h 636760"/>
              <a:gd name="connsiteX2" fmla="*/ 437584 w 1095470"/>
              <a:gd name="connsiteY2" fmla="*/ 570368 h 636760"/>
              <a:gd name="connsiteX3" fmla="*/ 642796 w 1095470"/>
              <a:gd name="connsiteY3" fmla="*/ 567350 h 636760"/>
              <a:gd name="connsiteX4" fmla="*/ 772563 w 1095470"/>
              <a:gd name="connsiteY4" fmla="*/ 564333 h 636760"/>
              <a:gd name="connsiteX5" fmla="*/ 811794 w 1095470"/>
              <a:gd name="connsiteY5" fmla="*/ 570368 h 636760"/>
              <a:gd name="connsiteX6" fmla="*/ 863097 w 1095470"/>
              <a:gd name="connsiteY6" fmla="*/ 588475 h 636760"/>
              <a:gd name="connsiteX7" fmla="*/ 923454 w 1095470"/>
              <a:gd name="connsiteY7" fmla="*/ 567350 h 636760"/>
              <a:gd name="connsiteX8" fmla="*/ 974757 w 1095470"/>
              <a:gd name="connsiteY8" fmla="*/ 588475 h 636760"/>
              <a:gd name="connsiteX9" fmla="*/ 989846 w 1095470"/>
              <a:gd name="connsiteY9" fmla="*/ 609600 h 636760"/>
              <a:gd name="connsiteX10" fmla="*/ 1035113 w 1095470"/>
              <a:gd name="connsiteY10" fmla="*/ 603564 h 636760"/>
              <a:gd name="connsiteX11" fmla="*/ 1095470 w 1095470"/>
              <a:gd name="connsiteY11" fmla="*/ 636760 h 636760"/>
              <a:gd name="connsiteX12" fmla="*/ 1086416 w 1095470"/>
              <a:gd name="connsiteY12" fmla="*/ 585457 h 636760"/>
              <a:gd name="connsiteX13" fmla="*/ 1095470 w 1095470"/>
              <a:gd name="connsiteY13" fmla="*/ 528119 h 636760"/>
              <a:gd name="connsiteX14" fmla="*/ 1077363 w 1095470"/>
              <a:gd name="connsiteY14" fmla="*/ 461727 h 636760"/>
              <a:gd name="connsiteX15" fmla="*/ 1065291 w 1095470"/>
              <a:gd name="connsiteY15" fmla="*/ 111659 h 636760"/>
              <a:gd name="connsiteX16" fmla="*/ 1020024 w 1095470"/>
              <a:gd name="connsiteY16" fmla="*/ 81481 h 636760"/>
              <a:gd name="connsiteX17" fmla="*/ 1023042 w 1095470"/>
              <a:gd name="connsiteY17" fmla="*/ 45267 h 636760"/>
              <a:gd name="connsiteX18" fmla="*/ 1032095 w 1095470"/>
              <a:gd name="connsiteY18" fmla="*/ 0 h 636760"/>
              <a:gd name="connsiteX19" fmla="*/ 36214 w 1095470"/>
              <a:gd name="connsiteY19" fmla="*/ 12071 h 636760"/>
              <a:gd name="connsiteX0" fmla="*/ 26691 w 1095470"/>
              <a:gd name="connsiteY0" fmla="*/ 4928 h 636760"/>
              <a:gd name="connsiteX1" fmla="*/ 0 w 1095470"/>
              <a:gd name="connsiteY1" fmla="*/ 555279 h 636760"/>
              <a:gd name="connsiteX2" fmla="*/ 437584 w 1095470"/>
              <a:gd name="connsiteY2" fmla="*/ 570368 h 636760"/>
              <a:gd name="connsiteX3" fmla="*/ 642796 w 1095470"/>
              <a:gd name="connsiteY3" fmla="*/ 567350 h 636760"/>
              <a:gd name="connsiteX4" fmla="*/ 772563 w 1095470"/>
              <a:gd name="connsiteY4" fmla="*/ 564333 h 636760"/>
              <a:gd name="connsiteX5" fmla="*/ 811794 w 1095470"/>
              <a:gd name="connsiteY5" fmla="*/ 570368 h 636760"/>
              <a:gd name="connsiteX6" fmla="*/ 863097 w 1095470"/>
              <a:gd name="connsiteY6" fmla="*/ 588475 h 636760"/>
              <a:gd name="connsiteX7" fmla="*/ 923454 w 1095470"/>
              <a:gd name="connsiteY7" fmla="*/ 567350 h 636760"/>
              <a:gd name="connsiteX8" fmla="*/ 974757 w 1095470"/>
              <a:gd name="connsiteY8" fmla="*/ 588475 h 636760"/>
              <a:gd name="connsiteX9" fmla="*/ 989846 w 1095470"/>
              <a:gd name="connsiteY9" fmla="*/ 609600 h 636760"/>
              <a:gd name="connsiteX10" fmla="*/ 1035113 w 1095470"/>
              <a:gd name="connsiteY10" fmla="*/ 603564 h 636760"/>
              <a:gd name="connsiteX11" fmla="*/ 1095470 w 1095470"/>
              <a:gd name="connsiteY11" fmla="*/ 636760 h 636760"/>
              <a:gd name="connsiteX12" fmla="*/ 1086416 w 1095470"/>
              <a:gd name="connsiteY12" fmla="*/ 585457 h 636760"/>
              <a:gd name="connsiteX13" fmla="*/ 1095470 w 1095470"/>
              <a:gd name="connsiteY13" fmla="*/ 528119 h 636760"/>
              <a:gd name="connsiteX14" fmla="*/ 1077363 w 1095470"/>
              <a:gd name="connsiteY14" fmla="*/ 461727 h 636760"/>
              <a:gd name="connsiteX15" fmla="*/ 1065291 w 1095470"/>
              <a:gd name="connsiteY15" fmla="*/ 111659 h 636760"/>
              <a:gd name="connsiteX16" fmla="*/ 1020024 w 1095470"/>
              <a:gd name="connsiteY16" fmla="*/ 81481 h 636760"/>
              <a:gd name="connsiteX17" fmla="*/ 1023042 w 1095470"/>
              <a:gd name="connsiteY17" fmla="*/ 45267 h 636760"/>
              <a:gd name="connsiteX18" fmla="*/ 1032095 w 1095470"/>
              <a:gd name="connsiteY18" fmla="*/ 0 h 636760"/>
              <a:gd name="connsiteX19" fmla="*/ 26691 w 1095470"/>
              <a:gd name="connsiteY19" fmla="*/ 4928 h 636760"/>
              <a:gd name="connsiteX0" fmla="*/ 26691 w 1095470"/>
              <a:gd name="connsiteY0" fmla="*/ 16837 h 648669"/>
              <a:gd name="connsiteX1" fmla="*/ 0 w 1095470"/>
              <a:gd name="connsiteY1" fmla="*/ 567188 h 648669"/>
              <a:gd name="connsiteX2" fmla="*/ 437584 w 1095470"/>
              <a:gd name="connsiteY2" fmla="*/ 582277 h 648669"/>
              <a:gd name="connsiteX3" fmla="*/ 642796 w 1095470"/>
              <a:gd name="connsiteY3" fmla="*/ 579259 h 648669"/>
              <a:gd name="connsiteX4" fmla="*/ 772563 w 1095470"/>
              <a:gd name="connsiteY4" fmla="*/ 576242 h 648669"/>
              <a:gd name="connsiteX5" fmla="*/ 811794 w 1095470"/>
              <a:gd name="connsiteY5" fmla="*/ 582277 h 648669"/>
              <a:gd name="connsiteX6" fmla="*/ 863097 w 1095470"/>
              <a:gd name="connsiteY6" fmla="*/ 600384 h 648669"/>
              <a:gd name="connsiteX7" fmla="*/ 923454 w 1095470"/>
              <a:gd name="connsiteY7" fmla="*/ 579259 h 648669"/>
              <a:gd name="connsiteX8" fmla="*/ 974757 w 1095470"/>
              <a:gd name="connsiteY8" fmla="*/ 600384 h 648669"/>
              <a:gd name="connsiteX9" fmla="*/ 989846 w 1095470"/>
              <a:gd name="connsiteY9" fmla="*/ 621509 h 648669"/>
              <a:gd name="connsiteX10" fmla="*/ 1035113 w 1095470"/>
              <a:gd name="connsiteY10" fmla="*/ 615473 h 648669"/>
              <a:gd name="connsiteX11" fmla="*/ 1095470 w 1095470"/>
              <a:gd name="connsiteY11" fmla="*/ 648669 h 648669"/>
              <a:gd name="connsiteX12" fmla="*/ 1086416 w 1095470"/>
              <a:gd name="connsiteY12" fmla="*/ 597366 h 648669"/>
              <a:gd name="connsiteX13" fmla="*/ 1095470 w 1095470"/>
              <a:gd name="connsiteY13" fmla="*/ 540028 h 648669"/>
              <a:gd name="connsiteX14" fmla="*/ 1077363 w 1095470"/>
              <a:gd name="connsiteY14" fmla="*/ 473636 h 648669"/>
              <a:gd name="connsiteX15" fmla="*/ 1065291 w 1095470"/>
              <a:gd name="connsiteY15" fmla="*/ 123568 h 648669"/>
              <a:gd name="connsiteX16" fmla="*/ 1020024 w 1095470"/>
              <a:gd name="connsiteY16" fmla="*/ 93390 h 648669"/>
              <a:gd name="connsiteX17" fmla="*/ 1023042 w 1095470"/>
              <a:gd name="connsiteY17" fmla="*/ 57176 h 648669"/>
              <a:gd name="connsiteX18" fmla="*/ 1034566 w 1095470"/>
              <a:gd name="connsiteY18" fmla="*/ 0 h 648669"/>
              <a:gd name="connsiteX19" fmla="*/ 26691 w 1095470"/>
              <a:gd name="connsiteY19" fmla="*/ 16837 h 648669"/>
              <a:gd name="connsiteX0" fmla="*/ 26691 w 1095470"/>
              <a:gd name="connsiteY0" fmla="*/ 19220 h 651052"/>
              <a:gd name="connsiteX1" fmla="*/ 0 w 1095470"/>
              <a:gd name="connsiteY1" fmla="*/ 569571 h 651052"/>
              <a:gd name="connsiteX2" fmla="*/ 437584 w 1095470"/>
              <a:gd name="connsiteY2" fmla="*/ 584660 h 651052"/>
              <a:gd name="connsiteX3" fmla="*/ 642796 w 1095470"/>
              <a:gd name="connsiteY3" fmla="*/ 581642 h 651052"/>
              <a:gd name="connsiteX4" fmla="*/ 772563 w 1095470"/>
              <a:gd name="connsiteY4" fmla="*/ 578625 h 651052"/>
              <a:gd name="connsiteX5" fmla="*/ 811794 w 1095470"/>
              <a:gd name="connsiteY5" fmla="*/ 584660 h 651052"/>
              <a:gd name="connsiteX6" fmla="*/ 863097 w 1095470"/>
              <a:gd name="connsiteY6" fmla="*/ 602767 h 651052"/>
              <a:gd name="connsiteX7" fmla="*/ 923454 w 1095470"/>
              <a:gd name="connsiteY7" fmla="*/ 581642 h 651052"/>
              <a:gd name="connsiteX8" fmla="*/ 974757 w 1095470"/>
              <a:gd name="connsiteY8" fmla="*/ 602767 h 651052"/>
              <a:gd name="connsiteX9" fmla="*/ 989846 w 1095470"/>
              <a:gd name="connsiteY9" fmla="*/ 623892 h 651052"/>
              <a:gd name="connsiteX10" fmla="*/ 1035113 w 1095470"/>
              <a:gd name="connsiteY10" fmla="*/ 617856 h 651052"/>
              <a:gd name="connsiteX11" fmla="*/ 1095470 w 1095470"/>
              <a:gd name="connsiteY11" fmla="*/ 651052 h 651052"/>
              <a:gd name="connsiteX12" fmla="*/ 1086416 w 1095470"/>
              <a:gd name="connsiteY12" fmla="*/ 599749 h 651052"/>
              <a:gd name="connsiteX13" fmla="*/ 1095470 w 1095470"/>
              <a:gd name="connsiteY13" fmla="*/ 542411 h 651052"/>
              <a:gd name="connsiteX14" fmla="*/ 1077363 w 1095470"/>
              <a:gd name="connsiteY14" fmla="*/ 476019 h 651052"/>
              <a:gd name="connsiteX15" fmla="*/ 1065291 w 1095470"/>
              <a:gd name="connsiteY15" fmla="*/ 125951 h 651052"/>
              <a:gd name="connsiteX16" fmla="*/ 1020024 w 1095470"/>
              <a:gd name="connsiteY16" fmla="*/ 95773 h 651052"/>
              <a:gd name="connsiteX17" fmla="*/ 1023042 w 1095470"/>
              <a:gd name="connsiteY17" fmla="*/ 59559 h 651052"/>
              <a:gd name="connsiteX18" fmla="*/ 1044182 w 1095470"/>
              <a:gd name="connsiteY18" fmla="*/ 0 h 651052"/>
              <a:gd name="connsiteX19" fmla="*/ 26691 w 1095470"/>
              <a:gd name="connsiteY19" fmla="*/ 19220 h 651052"/>
              <a:gd name="connsiteX0" fmla="*/ 26691 w 1095470"/>
              <a:gd name="connsiteY0" fmla="*/ 19220 h 651052"/>
              <a:gd name="connsiteX1" fmla="*/ 0 w 1095470"/>
              <a:gd name="connsiteY1" fmla="*/ 569571 h 651052"/>
              <a:gd name="connsiteX2" fmla="*/ 437584 w 1095470"/>
              <a:gd name="connsiteY2" fmla="*/ 584660 h 651052"/>
              <a:gd name="connsiteX3" fmla="*/ 642796 w 1095470"/>
              <a:gd name="connsiteY3" fmla="*/ 581642 h 651052"/>
              <a:gd name="connsiteX4" fmla="*/ 772563 w 1095470"/>
              <a:gd name="connsiteY4" fmla="*/ 578625 h 651052"/>
              <a:gd name="connsiteX5" fmla="*/ 811794 w 1095470"/>
              <a:gd name="connsiteY5" fmla="*/ 584660 h 651052"/>
              <a:gd name="connsiteX6" fmla="*/ 863097 w 1095470"/>
              <a:gd name="connsiteY6" fmla="*/ 602767 h 651052"/>
              <a:gd name="connsiteX7" fmla="*/ 923454 w 1095470"/>
              <a:gd name="connsiteY7" fmla="*/ 581642 h 651052"/>
              <a:gd name="connsiteX8" fmla="*/ 974757 w 1095470"/>
              <a:gd name="connsiteY8" fmla="*/ 602767 h 651052"/>
              <a:gd name="connsiteX9" fmla="*/ 989846 w 1095470"/>
              <a:gd name="connsiteY9" fmla="*/ 623892 h 651052"/>
              <a:gd name="connsiteX10" fmla="*/ 1035113 w 1095470"/>
              <a:gd name="connsiteY10" fmla="*/ 617856 h 651052"/>
              <a:gd name="connsiteX11" fmla="*/ 1095470 w 1095470"/>
              <a:gd name="connsiteY11" fmla="*/ 651052 h 651052"/>
              <a:gd name="connsiteX12" fmla="*/ 1086416 w 1095470"/>
              <a:gd name="connsiteY12" fmla="*/ 599749 h 651052"/>
              <a:gd name="connsiteX13" fmla="*/ 1095470 w 1095470"/>
              <a:gd name="connsiteY13" fmla="*/ 542411 h 651052"/>
              <a:gd name="connsiteX14" fmla="*/ 1077363 w 1095470"/>
              <a:gd name="connsiteY14" fmla="*/ 476019 h 651052"/>
              <a:gd name="connsiteX15" fmla="*/ 1065291 w 1095470"/>
              <a:gd name="connsiteY15" fmla="*/ 125951 h 651052"/>
              <a:gd name="connsiteX16" fmla="*/ 1020024 w 1095470"/>
              <a:gd name="connsiteY16" fmla="*/ 95773 h 651052"/>
              <a:gd name="connsiteX17" fmla="*/ 1035038 w 1095470"/>
              <a:gd name="connsiteY17" fmla="*/ 59575 h 651052"/>
              <a:gd name="connsiteX18" fmla="*/ 1044182 w 1095470"/>
              <a:gd name="connsiteY18" fmla="*/ 0 h 651052"/>
              <a:gd name="connsiteX19" fmla="*/ 26691 w 1095470"/>
              <a:gd name="connsiteY19" fmla="*/ 19220 h 651052"/>
              <a:gd name="connsiteX0" fmla="*/ 26691 w 1095470"/>
              <a:gd name="connsiteY0" fmla="*/ 19220 h 651052"/>
              <a:gd name="connsiteX1" fmla="*/ 0 w 1095470"/>
              <a:gd name="connsiteY1" fmla="*/ 569571 h 651052"/>
              <a:gd name="connsiteX2" fmla="*/ 437584 w 1095470"/>
              <a:gd name="connsiteY2" fmla="*/ 584660 h 651052"/>
              <a:gd name="connsiteX3" fmla="*/ 642796 w 1095470"/>
              <a:gd name="connsiteY3" fmla="*/ 581642 h 651052"/>
              <a:gd name="connsiteX4" fmla="*/ 772563 w 1095470"/>
              <a:gd name="connsiteY4" fmla="*/ 578625 h 651052"/>
              <a:gd name="connsiteX5" fmla="*/ 811794 w 1095470"/>
              <a:gd name="connsiteY5" fmla="*/ 584660 h 651052"/>
              <a:gd name="connsiteX6" fmla="*/ 863097 w 1095470"/>
              <a:gd name="connsiteY6" fmla="*/ 602767 h 651052"/>
              <a:gd name="connsiteX7" fmla="*/ 923454 w 1095470"/>
              <a:gd name="connsiteY7" fmla="*/ 581642 h 651052"/>
              <a:gd name="connsiteX8" fmla="*/ 974757 w 1095470"/>
              <a:gd name="connsiteY8" fmla="*/ 602767 h 651052"/>
              <a:gd name="connsiteX9" fmla="*/ 989846 w 1095470"/>
              <a:gd name="connsiteY9" fmla="*/ 623892 h 651052"/>
              <a:gd name="connsiteX10" fmla="*/ 1035113 w 1095470"/>
              <a:gd name="connsiteY10" fmla="*/ 617856 h 651052"/>
              <a:gd name="connsiteX11" fmla="*/ 1095470 w 1095470"/>
              <a:gd name="connsiteY11" fmla="*/ 651052 h 651052"/>
              <a:gd name="connsiteX12" fmla="*/ 1086416 w 1095470"/>
              <a:gd name="connsiteY12" fmla="*/ 599749 h 651052"/>
              <a:gd name="connsiteX13" fmla="*/ 1095470 w 1095470"/>
              <a:gd name="connsiteY13" fmla="*/ 542411 h 651052"/>
              <a:gd name="connsiteX14" fmla="*/ 1077363 w 1095470"/>
              <a:gd name="connsiteY14" fmla="*/ 476019 h 651052"/>
              <a:gd name="connsiteX15" fmla="*/ 1077291 w 1095470"/>
              <a:gd name="connsiteY15" fmla="*/ 125985 h 651052"/>
              <a:gd name="connsiteX16" fmla="*/ 1020024 w 1095470"/>
              <a:gd name="connsiteY16" fmla="*/ 95773 h 651052"/>
              <a:gd name="connsiteX17" fmla="*/ 1035038 w 1095470"/>
              <a:gd name="connsiteY17" fmla="*/ 59575 h 651052"/>
              <a:gd name="connsiteX18" fmla="*/ 1044182 w 1095470"/>
              <a:gd name="connsiteY18" fmla="*/ 0 h 651052"/>
              <a:gd name="connsiteX19" fmla="*/ 26691 w 1095470"/>
              <a:gd name="connsiteY19" fmla="*/ 19220 h 651052"/>
              <a:gd name="connsiteX0" fmla="*/ 26691 w 1098889"/>
              <a:gd name="connsiteY0" fmla="*/ 19220 h 651052"/>
              <a:gd name="connsiteX1" fmla="*/ 0 w 1098889"/>
              <a:gd name="connsiteY1" fmla="*/ 569571 h 651052"/>
              <a:gd name="connsiteX2" fmla="*/ 437584 w 1098889"/>
              <a:gd name="connsiteY2" fmla="*/ 584660 h 651052"/>
              <a:gd name="connsiteX3" fmla="*/ 642796 w 1098889"/>
              <a:gd name="connsiteY3" fmla="*/ 581642 h 651052"/>
              <a:gd name="connsiteX4" fmla="*/ 772563 w 1098889"/>
              <a:gd name="connsiteY4" fmla="*/ 578625 h 651052"/>
              <a:gd name="connsiteX5" fmla="*/ 811794 w 1098889"/>
              <a:gd name="connsiteY5" fmla="*/ 584660 h 651052"/>
              <a:gd name="connsiteX6" fmla="*/ 863097 w 1098889"/>
              <a:gd name="connsiteY6" fmla="*/ 602767 h 651052"/>
              <a:gd name="connsiteX7" fmla="*/ 923454 w 1098889"/>
              <a:gd name="connsiteY7" fmla="*/ 581642 h 651052"/>
              <a:gd name="connsiteX8" fmla="*/ 974757 w 1098889"/>
              <a:gd name="connsiteY8" fmla="*/ 602767 h 651052"/>
              <a:gd name="connsiteX9" fmla="*/ 989846 w 1098889"/>
              <a:gd name="connsiteY9" fmla="*/ 623892 h 651052"/>
              <a:gd name="connsiteX10" fmla="*/ 1035113 w 1098889"/>
              <a:gd name="connsiteY10" fmla="*/ 617856 h 651052"/>
              <a:gd name="connsiteX11" fmla="*/ 1095470 w 1098889"/>
              <a:gd name="connsiteY11" fmla="*/ 651052 h 651052"/>
              <a:gd name="connsiteX12" fmla="*/ 1086416 w 1098889"/>
              <a:gd name="connsiteY12" fmla="*/ 599749 h 651052"/>
              <a:gd name="connsiteX13" fmla="*/ 1095470 w 1098889"/>
              <a:gd name="connsiteY13" fmla="*/ 542411 h 651052"/>
              <a:gd name="connsiteX14" fmla="*/ 1098889 w 1098889"/>
              <a:gd name="connsiteY14" fmla="*/ 476148 h 651052"/>
              <a:gd name="connsiteX15" fmla="*/ 1077291 w 1098889"/>
              <a:gd name="connsiteY15" fmla="*/ 125985 h 651052"/>
              <a:gd name="connsiteX16" fmla="*/ 1020024 w 1098889"/>
              <a:gd name="connsiteY16" fmla="*/ 95773 h 651052"/>
              <a:gd name="connsiteX17" fmla="*/ 1035038 w 1098889"/>
              <a:gd name="connsiteY17" fmla="*/ 59575 h 651052"/>
              <a:gd name="connsiteX18" fmla="*/ 1044182 w 1098889"/>
              <a:gd name="connsiteY18" fmla="*/ 0 h 651052"/>
              <a:gd name="connsiteX19" fmla="*/ 26691 w 1098889"/>
              <a:gd name="connsiteY19" fmla="*/ 19220 h 651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8889" h="651052">
                <a:moveTo>
                  <a:pt x="26691" y="19220"/>
                </a:moveTo>
                <a:lnTo>
                  <a:pt x="0" y="569571"/>
                </a:lnTo>
                <a:lnTo>
                  <a:pt x="437584" y="584660"/>
                </a:lnTo>
                <a:lnTo>
                  <a:pt x="642796" y="581642"/>
                </a:lnTo>
                <a:lnTo>
                  <a:pt x="772563" y="578625"/>
                </a:lnTo>
                <a:lnTo>
                  <a:pt x="811794" y="584660"/>
                </a:lnTo>
                <a:lnTo>
                  <a:pt x="863097" y="602767"/>
                </a:lnTo>
                <a:lnTo>
                  <a:pt x="923454" y="581642"/>
                </a:lnTo>
                <a:lnTo>
                  <a:pt x="974757" y="602767"/>
                </a:lnTo>
                <a:lnTo>
                  <a:pt x="989846" y="623892"/>
                </a:lnTo>
                <a:lnTo>
                  <a:pt x="1035113" y="617856"/>
                </a:lnTo>
                <a:lnTo>
                  <a:pt x="1095470" y="651052"/>
                </a:lnTo>
                <a:lnTo>
                  <a:pt x="1086416" y="599749"/>
                </a:lnTo>
                <a:lnTo>
                  <a:pt x="1095470" y="542411"/>
                </a:lnTo>
                <a:lnTo>
                  <a:pt x="1098889" y="476148"/>
                </a:lnTo>
                <a:lnTo>
                  <a:pt x="1077291" y="125985"/>
                </a:lnTo>
                <a:lnTo>
                  <a:pt x="1020024" y="95773"/>
                </a:lnTo>
                <a:lnTo>
                  <a:pt x="1035038" y="59575"/>
                </a:lnTo>
                <a:lnTo>
                  <a:pt x="1044182" y="0"/>
                </a:lnTo>
                <a:lnTo>
                  <a:pt x="26691" y="1922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19" name="Freeform 18"/>
          <p:cNvSpPr/>
          <p:nvPr/>
        </p:nvSpPr>
        <p:spPr>
          <a:xfrm>
            <a:off x="3587750" y="2787650"/>
            <a:ext cx="1298575" cy="576263"/>
          </a:xfrm>
          <a:custGeom>
            <a:avLst/>
            <a:gdLst>
              <a:gd name="connsiteX0" fmla="*/ 9054 w 1297663"/>
              <a:gd name="connsiteY0" fmla="*/ 0 h 567350"/>
              <a:gd name="connsiteX1" fmla="*/ 0 w 1297663"/>
              <a:gd name="connsiteY1" fmla="*/ 377227 h 567350"/>
              <a:gd name="connsiteX2" fmla="*/ 298764 w 1297663"/>
              <a:gd name="connsiteY2" fmla="*/ 404388 h 567350"/>
              <a:gd name="connsiteX3" fmla="*/ 301782 w 1297663"/>
              <a:gd name="connsiteY3" fmla="*/ 567350 h 567350"/>
              <a:gd name="connsiteX4" fmla="*/ 754455 w 1297663"/>
              <a:gd name="connsiteY4" fmla="*/ 555279 h 567350"/>
              <a:gd name="connsiteX5" fmla="*/ 838955 w 1297663"/>
              <a:gd name="connsiteY5" fmla="*/ 555279 h 567350"/>
              <a:gd name="connsiteX6" fmla="*/ 1219200 w 1297663"/>
              <a:gd name="connsiteY6" fmla="*/ 534154 h 567350"/>
              <a:gd name="connsiteX7" fmla="*/ 1282574 w 1297663"/>
              <a:gd name="connsiteY7" fmla="*/ 534154 h 567350"/>
              <a:gd name="connsiteX8" fmla="*/ 1297663 w 1297663"/>
              <a:gd name="connsiteY8" fmla="*/ 534154 h 567350"/>
              <a:gd name="connsiteX9" fmla="*/ 1249378 w 1297663"/>
              <a:gd name="connsiteY9" fmla="*/ 467762 h 567350"/>
              <a:gd name="connsiteX10" fmla="*/ 1222218 w 1297663"/>
              <a:gd name="connsiteY10" fmla="*/ 413441 h 567350"/>
              <a:gd name="connsiteX11" fmla="*/ 1222218 w 1297663"/>
              <a:gd name="connsiteY11" fmla="*/ 334978 h 567350"/>
              <a:gd name="connsiteX12" fmla="*/ 1201093 w 1297663"/>
              <a:gd name="connsiteY12" fmla="*/ 283675 h 567350"/>
              <a:gd name="connsiteX13" fmla="*/ 1201093 w 1297663"/>
              <a:gd name="connsiteY13" fmla="*/ 256515 h 567350"/>
              <a:gd name="connsiteX14" fmla="*/ 1173933 w 1297663"/>
              <a:gd name="connsiteY14" fmla="*/ 229354 h 567350"/>
              <a:gd name="connsiteX15" fmla="*/ 1170915 w 1297663"/>
              <a:gd name="connsiteY15" fmla="*/ 202194 h 567350"/>
              <a:gd name="connsiteX16" fmla="*/ 1134701 w 1297663"/>
              <a:gd name="connsiteY16" fmla="*/ 147873 h 567350"/>
              <a:gd name="connsiteX17" fmla="*/ 1113576 w 1297663"/>
              <a:gd name="connsiteY17" fmla="*/ 75445 h 567350"/>
              <a:gd name="connsiteX18" fmla="*/ 1056238 w 1297663"/>
              <a:gd name="connsiteY18" fmla="*/ 45267 h 567350"/>
              <a:gd name="connsiteX19" fmla="*/ 1001917 w 1297663"/>
              <a:gd name="connsiteY19" fmla="*/ 48285 h 567350"/>
              <a:gd name="connsiteX20" fmla="*/ 983810 w 1297663"/>
              <a:gd name="connsiteY20" fmla="*/ 27160 h 567350"/>
              <a:gd name="connsiteX21" fmla="*/ 935525 w 1297663"/>
              <a:gd name="connsiteY21" fmla="*/ 9053 h 567350"/>
              <a:gd name="connsiteX22" fmla="*/ 872151 w 1297663"/>
              <a:gd name="connsiteY22" fmla="*/ 33196 h 567350"/>
              <a:gd name="connsiteX23" fmla="*/ 802741 w 1297663"/>
              <a:gd name="connsiteY23" fmla="*/ 0 h 567350"/>
              <a:gd name="connsiteX24" fmla="*/ 9054 w 1297663"/>
              <a:gd name="connsiteY24" fmla="*/ 0 h 567350"/>
              <a:gd name="connsiteX0" fmla="*/ 13813 w 1297663"/>
              <a:gd name="connsiteY0" fmla="*/ 0 h 576885"/>
              <a:gd name="connsiteX1" fmla="*/ 0 w 1297663"/>
              <a:gd name="connsiteY1" fmla="*/ 386762 h 576885"/>
              <a:gd name="connsiteX2" fmla="*/ 298764 w 1297663"/>
              <a:gd name="connsiteY2" fmla="*/ 413923 h 576885"/>
              <a:gd name="connsiteX3" fmla="*/ 301782 w 1297663"/>
              <a:gd name="connsiteY3" fmla="*/ 576885 h 576885"/>
              <a:gd name="connsiteX4" fmla="*/ 754455 w 1297663"/>
              <a:gd name="connsiteY4" fmla="*/ 564814 h 576885"/>
              <a:gd name="connsiteX5" fmla="*/ 838955 w 1297663"/>
              <a:gd name="connsiteY5" fmla="*/ 564814 h 576885"/>
              <a:gd name="connsiteX6" fmla="*/ 1219200 w 1297663"/>
              <a:gd name="connsiteY6" fmla="*/ 543689 h 576885"/>
              <a:gd name="connsiteX7" fmla="*/ 1282574 w 1297663"/>
              <a:gd name="connsiteY7" fmla="*/ 543689 h 576885"/>
              <a:gd name="connsiteX8" fmla="*/ 1297663 w 1297663"/>
              <a:gd name="connsiteY8" fmla="*/ 543689 h 576885"/>
              <a:gd name="connsiteX9" fmla="*/ 1249378 w 1297663"/>
              <a:gd name="connsiteY9" fmla="*/ 477297 h 576885"/>
              <a:gd name="connsiteX10" fmla="*/ 1222218 w 1297663"/>
              <a:gd name="connsiteY10" fmla="*/ 422976 h 576885"/>
              <a:gd name="connsiteX11" fmla="*/ 1222218 w 1297663"/>
              <a:gd name="connsiteY11" fmla="*/ 344513 h 576885"/>
              <a:gd name="connsiteX12" fmla="*/ 1201093 w 1297663"/>
              <a:gd name="connsiteY12" fmla="*/ 293210 h 576885"/>
              <a:gd name="connsiteX13" fmla="*/ 1201093 w 1297663"/>
              <a:gd name="connsiteY13" fmla="*/ 266050 h 576885"/>
              <a:gd name="connsiteX14" fmla="*/ 1173933 w 1297663"/>
              <a:gd name="connsiteY14" fmla="*/ 238889 h 576885"/>
              <a:gd name="connsiteX15" fmla="*/ 1170915 w 1297663"/>
              <a:gd name="connsiteY15" fmla="*/ 211729 h 576885"/>
              <a:gd name="connsiteX16" fmla="*/ 1134701 w 1297663"/>
              <a:gd name="connsiteY16" fmla="*/ 157408 h 576885"/>
              <a:gd name="connsiteX17" fmla="*/ 1113576 w 1297663"/>
              <a:gd name="connsiteY17" fmla="*/ 84980 h 576885"/>
              <a:gd name="connsiteX18" fmla="*/ 1056238 w 1297663"/>
              <a:gd name="connsiteY18" fmla="*/ 54802 h 576885"/>
              <a:gd name="connsiteX19" fmla="*/ 1001917 w 1297663"/>
              <a:gd name="connsiteY19" fmla="*/ 57820 h 576885"/>
              <a:gd name="connsiteX20" fmla="*/ 983810 w 1297663"/>
              <a:gd name="connsiteY20" fmla="*/ 36695 h 576885"/>
              <a:gd name="connsiteX21" fmla="*/ 935525 w 1297663"/>
              <a:gd name="connsiteY21" fmla="*/ 18588 h 576885"/>
              <a:gd name="connsiteX22" fmla="*/ 872151 w 1297663"/>
              <a:gd name="connsiteY22" fmla="*/ 42731 h 576885"/>
              <a:gd name="connsiteX23" fmla="*/ 802741 w 1297663"/>
              <a:gd name="connsiteY23" fmla="*/ 9535 h 576885"/>
              <a:gd name="connsiteX24" fmla="*/ 13813 w 1297663"/>
              <a:gd name="connsiteY24" fmla="*/ 0 h 576885"/>
              <a:gd name="connsiteX0" fmla="*/ 13813 w 1297663"/>
              <a:gd name="connsiteY0" fmla="*/ 0 h 576885"/>
              <a:gd name="connsiteX1" fmla="*/ 0 w 1297663"/>
              <a:gd name="connsiteY1" fmla="*/ 386762 h 576885"/>
              <a:gd name="connsiteX2" fmla="*/ 298764 w 1297663"/>
              <a:gd name="connsiteY2" fmla="*/ 413923 h 576885"/>
              <a:gd name="connsiteX3" fmla="*/ 301782 w 1297663"/>
              <a:gd name="connsiteY3" fmla="*/ 576885 h 576885"/>
              <a:gd name="connsiteX4" fmla="*/ 754455 w 1297663"/>
              <a:gd name="connsiteY4" fmla="*/ 564814 h 576885"/>
              <a:gd name="connsiteX5" fmla="*/ 838955 w 1297663"/>
              <a:gd name="connsiteY5" fmla="*/ 564814 h 576885"/>
              <a:gd name="connsiteX6" fmla="*/ 1219200 w 1297663"/>
              <a:gd name="connsiteY6" fmla="*/ 543689 h 576885"/>
              <a:gd name="connsiteX7" fmla="*/ 1282574 w 1297663"/>
              <a:gd name="connsiteY7" fmla="*/ 543689 h 576885"/>
              <a:gd name="connsiteX8" fmla="*/ 1297663 w 1297663"/>
              <a:gd name="connsiteY8" fmla="*/ 543689 h 576885"/>
              <a:gd name="connsiteX9" fmla="*/ 1249378 w 1297663"/>
              <a:gd name="connsiteY9" fmla="*/ 477297 h 576885"/>
              <a:gd name="connsiteX10" fmla="*/ 1222218 w 1297663"/>
              <a:gd name="connsiteY10" fmla="*/ 422976 h 576885"/>
              <a:gd name="connsiteX11" fmla="*/ 1222218 w 1297663"/>
              <a:gd name="connsiteY11" fmla="*/ 344513 h 576885"/>
              <a:gd name="connsiteX12" fmla="*/ 1201093 w 1297663"/>
              <a:gd name="connsiteY12" fmla="*/ 293210 h 576885"/>
              <a:gd name="connsiteX13" fmla="*/ 1201093 w 1297663"/>
              <a:gd name="connsiteY13" fmla="*/ 266050 h 576885"/>
              <a:gd name="connsiteX14" fmla="*/ 1173933 w 1297663"/>
              <a:gd name="connsiteY14" fmla="*/ 238889 h 576885"/>
              <a:gd name="connsiteX15" fmla="*/ 1170915 w 1297663"/>
              <a:gd name="connsiteY15" fmla="*/ 211729 h 576885"/>
              <a:gd name="connsiteX16" fmla="*/ 1134701 w 1297663"/>
              <a:gd name="connsiteY16" fmla="*/ 157408 h 576885"/>
              <a:gd name="connsiteX17" fmla="*/ 1113576 w 1297663"/>
              <a:gd name="connsiteY17" fmla="*/ 84980 h 576885"/>
              <a:gd name="connsiteX18" fmla="*/ 1056238 w 1297663"/>
              <a:gd name="connsiteY18" fmla="*/ 54802 h 576885"/>
              <a:gd name="connsiteX19" fmla="*/ 1001917 w 1297663"/>
              <a:gd name="connsiteY19" fmla="*/ 57820 h 576885"/>
              <a:gd name="connsiteX20" fmla="*/ 983810 w 1297663"/>
              <a:gd name="connsiteY20" fmla="*/ 36695 h 576885"/>
              <a:gd name="connsiteX21" fmla="*/ 935525 w 1297663"/>
              <a:gd name="connsiteY21" fmla="*/ 18588 h 576885"/>
              <a:gd name="connsiteX22" fmla="*/ 874530 w 1297663"/>
              <a:gd name="connsiteY22" fmla="*/ 30812 h 576885"/>
              <a:gd name="connsiteX23" fmla="*/ 802741 w 1297663"/>
              <a:gd name="connsiteY23" fmla="*/ 9535 h 576885"/>
              <a:gd name="connsiteX24" fmla="*/ 13813 w 1297663"/>
              <a:gd name="connsiteY24" fmla="*/ 0 h 57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297663" h="576885">
                <a:moveTo>
                  <a:pt x="13813" y="0"/>
                </a:moveTo>
                <a:lnTo>
                  <a:pt x="0" y="386762"/>
                </a:lnTo>
                <a:lnTo>
                  <a:pt x="298764" y="413923"/>
                </a:lnTo>
                <a:lnTo>
                  <a:pt x="301782" y="576885"/>
                </a:lnTo>
                <a:lnTo>
                  <a:pt x="754455" y="564814"/>
                </a:lnTo>
                <a:lnTo>
                  <a:pt x="838955" y="564814"/>
                </a:lnTo>
                <a:lnTo>
                  <a:pt x="1219200" y="543689"/>
                </a:lnTo>
                <a:lnTo>
                  <a:pt x="1282574" y="543689"/>
                </a:lnTo>
                <a:lnTo>
                  <a:pt x="1297663" y="543689"/>
                </a:lnTo>
                <a:lnTo>
                  <a:pt x="1249378" y="477297"/>
                </a:lnTo>
                <a:lnTo>
                  <a:pt x="1222218" y="422976"/>
                </a:lnTo>
                <a:lnTo>
                  <a:pt x="1222218" y="344513"/>
                </a:lnTo>
                <a:lnTo>
                  <a:pt x="1201093" y="293210"/>
                </a:lnTo>
                <a:lnTo>
                  <a:pt x="1201093" y="266050"/>
                </a:lnTo>
                <a:lnTo>
                  <a:pt x="1173933" y="238889"/>
                </a:lnTo>
                <a:lnTo>
                  <a:pt x="1170915" y="211729"/>
                </a:lnTo>
                <a:lnTo>
                  <a:pt x="1134701" y="157408"/>
                </a:lnTo>
                <a:lnTo>
                  <a:pt x="1113576" y="84980"/>
                </a:lnTo>
                <a:lnTo>
                  <a:pt x="1056238" y="54802"/>
                </a:lnTo>
                <a:lnTo>
                  <a:pt x="1001917" y="57820"/>
                </a:lnTo>
                <a:lnTo>
                  <a:pt x="983810" y="36695"/>
                </a:lnTo>
                <a:lnTo>
                  <a:pt x="935525" y="18588"/>
                </a:lnTo>
                <a:lnTo>
                  <a:pt x="874530" y="30812"/>
                </a:lnTo>
                <a:lnTo>
                  <a:pt x="802741" y="9535"/>
                </a:lnTo>
                <a:lnTo>
                  <a:pt x="13813"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0" name="Freeform 19"/>
          <p:cNvSpPr/>
          <p:nvPr/>
        </p:nvSpPr>
        <p:spPr>
          <a:xfrm>
            <a:off x="3871913" y="3327400"/>
            <a:ext cx="1169987" cy="628650"/>
          </a:xfrm>
          <a:custGeom>
            <a:avLst/>
            <a:gdLst>
              <a:gd name="connsiteX0" fmla="*/ 15089 w 1170915"/>
              <a:gd name="connsiteY0" fmla="*/ 21125 h 618653"/>
              <a:gd name="connsiteX1" fmla="*/ 0 w 1170915"/>
              <a:gd name="connsiteY1" fmla="*/ 618653 h 618653"/>
              <a:gd name="connsiteX2" fmla="*/ 467763 w 1170915"/>
              <a:gd name="connsiteY2" fmla="*/ 615636 h 618653"/>
              <a:gd name="connsiteX3" fmla="*/ 636761 w 1170915"/>
              <a:gd name="connsiteY3" fmla="*/ 612618 h 618653"/>
              <a:gd name="connsiteX4" fmla="*/ 887240 w 1170915"/>
              <a:gd name="connsiteY4" fmla="*/ 588475 h 618653"/>
              <a:gd name="connsiteX5" fmla="*/ 1170915 w 1170915"/>
              <a:gd name="connsiteY5" fmla="*/ 561315 h 618653"/>
              <a:gd name="connsiteX6" fmla="*/ 1143755 w 1170915"/>
              <a:gd name="connsiteY6" fmla="*/ 168998 h 618653"/>
              <a:gd name="connsiteX7" fmla="*/ 1068309 w 1170915"/>
              <a:gd name="connsiteY7" fmla="*/ 93552 h 618653"/>
              <a:gd name="connsiteX8" fmla="*/ 1080380 w 1170915"/>
              <a:gd name="connsiteY8" fmla="*/ 45267 h 618653"/>
              <a:gd name="connsiteX9" fmla="*/ 1017006 w 1170915"/>
              <a:gd name="connsiteY9" fmla="*/ 0 h 618653"/>
              <a:gd name="connsiteX10" fmla="*/ 15089 w 1170915"/>
              <a:gd name="connsiteY10" fmla="*/ 21125 h 618653"/>
              <a:gd name="connsiteX0" fmla="*/ 15089 w 1170915"/>
              <a:gd name="connsiteY0" fmla="*/ 21125 h 618653"/>
              <a:gd name="connsiteX1" fmla="*/ 0 w 1170915"/>
              <a:gd name="connsiteY1" fmla="*/ 618653 h 618653"/>
              <a:gd name="connsiteX2" fmla="*/ 467763 w 1170915"/>
              <a:gd name="connsiteY2" fmla="*/ 615636 h 618653"/>
              <a:gd name="connsiteX3" fmla="*/ 636761 w 1170915"/>
              <a:gd name="connsiteY3" fmla="*/ 612618 h 618653"/>
              <a:gd name="connsiteX4" fmla="*/ 887240 w 1170915"/>
              <a:gd name="connsiteY4" fmla="*/ 588475 h 618653"/>
              <a:gd name="connsiteX5" fmla="*/ 1170915 w 1170915"/>
              <a:gd name="connsiteY5" fmla="*/ 561315 h 618653"/>
              <a:gd name="connsiteX6" fmla="*/ 1153288 w 1170915"/>
              <a:gd name="connsiteY6" fmla="*/ 168998 h 618653"/>
              <a:gd name="connsiteX7" fmla="*/ 1068309 w 1170915"/>
              <a:gd name="connsiteY7" fmla="*/ 93552 h 618653"/>
              <a:gd name="connsiteX8" fmla="*/ 1080380 w 1170915"/>
              <a:gd name="connsiteY8" fmla="*/ 45267 h 618653"/>
              <a:gd name="connsiteX9" fmla="*/ 1017006 w 1170915"/>
              <a:gd name="connsiteY9" fmla="*/ 0 h 618653"/>
              <a:gd name="connsiteX10" fmla="*/ 15089 w 1170915"/>
              <a:gd name="connsiteY10" fmla="*/ 21125 h 618653"/>
              <a:gd name="connsiteX0" fmla="*/ 15089 w 1170915"/>
              <a:gd name="connsiteY0" fmla="*/ 21125 h 618653"/>
              <a:gd name="connsiteX1" fmla="*/ 0 w 1170915"/>
              <a:gd name="connsiteY1" fmla="*/ 618653 h 618653"/>
              <a:gd name="connsiteX2" fmla="*/ 467763 w 1170915"/>
              <a:gd name="connsiteY2" fmla="*/ 615636 h 618653"/>
              <a:gd name="connsiteX3" fmla="*/ 636761 w 1170915"/>
              <a:gd name="connsiteY3" fmla="*/ 612618 h 618653"/>
              <a:gd name="connsiteX4" fmla="*/ 887240 w 1170915"/>
              <a:gd name="connsiteY4" fmla="*/ 588475 h 618653"/>
              <a:gd name="connsiteX5" fmla="*/ 1170915 w 1170915"/>
              <a:gd name="connsiteY5" fmla="*/ 561315 h 618653"/>
              <a:gd name="connsiteX6" fmla="*/ 1153288 w 1170915"/>
              <a:gd name="connsiteY6" fmla="*/ 168998 h 618653"/>
              <a:gd name="connsiteX7" fmla="*/ 1087505 w 1170915"/>
              <a:gd name="connsiteY7" fmla="*/ 98350 h 618653"/>
              <a:gd name="connsiteX8" fmla="*/ 1068309 w 1170915"/>
              <a:gd name="connsiteY8" fmla="*/ 93552 h 618653"/>
              <a:gd name="connsiteX9" fmla="*/ 1080380 w 1170915"/>
              <a:gd name="connsiteY9" fmla="*/ 45267 h 618653"/>
              <a:gd name="connsiteX10" fmla="*/ 1017006 w 1170915"/>
              <a:gd name="connsiteY10" fmla="*/ 0 h 618653"/>
              <a:gd name="connsiteX11" fmla="*/ 15089 w 1170915"/>
              <a:gd name="connsiteY11" fmla="*/ 21125 h 618653"/>
              <a:gd name="connsiteX0" fmla="*/ 15089 w 1170915"/>
              <a:gd name="connsiteY0" fmla="*/ 30643 h 628171"/>
              <a:gd name="connsiteX1" fmla="*/ 0 w 1170915"/>
              <a:gd name="connsiteY1" fmla="*/ 628171 h 628171"/>
              <a:gd name="connsiteX2" fmla="*/ 467763 w 1170915"/>
              <a:gd name="connsiteY2" fmla="*/ 625154 h 628171"/>
              <a:gd name="connsiteX3" fmla="*/ 636761 w 1170915"/>
              <a:gd name="connsiteY3" fmla="*/ 622136 h 628171"/>
              <a:gd name="connsiteX4" fmla="*/ 887240 w 1170915"/>
              <a:gd name="connsiteY4" fmla="*/ 597993 h 628171"/>
              <a:gd name="connsiteX5" fmla="*/ 1170915 w 1170915"/>
              <a:gd name="connsiteY5" fmla="*/ 570833 h 628171"/>
              <a:gd name="connsiteX6" fmla="*/ 1153288 w 1170915"/>
              <a:gd name="connsiteY6" fmla="*/ 178516 h 628171"/>
              <a:gd name="connsiteX7" fmla="*/ 1087505 w 1170915"/>
              <a:gd name="connsiteY7" fmla="*/ 107868 h 628171"/>
              <a:gd name="connsiteX8" fmla="*/ 1068309 w 1170915"/>
              <a:gd name="connsiteY8" fmla="*/ 103070 h 628171"/>
              <a:gd name="connsiteX9" fmla="*/ 1080380 w 1170915"/>
              <a:gd name="connsiteY9" fmla="*/ 54785 h 628171"/>
              <a:gd name="connsiteX10" fmla="*/ 1021773 w 1170915"/>
              <a:gd name="connsiteY10" fmla="*/ 0 h 628171"/>
              <a:gd name="connsiteX11" fmla="*/ 15089 w 1170915"/>
              <a:gd name="connsiteY11" fmla="*/ 30643 h 628171"/>
              <a:gd name="connsiteX0" fmla="*/ 15089 w 1170915"/>
              <a:gd name="connsiteY0" fmla="*/ 30643 h 628171"/>
              <a:gd name="connsiteX1" fmla="*/ 0 w 1170915"/>
              <a:gd name="connsiteY1" fmla="*/ 628171 h 628171"/>
              <a:gd name="connsiteX2" fmla="*/ 467763 w 1170915"/>
              <a:gd name="connsiteY2" fmla="*/ 625154 h 628171"/>
              <a:gd name="connsiteX3" fmla="*/ 636761 w 1170915"/>
              <a:gd name="connsiteY3" fmla="*/ 622136 h 628171"/>
              <a:gd name="connsiteX4" fmla="*/ 887240 w 1170915"/>
              <a:gd name="connsiteY4" fmla="*/ 597993 h 628171"/>
              <a:gd name="connsiteX5" fmla="*/ 1170915 w 1170915"/>
              <a:gd name="connsiteY5" fmla="*/ 570833 h 628171"/>
              <a:gd name="connsiteX6" fmla="*/ 1153288 w 1170915"/>
              <a:gd name="connsiteY6" fmla="*/ 178516 h 628171"/>
              <a:gd name="connsiteX7" fmla="*/ 1087505 w 1170915"/>
              <a:gd name="connsiteY7" fmla="*/ 107868 h 628171"/>
              <a:gd name="connsiteX8" fmla="*/ 1080380 w 1170915"/>
              <a:gd name="connsiteY8" fmla="*/ 54785 h 628171"/>
              <a:gd name="connsiteX9" fmla="*/ 1021773 w 1170915"/>
              <a:gd name="connsiteY9" fmla="*/ 0 h 628171"/>
              <a:gd name="connsiteX10" fmla="*/ 15089 w 1170915"/>
              <a:gd name="connsiteY10" fmla="*/ 30643 h 628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70915" h="628171">
                <a:moveTo>
                  <a:pt x="15089" y="30643"/>
                </a:moveTo>
                <a:lnTo>
                  <a:pt x="0" y="628171"/>
                </a:lnTo>
                <a:lnTo>
                  <a:pt x="467763" y="625154"/>
                </a:lnTo>
                <a:lnTo>
                  <a:pt x="636761" y="622136"/>
                </a:lnTo>
                <a:lnTo>
                  <a:pt x="887240" y="597993"/>
                </a:lnTo>
                <a:lnTo>
                  <a:pt x="1170915" y="570833"/>
                </a:lnTo>
                <a:lnTo>
                  <a:pt x="1153288" y="178516"/>
                </a:lnTo>
                <a:cubicBezTo>
                  <a:pt x="1128183" y="154967"/>
                  <a:pt x="1112610" y="131417"/>
                  <a:pt x="1087505" y="107868"/>
                </a:cubicBezTo>
                <a:lnTo>
                  <a:pt x="1080380" y="54785"/>
                </a:lnTo>
                <a:lnTo>
                  <a:pt x="1021773" y="0"/>
                </a:lnTo>
                <a:lnTo>
                  <a:pt x="15089" y="30643"/>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1" name="Freeform 20"/>
          <p:cNvSpPr/>
          <p:nvPr/>
        </p:nvSpPr>
        <p:spPr>
          <a:xfrm>
            <a:off x="3729038" y="3902075"/>
            <a:ext cx="1390650" cy="677863"/>
          </a:xfrm>
          <a:custGeom>
            <a:avLst/>
            <a:gdLst>
              <a:gd name="connsiteX0" fmla="*/ 0 w 1376126"/>
              <a:gd name="connsiteY0" fmla="*/ 51303 h 663920"/>
              <a:gd name="connsiteX1" fmla="*/ 3017 w 1376126"/>
              <a:gd name="connsiteY1" fmla="*/ 147873 h 663920"/>
              <a:gd name="connsiteX2" fmla="*/ 464744 w 1376126"/>
              <a:gd name="connsiteY2" fmla="*/ 156926 h 663920"/>
              <a:gd name="connsiteX3" fmla="*/ 461726 w 1376126"/>
              <a:gd name="connsiteY3" fmla="*/ 513029 h 663920"/>
              <a:gd name="connsiteX4" fmla="*/ 482851 w 1376126"/>
              <a:gd name="connsiteY4" fmla="*/ 525101 h 663920"/>
              <a:gd name="connsiteX5" fmla="*/ 525101 w 1376126"/>
              <a:gd name="connsiteY5" fmla="*/ 528118 h 663920"/>
              <a:gd name="connsiteX6" fmla="*/ 549243 w 1376126"/>
              <a:gd name="connsiteY6" fmla="*/ 534154 h 663920"/>
              <a:gd name="connsiteX7" fmla="*/ 564332 w 1376126"/>
              <a:gd name="connsiteY7" fmla="*/ 546225 h 663920"/>
              <a:gd name="connsiteX8" fmla="*/ 609600 w 1376126"/>
              <a:gd name="connsiteY8" fmla="*/ 540190 h 663920"/>
              <a:gd name="connsiteX9" fmla="*/ 633742 w 1376126"/>
              <a:gd name="connsiteY9" fmla="*/ 585457 h 663920"/>
              <a:gd name="connsiteX10" fmla="*/ 663920 w 1376126"/>
              <a:gd name="connsiteY10" fmla="*/ 579421 h 663920"/>
              <a:gd name="connsiteX11" fmla="*/ 691081 w 1376126"/>
              <a:gd name="connsiteY11" fmla="*/ 597528 h 663920"/>
              <a:gd name="connsiteX12" fmla="*/ 757473 w 1376126"/>
              <a:gd name="connsiteY12" fmla="*/ 585457 h 663920"/>
              <a:gd name="connsiteX13" fmla="*/ 841972 w 1376126"/>
              <a:gd name="connsiteY13" fmla="*/ 630724 h 663920"/>
              <a:gd name="connsiteX14" fmla="*/ 884221 w 1376126"/>
              <a:gd name="connsiteY14" fmla="*/ 615635 h 663920"/>
              <a:gd name="connsiteX15" fmla="*/ 920435 w 1376126"/>
              <a:gd name="connsiteY15" fmla="*/ 642796 h 663920"/>
              <a:gd name="connsiteX16" fmla="*/ 962685 w 1376126"/>
              <a:gd name="connsiteY16" fmla="*/ 636760 h 663920"/>
              <a:gd name="connsiteX17" fmla="*/ 1001917 w 1376126"/>
              <a:gd name="connsiteY17" fmla="*/ 648831 h 663920"/>
              <a:gd name="connsiteX18" fmla="*/ 1038130 w 1376126"/>
              <a:gd name="connsiteY18" fmla="*/ 645813 h 663920"/>
              <a:gd name="connsiteX19" fmla="*/ 1074344 w 1376126"/>
              <a:gd name="connsiteY19" fmla="*/ 663920 h 663920"/>
              <a:gd name="connsiteX20" fmla="*/ 1095469 w 1376126"/>
              <a:gd name="connsiteY20" fmla="*/ 660903 h 663920"/>
              <a:gd name="connsiteX21" fmla="*/ 1146772 w 1376126"/>
              <a:gd name="connsiteY21" fmla="*/ 624689 h 663920"/>
              <a:gd name="connsiteX22" fmla="*/ 1186004 w 1376126"/>
              <a:gd name="connsiteY22" fmla="*/ 615635 h 663920"/>
              <a:gd name="connsiteX23" fmla="*/ 1237307 w 1376126"/>
              <a:gd name="connsiteY23" fmla="*/ 621671 h 663920"/>
              <a:gd name="connsiteX24" fmla="*/ 1270503 w 1376126"/>
              <a:gd name="connsiteY24" fmla="*/ 609600 h 663920"/>
              <a:gd name="connsiteX25" fmla="*/ 1376126 w 1376126"/>
              <a:gd name="connsiteY25" fmla="*/ 657885 h 663920"/>
              <a:gd name="connsiteX26" fmla="*/ 1370091 w 1376126"/>
              <a:gd name="connsiteY26" fmla="*/ 353085 h 663920"/>
              <a:gd name="connsiteX27" fmla="*/ 1345948 w 1376126"/>
              <a:gd name="connsiteY27" fmla="*/ 196158 h 663920"/>
              <a:gd name="connsiteX28" fmla="*/ 1333877 w 1376126"/>
              <a:gd name="connsiteY28" fmla="*/ 90534 h 663920"/>
              <a:gd name="connsiteX29" fmla="*/ 1312752 w 1376126"/>
              <a:gd name="connsiteY29" fmla="*/ 0 h 663920"/>
              <a:gd name="connsiteX30" fmla="*/ 742384 w 1376126"/>
              <a:gd name="connsiteY30" fmla="*/ 45267 h 663920"/>
              <a:gd name="connsiteX31" fmla="*/ 0 w 1376126"/>
              <a:gd name="connsiteY31" fmla="*/ 51303 h 663920"/>
              <a:gd name="connsiteX0" fmla="*/ 0 w 1376126"/>
              <a:gd name="connsiteY0" fmla="*/ 51303 h 663920"/>
              <a:gd name="connsiteX1" fmla="*/ 3017 w 1376126"/>
              <a:gd name="connsiteY1" fmla="*/ 147873 h 663920"/>
              <a:gd name="connsiteX2" fmla="*/ 464744 w 1376126"/>
              <a:gd name="connsiteY2" fmla="*/ 156926 h 663920"/>
              <a:gd name="connsiteX3" fmla="*/ 461726 w 1376126"/>
              <a:gd name="connsiteY3" fmla="*/ 513029 h 663920"/>
              <a:gd name="connsiteX4" fmla="*/ 482851 w 1376126"/>
              <a:gd name="connsiteY4" fmla="*/ 525101 h 663920"/>
              <a:gd name="connsiteX5" fmla="*/ 525101 w 1376126"/>
              <a:gd name="connsiteY5" fmla="*/ 528118 h 663920"/>
              <a:gd name="connsiteX6" fmla="*/ 549243 w 1376126"/>
              <a:gd name="connsiteY6" fmla="*/ 534154 h 663920"/>
              <a:gd name="connsiteX7" fmla="*/ 564332 w 1376126"/>
              <a:gd name="connsiteY7" fmla="*/ 546225 h 663920"/>
              <a:gd name="connsiteX8" fmla="*/ 607114 w 1376126"/>
              <a:gd name="connsiteY8" fmla="*/ 550001 h 663920"/>
              <a:gd name="connsiteX9" fmla="*/ 633742 w 1376126"/>
              <a:gd name="connsiteY9" fmla="*/ 585457 h 663920"/>
              <a:gd name="connsiteX10" fmla="*/ 663920 w 1376126"/>
              <a:gd name="connsiteY10" fmla="*/ 579421 h 663920"/>
              <a:gd name="connsiteX11" fmla="*/ 691081 w 1376126"/>
              <a:gd name="connsiteY11" fmla="*/ 597528 h 663920"/>
              <a:gd name="connsiteX12" fmla="*/ 757473 w 1376126"/>
              <a:gd name="connsiteY12" fmla="*/ 585457 h 663920"/>
              <a:gd name="connsiteX13" fmla="*/ 841972 w 1376126"/>
              <a:gd name="connsiteY13" fmla="*/ 630724 h 663920"/>
              <a:gd name="connsiteX14" fmla="*/ 884221 w 1376126"/>
              <a:gd name="connsiteY14" fmla="*/ 615635 h 663920"/>
              <a:gd name="connsiteX15" fmla="*/ 920435 w 1376126"/>
              <a:gd name="connsiteY15" fmla="*/ 642796 h 663920"/>
              <a:gd name="connsiteX16" fmla="*/ 962685 w 1376126"/>
              <a:gd name="connsiteY16" fmla="*/ 636760 h 663920"/>
              <a:gd name="connsiteX17" fmla="*/ 1001917 w 1376126"/>
              <a:gd name="connsiteY17" fmla="*/ 648831 h 663920"/>
              <a:gd name="connsiteX18" fmla="*/ 1038130 w 1376126"/>
              <a:gd name="connsiteY18" fmla="*/ 645813 h 663920"/>
              <a:gd name="connsiteX19" fmla="*/ 1074344 w 1376126"/>
              <a:gd name="connsiteY19" fmla="*/ 663920 h 663920"/>
              <a:gd name="connsiteX20" fmla="*/ 1095469 w 1376126"/>
              <a:gd name="connsiteY20" fmla="*/ 660903 h 663920"/>
              <a:gd name="connsiteX21" fmla="*/ 1146772 w 1376126"/>
              <a:gd name="connsiteY21" fmla="*/ 624689 h 663920"/>
              <a:gd name="connsiteX22" fmla="*/ 1186004 w 1376126"/>
              <a:gd name="connsiteY22" fmla="*/ 615635 h 663920"/>
              <a:gd name="connsiteX23" fmla="*/ 1237307 w 1376126"/>
              <a:gd name="connsiteY23" fmla="*/ 621671 h 663920"/>
              <a:gd name="connsiteX24" fmla="*/ 1270503 w 1376126"/>
              <a:gd name="connsiteY24" fmla="*/ 609600 h 663920"/>
              <a:gd name="connsiteX25" fmla="*/ 1376126 w 1376126"/>
              <a:gd name="connsiteY25" fmla="*/ 657885 h 663920"/>
              <a:gd name="connsiteX26" fmla="*/ 1370091 w 1376126"/>
              <a:gd name="connsiteY26" fmla="*/ 353085 h 663920"/>
              <a:gd name="connsiteX27" fmla="*/ 1345948 w 1376126"/>
              <a:gd name="connsiteY27" fmla="*/ 196158 h 663920"/>
              <a:gd name="connsiteX28" fmla="*/ 1333877 w 1376126"/>
              <a:gd name="connsiteY28" fmla="*/ 90534 h 663920"/>
              <a:gd name="connsiteX29" fmla="*/ 1312752 w 1376126"/>
              <a:gd name="connsiteY29" fmla="*/ 0 h 663920"/>
              <a:gd name="connsiteX30" fmla="*/ 742384 w 1376126"/>
              <a:gd name="connsiteY30" fmla="*/ 45267 h 663920"/>
              <a:gd name="connsiteX31" fmla="*/ 0 w 1376126"/>
              <a:gd name="connsiteY31" fmla="*/ 51303 h 663920"/>
              <a:gd name="connsiteX0" fmla="*/ 0 w 1376126"/>
              <a:gd name="connsiteY0" fmla="*/ 51303 h 663920"/>
              <a:gd name="connsiteX1" fmla="*/ 3017 w 1376126"/>
              <a:gd name="connsiteY1" fmla="*/ 147873 h 663920"/>
              <a:gd name="connsiteX2" fmla="*/ 464744 w 1376126"/>
              <a:gd name="connsiteY2" fmla="*/ 156926 h 663920"/>
              <a:gd name="connsiteX3" fmla="*/ 461726 w 1376126"/>
              <a:gd name="connsiteY3" fmla="*/ 513029 h 663920"/>
              <a:gd name="connsiteX4" fmla="*/ 482851 w 1376126"/>
              <a:gd name="connsiteY4" fmla="*/ 525101 h 663920"/>
              <a:gd name="connsiteX5" fmla="*/ 525101 w 1376126"/>
              <a:gd name="connsiteY5" fmla="*/ 528118 h 663920"/>
              <a:gd name="connsiteX6" fmla="*/ 549243 w 1376126"/>
              <a:gd name="connsiteY6" fmla="*/ 534154 h 663920"/>
              <a:gd name="connsiteX7" fmla="*/ 564332 w 1376126"/>
              <a:gd name="connsiteY7" fmla="*/ 546225 h 663920"/>
              <a:gd name="connsiteX8" fmla="*/ 607114 w 1376126"/>
              <a:gd name="connsiteY8" fmla="*/ 550001 h 663920"/>
              <a:gd name="connsiteX9" fmla="*/ 633742 w 1376126"/>
              <a:gd name="connsiteY9" fmla="*/ 585457 h 663920"/>
              <a:gd name="connsiteX10" fmla="*/ 666187 w 1376126"/>
              <a:gd name="connsiteY10" fmla="*/ 589252 h 663920"/>
              <a:gd name="connsiteX11" fmla="*/ 691081 w 1376126"/>
              <a:gd name="connsiteY11" fmla="*/ 597528 h 663920"/>
              <a:gd name="connsiteX12" fmla="*/ 757473 w 1376126"/>
              <a:gd name="connsiteY12" fmla="*/ 585457 h 663920"/>
              <a:gd name="connsiteX13" fmla="*/ 841972 w 1376126"/>
              <a:gd name="connsiteY13" fmla="*/ 630724 h 663920"/>
              <a:gd name="connsiteX14" fmla="*/ 884221 w 1376126"/>
              <a:gd name="connsiteY14" fmla="*/ 615635 h 663920"/>
              <a:gd name="connsiteX15" fmla="*/ 920435 w 1376126"/>
              <a:gd name="connsiteY15" fmla="*/ 642796 h 663920"/>
              <a:gd name="connsiteX16" fmla="*/ 962685 w 1376126"/>
              <a:gd name="connsiteY16" fmla="*/ 636760 h 663920"/>
              <a:gd name="connsiteX17" fmla="*/ 1001917 w 1376126"/>
              <a:gd name="connsiteY17" fmla="*/ 648831 h 663920"/>
              <a:gd name="connsiteX18" fmla="*/ 1038130 w 1376126"/>
              <a:gd name="connsiteY18" fmla="*/ 645813 h 663920"/>
              <a:gd name="connsiteX19" fmla="*/ 1074344 w 1376126"/>
              <a:gd name="connsiteY19" fmla="*/ 663920 h 663920"/>
              <a:gd name="connsiteX20" fmla="*/ 1095469 w 1376126"/>
              <a:gd name="connsiteY20" fmla="*/ 660903 h 663920"/>
              <a:gd name="connsiteX21" fmla="*/ 1146772 w 1376126"/>
              <a:gd name="connsiteY21" fmla="*/ 624689 h 663920"/>
              <a:gd name="connsiteX22" fmla="*/ 1186004 w 1376126"/>
              <a:gd name="connsiteY22" fmla="*/ 615635 h 663920"/>
              <a:gd name="connsiteX23" fmla="*/ 1237307 w 1376126"/>
              <a:gd name="connsiteY23" fmla="*/ 621671 h 663920"/>
              <a:gd name="connsiteX24" fmla="*/ 1270503 w 1376126"/>
              <a:gd name="connsiteY24" fmla="*/ 609600 h 663920"/>
              <a:gd name="connsiteX25" fmla="*/ 1376126 w 1376126"/>
              <a:gd name="connsiteY25" fmla="*/ 657885 h 663920"/>
              <a:gd name="connsiteX26" fmla="*/ 1370091 w 1376126"/>
              <a:gd name="connsiteY26" fmla="*/ 353085 h 663920"/>
              <a:gd name="connsiteX27" fmla="*/ 1345948 w 1376126"/>
              <a:gd name="connsiteY27" fmla="*/ 196158 h 663920"/>
              <a:gd name="connsiteX28" fmla="*/ 1333877 w 1376126"/>
              <a:gd name="connsiteY28" fmla="*/ 90534 h 663920"/>
              <a:gd name="connsiteX29" fmla="*/ 1312752 w 1376126"/>
              <a:gd name="connsiteY29" fmla="*/ 0 h 663920"/>
              <a:gd name="connsiteX30" fmla="*/ 742384 w 1376126"/>
              <a:gd name="connsiteY30" fmla="*/ 45267 h 663920"/>
              <a:gd name="connsiteX31" fmla="*/ 0 w 1376126"/>
              <a:gd name="connsiteY31" fmla="*/ 51303 h 663920"/>
              <a:gd name="connsiteX0" fmla="*/ 0 w 1390176"/>
              <a:gd name="connsiteY0" fmla="*/ 51303 h 677287"/>
              <a:gd name="connsiteX1" fmla="*/ 3017 w 1390176"/>
              <a:gd name="connsiteY1" fmla="*/ 147873 h 677287"/>
              <a:gd name="connsiteX2" fmla="*/ 464744 w 1390176"/>
              <a:gd name="connsiteY2" fmla="*/ 156926 h 677287"/>
              <a:gd name="connsiteX3" fmla="*/ 461726 w 1390176"/>
              <a:gd name="connsiteY3" fmla="*/ 513029 h 677287"/>
              <a:gd name="connsiteX4" fmla="*/ 482851 w 1390176"/>
              <a:gd name="connsiteY4" fmla="*/ 525101 h 677287"/>
              <a:gd name="connsiteX5" fmla="*/ 525101 w 1390176"/>
              <a:gd name="connsiteY5" fmla="*/ 528118 h 677287"/>
              <a:gd name="connsiteX6" fmla="*/ 549243 w 1390176"/>
              <a:gd name="connsiteY6" fmla="*/ 534154 h 677287"/>
              <a:gd name="connsiteX7" fmla="*/ 564332 w 1390176"/>
              <a:gd name="connsiteY7" fmla="*/ 546225 h 677287"/>
              <a:gd name="connsiteX8" fmla="*/ 607114 w 1390176"/>
              <a:gd name="connsiteY8" fmla="*/ 550001 h 677287"/>
              <a:gd name="connsiteX9" fmla="*/ 633742 w 1390176"/>
              <a:gd name="connsiteY9" fmla="*/ 585457 h 677287"/>
              <a:gd name="connsiteX10" fmla="*/ 666187 w 1390176"/>
              <a:gd name="connsiteY10" fmla="*/ 589252 h 677287"/>
              <a:gd name="connsiteX11" fmla="*/ 691081 w 1390176"/>
              <a:gd name="connsiteY11" fmla="*/ 597528 h 677287"/>
              <a:gd name="connsiteX12" fmla="*/ 757473 w 1390176"/>
              <a:gd name="connsiteY12" fmla="*/ 585457 h 677287"/>
              <a:gd name="connsiteX13" fmla="*/ 841972 w 1390176"/>
              <a:gd name="connsiteY13" fmla="*/ 630724 h 677287"/>
              <a:gd name="connsiteX14" fmla="*/ 884221 w 1390176"/>
              <a:gd name="connsiteY14" fmla="*/ 615635 h 677287"/>
              <a:gd name="connsiteX15" fmla="*/ 920435 w 1390176"/>
              <a:gd name="connsiteY15" fmla="*/ 642796 h 677287"/>
              <a:gd name="connsiteX16" fmla="*/ 962685 w 1390176"/>
              <a:gd name="connsiteY16" fmla="*/ 636760 h 677287"/>
              <a:gd name="connsiteX17" fmla="*/ 1001917 w 1390176"/>
              <a:gd name="connsiteY17" fmla="*/ 648831 h 677287"/>
              <a:gd name="connsiteX18" fmla="*/ 1038130 w 1390176"/>
              <a:gd name="connsiteY18" fmla="*/ 645813 h 677287"/>
              <a:gd name="connsiteX19" fmla="*/ 1074344 w 1390176"/>
              <a:gd name="connsiteY19" fmla="*/ 663920 h 677287"/>
              <a:gd name="connsiteX20" fmla="*/ 1095469 w 1390176"/>
              <a:gd name="connsiteY20" fmla="*/ 660903 h 677287"/>
              <a:gd name="connsiteX21" fmla="*/ 1146772 w 1390176"/>
              <a:gd name="connsiteY21" fmla="*/ 624689 h 677287"/>
              <a:gd name="connsiteX22" fmla="*/ 1186004 w 1390176"/>
              <a:gd name="connsiteY22" fmla="*/ 615635 h 677287"/>
              <a:gd name="connsiteX23" fmla="*/ 1237307 w 1390176"/>
              <a:gd name="connsiteY23" fmla="*/ 621671 h 677287"/>
              <a:gd name="connsiteX24" fmla="*/ 1270503 w 1390176"/>
              <a:gd name="connsiteY24" fmla="*/ 609600 h 677287"/>
              <a:gd name="connsiteX25" fmla="*/ 1390176 w 1390176"/>
              <a:gd name="connsiteY25" fmla="*/ 677287 h 677287"/>
              <a:gd name="connsiteX26" fmla="*/ 1370091 w 1390176"/>
              <a:gd name="connsiteY26" fmla="*/ 353085 h 677287"/>
              <a:gd name="connsiteX27" fmla="*/ 1345948 w 1390176"/>
              <a:gd name="connsiteY27" fmla="*/ 196158 h 677287"/>
              <a:gd name="connsiteX28" fmla="*/ 1333877 w 1390176"/>
              <a:gd name="connsiteY28" fmla="*/ 90534 h 677287"/>
              <a:gd name="connsiteX29" fmla="*/ 1312752 w 1390176"/>
              <a:gd name="connsiteY29" fmla="*/ 0 h 677287"/>
              <a:gd name="connsiteX30" fmla="*/ 742384 w 1390176"/>
              <a:gd name="connsiteY30" fmla="*/ 45267 h 677287"/>
              <a:gd name="connsiteX31" fmla="*/ 0 w 1390176"/>
              <a:gd name="connsiteY31" fmla="*/ 51303 h 677287"/>
              <a:gd name="connsiteX0" fmla="*/ 0 w 1390176"/>
              <a:gd name="connsiteY0" fmla="*/ 51303 h 677287"/>
              <a:gd name="connsiteX1" fmla="*/ 3017 w 1390176"/>
              <a:gd name="connsiteY1" fmla="*/ 147873 h 677287"/>
              <a:gd name="connsiteX2" fmla="*/ 464744 w 1390176"/>
              <a:gd name="connsiteY2" fmla="*/ 156926 h 677287"/>
              <a:gd name="connsiteX3" fmla="*/ 461726 w 1390176"/>
              <a:gd name="connsiteY3" fmla="*/ 513029 h 677287"/>
              <a:gd name="connsiteX4" fmla="*/ 482851 w 1390176"/>
              <a:gd name="connsiteY4" fmla="*/ 525101 h 677287"/>
              <a:gd name="connsiteX5" fmla="*/ 525101 w 1390176"/>
              <a:gd name="connsiteY5" fmla="*/ 528118 h 677287"/>
              <a:gd name="connsiteX6" fmla="*/ 549243 w 1390176"/>
              <a:gd name="connsiteY6" fmla="*/ 534154 h 677287"/>
              <a:gd name="connsiteX7" fmla="*/ 564332 w 1390176"/>
              <a:gd name="connsiteY7" fmla="*/ 546225 h 677287"/>
              <a:gd name="connsiteX8" fmla="*/ 607114 w 1390176"/>
              <a:gd name="connsiteY8" fmla="*/ 550001 h 677287"/>
              <a:gd name="connsiteX9" fmla="*/ 633742 w 1390176"/>
              <a:gd name="connsiteY9" fmla="*/ 585457 h 677287"/>
              <a:gd name="connsiteX10" fmla="*/ 666187 w 1390176"/>
              <a:gd name="connsiteY10" fmla="*/ 589252 h 677287"/>
              <a:gd name="connsiteX11" fmla="*/ 691081 w 1390176"/>
              <a:gd name="connsiteY11" fmla="*/ 597528 h 677287"/>
              <a:gd name="connsiteX12" fmla="*/ 757473 w 1390176"/>
              <a:gd name="connsiteY12" fmla="*/ 585457 h 677287"/>
              <a:gd name="connsiteX13" fmla="*/ 841972 w 1390176"/>
              <a:gd name="connsiteY13" fmla="*/ 630724 h 677287"/>
              <a:gd name="connsiteX14" fmla="*/ 884221 w 1390176"/>
              <a:gd name="connsiteY14" fmla="*/ 615635 h 677287"/>
              <a:gd name="connsiteX15" fmla="*/ 920435 w 1390176"/>
              <a:gd name="connsiteY15" fmla="*/ 642796 h 677287"/>
              <a:gd name="connsiteX16" fmla="*/ 962685 w 1390176"/>
              <a:gd name="connsiteY16" fmla="*/ 636760 h 677287"/>
              <a:gd name="connsiteX17" fmla="*/ 1001917 w 1390176"/>
              <a:gd name="connsiteY17" fmla="*/ 648831 h 677287"/>
              <a:gd name="connsiteX18" fmla="*/ 1038130 w 1390176"/>
              <a:gd name="connsiteY18" fmla="*/ 645813 h 677287"/>
              <a:gd name="connsiteX19" fmla="*/ 1074344 w 1390176"/>
              <a:gd name="connsiteY19" fmla="*/ 663920 h 677287"/>
              <a:gd name="connsiteX20" fmla="*/ 1095469 w 1390176"/>
              <a:gd name="connsiteY20" fmla="*/ 660903 h 677287"/>
              <a:gd name="connsiteX21" fmla="*/ 1146772 w 1390176"/>
              <a:gd name="connsiteY21" fmla="*/ 624689 h 677287"/>
              <a:gd name="connsiteX22" fmla="*/ 1186004 w 1390176"/>
              <a:gd name="connsiteY22" fmla="*/ 615635 h 677287"/>
              <a:gd name="connsiteX23" fmla="*/ 1237307 w 1390176"/>
              <a:gd name="connsiteY23" fmla="*/ 621671 h 677287"/>
              <a:gd name="connsiteX24" fmla="*/ 1270503 w 1390176"/>
              <a:gd name="connsiteY24" fmla="*/ 609600 h 677287"/>
              <a:gd name="connsiteX25" fmla="*/ 1390176 w 1390176"/>
              <a:gd name="connsiteY25" fmla="*/ 677287 h 677287"/>
              <a:gd name="connsiteX26" fmla="*/ 1381761 w 1390176"/>
              <a:gd name="connsiteY26" fmla="*/ 353269 h 677287"/>
              <a:gd name="connsiteX27" fmla="*/ 1345948 w 1390176"/>
              <a:gd name="connsiteY27" fmla="*/ 196158 h 677287"/>
              <a:gd name="connsiteX28" fmla="*/ 1333877 w 1390176"/>
              <a:gd name="connsiteY28" fmla="*/ 90534 h 677287"/>
              <a:gd name="connsiteX29" fmla="*/ 1312752 w 1390176"/>
              <a:gd name="connsiteY29" fmla="*/ 0 h 677287"/>
              <a:gd name="connsiteX30" fmla="*/ 742384 w 1390176"/>
              <a:gd name="connsiteY30" fmla="*/ 45267 h 677287"/>
              <a:gd name="connsiteX31" fmla="*/ 0 w 1390176"/>
              <a:gd name="connsiteY31" fmla="*/ 51303 h 677287"/>
              <a:gd name="connsiteX0" fmla="*/ 0 w 1390176"/>
              <a:gd name="connsiteY0" fmla="*/ 51303 h 677287"/>
              <a:gd name="connsiteX1" fmla="*/ 3017 w 1390176"/>
              <a:gd name="connsiteY1" fmla="*/ 147873 h 677287"/>
              <a:gd name="connsiteX2" fmla="*/ 464744 w 1390176"/>
              <a:gd name="connsiteY2" fmla="*/ 156926 h 677287"/>
              <a:gd name="connsiteX3" fmla="*/ 461726 w 1390176"/>
              <a:gd name="connsiteY3" fmla="*/ 513029 h 677287"/>
              <a:gd name="connsiteX4" fmla="*/ 482851 w 1390176"/>
              <a:gd name="connsiteY4" fmla="*/ 525101 h 677287"/>
              <a:gd name="connsiteX5" fmla="*/ 525101 w 1390176"/>
              <a:gd name="connsiteY5" fmla="*/ 528118 h 677287"/>
              <a:gd name="connsiteX6" fmla="*/ 549243 w 1390176"/>
              <a:gd name="connsiteY6" fmla="*/ 534154 h 677287"/>
              <a:gd name="connsiteX7" fmla="*/ 564332 w 1390176"/>
              <a:gd name="connsiteY7" fmla="*/ 546225 h 677287"/>
              <a:gd name="connsiteX8" fmla="*/ 607114 w 1390176"/>
              <a:gd name="connsiteY8" fmla="*/ 550001 h 677287"/>
              <a:gd name="connsiteX9" fmla="*/ 633742 w 1390176"/>
              <a:gd name="connsiteY9" fmla="*/ 585457 h 677287"/>
              <a:gd name="connsiteX10" fmla="*/ 666187 w 1390176"/>
              <a:gd name="connsiteY10" fmla="*/ 589252 h 677287"/>
              <a:gd name="connsiteX11" fmla="*/ 691081 w 1390176"/>
              <a:gd name="connsiteY11" fmla="*/ 597528 h 677287"/>
              <a:gd name="connsiteX12" fmla="*/ 757473 w 1390176"/>
              <a:gd name="connsiteY12" fmla="*/ 585457 h 677287"/>
              <a:gd name="connsiteX13" fmla="*/ 841972 w 1390176"/>
              <a:gd name="connsiteY13" fmla="*/ 630724 h 677287"/>
              <a:gd name="connsiteX14" fmla="*/ 884221 w 1390176"/>
              <a:gd name="connsiteY14" fmla="*/ 615635 h 677287"/>
              <a:gd name="connsiteX15" fmla="*/ 920435 w 1390176"/>
              <a:gd name="connsiteY15" fmla="*/ 642796 h 677287"/>
              <a:gd name="connsiteX16" fmla="*/ 962685 w 1390176"/>
              <a:gd name="connsiteY16" fmla="*/ 636760 h 677287"/>
              <a:gd name="connsiteX17" fmla="*/ 1001917 w 1390176"/>
              <a:gd name="connsiteY17" fmla="*/ 648831 h 677287"/>
              <a:gd name="connsiteX18" fmla="*/ 1038130 w 1390176"/>
              <a:gd name="connsiteY18" fmla="*/ 645813 h 677287"/>
              <a:gd name="connsiteX19" fmla="*/ 1074344 w 1390176"/>
              <a:gd name="connsiteY19" fmla="*/ 663920 h 677287"/>
              <a:gd name="connsiteX20" fmla="*/ 1095469 w 1390176"/>
              <a:gd name="connsiteY20" fmla="*/ 660903 h 677287"/>
              <a:gd name="connsiteX21" fmla="*/ 1146772 w 1390176"/>
              <a:gd name="connsiteY21" fmla="*/ 624689 h 677287"/>
              <a:gd name="connsiteX22" fmla="*/ 1186004 w 1390176"/>
              <a:gd name="connsiteY22" fmla="*/ 615635 h 677287"/>
              <a:gd name="connsiteX23" fmla="*/ 1237307 w 1390176"/>
              <a:gd name="connsiteY23" fmla="*/ 621671 h 677287"/>
              <a:gd name="connsiteX24" fmla="*/ 1270503 w 1390176"/>
              <a:gd name="connsiteY24" fmla="*/ 609600 h 677287"/>
              <a:gd name="connsiteX25" fmla="*/ 1390176 w 1390176"/>
              <a:gd name="connsiteY25" fmla="*/ 677287 h 677287"/>
              <a:gd name="connsiteX26" fmla="*/ 1381761 w 1390176"/>
              <a:gd name="connsiteY26" fmla="*/ 353269 h 677287"/>
              <a:gd name="connsiteX27" fmla="*/ 1362384 w 1390176"/>
              <a:gd name="connsiteY27" fmla="*/ 196260 h 677287"/>
              <a:gd name="connsiteX28" fmla="*/ 1333877 w 1390176"/>
              <a:gd name="connsiteY28" fmla="*/ 90534 h 677287"/>
              <a:gd name="connsiteX29" fmla="*/ 1312752 w 1390176"/>
              <a:gd name="connsiteY29" fmla="*/ 0 h 677287"/>
              <a:gd name="connsiteX30" fmla="*/ 742384 w 1390176"/>
              <a:gd name="connsiteY30" fmla="*/ 45267 h 677287"/>
              <a:gd name="connsiteX31" fmla="*/ 0 w 1390176"/>
              <a:gd name="connsiteY31" fmla="*/ 51303 h 677287"/>
              <a:gd name="connsiteX0" fmla="*/ 0 w 1390176"/>
              <a:gd name="connsiteY0" fmla="*/ 51303 h 677924"/>
              <a:gd name="connsiteX1" fmla="*/ 3017 w 1390176"/>
              <a:gd name="connsiteY1" fmla="*/ 147873 h 677924"/>
              <a:gd name="connsiteX2" fmla="*/ 464744 w 1390176"/>
              <a:gd name="connsiteY2" fmla="*/ 156926 h 677924"/>
              <a:gd name="connsiteX3" fmla="*/ 461726 w 1390176"/>
              <a:gd name="connsiteY3" fmla="*/ 513029 h 677924"/>
              <a:gd name="connsiteX4" fmla="*/ 482851 w 1390176"/>
              <a:gd name="connsiteY4" fmla="*/ 525101 h 677924"/>
              <a:gd name="connsiteX5" fmla="*/ 525101 w 1390176"/>
              <a:gd name="connsiteY5" fmla="*/ 528118 h 677924"/>
              <a:gd name="connsiteX6" fmla="*/ 549243 w 1390176"/>
              <a:gd name="connsiteY6" fmla="*/ 534154 h 677924"/>
              <a:gd name="connsiteX7" fmla="*/ 564332 w 1390176"/>
              <a:gd name="connsiteY7" fmla="*/ 546225 h 677924"/>
              <a:gd name="connsiteX8" fmla="*/ 607114 w 1390176"/>
              <a:gd name="connsiteY8" fmla="*/ 550001 h 677924"/>
              <a:gd name="connsiteX9" fmla="*/ 633742 w 1390176"/>
              <a:gd name="connsiteY9" fmla="*/ 585457 h 677924"/>
              <a:gd name="connsiteX10" fmla="*/ 666187 w 1390176"/>
              <a:gd name="connsiteY10" fmla="*/ 589252 h 677924"/>
              <a:gd name="connsiteX11" fmla="*/ 691081 w 1390176"/>
              <a:gd name="connsiteY11" fmla="*/ 597528 h 677924"/>
              <a:gd name="connsiteX12" fmla="*/ 757473 w 1390176"/>
              <a:gd name="connsiteY12" fmla="*/ 585457 h 677924"/>
              <a:gd name="connsiteX13" fmla="*/ 841972 w 1390176"/>
              <a:gd name="connsiteY13" fmla="*/ 630724 h 677924"/>
              <a:gd name="connsiteX14" fmla="*/ 884221 w 1390176"/>
              <a:gd name="connsiteY14" fmla="*/ 615635 h 677924"/>
              <a:gd name="connsiteX15" fmla="*/ 920435 w 1390176"/>
              <a:gd name="connsiteY15" fmla="*/ 642796 h 677924"/>
              <a:gd name="connsiteX16" fmla="*/ 962685 w 1390176"/>
              <a:gd name="connsiteY16" fmla="*/ 636760 h 677924"/>
              <a:gd name="connsiteX17" fmla="*/ 1001917 w 1390176"/>
              <a:gd name="connsiteY17" fmla="*/ 648831 h 677924"/>
              <a:gd name="connsiteX18" fmla="*/ 1038130 w 1390176"/>
              <a:gd name="connsiteY18" fmla="*/ 645813 h 677924"/>
              <a:gd name="connsiteX19" fmla="*/ 1074344 w 1390176"/>
              <a:gd name="connsiteY19" fmla="*/ 663920 h 677924"/>
              <a:gd name="connsiteX20" fmla="*/ 1100043 w 1390176"/>
              <a:gd name="connsiteY20" fmla="*/ 677924 h 677924"/>
              <a:gd name="connsiteX21" fmla="*/ 1146772 w 1390176"/>
              <a:gd name="connsiteY21" fmla="*/ 624689 h 677924"/>
              <a:gd name="connsiteX22" fmla="*/ 1186004 w 1390176"/>
              <a:gd name="connsiteY22" fmla="*/ 615635 h 677924"/>
              <a:gd name="connsiteX23" fmla="*/ 1237307 w 1390176"/>
              <a:gd name="connsiteY23" fmla="*/ 621671 h 677924"/>
              <a:gd name="connsiteX24" fmla="*/ 1270503 w 1390176"/>
              <a:gd name="connsiteY24" fmla="*/ 609600 h 677924"/>
              <a:gd name="connsiteX25" fmla="*/ 1390176 w 1390176"/>
              <a:gd name="connsiteY25" fmla="*/ 677287 h 677924"/>
              <a:gd name="connsiteX26" fmla="*/ 1381761 w 1390176"/>
              <a:gd name="connsiteY26" fmla="*/ 353269 h 677924"/>
              <a:gd name="connsiteX27" fmla="*/ 1362384 w 1390176"/>
              <a:gd name="connsiteY27" fmla="*/ 196260 h 677924"/>
              <a:gd name="connsiteX28" fmla="*/ 1333877 w 1390176"/>
              <a:gd name="connsiteY28" fmla="*/ 90534 h 677924"/>
              <a:gd name="connsiteX29" fmla="*/ 1312752 w 1390176"/>
              <a:gd name="connsiteY29" fmla="*/ 0 h 677924"/>
              <a:gd name="connsiteX30" fmla="*/ 742384 w 1390176"/>
              <a:gd name="connsiteY30" fmla="*/ 45267 h 677924"/>
              <a:gd name="connsiteX31" fmla="*/ 0 w 1390176"/>
              <a:gd name="connsiteY31" fmla="*/ 51303 h 677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390176" h="677924">
                <a:moveTo>
                  <a:pt x="0" y="51303"/>
                </a:moveTo>
                <a:cubicBezTo>
                  <a:pt x="1006" y="83493"/>
                  <a:pt x="2011" y="115683"/>
                  <a:pt x="3017" y="147873"/>
                </a:cubicBezTo>
                <a:lnTo>
                  <a:pt x="464744" y="156926"/>
                </a:lnTo>
                <a:lnTo>
                  <a:pt x="461726" y="513029"/>
                </a:lnTo>
                <a:lnTo>
                  <a:pt x="482851" y="525101"/>
                </a:lnTo>
                <a:lnTo>
                  <a:pt x="525101" y="528118"/>
                </a:lnTo>
                <a:lnTo>
                  <a:pt x="549243" y="534154"/>
                </a:lnTo>
                <a:lnTo>
                  <a:pt x="564332" y="546225"/>
                </a:lnTo>
                <a:lnTo>
                  <a:pt x="607114" y="550001"/>
                </a:lnTo>
                <a:lnTo>
                  <a:pt x="633742" y="585457"/>
                </a:lnTo>
                <a:lnTo>
                  <a:pt x="666187" y="589252"/>
                </a:lnTo>
                <a:lnTo>
                  <a:pt x="691081" y="597528"/>
                </a:lnTo>
                <a:lnTo>
                  <a:pt x="757473" y="585457"/>
                </a:lnTo>
                <a:lnTo>
                  <a:pt x="841972" y="630724"/>
                </a:lnTo>
                <a:lnTo>
                  <a:pt x="884221" y="615635"/>
                </a:lnTo>
                <a:lnTo>
                  <a:pt x="920435" y="642796"/>
                </a:lnTo>
                <a:lnTo>
                  <a:pt x="962685" y="636760"/>
                </a:lnTo>
                <a:lnTo>
                  <a:pt x="1001917" y="648831"/>
                </a:lnTo>
                <a:lnTo>
                  <a:pt x="1038130" y="645813"/>
                </a:lnTo>
                <a:lnTo>
                  <a:pt x="1074344" y="663920"/>
                </a:lnTo>
                <a:lnTo>
                  <a:pt x="1100043" y="677924"/>
                </a:lnTo>
                <a:lnTo>
                  <a:pt x="1146772" y="624689"/>
                </a:lnTo>
                <a:lnTo>
                  <a:pt x="1186004" y="615635"/>
                </a:lnTo>
                <a:lnTo>
                  <a:pt x="1237307" y="621671"/>
                </a:lnTo>
                <a:lnTo>
                  <a:pt x="1270503" y="609600"/>
                </a:lnTo>
                <a:lnTo>
                  <a:pt x="1390176" y="677287"/>
                </a:lnTo>
                <a:lnTo>
                  <a:pt x="1381761" y="353269"/>
                </a:lnTo>
                <a:lnTo>
                  <a:pt x="1362384" y="196260"/>
                </a:lnTo>
                <a:lnTo>
                  <a:pt x="1333877" y="90534"/>
                </a:lnTo>
                <a:lnTo>
                  <a:pt x="1312752" y="0"/>
                </a:lnTo>
                <a:lnTo>
                  <a:pt x="742384" y="45267"/>
                </a:lnTo>
                <a:lnTo>
                  <a:pt x="0" y="51303"/>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2" name="Freeform 21"/>
          <p:cNvSpPr/>
          <p:nvPr/>
        </p:nvSpPr>
        <p:spPr>
          <a:xfrm>
            <a:off x="5070475" y="3932238"/>
            <a:ext cx="750888" cy="741362"/>
          </a:xfrm>
          <a:custGeom>
            <a:avLst/>
            <a:gdLst>
              <a:gd name="connsiteX0" fmla="*/ 0 w 751437"/>
              <a:gd name="connsiteY0" fmla="*/ 75445 h 742384"/>
              <a:gd name="connsiteX1" fmla="*/ 36213 w 751437"/>
              <a:gd name="connsiteY1" fmla="*/ 347049 h 742384"/>
              <a:gd name="connsiteX2" fmla="*/ 42249 w 751437"/>
              <a:gd name="connsiteY2" fmla="*/ 633742 h 742384"/>
              <a:gd name="connsiteX3" fmla="*/ 96570 w 751437"/>
              <a:gd name="connsiteY3" fmla="*/ 618653 h 742384"/>
              <a:gd name="connsiteX4" fmla="*/ 114677 w 751437"/>
              <a:gd name="connsiteY4" fmla="*/ 636760 h 742384"/>
              <a:gd name="connsiteX5" fmla="*/ 123730 w 751437"/>
              <a:gd name="connsiteY5" fmla="*/ 742384 h 742384"/>
              <a:gd name="connsiteX6" fmla="*/ 407405 w 751437"/>
              <a:gd name="connsiteY6" fmla="*/ 712206 h 742384"/>
              <a:gd name="connsiteX7" fmla="*/ 579421 w 751437"/>
              <a:gd name="connsiteY7" fmla="*/ 685045 h 742384"/>
              <a:gd name="connsiteX8" fmla="*/ 588475 w 751437"/>
              <a:gd name="connsiteY8" fmla="*/ 700134 h 742384"/>
              <a:gd name="connsiteX9" fmla="*/ 597528 w 751437"/>
              <a:gd name="connsiteY9" fmla="*/ 597528 h 742384"/>
              <a:gd name="connsiteX10" fmla="*/ 573386 w 751437"/>
              <a:gd name="connsiteY10" fmla="*/ 537172 h 742384"/>
              <a:gd name="connsiteX11" fmla="*/ 594510 w 751437"/>
              <a:gd name="connsiteY11" fmla="*/ 473798 h 742384"/>
              <a:gd name="connsiteX12" fmla="*/ 642796 w 751437"/>
              <a:gd name="connsiteY12" fmla="*/ 395334 h 742384"/>
              <a:gd name="connsiteX13" fmla="*/ 651849 w 751437"/>
              <a:gd name="connsiteY13" fmla="*/ 365156 h 742384"/>
              <a:gd name="connsiteX14" fmla="*/ 648831 w 751437"/>
              <a:gd name="connsiteY14" fmla="*/ 341014 h 742384"/>
              <a:gd name="connsiteX15" fmla="*/ 691081 w 751437"/>
              <a:gd name="connsiteY15" fmla="*/ 274622 h 742384"/>
              <a:gd name="connsiteX16" fmla="*/ 700134 w 751437"/>
              <a:gd name="connsiteY16" fmla="*/ 223319 h 742384"/>
              <a:gd name="connsiteX17" fmla="*/ 694099 w 751437"/>
              <a:gd name="connsiteY17" fmla="*/ 205212 h 742384"/>
              <a:gd name="connsiteX18" fmla="*/ 727295 w 751437"/>
              <a:gd name="connsiteY18" fmla="*/ 172016 h 742384"/>
              <a:gd name="connsiteX19" fmla="*/ 718241 w 751437"/>
              <a:gd name="connsiteY19" fmla="*/ 141837 h 742384"/>
              <a:gd name="connsiteX20" fmla="*/ 751437 w 751437"/>
              <a:gd name="connsiteY20" fmla="*/ 72427 h 742384"/>
              <a:gd name="connsiteX21" fmla="*/ 685045 w 751437"/>
              <a:gd name="connsiteY21" fmla="*/ 72427 h 742384"/>
              <a:gd name="connsiteX22" fmla="*/ 660903 w 751437"/>
              <a:gd name="connsiteY22" fmla="*/ 57338 h 742384"/>
              <a:gd name="connsiteX23" fmla="*/ 669956 w 751437"/>
              <a:gd name="connsiteY23" fmla="*/ 0 h 742384"/>
              <a:gd name="connsiteX24" fmla="*/ 669956 w 751437"/>
              <a:gd name="connsiteY24" fmla="*/ 0 h 742384"/>
              <a:gd name="connsiteX25" fmla="*/ 322906 w 751437"/>
              <a:gd name="connsiteY25" fmla="*/ 30178 h 742384"/>
              <a:gd name="connsiteX26" fmla="*/ 162962 w 751437"/>
              <a:gd name="connsiteY26" fmla="*/ 48285 h 742384"/>
              <a:gd name="connsiteX27" fmla="*/ 0 w 751437"/>
              <a:gd name="connsiteY27" fmla="*/ 75445 h 742384"/>
              <a:gd name="connsiteX0" fmla="*/ 0 w 751437"/>
              <a:gd name="connsiteY0" fmla="*/ 75445 h 742384"/>
              <a:gd name="connsiteX1" fmla="*/ 36213 w 751437"/>
              <a:gd name="connsiteY1" fmla="*/ 347049 h 742384"/>
              <a:gd name="connsiteX2" fmla="*/ 42249 w 751437"/>
              <a:gd name="connsiteY2" fmla="*/ 633742 h 742384"/>
              <a:gd name="connsiteX3" fmla="*/ 54809 w 751437"/>
              <a:gd name="connsiteY3" fmla="*/ 644618 h 742384"/>
              <a:gd name="connsiteX4" fmla="*/ 96570 w 751437"/>
              <a:gd name="connsiteY4" fmla="*/ 618653 h 742384"/>
              <a:gd name="connsiteX5" fmla="*/ 114677 w 751437"/>
              <a:gd name="connsiteY5" fmla="*/ 636760 h 742384"/>
              <a:gd name="connsiteX6" fmla="*/ 123730 w 751437"/>
              <a:gd name="connsiteY6" fmla="*/ 742384 h 742384"/>
              <a:gd name="connsiteX7" fmla="*/ 407405 w 751437"/>
              <a:gd name="connsiteY7" fmla="*/ 712206 h 742384"/>
              <a:gd name="connsiteX8" fmla="*/ 579421 w 751437"/>
              <a:gd name="connsiteY8" fmla="*/ 685045 h 742384"/>
              <a:gd name="connsiteX9" fmla="*/ 588475 w 751437"/>
              <a:gd name="connsiteY9" fmla="*/ 700134 h 742384"/>
              <a:gd name="connsiteX10" fmla="*/ 597528 w 751437"/>
              <a:gd name="connsiteY10" fmla="*/ 597528 h 742384"/>
              <a:gd name="connsiteX11" fmla="*/ 573386 w 751437"/>
              <a:gd name="connsiteY11" fmla="*/ 537172 h 742384"/>
              <a:gd name="connsiteX12" fmla="*/ 594510 w 751437"/>
              <a:gd name="connsiteY12" fmla="*/ 473798 h 742384"/>
              <a:gd name="connsiteX13" fmla="*/ 642796 w 751437"/>
              <a:gd name="connsiteY13" fmla="*/ 395334 h 742384"/>
              <a:gd name="connsiteX14" fmla="*/ 651849 w 751437"/>
              <a:gd name="connsiteY14" fmla="*/ 365156 h 742384"/>
              <a:gd name="connsiteX15" fmla="*/ 648831 w 751437"/>
              <a:gd name="connsiteY15" fmla="*/ 341014 h 742384"/>
              <a:gd name="connsiteX16" fmla="*/ 691081 w 751437"/>
              <a:gd name="connsiteY16" fmla="*/ 274622 h 742384"/>
              <a:gd name="connsiteX17" fmla="*/ 700134 w 751437"/>
              <a:gd name="connsiteY17" fmla="*/ 223319 h 742384"/>
              <a:gd name="connsiteX18" fmla="*/ 694099 w 751437"/>
              <a:gd name="connsiteY18" fmla="*/ 205212 h 742384"/>
              <a:gd name="connsiteX19" fmla="*/ 727295 w 751437"/>
              <a:gd name="connsiteY19" fmla="*/ 172016 h 742384"/>
              <a:gd name="connsiteX20" fmla="*/ 718241 w 751437"/>
              <a:gd name="connsiteY20" fmla="*/ 141837 h 742384"/>
              <a:gd name="connsiteX21" fmla="*/ 751437 w 751437"/>
              <a:gd name="connsiteY21" fmla="*/ 72427 h 742384"/>
              <a:gd name="connsiteX22" fmla="*/ 685045 w 751437"/>
              <a:gd name="connsiteY22" fmla="*/ 72427 h 742384"/>
              <a:gd name="connsiteX23" fmla="*/ 660903 w 751437"/>
              <a:gd name="connsiteY23" fmla="*/ 57338 h 742384"/>
              <a:gd name="connsiteX24" fmla="*/ 669956 w 751437"/>
              <a:gd name="connsiteY24" fmla="*/ 0 h 742384"/>
              <a:gd name="connsiteX25" fmla="*/ 669956 w 751437"/>
              <a:gd name="connsiteY25" fmla="*/ 0 h 742384"/>
              <a:gd name="connsiteX26" fmla="*/ 322906 w 751437"/>
              <a:gd name="connsiteY26" fmla="*/ 30178 h 742384"/>
              <a:gd name="connsiteX27" fmla="*/ 162962 w 751437"/>
              <a:gd name="connsiteY27" fmla="*/ 48285 h 742384"/>
              <a:gd name="connsiteX28" fmla="*/ 0 w 751437"/>
              <a:gd name="connsiteY28" fmla="*/ 75445 h 742384"/>
              <a:gd name="connsiteX0" fmla="*/ 0 w 751437"/>
              <a:gd name="connsiteY0" fmla="*/ 75445 h 742384"/>
              <a:gd name="connsiteX1" fmla="*/ 36213 w 751437"/>
              <a:gd name="connsiteY1" fmla="*/ 347049 h 742384"/>
              <a:gd name="connsiteX2" fmla="*/ 42249 w 751437"/>
              <a:gd name="connsiteY2" fmla="*/ 633742 h 742384"/>
              <a:gd name="connsiteX3" fmla="*/ 54809 w 751437"/>
              <a:gd name="connsiteY3" fmla="*/ 644618 h 742384"/>
              <a:gd name="connsiteX4" fmla="*/ 91803 w 751437"/>
              <a:gd name="connsiteY4" fmla="*/ 628191 h 742384"/>
              <a:gd name="connsiteX5" fmla="*/ 114677 w 751437"/>
              <a:gd name="connsiteY5" fmla="*/ 636760 h 742384"/>
              <a:gd name="connsiteX6" fmla="*/ 123730 w 751437"/>
              <a:gd name="connsiteY6" fmla="*/ 742384 h 742384"/>
              <a:gd name="connsiteX7" fmla="*/ 407405 w 751437"/>
              <a:gd name="connsiteY7" fmla="*/ 712206 h 742384"/>
              <a:gd name="connsiteX8" fmla="*/ 579421 w 751437"/>
              <a:gd name="connsiteY8" fmla="*/ 685045 h 742384"/>
              <a:gd name="connsiteX9" fmla="*/ 588475 w 751437"/>
              <a:gd name="connsiteY9" fmla="*/ 700134 h 742384"/>
              <a:gd name="connsiteX10" fmla="*/ 597528 w 751437"/>
              <a:gd name="connsiteY10" fmla="*/ 597528 h 742384"/>
              <a:gd name="connsiteX11" fmla="*/ 573386 w 751437"/>
              <a:gd name="connsiteY11" fmla="*/ 537172 h 742384"/>
              <a:gd name="connsiteX12" fmla="*/ 594510 w 751437"/>
              <a:gd name="connsiteY12" fmla="*/ 473798 h 742384"/>
              <a:gd name="connsiteX13" fmla="*/ 642796 w 751437"/>
              <a:gd name="connsiteY13" fmla="*/ 395334 h 742384"/>
              <a:gd name="connsiteX14" fmla="*/ 651849 w 751437"/>
              <a:gd name="connsiteY14" fmla="*/ 365156 h 742384"/>
              <a:gd name="connsiteX15" fmla="*/ 648831 w 751437"/>
              <a:gd name="connsiteY15" fmla="*/ 341014 h 742384"/>
              <a:gd name="connsiteX16" fmla="*/ 691081 w 751437"/>
              <a:gd name="connsiteY16" fmla="*/ 274622 h 742384"/>
              <a:gd name="connsiteX17" fmla="*/ 700134 w 751437"/>
              <a:gd name="connsiteY17" fmla="*/ 223319 h 742384"/>
              <a:gd name="connsiteX18" fmla="*/ 694099 w 751437"/>
              <a:gd name="connsiteY18" fmla="*/ 205212 h 742384"/>
              <a:gd name="connsiteX19" fmla="*/ 727295 w 751437"/>
              <a:gd name="connsiteY19" fmla="*/ 172016 h 742384"/>
              <a:gd name="connsiteX20" fmla="*/ 718241 w 751437"/>
              <a:gd name="connsiteY20" fmla="*/ 141837 h 742384"/>
              <a:gd name="connsiteX21" fmla="*/ 751437 w 751437"/>
              <a:gd name="connsiteY21" fmla="*/ 72427 h 742384"/>
              <a:gd name="connsiteX22" fmla="*/ 685045 w 751437"/>
              <a:gd name="connsiteY22" fmla="*/ 72427 h 742384"/>
              <a:gd name="connsiteX23" fmla="*/ 660903 w 751437"/>
              <a:gd name="connsiteY23" fmla="*/ 57338 h 742384"/>
              <a:gd name="connsiteX24" fmla="*/ 669956 w 751437"/>
              <a:gd name="connsiteY24" fmla="*/ 0 h 742384"/>
              <a:gd name="connsiteX25" fmla="*/ 669956 w 751437"/>
              <a:gd name="connsiteY25" fmla="*/ 0 h 742384"/>
              <a:gd name="connsiteX26" fmla="*/ 322906 w 751437"/>
              <a:gd name="connsiteY26" fmla="*/ 30178 h 742384"/>
              <a:gd name="connsiteX27" fmla="*/ 162962 w 751437"/>
              <a:gd name="connsiteY27" fmla="*/ 48285 h 742384"/>
              <a:gd name="connsiteX28" fmla="*/ 0 w 751437"/>
              <a:gd name="connsiteY28" fmla="*/ 75445 h 74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51437" h="742384">
                <a:moveTo>
                  <a:pt x="0" y="75445"/>
                </a:moveTo>
                <a:lnTo>
                  <a:pt x="36213" y="347049"/>
                </a:lnTo>
                <a:lnTo>
                  <a:pt x="42249" y="633742"/>
                </a:lnTo>
                <a:cubicBezTo>
                  <a:pt x="44847" y="632598"/>
                  <a:pt x="52211" y="645762"/>
                  <a:pt x="54809" y="644618"/>
                </a:cubicBezTo>
                <a:lnTo>
                  <a:pt x="91803" y="628191"/>
                </a:lnTo>
                <a:lnTo>
                  <a:pt x="114677" y="636760"/>
                </a:lnTo>
                <a:lnTo>
                  <a:pt x="123730" y="742384"/>
                </a:lnTo>
                <a:lnTo>
                  <a:pt x="407405" y="712206"/>
                </a:lnTo>
                <a:lnTo>
                  <a:pt x="579421" y="685045"/>
                </a:lnTo>
                <a:lnTo>
                  <a:pt x="588475" y="700134"/>
                </a:lnTo>
                <a:lnTo>
                  <a:pt x="597528" y="597528"/>
                </a:lnTo>
                <a:lnTo>
                  <a:pt x="573386" y="537172"/>
                </a:lnTo>
                <a:lnTo>
                  <a:pt x="594510" y="473798"/>
                </a:lnTo>
                <a:lnTo>
                  <a:pt x="642796" y="395334"/>
                </a:lnTo>
                <a:lnTo>
                  <a:pt x="651849" y="365156"/>
                </a:lnTo>
                <a:lnTo>
                  <a:pt x="648831" y="341014"/>
                </a:lnTo>
                <a:lnTo>
                  <a:pt x="691081" y="274622"/>
                </a:lnTo>
                <a:lnTo>
                  <a:pt x="700134" y="223319"/>
                </a:lnTo>
                <a:lnTo>
                  <a:pt x="694099" y="205212"/>
                </a:lnTo>
                <a:lnTo>
                  <a:pt x="727295" y="172016"/>
                </a:lnTo>
                <a:lnTo>
                  <a:pt x="718241" y="141837"/>
                </a:lnTo>
                <a:lnTo>
                  <a:pt x="751437" y="72427"/>
                </a:lnTo>
                <a:lnTo>
                  <a:pt x="685045" y="72427"/>
                </a:lnTo>
                <a:lnTo>
                  <a:pt x="660903" y="57338"/>
                </a:lnTo>
                <a:lnTo>
                  <a:pt x="669956" y="0"/>
                </a:lnTo>
                <a:lnTo>
                  <a:pt x="669956" y="0"/>
                </a:lnTo>
                <a:lnTo>
                  <a:pt x="322906" y="30178"/>
                </a:lnTo>
                <a:lnTo>
                  <a:pt x="162962" y="48285"/>
                </a:lnTo>
                <a:lnTo>
                  <a:pt x="0" y="75445"/>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3" name="Freeform 22"/>
          <p:cNvSpPr/>
          <p:nvPr/>
        </p:nvSpPr>
        <p:spPr>
          <a:xfrm>
            <a:off x="5627688" y="4148138"/>
            <a:ext cx="528637" cy="969962"/>
          </a:xfrm>
          <a:custGeom>
            <a:avLst/>
            <a:gdLst>
              <a:gd name="connsiteX0" fmla="*/ 132784 w 528118"/>
              <a:gd name="connsiteY0" fmla="*/ 54321 h 968721"/>
              <a:gd name="connsiteX1" fmla="*/ 87516 w 528118"/>
              <a:gd name="connsiteY1" fmla="*/ 126748 h 968721"/>
              <a:gd name="connsiteX2" fmla="*/ 93552 w 528118"/>
              <a:gd name="connsiteY2" fmla="*/ 162962 h 968721"/>
              <a:gd name="connsiteX3" fmla="*/ 30178 w 528118"/>
              <a:gd name="connsiteY3" fmla="*/ 265568 h 968721"/>
              <a:gd name="connsiteX4" fmla="*/ 9053 w 528118"/>
              <a:gd name="connsiteY4" fmla="*/ 322907 h 968721"/>
              <a:gd name="connsiteX5" fmla="*/ 36213 w 528118"/>
              <a:gd name="connsiteY5" fmla="*/ 392317 h 968721"/>
              <a:gd name="connsiteX6" fmla="*/ 42249 w 528118"/>
              <a:gd name="connsiteY6" fmla="*/ 494923 h 968721"/>
              <a:gd name="connsiteX7" fmla="*/ 63374 w 528118"/>
              <a:gd name="connsiteY7" fmla="*/ 600546 h 968721"/>
              <a:gd name="connsiteX8" fmla="*/ 39231 w 528118"/>
              <a:gd name="connsiteY8" fmla="*/ 621671 h 968721"/>
              <a:gd name="connsiteX9" fmla="*/ 54320 w 528118"/>
              <a:gd name="connsiteY9" fmla="*/ 669956 h 968721"/>
              <a:gd name="connsiteX10" fmla="*/ 27160 w 528118"/>
              <a:gd name="connsiteY10" fmla="*/ 703152 h 968721"/>
              <a:gd name="connsiteX11" fmla="*/ 21124 w 528118"/>
              <a:gd name="connsiteY11" fmla="*/ 718242 h 968721"/>
              <a:gd name="connsiteX12" fmla="*/ 3017 w 528118"/>
              <a:gd name="connsiteY12" fmla="*/ 742384 h 968721"/>
              <a:gd name="connsiteX13" fmla="*/ 0 w 528118"/>
              <a:gd name="connsiteY13" fmla="*/ 838954 h 968721"/>
              <a:gd name="connsiteX14" fmla="*/ 3017 w 528118"/>
              <a:gd name="connsiteY14" fmla="*/ 851026 h 968721"/>
              <a:gd name="connsiteX15" fmla="*/ 238407 w 528118"/>
              <a:gd name="connsiteY15" fmla="*/ 826883 h 968721"/>
              <a:gd name="connsiteX16" fmla="*/ 280657 w 528118"/>
              <a:gd name="connsiteY16" fmla="*/ 817830 h 968721"/>
              <a:gd name="connsiteX17" fmla="*/ 298764 w 528118"/>
              <a:gd name="connsiteY17" fmla="*/ 838954 h 968721"/>
              <a:gd name="connsiteX18" fmla="*/ 301782 w 528118"/>
              <a:gd name="connsiteY18" fmla="*/ 866115 h 968721"/>
              <a:gd name="connsiteX19" fmla="*/ 298764 w 528118"/>
              <a:gd name="connsiteY19" fmla="*/ 902329 h 968721"/>
              <a:gd name="connsiteX20" fmla="*/ 325924 w 528118"/>
              <a:gd name="connsiteY20" fmla="*/ 923453 h 968721"/>
              <a:gd name="connsiteX21" fmla="*/ 334978 w 528118"/>
              <a:gd name="connsiteY21" fmla="*/ 962685 h 968721"/>
              <a:gd name="connsiteX22" fmla="*/ 347049 w 528118"/>
              <a:gd name="connsiteY22" fmla="*/ 968721 h 968721"/>
              <a:gd name="connsiteX23" fmla="*/ 425512 w 528118"/>
              <a:gd name="connsiteY23" fmla="*/ 917418 h 968721"/>
              <a:gd name="connsiteX24" fmla="*/ 446637 w 528118"/>
              <a:gd name="connsiteY24" fmla="*/ 911382 h 968721"/>
              <a:gd name="connsiteX25" fmla="*/ 476815 w 528118"/>
              <a:gd name="connsiteY25" fmla="*/ 905346 h 968721"/>
              <a:gd name="connsiteX26" fmla="*/ 506994 w 528118"/>
              <a:gd name="connsiteY26" fmla="*/ 914400 h 968721"/>
              <a:gd name="connsiteX27" fmla="*/ 528118 w 528118"/>
              <a:gd name="connsiteY27" fmla="*/ 887240 h 968721"/>
              <a:gd name="connsiteX28" fmla="*/ 494922 w 528118"/>
              <a:gd name="connsiteY28" fmla="*/ 488887 h 968721"/>
              <a:gd name="connsiteX29" fmla="*/ 485869 w 528118"/>
              <a:gd name="connsiteY29" fmla="*/ 277640 h 968721"/>
              <a:gd name="connsiteX30" fmla="*/ 455691 w 528118"/>
              <a:gd name="connsiteY30" fmla="*/ 0 h 968721"/>
              <a:gd name="connsiteX31" fmla="*/ 446637 w 528118"/>
              <a:gd name="connsiteY31" fmla="*/ 15089 h 968721"/>
              <a:gd name="connsiteX32" fmla="*/ 404388 w 528118"/>
              <a:gd name="connsiteY32" fmla="*/ 12071 h 968721"/>
              <a:gd name="connsiteX33" fmla="*/ 132784 w 528118"/>
              <a:gd name="connsiteY33" fmla="*/ 54321 h 968721"/>
              <a:gd name="connsiteX0" fmla="*/ 132784 w 528118"/>
              <a:gd name="connsiteY0" fmla="*/ 54321 h 968721"/>
              <a:gd name="connsiteX1" fmla="*/ 87516 w 528118"/>
              <a:gd name="connsiteY1" fmla="*/ 126748 h 968721"/>
              <a:gd name="connsiteX2" fmla="*/ 93552 w 528118"/>
              <a:gd name="connsiteY2" fmla="*/ 162962 h 968721"/>
              <a:gd name="connsiteX3" fmla="*/ 30178 w 528118"/>
              <a:gd name="connsiteY3" fmla="*/ 265568 h 968721"/>
              <a:gd name="connsiteX4" fmla="*/ 9053 w 528118"/>
              <a:gd name="connsiteY4" fmla="*/ 322907 h 968721"/>
              <a:gd name="connsiteX5" fmla="*/ 36213 w 528118"/>
              <a:gd name="connsiteY5" fmla="*/ 392317 h 968721"/>
              <a:gd name="connsiteX6" fmla="*/ 42249 w 528118"/>
              <a:gd name="connsiteY6" fmla="*/ 494923 h 968721"/>
              <a:gd name="connsiteX7" fmla="*/ 49101 w 528118"/>
              <a:gd name="connsiteY7" fmla="*/ 593411 h 968721"/>
              <a:gd name="connsiteX8" fmla="*/ 39231 w 528118"/>
              <a:gd name="connsiteY8" fmla="*/ 621671 h 968721"/>
              <a:gd name="connsiteX9" fmla="*/ 54320 w 528118"/>
              <a:gd name="connsiteY9" fmla="*/ 669956 h 968721"/>
              <a:gd name="connsiteX10" fmla="*/ 27160 w 528118"/>
              <a:gd name="connsiteY10" fmla="*/ 703152 h 968721"/>
              <a:gd name="connsiteX11" fmla="*/ 21124 w 528118"/>
              <a:gd name="connsiteY11" fmla="*/ 718242 h 968721"/>
              <a:gd name="connsiteX12" fmla="*/ 3017 w 528118"/>
              <a:gd name="connsiteY12" fmla="*/ 742384 h 968721"/>
              <a:gd name="connsiteX13" fmla="*/ 0 w 528118"/>
              <a:gd name="connsiteY13" fmla="*/ 838954 h 968721"/>
              <a:gd name="connsiteX14" fmla="*/ 3017 w 528118"/>
              <a:gd name="connsiteY14" fmla="*/ 851026 h 968721"/>
              <a:gd name="connsiteX15" fmla="*/ 238407 w 528118"/>
              <a:gd name="connsiteY15" fmla="*/ 826883 h 968721"/>
              <a:gd name="connsiteX16" fmla="*/ 280657 w 528118"/>
              <a:gd name="connsiteY16" fmla="*/ 817830 h 968721"/>
              <a:gd name="connsiteX17" fmla="*/ 298764 w 528118"/>
              <a:gd name="connsiteY17" fmla="*/ 838954 h 968721"/>
              <a:gd name="connsiteX18" fmla="*/ 301782 w 528118"/>
              <a:gd name="connsiteY18" fmla="*/ 866115 h 968721"/>
              <a:gd name="connsiteX19" fmla="*/ 298764 w 528118"/>
              <a:gd name="connsiteY19" fmla="*/ 902329 h 968721"/>
              <a:gd name="connsiteX20" fmla="*/ 325924 w 528118"/>
              <a:gd name="connsiteY20" fmla="*/ 923453 h 968721"/>
              <a:gd name="connsiteX21" fmla="*/ 334978 w 528118"/>
              <a:gd name="connsiteY21" fmla="*/ 962685 h 968721"/>
              <a:gd name="connsiteX22" fmla="*/ 347049 w 528118"/>
              <a:gd name="connsiteY22" fmla="*/ 968721 h 968721"/>
              <a:gd name="connsiteX23" fmla="*/ 425512 w 528118"/>
              <a:gd name="connsiteY23" fmla="*/ 917418 h 968721"/>
              <a:gd name="connsiteX24" fmla="*/ 446637 w 528118"/>
              <a:gd name="connsiteY24" fmla="*/ 911382 h 968721"/>
              <a:gd name="connsiteX25" fmla="*/ 476815 w 528118"/>
              <a:gd name="connsiteY25" fmla="*/ 905346 h 968721"/>
              <a:gd name="connsiteX26" fmla="*/ 506994 w 528118"/>
              <a:gd name="connsiteY26" fmla="*/ 914400 h 968721"/>
              <a:gd name="connsiteX27" fmla="*/ 528118 w 528118"/>
              <a:gd name="connsiteY27" fmla="*/ 887240 h 968721"/>
              <a:gd name="connsiteX28" fmla="*/ 494922 w 528118"/>
              <a:gd name="connsiteY28" fmla="*/ 488887 h 968721"/>
              <a:gd name="connsiteX29" fmla="*/ 485869 w 528118"/>
              <a:gd name="connsiteY29" fmla="*/ 277640 h 968721"/>
              <a:gd name="connsiteX30" fmla="*/ 455691 w 528118"/>
              <a:gd name="connsiteY30" fmla="*/ 0 h 968721"/>
              <a:gd name="connsiteX31" fmla="*/ 446637 w 528118"/>
              <a:gd name="connsiteY31" fmla="*/ 15089 h 968721"/>
              <a:gd name="connsiteX32" fmla="*/ 404388 w 528118"/>
              <a:gd name="connsiteY32" fmla="*/ 12071 h 968721"/>
              <a:gd name="connsiteX33" fmla="*/ 132784 w 528118"/>
              <a:gd name="connsiteY33" fmla="*/ 54321 h 968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28118" h="968721">
                <a:moveTo>
                  <a:pt x="132784" y="54321"/>
                </a:moveTo>
                <a:lnTo>
                  <a:pt x="87516" y="126748"/>
                </a:lnTo>
                <a:lnTo>
                  <a:pt x="93552" y="162962"/>
                </a:lnTo>
                <a:lnTo>
                  <a:pt x="30178" y="265568"/>
                </a:lnTo>
                <a:lnTo>
                  <a:pt x="9053" y="322907"/>
                </a:lnTo>
                <a:lnTo>
                  <a:pt x="36213" y="392317"/>
                </a:lnTo>
                <a:lnTo>
                  <a:pt x="42249" y="494923"/>
                </a:lnTo>
                <a:lnTo>
                  <a:pt x="49101" y="593411"/>
                </a:lnTo>
                <a:lnTo>
                  <a:pt x="39231" y="621671"/>
                </a:lnTo>
                <a:lnTo>
                  <a:pt x="54320" y="669956"/>
                </a:lnTo>
                <a:lnTo>
                  <a:pt x="27160" y="703152"/>
                </a:lnTo>
                <a:lnTo>
                  <a:pt x="21124" y="718242"/>
                </a:lnTo>
                <a:lnTo>
                  <a:pt x="3017" y="742384"/>
                </a:lnTo>
                <a:cubicBezTo>
                  <a:pt x="2011" y="774574"/>
                  <a:pt x="1006" y="806764"/>
                  <a:pt x="0" y="838954"/>
                </a:cubicBezTo>
                <a:lnTo>
                  <a:pt x="3017" y="851026"/>
                </a:lnTo>
                <a:lnTo>
                  <a:pt x="238407" y="826883"/>
                </a:lnTo>
                <a:lnTo>
                  <a:pt x="280657" y="817830"/>
                </a:lnTo>
                <a:lnTo>
                  <a:pt x="298764" y="838954"/>
                </a:lnTo>
                <a:lnTo>
                  <a:pt x="301782" y="866115"/>
                </a:lnTo>
                <a:lnTo>
                  <a:pt x="298764" y="902329"/>
                </a:lnTo>
                <a:lnTo>
                  <a:pt x="325924" y="923453"/>
                </a:lnTo>
                <a:lnTo>
                  <a:pt x="334978" y="962685"/>
                </a:lnTo>
                <a:lnTo>
                  <a:pt x="347049" y="968721"/>
                </a:lnTo>
                <a:lnTo>
                  <a:pt x="425512" y="917418"/>
                </a:lnTo>
                <a:lnTo>
                  <a:pt x="446637" y="911382"/>
                </a:lnTo>
                <a:lnTo>
                  <a:pt x="476815" y="905346"/>
                </a:lnTo>
                <a:lnTo>
                  <a:pt x="506994" y="914400"/>
                </a:lnTo>
                <a:lnTo>
                  <a:pt x="528118" y="887240"/>
                </a:lnTo>
                <a:lnTo>
                  <a:pt x="494922" y="488887"/>
                </a:lnTo>
                <a:lnTo>
                  <a:pt x="485869" y="277640"/>
                </a:lnTo>
                <a:lnTo>
                  <a:pt x="455691" y="0"/>
                </a:lnTo>
                <a:lnTo>
                  <a:pt x="446637" y="15089"/>
                </a:lnTo>
                <a:lnTo>
                  <a:pt x="404388" y="12071"/>
                </a:lnTo>
                <a:lnTo>
                  <a:pt x="132784" y="54321"/>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4" name="Freeform 23"/>
          <p:cNvSpPr/>
          <p:nvPr/>
        </p:nvSpPr>
        <p:spPr>
          <a:xfrm>
            <a:off x="4827588" y="3182938"/>
            <a:ext cx="1090612" cy="830262"/>
          </a:xfrm>
          <a:custGeom>
            <a:avLst/>
            <a:gdLst>
              <a:gd name="connsiteX0" fmla="*/ 0 w 1089433"/>
              <a:gd name="connsiteY0" fmla="*/ 63374 h 826883"/>
              <a:gd name="connsiteX1" fmla="*/ 57338 w 1089433"/>
              <a:gd name="connsiteY1" fmla="*/ 159945 h 826883"/>
              <a:gd name="connsiteX2" fmla="*/ 117695 w 1089433"/>
              <a:gd name="connsiteY2" fmla="*/ 202194 h 826883"/>
              <a:gd name="connsiteX3" fmla="*/ 120713 w 1089433"/>
              <a:gd name="connsiteY3" fmla="*/ 262550 h 826883"/>
              <a:gd name="connsiteX4" fmla="*/ 193140 w 1089433"/>
              <a:gd name="connsiteY4" fmla="*/ 331960 h 826883"/>
              <a:gd name="connsiteX5" fmla="*/ 214265 w 1089433"/>
              <a:gd name="connsiteY5" fmla="*/ 721259 h 826883"/>
              <a:gd name="connsiteX6" fmla="*/ 247461 w 1089433"/>
              <a:gd name="connsiteY6" fmla="*/ 826883 h 826883"/>
              <a:gd name="connsiteX7" fmla="*/ 905346 w 1089433"/>
              <a:gd name="connsiteY7" fmla="*/ 754455 h 826883"/>
              <a:gd name="connsiteX8" fmla="*/ 908364 w 1089433"/>
              <a:gd name="connsiteY8" fmla="*/ 805758 h 826883"/>
              <a:gd name="connsiteX9" fmla="*/ 932507 w 1089433"/>
              <a:gd name="connsiteY9" fmla="*/ 823865 h 826883"/>
              <a:gd name="connsiteX10" fmla="*/ 989845 w 1089433"/>
              <a:gd name="connsiteY10" fmla="*/ 823865 h 826883"/>
              <a:gd name="connsiteX11" fmla="*/ 998899 w 1089433"/>
              <a:gd name="connsiteY11" fmla="*/ 799723 h 826883"/>
              <a:gd name="connsiteX12" fmla="*/ 995881 w 1089433"/>
              <a:gd name="connsiteY12" fmla="*/ 772562 h 826883"/>
              <a:gd name="connsiteX13" fmla="*/ 1029077 w 1089433"/>
              <a:gd name="connsiteY13" fmla="*/ 700135 h 826883"/>
              <a:gd name="connsiteX14" fmla="*/ 1056237 w 1089433"/>
              <a:gd name="connsiteY14" fmla="*/ 675992 h 826883"/>
              <a:gd name="connsiteX15" fmla="*/ 1089433 w 1089433"/>
              <a:gd name="connsiteY15" fmla="*/ 682028 h 826883"/>
              <a:gd name="connsiteX16" fmla="*/ 1068309 w 1089433"/>
              <a:gd name="connsiteY16" fmla="*/ 648832 h 826883"/>
              <a:gd name="connsiteX17" fmla="*/ 1065291 w 1089433"/>
              <a:gd name="connsiteY17" fmla="*/ 597529 h 826883"/>
              <a:gd name="connsiteX18" fmla="*/ 1035113 w 1089433"/>
              <a:gd name="connsiteY18" fmla="*/ 588475 h 826883"/>
              <a:gd name="connsiteX19" fmla="*/ 1001917 w 1089433"/>
              <a:gd name="connsiteY19" fmla="*/ 576404 h 826883"/>
              <a:gd name="connsiteX20" fmla="*/ 977774 w 1089433"/>
              <a:gd name="connsiteY20" fmla="*/ 528119 h 826883"/>
              <a:gd name="connsiteX21" fmla="*/ 965703 w 1089433"/>
              <a:gd name="connsiteY21" fmla="*/ 479834 h 826883"/>
              <a:gd name="connsiteX22" fmla="*/ 935525 w 1089433"/>
              <a:gd name="connsiteY22" fmla="*/ 461727 h 826883"/>
              <a:gd name="connsiteX23" fmla="*/ 872150 w 1089433"/>
              <a:gd name="connsiteY23" fmla="*/ 422495 h 826883"/>
              <a:gd name="connsiteX24" fmla="*/ 829901 w 1089433"/>
              <a:gd name="connsiteY24" fmla="*/ 356103 h 826883"/>
              <a:gd name="connsiteX25" fmla="*/ 838954 w 1089433"/>
              <a:gd name="connsiteY25" fmla="*/ 328943 h 826883"/>
              <a:gd name="connsiteX26" fmla="*/ 866115 w 1089433"/>
              <a:gd name="connsiteY26" fmla="*/ 301782 h 826883"/>
              <a:gd name="connsiteX27" fmla="*/ 817830 w 1089433"/>
              <a:gd name="connsiteY27" fmla="*/ 256515 h 826883"/>
              <a:gd name="connsiteX28" fmla="*/ 805758 w 1089433"/>
              <a:gd name="connsiteY28" fmla="*/ 271604 h 826883"/>
              <a:gd name="connsiteX29" fmla="*/ 787651 w 1089433"/>
              <a:gd name="connsiteY29" fmla="*/ 277640 h 826883"/>
              <a:gd name="connsiteX30" fmla="*/ 766527 w 1089433"/>
              <a:gd name="connsiteY30" fmla="*/ 241426 h 826883"/>
              <a:gd name="connsiteX31" fmla="*/ 745402 w 1089433"/>
              <a:gd name="connsiteY31" fmla="*/ 181069 h 826883"/>
              <a:gd name="connsiteX32" fmla="*/ 712206 w 1089433"/>
              <a:gd name="connsiteY32" fmla="*/ 168998 h 826883"/>
              <a:gd name="connsiteX33" fmla="*/ 675992 w 1089433"/>
              <a:gd name="connsiteY33" fmla="*/ 156927 h 826883"/>
              <a:gd name="connsiteX34" fmla="*/ 657885 w 1089433"/>
              <a:gd name="connsiteY34" fmla="*/ 141838 h 826883"/>
              <a:gd name="connsiteX35" fmla="*/ 648831 w 1089433"/>
              <a:gd name="connsiteY35" fmla="*/ 90535 h 826883"/>
              <a:gd name="connsiteX36" fmla="*/ 639778 w 1089433"/>
              <a:gd name="connsiteY36" fmla="*/ 57339 h 826883"/>
              <a:gd name="connsiteX37" fmla="*/ 633742 w 1089433"/>
              <a:gd name="connsiteY37" fmla="*/ 24143 h 826883"/>
              <a:gd name="connsiteX38" fmla="*/ 576404 w 1089433"/>
              <a:gd name="connsiteY38" fmla="*/ 0 h 826883"/>
              <a:gd name="connsiteX39" fmla="*/ 0 w 1089433"/>
              <a:gd name="connsiteY39" fmla="*/ 63374 h 826883"/>
              <a:gd name="connsiteX0" fmla="*/ 0 w 1089433"/>
              <a:gd name="connsiteY0" fmla="*/ 63374 h 829264"/>
              <a:gd name="connsiteX1" fmla="*/ 57338 w 1089433"/>
              <a:gd name="connsiteY1" fmla="*/ 159945 h 829264"/>
              <a:gd name="connsiteX2" fmla="*/ 117695 w 1089433"/>
              <a:gd name="connsiteY2" fmla="*/ 202194 h 829264"/>
              <a:gd name="connsiteX3" fmla="*/ 120713 w 1089433"/>
              <a:gd name="connsiteY3" fmla="*/ 262550 h 829264"/>
              <a:gd name="connsiteX4" fmla="*/ 193140 w 1089433"/>
              <a:gd name="connsiteY4" fmla="*/ 331960 h 829264"/>
              <a:gd name="connsiteX5" fmla="*/ 214265 w 1089433"/>
              <a:gd name="connsiteY5" fmla="*/ 721259 h 829264"/>
              <a:gd name="connsiteX6" fmla="*/ 235568 w 1089433"/>
              <a:gd name="connsiteY6" fmla="*/ 829264 h 829264"/>
              <a:gd name="connsiteX7" fmla="*/ 905346 w 1089433"/>
              <a:gd name="connsiteY7" fmla="*/ 754455 h 829264"/>
              <a:gd name="connsiteX8" fmla="*/ 908364 w 1089433"/>
              <a:gd name="connsiteY8" fmla="*/ 805758 h 829264"/>
              <a:gd name="connsiteX9" fmla="*/ 932507 w 1089433"/>
              <a:gd name="connsiteY9" fmla="*/ 823865 h 829264"/>
              <a:gd name="connsiteX10" fmla="*/ 989845 w 1089433"/>
              <a:gd name="connsiteY10" fmla="*/ 823865 h 829264"/>
              <a:gd name="connsiteX11" fmla="*/ 998899 w 1089433"/>
              <a:gd name="connsiteY11" fmla="*/ 799723 h 829264"/>
              <a:gd name="connsiteX12" fmla="*/ 995881 w 1089433"/>
              <a:gd name="connsiteY12" fmla="*/ 772562 h 829264"/>
              <a:gd name="connsiteX13" fmla="*/ 1029077 w 1089433"/>
              <a:gd name="connsiteY13" fmla="*/ 700135 h 829264"/>
              <a:gd name="connsiteX14" fmla="*/ 1056237 w 1089433"/>
              <a:gd name="connsiteY14" fmla="*/ 675992 h 829264"/>
              <a:gd name="connsiteX15" fmla="*/ 1089433 w 1089433"/>
              <a:gd name="connsiteY15" fmla="*/ 682028 h 829264"/>
              <a:gd name="connsiteX16" fmla="*/ 1068309 w 1089433"/>
              <a:gd name="connsiteY16" fmla="*/ 648832 h 829264"/>
              <a:gd name="connsiteX17" fmla="*/ 1065291 w 1089433"/>
              <a:gd name="connsiteY17" fmla="*/ 597529 h 829264"/>
              <a:gd name="connsiteX18" fmla="*/ 1035113 w 1089433"/>
              <a:gd name="connsiteY18" fmla="*/ 588475 h 829264"/>
              <a:gd name="connsiteX19" fmla="*/ 1001917 w 1089433"/>
              <a:gd name="connsiteY19" fmla="*/ 576404 h 829264"/>
              <a:gd name="connsiteX20" fmla="*/ 977774 w 1089433"/>
              <a:gd name="connsiteY20" fmla="*/ 528119 h 829264"/>
              <a:gd name="connsiteX21" fmla="*/ 965703 w 1089433"/>
              <a:gd name="connsiteY21" fmla="*/ 479834 h 829264"/>
              <a:gd name="connsiteX22" fmla="*/ 935525 w 1089433"/>
              <a:gd name="connsiteY22" fmla="*/ 461727 h 829264"/>
              <a:gd name="connsiteX23" fmla="*/ 872150 w 1089433"/>
              <a:gd name="connsiteY23" fmla="*/ 422495 h 829264"/>
              <a:gd name="connsiteX24" fmla="*/ 829901 w 1089433"/>
              <a:gd name="connsiteY24" fmla="*/ 356103 h 829264"/>
              <a:gd name="connsiteX25" fmla="*/ 838954 w 1089433"/>
              <a:gd name="connsiteY25" fmla="*/ 328943 h 829264"/>
              <a:gd name="connsiteX26" fmla="*/ 866115 w 1089433"/>
              <a:gd name="connsiteY26" fmla="*/ 301782 h 829264"/>
              <a:gd name="connsiteX27" fmla="*/ 817830 w 1089433"/>
              <a:gd name="connsiteY27" fmla="*/ 256515 h 829264"/>
              <a:gd name="connsiteX28" fmla="*/ 805758 w 1089433"/>
              <a:gd name="connsiteY28" fmla="*/ 271604 h 829264"/>
              <a:gd name="connsiteX29" fmla="*/ 787651 w 1089433"/>
              <a:gd name="connsiteY29" fmla="*/ 277640 h 829264"/>
              <a:gd name="connsiteX30" fmla="*/ 766527 w 1089433"/>
              <a:gd name="connsiteY30" fmla="*/ 241426 h 829264"/>
              <a:gd name="connsiteX31" fmla="*/ 745402 w 1089433"/>
              <a:gd name="connsiteY31" fmla="*/ 181069 h 829264"/>
              <a:gd name="connsiteX32" fmla="*/ 712206 w 1089433"/>
              <a:gd name="connsiteY32" fmla="*/ 168998 h 829264"/>
              <a:gd name="connsiteX33" fmla="*/ 675992 w 1089433"/>
              <a:gd name="connsiteY33" fmla="*/ 156927 h 829264"/>
              <a:gd name="connsiteX34" fmla="*/ 657885 w 1089433"/>
              <a:gd name="connsiteY34" fmla="*/ 141838 h 829264"/>
              <a:gd name="connsiteX35" fmla="*/ 648831 w 1089433"/>
              <a:gd name="connsiteY35" fmla="*/ 90535 h 829264"/>
              <a:gd name="connsiteX36" fmla="*/ 639778 w 1089433"/>
              <a:gd name="connsiteY36" fmla="*/ 57339 h 829264"/>
              <a:gd name="connsiteX37" fmla="*/ 633742 w 1089433"/>
              <a:gd name="connsiteY37" fmla="*/ 24143 h 829264"/>
              <a:gd name="connsiteX38" fmla="*/ 576404 w 1089433"/>
              <a:gd name="connsiteY38" fmla="*/ 0 h 829264"/>
              <a:gd name="connsiteX39" fmla="*/ 0 w 1089433"/>
              <a:gd name="connsiteY39" fmla="*/ 63374 h 829264"/>
              <a:gd name="connsiteX0" fmla="*/ 0 w 1089433"/>
              <a:gd name="connsiteY0" fmla="*/ 63374 h 829264"/>
              <a:gd name="connsiteX1" fmla="*/ 57338 w 1089433"/>
              <a:gd name="connsiteY1" fmla="*/ 159945 h 829264"/>
              <a:gd name="connsiteX2" fmla="*/ 117695 w 1089433"/>
              <a:gd name="connsiteY2" fmla="*/ 202194 h 829264"/>
              <a:gd name="connsiteX3" fmla="*/ 120713 w 1089433"/>
              <a:gd name="connsiteY3" fmla="*/ 262550 h 829264"/>
              <a:gd name="connsiteX4" fmla="*/ 193140 w 1089433"/>
              <a:gd name="connsiteY4" fmla="*/ 331960 h 829264"/>
              <a:gd name="connsiteX5" fmla="*/ 214265 w 1089433"/>
              <a:gd name="connsiteY5" fmla="*/ 721259 h 829264"/>
              <a:gd name="connsiteX6" fmla="*/ 235568 w 1089433"/>
              <a:gd name="connsiteY6" fmla="*/ 829264 h 829264"/>
              <a:gd name="connsiteX7" fmla="*/ 905346 w 1089433"/>
              <a:gd name="connsiteY7" fmla="*/ 754455 h 829264"/>
              <a:gd name="connsiteX8" fmla="*/ 908364 w 1089433"/>
              <a:gd name="connsiteY8" fmla="*/ 805758 h 829264"/>
              <a:gd name="connsiteX9" fmla="*/ 932507 w 1089433"/>
              <a:gd name="connsiteY9" fmla="*/ 823865 h 829264"/>
              <a:gd name="connsiteX10" fmla="*/ 989845 w 1089433"/>
              <a:gd name="connsiteY10" fmla="*/ 823865 h 829264"/>
              <a:gd name="connsiteX11" fmla="*/ 998899 w 1089433"/>
              <a:gd name="connsiteY11" fmla="*/ 799723 h 829264"/>
              <a:gd name="connsiteX12" fmla="*/ 995881 w 1089433"/>
              <a:gd name="connsiteY12" fmla="*/ 772562 h 829264"/>
              <a:gd name="connsiteX13" fmla="*/ 1029077 w 1089433"/>
              <a:gd name="connsiteY13" fmla="*/ 700135 h 829264"/>
              <a:gd name="connsiteX14" fmla="*/ 1060995 w 1089433"/>
              <a:gd name="connsiteY14" fmla="*/ 687895 h 829264"/>
              <a:gd name="connsiteX15" fmla="*/ 1089433 w 1089433"/>
              <a:gd name="connsiteY15" fmla="*/ 682028 h 829264"/>
              <a:gd name="connsiteX16" fmla="*/ 1068309 w 1089433"/>
              <a:gd name="connsiteY16" fmla="*/ 648832 h 829264"/>
              <a:gd name="connsiteX17" fmla="*/ 1065291 w 1089433"/>
              <a:gd name="connsiteY17" fmla="*/ 597529 h 829264"/>
              <a:gd name="connsiteX18" fmla="*/ 1035113 w 1089433"/>
              <a:gd name="connsiteY18" fmla="*/ 588475 h 829264"/>
              <a:gd name="connsiteX19" fmla="*/ 1001917 w 1089433"/>
              <a:gd name="connsiteY19" fmla="*/ 576404 h 829264"/>
              <a:gd name="connsiteX20" fmla="*/ 977774 w 1089433"/>
              <a:gd name="connsiteY20" fmla="*/ 528119 h 829264"/>
              <a:gd name="connsiteX21" fmla="*/ 965703 w 1089433"/>
              <a:gd name="connsiteY21" fmla="*/ 479834 h 829264"/>
              <a:gd name="connsiteX22" fmla="*/ 935525 w 1089433"/>
              <a:gd name="connsiteY22" fmla="*/ 461727 h 829264"/>
              <a:gd name="connsiteX23" fmla="*/ 872150 w 1089433"/>
              <a:gd name="connsiteY23" fmla="*/ 422495 h 829264"/>
              <a:gd name="connsiteX24" fmla="*/ 829901 w 1089433"/>
              <a:gd name="connsiteY24" fmla="*/ 356103 h 829264"/>
              <a:gd name="connsiteX25" fmla="*/ 838954 w 1089433"/>
              <a:gd name="connsiteY25" fmla="*/ 328943 h 829264"/>
              <a:gd name="connsiteX26" fmla="*/ 866115 w 1089433"/>
              <a:gd name="connsiteY26" fmla="*/ 301782 h 829264"/>
              <a:gd name="connsiteX27" fmla="*/ 817830 w 1089433"/>
              <a:gd name="connsiteY27" fmla="*/ 256515 h 829264"/>
              <a:gd name="connsiteX28" fmla="*/ 805758 w 1089433"/>
              <a:gd name="connsiteY28" fmla="*/ 271604 h 829264"/>
              <a:gd name="connsiteX29" fmla="*/ 787651 w 1089433"/>
              <a:gd name="connsiteY29" fmla="*/ 277640 h 829264"/>
              <a:gd name="connsiteX30" fmla="*/ 766527 w 1089433"/>
              <a:gd name="connsiteY30" fmla="*/ 241426 h 829264"/>
              <a:gd name="connsiteX31" fmla="*/ 745402 w 1089433"/>
              <a:gd name="connsiteY31" fmla="*/ 181069 h 829264"/>
              <a:gd name="connsiteX32" fmla="*/ 712206 w 1089433"/>
              <a:gd name="connsiteY32" fmla="*/ 168998 h 829264"/>
              <a:gd name="connsiteX33" fmla="*/ 675992 w 1089433"/>
              <a:gd name="connsiteY33" fmla="*/ 156927 h 829264"/>
              <a:gd name="connsiteX34" fmla="*/ 657885 w 1089433"/>
              <a:gd name="connsiteY34" fmla="*/ 141838 h 829264"/>
              <a:gd name="connsiteX35" fmla="*/ 648831 w 1089433"/>
              <a:gd name="connsiteY35" fmla="*/ 90535 h 829264"/>
              <a:gd name="connsiteX36" fmla="*/ 639778 w 1089433"/>
              <a:gd name="connsiteY36" fmla="*/ 57339 h 829264"/>
              <a:gd name="connsiteX37" fmla="*/ 633742 w 1089433"/>
              <a:gd name="connsiteY37" fmla="*/ 24143 h 829264"/>
              <a:gd name="connsiteX38" fmla="*/ 576404 w 1089433"/>
              <a:gd name="connsiteY38" fmla="*/ 0 h 829264"/>
              <a:gd name="connsiteX39" fmla="*/ 0 w 1089433"/>
              <a:gd name="connsiteY39" fmla="*/ 63374 h 8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089433" h="829264">
                <a:moveTo>
                  <a:pt x="0" y="63374"/>
                </a:moveTo>
                <a:lnTo>
                  <a:pt x="57338" y="159945"/>
                </a:lnTo>
                <a:lnTo>
                  <a:pt x="117695" y="202194"/>
                </a:lnTo>
                <a:lnTo>
                  <a:pt x="120713" y="262550"/>
                </a:lnTo>
                <a:lnTo>
                  <a:pt x="193140" y="331960"/>
                </a:lnTo>
                <a:lnTo>
                  <a:pt x="214265" y="721259"/>
                </a:lnTo>
                <a:lnTo>
                  <a:pt x="235568" y="829264"/>
                </a:lnTo>
                <a:lnTo>
                  <a:pt x="905346" y="754455"/>
                </a:lnTo>
                <a:lnTo>
                  <a:pt x="908364" y="805758"/>
                </a:lnTo>
                <a:lnTo>
                  <a:pt x="932507" y="823865"/>
                </a:lnTo>
                <a:lnTo>
                  <a:pt x="989845" y="823865"/>
                </a:lnTo>
                <a:lnTo>
                  <a:pt x="998899" y="799723"/>
                </a:lnTo>
                <a:lnTo>
                  <a:pt x="995881" y="772562"/>
                </a:lnTo>
                <a:lnTo>
                  <a:pt x="1029077" y="700135"/>
                </a:lnTo>
                <a:lnTo>
                  <a:pt x="1060995" y="687895"/>
                </a:lnTo>
                <a:lnTo>
                  <a:pt x="1089433" y="682028"/>
                </a:lnTo>
                <a:lnTo>
                  <a:pt x="1068309" y="648832"/>
                </a:lnTo>
                <a:lnTo>
                  <a:pt x="1065291" y="597529"/>
                </a:lnTo>
                <a:lnTo>
                  <a:pt x="1035113" y="588475"/>
                </a:lnTo>
                <a:lnTo>
                  <a:pt x="1001917" y="576404"/>
                </a:lnTo>
                <a:lnTo>
                  <a:pt x="977774" y="528119"/>
                </a:lnTo>
                <a:lnTo>
                  <a:pt x="965703" y="479834"/>
                </a:lnTo>
                <a:lnTo>
                  <a:pt x="935525" y="461727"/>
                </a:lnTo>
                <a:lnTo>
                  <a:pt x="872150" y="422495"/>
                </a:lnTo>
                <a:lnTo>
                  <a:pt x="829901" y="356103"/>
                </a:lnTo>
                <a:lnTo>
                  <a:pt x="838954" y="328943"/>
                </a:lnTo>
                <a:lnTo>
                  <a:pt x="866115" y="301782"/>
                </a:lnTo>
                <a:lnTo>
                  <a:pt x="817830" y="256515"/>
                </a:lnTo>
                <a:lnTo>
                  <a:pt x="805758" y="271604"/>
                </a:lnTo>
                <a:lnTo>
                  <a:pt x="787651" y="277640"/>
                </a:lnTo>
                <a:lnTo>
                  <a:pt x="766527" y="241426"/>
                </a:lnTo>
                <a:lnTo>
                  <a:pt x="745402" y="181069"/>
                </a:lnTo>
                <a:lnTo>
                  <a:pt x="712206" y="168998"/>
                </a:lnTo>
                <a:lnTo>
                  <a:pt x="675992" y="156927"/>
                </a:lnTo>
                <a:lnTo>
                  <a:pt x="657885" y="141838"/>
                </a:lnTo>
                <a:lnTo>
                  <a:pt x="648831" y="90535"/>
                </a:lnTo>
                <a:lnTo>
                  <a:pt x="639778" y="57339"/>
                </a:lnTo>
                <a:lnTo>
                  <a:pt x="633742" y="24143"/>
                </a:lnTo>
                <a:lnTo>
                  <a:pt x="576404" y="0"/>
                </a:lnTo>
                <a:lnTo>
                  <a:pt x="0" y="63374"/>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5" name="Freeform 24"/>
          <p:cNvSpPr/>
          <p:nvPr/>
        </p:nvSpPr>
        <p:spPr>
          <a:xfrm>
            <a:off x="5130800" y="1973263"/>
            <a:ext cx="828675" cy="823912"/>
          </a:xfrm>
          <a:custGeom>
            <a:avLst/>
            <a:gdLst>
              <a:gd name="connsiteX0" fmla="*/ 84499 w 829901"/>
              <a:gd name="connsiteY0" fmla="*/ 33196 h 823866"/>
              <a:gd name="connsiteX1" fmla="*/ 57339 w 829901"/>
              <a:gd name="connsiteY1" fmla="*/ 96571 h 823866"/>
              <a:gd name="connsiteX2" fmla="*/ 66392 w 829901"/>
              <a:gd name="connsiteY2" fmla="*/ 175034 h 823866"/>
              <a:gd name="connsiteX3" fmla="*/ 0 w 829901"/>
              <a:gd name="connsiteY3" fmla="*/ 259533 h 823866"/>
              <a:gd name="connsiteX4" fmla="*/ 33196 w 829901"/>
              <a:gd name="connsiteY4" fmla="*/ 301783 h 823866"/>
              <a:gd name="connsiteX5" fmla="*/ 45267 w 829901"/>
              <a:gd name="connsiteY5" fmla="*/ 331961 h 823866"/>
              <a:gd name="connsiteX6" fmla="*/ 36214 w 829901"/>
              <a:gd name="connsiteY6" fmla="*/ 374210 h 823866"/>
              <a:gd name="connsiteX7" fmla="*/ 27160 w 829901"/>
              <a:gd name="connsiteY7" fmla="*/ 380246 h 823866"/>
              <a:gd name="connsiteX8" fmla="*/ 36214 w 829901"/>
              <a:gd name="connsiteY8" fmla="*/ 446638 h 823866"/>
              <a:gd name="connsiteX9" fmla="*/ 75446 w 829901"/>
              <a:gd name="connsiteY9" fmla="*/ 449656 h 823866"/>
              <a:gd name="connsiteX10" fmla="*/ 102606 w 829901"/>
              <a:gd name="connsiteY10" fmla="*/ 461727 h 823866"/>
              <a:gd name="connsiteX11" fmla="*/ 150891 w 829901"/>
              <a:gd name="connsiteY11" fmla="*/ 476816 h 823866"/>
              <a:gd name="connsiteX12" fmla="*/ 190123 w 829901"/>
              <a:gd name="connsiteY12" fmla="*/ 531137 h 823866"/>
              <a:gd name="connsiteX13" fmla="*/ 220301 w 829901"/>
              <a:gd name="connsiteY13" fmla="*/ 537173 h 823866"/>
              <a:gd name="connsiteX14" fmla="*/ 256515 w 829901"/>
              <a:gd name="connsiteY14" fmla="*/ 561315 h 823866"/>
              <a:gd name="connsiteX15" fmla="*/ 277640 w 829901"/>
              <a:gd name="connsiteY15" fmla="*/ 564333 h 823866"/>
              <a:gd name="connsiteX16" fmla="*/ 292729 w 829901"/>
              <a:gd name="connsiteY16" fmla="*/ 618654 h 823866"/>
              <a:gd name="connsiteX17" fmla="*/ 292729 w 829901"/>
              <a:gd name="connsiteY17" fmla="*/ 636761 h 823866"/>
              <a:gd name="connsiteX18" fmla="*/ 301782 w 829901"/>
              <a:gd name="connsiteY18" fmla="*/ 666939 h 823866"/>
              <a:gd name="connsiteX19" fmla="*/ 298764 w 829901"/>
              <a:gd name="connsiteY19" fmla="*/ 682028 h 823866"/>
              <a:gd name="connsiteX20" fmla="*/ 304800 w 829901"/>
              <a:gd name="connsiteY20" fmla="*/ 697117 h 823866"/>
              <a:gd name="connsiteX21" fmla="*/ 301782 w 829901"/>
              <a:gd name="connsiteY21" fmla="*/ 763509 h 823866"/>
              <a:gd name="connsiteX22" fmla="*/ 337996 w 829901"/>
              <a:gd name="connsiteY22" fmla="*/ 793688 h 823866"/>
              <a:gd name="connsiteX23" fmla="*/ 380246 w 829901"/>
              <a:gd name="connsiteY23" fmla="*/ 808777 h 823866"/>
              <a:gd name="connsiteX24" fmla="*/ 404388 w 829901"/>
              <a:gd name="connsiteY24" fmla="*/ 823866 h 823866"/>
              <a:gd name="connsiteX25" fmla="*/ 473798 w 829901"/>
              <a:gd name="connsiteY25" fmla="*/ 808777 h 823866"/>
              <a:gd name="connsiteX26" fmla="*/ 790669 w 829901"/>
              <a:gd name="connsiteY26" fmla="*/ 751438 h 823866"/>
              <a:gd name="connsiteX27" fmla="*/ 802741 w 829901"/>
              <a:gd name="connsiteY27" fmla="*/ 751438 h 823866"/>
              <a:gd name="connsiteX28" fmla="*/ 802741 w 829901"/>
              <a:gd name="connsiteY28" fmla="*/ 688064 h 823866"/>
              <a:gd name="connsiteX29" fmla="*/ 766527 w 829901"/>
              <a:gd name="connsiteY29" fmla="*/ 579422 h 823866"/>
              <a:gd name="connsiteX30" fmla="*/ 772562 w 829901"/>
              <a:gd name="connsiteY30" fmla="*/ 522084 h 823866"/>
              <a:gd name="connsiteX31" fmla="*/ 757473 w 829901"/>
              <a:gd name="connsiteY31" fmla="*/ 473798 h 823866"/>
              <a:gd name="connsiteX32" fmla="*/ 778598 w 829901"/>
              <a:gd name="connsiteY32" fmla="*/ 443620 h 823866"/>
              <a:gd name="connsiteX33" fmla="*/ 781616 w 829901"/>
              <a:gd name="connsiteY33" fmla="*/ 407406 h 823866"/>
              <a:gd name="connsiteX34" fmla="*/ 772562 w 829901"/>
              <a:gd name="connsiteY34" fmla="*/ 353086 h 823866"/>
              <a:gd name="connsiteX35" fmla="*/ 811794 w 829901"/>
              <a:gd name="connsiteY35" fmla="*/ 292729 h 823866"/>
              <a:gd name="connsiteX36" fmla="*/ 829901 w 829901"/>
              <a:gd name="connsiteY36" fmla="*/ 226337 h 823866"/>
              <a:gd name="connsiteX37" fmla="*/ 823865 w 829901"/>
              <a:gd name="connsiteY37" fmla="*/ 220301 h 823866"/>
              <a:gd name="connsiteX38" fmla="*/ 805758 w 829901"/>
              <a:gd name="connsiteY38" fmla="*/ 235391 h 823866"/>
              <a:gd name="connsiteX39" fmla="*/ 787651 w 829901"/>
              <a:gd name="connsiteY39" fmla="*/ 271604 h 823866"/>
              <a:gd name="connsiteX40" fmla="*/ 769545 w 829901"/>
              <a:gd name="connsiteY40" fmla="*/ 307818 h 823866"/>
              <a:gd name="connsiteX41" fmla="*/ 751438 w 829901"/>
              <a:gd name="connsiteY41" fmla="*/ 316872 h 823866"/>
              <a:gd name="connsiteX42" fmla="*/ 745402 w 829901"/>
              <a:gd name="connsiteY42" fmla="*/ 341014 h 823866"/>
              <a:gd name="connsiteX43" fmla="*/ 727295 w 829901"/>
              <a:gd name="connsiteY43" fmla="*/ 362139 h 823866"/>
              <a:gd name="connsiteX44" fmla="*/ 715224 w 829901"/>
              <a:gd name="connsiteY44" fmla="*/ 371193 h 823866"/>
              <a:gd name="connsiteX45" fmla="*/ 715224 w 829901"/>
              <a:gd name="connsiteY45" fmla="*/ 371193 h 823866"/>
              <a:gd name="connsiteX46" fmla="*/ 715224 w 829901"/>
              <a:gd name="connsiteY46" fmla="*/ 371193 h 823866"/>
              <a:gd name="connsiteX47" fmla="*/ 721259 w 829901"/>
              <a:gd name="connsiteY47" fmla="*/ 316872 h 823866"/>
              <a:gd name="connsiteX48" fmla="*/ 718242 w 829901"/>
              <a:gd name="connsiteY48" fmla="*/ 301783 h 823866"/>
              <a:gd name="connsiteX49" fmla="*/ 730313 w 829901"/>
              <a:gd name="connsiteY49" fmla="*/ 265569 h 823866"/>
              <a:gd name="connsiteX50" fmla="*/ 727295 w 829901"/>
              <a:gd name="connsiteY50" fmla="*/ 226337 h 823866"/>
              <a:gd name="connsiteX51" fmla="*/ 703152 w 829901"/>
              <a:gd name="connsiteY51" fmla="*/ 193141 h 823866"/>
              <a:gd name="connsiteX52" fmla="*/ 697117 w 829901"/>
              <a:gd name="connsiteY52" fmla="*/ 178052 h 823866"/>
              <a:gd name="connsiteX53" fmla="*/ 706170 w 829901"/>
              <a:gd name="connsiteY53" fmla="*/ 162963 h 823866"/>
              <a:gd name="connsiteX54" fmla="*/ 709188 w 829901"/>
              <a:gd name="connsiteY54" fmla="*/ 147874 h 823866"/>
              <a:gd name="connsiteX55" fmla="*/ 691081 w 829901"/>
              <a:gd name="connsiteY55" fmla="*/ 147874 h 823866"/>
              <a:gd name="connsiteX56" fmla="*/ 672974 w 829901"/>
              <a:gd name="connsiteY56" fmla="*/ 147874 h 823866"/>
              <a:gd name="connsiteX57" fmla="*/ 654867 w 829901"/>
              <a:gd name="connsiteY57" fmla="*/ 117695 h 823866"/>
              <a:gd name="connsiteX58" fmla="*/ 615636 w 829901"/>
              <a:gd name="connsiteY58" fmla="*/ 117695 h 823866"/>
              <a:gd name="connsiteX59" fmla="*/ 564333 w 829901"/>
              <a:gd name="connsiteY59" fmla="*/ 111660 h 823866"/>
              <a:gd name="connsiteX60" fmla="*/ 497941 w 829901"/>
              <a:gd name="connsiteY60" fmla="*/ 99589 h 823866"/>
              <a:gd name="connsiteX61" fmla="*/ 443620 w 829901"/>
              <a:gd name="connsiteY61" fmla="*/ 99589 h 823866"/>
              <a:gd name="connsiteX62" fmla="*/ 401370 w 829901"/>
              <a:gd name="connsiteY62" fmla="*/ 93553 h 823866"/>
              <a:gd name="connsiteX63" fmla="*/ 347049 w 829901"/>
              <a:gd name="connsiteY63" fmla="*/ 72428 h 823866"/>
              <a:gd name="connsiteX64" fmla="*/ 328943 w 829901"/>
              <a:gd name="connsiteY64" fmla="*/ 48286 h 823866"/>
              <a:gd name="connsiteX65" fmla="*/ 250479 w 829901"/>
              <a:gd name="connsiteY65" fmla="*/ 51303 h 823866"/>
              <a:gd name="connsiteX66" fmla="*/ 235390 w 829901"/>
              <a:gd name="connsiteY66" fmla="*/ 0 h 823866"/>
              <a:gd name="connsiteX67" fmla="*/ 168998 w 829901"/>
              <a:gd name="connsiteY67" fmla="*/ 30179 h 823866"/>
              <a:gd name="connsiteX68" fmla="*/ 84499 w 829901"/>
              <a:gd name="connsiteY68" fmla="*/ 33196 h 823866"/>
              <a:gd name="connsiteX0" fmla="*/ 84499 w 829901"/>
              <a:gd name="connsiteY0" fmla="*/ 33196 h 823866"/>
              <a:gd name="connsiteX1" fmla="*/ 57339 w 829901"/>
              <a:gd name="connsiteY1" fmla="*/ 96571 h 823866"/>
              <a:gd name="connsiteX2" fmla="*/ 66392 w 829901"/>
              <a:gd name="connsiteY2" fmla="*/ 175034 h 823866"/>
              <a:gd name="connsiteX3" fmla="*/ 0 w 829901"/>
              <a:gd name="connsiteY3" fmla="*/ 259533 h 823866"/>
              <a:gd name="connsiteX4" fmla="*/ 33196 w 829901"/>
              <a:gd name="connsiteY4" fmla="*/ 301783 h 823866"/>
              <a:gd name="connsiteX5" fmla="*/ 45267 w 829901"/>
              <a:gd name="connsiteY5" fmla="*/ 331961 h 823866"/>
              <a:gd name="connsiteX6" fmla="*/ 36214 w 829901"/>
              <a:gd name="connsiteY6" fmla="*/ 374210 h 823866"/>
              <a:gd name="connsiteX7" fmla="*/ 27160 w 829901"/>
              <a:gd name="connsiteY7" fmla="*/ 380246 h 823866"/>
              <a:gd name="connsiteX8" fmla="*/ 36214 w 829901"/>
              <a:gd name="connsiteY8" fmla="*/ 446638 h 823866"/>
              <a:gd name="connsiteX9" fmla="*/ 75446 w 829901"/>
              <a:gd name="connsiteY9" fmla="*/ 449656 h 823866"/>
              <a:gd name="connsiteX10" fmla="*/ 102606 w 829901"/>
              <a:gd name="connsiteY10" fmla="*/ 461727 h 823866"/>
              <a:gd name="connsiteX11" fmla="*/ 150891 w 829901"/>
              <a:gd name="connsiteY11" fmla="*/ 476816 h 823866"/>
              <a:gd name="connsiteX12" fmla="*/ 190123 w 829901"/>
              <a:gd name="connsiteY12" fmla="*/ 531137 h 823866"/>
              <a:gd name="connsiteX13" fmla="*/ 220301 w 829901"/>
              <a:gd name="connsiteY13" fmla="*/ 537173 h 823866"/>
              <a:gd name="connsiteX14" fmla="*/ 249361 w 829901"/>
              <a:gd name="connsiteY14" fmla="*/ 585126 h 823866"/>
              <a:gd name="connsiteX15" fmla="*/ 277640 w 829901"/>
              <a:gd name="connsiteY15" fmla="*/ 564333 h 823866"/>
              <a:gd name="connsiteX16" fmla="*/ 292729 w 829901"/>
              <a:gd name="connsiteY16" fmla="*/ 618654 h 823866"/>
              <a:gd name="connsiteX17" fmla="*/ 292729 w 829901"/>
              <a:gd name="connsiteY17" fmla="*/ 636761 h 823866"/>
              <a:gd name="connsiteX18" fmla="*/ 301782 w 829901"/>
              <a:gd name="connsiteY18" fmla="*/ 666939 h 823866"/>
              <a:gd name="connsiteX19" fmla="*/ 298764 w 829901"/>
              <a:gd name="connsiteY19" fmla="*/ 682028 h 823866"/>
              <a:gd name="connsiteX20" fmla="*/ 304800 w 829901"/>
              <a:gd name="connsiteY20" fmla="*/ 697117 h 823866"/>
              <a:gd name="connsiteX21" fmla="*/ 301782 w 829901"/>
              <a:gd name="connsiteY21" fmla="*/ 763509 h 823866"/>
              <a:gd name="connsiteX22" fmla="*/ 337996 w 829901"/>
              <a:gd name="connsiteY22" fmla="*/ 793688 h 823866"/>
              <a:gd name="connsiteX23" fmla="*/ 380246 w 829901"/>
              <a:gd name="connsiteY23" fmla="*/ 808777 h 823866"/>
              <a:gd name="connsiteX24" fmla="*/ 404388 w 829901"/>
              <a:gd name="connsiteY24" fmla="*/ 823866 h 823866"/>
              <a:gd name="connsiteX25" fmla="*/ 473798 w 829901"/>
              <a:gd name="connsiteY25" fmla="*/ 808777 h 823866"/>
              <a:gd name="connsiteX26" fmla="*/ 790669 w 829901"/>
              <a:gd name="connsiteY26" fmla="*/ 751438 h 823866"/>
              <a:gd name="connsiteX27" fmla="*/ 802741 w 829901"/>
              <a:gd name="connsiteY27" fmla="*/ 751438 h 823866"/>
              <a:gd name="connsiteX28" fmla="*/ 802741 w 829901"/>
              <a:gd name="connsiteY28" fmla="*/ 688064 h 823866"/>
              <a:gd name="connsiteX29" fmla="*/ 766527 w 829901"/>
              <a:gd name="connsiteY29" fmla="*/ 579422 h 823866"/>
              <a:gd name="connsiteX30" fmla="*/ 772562 w 829901"/>
              <a:gd name="connsiteY30" fmla="*/ 522084 h 823866"/>
              <a:gd name="connsiteX31" fmla="*/ 757473 w 829901"/>
              <a:gd name="connsiteY31" fmla="*/ 473798 h 823866"/>
              <a:gd name="connsiteX32" fmla="*/ 778598 w 829901"/>
              <a:gd name="connsiteY32" fmla="*/ 443620 h 823866"/>
              <a:gd name="connsiteX33" fmla="*/ 781616 w 829901"/>
              <a:gd name="connsiteY33" fmla="*/ 407406 h 823866"/>
              <a:gd name="connsiteX34" fmla="*/ 772562 w 829901"/>
              <a:gd name="connsiteY34" fmla="*/ 353086 h 823866"/>
              <a:gd name="connsiteX35" fmla="*/ 811794 w 829901"/>
              <a:gd name="connsiteY35" fmla="*/ 292729 h 823866"/>
              <a:gd name="connsiteX36" fmla="*/ 829901 w 829901"/>
              <a:gd name="connsiteY36" fmla="*/ 226337 h 823866"/>
              <a:gd name="connsiteX37" fmla="*/ 823865 w 829901"/>
              <a:gd name="connsiteY37" fmla="*/ 220301 h 823866"/>
              <a:gd name="connsiteX38" fmla="*/ 805758 w 829901"/>
              <a:gd name="connsiteY38" fmla="*/ 235391 h 823866"/>
              <a:gd name="connsiteX39" fmla="*/ 787651 w 829901"/>
              <a:gd name="connsiteY39" fmla="*/ 271604 h 823866"/>
              <a:gd name="connsiteX40" fmla="*/ 769545 w 829901"/>
              <a:gd name="connsiteY40" fmla="*/ 307818 h 823866"/>
              <a:gd name="connsiteX41" fmla="*/ 751438 w 829901"/>
              <a:gd name="connsiteY41" fmla="*/ 316872 h 823866"/>
              <a:gd name="connsiteX42" fmla="*/ 745402 w 829901"/>
              <a:gd name="connsiteY42" fmla="*/ 341014 h 823866"/>
              <a:gd name="connsiteX43" fmla="*/ 727295 w 829901"/>
              <a:gd name="connsiteY43" fmla="*/ 362139 h 823866"/>
              <a:gd name="connsiteX44" fmla="*/ 715224 w 829901"/>
              <a:gd name="connsiteY44" fmla="*/ 371193 h 823866"/>
              <a:gd name="connsiteX45" fmla="*/ 715224 w 829901"/>
              <a:gd name="connsiteY45" fmla="*/ 371193 h 823866"/>
              <a:gd name="connsiteX46" fmla="*/ 715224 w 829901"/>
              <a:gd name="connsiteY46" fmla="*/ 371193 h 823866"/>
              <a:gd name="connsiteX47" fmla="*/ 721259 w 829901"/>
              <a:gd name="connsiteY47" fmla="*/ 316872 h 823866"/>
              <a:gd name="connsiteX48" fmla="*/ 718242 w 829901"/>
              <a:gd name="connsiteY48" fmla="*/ 301783 h 823866"/>
              <a:gd name="connsiteX49" fmla="*/ 730313 w 829901"/>
              <a:gd name="connsiteY49" fmla="*/ 265569 h 823866"/>
              <a:gd name="connsiteX50" fmla="*/ 727295 w 829901"/>
              <a:gd name="connsiteY50" fmla="*/ 226337 h 823866"/>
              <a:gd name="connsiteX51" fmla="*/ 703152 w 829901"/>
              <a:gd name="connsiteY51" fmla="*/ 193141 h 823866"/>
              <a:gd name="connsiteX52" fmla="*/ 697117 w 829901"/>
              <a:gd name="connsiteY52" fmla="*/ 178052 h 823866"/>
              <a:gd name="connsiteX53" fmla="*/ 706170 w 829901"/>
              <a:gd name="connsiteY53" fmla="*/ 162963 h 823866"/>
              <a:gd name="connsiteX54" fmla="*/ 709188 w 829901"/>
              <a:gd name="connsiteY54" fmla="*/ 147874 h 823866"/>
              <a:gd name="connsiteX55" fmla="*/ 691081 w 829901"/>
              <a:gd name="connsiteY55" fmla="*/ 147874 h 823866"/>
              <a:gd name="connsiteX56" fmla="*/ 672974 w 829901"/>
              <a:gd name="connsiteY56" fmla="*/ 147874 h 823866"/>
              <a:gd name="connsiteX57" fmla="*/ 654867 w 829901"/>
              <a:gd name="connsiteY57" fmla="*/ 117695 h 823866"/>
              <a:gd name="connsiteX58" fmla="*/ 615636 w 829901"/>
              <a:gd name="connsiteY58" fmla="*/ 117695 h 823866"/>
              <a:gd name="connsiteX59" fmla="*/ 564333 w 829901"/>
              <a:gd name="connsiteY59" fmla="*/ 111660 h 823866"/>
              <a:gd name="connsiteX60" fmla="*/ 497941 w 829901"/>
              <a:gd name="connsiteY60" fmla="*/ 99589 h 823866"/>
              <a:gd name="connsiteX61" fmla="*/ 443620 w 829901"/>
              <a:gd name="connsiteY61" fmla="*/ 99589 h 823866"/>
              <a:gd name="connsiteX62" fmla="*/ 401370 w 829901"/>
              <a:gd name="connsiteY62" fmla="*/ 93553 h 823866"/>
              <a:gd name="connsiteX63" fmla="*/ 347049 w 829901"/>
              <a:gd name="connsiteY63" fmla="*/ 72428 h 823866"/>
              <a:gd name="connsiteX64" fmla="*/ 328943 w 829901"/>
              <a:gd name="connsiteY64" fmla="*/ 48286 h 823866"/>
              <a:gd name="connsiteX65" fmla="*/ 250479 w 829901"/>
              <a:gd name="connsiteY65" fmla="*/ 51303 h 823866"/>
              <a:gd name="connsiteX66" fmla="*/ 235390 w 829901"/>
              <a:gd name="connsiteY66" fmla="*/ 0 h 823866"/>
              <a:gd name="connsiteX67" fmla="*/ 168998 w 829901"/>
              <a:gd name="connsiteY67" fmla="*/ 30179 h 823866"/>
              <a:gd name="connsiteX68" fmla="*/ 84499 w 829901"/>
              <a:gd name="connsiteY68" fmla="*/ 33196 h 823866"/>
              <a:gd name="connsiteX0" fmla="*/ 84499 w 829901"/>
              <a:gd name="connsiteY0" fmla="*/ 33196 h 823866"/>
              <a:gd name="connsiteX1" fmla="*/ 57339 w 829901"/>
              <a:gd name="connsiteY1" fmla="*/ 96571 h 823866"/>
              <a:gd name="connsiteX2" fmla="*/ 66392 w 829901"/>
              <a:gd name="connsiteY2" fmla="*/ 175034 h 823866"/>
              <a:gd name="connsiteX3" fmla="*/ 0 w 829901"/>
              <a:gd name="connsiteY3" fmla="*/ 259533 h 823866"/>
              <a:gd name="connsiteX4" fmla="*/ 33196 w 829901"/>
              <a:gd name="connsiteY4" fmla="*/ 301783 h 823866"/>
              <a:gd name="connsiteX5" fmla="*/ 45267 w 829901"/>
              <a:gd name="connsiteY5" fmla="*/ 331961 h 823866"/>
              <a:gd name="connsiteX6" fmla="*/ 36214 w 829901"/>
              <a:gd name="connsiteY6" fmla="*/ 374210 h 823866"/>
              <a:gd name="connsiteX7" fmla="*/ 27160 w 829901"/>
              <a:gd name="connsiteY7" fmla="*/ 380246 h 823866"/>
              <a:gd name="connsiteX8" fmla="*/ 36214 w 829901"/>
              <a:gd name="connsiteY8" fmla="*/ 446638 h 823866"/>
              <a:gd name="connsiteX9" fmla="*/ 75446 w 829901"/>
              <a:gd name="connsiteY9" fmla="*/ 449656 h 823866"/>
              <a:gd name="connsiteX10" fmla="*/ 102606 w 829901"/>
              <a:gd name="connsiteY10" fmla="*/ 461727 h 823866"/>
              <a:gd name="connsiteX11" fmla="*/ 150891 w 829901"/>
              <a:gd name="connsiteY11" fmla="*/ 476816 h 823866"/>
              <a:gd name="connsiteX12" fmla="*/ 175815 w 829901"/>
              <a:gd name="connsiteY12" fmla="*/ 538280 h 823866"/>
              <a:gd name="connsiteX13" fmla="*/ 220301 w 829901"/>
              <a:gd name="connsiteY13" fmla="*/ 537173 h 823866"/>
              <a:gd name="connsiteX14" fmla="*/ 249361 w 829901"/>
              <a:gd name="connsiteY14" fmla="*/ 585126 h 823866"/>
              <a:gd name="connsiteX15" fmla="*/ 277640 w 829901"/>
              <a:gd name="connsiteY15" fmla="*/ 564333 h 823866"/>
              <a:gd name="connsiteX16" fmla="*/ 292729 w 829901"/>
              <a:gd name="connsiteY16" fmla="*/ 618654 h 823866"/>
              <a:gd name="connsiteX17" fmla="*/ 292729 w 829901"/>
              <a:gd name="connsiteY17" fmla="*/ 636761 h 823866"/>
              <a:gd name="connsiteX18" fmla="*/ 301782 w 829901"/>
              <a:gd name="connsiteY18" fmla="*/ 666939 h 823866"/>
              <a:gd name="connsiteX19" fmla="*/ 298764 w 829901"/>
              <a:gd name="connsiteY19" fmla="*/ 682028 h 823866"/>
              <a:gd name="connsiteX20" fmla="*/ 304800 w 829901"/>
              <a:gd name="connsiteY20" fmla="*/ 697117 h 823866"/>
              <a:gd name="connsiteX21" fmla="*/ 301782 w 829901"/>
              <a:gd name="connsiteY21" fmla="*/ 763509 h 823866"/>
              <a:gd name="connsiteX22" fmla="*/ 337996 w 829901"/>
              <a:gd name="connsiteY22" fmla="*/ 793688 h 823866"/>
              <a:gd name="connsiteX23" fmla="*/ 380246 w 829901"/>
              <a:gd name="connsiteY23" fmla="*/ 808777 h 823866"/>
              <a:gd name="connsiteX24" fmla="*/ 404388 w 829901"/>
              <a:gd name="connsiteY24" fmla="*/ 823866 h 823866"/>
              <a:gd name="connsiteX25" fmla="*/ 473798 w 829901"/>
              <a:gd name="connsiteY25" fmla="*/ 808777 h 823866"/>
              <a:gd name="connsiteX26" fmla="*/ 790669 w 829901"/>
              <a:gd name="connsiteY26" fmla="*/ 751438 h 823866"/>
              <a:gd name="connsiteX27" fmla="*/ 802741 w 829901"/>
              <a:gd name="connsiteY27" fmla="*/ 751438 h 823866"/>
              <a:gd name="connsiteX28" fmla="*/ 802741 w 829901"/>
              <a:gd name="connsiteY28" fmla="*/ 688064 h 823866"/>
              <a:gd name="connsiteX29" fmla="*/ 766527 w 829901"/>
              <a:gd name="connsiteY29" fmla="*/ 579422 h 823866"/>
              <a:gd name="connsiteX30" fmla="*/ 772562 w 829901"/>
              <a:gd name="connsiteY30" fmla="*/ 522084 h 823866"/>
              <a:gd name="connsiteX31" fmla="*/ 757473 w 829901"/>
              <a:gd name="connsiteY31" fmla="*/ 473798 h 823866"/>
              <a:gd name="connsiteX32" fmla="*/ 778598 w 829901"/>
              <a:gd name="connsiteY32" fmla="*/ 443620 h 823866"/>
              <a:gd name="connsiteX33" fmla="*/ 781616 w 829901"/>
              <a:gd name="connsiteY33" fmla="*/ 407406 h 823866"/>
              <a:gd name="connsiteX34" fmla="*/ 772562 w 829901"/>
              <a:gd name="connsiteY34" fmla="*/ 353086 h 823866"/>
              <a:gd name="connsiteX35" fmla="*/ 811794 w 829901"/>
              <a:gd name="connsiteY35" fmla="*/ 292729 h 823866"/>
              <a:gd name="connsiteX36" fmla="*/ 829901 w 829901"/>
              <a:gd name="connsiteY36" fmla="*/ 226337 h 823866"/>
              <a:gd name="connsiteX37" fmla="*/ 823865 w 829901"/>
              <a:gd name="connsiteY37" fmla="*/ 220301 h 823866"/>
              <a:gd name="connsiteX38" fmla="*/ 805758 w 829901"/>
              <a:gd name="connsiteY38" fmla="*/ 235391 h 823866"/>
              <a:gd name="connsiteX39" fmla="*/ 787651 w 829901"/>
              <a:gd name="connsiteY39" fmla="*/ 271604 h 823866"/>
              <a:gd name="connsiteX40" fmla="*/ 769545 w 829901"/>
              <a:gd name="connsiteY40" fmla="*/ 307818 h 823866"/>
              <a:gd name="connsiteX41" fmla="*/ 751438 w 829901"/>
              <a:gd name="connsiteY41" fmla="*/ 316872 h 823866"/>
              <a:gd name="connsiteX42" fmla="*/ 745402 w 829901"/>
              <a:gd name="connsiteY42" fmla="*/ 341014 h 823866"/>
              <a:gd name="connsiteX43" fmla="*/ 727295 w 829901"/>
              <a:gd name="connsiteY43" fmla="*/ 362139 h 823866"/>
              <a:gd name="connsiteX44" fmla="*/ 715224 w 829901"/>
              <a:gd name="connsiteY44" fmla="*/ 371193 h 823866"/>
              <a:gd name="connsiteX45" fmla="*/ 715224 w 829901"/>
              <a:gd name="connsiteY45" fmla="*/ 371193 h 823866"/>
              <a:gd name="connsiteX46" fmla="*/ 715224 w 829901"/>
              <a:gd name="connsiteY46" fmla="*/ 371193 h 823866"/>
              <a:gd name="connsiteX47" fmla="*/ 721259 w 829901"/>
              <a:gd name="connsiteY47" fmla="*/ 316872 h 823866"/>
              <a:gd name="connsiteX48" fmla="*/ 718242 w 829901"/>
              <a:gd name="connsiteY48" fmla="*/ 301783 h 823866"/>
              <a:gd name="connsiteX49" fmla="*/ 730313 w 829901"/>
              <a:gd name="connsiteY49" fmla="*/ 265569 h 823866"/>
              <a:gd name="connsiteX50" fmla="*/ 727295 w 829901"/>
              <a:gd name="connsiteY50" fmla="*/ 226337 h 823866"/>
              <a:gd name="connsiteX51" fmla="*/ 703152 w 829901"/>
              <a:gd name="connsiteY51" fmla="*/ 193141 h 823866"/>
              <a:gd name="connsiteX52" fmla="*/ 697117 w 829901"/>
              <a:gd name="connsiteY52" fmla="*/ 178052 h 823866"/>
              <a:gd name="connsiteX53" fmla="*/ 706170 w 829901"/>
              <a:gd name="connsiteY53" fmla="*/ 162963 h 823866"/>
              <a:gd name="connsiteX54" fmla="*/ 709188 w 829901"/>
              <a:gd name="connsiteY54" fmla="*/ 147874 h 823866"/>
              <a:gd name="connsiteX55" fmla="*/ 691081 w 829901"/>
              <a:gd name="connsiteY55" fmla="*/ 147874 h 823866"/>
              <a:gd name="connsiteX56" fmla="*/ 672974 w 829901"/>
              <a:gd name="connsiteY56" fmla="*/ 147874 h 823866"/>
              <a:gd name="connsiteX57" fmla="*/ 654867 w 829901"/>
              <a:gd name="connsiteY57" fmla="*/ 117695 h 823866"/>
              <a:gd name="connsiteX58" fmla="*/ 615636 w 829901"/>
              <a:gd name="connsiteY58" fmla="*/ 117695 h 823866"/>
              <a:gd name="connsiteX59" fmla="*/ 564333 w 829901"/>
              <a:gd name="connsiteY59" fmla="*/ 111660 h 823866"/>
              <a:gd name="connsiteX60" fmla="*/ 497941 w 829901"/>
              <a:gd name="connsiteY60" fmla="*/ 99589 h 823866"/>
              <a:gd name="connsiteX61" fmla="*/ 443620 w 829901"/>
              <a:gd name="connsiteY61" fmla="*/ 99589 h 823866"/>
              <a:gd name="connsiteX62" fmla="*/ 401370 w 829901"/>
              <a:gd name="connsiteY62" fmla="*/ 93553 h 823866"/>
              <a:gd name="connsiteX63" fmla="*/ 347049 w 829901"/>
              <a:gd name="connsiteY63" fmla="*/ 72428 h 823866"/>
              <a:gd name="connsiteX64" fmla="*/ 328943 w 829901"/>
              <a:gd name="connsiteY64" fmla="*/ 48286 h 823866"/>
              <a:gd name="connsiteX65" fmla="*/ 250479 w 829901"/>
              <a:gd name="connsiteY65" fmla="*/ 51303 h 823866"/>
              <a:gd name="connsiteX66" fmla="*/ 235390 w 829901"/>
              <a:gd name="connsiteY66" fmla="*/ 0 h 823866"/>
              <a:gd name="connsiteX67" fmla="*/ 168998 w 829901"/>
              <a:gd name="connsiteY67" fmla="*/ 30179 h 823866"/>
              <a:gd name="connsiteX68" fmla="*/ 84499 w 829901"/>
              <a:gd name="connsiteY68" fmla="*/ 33196 h 823866"/>
              <a:gd name="connsiteX0" fmla="*/ 84499 w 829901"/>
              <a:gd name="connsiteY0" fmla="*/ 33196 h 823866"/>
              <a:gd name="connsiteX1" fmla="*/ 57339 w 829901"/>
              <a:gd name="connsiteY1" fmla="*/ 96571 h 823866"/>
              <a:gd name="connsiteX2" fmla="*/ 66392 w 829901"/>
              <a:gd name="connsiteY2" fmla="*/ 175034 h 823866"/>
              <a:gd name="connsiteX3" fmla="*/ 0 w 829901"/>
              <a:gd name="connsiteY3" fmla="*/ 259533 h 823866"/>
              <a:gd name="connsiteX4" fmla="*/ 33196 w 829901"/>
              <a:gd name="connsiteY4" fmla="*/ 301783 h 823866"/>
              <a:gd name="connsiteX5" fmla="*/ 45267 w 829901"/>
              <a:gd name="connsiteY5" fmla="*/ 331961 h 823866"/>
              <a:gd name="connsiteX6" fmla="*/ 36214 w 829901"/>
              <a:gd name="connsiteY6" fmla="*/ 374210 h 823866"/>
              <a:gd name="connsiteX7" fmla="*/ 27160 w 829901"/>
              <a:gd name="connsiteY7" fmla="*/ 380246 h 823866"/>
              <a:gd name="connsiteX8" fmla="*/ 36214 w 829901"/>
              <a:gd name="connsiteY8" fmla="*/ 446638 h 823866"/>
              <a:gd name="connsiteX9" fmla="*/ 75446 w 829901"/>
              <a:gd name="connsiteY9" fmla="*/ 449656 h 823866"/>
              <a:gd name="connsiteX10" fmla="*/ 102606 w 829901"/>
              <a:gd name="connsiteY10" fmla="*/ 461727 h 823866"/>
              <a:gd name="connsiteX11" fmla="*/ 138967 w 829901"/>
              <a:gd name="connsiteY11" fmla="*/ 486341 h 823866"/>
              <a:gd name="connsiteX12" fmla="*/ 175815 w 829901"/>
              <a:gd name="connsiteY12" fmla="*/ 538280 h 823866"/>
              <a:gd name="connsiteX13" fmla="*/ 220301 w 829901"/>
              <a:gd name="connsiteY13" fmla="*/ 537173 h 823866"/>
              <a:gd name="connsiteX14" fmla="*/ 249361 w 829901"/>
              <a:gd name="connsiteY14" fmla="*/ 585126 h 823866"/>
              <a:gd name="connsiteX15" fmla="*/ 277640 w 829901"/>
              <a:gd name="connsiteY15" fmla="*/ 564333 h 823866"/>
              <a:gd name="connsiteX16" fmla="*/ 292729 w 829901"/>
              <a:gd name="connsiteY16" fmla="*/ 618654 h 823866"/>
              <a:gd name="connsiteX17" fmla="*/ 292729 w 829901"/>
              <a:gd name="connsiteY17" fmla="*/ 636761 h 823866"/>
              <a:gd name="connsiteX18" fmla="*/ 301782 w 829901"/>
              <a:gd name="connsiteY18" fmla="*/ 666939 h 823866"/>
              <a:gd name="connsiteX19" fmla="*/ 298764 w 829901"/>
              <a:gd name="connsiteY19" fmla="*/ 682028 h 823866"/>
              <a:gd name="connsiteX20" fmla="*/ 304800 w 829901"/>
              <a:gd name="connsiteY20" fmla="*/ 697117 h 823866"/>
              <a:gd name="connsiteX21" fmla="*/ 301782 w 829901"/>
              <a:gd name="connsiteY21" fmla="*/ 763509 h 823866"/>
              <a:gd name="connsiteX22" fmla="*/ 337996 w 829901"/>
              <a:gd name="connsiteY22" fmla="*/ 793688 h 823866"/>
              <a:gd name="connsiteX23" fmla="*/ 380246 w 829901"/>
              <a:gd name="connsiteY23" fmla="*/ 808777 h 823866"/>
              <a:gd name="connsiteX24" fmla="*/ 404388 w 829901"/>
              <a:gd name="connsiteY24" fmla="*/ 823866 h 823866"/>
              <a:gd name="connsiteX25" fmla="*/ 473798 w 829901"/>
              <a:gd name="connsiteY25" fmla="*/ 808777 h 823866"/>
              <a:gd name="connsiteX26" fmla="*/ 790669 w 829901"/>
              <a:gd name="connsiteY26" fmla="*/ 751438 h 823866"/>
              <a:gd name="connsiteX27" fmla="*/ 802741 w 829901"/>
              <a:gd name="connsiteY27" fmla="*/ 751438 h 823866"/>
              <a:gd name="connsiteX28" fmla="*/ 802741 w 829901"/>
              <a:gd name="connsiteY28" fmla="*/ 688064 h 823866"/>
              <a:gd name="connsiteX29" fmla="*/ 766527 w 829901"/>
              <a:gd name="connsiteY29" fmla="*/ 579422 h 823866"/>
              <a:gd name="connsiteX30" fmla="*/ 772562 w 829901"/>
              <a:gd name="connsiteY30" fmla="*/ 522084 h 823866"/>
              <a:gd name="connsiteX31" fmla="*/ 757473 w 829901"/>
              <a:gd name="connsiteY31" fmla="*/ 473798 h 823866"/>
              <a:gd name="connsiteX32" fmla="*/ 778598 w 829901"/>
              <a:gd name="connsiteY32" fmla="*/ 443620 h 823866"/>
              <a:gd name="connsiteX33" fmla="*/ 781616 w 829901"/>
              <a:gd name="connsiteY33" fmla="*/ 407406 h 823866"/>
              <a:gd name="connsiteX34" fmla="*/ 772562 w 829901"/>
              <a:gd name="connsiteY34" fmla="*/ 353086 h 823866"/>
              <a:gd name="connsiteX35" fmla="*/ 811794 w 829901"/>
              <a:gd name="connsiteY35" fmla="*/ 292729 h 823866"/>
              <a:gd name="connsiteX36" fmla="*/ 829901 w 829901"/>
              <a:gd name="connsiteY36" fmla="*/ 226337 h 823866"/>
              <a:gd name="connsiteX37" fmla="*/ 823865 w 829901"/>
              <a:gd name="connsiteY37" fmla="*/ 220301 h 823866"/>
              <a:gd name="connsiteX38" fmla="*/ 805758 w 829901"/>
              <a:gd name="connsiteY38" fmla="*/ 235391 h 823866"/>
              <a:gd name="connsiteX39" fmla="*/ 787651 w 829901"/>
              <a:gd name="connsiteY39" fmla="*/ 271604 h 823866"/>
              <a:gd name="connsiteX40" fmla="*/ 769545 w 829901"/>
              <a:gd name="connsiteY40" fmla="*/ 307818 h 823866"/>
              <a:gd name="connsiteX41" fmla="*/ 751438 w 829901"/>
              <a:gd name="connsiteY41" fmla="*/ 316872 h 823866"/>
              <a:gd name="connsiteX42" fmla="*/ 745402 w 829901"/>
              <a:gd name="connsiteY42" fmla="*/ 341014 h 823866"/>
              <a:gd name="connsiteX43" fmla="*/ 727295 w 829901"/>
              <a:gd name="connsiteY43" fmla="*/ 362139 h 823866"/>
              <a:gd name="connsiteX44" fmla="*/ 715224 w 829901"/>
              <a:gd name="connsiteY44" fmla="*/ 371193 h 823866"/>
              <a:gd name="connsiteX45" fmla="*/ 715224 w 829901"/>
              <a:gd name="connsiteY45" fmla="*/ 371193 h 823866"/>
              <a:gd name="connsiteX46" fmla="*/ 715224 w 829901"/>
              <a:gd name="connsiteY46" fmla="*/ 371193 h 823866"/>
              <a:gd name="connsiteX47" fmla="*/ 721259 w 829901"/>
              <a:gd name="connsiteY47" fmla="*/ 316872 h 823866"/>
              <a:gd name="connsiteX48" fmla="*/ 718242 w 829901"/>
              <a:gd name="connsiteY48" fmla="*/ 301783 h 823866"/>
              <a:gd name="connsiteX49" fmla="*/ 730313 w 829901"/>
              <a:gd name="connsiteY49" fmla="*/ 265569 h 823866"/>
              <a:gd name="connsiteX50" fmla="*/ 727295 w 829901"/>
              <a:gd name="connsiteY50" fmla="*/ 226337 h 823866"/>
              <a:gd name="connsiteX51" fmla="*/ 703152 w 829901"/>
              <a:gd name="connsiteY51" fmla="*/ 193141 h 823866"/>
              <a:gd name="connsiteX52" fmla="*/ 697117 w 829901"/>
              <a:gd name="connsiteY52" fmla="*/ 178052 h 823866"/>
              <a:gd name="connsiteX53" fmla="*/ 706170 w 829901"/>
              <a:gd name="connsiteY53" fmla="*/ 162963 h 823866"/>
              <a:gd name="connsiteX54" fmla="*/ 709188 w 829901"/>
              <a:gd name="connsiteY54" fmla="*/ 147874 h 823866"/>
              <a:gd name="connsiteX55" fmla="*/ 691081 w 829901"/>
              <a:gd name="connsiteY55" fmla="*/ 147874 h 823866"/>
              <a:gd name="connsiteX56" fmla="*/ 672974 w 829901"/>
              <a:gd name="connsiteY56" fmla="*/ 147874 h 823866"/>
              <a:gd name="connsiteX57" fmla="*/ 654867 w 829901"/>
              <a:gd name="connsiteY57" fmla="*/ 117695 h 823866"/>
              <a:gd name="connsiteX58" fmla="*/ 615636 w 829901"/>
              <a:gd name="connsiteY58" fmla="*/ 117695 h 823866"/>
              <a:gd name="connsiteX59" fmla="*/ 564333 w 829901"/>
              <a:gd name="connsiteY59" fmla="*/ 111660 h 823866"/>
              <a:gd name="connsiteX60" fmla="*/ 497941 w 829901"/>
              <a:gd name="connsiteY60" fmla="*/ 99589 h 823866"/>
              <a:gd name="connsiteX61" fmla="*/ 443620 w 829901"/>
              <a:gd name="connsiteY61" fmla="*/ 99589 h 823866"/>
              <a:gd name="connsiteX62" fmla="*/ 401370 w 829901"/>
              <a:gd name="connsiteY62" fmla="*/ 93553 h 823866"/>
              <a:gd name="connsiteX63" fmla="*/ 347049 w 829901"/>
              <a:gd name="connsiteY63" fmla="*/ 72428 h 823866"/>
              <a:gd name="connsiteX64" fmla="*/ 328943 w 829901"/>
              <a:gd name="connsiteY64" fmla="*/ 48286 h 823866"/>
              <a:gd name="connsiteX65" fmla="*/ 250479 w 829901"/>
              <a:gd name="connsiteY65" fmla="*/ 51303 h 823866"/>
              <a:gd name="connsiteX66" fmla="*/ 235390 w 829901"/>
              <a:gd name="connsiteY66" fmla="*/ 0 h 823866"/>
              <a:gd name="connsiteX67" fmla="*/ 168998 w 829901"/>
              <a:gd name="connsiteY67" fmla="*/ 30179 h 823866"/>
              <a:gd name="connsiteX68" fmla="*/ 84499 w 829901"/>
              <a:gd name="connsiteY68" fmla="*/ 33196 h 823866"/>
              <a:gd name="connsiteX0" fmla="*/ 84499 w 829901"/>
              <a:gd name="connsiteY0" fmla="*/ 33196 h 823866"/>
              <a:gd name="connsiteX1" fmla="*/ 57339 w 829901"/>
              <a:gd name="connsiteY1" fmla="*/ 96571 h 823866"/>
              <a:gd name="connsiteX2" fmla="*/ 66392 w 829901"/>
              <a:gd name="connsiteY2" fmla="*/ 175034 h 823866"/>
              <a:gd name="connsiteX3" fmla="*/ 0 w 829901"/>
              <a:gd name="connsiteY3" fmla="*/ 259533 h 823866"/>
              <a:gd name="connsiteX4" fmla="*/ 33196 w 829901"/>
              <a:gd name="connsiteY4" fmla="*/ 301783 h 823866"/>
              <a:gd name="connsiteX5" fmla="*/ 45267 w 829901"/>
              <a:gd name="connsiteY5" fmla="*/ 331961 h 823866"/>
              <a:gd name="connsiteX6" fmla="*/ 36214 w 829901"/>
              <a:gd name="connsiteY6" fmla="*/ 374210 h 823866"/>
              <a:gd name="connsiteX7" fmla="*/ 27160 w 829901"/>
              <a:gd name="connsiteY7" fmla="*/ 380246 h 823866"/>
              <a:gd name="connsiteX8" fmla="*/ 36214 w 829901"/>
              <a:gd name="connsiteY8" fmla="*/ 446638 h 823866"/>
              <a:gd name="connsiteX9" fmla="*/ 75446 w 829901"/>
              <a:gd name="connsiteY9" fmla="*/ 449656 h 823866"/>
              <a:gd name="connsiteX10" fmla="*/ 100221 w 829901"/>
              <a:gd name="connsiteY10" fmla="*/ 468870 h 823866"/>
              <a:gd name="connsiteX11" fmla="*/ 138967 w 829901"/>
              <a:gd name="connsiteY11" fmla="*/ 486341 h 823866"/>
              <a:gd name="connsiteX12" fmla="*/ 175815 w 829901"/>
              <a:gd name="connsiteY12" fmla="*/ 538280 h 823866"/>
              <a:gd name="connsiteX13" fmla="*/ 220301 w 829901"/>
              <a:gd name="connsiteY13" fmla="*/ 537173 h 823866"/>
              <a:gd name="connsiteX14" fmla="*/ 249361 w 829901"/>
              <a:gd name="connsiteY14" fmla="*/ 585126 h 823866"/>
              <a:gd name="connsiteX15" fmla="*/ 277640 w 829901"/>
              <a:gd name="connsiteY15" fmla="*/ 564333 h 823866"/>
              <a:gd name="connsiteX16" fmla="*/ 292729 w 829901"/>
              <a:gd name="connsiteY16" fmla="*/ 618654 h 823866"/>
              <a:gd name="connsiteX17" fmla="*/ 292729 w 829901"/>
              <a:gd name="connsiteY17" fmla="*/ 636761 h 823866"/>
              <a:gd name="connsiteX18" fmla="*/ 301782 w 829901"/>
              <a:gd name="connsiteY18" fmla="*/ 666939 h 823866"/>
              <a:gd name="connsiteX19" fmla="*/ 298764 w 829901"/>
              <a:gd name="connsiteY19" fmla="*/ 682028 h 823866"/>
              <a:gd name="connsiteX20" fmla="*/ 304800 w 829901"/>
              <a:gd name="connsiteY20" fmla="*/ 697117 h 823866"/>
              <a:gd name="connsiteX21" fmla="*/ 301782 w 829901"/>
              <a:gd name="connsiteY21" fmla="*/ 763509 h 823866"/>
              <a:gd name="connsiteX22" fmla="*/ 337996 w 829901"/>
              <a:gd name="connsiteY22" fmla="*/ 793688 h 823866"/>
              <a:gd name="connsiteX23" fmla="*/ 380246 w 829901"/>
              <a:gd name="connsiteY23" fmla="*/ 808777 h 823866"/>
              <a:gd name="connsiteX24" fmla="*/ 404388 w 829901"/>
              <a:gd name="connsiteY24" fmla="*/ 823866 h 823866"/>
              <a:gd name="connsiteX25" fmla="*/ 473798 w 829901"/>
              <a:gd name="connsiteY25" fmla="*/ 808777 h 823866"/>
              <a:gd name="connsiteX26" fmla="*/ 790669 w 829901"/>
              <a:gd name="connsiteY26" fmla="*/ 751438 h 823866"/>
              <a:gd name="connsiteX27" fmla="*/ 802741 w 829901"/>
              <a:gd name="connsiteY27" fmla="*/ 751438 h 823866"/>
              <a:gd name="connsiteX28" fmla="*/ 802741 w 829901"/>
              <a:gd name="connsiteY28" fmla="*/ 688064 h 823866"/>
              <a:gd name="connsiteX29" fmla="*/ 766527 w 829901"/>
              <a:gd name="connsiteY29" fmla="*/ 579422 h 823866"/>
              <a:gd name="connsiteX30" fmla="*/ 772562 w 829901"/>
              <a:gd name="connsiteY30" fmla="*/ 522084 h 823866"/>
              <a:gd name="connsiteX31" fmla="*/ 757473 w 829901"/>
              <a:gd name="connsiteY31" fmla="*/ 473798 h 823866"/>
              <a:gd name="connsiteX32" fmla="*/ 778598 w 829901"/>
              <a:gd name="connsiteY32" fmla="*/ 443620 h 823866"/>
              <a:gd name="connsiteX33" fmla="*/ 781616 w 829901"/>
              <a:gd name="connsiteY33" fmla="*/ 407406 h 823866"/>
              <a:gd name="connsiteX34" fmla="*/ 772562 w 829901"/>
              <a:gd name="connsiteY34" fmla="*/ 353086 h 823866"/>
              <a:gd name="connsiteX35" fmla="*/ 811794 w 829901"/>
              <a:gd name="connsiteY35" fmla="*/ 292729 h 823866"/>
              <a:gd name="connsiteX36" fmla="*/ 829901 w 829901"/>
              <a:gd name="connsiteY36" fmla="*/ 226337 h 823866"/>
              <a:gd name="connsiteX37" fmla="*/ 823865 w 829901"/>
              <a:gd name="connsiteY37" fmla="*/ 220301 h 823866"/>
              <a:gd name="connsiteX38" fmla="*/ 805758 w 829901"/>
              <a:gd name="connsiteY38" fmla="*/ 235391 h 823866"/>
              <a:gd name="connsiteX39" fmla="*/ 787651 w 829901"/>
              <a:gd name="connsiteY39" fmla="*/ 271604 h 823866"/>
              <a:gd name="connsiteX40" fmla="*/ 769545 w 829901"/>
              <a:gd name="connsiteY40" fmla="*/ 307818 h 823866"/>
              <a:gd name="connsiteX41" fmla="*/ 751438 w 829901"/>
              <a:gd name="connsiteY41" fmla="*/ 316872 h 823866"/>
              <a:gd name="connsiteX42" fmla="*/ 745402 w 829901"/>
              <a:gd name="connsiteY42" fmla="*/ 341014 h 823866"/>
              <a:gd name="connsiteX43" fmla="*/ 727295 w 829901"/>
              <a:gd name="connsiteY43" fmla="*/ 362139 h 823866"/>
              <a:gd name="connsiteX44" fmla="*/ 715224 w 829901"/>
              <a:gd name="connsiteY44" fmla="*/ 371193 h 823866"/>
              <a:gd name="connsiteX45" fmla="*/ 715224 w 829901"/>
              <a:gd name="connsiteY45" fmla="*/ 371193 h 823866"/>
              <a:gd name="connsiteX46" fmla="*/ 715224 w 829901"/>
              <a:gd name="connsiteY46" fmla="*/ 371193 h 823866"/>
              <a:gd name="connsiteX47" fmla="*/ 721259 w 829901"/>
              <a:gd name="connsiteY47" fmla="*/ 316872 h 823866"/>
              <a:gd name="connsiteX48" fmla="*/ 718242 w 829901"/>
              <a:gd name="connsiteY48" fmla="*/ 301783 h 823866"/>
              <a:gd name="connsiteX49" fmla="*/ 730313 w 829901"/>
              <a:gd name="connsiteY49" fmla="*/ 265569 h 823866"/>
              <a:gd name="connsiteX50" fmla="*/ 727295 w 829901"/>
              <a:gd name="connsiteY50" fmla="*/ 226337 h 823866"/>
              <a:gd name="connsiteX51" fmla="*/ 703152 w 829901"/>
              <a:gd name="connsiteY51" fmla="*/ 193141 h 823866"/>
              <a:gd name="connsiteX52" fmla="*/ 697117 w 829901"/>
              <a:gd name="connsiteY52" fmla="*/ 178052 h 823866"/>
              <a:gd name="connsiteX53" fmla="*/ 706170 w 829901"/>
              <a:gd name="connsiteY53" fmla="*/ 162963 h 823866"/>
              <a:gd name="connsiteX54" fmla="*/ 709188 w 829901"/>
              <a:gd name="connsiteY54" fmla="*/ 147874 h 823866"/>
              <a:gd name="connsiteX55" fmla="*/ 691081 w 829901"/>
              <a:gd name="connsiteY55" fmla="*/ 147874 h 823866"/>
              <a:gd name="connsiteX56" fmla="*/ 672974 w 829901"/>
              <a:gd name="connsiteY56" fmla="*/ 147874 h 823866"/>
              <a:gd name="connsiteX57" fmla="*/ 654867 w 829901"/>
              <a:gd name="connsiteY57" fmla="*/ 117695 h 823866"/>
              <a:gd name="connsiteX58" fmla="*/ 615636 w 829901"/>
              <a:gd name="connsiteY58" fmla="*/ 117695 h 823866"/>
              <a:gd name="connsiteX59" fmla="*/ 564333 w 829901"/>
              <a:gd name="connsiteY59" fmla="*/ 111660 h 823866"/>
              <a:gd name="connsiteX60" fmla="*/ 497941 w 829901"/>
              <a:gd name="connsiteY60" fmla="*/ 99589 h 823866"/>
              <a:gd name="connsiteX61" fmla="*/ 443620 w 829901"/>
              <a:gd name="connsiteY61" fmla="*/ 99589 h 823866"/>
              <a:gd name="connsiteX62" fmla="*/ 401370 w 829901"/>
              <a:gd name="connsiteY62" fmla="*/ 93553 h 823866"/>
              <a:gd name="connsiteX63" fmla="*/ 347049 w 829901"/>
              <a:gd name="connsiteY63" fmla="*/ 72428 h 823866"/>
              <a:gd name="connsiteX64" fmla="*/ 328943 w 829901"/>
              <a:gd name="connsiteY64" fmla="*/ 48286 h 823866"/>
              <a:gd name="connsiteX65" fmla="*/ 250479 w 829901"/>
              <a:gd name="connsiteY65" fmla="*/ 51303 h 823866"/>
              <a:gd name="connsiteX66" fmla="*/ 235390 w 829901"/>
              <a:gd name="connsiteY66" fmla="*/ 0 h 823866"/>
              <a:gd name="connsiteX67" fmla="*/ 168998 w 829901"/>
              <a:gd name="connsiteY67" fmla="*/ 30179 h 823866"/>
              <a:gd name="connsiteX68" fmla="*/ 84499 w 829901"/>
              <a:gd name="connsiteY68" fmla="*/ 33196 h 823866"/>
              <a:gd name="connsiteX0" fmla="*/ 84499 w 829901"/>
              <a:gd name="connsiteY0" fmla="*/ 33196 h 823866"/>
              <a:gd name="connsiteX1" fmla="*/ 57339 w 829901"/>
              <a:gd name="connsiteY1" fmla="*/ 96571 h 823866"/>
              <a:gd name="connsiteX2" fmla="*/ 66392 w 829901"/>
              <a:gd name="connsiteY2" fmla="*/ 175034 h 823866"/>
              <a:gd name="connsiteX3" fmla="*/ 0 w 829901"/>
              <a:gd name="connsiteY3" fmla="*/ 259533 h 823866"/>
              <a:gd name="connsiteX4" fmla="*/ 33196 w 829901"/>
              <a:gd name="connsiteY4" fmla="*/ 301783 h 823866"/>
              <a:gd name="connsiteX5" fmla="*/ 45267 w 829901"/>
              <a:gd name="connsiteY5" fmla="*/ 331961 h 823866"/>
              <a:gd name="connsiteX6" fmla="*/ 27160 w 829901"/>
              <a:gd name="connsiteY6" fmla="*/ 380246 h 823866"/>
              <a:gd name="connsiteX7" fmla="*/ 36214 w 829901"/>
              <a:gd name="connsiteY7" fmla="*/ 446638 h 823866"/>
              <a:gd name="connsiteX8" fmla="*/ 75446 w 829901"/>
              <a:gd name="connsiteY8" fmla="*/ 449656 h 823866"/>
              <a:gd name="connsiteX9" fmla="*/ 100221 w 829901"/>
              <a:gd name="connsiteY9" fmla="*/ 468870 h 823866"/>
              <a:gd name="connsiteX10" fmla="*/ 138967 w 829901"/>
              <a:gd name="connsiteY10" fmla="*/ 486341 h 823866"/>
              <a:gd name="connsiteX11" fmla="*/ 175815 w 829901"/>
              <a:gd name="connsiteY11" fmla="*/ 538280 h 823866"/>
              <a:gd name="connsiteX12" fmla="*/ 220301 w 829901"/>
              <a:gd name="connsiteY12" fmla="*/ 537173 h 823866"/>
              <a:gd name="connsiteX13" fmla="*/ 249361 w 829901"/>
              <a:gd name="connsiteY13" fmla="*/ 585126 h 823866"/>
              <a:gd name="connsiteX14" fmla="*/ 277640 w 829901"/>
              <a:gd name="connsiteY14" fmla="*/ 564333 h 823866"/>
              <a:gd name="connsiteX15" fmla="*/ 292729 w 829901"/>
              <a:gd name="connsiteY15" fmla="*/ 618654 h 823866"/>
              <a:gd name="connsiteX16" fmla="*/ 292729 w 829901"/>
              <a:gd name="connsiteY16" fmla="*/ 636761 h 823866"/>
              <a:gd name="connsiteX17" fmla="*/ 301782 w 829901"/>
              <a:gd name="connsiteY17" fmla="*/ 666939 h 823866"/>
              <a:gd name="connsiteX18" fmla="*/ 298764 w 829901"/>
              <a:gd name="connsiteY18" fmla="*/ 682028 h 823866"/>
              <a:gd name="connsiteX19" fmla="*/ 304800 w 829901"/>
              <a:gd name="connsiteY19" fmla="*/ 697117 h 823866"/>
              <a:gd name="connsiteX20" fmla="*/ 301782 w 829901"/>
              <a:gd name="connsiteY20" fmla="*/ 763509 h 823866"/>
              <a:gd name="connsiteX21" fmla="*/ 337996 w 829901"/>
              <a:gd name="connsiteY21" fmla="*/ 793688 h 823866"/>
              <a:gd name="connsiteX22" fmla="*/ 380246 w 829901"/>
              <a:gd name="connsiteY22" fmla="*/ 808777 h 823866"/>
              <a:gd name="connsiteX23" fmla="*/ 404388 w 829901"/>
              <a:gd name="connsiteY23" fmla="*/ 823866 h 823866"/>
              <a:gd name="connsiteX24" fmla="*/ 473798 w 829901"/>
              <a:gd name="connsiteY24" fmla="*/ 808777 h 823866"/>
              <a:gd name="connsiteX25" fmla="*/ 790669 w 829901"/>
              <a:gd name="connsiteY25" fmla="*/ 751438 h 823866"/>
              <a:gd name="connsiteX26" fmla="*/ 802741 w 829901"/>
              <a:gd name="connsiteY26" fmla="*/ 751438 h 823866"/>
              <a:gd name="connsiteX27" fmla="*/ 802741 w 829901"/>
              <a:gd name="connsiteY27" fmla="*/ 688064 h 823866"/>
              <a:gd name="connsiteX28" fmla="*/ 766527 w 829901"/>
              <a:gd name="connsiteY28" fmla="*/ 579422 h 823866"/>
              <a:gd name="connsiteX29" fmla="*/ 772562 w 829901"/>
              <a:gd name="connsiteY29" fmla="*/ 522084 h 823866"/>
              <a:gd name="connsiteX30" fmla="*/ 757473 w 829901"/>
              <a:gd name="connsiteY30" fmla="*/ 473798 h 823866"/>
              <a:gd name="connsiteX31" fmla="*/ 778598 w 829901"/>
              <a:gd name="connsiteY31" fmla="*/ 443620 h 823866"/>
              <a:gd name="connsiteX32" fmla="*/ 781616 w 829901"/>
              <a:gd name="connsiteY32" fmla="*/ 407406 h 823866"/>
              <a:gd name="connsiteX33" fmla="*/ 772562 w 829901"/>
              <a:gd name="connsiteY33" fmla="*/ 353086 h 823866"/>
              <a:gd name="connsiteX34" fmla="*/ 811794 w 829901"/>
              <a:gd name="connsiteY34" fmla="*/ 292729 h 823866"/>
              <a:gd name="connsiteX35" fmla="*/ 829901 w 829901"/>
              <a:gd name="connsiteY35" fmla="*/ 226337 h 823866"/>
              <a:gd name="connsiteX36" fmla="*/ 823865 w 829901"/>
              <a:gd name="connsiteY36" fmla="*/ 220301 h 823866"/>
              <a:gd name="connsiteX37" fmla="*/ 805758 w 829901"/>
              <a:gd name="connsiteY37" fmla="*/ 235391 h 823866"/>
              <a:gd name="connsiteX38" fmla="*/ 787651 w 829901"/>
              <a:gd name="connsiteY38" fmla="*/ 271604 h 823866"/>
              <a:gd name="connsiteX39" fmla="*/ 769545 w 829901"/>
              <a:gd name="connsiteY39" fmla="*/ 307818 h 823866"/>
              <a:gd name="connsiteX40" fmla="*/ 751438 w 829901"/>
              <a:gd name="connsiteY40" fmla="*/ 316872 h 823866"/>
              <a:gd name="connsiteX41" fmla="*/ 745402 w 829901"/>
              <a:gd name="connsiteY41" fmla="*/ 341014 h 823866"/>
              <a:gd name="connsiteX42" fmla="*/ 727295 w 829901"/>
              <a:gd name="connsiteY42" fmla="*/ 362139 h 823866"/>
              <a:gd name="connsiteX43" fmla="*/ 715224 w 829901"/>
              <a:gd name="connsiteY43" fmla="*/ 371193 h 823866"/>
              <a:gd name="connsiteX44" fmla="*/ 715224 w 829901"/>
              <a:gd name="connsiteY44" fmla="*/ 371193 h 823866"/>
              <a:gd name="connsiteX45" fmla="*/ 715224 w 829901"/>
              <a:gd name="connsiteY45" fmla="*/ 371193 h 823866"/>
              <a:gd name="connsiteX46" fmla="*/ 721259 w 829901"/>
              <a:gd name="connsiteY46" fmla="*/ 316872 h 823866"/>
              <a:gd name="connsiteX47" fmla="*/ 718242 w 829901"/>
              <a:gd name="connsiteY47" fmla="*/ 301783 h 823866"/>
              <a:gd name="connsiteX48" fmla="*/ 730313 w 829901"/>
              <a:gd name="connsiteY48" fmla="*/ 265569 h 823866"/>
              <a:gd name="connsiteX49" fmla="*/ 727295 w 829901"/>
              <a:gd name="connsiteY49" fmla="*/ 226337 h 823866"/>
              <a:gd name="connsiteX50" fmla="*/ 703152 w 829901"/>
              <a:gd name="connsiteY50" fmla="*/ 193141 h 823866"/>
              <a:gd name="connsiteX51" fmla="*/ 697117 w 829901"/>
              <a:gd name="connsiteY51" fmla="*/ 178052 h 823866"/>
              <a:gd name="connsiteX52" fmla="*/ 706170 w 829901"/>
              <a:gd name="connsiteY52" fmla="*/ 162963 h 823866"/>
              <a:gd name="connsiteX53" fmla="*/ 709188 w 829901"/>
              <a:gd name="connsiteY53" fmla="*/ 147874 h 823866"/>
              <a:gd name="connsiteX54" fmla="*/ 691081 w 829901"/>
              <a:gd name="connsiteY54" fmla="*/ 147874 h 823866"/>
              <a:gd name="connsiteX55" fmla="*/ 672974 w 829901"/>
              <a:gd name="connsiteY55" fmla="*/ 147874 h 823866"/>
              <a:gd name="connsiteX56" fmla="*/ 654867 w 829901"/>
              <a:gd name="connsiteY56" fmla="*/ 117695 h 823866"/>
              <a:gd name="connsiteX57" fmla="*/ 615636 w 829901"/>
              <a:gd name="connsiteY57" fmla="*/ 117695 h 823866"/>
              <a:gd name="connsiteX58" fmla="*/ 564333 w 829901"/>
              <a:gd name="connsiteY58" fmla="*/ 111660 h 823866"/>
              <a:gd name="connsiteX59" fmla="*/ 497941 w 829901"/>
              <a:gd name="connsiteY59" fmla="*/ 99589 h 823866"/>
              <a:gd name="connsiteX60" fmla="*/ 443620 w 829901"/>
              <a:gd name="connsiteY60" fmla="*/ 99589 h 823866"/>
              <a:gd name="connsiteX61" fmla="*/ 401370 w 829901"/>
              <a:gd name="connsiteY61" fmla="*/ 93553 h 823866"/>
              <a:gd name="connsiteX62" fmla="*/ 347049 w 829901"/>
              <a:gd name="connsiteY62" fmla="*/ 72428 h 823866"/>
              <a:gd name="connsiteX63" fmla="*/ 328943 w 829901"/>
              <a:gd name="connsiteY63" fmla="*/ 48286 h 823866"/>
              <a:gd name="connsiteX64" fmla="*/ 250479 w 829901"/>
              <a:gd name="connsiteY64" fmla="*/ 51303 h 823866"/>
              <a:gd name="connsiteX65" fmla="*/ 235390 w 829901"/>
              <a:gd name="connsiteY65" fmla="*/ 0 h 823866"/>
              <a:gd name="connsiteX66" fmla="*/ 168998 w 829901"/>
              <a:gd name="connsiteY66" fmla="*/ 30179 h 823866"/>
              <a:gd name="connsiteX67" fmla="*/ 84499 w 829901"/>
              <a:gd name="connsiteY67" fmla="*/ 33196 h 823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829901" h="823866">
                <a:moveTo>
                  <a:pt x="84499" y="33196"/>
                </a:moveTo>
                <a:lnTo>
                  <a:pt x="57339" y="96571"/>
                </a:lnTo>
                <a:lnTo>
                  <a:pt x="66392" y="175034"/>
                </a:lnTo>
                <a:lnTo>
                  <a:pt x="0" y="259533"/>
                </a:lnTo>
                <a:lnTo>
                  <a:pt x="33196" y="301783"/>
                </a:lnTo>
                <a:lnTo>
                  <a:pt x="45267" y="331961"/>
                </a:lnTo>
                <a:lnTo>
                  <a:pt x="27160" y="380246"/>
                </a:lnTo>
                <a:lnTo>
                  <a:pt x="36214" y="446638"/>
                </a:lnTo>
                <a:lnTo>
                  <a:pt x="75446" y="449656"/>
                </a:lnTo>
                <a:lnTo>
                  <a:pt x="100221" y="468870"/>
                </a:lnTo>
                <a:lnTo>
                  <a:pt x="138967" y="486341"/>
                </a:lnTo>
                <a:lnTo>
                  <a:pt x="175815" y="538280"/>
                </a:lnTo>
                <a:lnTo>
                  <a:pt x="220301" y="537173"/>
                </a:lnTo>
                <a:lnTo>
                  <a:pt x="249361" y="585126"/>
                </a:lnTo>
                <a:lnTo>
                  <a:pt x="277640" y="564333"/>
                </a:lnTo>
                <a:lnTo>
                  <a:pt x="292729" y="618654"/>
                </a:lnTo>
                <a:lnTo>
                  <a:pt x="292729" y="636761"/>
                </a:lnTo>
                <a:lnTo>
                  <a:pt x="301782" y="666939"/>
                </a:lnTo>
                <a:lnTo>
                  <a:pt x="298764" y="682028"/>
                </a:lnTo>
                <a:lnTo>
                  <a:pt x="304800" y="697117"/>
                </a:lnTo>
                <a:lnTo>
                  <a:pt x="301782" y="763509"/>
                </a:lnTo>
                <a:lnTo>
                  <a:pt x="337996" y="793688"/>
                </a:lnTo>
                <a:lnTo>
                  <a:pt x="380246" y="808777"/>
                </a:lnTo>
                <a:lnTo>
                  <a:pt x="404388" y="823866"/>
                </a:lnTo>
                <a:lnTo>
                  <a:pt x="473798" y="808777"/>
                </a:lnTo>
                <a:lnTo>
                  <a:pt x="790669" y="751438"/>
                </a:lnTo>
                <a:lnTo>
                  <a:pt x="802741" y="751438"/>
                </a:lnTo>
                <a:lnTo>
                  <a:pt x="802741" y="688064"/>
                </a:lnTo>
                <a:lnTo>
                  <a:pt x="766527" y="579422"/>
                </a:lnTo>
                <a:lnTo>
                  <a:pt x="772562" y="522084"/>
                </a:lnTo>
                <a:lnTo>
                  <a:pt x="757473" y="473798"/>
                </a:lnTo>
                <a:lnTo>
                  <a:pt x="778598" y="443620"/>
                </a:lnTo>
                <a:lnTo>
                  <a:pt x="781616" y="407406"/>
                </a:lnTo>
                <a:lnTo>
                  <a:pt x="772562" y="353086"/>
                </a:lnTo>
                <a:lnTo>
                  <a:pt x="811794" y="292729"/>
                </a:lnTo>
                <a:lnTo>
                  <a:pt x="829901" y="226337"/>
                </a:lnTo>
                <a:lnTo>
                  <a:pt x="823865" y="220301"/>
                </a:lnTo>
                <a:lnTo>
                  <a:pt x="805758" y="235391"/>
                </a:lnTo>
                <a:lnTo>
                  <a:pt x="787651" y="271604"/>
                </a:lnTo>
                <a:lnTo>
                  <a:pt x="769545" y="307818"/>
                </a:lnTo>
                <a:lnTo>
                  <a:pt x="751438" y="316872"/>
                </a:lnTo>
                <a:lnTo>
                  <a:pt x="745402" y="341014"/>
                </a:lnTo>
                <a:lnTo>
                  <a:pt x="727295" y="362139"/>
                </a:lnTo>
                <a:lnTo>
                  <a:pt x="715224" y="371193"/>
                </a:lnTo>
                <a:lnTo>
                  <a:pt x="715224" y="371193"/>
                </a:lnTo>
                <a:lnTo>
                  <a:pt x="715224" y="371193"/>
                </a:lnTo>
                <a:lnTo>
                  <a:pt x="721259" y="316872"/>
                </a:lnTo>
                <a:lnTo>
                  <a:pt x="718242" y="301783"/>
                </a:lnTo>
                <a:lnTo>
                  <a:pt x="730313" y="265569"/>
                </a:lnTo>
                <a:lnTo>
                  <a:pt x="727295" y="226337"/>
                </a:lnTo>
                <a:lnTo>
                  <a:pt x="703152" y="193141"/>
                </a:lnTo>
                <a:lnTo>
                  <a:pt x="697117" y="178052"/>
                </a:lnTo>
                <a:lnTo>
                  <a:pt x="706170" y="162963"/>
                </a:lnTo>
                <a:lnTo>
                  <a:pt x="709188" y="147874"/>
                </a:lnTo>
                <a:lnTo>
                  <a:pt x="691081" y="147874"/>
                </a:lnTo>
                <a:lnTo>
                  <a:pt x="672974" y="147874"/>
                </a:lnTo>
                <a:lnTo>
                  <a:pt x="654867" y="117695"/>
                </a:lnTo>
                <a:lnTo>
                  <a:pt x="615636" y="117695"/>
                </a:lnTo>
                <a:lnTo>
                  <a:pt x="564333" y="111660"/>
                </a:lnTo>
                <a:lnTo>
                  <a:pt x="497941" y="99589"/>
                </a:lnTo>
                <a:lnTo>
                  <a:pt x="443620" y="99589"/>
                </a:lnTo>
                <a:lnTo>
                  <a:pt x="401370" y="93553"/>
                </a:lnTo>
                <a:lnTo>
                  <a:pt x="347049" y="72428"/>
                </a:lnTo>
                <a:lnTo>
                  <a:pt x="328943" y="48286"/>
                </a:lnTo>
                <a:lnTo>
                  <a:pt x="250479" y="51303"/>
                </a:lnTo>
                <a:lnTo>
                  <a:pt x="235390" y="0"/>
                </a:lnTo>
                <a:lnTo>
                  <a:pt x="168998" y="30179"/>
                </a:lnTo>
                <a:lnTo>
                  <a:pt x="84499" y="33196"/>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6" name="Freeform 25"/>
          <p:cNvSpPr/>
          <p:nvPr/>
        </p:nvSpPr>
        <p:spPr>
          <a:xfrm>
            <a:off x="5456238" y="2720975"/>
            <a:ext cx="615950" cy="1057275"/>
          </a:xfrm>
          <a:custGeom>
            <a:avLst/>
            <a:gdLst>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89711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208229 w 615635"/>
              <a:gd name="connsiteY13" fmla="*/ 811794 h 1056238"/>
              <a:gd name="connsiteX14" fmla="*/ 247461 w 615635"/>
              <a:gd name="connsiteY14" fmla="*/ 902329 h 1056238"/>
              <a:gd name="connsiteX15" fmla="*/ 337996 w 615635"/>
              <a:gd name="connsiteY15" fmla="*/ 944578 h 1056238"/>
              <a:gd name="connsiteX16" fmla="*/ 371192 w 615635"/>
              <a:gd name="connsiteY16" fmla="*/ 1029077 h 1056238"/>
              <a:gd name="connsiteX17" fmla="*/ 431548 w 615635"/>
              <a:gd name="connsiteY17" fmla="*/ 1056238 h 1056238"/>
              <a:gd name="connsiteX18" fmla="*/ 437584 w 615635"/>
              <a:gd name="connsiteY18" fmla="*/ 1020024 h 1056238"/>
              <a:gd name="connsiteX19" fmla="*/ 473798 w 615635"/>
              <a:gd name="connsiteY19" fmla="*/ 1017006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73386 w 615635"/>
              <a:gd name="connsiteY23" fmla="*/ 950614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67350 w 615635"/>
              <a:gd name="connsiteY29" fmla="*/ 784634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208229 w 615635"/>
              <a:gd name="connsiteY13" fmla="*/ 811794 h 1056238"/>
              <a:gd name="connsiteX14" fmla="*/ 247461 w 615635"/>
              <a:gd name="connsiteY14" fmla="*/ 902329 h 1056238"/>
              <a:gd name="connsiteX15" fmla="*/ 337996 w 615635"/>
              <a:gd name="connsiteY15" fmla="*/ 944578 h 1056238"/>
              <a:gd name="connsiteX16" fmla="*/ 371192 w 615635"/>
              <a:gd name="connsiteY16" fmla="*/ 1029077 h 1056238"/>
              <a:gd name="connsiteX17" fmla="*/ 431548 w 615635"/>
              <a:gd name="connsiteY17" fmla="*/ 1056238 h 1056238"/>
              <a:gd name="connsiteX18" fmla="*/ 437584 w 615635"/>
              <a:gd name="connsiteY18" fmla="*/ 1020024 h 1056238"/>
              <a:gd name="connsiteX19" fmla="*/ 473798 w 615635"/>
              <a:gd name="connsiteY19" fmla="*/ 1017006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73386 w 615635"/>
              <a:gd name="connsiteY23" fmla="*/ 950614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67350 w 615635"/>
              <a:gd name="connsiteY29" fmla="*/ 784634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208229 w 615635"/>
              <a:gd name="connsiteY13" fmla="*/ 811794 h 1056238"/>
              <a:gd name="connsiteX14" fmla="*/ 247461 w 615635"/>
              <a:gd name="connsiteY14" fmla="*/ 902329 h 1056238"/>
              <a:gd name="connsiteX15" fmla="*/ 337996 w 615635"/>
              <a:gd name="connsiteY15" fmla="*/ 944578 h 1056238"/>
              <a:gd name="connsiteX16" fmla="*/ 371192 w 615635"/>
              <a:gd name="connsiteY16" fmla="*/ 1029077 h 1056238"/>
              <a:gd name="connsiteX17" fmla="*/ 431548 w 615635"/>
              <a:gd name="connsiteY17" fmla="*/ 1056238 h 1056238"/>
              <a:gd name="connsiteX18" fmla="*/ 437584 w 615635"/>
              <a:gd name="connsiteY18" fmla="*/ 1020024 h 1056238"/>
              <a:gd name="connsiteX19" fmla="*/ 473798 w 615635"/>
              <a:gd name="connsiteY19" fmla="*/ 1017006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73386 w 615635"/>
              <a:gd name="connsiteY23" fmla="*/ 950614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208229 w 615635"/>
              <a:gd name="connsiteY13" fmla="*/ 811794 h 1056238"/>
              <a:gd name="connsiteX14" fmla="*/ 247461 w 615635"/>
              <a:gd name="connsiteY14" fmla="*/ 902329 h 1056238"/>
              <a:gd name="connsiteX15" fmla="*/ 337996 w 615635"/>
              <a:gd name="connsiteY15" fmla="*/ 944578 h 1056238"/>
              <a:gd name="connsiteX16" fmla="*/ 371192 w 615635"/>
              <a:gd name="connsiteY16" fmla="*/ 1029077 h 1056238"/>
              <a:gd name="connsiteX17" fmla="*/ 431548 w 615635"/>
              <a:gd name="connsiteY17" fmla="*/ 1056238 h 1056238"/>
              <a:gd name="connsiteX18" fmla="*/ 437584 w 615635"/>
              <a:gd name="connsiteY18" fmla="*/ 1020024 h 1056238"/>
              <a:gd name="connsiteX19" fmla="*/ 473798 w 615635"/>
              <a:gd name="connsiteY19" fmla="*/ 1017006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87665 w 615635"/>
              <a:gd name="connsiteY23" fmla="*/ 967266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208229 w 615635"/>
              <a:gd name="connsiteY13" fmla="*/ 811794 h 1056238"/>
              <a:gd name="connsiteX14" fmla="*/ 247461 w 615635"/>
              <a:gd name="connsiteY14" fmla="*/ 902329 h 1056238"/>
              <a:gd name="connsiteX15" fmla="*/ 337996 w 615635"/>
              <a:gd name="connsiteY15" fmla="*/ 944578 h 1056238"/>
              <a:gd name="connsiteX16" fmla="*/ 371192 w 615635"/>
              <a:gd name="connsiteY16" fmla="*/ 1029077 h 1056238"/>
              <a:gd name="connsiteX17" fmla="*/ 431548 w 615635"/>
              <a:gd name="connsiteY17" fmla="*/ 1056238 h 1056238"/>
              <a:gd name="connsiteX18" fmla="*/ 437584 w 615635"/>
              <a:gd name="connsiteY18" fmla="*/ 1020024 h 1056238"/>
              <a:gd name="connsiteX19" fmla="*/ 478558 w 615635"/>
              <a:gd name="connsiteY19" fmla="*/ 1036038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87665 w 615635"/>
              <a:gd name="connsiteY23" fmla="*/ 967266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208229 w 615635"/>
              <a:gd name="connsiteY13" fmla="*/ 811794 h 1056238"/>
              <a:gd name="connsiteX14" fmla="*/ 247461 w 615635"/>
              <a:gd name="connsiteY14" fmla="*/ 902329 h 1056238"/>
              <a:gd name="connsiteX15" fmla="*/ 337996 w 615635"/>
              <a:gd name="connsiteY15" fmla="*/ 944578 h 1056238"/>
              <a:gd name="connsiteX16" fmla="*/ 359292 w 615635"/>
              <a:gd name="connsiteY16" fmla="*/ 1043351 h 1056238"/>
              <a:gd name="connsiteX17" fmla="*/ 431548 w 615635"/>
              <a:gd name="connsiteY17" fmla="*/ 1056238 h 1056238"/>
              <a:gd name="connsiteX18" fmla="*/ 437584 w 615635"/>
              <a:gd name="connsiteY18" fmla="*/ 1020024 h 1056238"/>
              <a:gd name="connsiteX19" fmla="*/ 478558 w 615635"/>
              <a:gd name="connsiteY19" fmla="*/ 1036038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87665 w 615635"/>
              <a:gd name="connsiteY23" fmla="*/ 967266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06582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196330 w 615635"/>
              <a:gd name="connsiteY13" fmla="*/ 814173 h 1056238"/>
              <a:gd name="connsiteX14" fmla="*/ 247461 w 615635"/>
              <a:gd name="connsiteY14" fmla="*/ 902329 h 1056238"/>
              <a:gd name="connsiteX15" fmla="*/ 337996 w 615635"/>
              <a:gd name="connsiteY15" fmla="*/ 944578 h 1056238"/>
              <a:gd name="connsiteX16" fmla="*/ 359292 w 615635"/>
              <a:gd name="connsiteY16" fmla="*/ 1043351 h 1056238"/>
              <a:gd name="connsiteX17" fmla="*/ 431548 w 615635"/>
              <a:gd name="connsiteY17" fmla="*/ 1056238 h 1056238"/>
              <a:gd name="connsiteX18" fmla="*/ 437584 w 615635"/>
              <a:gd name="connsiteY18" fmla="*/ 1020024 h 1056238"/>
              <a:gd name="connsiteX19" fmla="*/ 478558 w 615635"/>
              <a:gd name="connsiteY19" fmla="*/ 1036038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87665 w 615635"/>
              <a:gd name="connsiteY23" fmla="*/ 967266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20855 h 1056238"/>
              <a:gd name="connsiteX8" fmla="*/ 114677 w 615635"/>
              <a:gd name="connsiteY8" fmla="*/ 636761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196330 w 615635"/>
              <a:gd name="connsiteY13" fmla="*/ 814173 h 1056238"/>
              <a:gd name="connsiteX14" fmla="*/ 247461 w 615635"/>
              <a:gd name="connsiteY14" fmla="*/ 902329 h 1056238"/>
              <a:gd name="connsiteX15" fmla="*/ 337996 w 615635"/>
              <a:gd name="connsiteY15" fmla="*/ 944578 h 1056238"/>
              <a:gd name="connsiteX16" fmla="*/ 359292 w 615635"/>
              <a:gd name="connsiteY16" fmla="*/ 1043351 h 1056238"/>
              <a:gd name="connsiteX17" fmla="*/ 431548 w 615635"/>
              <a:gd name="connsiteY17" fmla="*/ 1056238 h 1056238"/>
              <a:gd name="connsiteX18" fmla="*/ 437584 w 615635"/>
              <a:gd name="connsiteY18" fmla="*/ 1020024 h 1056238"/>
              <a:gd name="connsiteX19" fmla="*/ 478558 w 615635"/>
              <a:gd name="connsiteY19" fmla="*/ 1036038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87665 w 615635"/>
              <a:gd name="connsiteY23" fmla="*/ 967266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 name="connsiteX0" fmla="*/ 78463 w 615635"/>
              <a:gd name="connsiteY0" fmla="*/ 78464 h 1056238"/>
              <a:gd name="connsiteX1" fmla="*/ 147873 w 615635"/>
              <a:gd name="connsiteY1" fmla="*/ 159945 h 1056238"/>
              <a:gd name="connsiteX2" fmla="*/ 150891 w 615635"/>
              <a:gd name="connsiteY2" fmla="*/ 202194 h 1056238"/>
              <a:gd name="connsiteX3" fmla="*/ 93552 w 615635"/>
              <a:gd name="connsiteY3" fmla="*/ 280658 h 1056238"/>
              <a:gd name="connsiteX4" fmla="*/ 27160 w 615635"/>
              <a:gd name="connsiteY4" fmla="*/ 277816 h 1056238"/>
              <a:gd name="connsiteX5" fmla="*/ 54321 w 615635"/>
              <a:gd name="connsiteY5" fmla="*/ 356103 h 1056238"/>
              <a:gd name="connsiteX6" fmla="*/ 0 w 615635"/>
              <a:gd name="connsiteY6" fmla="*/ 431549 h 1056238"/>
              <a:gd name="connsiteX7" fmla="*/ 30178 w 615635"/>
              <a:gd name="connsiteY7" fmla="*/ 620855 h 1056238"/>
              <a:gd name="connsiteX8" fmla="*/ 109918 w 615635"/>
              <a:gd name="connsiteY8" fmla="*/ 648656 h 1056238"/>
              <a:gd name="connsiteX9" fmla="*/ 156926 w 615635"/>
              <a:gd name="connsiteY9" fmla="*/ 739367 h 1056238"/>
              <a:gd name="connsiteX10" fmla="*/ 196158 w 615635"/>
              <a:gd name="connsiteY10" fmla="*/ 727295 h 1056238"/>
              <a:gd name="connsiteX11" fmla="*/ 223319 w 615635"/>
              <a:gd name="connsiteY11" fmla="*/ 760491 h 1056238"/>
              <a:gd name="connsiteX12" fmla="*/ 205212 w 615635"/>
              <a:gd name="connsiteY12" fmla="*/ 793687 h 1056238"/>
              <a:gd name="connsiteX13" fmla="*/ 196330 w 615635"/>
              <a:gd name="connsiteY13" fmla="*/ 814173 h 1056238"/>
              <a:gd name="connsiteX14" fmla="*/ 247461 w 615635"/>
              <a:gd name="connsiteY14" fmla="*/ 902329 h 1056238"/>
              <a:gd name="connsiteX15" fmla="*/ 337996 w 615635"/>
              <a:gd name="connsiteY15" fmla="*/ 944578 h 1056238"/>
              <a:gd name="connsiteX16" fmla="*/ 359292 w 615635"/>
              <a:gd name="connsiteY16" fmla="*/ 1043351 h 1056238"/>
              <a:gd name="connsiteX17" fmla="*/ 431548 w 615635"/>
              <a:gd name="connsiteY17" fmla="*/ 1056238 h 1056238"/>
              <a:gd name="connsiteX18" fmla="*/ 437584 w 615635"/>
              <a:gd name="connsiteY18" fmla="*/ 1020024 h 1056238"/>
              <a:gd name="connsiteX19" fmla="*/ 478558 w 615635"/>
              <a:gd name="connsiteY19" fmla="*/ 1036038 h 1056238"/>
              <a:gd name="connsiteX20" fmla="*/ 525101 w 615635"/>
              <a:gd name="connsiteY20" fmla="*/ 1032095 h 1056238"/>
              <a:gd name="connsiteX21" fmla="*/ 534154 w 615635"/>
              <a:gd name="connsiteY21" fmla="*/ 1017006 h 1056238"/>
              <a:gd name="connsiteX22" fmla="*/ 525101 w 615635"/>
              <a:gd name="connsiteY22" fmla="*/ 983810 h 1056238"/>
              <a:gd name="connsiteX23" fmla="*/ 587665 w 615635"/>
              <a:gd name="connsiteY23" fmla="*/ 967266 h 1056238"/>
              <a:gd name="connsiteX24" fmla="*/ 579422 w 615635"/>
              <a:gd name="connsiteY24" fmla="*/ 920436 h 1056238"/>
              <a:gd name="connsiteX25" fmla="*/ 579422 w 615635"/>
              <a:gd name="connsiteY25" fmla="*/ 893275 h 1056238"/>
              <a:gd name="connsiteX26" fmla="*/ 573386 w 615635"/>
              <a:gd name="connsiteY26" fmla="*/ 866115 h 1056238"/>
              <a:gd name="connsiteX27" fmla="*/ 576404 w 615635"/>
              <a:gd name="connsiteY27" fmla="*/ 826883 h 1056238"/>
              <a:gd name="connsiteX28" fmla="*/ 579422 w 615635"/>
              <a:gd name="connsiteY28" fmla="*/ 802741 h 1056238"/>
              <a:gd name="connsiteX29" fmla="*/ 586390 w 615635"/>
              <a:gd name="connsiteY29" fmla="*/ 787012 h 1056238"/>
              <a:gd name="connsiteX30" fmla="*/ 603564 w 615635"/>
              <a:gd name="connsiteY30" fmla="*/ 748420 h 1056238"/>
              <a:gd name="connsiteX31" fmla="*/ 606582 w 615635"/>
              <a:gd name="connsiteY31" fmla="*/ 715224 h 1056238"/>
              <a:gd name="connsiteX32" fmla="*/ 615635 w 615635"/>
              <a:gd name="connsiteY32" fmla="*/ 703153 h 1056238"/>
              <a:gd name="connsiteX33" fmla="*/ 609600 w 615635"/>
              <a:gd name="connsiteY33" fmla="*/ 672974 h 1056238"/>
              <a:gd name="connsiteX34" fmla="*/ 597528 w 615635"/>
              <a:gd name="connsiteY34" fmla="*/ 624689 h 1056238"/>
              <a:gd name="connsiteX35" fmla="*/ 597528 w 615635"/>
              <a:gd name="connsiteY35" fmla="*/ 582440 h 1056238"/>
              <a:gd name="connsiteX36" fmla="*/ 615635 w 615635"/>
              <a:gd name="connsiteY36" fmla="*/ 519066 h 1056238"/>
              <a:gd name="connsiteX37" fmla="*/ 579422 w 615635"/>
              <a:gd name="connsiteY37" fmla="*/ 334978 h 1056238"/>
              <a:gd name="connsiteX38" fmla="*/ 570368 w 615635"/>
              <a:gd name="connsiteY38" fmla="*/ 307818 h 1056238"/>
              <a:gd name="connsiteX39" fmla="*/ 561315 w 615635"/>
              <a:gd name="connsiteY39" fmla="*/ 250479 h 1056238"/>
              <a:gd name="connsiteX40" fmla="*/ 552261 w 615635"/>
              <a:gd name="connsiteY40" fmla="*/ 202194 h 1056238"/>
              <a:gd name="connsiteX41" fmla="*/ 540190 w 615635"/>
              <a:gd name="connsiteY41" fmla="*/ 141838 h 1056238"/>
              <a:gd name="connsiteX42" fmla="*/ 531136 w 615635"/>
              <a:gd name="connsiteY42" fmla="*/ 126749 h 1056238"/>
              <a:gd name="connsiteX43" fmla="*/ 488887 w 615635"/>
              <a:gd name="connsiteY43" fmla="*/ 63374 h 1056238"/>
              <a:gd name="connsiteX44" fmla="*/ 479833 w 615635"/>
              <a:gd name="connsiteY44" fmla="*/ 21125 h 1056238"/>
              <a:gd name="connsiteX45" fmla="*/ 473798 w 615635"/>
              <a:gd name="connsiteY45" fmla="*/ 0 h 1056238"/>
              <a:gd name="connsiteX46" fmla="*/ 78463 w 615635"/>
              <a:gd name="connsiteY46" fmla="*/ 78464 h 105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15635" h="1056238">
                <a:moveTo>
                  <a:pt x="78463" y="78464"/>
                </a:moveTo>
                <a:lnTo>
                  <a:pt x="147873" y="159945"/>
                </a:lnTo>
                <a:lnTo>
                  <a:pt x="150891" y="202194"/>
                </a:lnTo>
                <a:lnTo>
                  <a:pt x="93552" y="280658"/>
                </a:lnTo>
                <a:lnTo>
                  <a:pt x="27160" y="277816"/>
                </a:lnTo>
                <a:lnTo>
                  <a:pt x="54321" y="356103"/>
                </a:lnTo>
                <a:lnTo>
                  <a:pt x="0" y="431549"/>
                </a:lnTo>
                <a:lnTo>
                  <a:pt x="30178" y="620855"/>
                </a:lnTo>
                <a:lnTo>
                  <a:pt x="109918" y="648656"/>
                </a:lnTo>
                <a:lnTo>
                  <a:pt x="156926" y="739367"/>
                </a:lnTo>
                <a:lnTo>
                  <a:pt x="196158" y="727295"/>
                </a:lnTo>
                <a:lnTo>
                  <a:pt x="223319" y="760491"/>
                </a:lnTo>
                <a:lnTo>
                  <a:pt x="205212" y="793687"/>
                </a:lnTo>
                <a:lnTo>
                  <a:pt x="196330" y="814173"/>
                </a:lnTo>
                <a:lnTo>
                  <a:pt x="247461" y="902329"/>
                </a:lnTo>
                <a:lnTo>
                  <a:pt x="337996" y="944578"/>
                </a:lnTo>
                <a:lnTo>
                  <a:pt x="359292" y="1043351"/>
                </a:lnTo>
                <a:lnTo>
                  <a:pt x="431548" y="1056238"/>
                </a:lnTo>
                <a:lnTo>
                  <a:pt x="437584" y="1020024"/>
                </a:lnTo>
                <a:lnTo>
                  <a:pt x="478558" y="1036038"/>
                </a:lnTo>
                <a:lnTo>
                  <a:pt x="525101" y="1032095"/>
                </a:lnTo>
                <a:lnTo>
                  <a:pt x="534154" y="1017006"/>
                </a:lnTo>
                <a:lnTo>
                  <a:pt x="525101" y="983810"/>
                </a:lnTo>
                <a:lnTo>
                  <a:pt x="587665" y="967266"/>
                </a:lnTo>
                <a:lnTo>
                  <a:pt x="579422" y="920436"/>
                </a:lnTo>
                <a:lnTo>
                  <a:pt x="579422" y="893275"/>
                </a:lnTo>
                <a:lnTo>
                  <a:pt x="573386" y="866115"/>
                </a:lnTo>
                <a:lnTo>
                  <a:pt x="576404" y="826883"/>
                </a:lnTo>
                <a:lnTo>
                  <a:pt x="579422" y="802741"/>
                </a:lnTo>
                <a:lnTo>
                  <a:pt x="586390" y="787012"/>
                </a:lnTo>
                <a:lnTo>
                  <a:pt x="603564" y="748420"/>
                </a:lnTo>
                <a:lnTo>
                  <a:pt x="606582" y="715224"/>
                </a:lnTo>
                <a:lnTo>
                  <a:pt x="615635" y="703153"/>
                </a:lnTo>
                <a:lnTo>
                  <a:pt x="609600" y="672974"/>
                </a:lnTo>
                <a:lnTo>
                  <a:pt x="597528" y="624689"/>
                </a:lnTo>
                <a:lnTo>
                  <a:pt x="597528" y="582440"/>
                </a:lnTo>
                <a:lnTo>
                  <a:pt x="615635" y="519066"/>
                </a:lnTo>
                <a:lnTo>
                  <a:pt x="579422" y="334978"/>
                </a:lnTo>
                <a:lnTo>
                  <a:pt x="570368" y="307818"/>
                </a:lnTo>
                <a:lnTo>
                  <a:pt x="561315" y="250479"/>
                </a:lnTo>
                <a:lnTo>
                  <a:pt x="552261" y="202194"/>
                </a:lnTo>
                <a:lnTo>
                  <a:pt x="540190" y="141838"/>
                </a:lnTo>
                <a:lnTo>
                  <a:pt x="531136" y="126749"/>
                </a:lnTo>
                <a:lnTo>
                  <a:pt x="488887" y="63374"/>
                </a:lnTo>
                <a:lnTo>
                  <a:pt x="479833" y="21125"/>
                </a:lnTo>
                <a:lnTo>
                  <a:pt x="473798" y="0"/>
                </a:lnTo>
                <a:lnTo>
                  <a:pt x="78463" y="78464"/>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7" name="Freeform 26"/>
          <p:cNvSpPr/>
          <p:nvPr/>
        </p:nvSpPr>
        <p:spPr>
          <a:xfrm>
            <a:off x="6080125" y="4073525"/>
            <a:ext cx="595313" cy="974725"/>
          </a:xfrm>
          <a:custGeom>
            <a:avLst/>
            <a:gdLst>
              <a:gd name="connsiteX0" fmla="*/ 0 w 594511"/>
              <a:gd name="connsiteY0" fmla="*/ 84499 h 974757"/>
              <a:gd name="connsiteX1" fmla="*/ 69410 w 594511"/>
              <a:gd name="connsiteY1" fmla="*/ 962686 h 974757"/>
              <a:gd name="connsiteX2" fmla="*/ 87517 w 594511"/>
              <a:gd name="connsiteY2" fmla="*/ 962686 h 974757"/>
              <a:gd name="connsiteX3" fmla="*/ 111659 w 594511"/>
              <a:gd name="connsiteY3" fmla="*/ 962686 h 974757"/>
              <a:gd name="connsiteX4" fmla="*/ 132784 w 594511"/>
              <a:gd name="connsiteY4" fmla="*/ 941561 h 974757"/>
              <a:gd name="connsiteX5" fmla="*/ 129766 w 594511"/>
              <a:gd name="connsiteY5" fmla="*/ 902329 h 974757"/>
              <a:gd name="connsiteX6" fmla="*/ 184087 w 594511"/>
              <a:gd name="connsiteY6" fmla="*/ 974757 h 974757"/>
              <a:gd name="connsiteX7" fmla="*/ 220301 w 594511"/>
              <a:gd name="connsiteY7" fmla="*/ 959668 h 974757"/>
              <a:gd name="connsiteX8" fmla="*/ 217283 w 594511"/>
              <a:gd name="connsiteY8" fmla="*/ 908365 h 974757"/>
              <a:gd name="connsiteX9" fmla="*/ 214265 w 594511"/>
              <a:gd name="connsiteY9" fmla="*/ 878187 h 974757"/>
              <a:gd name="connsiteX10" fmla="*/ 193140 w 594511"/>
              <a:gd name="connsiteY10" fmla="*/ 851026 h 974757"/>
              <a:gd name="connsiteX11" fmla="*/ 588475 w 594511"/>
              <a:gd name="connsiteY11" fmla="*/ 751438 h 974757"/>
              <a:gd name="connsiteX12" fmla="*/ 591493 w 594511"/>
              <a:gd name="connsiteY12" fmla="*/ 685046 h 974757"/>
              <a:gd name="connsiteX13" fmla="*/ 582439 w 594511"/>
              <a:gd name="connsiteY13" fmla="*/ 633743 h 974757"/>
              <a:gd name="connsiteX14" fmla="*/ 588475 w 594511"/>
              <a:gd name="connsiteY14" fmla="*/ 585458 h 974757"/>
              <a:gd name="connsiteX15" fmla="*/ 570368 w 594511"/>
              <a:gd name="connsiteY15" fmla="*/ 528119 h 974757"/>
              <a:gd name="connsiteX16" fmla="*/ 576404 w 594511"/>
              <a:gd name="connsiteY16" fmla="*/ 510012 h 974757"/>
              <a:gd name="connsiteX17" fmla="*/ 594511 w 594511"/>
              <a:gd name="connsiteY17" fmla="*/ 488888 h 974757"/>
              <a:gd name="connsiteX18" fmla="*/ 588475 w 594511"/>
              <a:gd name="connsiteY18" fmla="*/ 467763 h 974757"/>
              <a:gd name="connsiteX19" fmla="*/ 543208 w 594511"/>
              <a:gd name="connsiteY19" fmla="*/ 425513 h 974757"/>
              <a:gd name="connsiteX20" fmla="*/ 470780 w 594511"/>
              <a:gd name="connsiteY20" fmla="*/ 162963 h 974757"/>
              <a:gd name="connsiteX21" fmla="*/ 449655 w 594511"/>
              <a:gd name="connsiteY21" fmla="*/ 111660 h 974757"/>
              <a:gd name="connsiteX22" fmla="*/ 410424 w 594511"/>
              <a:gd name="connsiteY22" fmla="*/ 0 h 974757"/>
              <a:gd name="connsiteX23" fmla="*/ 202194 w 594511"/>
              <a:gd name="connsiteY23" fmla="*/ 51303 h 974757"/>
              <a:gd name="connsiteX24" fmla="*/ 114677 w 594511"/>
              <a:gd name="connsiteY24" fmla="*/ 66392 h 974757"/>
              <a:gd name="connsiteX25" fmla="*/ 96570 w 594511"/>
              <a:gd name="connsiteY25" fmla="*/ 51303 h 974757"/>
              <a:gd name="connsiteX26" fmla="*/ 0 w 594511"/>
              <a:gd name="connsiteY26" fmla="*/ 84499 h 974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94511" h="974757">
                <a:moveTo>
                  <a:pt x="0" y="84499"/>
                </a:moveTo>
                <a:lnTo>
                  <a:pt x="69410" y="962686"/>
                </a:lnTo>
                <a:lnTo>
                  <a:pt x="87517" y="962686"/>
                </a:lnTo>
                <a:lnTo>
                  <a:pt x="111659" y="962686"/>
                </a:lnTo>
                <a:lnTo>
                  <a:pt x="132784" y="941561"/>
                </a:lnTo>
                <a:lnTo>
                  <a:pt x="129766" y="902329"/>
                </a:lnTo>
                <a:lnTo>
                  <a:pt x="184087" y="974757"/>
                </a:lnTo>
                <a:lnTo>
                  <a:pt x="220301" y="959668"/>
                </a:lnTo>
                <a:lnTo>
                  <a:pt x="217283" y="908365"/>
                </a:lnTo>
                <a:lnTo>
                  <a:pt x="214265" y="878187"/>
                </a:lnTo>
                <a:lnTo>
                  <a:pt x="193140" y="851026"/>
                </a:lnTo>
                <a:lnTo>
                  <a:pt x="588475" y="751438"/>
                </a:lnTo>
                <a:lnTo>
                  <a:pt x="591493" y="685046"/>
                </a:lnTo>
                <a:lnTo>
                  <a:pt x="582439" y="633743"/>
                </a:lnTo>
                <a:lnTo>
                  <a:pt x="588475" y="585458"/>
                </a:lnTo>
                <a:lnTo>
                  <a:pt x="570368" y="528119"/>
                </a:lnTo>
                <a:lnTo>
                  <a:pt x="576404" y="510012"/>
                </a:lnTo>
                <a:lnTo>
                  <a:pt x="594511" y="488888"/>
                </a:lnTo>
                <a:lnTo>
                  <a:pt x="588475" y="467763"/>
                </a:lnTo>
                <a:lnTo>
                  <a:pt x="543208" y="425513"/>
                </a:lnTo>
                <a:lnTo>
                  <a:pt x="470780" y="162963"/>
                </a:lnTo>
                <a:lnTo>
                  <a:pt x="449655" y="111660"/>
                </a:lnTo>
                <a:lnTo>
                  <a:pt x="410424" y="0"/>
                </a:lnTo>
                <a:lnTo>
                  <a:pt x="202194" y="51303"/>
                </a:lnTo>
                <a:lnTo>
                  <a:pt x="114677" y="66392"/>
                </a:lnTo>
                <a:lnTo>
                  <a:pt x="96570" y="51303"/>
                </a:lnTo>
                <a:lnTo>
                  <a:pt x="0" y="84499"/>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8" name="Freeform 27"/>
          <p:cNvSpPr/>
          <p:nvPr/>
        </p:nvSpPr>
        <p:spPr>
          <a:xfrm>
            <a:off x="6484938" y="3986213"/>
            <a:ext cx="827087" cy="871537"/>
          </a:xfrm>
          <a:custGeom>
            <a:avLst/>
            <a:gdLst>
              <a:gd name="connsiteX0" fmla="*/ 0 w 832919"/>
              <a:gd name="connsiteY0" fmla="*/ 87516 h 872150"/>
              <a:gd name="connsiteX1" fmla="*/ 69410 w 832919"/>
              <a:gd name="connsiteY1" fmla="*/ 262550 h 872150"/>
              <a:gd name="connsiteX2" fmla="*/ 141838 w 832919"/>
              <a:gd name="connsiteY2" fmla="*/ 510011 h 872150"/>
              <a:gd name="connsiteX3" fmla="*/ 187105 w 832919"/>
              <a:gd name="connsiteY3" fmla="*/ 576404 h 872150"/>
              <a:gd name="connsiteX4" fmla="*/ 165980 w 832919"/>
              <a:gd name="connsiteY4" fmla="*/ 618653 h 872150"/>
              <a:gd name="connsiteX5" fmla="*/ 175034 w 832919"/>
              <a:gd name="connsiteY5" fmla="*/ 672974 h 872150"/>
              <a:gd name="connsiteX6" fmla="*/ 184087 w 832919"/>
              <a:gd name="connsiteY6" fmla="*/ 688063 h 872150"/>
              <a:gd name="connsiteX7" fmla="*/ 178051 w 832919"/>
              <a:gd name="connsiteY7" fmla="*/ 733330 h 872150"/>
              <a:gd name="connsiteX8" fmla="*/ 187105 w 832919"/>
              <a:gd name="connsiteY8" fmla="*/ 781615 h 872150"/>
              <a:gd name="connsiteX9" fmla="*/ 175034 w 832919"/>
              <a:gd name="connsiteY9" fmla="*/ 829901 h 872150"/>
              <a:gd name="connsiteX10" fmla="*/ 259533 w 832919"/>
              <a:gd name="connsiteY10" fmla="*/ 872150 h 872150"/>
              <a:gd name="connsiteX11" fmla="*/ 383263 w 832919"/>
              <a:gd name="connsiteY11" fmla="*/ 863097 h 872150"/>
              <a:gd name="connsiteX12" fmla="*/ 645814 w 832919"/>
              <a:gd name="connsiteY12" fmla="*/ 826883 h 872150"/>
              <a:gd name="connsiteX13" fmla="*/ 700135 w 832919"/>
              <a:gd name="connsiteY13" fmla="*/ 851025 h 872150"/>
              <a:gd name="connsiteX14" fmla="*/ 706170 w 832919"/>
              <a:gd name="connsiteY14" fmla="*/ 772562 h 872150"/>
              <a:gd name="connsiteX15" fmla="*/ 724277 w 832919"/>
              <a:gd name="connsiteY15" fmla="*/ 751437 h 872150"/>
              <a:gd name="connsiteX16" fmla="*/ 781616 w 832919"/>
              <a:gd name="connsiteY16" fmla="*/ 766526 h 872150"/>
              <a:gd name="connsiteX17" fmla="*/ 805758 w 832919"/>
              <a:gd name="connsiteY17" fmla="*/ 757473 h 872150"/>
              <a:gd name="connsiteX18" fmla="*/ 784634 w 832919"/>
              <a:gd name="connsiteY18" fmla="*/ 651849 h 872150"/>
              <a:gd name="connsiteX19" fmla="*/ 796705 w 832919"/>
              <a:gd name="connsiteY19" fmla="*/ 642796 h 872150"/>
              <a:gd name="connsiteX20" fmla="*/ 796705 w 832919"/>
              <a:gd name="connsiteY20" fmla="*/ 585457 h 872150"/>
              <a:gd name="connsiteX21" fmla="*/ 817830 w 832919"/>
              <a:gd name="connsiteY21" fmla="*/ 519065 h 872150"/>
              <a:gd name="connsiteX22" fmla="*/ 832919 w 832919"/>
              <a:gd name="connsiteY22" fmla="*/ 482851 h 872150"/>
              <a:gd name="connsiteX23" fmla="*/ 832919 w 832919"/>
              <a:gd name="connsiteY23" fmla="*/ 464744 h 872150"/>
              <a:gd name="connsiteX24" fmla="*/ 805758 w 832919"/>
              <a:gd name="connsiteY24" fmla="*/ 461726 h 872150"/>
              <a:gd name="connsiteX25" fmla="*/ 793687 w 832919"/>
              <a:gd name="connsiteY25" fmla="*/ 431548 h 872150"/>
              <a:gd name="connsiteX26" fmla="*/ 724277 w 832919"/>
              <a:gd name="connsiteY26" fmla="*/ 359120 h 872150"/>
              <a:gd name="connsiteX27" fmla="*/ 712206 w 832919"/>
              <a:gd name="connsiteY27" fmla="*/ 307817 h 872150"/>
              <a:gd name="connsiteX28" fmla="*/ 636760 w 832919"/>
              <a:gd name="connsiteY28" fmla="*/ 271604 h 872150"/>
              <a:gd name="connsiteX29" fmla="*/ 564333 w 832919"/>
              <a:gd name="connsiteY29" fmla="*/ 196158 h 872150"/>
              <a:gd name="connsiteX30" fmla="*/ 531137 w 832919"/>
              <a:gd name="connsiteY30" fmla="*/ 175033 h 872150"/>
              <a:gd name="connsiteX31" fmla="*/ 488887 w 832919"/>
              <a:gd name="connsiteY31" fmla="*/ 156926 h 872150"/>
              <a:gd name="connsiteX32" fmla="*/ 470780 w 832919"/>
              <a:gd name="connsiteY32" fmla="*/ 150891 h 872150"/>
              <a:gd name="connsiteX33" fmla="*/ 434566 w 832919"/>
              <a:gd name="connsiteY33" fmla="*/ 99588 h 872150"/>
              <a:gd name="connsiteX34" fmla="*/ 377228 w 832919"/>
              <a:gd name="connsiteY34" fmla="*/ 63374 h 872150"/>
              <a:gd name="connsiteX35" fmla="*/ 371192 w 832919"/>
              <a:gd name="connsiteY35" fmla="*/ 36213 h 872150"/>
              <a:gd name="connsiteX36" fmla="*/ 371192 w 832919"/>
              <a:gd name="connsiteY36" fmla="*/ 0 h 872150"/>
              <a:gd name="connsiteX37" fmla="*/ 205212 w 832919"/>
              <a:gd name="connsiteY37" fmla="*/ 45267 h 872150"/>
              <a:gd name="connsiteX38" fmla="*/ 0 w 832919"/>
              <a:gd name="connsiteY38" fmla="*/ 87516 h 872150"/>
              <a:gd name="connsiteX0" fmla="*/ 0 w 832919"/>
              <a:gd name="connsiteY0" fmla="*/ 87516 h 872150"/>
              <a:gd name="connsiteX1" fmla="*/ 69410 w 832919"/>
              <a:gd name="connsiteY1" fmla="*/ 262550 h 872150"/>
              <a:gd name="connsiteX2" fmla="*/ 141838 w 832919"/>
              <a:gd name="connsiteY2" fmla="*/ 510011 h 872150"/>
              <a:gd name="connsiteX3" fmla="*/ 187105 w 832919"/>
              <a:gd name="connsiteY3" fmla="*/ 576404 h 872150"/>
              <a:gd name="connsiteX4" fmla="*/ 165980 w 832919"/>
              <a:gd name="connsiteY4" fmla="*/ 618653 h 872150"/>
              <a:gd name="connsiteX5" fmla="*/ 175034 w 832919"/>
              <a:gd name="connsiteY5" fmla="*/ 672974 h 872150"/>
              <a:gd name="connsiteX6" fmla="*/ 184087 w 832919"/>
              <a:gd name="connsiteY6" fmla="*/ 688063 h 872150"/>
              <a:gd name="connsiteX7" fmla="*/ 178051 w 832919"/>
              <a:gd name="connsiteY7" fmla="*/ 733330 h 872150"/>
              <a:gd name="connsiteX8" fmla="*/ 187105 w 832919"/>
              <a:gd name="connsiteY8" fmla="*/ 781615 h 872150"/>
              <a:gd name="connsiteX9" fmla="*/ 172655 w 832919"/>
              <a:gd name="connsiteY9" fmla="*/ 848965 h 872150"/>
              <a:gd name="connsiteX10" fmla="*/ 259533 w 832919"/>
              <a:gd name="connsiteY10" fmla="*/ 872150 h 872150"/>
              <a:gd name="connsiteX11" fmla="*/ 383263 w 832919"/>
              <a:gd name="connsiteY11" fmla="*/ 863097 h 872150"/>
              <a:gd name="connsiteX12" fmla="*/ 645814 w 832919"/>
              <a:gd name="connsiteY12" fmla="*/ 826883 h 872150"/>
              <a:gd name="connsiteX13" fmla="*/ 700135 w 832919"/>
              <a:gd name="connsiteY13" fmla="*/ 851025 h 872150"/>
              <a:gd name="connsiteX14" fmla="*/ 706170 w 832919"/>
              <a:gd name="connsiteY14" fmla="*/ 772562 h 872150"/>
              <a:gd name="connsiteX15" fmla="*/ 724277 w 832919"/>
              <a:gd name="connsiteY15" fmla="*/ 751437 h 872150"/>
              <a:gd name="connsiteX16" fmla="*/ 781616 w 832919"/>
              <a:gd name="connsiteY16" fmla="*/ 766526 h 872150"/>
              <a:gd name="connsiteX17" fmla="*/ 805758 w 832919"/>
              <a:gd name="connsiteY17" fmla="*/ 757473 h 872150"/>
              <a:gd name="connsiteX18" fmla="*/ 784634 w 832919"/>
              <a:gd name="connsiteY18" fmla="*/ 651849 h 872150"/>
              <a:gd name="connsiteX19" fmla="*/ 796705 w 832919"/>
              <a:gd name="connsiteY19" fmla="*/ 642796 h 872150"/>
              <a:gd name="connsiteX20" fmla="*/ 796705 w 832919"/>
              <a:gd name="connsiteY20" fmla="*/ 585457 h 872150"/>
              <a:gd name="connsiteX21" fmla="*/ 817830 w 832919"/>
              <a:gd name="connsiteY21" fmla="*/ 519065 h 872150"/>
              <a:gd name="connsiteX22" fmla="*/ 832919 w 832919"/>
              <a:gd name="connsiteY22" fmla="*/ 482851 h 872150"/>
              <a:gd name="connsiteX23" fmla="*/ 832919 w 832919"/>
              <a:gd name="connsiteY23" fmla="*/ 464744 h 872150"/>
              <a:gd name="connsiteX24" fmla="*/ 805758 w 832919"/>
              <a:gd name="connsiteY24" fmla="*/ 461726 h 872150"/>
              <a:gd name="connsiteX25" fmla="*/ 793687 w 832919"/>
              <a:gd name="connsiteY25" fmla="*/ 431548 h 872150"/>
              <a:gd name="connsiteX26" fmla="*/ 724277 w 832919"/>
              <a:gd name="connsiteY26" fmla="*/ 359120 h 872150"/>
              <a:gd name="connsiteX27" fmla="*/ 712206 w 832919"/>
              <a:gd name="connsiteY27" fmla="*/ 307817 h 872150"/>
              <a:gd name="connsiteX28" fmla="*/ 636760 w 832919"/>
              <a:gd name="connsiteY28" fmla="*/ 271604 h 872150"/>
              <a:gd name="connsiteX29" fmla="*/ 564333 w 832919"/>
              <a:gd name="connsiteY29" fmla="*/ 196158 h 872150"/>
              <a:gd name="connsiteX30" fmla="*/ 531137 w 832919"/>
              <a:gd name="connsiteY30" fmla="*/ 175033 h 872150"/>
              <a:gd name="connsiteX31" fmla="*/ 488887 w 832919"/>
              <a:gd name="connsiteY31" fmla="*/ 156926 h 872150"/>
              <a:gd name="connsiteX32" fmla="*/ 470780 w 832919"/>
              <a:gd name="connsiteY32" fmla="*/ 150891 h 872150"/>
              <a:gd name="connsiteX33" fmla="*/ 434566 w 832919"/>
              <a:gd name="connsiteY33" fmla="*/ 99588 h 872150"/>
              <a:gd name="connsiteX34" fmla="*/ 377228 w 832919"/>
              <a:gd name="connsiteY34" fmla="*/ 63374 h 872150"/>
              <a:gd name="connsiteX35" fmla="*/ 371192 w 832919"/>
              <a:gd name="connsiteY35" fmla="*/ 36213 h 872150"/>
              <a:gd name="connsiteX36" fmla="*/ 371192 w 832919"/>
              <a:gd name="connsiteY36" fmla="*/ 0 h 872150"/>
              <a:gd name="connsiteX37" fmla="*/ 205212 w 832919"/>
              <a:gd name="connsiteY37" fmla="*/ 45267 h 872150"/>
              <a:gd name="connsiteX38" fmla="*/ 0 w 832919"/>
              <a:gd name="connsiteY38" fmla="*/ 87516 h 872150"/>
              <a:gd name="connsiteX0" fmla="*/ 0 w 832919"/>
              <a:gd name="connsiteY0" fmla="*/ 87516 h 872150"/>
              <a:gd name="connsiteX1" fmla="*/ 69410 w 832919"/>
              <a:gd name="connsiteY1" fmla="*/ 262550 h 872150"/>
              <a:gd name="connsiteX2" fmla="*/ 141838 w 832919"/>
              <a:gd name="connsiteY2" fmla="*/ 510011 h 872150"/>
              <a:gd name="connsiteX3" fmla="*/ 187105 w 832919"/>
              <a:gd name="connsiteY3" fmla="*/ 576404 h 872150"/>
              <a:gd name="connsiteX4" fmla="*/ 165980 w 832919"/>
              <a:gd name="connsiteY4" fmla="*/ 618653 h 872150"/>
              <a:gd name="connsiteX5" fmla="*/ 175034 w 832919"/>
              <a:gd name="connsiteY5" fmla="*/ 672974 h 872150"/>
              <a:gd name="connsiteX6" fmla="*/ 184087 w 832919"/>
              <a:gd name="connsiteY6" fmla="*/ 688063 h 872150"/>
              <a:gd name="connsiteX7" fmla="*/ 178051 w 832919"/>
              <a:gd name="connsiteY7" fmla="*/ 733330 h 872150"/>
              <a:gd name="connsiteX8" fmla="*/ 187105 w 832919"/>
              <a:gd name="connsiteY8" fmla="*/ 781615 h 872150"/>
              <a:gd name="connsiteX9" fmla="*/ 172655 w 832919"/>
              <a:gd name="connsiteY9" fmla="*/ 848965 h 872150"/>
              <a:gd name="connsiteX10" fmla="*/ 259533 w 832919"/>
              <a:gd name="connsiteY10" fmla="*/ 872150 h 872150"/>
              <a:gd name="connsiteX11" fmla="*/ 383263 w 832919"/>
              <a:gd name="connsiteY11" fmla="*/ 863097 h 872150"/>
              <a:gd name="connsiteX12" fmla="*/ 652953 w 832919"/>
              <a:gd name="connsiteY12" fmla="*/ 841180 h 872150"/>
              <a:gd name="connsiteX13" fmla="*/ 700135 w 832919"/>
              <a:gd name="connsiteY13" fmla="*/ 851025 h 872150"/>
              <a:gd name="connsiteX14" fmla="*/ 706170 w 832919"/>
              <a:gd name="connsiteY14" fmla="*/ 772562 h 872150"/>
              <a:gd name="connsiteX15" fmla="*/ 724277 w 832919"/>
              <a:gd name="connsiteY15" fmla="*/ 751437 h 872150"/>
              <a:gd name="connsiteX16" fmla="*/ 781616 w 832919"/>
              <a:gd name="connsiteY16" fmla="*/ 766526 h 872150"/>
              <a:gd name="connsiteX17" fmla="*/ 805758 w 832919"/>
              <a:gd name="connsiteY17" fmla="*/ 757473 h 872150"/>
              <a:gd name="connsiteX18" fmla="*/ 784634 w 832919"/>
              <a:gd name="connsiteY18" fmla="*/ 651849 h 872150"/>
              <a:gd name="connsiteX19" fmla="*/ 796705 w 832919"/>
              <a:gd name="connsiteY19" fmla="*/ 642796 h 872150"/>
              <a:gd name="connsiteX20" fmla="*/ 796705 w 832919"/>
              <a:gd name="connsiteY20" fmla="*/ 585457 h 872150"/>
              <a:gd name="connsiteX21" fmla="*/ 817830 w 832919"/>
              <a:gd name="connsiteY21" fmla="*/ 519065 h 872150"/>
              <a:gd name="connsiteX22" fmla="*/ 832919 w 832919"/>
              <a:gd name="connsiteY22" fmla="*/ 482851 h 872150"/>
              <a:gd name="connsiteX23" fmla="*/ 832919 w 832919"/>
              <a:gd name="connsiteY23" fmla="*/ 464744 h 872150"/>
              <a:gd name="connsiteX24" fmla="*/ 805758 w 832919"/>
              <a:gd name="connsiteY24" fmla="*/ 461726 h 872150"/>
              <a:gd name="connsiteX25" fmla="*/ 793687 w 832919"/>
              <a:gd name="connsiteY25" fmla="*/ 431548 h 872150"/>
              <a:gd name="connsiteX26" fmla="*/ 724277 w 832919"/>
              <a:gd name="connsiteY26" fmla="*/ 359120 h 872150"/>
              <a:gd name="connsiteX27" fmla="*/ 712206 w 832919"/>
              <a:gd name="connsiteY27" fmla="*/ 307817 h 872150"/>
              <a:gd name="connsiteX28" fmla="*/ 636760 w 832919"/>
              <a:gd name="connsiteY28" fmla="*/ 271604 h 872150"/>
              <a:gd name="connsiteX29" fmla="*/ 564333 w 832919"/>
              <a:gd name="connsiteY29" fmla="*/ 196158 h 872150"/>
              <a:gd name="connsiteX30" fmla="*/ 531137 w 832919"/>
              <a:gd name="connsiteY30" fmla="*/ 175033 h 872150"/>
              <a:gd name="connsiteX31" fmla="*/ 488887 w 832919"/>
              <a:gd name="connsiteY31" fmla="*/ 156926 h 872150"/>
              <a:gd name="connsiteX32" fmla="*/ 470780 w 832919"/>
              <a:gd name="connsiteY32" fmla="*/ 150891 h 872150"/>
              <a:gd name="connsiteX33" fmla="*/ 434566 w 832919"/>
              <a:gd name="connsiteY33" fmla="*/ 99588 h 872150"/>
              <a:gd name="connsiteX34" fmla="*/ 377228 w 832919"/>
              <a:gd name="connsiteY34" fmla="*/ 63374 h 872150"/>
              <a:gd name="connsiteX35" fmla="*/ 371192 w 832919"/>
              <a:gd name="connsiteY35" fmla="*/ 36213 h 872150"/>
              <a:gd name="connsiteX36" fmla="*/ 371192 w 832919"/>
              <a:gd name="connsiteY36" fmla="*/ 0 h 872150"/>
              <a:gd name="connsiteX37" fmla="*/ 205212 w 832919"/>
              <a:gd name="connsiteY37" fmla="*/ 45267 h 872150"/>
              <a:gd name="connsiteX38" fmla="*/ 0 w 832919"/>
              <a:gd name="connsiteY38" fmla="*/ 87516 h 872150"/>
              <a:gd name="connsiteX0" fmla="*/ 0 w 832919"/>
              <a:gd name="connsiteY0" fmla="*/ 87516 h 872150"/>
              <a:gd name="connsiteX1" fmla="*/ 69410 w 832919"/>
              <a:gd name="connsiteY1" fmla="*/ 262550 h 872150"/>
              <a:gd name="connsiteX2" fmla="*/ 141838 w 832919"/>
              <a:gd name="connsiteY2" fmla="*/ 510011 h 872150"/>
              <a:gd name="connsiteX3" fmla="*/ 187105 w 832919"/>
              <a:gd name="connsiteY3" fmla="*/ 576404 h 872150"/>
              <a:gd name="connsiteX4" fmla="*/ 165980 w 832919"/>
              <a:gd name="connsiteY4" fmla="*/ 618653 h 872150"/>
              <a:gd name="connsiteX5" fmla="*/ 175034 w 832919"/>
              <a:gd name="connsiteY5" fmla="*/ 672974 h 872150"/>
              <a:gd name="connsiteX6" fmla="*/ 184087 w 832919"/>
              <a:gd name="connsiteY6" fmla="*/ 688063 h 872150"/>
              <a:gd name="connsiteX7" fmla="*/ 178051 w 832919"/>
              <a:gd name="connsiteY7" fmla="*/ 733330 h 872150"/>
              <a:gd name="connsiteX8" fmla="*/ 187105 w 832919"/>
              <a:gd name="connsiteY8" fmla="*/ 781615 h 872150"/>
              <a:gd name="connsiteX9" fmla="*/ 172655 w 832919"/>
              <a:gd name="connsiteY9" fmla="*/ 848965 h 872150"/>
              <a:gd name="connsiteX10" fmla="*/ 259533 w 832919"/>
              <a:gd name="connsiteY10" fmla="*/ 872150 h 872150"/>
              <a:gd name="connsiteX11" fmla="*/ 383263 w 832919"/>
              <a:gd name="connsiteY11" fmla="*/ 863097 h 872150"/>
              <a:gd name="connsiteX12" fmla="*/ 652953 w 832919"/>
              <a:gd name="connsiteY12" fmla="*/ 841180 h 872150"/>
              <a:gd name="connsiteX13" fmla="*/ 700135 w 832919"/>
              <a:gd name="connsiteY13" fmla="*/ 851025 h 872150"/>
              <a:gd name="connsiteX14" fmla="*/ 706170 w 832919"/>
              <a:gd name="connsiteY14" fmla="*/ 772562 h 872150"/>
              <a:gd name="connsiteX15" fmla="*/ 724277 w 832919"/>
              <a:gd name="connsiteY15" fmla="*/ 751437 h 872150"/>
              <a:gd name="connsiteX16" fmla="*/ 764958 w 832919"/>
              <a:gd name="connsiteY16" fmla="*/ 776057 h 872150"/>
              <a:gd name="connsiteX17" fmla="*/ 805758 w 832919"/>
              <a:gd name="connsiteY17" fmla="*/ 757473 h 872150"/>
              <a:gd name="connsiteX18" fmla="*/ 784634 w 832919"/>
              <a:gd name="connsiteY18" fmla="*/ 651849 h 872150"/>
              <a:gd name="connsiteX19" fmla="*/ 796705 w 832919"/>
              <a:gd name="connsiteY19" fmla="*/ 642796 h 872150"/>
              <a:gd name="connsiteX20" fmla="*/ 796705 w 832919"/>
              <a:gd name="connsiteY20" fmla="*/ 585457 h 872150"/>
              <a:gd name="connsiteX21" fmla="*/ 817830 w 832919"/>
              <a:gd name="connsiteY21" fmla="*/ 519065 h 872150"/>
              <a:gd name="connsiteX22" fmla="*/ 832919 w 832919"/>
              <a:gd name="connsiteY22" fmla="*/ 482851 h 872150"/>
              <a:gd name="connsiteX23" fmla="*/ 832919 w 832919"/>
              <a:gd name="connsiteY23" fmla="*/ 464744 h 872150"/>
              <a:gd name="connsiteX24" fmla="*/ 805758 w 832919"/>
              <a:gd name="connsiteY24" fmla="*/ 461726 h 872150"/>
              <a:gd name="connsiteX25" fmla="*/ 793687 w 832919"/>
              <a:gd name="connsiteY25" fmla="*/ 431548 h 872150"/>
              <a:gd name="connsiteX26" fmla="*/ 724277 w 832919"/>
              <a:gd name="connsiteY26" fmla="*/ 359120 h 872150"/>
              <a:gd name="connsiteX27" fmla="*/ 712206 w 832919"/>
              <a:gd name="connsiteY27" fmla="*/ 307817 h 872150"/>
              <a:gd name="connsiteX28" fmla="*/ 636760 w 832919"/>
              <a:gd name="connsiteY28" fmla="*/ 271604 h 872150"/>
              <a:gd name="connsiteX29" fmla="*/ 564333 w 832919"/>
              <a:gd name="connsiteY29" fmla="*/ 196158 h 872150"/>
              <a:gd name="connsiteX30" fmla="*/ 531137 w 832919"/>
              <a:gd name="connsiteY30" fmla="*/ 175033 h 872150"/>
              <a:gd name="connsiteX31" fmla="*/ 488887 w 832919"/>
              <a:gd name="connsiteY31" fmla="*/ 156926 h 872150"/>
              <a:gd name="connsiteX32" fmla="*/ 470780 w 832919"/>
              <a:gd name="connsiteY32" fmla="*/ 150891 h 872150"/>
              <a:gd name="connsiteX33" fmla="*/ 434566 w 832919"/>
              <a:gd name="connsiteY33" fmla="*/ 99588 h 872150"/>
              <a:gd name="connsiteX34" fmla="*/ 377228 w 832919"/>
              <a:gd name="connsiteY34" fmla="*/ 63374 h 872150"/>
              <a:gd name="connsiteX35" fmla="*/ 371192 w 832919"/>
              <a:gd name="connsiteY35" fmla="*/ 36213 h 872150"/>
              <a:gd name="connsiteX36" fmla="*/ 371192 w 832919"/>
              <a:gd name="connsiteY36" fmla="*/ 0 h 872150"/>
              <a:gd name="connsiteX37" fmla="*/ 205212 w 832919"/>
              <a:gd name="connsiteY37" fmla="*/ 45267 h 872150"/>
              <a:gd name="connsiteX38" fmla="*/ 0 w 832919"/>
              <a:gd name="connsiteY38" fmla="*/ 87516 h 872150"/>
              <a:gd name="connsiteX0" fmla="*/ 0 w 832919"/>
              <a:gd name="connsiteY0" fmla="*/ 87516 h 872150"/>
              <a:gd name="connsiteX1" fmla="*/ 69410 w 832919"/>
              <a:gd name="connsiteY1" fmla="*/ 262550 h 872150"/>
              <a:gd name="connsiteX2" fmla="*/ 141838 w 832919"/>
              <a:gd name="connsiteY2" fmla="*/ 510011 h 872150"/>
              <a:gd name="connsiteX3" fmla="*/ 187105 w 832919"/>
              <a:gd name="connsiteY3" fmla="*/ 576404 h 872150"/>
              <a:gd name="connsiteX4" fmla="*/ 165980 w 832919"/>
              <a:gd name="connsiteY4" fmla="*/ 618653 h 872150"/>
              <a:gd name="connsiteX5" fmla="*/ 175034 w 832919"/>
              <a:gd name="connsiteY5" fmla="*/ 672974 h 872150"/>
              <a:gd name="connsiteX6" fmla="*/ 184087 w 832919"/>
              <a:gd name="connsiteY6" fmla="*/ 688063 h 872150"/>
              <a:gd name="connsiteX7" fmla="*/ 178051 w 832919"/>
              <a:gd name="connsiteY7" fmla="*/ 733330 h 872150"/>
              <a:gd name="connsiteX8" fmla="*/ 187105 w 832919"/>
              <a:gd name="connsiteY8" fmla="*/ 781615 h 872150"/>
              <a:gd name="connsiteX9" fmla="*/ 172655 w 832919"/>
              <a:gd name="connsiteY9" fmla="*/ 848965 h 872150"/>
              <a:gd name="connsiteX10" fmla="*/ 259533 w 832919"/>
              <a:gd name="connsiteY10" fmla="*/ 872150 h 872150"/>
              <a:gd name="connsiteX11" fmla="*/ 383263 w 832919"/>
              <a:gd name="connsiteY11" fmla="*/ 863097 h 872150"/>
              <a:gd name="connsiteX12" fmla="*/ 652953 w 832919"/>
              <a:gd name="connsiteY12" fmla="*/ 841180 h 872150"/>
              <a:gd name="connsiteX13" fmla="*/ 700135 w 832919"/>
              <a:gd name="connsiteY13" fmla="*/ 851025 h 872150"/>
              <a:gd name="connsiteX14" fmla="*/ 706170 w 832919"/>
              <a:gd name="connsiteY14" fmla="*/ 772562 h 872150"/>
              <a:gd name="connsiteX15" fmla="*/ 724277 w 832919"/>
              <a:gd name="connsiteY15" fmla="*/ 751437 h 872150"/>
              <a:gd name="connsiteX16" fmla="*/ 764958 w 832919"/>
              <a:gd name="connsiteY16" fmla="*/ 776057 h 872150"/>
              <a:gd name="connsiteX17" fmla="*/ 805758 w 832919"/>
              <a:gd name="connsiteY17" fmla="*/ 757473 h 872150"/>
              <a:gd name="connsiteX18" fmla="*/ 784634 w 832919"/>
              <a:gd name="connsiteY18" fmla="*/ 651849 h 872150"/>
              <a:gd name="connsiteX19" fmla="*/ 796705 w 832919"/>
              <a:gd name="connsiteY19" fmla="*/ 642796 h 872150"/>
              <a:gd name="connsiteX20" fmla="*/ 796705 w 832919"/>
              <a:gd name="connsiteY20" fmla="*/ 585457 h 872150"/>
              <a:gd name="connsiteX21" fmla="*/ 817830 w 832919"/>
              <a:gd name="connsiteY21" fmla="*/ 519065 h 872150"/>
              <a:gd name="connsiteX22" fmla="*/ 832919 w 832919"/>
              <a:gd name="connsiteY22" fmla="*/ 464744 h 872150"/>
              <a:gd name="connsiteX23" fmla="*/ 805758 w 832919"/>
              <a:gd name="connsiteY23" fmla="*/ 461726 h 872150"/>
              <a:gd name="connsiteX24" fmla="*/ 793687 w 832919"/>
              <a:gd name="connsiteY24" fmla="*/ 431548 h 872150"/>
              <a:gd name="connsiteX25" fmla="*/ 724277 w 832919"/>
              <a:gd name="connsiteY25" fmla="*/ 359120 h 872150"/>
              <a:gd name="connsiteX26" fmla="*/ 712206 w 832919"/>
              <a:gd name="connsiteY26" fmla="*/ 307817 h 872150"/>
              <a:gd name="connsiteX27" fmla="*/ 636760 w 832919"/>
              <a:gd name="connsiteY27" fmla="*/ 271604 h 872150"/>
              <a:gd name="connsiteX28" fmla="*/ 564333 w 832919"/>
              <a:gd name="connsiteY28" fmla="*/ 196158 h 872150"/>
              <a:gd name="connsiteX29" fmla="*/ 531137 w 832919"/>
              <a:gd name="connsiteY29" fmla="*/ 175033 h 872150"/>
              <a:gd name="connsiteX30" fmla="*/ 488887 w 832919"/>
              <a:gd name="connsiteY30" fmla="*/ 156926 h 872150"/>
              <a:gd name="connsiteX31" fmla="*/ 470780 w 832919"/>
              <a:gd name="connsiteY31" fmla="*/ 150891 h 872150"/>
              <a:gd name="connsiteX32" fmla="*/ 434566 w 832919"/>
              <a:gd name="connsiteY32" fmla="*/ 99588 h 872150"/>
              <a:gd name="connsiteX33" fmla="*/ 377228 w 832919"/>
              <a:gd name="connsiteY33" fmla="*/ 63374 h 872150"/>
              <a:gd name="connsiteX34" fmla="*/ 371192 w 832919"/>
              <a:gd name="connsiteY34" fmla="*/ 36213 h 872150"/>
              <a:gd name="connsiteX35" fmla="*/ 371192 w 832919"/>
              <a:gd name="connsiteY35" fmla="*/ 0 h 872150"/>
              <a:gd name="connsiteX36" fmla="*/ 205212 w 832919"/>
              <a:gd name="connsiteY36" fmla="*/ 45267 h 872150"/>
              <a:gd name="connsiteX37" fmla="*/ 0 w 832919"/>
              <a:gd name="connsiteY37" fmla="*/ 87516 h 872150"/>
              <a:gd name="connsiteX0" fmla="*/ 0 w 825779"/>
              <a:gd name="connsiteY0" fmla="*/ 87516 h 872150"/>
              <a:gd name="connsiteX1" fmla="*/ 69410 w 825779"/>
              <a:gd name="connsiteY1" fmla="*/ 262550 h 872150"/>
              <a:gd name="connsiteX2" fmla="*/ 141838 w 825779"/>
              <a:gd name="connsiteY2" fmla="*/ 510011 h 872150"/>
              <a:gd name="connsiteX3" fmla="*/ 187105 w 825779"/>
              <a:gd name="connsiteY3" fmla="*/ 576404 h 872150"/>
              <a:gd name="connsiteX4" fmla="*/ 165980 w 825779"/>
              <a:gd name="connsiteY4" fmla="*/ 618653 h 872150"/>
              <a:gd name="connsiteX5" fmla="*/ 175034 w 825779"/>
              <a:gd name="connsiteY5" fmla="*/ 672974 h 872150"/>
              <a:gd name="connsiteX6" fmla="*/ 184087 w 825779"/>
              <a:gd name="connsiteY6" fmla="*/ 688063 h 872150"/>
              <a:gd name="connsiteX7" fmla="*/ 178051 w 825779"/>
              <a:gd name="connsiteY7" fmla="*/ 733330 h 872150"/>
              <a:gd name="connsiteX8" fmla="*/ 187105 w 825779"/>
              <a:gd name="connsiteY8" fmla="*/ 781615 h 872150"/>
              <a:gd name="connsiteX9" fmla="*/ 172655 w 825779"/>
              <a:gd name="connsiteY9" fmla="*/ 848965 h 872150"/>
              <a:gd name="connsiteX10" fmla="*/ 259533 w 825779"/>
              <a:gd name="connsiteY10" fmla="*/ 872150 h 872150"/>
              <a:gd name="connsiteX11" fmla="*/ 383263 w 825779"/>
              <a:gd name="connsiteY11" fmla="*/ 863097 h 872150"/>
              <a:gd name="connsiteX12" fmla="*/ 652953 w 825779"/>
              <a:gd name="connsiteY12" fmla="*/ 841180 h 872150"/>
              <a:gd name="connsiteX13" fmla="*/ 700135 w 825779"/>
              <a:gd name="connsiteY13" fmla="*/ 851025 h 872150"/>
              <a:gd name="connsiteX14" fmla="*/ 706170 w 825779"/>
              <a:gd name="connsiteY14" fmla="*/ 772562 h 872150"/>
              <a:gd name="connsiteX15" fmla="*/ 724277 w 825779"/>
              <a:gd name="connsiteY15" fmla="*/ 751437 h 872150"/>
              <a:gd name="connsiteX16" fmla="*/ 764958 w 825779"/>
              <a:gd name="connsiteY16" fmla="*/ 776057 h 872150"/>
              <a:gd name="connsiteX17" fmla="*/ 805758 w 825779"/>
              <a:gd name="connsiteY17" fmla="*/ 757473 h 872150"/>
              <a:gd name="connsiteX18" fmla="*/ 784634 w 825779"/>
              <a:gd name="connsiteY18" fmla="*/ 651849 h 872150"/>
              <a:gd name="connsiteX19" fmla="*/ 796705 w 825779"/>
              <a:gd name="connsiteY19" fmla="*/ 642796 h 872150"/>
              <a:gd name="connsiteX20" fmla="*/ 796705 w 825779"/>
              <a:gd name="connsiteY20" fmla="*/ 585457 h 872150"/>
              <a:gd name="connsiteX21" fmla="*/ 817830 w 825779"/>
              <a:gd name="connsiteY21" fmla="*/ 519065 h 872150"/>
              <a:gd name="connsiteX22" fmla="*/ 825779 w 825779"/>
              <a:gd name="connsiteY22" fmla="*/ 469510 h 872150"/>
              <a:gd name="connsiteX23" fmla="*/ 805758 w 825779"/>
              <a:gd name="connsiteY23" fmla="*/ 461726 h 872150"/>
              <a:gd name="connsiteX24" fmla="*/ 793687 w 825779"/>
              <a:gd name="connsiteY24" fmla="*/ 431548 h 872150"/>
              <a:gd name="connsiteX25" fmla="*/ 724277 w 825779"/>
              <a:gd name="connsiteY25" fmla="*/ 359120 h 872150"/>
              <a:gd name="connsiteX26" fmla="*/ 712206 w 825779"/>
              <a:gd name="connsiteY26" fmla="*/ 307817 h 872150"/>
              <a:gd name="connsiteX27" fmla="*/ 636760 w 825779"/>
              <a:gd name="connsiteY27" fmla="*/ 271604 h 872150"/>
              <a:gd name="connsiteX28" fmla="*/ 564333 w 825779"/>
              <a:gd name="connsiteY28" fmla="*/ 196158 h 872150"/>
              <a:gd name="connsiteX29" fmla="*/ 531137 w 825779"/>
              <a:gd name="connsiteY29" fmla="*/ 175033 h 872150"/>
              <a:gd name="connsiteX30" fmla="*/ 488887 w 825779"/>
              <a:gd name="connsiteY30" fmla="*/ 156926 h 872150"/>
              <a:gd name="connsiteX31" fmla="*/ 470780 w 825779"/>
              <a:gd name="connsiteY31" fmla="*/ 150891 h 872150"/>
              <a:gd name="connsiteX32" fmla="*/ 434566 w 825779"/>
              <a:gd name="connsiteY32" fmla="*/ 99588 h 872150"/>
              <a:gd name="connsiteX33" fmla="*/ 377228 w 825779"/>
              <a:gd name="connsiteY33" fmla="*/ 63374 h 872150"/>
              <a:gd name="connsiteX34" fmla="*/ 371192 w 825779"/>
              <a:gd name="connsiteY34" fmla="*/ 36213 h 872150"/>
              <a:gd name="connsiteX35" fmla="*/ 371192 w 825779"/>
              <a:gd name="connsiteY35" fmla="*/ 0 h 872150"/>
              <a:gd name="connsiteX36" fmla="*/ 205212 w 825779"/>
              <a:gd name="connsiteY36" fmla="*/ 45267 h 872150"/>
              <a:gd name="connsiteX37" fmla="*/ 0 w 825779"/>
              <a:gd name="connsiteY37" fmla="*/ 87516 h 87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25779" h="872150">
                <a:moveTo>
                  <a:pt x="0" y="87516"/>
                </a:moveTo>
                <a:lnTo>
                  <a:pt x="69410" y="262550"/>
                </a:lnTo>
                <a:lnTo>
                  <a:pt x="141838" y="510011"/>
                </a:lnTo>
                <a:lnTo>
                  <a:pt x="187105" y="576404"/>
                </a:lnTo>
                <a:lnTo>
                  <a:pt x="165980" y="618653"/>
                </a:lnTo>
                <a:lnTo>
                  <a:pt x="175034" y="672974"/>
                </a:lnTo>
                <a:lnTo>
                  <a:pt x="184087" y="688063"/>
                </a:lnTo>
                <a:lnTo>
                  <a:pt x="178051" y="733330"/>
                </a:lnTo>
                <a:lnTo>
                  <a:pt x="187105" y="781615"/>
                </a:lnTo>
                <a:lnTo>
                  <a:pt x="172655" y="848965"/>
                </a:lnTo>
                <a:lnTo>
                  <a:pt x="259533" y="872150"/>
                </a:lnTo>
                <a:lnTo>
                  <a:pt x="383263" y="863097"/>
                </a:lnTo>
                <a:lnTo>
                  <a:pt x="652953" y="841180"/>
                </a:lnTo>
                <a:lnTo>
                  <a:pt x="700135" y="851025"/>
                </a:lnTo>
                <a:lnTo>
                  <a:pt x="706170" y="772562"/>
                </a:lnTo>
                <a:lnTo>
                  <a:pt x="724277" y="751437"/>
                </a:lnTo>
                <a:lnTo>
                  <a:pt x="764958" y="776057"/>
                </a:lnTo>
                <a:lnTo>
                  <a:pt x="805758" y="757473"/>
                </a:lnTo>
                <a:lnTo>
                  <a:pt x="784634" y="651849"/>
                </a:lnTo>
                <a:lnTo>
                  <a:pt x="796705" y="642796"/>
                </a:lnTo>
                <a:lnTo>
                  <a:pt x="796705" y="585457"/>
                </a:lnTo>
                <a:lnTo>
                  <a:pt x="817830" y="519065"/>
                </a:lnTo>
                <a:lnTo>
                  <a:pt x="825779" y="469510"/>
                </a:lnTo>
                <a:lnTo>
                  <a:pt x="805758" y="461726"/>
                </a:lnTo>
                <a:lnTo>
                  <a:pt x="793687" y="431548"/>
                </a:lnTo>
                <a:lnTo>
                  <a:pt x="724277" y="359120"/>
                </a:lnTo>
                <a:lnTo>
                  <a:pt x="712206" y="307817"/>
                </a:lnTo>
                <a:lnTo>
                  <a:pt x="636760" y="271604"/>
                </a:lnTo>
                <a:lnTo>
                  <a:pt x="564333" y="196158"/>
                </a:lnTo>
                <a:lnTo>
                  <a:pt x="531137" y="175033"/>
                </a:lnTo>
                <a:lnTo>
                  <a:pt x="488887" y="156926"/>
                </a:lnTo>
                <a:lnTo>
                  <a:pt x="470780" y="150891"/>
                </a:lnTo>
                <a:lnTo>
                  <a:pt x="434566" y="99588"/>
                </a:lnTo>
                <a:lnTo>
                  <a:pt x="377228" y="63374"/>
                </a:lnTo>
                <a:lnTo>
                  <a:pt x="371192" y="36213"/>
                </a:lnTo>
                <a:lnTo>
                  <a:pt x="371192" y="0"/>
                </a:lnTo>
                <a:lnTo>
                  <a:pt x="205212" y="45267"/>
                </a:lnTo>
                <a:lnTo>
                  <a:pt x="0" y="87516"/>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29" name="Freeform 28"/>
          <p:cNvSpPr/>
          <p:nvPr/>
        </p:nvSpPr>
        <p:spPr>
          <a:xfrm>
            <a:off x="6856413" y="3868738"/>
            <a:ext cx="760412" cy="584200"/>
          </a:xfrm>
          <a:custGeom>
            <a:avLst/>
            <a:gdLst>
              <a:gd name="connsiteX0" fmla="*/ 0 w 760491"/>
              <a:gd name="connsiteY0" fmla="*/ 111659 h 585457"/>
              <a:gd name="connsiteX1" fmla="*/ 9054 w 760491"/>
              <a:gd name="connsiteY1" fmla="*/ 184087 h 585457"/>
              <a:gd name="connsiteX2" fmla="*/ 57339 w 760491"/>
              <a:gd name="connsiteY2" fmla="*/ 217283 h 585457"/>
              <a:gd name="connsiteX3" fmla="*/ 99588 w 760491"/>
              <a:gd name="connsiteY3" fmla="*/ 277639 h 585457"/>
              <a:gd name="connsiteX4" fmla="*/ 190123 w 760491"/>
              <a:gd name="connsiteY4" fmla="*/ 307817 h 585457"/>
              <a:gd name="connsiteX5" fmla="*/ 262551 w 760491"/>
              <a:gd name="connsiteY5" fmla="*/ 395334 h 585457"/>
              <a:gd name="connsiteX6" fmla="*/ 344032 w 760491"/>
              <a:gd name="connsiteY6" fmla="*/ 422495 h 585457"/>
              <a:gd name="connsiteX7" fmla="*/ 359121 w 760491"/>
              <a:gd name="connsiteY7" fmla="*/ 491904 h 585457"/>
              <a:gd name="connsiteX8" fmla="*/ 434566 w 760491"/>
              <a:gd name="connsiteY8" fmla="*/ 576403 h 585457"/>
              <a:gd name="connsiteX9" fmla="*/ 455691 w 760491"/>
              <a:gd name="connsiteY9" fmla="*/ 585457 h 585457"/>
              <a:gd name="connsiteX10" fmla="*/ 473798 w 760491"/>
              <a:gd name="connsiteY10" fmla="*/ 540190 h 585457"/>
              <a:gd name="connsiteX11" fmla="*/ 470780 w 760491"/>
              <a:gd name="connsiteY11" fmla="*/ 500958 h 585457"/>
              <a:gd name="connsiteX12" fmla="*/ 500958 w 760491"/>
              <a:gd name="connsiteY12" fmla="*/ 513029 h 585457"/>
              <a:gd name="connsiteX13" fmla="*/ 510012 w 760491"/>
              <a:gd name="connsiteY13" fmla="*/ 473798 h 585457"/>
              <a:gd name="connsiteX14" fmla="*/ 546226 w 760491"/>
              <a:gd name="connsiteY14" fmla="*/ 470780 h 585457"/>
              <a:gd name="connsiteX15" fmla="*/ 594511 w 760491"/>
              <a:gd name="connsiteY15" fmla="*/ 425512 h 585457"/>
              <a:gd name="connsiteX16" fmla="*/ 609600 w 760491"/>
              <a:gd name="connsiteY16" fmla="*/ 374209 h 585457"/>
              <a:gd name="connsiteX17" fmla="*/ 639778 w 760491"/>
              <a:gd name="connsiteY17" fmla="*/ 362138 h 585457"/>
              <a:gd name="connsiteX18" fmla="*/ 651850 w 760491"/>
              <a:gd name="connsiteY18" fmla="*/ 331960 h 585457"/>
              <a:gd name="connsiteX19" fmla="*/ 672974 w 760491"/>
              <a:gd name="connsiteY19" fmla="*/ 271603 h 585457"/>
              <a:gd name="connsiteX20" fmla="*/ 709188 w 760491"/>
              <a:gd name="connsiteY20" fmla="*/ 256514 h 585457"/>
              <a:gd name="connsiteX21" fmla="*/ 733331 w 760491"/>
              <a:gd name="connsiteY21" fmla="*/ 193140 h 585457"/>
              <a:gd name="connsiteX22" fmla="*/ 760491 w 760491"/>
              <a:gd name="connsiteY22" fmla="*/ 135801 h 585457"/>
              <a:gd name="connsiteX23" fmla="*/ 564333 w 760491"/>
              <a:gd name="connsiteY23" fmla="*/ 0 h 585457"/>
              <a:gd name="connsiteX24" fmla="*/ 416459 w 760491"/>
              <a:gd name="connsiteY24" fmla="*/ 45267 h 585457"/>
              <a:gd name="connsiteX25" fmla="*/ 386281 w 760491"/>
              <a:gd name="connsiteY25" fmla="*/ 51302 h 585457"/>
              <a:gd name="connsiteX26" fmla="*/ 377228 w 760491"/>
              <a:gd name="connsiteY26" fmla="*/ 48285 h 585457"/>
              <a:gd name="connsiteX27" fmla="*/ 347050 w 760491"/>
              <a:gd name="connsiteY27" fmla="*/ 24142 h 585457"/>
              <a:gd name="connsiteX28" fmla="*/ 322907 w 760491"/>
              <a:gd name="connsiteY28" fmla="*/ 12071 h 585457"/>
              <a:gd name="connsiteX29" fmla="*/ 280657 w 760491"/>
              <a:gd name="connsiteY29" fmla="*/ 18106 h 585457"/>
              <a:gd name="connsiteX30" fmla="*/ 229354 w 760491"/>
              <a:gd name="connsiteY30" fmla="*/ 27160 h 585457"/>
              <a:gd name="connsiteX31" fmla="*/ 187105 w 760491"/>
              <a:gd name="connsiteY31" fmla="*/ 27160 h 585457"/>
              <a:gd name="connsiteX32" fmla="*/ 147873 w 760491"/>
              <a:gd name="connsiteY32" fmla="*/ 45267 h 585457"/>
              <a:gd name="connsiteX33" fmla="*/ 0 w 760491"/>
              <a:gd name="connsiteY33" fmla="*/ 111659 h 585457"/>
              <a:gd name="connsiteX0" fmla="*/ 0 w 760491"/>
              <a:gd name="connsiteY0" fmla="*/ 111659 h 585457"/>
              <a:gd name="connsiteX1" fmla="*/ 1909 w 760491"/>
              <a:gd name="connsiteY1" fmla="*/ 184087 h 585457"/>
              <a:gd name="connsiteX2" fmla="*/ 57339 w 760491"/>
              <a:gd name="connsiteY2" fmla="*/ 217283 h 585457"/>
              <a:gd name="connsiteX3" fmla="*/ 99588 w 760491"/>
              <a:gd name="connsiteY3" fmla="*/ 277639 h 585457"/>
              <a:gd name="connsiteX4" fmla="*/ 190123 w 760491"/>
              <a:gd name="connsiteY4" fmla="*/ 307817 h 585457"/>
              <a:gd name="connsiteX5" fmla="*/ 262551 w 760491"/>
              <a:gd name="connsiteY5" fmla="*/ 395334 h 585457"/>
              <a:gd name="connsiteX6" fmla="*/ 344032 w 760491"/>
              <a:gd name="connsiteY6" fmla="*/ 422495 h 585457"/>
              <a:gd name="connsiteX7" fmla="*/ 359121 w 760491"/>
              <a:gd name="connsiteY7" fmla="*/ 491904 h 585457"/>
              <a:gd name="connsiteX8" fmla="*/ 434566 w 760491"/>
              <a:gd name="connsiteY8" fmla="*/ 576403 h 585457"/>
              <a:gd name="connsiteX9" fmla="*/ 455691 w 760491"/>
              <a:gd name="connsiteY9" fmla="*/ 585457 h 585457"/>
              <a:gd name="connsiteX10" fmla="*/ 473798 w 760491"/>
              <a:gd name="connsiteY10" fmla="*/ 540190 h 585457"/>
              <a:gd name="connsiteX11" fmla="*/ 470780 w 760491"/>
              <a:gd name="connsiteY11" fmla="*/ 500958 h 585457"/>
              <a:gd name="connsiteX12" fmla="*/ 500958 w 760491"/>
              <a:gd name="connsiteY12" fmla="*/ 513029 h 585457"/>
              <a:gd name="connsiteX13" fmla="*/ 510012 w 760491"/>
              <a:gd name="connsiteY13" fmla="*/ 473798 h 585457"/>
              <a:gd name="connsiteX14" fmla="*/ 546226 w 760491"/>
              <a:gd name="connsiteY14" fmla="*/ 470780 h 585457"/>
              <a:gd name="connsiteX15" fmla="*/ 594511 w 760491"/>
              <a:gd name="connsiteY15" fmla="*/ 425512 h 585457"/>
              <a:gd name="connsiteX16" fmla="*/ 609600 w 760491"/>
              <a:gd name="connsiteY16" fmla="*/ 374209 h 585457"/>
              <a:gd name="connsiteX17" fmla="*/ 639778 w 760491"/>
              <a:gd name="connsiteY17" fmla="*/ 362138 h 585457"/>
              <a:gd name="connsiteX18" fmla="*/ 651850 w 760491"/>
              <a:gd name="connsiteY18" fmla="*/ 331960 h 585457"/>
              <a:gd name="connsiteX19" fmla="*/ 672974 w 760491"/>
              <a:gd name="connsiteY19" fmla="*/ 271603 h 585457"/>
              <a:gd name="connsiteX20" fmla="*/ 709188 w 760491"/>
              <a:gd name="connsiteY20" fmla="*/ 256514 h 585457"/>
              <a:gd name="connsiteX21" fmla="*/ 733331 w 760491"/>
              <a:gd name="connsiteY21" fmla="*/ 193140 h 585457"/>
              <a:gd name="connsiteX22" fmla="*/ 760491 w 760491"/>
              <a:gd name="connsiteY22" fmla="*/ 135801 h 585457"/>
              <a:gd name="connsiteX23" fmla="*/ 564333 w 760491"/>
              <a:gd name="connsiteY23" fmla="*/ 0 h 585457"/>
              <a:gd name="connsiteX24" fmla="*/ 416459 w 760491"/>
              <a:gd name="connsiteY24" fmla="*/ 45267 h 585457"/>
              <a:gd name="connsiteX25" fmla="*/ 386281 w 760491"/>
              <a:gd name="connsiteY25" fmla="*/ 51302 h 585457"/>
              <a:gd name="connsiteX26" fmla="*/ 377228 w 760491"/>
              <a:gd name="connsiteY26" fmla="*/ 48285 h 585457"/>
              <a:gd name="connsiteX27" fmla="*/ 347050 w 760491"/>
              <a:gd name="connsiteY27" fmla="*/ 24142 h 585457"/>
              <a:gd name="connsiteX28" fmla="*/ 322907 w 760491"/>
              <a:gd name="connsiteY28" fmla="*/ 12071 h 585457"/>
              <a:gd name="connsiteX29" fmla="*/ 280657 w 760491"/>
              <a:gd name="connsiteY29" fmla="*/ 18106 h 585457"/>
              <a:gd name="connsiteX30" fmla="*/ 229354 w 760491"/>
              <a:gd name="connsiteY30" fmla="*/ 27160 h 585457"/>
              <a:gd name="connsiteX31" fmla="*/ 187105 w 760491"/>
              <a:gd name="connsiteY31" fmla="*/ 27160 h 585457"/>
              <a:gd name="connsiteX32" fmla="*/ 147873 w 760491"/>
              <a:gd name="connsiteY32" fmla="*/ 45267 h 585457"/>
              <a:gd name="connsiteX33" fmla="*/ 0 w 760491"/>
              <a:gd name="connsiteY33" fmla="*/ 111659 h 585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60491" h="585457">
                <a:moveTo>
                  <a:pt x="0" y="111659"/>
                </a:moveTo>
                <a:cubicBezTo>
                  <a:pt x="636" y="135802"/>
                  <a:pt x="1273" y="159944"/>
                  <a:pt x="1909" y="184087"/>
                </a:cubicBezTo>
                <a:lnTo>
                  <a:pt x="57339" y="217283"/>
                </a:lnTo>
                <a:lnTo>
                  <a:pt x="99588" y="277639"/>
                </a:lnTo>
                <a:lnTo>
                  <a:pt x="190123" y="307817"/>
                </a:lnTo>
                <a:lnTo>
                  <a:pt x="262551" y="395334"/>
                </a:lnTo>
                <a:lnTo>
                  <a:pt x="344032" y="422495"/>
                </a:lnTo>
                <a:lnTo>
                  <a:pt x="359121" y="491904"/>
                </a:lnTo>
                <a:lnTo>
                  <a:pt x="434566" y="576403"/>
                </a:lnTo>
                <a:lnTo>
                  <a:pt x="455691" y="585457"/>
                </a:lnTo>
                <a:lnTo>
                  <a:pt x="473798" y="540190"/>
                </a:lnTo>
                <a:lnTo>
                  <a:pt x="470780" y="500958"/>
                </a:lnTo>
                <a:lnTo>
                  <a:pt x="500958" y="513029"/>
                </a:lnTo>
                <a:lnTo>
                  <a:pt x="510012" y="473798"/>
                </a:lnTo>
                <a:lnTo>
                  <a:pt x="546226" y="470780"/>
                </a:lnTo>
                <a:lnTo>
                  <a:pt x="594511" y="425512"/>
                </a:lnTo>
                <a:lnTo>
                  <a:pt x="609600" y="374209"/>
                </a:lnTo>
                <a:lnTo>
                  <a:pt x="639778" y="362138"/>
                </a:lnTo>
                <a:lnTo>
                  <a:pt x="651850" y="331960"/>
                </a:lnTo>
                <a:lnTo>
                  <a:pt x="672974" y="271603"/>
                </a:lnTo>
                <a:lnTo>
                  <a:pt x="709188" y="256514"/>
                </a:lnTo>
                <a:lnTo>
                  <a:pt x="733331" y="193140"/>
                </a:lnTo>
                <a:lnTo>
                  <a:pt x="760491" y="135801"/>
                </a:lnTo>
                <a:lnTo>
                  <a:pt x="564333" y="0"/>
                </a:lnTo>
                <a:lnTo>
                  <a:pt x="416459" y="45267"/>
                </a:lnTo>
                <a:lnTo>
                  <a:pt x="386281" y="51302"/>
                </a:lnTo>
                <a:lnTo>
                  <a:pt x="377228" y="48285"/>
                </a:lnTo>
                <a:lnTo>
                  <a:pt x="347050" y="24142"/>
                </a:lnTo>
                <a:lnTo>
                  <a:pt x="322907" y="12071"/>
                </a:lnTo>
                <a:lnTo>
                  <a:pt x="280657" y="18106"/>
                </a:lnTo>
                <a:lnTo>
                  <a:pt x="229354" y="27160"/>
                </a:lnTo>
                <a:lnTo>
                  <a:pt x="187105" y="27160"/>
                </a:lnTo>
                <a:lnTo>
                  <a:pt x="147873" y="45267"/>
                </a:lnTo>
                <a:lnTo>
                  <a:pt x="0" y="111659"/>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0" name="Freeform 29"/>
          <p:cNvSpPr/>
          <p:nvPr/>
        </p:nvSpPr>
        <p:spPr>
          <a:xfrm>
            <a:off x="5891213" y="3252788"/>
            <a:ext cx="1031875" cy="612775"/>
          </a:xfrm>
          <a:custGeom>
            <a:avLst/>
            <a:gdLst>
              <a:gd name="connsiteX0" fmla="*/ 132784 w 1023042"/>
              <a:gd name="connsiteY0" fmla="*/ 350067 h 612618"/>
              <a:gd name="connsiteX1" fmla="*/ 141838 w 1023042"/>
              <a:gd name="connsiteY1" fmla="*/ 425513 h 612618"/>
              <a:gd name="connsiteX2" fmla="*/ 93553 w 1023042"/>
              <a:gd name="connsiteY2" fmla="*/ 452673 h 612618"/>
              <a:gd name="connsiteX3" fmla="*/ 90535 w 1023042"/>
              <a:gd name="connsiteY3" fmla="*/ 488887 h 612618"/>
              <a:gd name="connsiteX4" fmla="*/ 90535 w 1023042"/>
              <a:gd name="connsiteY4" fmla="*/ 503976 h 612618"/>
              <a:gd name="connsiteX5" fmla="*/ 0 w 1023042"/>
              <a:gd name="connsiteY5" fmla="*/ 482851 h 612618"/>
              <a:gd name="connsiteX6" fmla="*/ 0 w 1023042"/>
              <a:gd name="connsiteY6" fmla="*/ 570368 h 612618"/>
              <a:gd name="connsiteX7" fmla="*/ 15089 w 1023042"/>
              <a:gd name="connsiteY7" fmla="*/ 612618 h 612618"/>
              <a:gd name="connsiteX8" fmla="*/ 75446 w 1023042"/>
              <a:gd name="connsiteY8" fmla="*/ 609600 h 612618"/>
              <a:gd name="connsiteX9" fmla="*/ 135802 w 1023042"/>
              <a:gd name="connsiteY9" fmla="*/ 597529 h 612618"/>
              <a:gd name="connsiteX10" fmla="*/ 208230 w 1023042"/>
              <a:gd name="connsiteY10" fmla="*/ 564333 h 612618"/>
              <a:gd name="connsiteX11" fmla="*/ 310836 w 1023042"/>
              <a:gd name="connsiteY11" fmla="*/ 549243 h 612618"/>
              <a:gd name="connsiteX12" fmla="*/ 449656 w 1023042"/>
              <a:gd name="connsiteY12" fmla="*/ 522083 h 612618"/>
              <a:gd name="connsiteX13" fmla="*/ 624689 w 1023042"/>
              <a:gd name="connsiteY13" fmla="*/ 488887 h 612618"/>
              <a:gd name="connsiteX14" fmla="*/ 781616 w 1023042"/>
              <a:gd name="connsiteY14" fmla="*/ 464744 h 612618"/>
              <a:gd name="connsiteX15" fmla="*/ 841972 w 1023042"/>
              <a:gd name="connsiteY15" fmla="*/ 446637 h 612618"/>
              <a:gd name="connsiteX16" fmla="*/ 881204 w 1023042"/>
              <a:gd name="connsiteY16" fmla="*/ 404388 h 612618"/>
              <a:gd name="connsiteX17" fmla="*/ 941560 w 1023042"/>
              <a:gd name="connsiteY17" fmla="*/ 356103 h 612618"/>
              <a:gd name="connsiteX18" fmla="*/ 962685 w 1023042"/>
              <a:gd name="connsiteY18" fmla="*/ 301782 h 612618"/>
              <a:gd name="connsiteX19" fmla="*/ 989846 w 1023042"/>
              <a:gd name="connsiteY19" fmla="*/ 274622 h 612618"/>
              <a:gd name="connsiteX20" fmla="*/ 1023042 w 1023042"/>
              <a:gd name="connsiteY20" fmla="*/ 241426 h 612618"/>
              <a:gd name="connsiteX21" fmla="*/ 1010970 w 1023042"/>
              <a:gd name="connsiteY21" fmla="*/ 190123 h 612618"/>
              <a:gd name="connsiteX22" fmla="*/ 959667 w 1023042"/>
              <a:gd name="connsiteY22" fmla="*/ 156927 h 612618"/>
              <a:gd name="connsiteX23" fmla="*/ 932507 w 1023042"/>
              <a:gd name="connsiteY23" fmla="*/ 57338 h 612618"/>
              <a:gd name="connsiteX24" fmla="*/ 917418 w 1023042"/>
              <a:gd name="connsiteY24" fmla="*/ 54321 h 612618"/>
              <a:gd name="connsiteX25" fmla="*/ 899311 w 1023042"/>
              <a:gd name="connsiteY25" fmla="*/ 33196 h 612618"/>
              <a:gd name="connsiteX26" fmla="*/ 878186 w 1023042"/>
              <a:gd name="connsiteY26" fmla="*/ 27160 h 612618"/>
              <a:gd name="connsiteX27" fmla="*/ 860079 w 1023042"/>
              <a:gd name="connsiteY27" fmla="*/ 0 h 612618"/>
              <a:gd name="connsiteX28" fmla="*/ 817830 w 1023042"/>
              <a:gd name="connsiteY28" fmla="*/ 21125 h 612618"/>
              <a:gd name="connsiteX29" fmla="*/ 754456 w 1023042"/>
              <a:gd name="connsiteY29" fmla="*/ 30178 h 612618"/>
              <a:gd name="connsiteX30" fmla="*/ 715224 w 1023042"/>
              <a:gd name="connsiteY30" fmla="*/ 30178 h 612618"/>
              <a:gd name="connsiteX31" fmla="*/ 654867 w 1023042"/>
              <a:gd name="connsiteY31" fmla="*/ 36214 h 612618"/>
              <a:gd name="connsiteX32" fmla="*/ 618654 w 1023042"/>
              <a:gd name="connsiteY32" fmla="*/ 18107 h 612618"/>
              <a:gd name="connsiteX33" fmla="*/ 582440 w 1023042"/>
              <a:gd name="connsiteY33" fmla="*/ 6036 h 612618"/>
              <a:gd name="connsiteX34" fmla="*/ 561315 w 1023042"/>
              <a:gd name="connsiteY34" fmla="*/ 27160 h 612618"/>
              <a:gd name="connsiteX35" fmla="*/ 588475 w 1023042"/>
              <a:gd name="connsiteY35" fmla="*/ 60356 h 612618"/>
              <a:gd name="connsiteX36" fmla="*/ 591493 w 1023042"/>
              <a:gd name="connsiteY36" fmla="*/ 84499 h 612618"/>
              <a:gd name="connsiteX37" fmla="*/ 546226 w 1023042"/>
              <a:gd name="connsiteY37" fmla="*/ 96570 h 612618"/>
              <a:gd name="connsiteX38" fmla="*/ 513030 w 1023042"/>
              <a:gd name="connsiteY38" fmla="*/ 108641 h 612618"/>
              <a:gd name="connsiteX39" fmla="*/ 473798 w 1023042"/>
              <a:gd name="connsiteY39" fmla="*/ 117695 h 612618"/>
              <a:gd name="connsiteX40" fmla="*/ 473798 w 1023042"/>
              <a:gd name="connsiteY40" fmla="*/ 181069 h 612618"/>
              <a:gd name="connsiteX41" fmla="*/ 437584 w 1023042"/>
              <a:gd name="connsiteY41" fmla="*/ 214265 h 612618"/>
              <a:gd name="connsiteX42" fmla="*/ 416459 w 1023042"/>
              <a:gd name="connsiteY42" fmla="*/ 247461 h 612618"/>
              <a:gd name="connsiteX43" fmla="*/ 392317 w 1023042"/>
              <a:gd name="connsiteY43" fmla="*/ 259533 h 612618"/>
              <a:gd name="connsiteX44" fmla="*/ 365157 w 1023042"/>
              <a:gd name="connsiteY44" fmla="*/ 235390 h 612618"/>
              <a:gd name="connsiteX45" fmla="*/ 356103 w 1023042"/>
              <a:gd name="connsiteY45" fmla="*/ 253497 h 612618"/>
              <a:gd name="connsiteX46" fmla="*/ 356103 w 1023042"/>
              <a:gd name="connsiteY46" fmla="*/ 277639 h 612618"/>
              <a:gd name="connsiteX47" fmla="*/ 356103 w 1023042"/>
              <a:gd name="connsiteY47" fmla="*/ 298764 h 612618"/>
              <a:gd name="connsiteX48" fmla="*/ 334978 w 1023042"/>
              <a:gd name="connsiteY48" fmla="*/ 286693 h 612618"/>
              <a:gd name="connsiteX49" fmla="*/ 316871 w 1023042"/>
              <a:gd name="connsiteY49" fmla="*/ 283675 h 612618"/>
              <a:gd name="connsiteX50" fmla="*/ 277640 w 1023042"/>
              <a:gd name="connsiteY50" fmla="*/ 316871 h 612618"/>
              <a:gd name="connsiteX51" fmla="*/ 262551 w 1023042"/>
              <a:gd name="connsiteY51" fmla="*/ 328942 h 612618"/>
              <a:gd name="connsiteX52" fmla="*/ 229355 w 1023042"/>
              <a:gd name="connsiteY52" fmla="*/ 334978 h 612618"/>
              <a:gd name="connsiteX53" fmla="*/ 211248 w 1023042"/>
              <a:gd name="connsiteY53" fmla="*/ 316871 h 612618"/>
              <a:gd name="connsiteX54" fmla="*/ 196158 w 1023042"/>
              <a:gd name="connsiteY54" fmla="*/ 310836 h 612618"/>
              <a:gd name="connsiteX55" fmla="*/ 132784 w 1023042"/>
              <a:gd name="connsiteY55" fmla="*/ 350067 h 612618"/>
              <a:gd name="connsiteX0" fmla="*/ 132784 w 1023042"/>
              <a:gd name="connsiteY0" fmla="*/ 350067 h 612618"/>
              <a:gd name="connsiteX1" fmla="*/ 141838 w 1023042"/>
              <a:gd name="connsiteY1" fmla="*/ 425513 h 612618"/>
              <a:gd name="connsiteX2" fmla="*/ 93553 w 1023042"/>
              <a:gd name="connsiteY2" fmla="*/ 452673 h 612618"/>
              <a:gd name="connsiteX3" fmla="*/ 90535 w 1023042"/>
              <a:gd name="connsiteY3" fmla="*/ 488887 h 612618"/>
              <a:gd name="connsiteX4" fmla="*/ 90535 w 1023042"/>
              <a:gd name="connsiteY4" fmla="*/ 503976 h 612618"/>
              <a:gd name="connsiteX5" fmla="*/ 0 w 1023042"/>
              <a:gd name="connsiteY5" fmla="*/ 482851 h 612618"/>
              <a:gd name="connsiteX6" fmla="*/ 0 w 1023042"/>
              <a:gd name="connsiteY6" fmla="*/ 570368 h 612618"/>
              <a:gd name="connsiteX7" fmla="*/ 15089 w 1023042"/>
              <a:gd name="connsiteY7" fmla="*/ 612618 h 612618"/>
              <a:gd name="connsiteX8" fmla="*/ 75446 w 1023042"/>
              <a:gd name="connsiteY8" fmla="*/ 609600 h 612618"/>
              <a:gd name="connsiteX9" fmla="*/ 135802 w 1023042"/>
              <a:gd name="connsiteY9" fmla="*/ 597529 h 612618"/>
              <a:gd name="connsiteX10" fmla="*/ 208230 w 1023042"/>
              <a:gd name="connsiteY10" fmla="*/ 564333 h 612618"/>
              <a:gd name="connsiteX11" fmla="*/ 310836 w 1023042"/>
              <a:gd name="connsiteY11" fmla="*/ 549243 h 612618"/>
              <a:gd name="connsiteX12" fmla="*/ 449656 w 1023042"/>
              <a:gd name="connsiteY12" fmla="*/ 522083 h 612618"/>
              <a:gd name="connsiteX13" fmla="*/ 624689 w 1023042"/>
              <a:gd name="connsiteY13" fmla="*/ 488887 h 612618"/>
              <a:gd name="connsiteX14" fmla="*/ 781616 w 1023042"/>
              <a:gd name="connsiteY14" fmla="*/ 464744 h 612618"/>
              <a:gd name="connsiteX15" fmla="*/ 841972 w 1023042"/>
              <a:gd name="connsiteY15" fmla="*/ 446637 h 612618"/>
              <a:gd name="connsiteX16" fmla="*/ 919330 w 1023042"/>
              <a:gd name="connsiteY16" fmla="*/ 406769 h 612618"/>
              <a:gd name="connsiteX17" fmla="*/ 941560 w 1023042"/>
              <a:gd name="connsiteY17" fmla="*/ 356103 h 612618"/>
              <a:gd name="connsiteX18" fmla="*/ 962685 w 1023042"/>
              <a:gd name="connsiteY18" fmla="*/ 301782 h 612618"/>
              <a:gd name="connsiteX19" fmla="*/ 989846 w 1023042"/>
              <a:gd name="connsiteY19" fmla="*/ 274622 h 612618"/>
              <a:gd name="connsiteX20" fmla="*/ 1023042 w 1023042"/>
              <a:gd name="connsiteY20" fmla="*/ 241426 h 612618"/>
              <a:gd name="connsiteX21" fmla="*/ 1010970 w 1023042"/>
              <a:gd name="connsiteY21" fmla="*/ 190123 h 612618"/>
              <a:gd name="connsiteX22" fmla="*/ 959667 w 1023042"/>
              <a:gd name="connsiteY22" fmla="*/ 156927 h 612618"/>
              <a:gd name="connsiteX23" fmla="*/ 932507 w 1023042"/>
              <a:gd name="connsiteY23" fmla="*/ 57338 h 612618"/>
              <a:gd name="connsiteX24" fmla="*/ 917418 w 1023042"/>
              <a:gd name="connsiteY24" fmla="*/ 54321 h 612618"/>
              <a:gd name="connsiteX25" fmla="*/ 899311 w 1023042"/>
              <a:gd name="connsiteY25" fmla="*/ 33196 h 612618"/>
              <a:gd name="connsiteX26" fmla="*/ 878186 w 1023042"/>
              <a:gd name="connsiteY26" fmla="*/ 27160 h 612618"/>
              <a:gd name="connsiteX27" fmla="*/ 860079 w 1023042"/>
              <a:gd name="connsiteY27" fmla="*/ 0 h 612618"/>
              <a:gd name="connsiteX28" fmla="*/ 817830 w 1023042"/>
              <a:gd name="connsiteY28" fmla="*/ 21125 h 612618"/>
              <a:gd name="connsiteX29" fmla="*/ 754456 w 1023042"/>
              <a:gd name="connsiteY29" fmla="*/ 30178 h 612618"/>
              <a:gd name="connsiteX30" fmla="*/ 715224 w 1023042"/>
              <a:gd name="connsiteY30" fmla="*/ 30178 h 612618"/>
              <a:gd name="connsiteX31" fmla="*/ 654867 w 1023042"/>
              <a:gd name="connsiteY31" fmla="*/ 36214 h 612618"/>
              <a:gd name="connsiteX32" fmla="*/ 618654 w 1023042"/>
              <a:gd name="connsiteY32" fmla="*/ 18107 h 612618"/>
              <a:gd name="connsiteX33" fmla="*/ 582440 w 1023042"/>
              <a:gd name="connsiteY33" fmla="*/ 6036 h 612618"/>
              <a:gd name="connsiteX34" fmla="*/ 561315 w 1023042"/>
              <a:gd name="connsiteY34" fmla="*/ 27160 h 612618"/>
              <a:gd name="connsiteX35" fmla="*/ 588475 w 1023042"/>
              <a:gd name="connsiteY35" fmla="*/ 60356 h 612618"/>
              <a:gd name="connsiteX36" fmla="*/ 591493 w 1023042"/>
              <a:gd name="connsiteY36" fmla="*/ 84499 h 612618"/>
              <a:gd name="connsiteX37" fmla="*/ 546226 w 1023042"/>
              <a:gd name="connsiteY37" fmla="*/ 96570 h 612618"/>
              <a:gd name="connsiteX38" fmla="*/ 513030 w 1023042"/>
              <a:gd name="connsiteY38" fmla="*/ 108641 h 612618"/>
              <a:gd name="connsiteX39" fmla="*/ 473798 w 1023042"/>
              <a:gd name="connsiteY39" fmla="*/ 117695 h 612618"/>
              <a:gd name="connsiteX40" fmla="*/ 473798 w 1023042"/>
              <a:gd name="connsiteY40" fmla="*/ 181069 h 612618"/>
              <a:gd name="connsiteX41" fmla="*/ 437584 w 1023042"/>
              <a:gd name="connsiteY41" fmla="*/ 214265 h 612618"/>
              <a:gd name="connsiteX42" fmla="*/ 416459 w 1023042"/>
              <a:gd name="connsiteY42" fmla="*/ 247461 h 612618"/>
              <a:gd name="connsiteX43" fmla="*/ 392317 w 1023042"/>
              <a:gd name="connsiteY43" fmla="*/ 259533 h 612618"/>
              <a:gd name="connsiteX44" fmla="*/ 365157 w 1023042"/>
              <a:gd name="connsiteY44" fmla="*/ 235390 h 612618"/>
              <a:gd name="connsiteX45" fmla="*/ 356103 w 1023042"/>
              <a:gd name="connsiteY45" fmla="*/ 253497 h 612618"/>
              <a:gd name="connsiteX46" fmla="*/ 356103 w 1023042"/>
              <a:gd name="connsiteY46" fmla="*/ 277639 h 612618"/>
              <a:gd name="connsiteX47" fmla="*/ 356103 w 1023042"/>
              <a:gd name="connsiteY47" fmla="*/ 298764 h 612618"/>
              <a:gd name="connsiteX48" fmla="*/ 334978 w 1023042"/>
              <a:gd name="connsiteY48" fmla="*/ 286693 h 612618"/>
              <a:gd name="connsiteX49" fmla="*/ 316871 w 1023042"/>
              <a:gd name="connsiteY49" fmla="*/ 283675 h 612618"/>
              <a:gd name="connsiteX50" fmla="*/ 277640 w 1023042"/>
              <a:gd name="connsiteY50" fmla="*/ 316871 h 612618"/>
              <a:gd name="connsiteX51" fmla="*/ 262551 w 1023042"/>
              <a:gd name="connsiteY51" fmla="*/ 328942 h 612618"/>
              <a:gd name="connsiteX52" fmla="*/ 229355 w 1023042"/>
              <a:gd name="connsiteY52" fmla="*/ 334978 h 612618"/>
              <a:gd name="connsiteX53" fmla="*/ 211248 w 1023042"/>
              <a:gd name="connsiteY53" fmla="*/ 316871 h 612618"/>
              <a:gd name="connsiteX54" fmla="*/ 196158 w 1023042"/>
              <a:gd name="connsiteY54" fmla="*/ 310836 h 612618"/>
              <a:gd name="connsiteX55" fmla="*/ 132784 w 1023042"/>
              <a:gd name="connsiteY55" fmla="*/ 350067 h 612618"/>
              <a:gd name="connsiteX0" fmla="*/ 132784 w 1023042"/>
              <a:gd name="connsiteY0" fmla="*/ 350067 h 612618"/>
              <a:gd name="connsiteX1" fmla="*/ 141838 w 1023042"/>
              <a:gd name="connsiteY1" fmla="*/ 425513 h 612618"/>
              <a:gd name="connsiteX2" fmla="*/ 93553 w 1023042"/>
              <a:gd name="connsiteY2" fmla="*/ 452673 h 612618"/>
              <a:gd name="connsiteX3" fmla="*/ 90535 w 1023042"/>
              <a:gd name="connsiteY3" fmla="*/ 488887 h 612618"/>
              <a:gd name="connsiteX4" fmla="*/ 90535 w 1023042"/>
              <a:gd name="connsiteY4" fmla="*/ 503976 h 612618"/>
              <a:gd name="connsiteX5" fmla="*/ 0 w 1023042"/>
              <a:gd name="connsiteY5" fmla="*/ 482851 h 612618"/>
              <a:gd name="connsiteX6" fmla="*/ 0 w 1023042"/>
              <a:gd name="connsiteY6" fmla="*/ 570368 h 612618"/>
              <a:gd name="connsiteX7" fmla="*/ 15089 w 1023042"/>
              <a:gd name="connsiteY7" fmla="*/ 612618 h 612618"/>
              <a:gd name="connsiteX8" fmla="*/ 75446 w 1023042"/>
              <a:gd name="connsiteY8" fmla="*/ 609600 h 612618"/>
              <a:gd name="connsiteX9" fmla="*/ 135802 w 1023042"/>
              <a:gd name="connsiteY9" fmla="*/ 597529 h 612618"/>
              <a:gd name="connsiteX10" fmla="*/ 208230 w 1023042"/>
              <a:gd name="connsiteY10" fmla="*/ 564333 h 612618"/>
              <a:gd name="connsiteX11" fmla="*/ 310836 w 1023042"/>
              <a:gd name="connsiteY11" fmla="*/ 549243 h 612618"/>
              <a:gd name="connsiteX12" fmla="*/ 449656 w 1023042"/>
              <a:gd name="connsiteY12" fmla="*/ 522083 h 612618"/>
              <a:gd name="connsiteX13" fmla="*/ 624689 w 1023042"/>
              <a:gd name="connsiteY13" fmla="*/ 488887 h 612618"/>
              <a:gd name="connsiteX14" fmla="*/ 781616 w 1023042"/>
              <a:gd name="connsiteY14" fmla="*/ 464744 h 612618"/>
              <a:gd name="connsiteX15" fmla="*/ 841972 w 1023042"/>
              <a:gd name="connsiteY15" fmla="*/ 446637 h 612618"/>
              <a:gd name="connsiteX16" fmla="*/ 919330 w 1023042"/>
              <a:gd name="connsiteY16" fmla="*/ 406769 h 612618"/>
              <a:gd name="connsiteX17" fmla="*/ 941560 w 1023042"/>
              <a:gd name="connsiteY17" fmla="*/ 356103 h 612618"/>
              <a:gd name="connsiteX18" fmla="*/ 962685 w 1023042"/>
              <a:gd name="connsiteY18" fmla="*/ 301782 h 612618"/>
              <a:gd name="connsiteX19" fmla="*/ 989846 w 1023042"/>
              <a:gd name="connsiteY19" fmla="*/ 274622 h 612618"/>
              <a:gd name="connsiteX20" fmla="*/ 1023042 w 1023042"/>
              <a:gd name="connsiteY20" fmla="*/ 241426 h 612618"/>
              <a:gd name="connsiteX21" fmla="*/ 1010970 w 1023042"/>
              <a:gd name="connsiteY21" fmla="*/ 190123 h 612618"/>
              <a:gd name="connsiteX22" fmla="*/ 959667 w 1023042"/>
              <a:gd name="connsiteY22" fmla="*/ 156927 h 612618"/>
              <a:gd name="connsiteX23" fmla="*/ 932507 w 1023042"/>
              <a:gd name="connsiteY23" fmla="*/ 57338 h 612618"/>
              <a:gd name="connsiteX24" fmla="*/ 917418 w 1023042"/>
              <a:gd name="connsiteY24" fmla="*/ 54321 h 612618"/>
              <a:gd name="connsiteX25" fmla="*/ 899311 w 1023042"/>
              <a:gd name="connsiteY25" fmla="*/ 33196 h 612618"/>
              <a:gd name="connsiteX26" fmla="*/ 878186 w 1023042"/>
              <a:gd name="connsiteY26" fmla="*/ 27160 h 612618"/>
              <a:gd name="connsiteX27" fmla="*/ 860079 w 1023042"/>
              <a:gd name="connsiteY27" fmla="*/ 0 h 612618"/>
              <a:gd name="connsiteX28" fmla="*/ 817830 w 1023042"/>
              <a:gd name="connsiteY28" fmla="*/ 21125 h 612618"/>
              <a:gd name="connsiteX29" fmla="*/ 754456 w 1023042"/>
              <a:gd name="connsiteY29" fmla="*/ 30178 h 612618"/>
              <a:gd name="connsiteX30" fmla="*/ 715224 w 1023042"/>
              <a:gd name="connsiteY30" fmla="*/ 30178 h 612618"/>
              <a:gd name="connsiteX31" fmla="*/ 654867 w 1023042"/>
              <a:gd name="connsiteY31" fmla="*/ 36214 h 612618"/>
              <a:gd name="connsiteX32" fmla="*/ 618654 w 1023042"/>
              <a:gd name="connsiteY32" fmla="*/ 18107 h 612618"/>
              <a:gd name="connsiteX33" fmla="*/ 582440 w 1023042"/>
              <a:gd name="connsiteY33" fmla="*/ 6036 h 612618"/>
              <a:gd name="connsiteX34" fmla="*/ 561315 w 1023042"/>
              <a:gd name="connsiteY34" fmla="*/ 27160 h 612618"/>
              <a:gd name="connsiteX35" fmla="*/ 588475 w 1023042"/>
              <a:gd name="connsiteY35" fmla="*/ 60356 h 612618"/>
              <a:gd name="connsiteX36" fmla="*/ 591493 w 1023042"/>
              <a:gd name="connsiteY36" fmla="*/ 84499 h 612618"/>
              <a:gd name="connsiteX37" fmla="*/ 546226 w 1023042"/>
              <a:gd name="connsiteY37" fmla="*/ 96570 h 612618"/>
              <a:gd name="connsiteX38" fmla="*/ 513030 w 1023042"/>
              <a:gd name="connsiteY38" fmla="*/ 108641 h 612618"/>
              <a:gd name="connsiteX39" fmla="*/ 459502 w 1023042"/>
              <a:gd name="connsiteY39" fmla="*/ 112933 h 612618"/>
              <a:gd name="connsiteX40" fmla="*/ 473798 w 1023042"/>
              <a:gd name="connsiteY40" fmla="*/ 181069 h 612618"/>
              <a:gd name="connsiteX41" fmla="*/ 437584 w 1023042"/>
              <a:gd name="connsiteY41" fmla="*/ 214265 h 612618"/>
              <a:gd name="connsiteX42" fmla="*/ 416459 w 1023042"/>
              <a:gd name="connsiteY42" fmla="*/ 247461 h 612618"/>
              <a:gd name="connsiteX43" fmla="*/ 392317 w 1023042"/>
              <a:gd name="connsiteY43" fmla="*/ 259533 h 612618"/>
              <a:gd name="connsiteX44" fmla="*/ 365157 w 1023042"/>
              <a:gd name="connsiteY44" fmla="*/ 235390 h 612618"/>
              <a:gd name="connsiteX45" fmla="*/ 356103 w 1023042"/>
              <a:gd name="connsiteY45" fmla="*/ 253497 h 612618"/>
              <a:gd name="connsiteX46" fmla="*/ 356103 w 1023042"/>
              <a:gd name="connsiteY46" fmla="*/ 277639 h 612618"/>
              <a:gd name="connsiteX47" fmla="*/ 356103 w 1023042"/>
              <a:gd name="connsiteY47" fmla="*/ 298764 h 612618"/>
              <a:gd name="connsiteX48" fmla="*/ 334978 w 1023042"/>
              <a:gd name="connsiteY48" fmla="*/ 286693 h 612618"/>
              <a:gd name="connsiteX49" fmla="*/ 316871 w 1023042"/>
              <a:gd name="connsiteY49" fmla="*/ 283675 h 612618"/>
              <a:gd name="connsiteX50" fmla="*/ 277640 w 1023042"/>
              <a:gd name="connsiteY50" fmla="*/ 316871 h 612618"/>
              <a:gd name="connsiteX51" fmla="*/ 262551 w 1023042"/>
              <a:gd name="connsiteY51" fmla="*/ 328942 h 612618"/>
              <a:gd name="connsiteX52" fmla="*/ 229355 w 1023042"/>
              <a:gd name="connsiteY52" fmla="*/ 334978 h 612618"/>
              <a:gd name="connsiteX53" fmla="*/ 211248 w 1023042"/>
              <a:gd name="connsiteY53" fmla="*/ 316871 h 612618"/>
              <a:gd name="connsiteX54" fmla="*/ 196158 w 1023042"/>
              <a:gd name="connsiteY54" fmla="*/ 310836 h 612618"/>
              <a:gd name="connsiteX55" fmla="*/ 132784 w 1023042"/>
              <a:gd name="connsiteY55" fmla="*/ 350067 h 612618"/>
              <a:gd name="connsiteX0" fmla="*/ 132784 w 1023042"/>
              <a:gd name="connsiteY0" fmla="*/ 350067 h 612618"/>
              <a:gd name="connsiteX1" fmla="*/ 141838 w 1023042"/>
              <a:gd name="connsiteY1" fmla="*/ 425513 h 612618"/>
              <a:gd name="connsiteX2" fmla="*/ 93553 w 1023042"/>
              <a:gd name="connsiteY2" fmla="*/ 452673 h 612618"/>
              <a:gd name="connsiteX3" fmla="*/ 90535 w 1023042"/>
              <a:gd name="connsiteY3" fmla="*/ 488887 h 612618"/>
              <a:gd name="connsiteX4" fmla="*/ 90535 w 1023042"/>
              <a:gd name="connsiteY4" fmla="*/ 503976 h 612618"/>
              <a:gd name="connsiteX5" fmla="*/ 0 w 1023042"/>
              <a:gd name="connsiteY5" fmla="*/ 482851 h 612618"/>
              <a:gd name="connsiteX6" fmla="*/ 0 w 1023042"/>
              <a:gd name="connsiteY6" fmla="*/ 570368 h 612618"/>
              <a:gd name="connsiteX7" fmla="*/ 15089 w 1023042"/>
              <a:gd name="connsiteY7" fmla="*/ 612618 h 612618"/>
              <a:gd name="connsiteX8" fmla="*/ 75446 w 1023042"/>
              <a:gd name="connsiteY8" fmla="*/ 609600 h 612618"/>
              <a:gd name="connsiteX9" fmla="*/ 135802 w 1023042"/>
              <a:gd name="connsiteY9" fmla="*/ 597529 h 612618"/>
              <a:gd name="connsiteX10" fmla="*/ 208230 w 1023042"/>
              <a:gd name="connsiteY10" fmla="*/ 564333 h 612618"/>
              <a:gd name="connsiteX11" fmla="*/ 310836 w 1023042"/>
              <a:gd name="connsiteY11" fmla="*/ 549243 h 612618"/>
              <a:gd name="connsiteX12" fmla="*/ 449656 w 1023042"/>
              <a:gd name="connsiteY12" fmla="*/ 522083 h 612618"/>
              <a:gd name="connsiteX13" fmla="*/ 624689 w 1023042"/>
              <a:gd name="connsiteY13" fmla="*/ 488887 h 612618"/>
              <a:gd name="connsiteX14" fmla="*/ 781616 w 1023042"/>
              <a:gd name="connsiteY14" fmla="*/ 464744 h 612618"/>
              <a:gd name="connsiteX15" fmla="*/ 841972 w 1023042"/>
              <a:gd name="connsiteY15" fmla="*/ 446637 h 612618"/>
              <a:gd name="connsiteX16" fmla="*/ 919330 w 1023042"/>
              <a:gd name="connsiteY16" fmla="*/ 406769 h 612618"/>
              <a:gd name="connsiteX17" fmla="*/ 941560 w 1023042"/>
              <a:gd name="connsiteY17" fmla="*/ 356103 h 612618"/>
              <a:gd name="connsiteX18" fmla="*/ 962685 w 1023042"/>
              <a:gd name="connsiteY18" fmla="*/ 301782 h 612618"/>
              <a:gd name="connsiteX19" fmla="*/ 989846 w 1023042"/>
              <a:gd name="connsiteY19" fmla="*/ 274622 h 612618"/>
              <a:gd name="connsiteX20" fmla="*/ 1023042 w 1023042"/>
              <a:gd name="connsiteY20" fmla="*/ 241426 h 612618"/>
              <a:gd name="connsiteX21" fmla="*/ 1010970 w 1023042"/>
              <a:gd name="connsiteY21" fmla="*/ 190123 h 612618"/>
              <a:gd name="connsiteX22" fmla="*/ 959667 w 1023042"/>
              <a:gd name="connsiteY22" fmla="*/ 156927 h 612618"/>
              <a:gd name="connsiteX23" fmla="*/ 932507 w 1023042"/>
              <a:gd name="connsiteY23" fmla="*/ 57338 h 612618"/>
              <a:gd name="connsiteX24" fmla="*/ 917418 w 1023042"/>
              <a:gd name="connsiteY24" fmla="*/ 54321 h 612618"/>
              <a:gd name="connsiteX25" fmla="*/ 899311 w 1023042"/>
              <a:gd name="connsiteY25" fmla="*/ 33196 h 612618"/>
              <a:gd name="connsiteX26" fmla="*/ 878186 w 1023042"/>
              <a:gd name="connsiteY26" fmla="*/ 27160 h 612618"/>
              <a:gd name="connsiteX27" fmla="*/ 860079 w 1023042"/>
              <a:gd name="connsiteY27" fmla="*/ 0 h 612618"/>
              <a:gd name="connsiteX28" fmla="*/ 817830 w 1023042"/>
              <a:gd name="connsiteY28" fmla="*/ 21125 h 612618"/>
              <a:gd name="connsiteX29" fmla="*/ 754456 w 1023042"/>
              <a:gd name="connsiteY29" fmla="*/ 30178 h 612618"/>
              <a:gd name="connsiteX30" fmla="*/ 715224 w 1023042"/>
              <a:gd name="connsiteY30" fmla="*/ 30178 h 612618"/>
              <a:gd name="connsiteX31" fmla="*/ 654867 w 1023042"/>
              <a:gd name="connsiteY31" fmla="*/ 36214 h 612618"/>
              <a:gd name="connsiteX32" fmla="*/ 618654 w 1023042"/>
              <a:gd name="connsiteY32" fmla="*/ 18107 h 612618"/>
              <a:gd name="connsiteX33" fmla="*/ 582440 w 1023042"/>
              <a:gd name="connsiteY33" fmla="*/ 6036 h 612618"/>
              <a:gd name="connsiteX34" fmla="*/ 561315 w 1023042"/>
              <a:gd name="connsiteY34" fmla="*/ 27160 h 612618"/>
              <a:gd name="connsiteX35" fmla="*/ 588475 w 1023042"/>
              <a:gd name="connsiteY35" fmla="*/ 60356 h 612618"/>
              <a:gd name="connsiteX36" fmla="*/ 591493 w 1023042"/>
              <a:gd name="connsiteY36" fmla="*/ 84499 h 612618"/>
              <a:gd name="connsiteX37" fmla="*/ 546226 w 1023042"/>
              <a:gd name="connsiteY37" fmla="*/ 96570 h 612618"/>
              <a:gd name="connsiteX38" fmla="*/ 513030 w 1023042"/>
              <a:gd name="connsiteY38" fmla="*/ 108641 h 612618"/>
              <a:gd name="connsiteX39" fmla="*/ 459502 w 1023042"/>
              <a:gd name="connsiteY39" fmla="*/ 112933 h 612618"/>
              <a:gd name="connsiteX40" fmla="*/ 464267 w 1023042"/>
              <a:gd name="connsiteY40" fmla="*/ 181069 h 612618"/>
              <a:gd name="connsiteX41" fmla="*/ 437584 w 1023042"/>
              <a:gd name="connsiteY41" fmla="*/ 214265 h 612618"/>
              <a:gd name="connsiteX42" fmla="*/ 416459 w 1023042"/>
              <a:gd name="connsiteY42" fmla="*/ 247461 h 612618"/>
              <a:gd name="connsiteX43" fmla="*/ 392317 w 1023042"/>
              <a:gd name="connsiteY43" fmla="*/ 259533 h 612618"/>
              <a:gd name="connsiteX44" fmla="*/ 365157 w 1023042"/>
              <a:gd name="connsiteY44" fmla="*/ 235390 h 612618"/>
              <a:gd name="connsiteX45" fmla="*/ 356103 w 1023042"/>
              <a:gd name="connsiteY45" fmla="*/ 253497 h 612618"/>
              <a:gd name="connsiteX46" fmla="*/ 356103 w 1023042"/>
              <a:gd name="connsiteY46" fmla="*/ 277639 h 612618"/>
              <a:gd name="connsiteX47" fmla="*/ 356103 w 1023042"/>
              <a:gd name="connsiteY47" fmla="*/ 298764 h 612618"/>
              <a:gd name="connsiteX48" fmla="*/ 334978 w 1023042"/>
              <a:gd name="connsiteY48" fmla="*/ 286693 h 612618"/>
              <a:gd name="connsiteX49" fmla="*/ 316871 w 1023042"/>
              <a:gd name="connsiteY49" fmla="*/ 283675 h 612618"/>
              <a:gd name="connsiteX50" fmla="*/ 277640 w 1023042"/>
              <a:gd name="connsiteY50" fmla="*/ 316871 h 612618"/>
              <a:gd name="connsiteX51" fmla="*/ 262551 w 1023042"/>
              <a:gd name="connsiteY51" fmla="*/ 328942 h 612618"/>
              <a:gd name="connsiteX52" fmla="*/ 229355 w 1023042"/>
              <a:gd name="connsiteY52" fmla="*/ 334978 h 612618"/>
              <a:gd name="connsiteX53" fmla="*/ 211248 w 1023042"/>
              <a:gd name="connsiteY53" fmla="*/ 316871 h 612618"/>
              <a:gd name="connsiteX54" fmla="*/ 196158 w 1023042"/>
              <a:gd name="connsiteY54" fmla="*/ 310836 h 612618"/>
              <a:gd name="connsiteX55" fmla="*/ 132784 w 1023042"/>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41560 w 1032573"/>
              <a:gd name="connsiteY17" fmla="*/ 356103 h 612618"/>
              <a:gd name="connsiteX18" fmla="*/ 962685 w 1032573"/>
              <a:gd name="connsiteY18" fmla="*/ 301782 h 612618"/>
              <a:gd name="connsiteX19" fmla="*/ 989846 w 1032573"/>
              <a:gd name="connsiteY19" fmla="*/ 274622 h 612618"/>
              <a:gd name="connsiteX20" fmla="*/ 1032573 w 1032573"/>
              <a:gd name="connsiteY20" fmla="*/ 255709 h 612618"/>
              <a:gd name="connsiteX21" fmla="*/ 1010970 w 1032573"/>
              <a:gd name="connsiteY21" fmla="*/ 190123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88475 w 1032573"/>
              <a:gd name="connsiteY35" fmla="*/ 60356 h 612618"/>
              <a:gd name="connsiteX36" fmla="*/ 591493 w 1032573"/>
              <a:gd name="connsiteY36" fmla="*/ 84499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41560 w 1032573"/>
              <a:gd name="connsiteY17" fmla="*/ 356103 h 612618"/>
              <a:gd name="connsiteX18" fmla="*/ 962685 w 1032573"/>
              <a:gd name="connsiteY18" fmla="*/ 301782 h 612618"/>
              <a:gd name="connsiteX19" fmla="*/ 999378 w 1032573"/>
              <a:gd name="connsiteY19" fmla="*/ 281763 h 612618"/>
              <a:gd name="connsiteX20" fmla="*/ 1032573 w 1032573"/>
              <a:gd name="connsiteY20" fmla="*/ 255709 h 612618"/>
              <a:gd name="connsiteX21" fmla="*/ 1010970 w 1032573"/>
              <a:gd name="connsiteY21" fmla="*/ 190123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88475 w 1032573"/>
              <a:gd name="connsiteY35" fmla="*/ 60356 h 612618"/>
              <a:gd name="connsiteX36" fmla="*/ 591493 w 1032573"/>
              <a:gd name="connsiteY36" fmla="*/ 84499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41560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0970 w 1032573"/>
              <a:gd name="connsiteY21" fmla="*/ 190123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88475 w 1032573"/>
              <a:gd name="connsiteY35" fmla="*/ 60356 h 612618"/>
              <a:gd name="connsiteX36" fmla="*/ 591493 w 1032573"/>
              <a:gd name="connsiteY36" fmla="*/ 84499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41560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88475 w 1032573"/>
              <a:gd name="connsiteY35" fmla="*/ 60356 h 612618"/>
              <a:gd name="connsiteX36" fmla="*/ 591493 w 1032573"/>
              <a:gd name="connsiteY36" fmla="*/ 84499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88475 w 1032573"/>
              <a:gd name="connsiteY35" fmla="*/ 60356 h 612618"/>
              <a:gd name="connsiteX36" fmla="*/ 591493 w 1032573"/>
              <a:gd name="connsiteY36" fmla="*/ 84499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91493 w 1032573"/>
              <a:gd name="connsiteY36" fmla="*/ 84499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5157 w 1032573"/>
              <a:gd name="connsiteY44" fmla="*/ 235390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2773 w 1032573"/>
              <a:gd name="connsiteY44" fmla="*/ 225867 h 612618"/>
              <a:gd name="connsiteX45" fmla="*/ 356103 w 1032573"/>
              <a:gd name="connsiteY45" fmla="*/ 253497 h 612618"/>
              <a:gd name="connsiteX46" fmla="*/ 356103 w 1032573"/>
              <a:gd name="connsiteY46" fmla="*/ 277639 h 612618"/>
              <a:gd name="connsiteX47" fmla="*/ 356103 w 1032573"/>
              <a:gd name="connsiteY47" fmla="*/ 298764 h 612618"/>
              <a:gd name="connsiteX48" fmla="*/ 334978 w 1032573"/>
              <a:gd name="connsiteY48" fmla="*/ 286693 h 612618"/>
              <a:gd name="connsiteX49" fmla="*/ 316871 w 1032573"/>
              <a:gd name="connsiteY49" fmla="*/ 283675 h 612618"/>
              <a:gd name="connsiteX50" fmla="*/ 277640 w 1032573"/>
              <a:gd name="connsiteY50" fmla="*/ 316871 h 612618"/>
              <a:gd name="connsiteX51" fmla="*/ 262551 w 1032573"/>
              <a:gd name="connsiteY51" fmla="*/ 328942 h 612618"/>
              <a:gd name="connsiteX52" fmla="*/ 229355 w 1032573"/>
              <a:gd name="connsiteY52" fmla="*/ 334978 h 612618"/>
              <a:gd name="connsiteX53" fmla="*/ 211248 w 1032573"/>
              <a:gd name="connsiteY53" fmla="*/ 316871 h 612618"/>
              <a:gd name="connsiteX54" fmla="*/ 196158 w 1032573"/>
              <a:gd name="connsiteY54" fmla="*/ 310836 h 612618"/>
              <a:gd name="connsiteX55" fmla="*/ 132784 w 1032573"/>
              <a:gd name="connsiteY55"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2773 w 1032573"/>
              <a:gd name="connsiteY44" fmla="*/ 225867 h 612618"/>
              <a:gd name="connsiteX45" fmla="*/ 356103 w 1032573"/>
              <a:gd name="connsiteY45" fmla="*/ 277639 h 612618"/>
              <a:gd name="connsiteX46" fmla="*/ 356103 w 1032573"/>
              <a:gd name="connsiteY46" fmla="*/ 298764 h 612618"/>
              <a:gd name="connsiteX47" fmla="*/ 334978 w 1032573"/>
              <a:gd name="connsiteY47" fmla="*/ 286693 h 612618"/>
              <a:gd name="connsiteX48" fmla="*/ 316871 w 1032573"/>
              <a:gd name="connsiteY48" fmla="*/ 283675 h 612618"/>
              <a:gd name="connsiteX49" fmla="*/ 277640 w 1032573"/>
              <a:gd name="connsiteY49" fmla="*/ 316871 h 612618"/>
              <a:gd name="connsiteX50" fmla="*/ 262551 w 1032573"/>
              <a:gd name="connsiteY50" fmla="*/ 328942 h 612618"/>
              <a:gd name="connsiteX51" fmla="*/ 229355 w 1032573"/>
              <a:gd name="connsiteY51" fmla="*/ 334978 h 612618"/>
              <a:gd name="connsiteX52" fmla="*/ 211248 w 1032573"/>
              <a:gd name="connsiteY52" fmla="*/ 316871 h 612618"/>
              <a:gd name="connsiteX53" fmla="*/ 196158 w 1032573"/>
              <a:gd name="connsiteY53" fmla="*/ 310836 h 612618"/>
              <a:gd name="connsiteX54" fmla="*/ 132784 w 1032573"/>
              <a:gd name="connsiteY54"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62773 w 1032573"/>
              <a:gd name="connsiteY44" fmla="*/ 225867 h 612618"/>
              <a:gd name="connsiteX45" fmla="*/ 356103 w 1032573"/>
              <a:gd name="connsiteY45" fmla="*/ 298764 h 612618"/>
              <a:gd name="connsiteX46" fmla="*/ 334978 w 1032573"/>
              <a:gd name="connsiteY46" fmla="*/ 286693 h 612618"/>
              <a:gd name="connsiteX47" fmla="*/ 316871 w 1032573"/>
              <a:gd name="connsiteY47" fmla="*/ 283675 h 612618"/>
              <a:gd name="connsiteX48" fmla="*/ 277640 w 1032573"/>
              <a:gd name="connsiteY48" fmla="*/ 316871 h 612618"/>
              <a:gd name="connsiteX49" fmla="*/ 262551 w 1032573"/>
              <a:gd name="connsiteY49" fmla="*/ 328942 h 612618"/>
              <a:gd name="connsiteX50" fmla="*/ 229355 w 1032573"/>
              <a:gd name="connsiteY50" fmla="*/ 334978 h 612618"/>
              <a:gd name="connsiteX51" fmla="*/ 211248 w 1032573"/>
              <a:gd name="connsiteY51" fmla="*/ 316871 h 612618"/>
              <a:gd name="connsiteX52" fmla="*/ 196158 w 1032573"/>
              <a:gd name="connsiteY52" fmla="*/ 310836 h 612618"/>
              <a:gd name="connsiteX53" fmla="*/ 132784 w 1032573"/>
              <a:gd name="connsiteY53"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53242 w 1032573"/>
              <a:gd name="connsiteY44" fmla="*/ 223486 h 612618"/>
              <a:gd name="connsiteX45" fmla="*/ 356103 w 1032573"/>
              <a:gd name="connsiteY45" fmla="*/ 298764 h 612618"/>
              <a:gd name="connsiteX46" fmla="*/ 334978 w 1032573"/>
              <a:gd name="connsiteY46" fmla="*/ 286693 h 612618"/>
              <a:gd name="connsiteX47" fmla="*/ 316871 w 1032573"/>
              <a:gd name="connsiteY47" fmla="*/ 283675 h 612618"/>
              <a:gd name="connsiteX48" fmla="*/ 277640 w 1032573"/>
              <a:gd name="connsiteY48" fmla="*/ 316871 h 612618"/>
              <a:gd name="connsiteX49" fmla="*/ 262551 w 1032573"/>
              <a:gd name="connsiteY49" fmla="*/ 328942 h 612618"/>
              <a:gd name="connsiteX50" fmla="*/ 229355 w 1032573"/>
              <a:gd name="connsiteY50" fmla="*/ 334978 h 612618"/>
              <a:gd name="connsiteX51" fmla="*/ 211248 w 1032573"/>
              <a:gd name="connsiteY51" fmla="*/ 316871 h 612618"/>
              <a:gd name="connsiteX52" fmla="*/ 196158 w 1032573"/>
              <a:gd name="connsiteY52" fmla="*/ 310836 h 612618"/>
              <a:gd name="connsiteX53" fmla="*/ 132784 w 1032573"/>
              <a:gd name="connsiteY53"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53242 w 1032573"/>
              <a:gd name="connsiteY44" fmla="*/ 223486 h 612618"/>
              <a:gd name="connsiteX45" fmla="*/ 356103 w 1032573"/>
              <a:gd name="connsiteY45" fmla="*/ 298764 h 612618"/>
              <a:gd name="connsiteX46" fmla="*/ 334978 w 1032573"/>
              <a:gd name="connsiteY46" fmla="*/ 286693 h 612618"/>
              <a:gd name="connsiteX47" fmla="*/ 316871 w 1032573"/>
              <a:gd name="connsiteY47" fmla="*/ 283675 h 612618"/>
              <a:gd name="connsiteX48" fmla="*/ 277640 w 1032573"/>
              <a:gd name="connsiteY48" fmla="*/ 316871 h 612618"/>
              <a:gd name="connsiteX49" fmla="*/ 262551 w 1032573"/>
              <a:gd name="connsiteY49" fmla="*/ 317039 h 612618"/>
              <a:gd name="connsiteX50" fmla="*/ 229355 w 1032573"/>
              <a:gd name="connsiteY50" fmla="*/ 334978 h 612618"/>
              <a:gd name="connsiteX51" fmla="*/ 211248 w 1032573"/>
              <a:gd name="connsiteY51" fmla="*/ 316871 h 612618"/>
              <a:gd name="connsiteX52" fmla="*/ 196158 w 1032573"/>
              <a:gd name="connsiteY52" fmla="*/ 310836 h 612618"/>
              <a:gd name="connsiteX53" fmla="*/ 132784 w 1032573"/>
              <a:gd name="connsiteY53" fmla="*/ 350067 h 612618"/>
              <a:gd name="connsiteX0" fmla="*/ 132784 w 1032573"/>
              <a:gd name="connsiteY0" fmla="*/ 350067 h 612618"/>
              <a:gd name="connsiteX1" fmla="*/ 141838 w 1032573"/>
              <a:gd name="connsiteY1" fmla="*/ 425513 h 612618"/>
              <a:gd name="connsiteX2" fmla="*/ 93553 w 1032573"/>
              <a:gd name="connsiteY2" fmla="*/ 452673 h 612618"/>
              <a:gd name="connsiteX3" fmla="*/ 90535 w 1032573"/>
              <a:gd name="connsiteY3" fmla="*/ 488887 h 612618"/>
              <a:gd name="connsiteX4" fmla="*/ 90535 w 1032573"/>
              <a:gd name="connsiteY4" fmla="*/ 503976 h 612618"/>
              <a:gd name="connsiteX5" fmla="*/ 0 w 1032573"/>
              <a:gd name="connsiteY5" fmla="*/ 482851 h 612618"/>
              <a:gd name="connsiteX6" fmla="*/ 0 w 1032573"/>
              <a:gd name="connsiteY6" fmla="*/ 570368 h 612618"/>
              <a:gd name="connsiteX7" fmla="*/ 15089 w 1032573"/>
              <a:gd name="connsiteY7" fmla="*/ 612618 h 612618"/>
              <a:gd name="connsiteX8" fmla="*/ 75446 w 1032573"/>
              <a:gd name="connsiteY8" fmla="*/ 609600 h 612618"/>
              <a:gd name="connsiteX9" fmla="*/ 135802 w 1032573"/>
              <a:gd name="connsiteY9" fmla="*/ 597529 h 612618"/>
              <a:gd name="connsiteX10" fmla="*/ 208230 w 1032573"/>
              <a:gd name="connsiteY10" fmla="*/ 564333 h 612618"/>
              <a:gd name="connsiteX11" fmla="*/ 310836 w 1032573"/>
              <a:gd name="connsiteY11" fmla="*/ 549243 h 612618"/>
              <a:gd name="connsiteX12" fmla="*/ 449656 w 1032573"/>
              <a:gd name="connsiteY12" fmla="*/ 522083 h 612618"/>
              <a:gd name="connsiteX13" fmla="*/ 624689 w 1032573"/>
              <a:gd name="connsiteY13" fmla="*/ 488887 h 612618"/>
              <a:gd name="connsiteX14" fmla="*/ 781616 w 1032573"/>
              <a:gd name="connsiteY14" fmla="*/ 464744 h 612618"/>
              <a:gd name="connsiteX15" fmla="*/ 841972 w 1032573"/>
              <a:gd name="connsiteY15" fmla="*/ 446637 h 612618"/>
              <a:gd name="connsiteX16" fmla="*/ 919330 w 1032573"/>
              <a:gd name="connsiteY16" fmla="*/ 406769 h 612618"/>
              <a:gd name="connsiteX17" fmla="*/ 951092 w 1032573"/>
              <a:gd name="connsiteY17" fmla="*/ 356103 h 612618"/>
              <a:gd name="connsiteX18" fmla="*/ 969834 w 1032573"/>
              <a:gd name="connsiteY18" fmla="*/ 308924 h 612618"/>
              <a:gd name="connsiteX19" fmla="*/ 999378 w 1032573"/>
              <a:gd name="connsiteY19" fmla="*/ 281763 h 612618"/>
              <a:gd name="connsiteX20" fmla="*/ 1032573 w 1032573"/>
              <a:gd name="connsiteY20" fmla="*/ 255709 h 612618"/>
              <a:gd name="connsiteX21" fmla="*/ 1018118 w 1032573"/>
              <a:gd name="connsiteY21" fmla="*/ 180601 h 612618"/>
              <a:gd name="connsiteX22" fmla="*/ 959667 w 1032573"/>
              <a:gd name="connsiteY22" fmla="*/ 156927 h 612618"/>
              <a:gd name="connsiteX23" fmla="*/ 932507 w 1032573"/>
              <a:gd name="connsiteY23" fmla="*/ 57338 h 612618"/>
              <a:gd name="connsiteX24" fmla="*/ 917418 w 1032573"/>
              <a:gd name="connsiteY24" fmla="*/ 54321 h 612618"/>
              <a:gd name="connsiteX25" fmla="*/ 899311 w 1032573"/>
              <a:gd name="connsiteY25" fmla="*/ 33196 h 612618"/>
              <a:gd name="connsiteX26" fmla="*/ 878186 w 1032573"/>
              <a:gd name="connsiteY26" fmla="*/ 27160 h 612618"/>
              <a:gd name="connsiteX27" fmla="*/ 860079 w 1032573"/>
              <a:gd name="connsiteY27" fmla="*/ 0 h 612618"/>
              <a:gd name="connsiteX28" fmla="*/ 817830 w 1032573"/>
              <a:gd name="connsiteY28" fmla="*/ 21125 h 612618"/>
              <a:gd name="connsiteX29" fmla="*/ 754456 w 1032573"/>
              <a:gd name="connsiteY29" fmla="*/ 30178 h 612618"/>
              <a:gd name="connsiteX30" fmla="*/ 715224 w 1032573"/>
              <a:gd name="connsiteY30" fmla="*/ 30178 h 612618"/>
              <a:gd name="connsiteX31" fmla="*/ 654867 w 1032573"/>
              <a:gd name="connsiteY31" fmla="*/ 36214 h 612618"/>
              <a:gd name="connsiteX32" fmla="*/ 618654 w 1032573"/>
              <a:gd name="connsiteY32" fmla="*/ 18107 h 612618"/>
              <a:gd name="connsiteX33" fmla="*/ 582440 w 1032573"/>
              <a:gd name="connsiteY33" fmla="*/ 6036 h 612618"/>
              <a:gd name="connsiteX34" fmla="*/ 561315 w 1032573"/>
              <a:gd name="connsiteY34" fmla="*/ 27160 h 612618"/>
              <a:gd name="connsiteX35" fmla="*/ 576561 w 1032573"/>
              <a:gd name="connsiteY35" fmla="*/ 60356 h 612618"/>
              <a:gd name="connsiteX36" fmla="*/ 579579 w 1032573"/>
              <a:gd name="connsiteY36" fmla="*/ 79738 h 612618"/>
              <a:gd name="connsiteX37" fmla="*/ 546226 w 1032573"/>
              <a:gd name="connsiteY37" fmla="*/ 96570 h 612618"/>
              <a:gd name="connsiteX38" fmla="*/ 513030 w 1032573"/>
              <a:gd name="connsiteY38" fmla="*/ 108641 h 612618"/>
              <a:gd name="connsiteX39" fmla="*/ 459502 w 1032573"/>
              <a:gd name="connsiteY39" fmla="*/ 112933 h 612618"/>
              <a:gd name="connsiteX40" fmla="*/ 464267 w 1032573"/>
              <a:gd name="connsiteY40" fmla="*/ 181069 h 612618"/>
              <a:gd name="connsiteX41" fmla="*/ 437584 w 1032573"/>
              <a:gd name="connsiteY41" fmla="*/ 214265 h 612618"/>
              <a:gd name="connsiteX42" fmla="*/ 416459 w 1032573"/>
              <a:gd name="connsiteY42" fmla="*/ 247461 h 612618"/>
              <a:gd name="connsiteX43" fmla="*/ 392317 w 1032573"/>
              <a:gd name="connsiteY43" fmla="*/ 259533 h 612618"/>
              <a:gd name="connsiteX44" fmla="*/ 353242 w 1032573"/>
              <a:gd name="connsiteY44" fmla="*/ 223486 h 612618"/>
              <a:gd name="connsiteX45" fmla="*/ 356103 w 1032573"/>
              <a:gd name="connsiteY45" fmla="*/ 298764 h 612618"/>
              <a:gd name="connsiteX46" fmla="*/ 334978 w 1032573"/>
              <a:gd name="connsiteY46" fmla="*/ 286693 h 612618"/>
              <a:gd name="connsiteX47" fmla="*/ 316871 w 1032573"/>
              <a:gd name="connsiteY47" fmla="*/ 283675 h 612618"/>
              <a:gd name="connsiteX48" fmla="*/ 277640 w 1032573"/>
              <a:gd name="connsiteY48" fmla="*/ 302586 h 612618"/>
              <a:gd name="connsiteX49" fmla="*/ 262551 w 1032573"/>
              <a:gd name="connsiteY49" fmla="*/ 317039 h 612618"/>
              <a:gd name="connsiteX50" fmla="*/ 229355 w 1032573"/>
              <a:gd name="connsiteY50" fmla="*/ 334978 h 612618"/>
              <a:gd name="connsiteX51" fmla="*/ 211248 w 1032573"/>
              <a:gd name="connsiteY51" fmla="*/ 316871 h 612618"/>
              <a:gd name="connsiteX52" fmla="*/ 196158 w 1032573"/>
              <a:gd name="connsiteY52" fmla="*/ 310836 h 612618"/>
              <a:gd name="connsiteX53" fmla="*/ 132784 w 1032573"/>
              <a:gd name="connsiteY53" fmla="*/ 350067 h 61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032573" h="612618">
                <a:moveTo>
                  <a:pt x="132784" y="350067"/>
                </a:moveTo>
                <a:lnTo>
                  <a:pt x="141838" y="425513"/>
                </a:lnTo>
                <a:lnTo>
                  <a:pt x="93553" y="452673"/>
                </a:lnTo>
                <a:lnTo>
                  <a:pt x="90535" y="488887"/>
                </a:lnTo>
                <a:lnTo>
                  <a:pt x="90535" y="503976"/>
                </a:lnTo>
                <a:lnTo>
                  <a:pt x="0" y="482851"/>
                </a:lnTo>
                <a:lnTo>
                  <a:pt x="0" y="570368"/>
                </a:lnTo>
                <a:lnTo>
                  <a:pt x="15089" y="612618"/>
                </a:lnTo>
                <a:lnTo>
                  <a:pt x="75446" y="609600"/>
                </a:lnTo>
                <a:lnTo>
                  <a:pt x="135802" y="597529"/>
                </a:lnTo>
                <a:lnTo>
                  <a:pt x="208230" y="564333"/>
                </a:lnTo>
                <a:lnTo>
                  <a:pt x="310836" y="549243"/>
                </a:lnTo>
                <a:lnTo>
                  <a:pt x="449656" y="522083"/>
                </a:lnTo>
                <a:lnTo>
                  <a:pt x="624689" y="488887"/>
                </a:lnTo>
                <a:lnTo>
                  <a:pt x="781616" y="464744"/>
                </a:lnTo>
                <a:lnTo>
                  <a:pt x="841972" y="446637"/>
                </a:lnTo>
                <a:lnTo>
                  <a:pt x="919330" y="406769"/>
                </a:lnTo>
                <a:lnTo>
                  <a:pt x="951092" y="356103"/>
                </a:lnTo>
                <a:lnTo>
                  <a:pt x="969834" y="308924"/>
                </a:lnTo>
                <a:lnTo>
                  <a:pt x="999378" y="281763"/>
                </a:lnTo>
                <a:lnTo>
                  <a:pt x="1032573" y="255709"/>
                </a:lnTo>
                <a:lnTo>
                  <a:pt x="1018118" y="180601"/>
                </a:lnTo>
                <a:lnTo>
                  <a:pt x="959667" y="156927"/>
                </a:lnTo>
                <a:lnTo>
                  <a:pt x="932507" y="57338"/>
                </a:lnTo>
                <a:lnTo>
                  <a:pt x="917418" y="54321"/>
                </a:lnTo>
                <a:lnTo>
                  <a:pt x="899311" y="33196"/>
                </a:lnTo>
                <a:lnTo>
                  <a:pt x="878186" y="27160"/>
                </a:lnTo>
                <a:lnTo>
                  <a:pt x="860079" y="0"/>
                </a:lnTo>
                <a:lnTo>
                  <a:pt x="817830" y="21125"/>
                </a:lnTo>
                <a:lnTo>
                  <a:pt x="754456" y="30178"/>
                </a:lnTo>
                <a:lnTo>
                  <a:pt x="715224" y="30178"/>
                </a:lnTo>
                <a:lnTo>
                  <a:pt x="654867" y="36214"/>
                </a:lnTo>
                <a:lnTo>
                  <a:pt x="618654" y="18107"/>
                </a:lnTo>
                <a:lnTo>
                  <a:pt x="582440" y="6036"/>
                </a:lnTo>
                <a:lnTo>
                  <a:pt x="561315" y="27160"/>
                </a:lnTo>
                <a:lnTo>
                  <a:pt x="576561" y="60356"/>
                </a:lnTo>
                <a:lnTo>
                  <a:pt x="579579" y="79738"/>
                </a:lnTo>
                <a:lnTo>
                  <a:pt x="546226" y="96570"/>
                </a:lnTo>
                <a:lnTo>
                  <a:pt x="513030" y="108641"/>
                </a:lnTo>
                <a:lnTo>
                  <a:pt x="459502" y="112933"/>
                </a:lnTo>
                <a:lnTo>
                  <a:pt x="464267" y="181069"/>
                </a:lnTo>
                <a:lnTo>
                  <a:pt x="437584" y="214265"/>
                </a:lnTo>
                <a:lnTo>
                  <a:pt x="416459" y="247461"/>
                </a:lnTo>
                <a:lnTo>
                  <a:pt x="392317" y="259533"/>
                </a:lnTo>
                <a:lnTo>
                  <a:pt x="353242" y="223486"/>
                </a:lnTo>
                <a:lnTo>
                  <a:pt x="356103" y="298764"/>
                </a:lnTo>
                <a:lnTo>
                  <a:pt x="334978" y="286693"/>
                </a:lnTo>
                <a:lnTo>
                  <a:pt x="316871" y="283675"/>
                </a:lnTo>
                <a:lnTo>
                  <a:pt x="277640" y="302586"/>
                </a:lnTo>
                <a:lnTo>
                  <a:pt x="262551" y="317039"/>
                </a:lnTo>
                <a:lnTo>
                  <a:pt x="229355" y="334978"/>
                </a:lnTo>
                <a:lnTo>
                  <a:pt x="211248" y="316871"/>
                </a:lnTo>
                <a:lnTo>
                  <a:pt x="196158" y="310836"/>
                </a:lnTo>
                <a:lnTo>
                  <a:pt x="132784" y="350067"/>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1" name="Freeform 30"/>
          <p:cNvSpPr/>
          <p:nvPr/>
        </p:nvSpPr>
        <p:spPr>
          <a:xfrm>
            <a:off x="5756275" y="3594100"/>
            <a:ext cx="1308100" cy="612775"/>
          </a:xfrm>
          <a:custGeom>
            <a:avLst/>
            <a:gdLst>
              <a:gd name="connsiteX0" fmla="*/ 129766 w 1273521"/>
              <a:gd name="connsiteY0" fmla="*/ 238408 h 585458"/>
              <a:gd name="connsiteX1" fmla="*/ 63374 w 1273521"/>
              <a:gd name="connsiteY1" fmla="*/ 331961 h 585458"/>
              <a:gd name="connsiteX2" fmla="*/ 63374 w 1273521"/>
              <a:gd name="connsiteY2" fmla="*/ 368174 h 585458"/>
              <a:gd name="connsiteX3" fmla="*/ 33196 w 1273521"/>
              <a:gd name="connsiteY3" fmla="*/ 452673 h 585458"/>
              <a:gd name="connsiteX4" fmla="*/ 33196 w 1273521"/>
              <a:gd name="connsiteY4" fmla="*/ 488887 h 585458"/>
              <a:gd name="connsiteX5" fmla="*/ 6036 w 1273521"/>
              <a:gd name="connsiteY5" fmla="*/ 525101 h 585458"/>
              <a:gd name="connsiteX6" fmla="*/ 6036 w 1273521"/>
              <a:gd name="connsiteY6" fmla="*/ 555279 h 585458"/>
              <a:gd name="connsiteX7" fmla="*/ 0 w 1273521"/>
              <a:gd name="connsiteY7" fmla="*/ 585458 h 585458"/>
              <a:gd name="connsiteX8" fmla="*/ 283675 w 1273521"/>
              <a:gd name="connsiteY8" fmla="*/ 540190 h 585458"/>
              <a:gd name="connsiteX9" fmla="*/ 328942 w 1273521"/>
              <a:gd name="connsiteY9" fmla="*/ 549244 h 585458"/>
              <a:gd name="connsiteX10" fmla="*/ 334978 w 1273521"/>
              <a:gd name="connsiteY10" fmla="*/ 531137 h 585458"/>
              <a:gd name="connsiteX11" fmla="*/ 365156 w 1273521"/>
              <a:gd name="connsiteY11" fmla="*/ 525101 h 585458"/>
              <a:gd name="connsiteX12" fmla="*/ 419477 w 1273521"/>
              <a:gd name="connsiteY12" fmla="*/ 497941 h 585458"/>
              <a:gd name="connsiteX13" fmla="*/ 452673 w 1273521"/>
              <a:gd name="connsiteY13" fmla="*/ 516048 h 585458"/>
              <a:gd name="connsiteX14" fmla="*/ 932507 w 1273521"/>
              <a:gd name="connsiteY14" fmla="*/ 413442 h 585458"/>
              <a:gd name="connsiteX15" fmla="*/ 905346 w 1273521"/>
              <a:gd name="connsiteY15" fmla="*/ 371192 h 585458"/>
              <a:gd name="connsiteX16" fmla="*/ 941560 w 1273521"/>
              <a:gd name="connsiteY16" fmla="*/ 344032 h 585458"/>
              <a:gd name="connsiteX17" fmla="*/ 956649 w 1273521"/>
              <a:gd name="connsiteY17" fmla="*/ 307818 h 585458"/>
              <a:gd name="connsiteX18" fmla="*/ 1017006 w 1273521"/>
              <a:gd name="connsiteY18" fmla="*/ 250479 h 585458"/>
              <a:gd name="connsiteX19" fmla="*/ 1068309 w 1273521"/>
              <a:gd name="connsiteY19" fmla="*/ 220301 h 585458"/>
              <a:gd name="connsiteX20" fmla="*/ 1101505 w 1273521"/>
              <a:gd name="connsiteY20" fmla="*/ 187105 h 585458"/>
              <a:gd name="connsiteX21" fmla="*/ 1122630 w 1273521"/>
              <a:gd name="connsiteY21" fmla="*/ 144856 h 585458"/>
              <a:gd name="connsiteX22" fmla="*/ 1167897 w 1273521"/>
              <a:gd name="connsiteY22" fmla="*/ 141838 h 585458"/>
              <a:gd name="connsiteX23" fmla="*/ 1192040 w 1273521"/>
              <a:gd name="connsiteY23" fmla="*/ 108642 h 585458"/>
              <a:gd name="connsiteX24" fmla="*/ 1207129 w 1273521"/>
              <a:gd name="connsiteY24" fmla="*/ 90535 h 585458"/>
              <a:gd name="connsiteX25" fmla="*/ 1240325 w 1273521"/>
              <a:gd name="connsiteY25" fmla="*/ 96570 h 585458"/>
              <a:gd name="connsiteX26" fmla="*/ 1270503 w 1273521"/>
              <a:gd name="connsiteY26" fmla="*/ 57339 h 585458"/>
              <a:gd name="connsiteX27" fmla="*/ 1273521 w 1273521"/>
              <a:gd name="connsiteY27" fmla="*/ 0 h 585458"/>
              <a:gd name="connsiteX28" fmla="*/ 980792 w 1273521"/>
              <a:gd name="connsiteY28" fmla="*/ 78463 h 585458"/>
              <a:gd name="connsiteX29" fmla="*/ 334978 w 1273521"/>
              <a:gd name="connsiteY29" fmla="*/ 199176 h 585458"/>
              <a:gd name="connsiteX30" fmla="*/ 274622 w 1273521"/>
              <a:gd name="connsiteY30" fmla="*/ 235390 h 585458"/>
              <a:gd name="connsiteX31" fmla="*/ 235390 w 1273521"/>
              <a:gd name="connsiteY31" fmla="*/ 238408 h 585458"/>
              <a:gd name="connsiteX32" fmla="*/ 129766 w 1273521"/>
              <a:gd name="connsiteY32" fmla="*/ 238408 h 585458"/>
              <a:gd name="connsiteX0" fmla="*/ 129766 w 1278631"/>
              <a:gd name="connsiteY0" fmla="*/ 252687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9477 w 1278631"/>
              <a:gd name="connsiteY12" fmla="*/ 512220 h 599737"/>
              <a:gd name="connsiteX13" fmla="*/ 452673 w 1278631"/>
              <a:gd name="connsiteY13" fmla="*/ 530327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101505 w 1278631"/>
              <a:gd name="connsiteY20" fmla="*/ 201384 h 599737"/>
              <a:gd name="connsiteX21" fmla="*/ 1122630 w 1278631"/>
              <a:gd name="connsiteY21" fmla="*/ 15913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129766 w 1278631"/>
              <a:gd name="connsiteY32" fmla="*/ 252687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9477 w 1278631"/>
              <a:gd name="connsiteY12" fmla="*/ 512220 h 599737"/>
              <a:gd name="connsiteX13" fmla="*/ 452673 w 1278631"/>
              <a:gd name="connsiteY13" fmla="*/ 530327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101505 w 1278631"/>
              <a:gd name="connsiteY20" fmla="*/ 201384 h 599737"/>
              <a:gd name="connsiteX21" fmla="*/ 1122630 w 1278631"/>
              <a:gd name="connsiteY21" fmla="*/ 15913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9477 w 1278631"/>
              <a:gd name="connsiteY12" fmla="*/ 512220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101505 w 1278631"/>
              <a:gd name="connsiteY20" fmla="*/ 201384 h 599737"/>
              <a:gd name="connsiteX21" fmla="*/ 1122630 w 1278631"/>
              <a:gd name="connsiteY21" fmla="*/ 15913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2445 w 1278631"/>
              <a:gd name="connsiteY12" fmla="*/ 511932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101505 w 1278631"/>
              <a:gd name="connsiteY20" fmla="*/ 201384 h 599737"/>
              <a:gd name="connsiteX21" fmla="*/ 1122630 w 1278631"/>
              <a:gd name="connsiteY21" fmla="*/ 15913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4939 w 1278631"/>
              <a:gd name="connsiteY12" fmla="*/ 521164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101505 w 1278631"/>
              <a:gd name="connsiteY20" fmla="*/ 201384 h 599737"/>
              <a:gd name="connsiteX21" fmla="*/ 1122630 w 1278631"/>
              <a:gd name="connsiteY21" fmla="*/ 15913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4939 w 1278631"/>
              <a:gd name="connsiteY12" fmla="*/ 521164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101505 w 1278631"/>
              <a:gd name="connsiteY20" fmla="*/ 201384 h 599737"/>
              <a:gd name="connsiteX21" fmla="*/ 1141254 w 1278631"/>
              <a:gd name="connsiteY21" fmla="*/ 17076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4939 w 1278631"/>
              <a:gd name="connsiteY12" fmla="*/ 521164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099176 w 1278631"/>
              <a:gd name="connsiteY20" fmla="*/ 173472 h 599737"/>
              <a:gd name="connsiteX21" fmla="*/ 1141254 w 1278631"/>
              <a:gd name="connsiteY21" fmla="*/ 170765 h 599737"/>
              <a:gd name="connsiteX22" fmla="*/ 1167897 w 1278631"/>
              <a:gd name="connsiteY22" fmla="*/ 156117 h 599737"/>
              <a:gd name="connsiteX23" fmla="*/ 1192040 w 1278631"/>
              <a:gd name="connsiteY23" fmla="*/ 122921 h 599737"/>
              <a:gd name="connsiteX24" fmla="*/ 1207129 w 1278631"/>
              <a:gd name="connsiteY24" fmla="*/ 104814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4939 w 1278631"/>
              <a:gd name="connsiteY12" fmla="*/ 521164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099176 w 1278631"/>
              <a:gd name="connsiteY20" fmla="*/ 173472 h 599737"/>
              <a:gd name="connsiteX21" fmla="*/ 1141254 w 1278631"/>
              <a:gd name="connsiteY21" fmla="*/ 170765 h 599737"/>
              <a:gd name="connsiteX22" fmla="*/ 1167897 w 1278631"/>
              <a:gd name="connsiteY22" fmla="*/ 156117 h 599737"/>
              <a:gd name="connsiteX23" fmla="*/ 1192040 w 1278631"/>
              <a:gd name="connsiteY23" fmla="*/ 122921 h 599737"/>
              <a:gd name="connsiteX24" fmla="*/ 1211785 w 1278631"/>
              <a:gd name="connsiteY24" fmla="*/ 123423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 name="connsiteX0" fmla="*/ 98837 w 1278631"/>
              <a:gd name="connsiteY0" fmla="*/ 262065 h 599737"/>
              <a:gd name="connsiteX1" fmla="*/ 63374 w 1278631"/>
              <a:gd name="connsiteY1" fmla="*/ 346240 h 599737"/>
              <a:gd name="connsiteX2" fmla="*/ 63374 w 1278631"/>
              <a:gd name="connsiteY2" fmla="*/ 382453 h 599737"/>
              <a:gd name="connsiteX3" fmla="*/ 33196 w 1278631"/>
              <a:gd name="connsiteY3" fmla="*/ 466952 h 599737"/>
              <a:gd name="connsiteX4" fmla="*/ 33196 w 1278631"/>
              <a:gd name="connsiteY4" fmla="*/ 503166 h 599737"/>
              <a:gd name="connsiteX5" fmla="*/ 6036 w 1278631"/>
              <a:gd name="connsiteY5" fmla="*/ 539380 h 599737"/>
              <a:gd name="connsiteX6" fmla="*/ 6036 w 1278631"/>
              <a:gd name="connsiteY6" fmla="*/ 569558 h 599737"/>
              <a:gd name="connsiteX7" fmla="*/ 0 w 1278631"/>
              <a:gd name="connsiteY7" fmla="*/ 599737 h 599737"/>
              <a:gd name="connsiteX8" fmla="*/ 283675 w 1278631"/>
              <a:gd name="connsiteY8" fmla="*/ 554469 h 599737"/>
              <a:gd name="connsiteX9" fmla="*/ 328942 w 1278631"/>
              <a:gd name="connsiteY9" fmla="*/ 563523 h 599737"/>
              <a:gd name="connsiteX10" fmla="*/ 334978 w 1278631"/>
              <a:gd name="connsiteY10" fmla="*/ 545416 h 599737"/>
              <a:gd name="connsiteX11" fmla="*/ 365156 w 1278631"/>
              <a:gd name="connsiteY11" fmla="*/ 539380 h 599737"/>
              <a:gd name="connsiteX12" fmla="*/ 414939 w 1278631"/>
              <a:gd name="connsiteY12" fmla="*/ 521164 h 599737"/>
              <a:gd name="connsiteX13" fmla="*/ 443268 w 1278631"/>
              <a:gd name="connsiteY13" fmla="*/ 539549 h 599737"/>
              <a:gd name="connsiteX14" fmla="*/ 932507 w 1278631"/>
              <a:gd name="connsiteY14" fmla="*/ 427721 h 599737"/>
              <a:gd name="connsiteX15" fmla="*/ 905346 w 1278631"/>
              <a:gd name="connsiteY15" fmla="*/ 385471 h 599737"/>
              <a:gd name="connsiteX16" fmla="*/ 941560 w 1278631"/>
              <a:gd name="connsiteY16" fmla="*/ 358311 h 599737"/>
              <a:gd name="connsiteX17" fmla="*/ 956649 w 1278631"/>
              <a:gd name="connsiteY17" fmla="*/ 322097 h 599737"/>
              <a:gd name="connsiteX18" fmla="*/ 1017006 w 1278631"/>
              <a:gd name="connsiteY18" fmla="*/ 264758 h 599737"/>
              <a:gd name="connsiteX19" fmla="*/ 1068309 w 1278631"/>
              <a:gd name="connsiteY19" fmla="*/ 234580 h 599737"/>
              <a:gd name="connsiteX20" fmla="*/ 1099176 w 1278631"/>
              <a:gd name="connsiteY20" fmla="*/ 173472 h 599737"/>
              <a:gd name="connsiteX21" fmla="*/ 1141254 w 1278631"/>
              <a:gd name="connsiteY21" fmla="*/ 170765 h 599737"/>
              <a:gd name="connsiteX22" fmla="*/ 1177209 w 1278631"/>
              <a:gd name="connsiteY22" fmla="*/ 135183 h 599737"/>
              <a:gd name="connsiteX23" fmla="*/ 1192040 w 1278631"/>
              <a:gd name="connsiteY23" fmla="*/ 122921 h 599737"/>
              <a:gd name="connsiteX24" fmla="*/ 1211785 w 1278631"/>
              <a:gd name="connsiteY24" fmla="*/ 123423 h 599737"/>
              <a:gd name="connsiteX25" fmla="*/ 1240325 w 1278631"/>
              <a:gd name="connsiteY25" fmla="*/ 110849 h 599737"/>
              <a:gd name="connsiteX26" fmla="*/ 1270503 w 1278631"/>
              <a:gd name="connsiteY26" fmla="*/ 71618 h 599737"/>
              <a:gd name="connsiteX27" fmla="*/ 1278631 w 1278631"/>
              <a:gd name="connsiteY27" fmla="*/ 0 h 599737"/>
              <a:gd name="connsiteX28" fmla="*/ 980792 w 1278631"/>
              <a:gd name="connsiteY28" fmla="*/ 92742 h 599737"/>
              <a:gd name="connsiteX29" fmla="*/ 334978 w 1278631"/>
              <a:gd name="connsiteY29" fmla="*/ 213455 h 599737"/>
              <a:gd name="connsiteX30" fmla="*/ 274622 w 1278631"/>
              <a:gd name="connsiteY30" fmla="*/ 249669 h 599737"/>
              <a:gd name="connsiteX31" fmla="*/ 235390 w 1278631"/>
              <a:gd name="connsiteY31" fmla="*/ 252687 h 599737"/>
              <a:gd name="connsiteX32" fmla="*/ 98837 w 1278631"/>
              <a:gd name="connsiteY32" fmla="*/ 262065 h 599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78631" h="599737">
                <a:moveTo>
                  <a:pt x="98837" y="262065"/>
                </a:moveTo>
                <a:lnTo>
                  <a:pt x="63374" y="346240"/>
                </a:lnTo>
                <a:lnTo>
                  <a:pt x="63374" y="382453"/>
                </a:lnTo>
                <a:lnTo>
                  <a:pt x="33196" y="466952"/>
                </a:lnTo>
                <a:lnTo>
                  <a:pt x="33196" y="503166"/>
                </a:lnTo>
                <a:lnTo>
                  <a:pt x="6036" y="539380"/>
                </a:lnTo>
                <a:lnTo>
                  <a:pt x="6036" y="569558"/>
                </a:lnTo>
                <a:lnTo>
                  <a:pt x="0" y="599737"/>
                </a:lnTo>
                <a:lnTo>
                  <a:pt x="283675" y="554469"/>
                </a:lnTo>
                <a:lnTo>
                  <a:pt x="328942" y="563523"/>
                </a:lnTo>
                <a:lnTo>
                  <a:pt x="334978" y="545416"/>
                </a:lnTo>
                <a:lnTo>
                  <a:pt x="365156" y="539380"/>
                </a:lnTo>
                <a:lnTo>
                  <a:pt x="414939" y="521164"/>
                </a:lnTo>
                <a:lnTo>
                  <a:pt x="443268" y="539549"/>
                </a:lnTo>
                <a:lnTo>
                  <a:pt x="932507" y="427721"/>
                </a:lnTo>
                <a:lnTo>
                  <a:pt x="905346" y="385471"/>
                </a:lnTo>
                <a:lnTo>
                  <a:pt x="941560" y="358311"/>
                </a:lnTo>
                <a:lnTo>
                  <a:pt x="956649" y="322097"/>
                </a:lnTo>
                <a:lnTo>
                  <a:pt x="1017006" y="264758"/>
                </a:lnTo>
                <a:lnTo>
                  <a:pt x="1068309" y="234580"/>
                </a:lnTo>
                <a:lnTo>
                  <a:pt x="1099176" y="173472"/>
                </a:lnTo>
                <a:lnTo>
                  <a:pt x="1141254" y="170765"/>
                </a:lnTo>
                <a:lnTo>
                  <a:pt x="1177209" y="135183"/>
                </a:lnTo>
                <a:lnTo>
                  <a:pt x="1192040" y="122921"/>
                </a:lnTo>
                <a:lnTo>
                  <a:pt x="1211785" y="123423"/>
                </a:lnTo>
                <a:lnTo>
                  <a:pt x="1240325" y="110849"/>
                </a:lnTo>
                <a:lnTo>
                  <a:pt x="1270503" y="71618"/>
                </a:lnTo>
                <a:lnTo>
                  <a:pt x="1278631" y="0"/>
                </a:lnTo>
                <a:lnTo>
                  <a:pt x="980792" y="92742"/>
                </a:lnTo>
                <a:lnTo>
                  <a:pt x="334978" y="213455"/>
                </a:lnTo>
                <a:lnTo>
                  <a:pt x="274622" y="249669"/>
                </a:lnTo>
                <a:lnTo>
                  <a:pt x="235390" y="252687"/>
                </a:lnTo>
                <a:lnTo>
                  <a:pt x="98837" y="262065"/>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dirty="0">
              <a:solidFill>
                <a:schemeClr val="bg1"/>
              </a:solidFill>
              <a:ea typeface="ＭＳ Ｐゴシック" charset="-128"/>
            </a:endParaRPr>
          </a:p>
        </p:txBody>
      </p:sp>
      <p:sp>
        <p:nvSpPr>
          <p:cNvPr id="32" name="Freeform 31"/>
          <p:cNvSpPr/>
          <p:nvPr/>
        </p:nvSpPr>
        <p:spPr>
          <a:xfrm>
            <a:off x="5984875" y="2760663"/>
            <a:ext cx="496888" cy="833437"/>
          </a:xfrm>
          <a:custGeom>
            <a:avLst/>
            <a:gdLst>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84499 w 497940"/>
              <a:gd name="connsiteY4" fmla="*/ 633742 h 832919"/>
              <a:gd name="connsiteX5" fmla="*/ 87516 w 497940"/>
              <a:gd name="connsiteY5" fmla="*/ 672974 h 832919"/>
              <a:gd name="connsiteX6" fmla="*/ 87516 w 497940"/>
              <a:gd name="connsiteY6" fmla="*/ 672974 h 832919"/>
              <a:gd name="connsiteX7" fmla="*/ 75445 w 497940"/>
              <a:gd name="connsiteY7" fmla="*/ 715224 h 832919"/>
              <a:gd name="connsiteX8" fmla="*/ 42249 w 497940"/>
              <a:gd name="connsiteY8" fmla="*/ 751438 h 832919"/>
              <a:gd name="connsiteX9" fmla="*/ 60356 w 497940"/>
              <a:gd name="connsiteY9" fmla="*/ 763509 h 832919"/>
              <a:gd name="connsiteX10" fmla="*/ 51303 w 497940"/>
              <a:gd name="connsiteY10" fmla="*/ 820847 h 832919"/>
              <a:gd name="connsiteX11" fmla="*/ 48285 w 497940"/>
              <a:gd name="connsiteY11" fmla="*/ 832919 h 832919"/>
              <a:gd name="connsiteX12" fmla="*/ 108641 w 497940"/>
              <a:gd name="connsiteY12" fmla="*/ 808776 h 832919"/>
              <a:gd name="connsiteX13" fmla="*/ 135802 w 497940"/>
              <a:gd name="connsiteY13" fmla="*/ 826883 h 832919"/>
              <a:gd name="connsiteX14" fmla="*/ 214265 w 497940"/>
              <a:gd name="connsiteY14" fmla="*/ 790669 h 832919"/>
              <a:gd name="connsiteX15" fmla="*/ 229354 w 497940"/>
              <a:gd name="connsiteY15" fmla="*/ 772562 h 832919"/>
              <a:gd name="connsiteX16" fmla="*/ 262550 w 497940"/>
              <a:gd name="connsiteY16" fmla="*/ 790669 h 832919"/>
              <a:gd name="connsiteX17" fmla="*/ 262550 w 497940"/>
              <a:gd name="connsiteY17" fmla="*/ 736348 h 832919"/>
              <a:gd name="connsiteX18" fmla="*/ 265568 w 497940"/>
              <a:gd name="connsiteY18" fmla="*/ 727295 h 832919"/>
              <a:gd name="connsiteX19" fmla="*/ 298764 w 497940"/>
              <a:gd name="connsiteY19" fmla="*/ 748420 h 832919"/>
              <a:gd name="connsiteX20" fmla="*/ 310835 w 497940"/>
              <a:gd name="connsiteY20" fmla="*/ 748420 h 832919"/>
              <a:gd name="connsiteX21" fmla="*/ 322906 w 497940"/>
              <a:gd name="connsiteY21" fmla="*/ 736348 h 832919"/>
              <a:gd name="connsiteX22" fmla="*/ 368174 w 497940"/>
              <a:gd name="connsiteY22" fmla="*/ 679010 h 832919"/>
              <a:gd name="connsiteX23" fmla="*/ 377227 w 497940"/>
              <a:gd name="connsiteY23" fmla="*/ 603564 h 832919"/>
              <a:gd name="connsiteX24" fmla="*/ 497940 w 497940"/>
              <a:gd name="connsiteY24" fmla="*/ 573386 h 832919"/>
              <a:gd name="connsiteX25" fmla="*/ 476815 w 497940"/>
              <a:gd name="connsiteY25" fmla="*/ 525101 h 832919"/>
              <a:gd name="connsiteX26" fmla="*/ 494922 w 497940"/>
              <a:gd name="connsiteY26" fmla="*/ 494923 h 832919"/>
              <a:gd name="connsiteX27" fmla="*/ 380245 w 497940"/>
              <a:gd name="connsiteY27" fmla="*/ 12071 h 832919"/>
              <a:gd name="connsiteX28" fmla="*/ 368174 w 497940"/>
              <a:gd name="connsiteY28" fmla="*/ 0 h 832919"/>
              <a:gd name="connsiteX29" fmla="*/ 184087 w 497940"/>
              <a:gd name="connsiteY29" fmla="*/ 45267 h 832919"/>
              <a:gd name="connsiteX30" fmla="*/ 126748 w 497940"/>
              <a:gd name="connsiteY30" fmla="*/ 54321 h 832919"/>
              <a:gd name="connsiteX31" fmla="*/ 105623 w 497940"/>
              <a:gd name="connsiteY31" fmla="*/ 51303 h 832919"/>
              <a:gd name="connsiteX32" fmla="*/ 57338 w 497940"/>
              <a:gd name="connsiteY32" fmla="*/ 87517 h 832919"/>
              <a:gd name="connsiteX33" fmla="*/ 0 w 497940"/>
              <a:gd name="connsiteY33" fmla="*/ 102606 h 832919"/>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84499 w 497940"/>
              <a:gd name="connsiteY4" fmla="*/ 633742 h 832919"/>
              <a:gd name="connsiteX5" fmla="*/ 87516 w 497940"/>
              <a:gd name="connsiteY5" fmla="*/ 672974 h 832919"/>
              <a:gd name="connsiteX6" fmla="*/ 87516 w 497940"/>
              <a:gd name="connsiteY6" fmla="*/ 672974 h 832919"/>
              <a:gd name="connsiteX7" fmla="*/ 75445 w 497940"/>
              <a:gd name="connsiteY7" fmla="*/ 715224 h 832919"/>
              <a:gd name="connsiteX8" fmla="*/ 42249 w 497940"/>
              <a:gd name="connsiteY8" fmla="*/ 751438 h 832919"/>
              <a:gd name="connsiteX9" fmla="*/ 60356 w 497940"/>
              <a:gd name="connsiteY9" fmla="*/ 763509 h 832919"/>
              <a:gd name="connsiteX10" fmla="*/ 51303 w 497940"/>
              <a:gd name="connsiteY10" fmla="*/ 820847 h 832919"/>
              <a:gd name="connsiteX11" fmla="*/ 48285 w 497940"/>
              <a:gd name="connsiteY11" fmla="*/ 832919 h 832919"/>
              <a:gd name="connsiteX12" fmla="*/ 108641 w 497940"/>
              <a:gd name="connsiteY12" fmla="*/ 808776 h 832919"/>
              <a:gd name="connsiteX13" fmla="*/ 135802 w 497940"/>
              <a:gd name="connsiteY13" fmla="*/ 826883 h 832919"/>
              <a:gd name="connsiteX14" fmla="*/ 214265 w 497940"/>
              <a:gd name="connsiteY14" fmla="*/ 790669 h 832919"/>
              <a:gd name="connsiteX15" fmla="*/ 229354 w 497940"/>
              <a:gd name="connsiteY15" fmla="*/ 772562 h 832919"/>
              <a:gd name="connsiteX16" fmla="*/ 262550 w 497940"/>
              <a:gd name="connsiteY16" fmla="*/ 790669 h 832919"/>
              <a:gd name="connsiteX17" fmla="*/ 262550 w 497940"/>
              <a:gd name="connsiteY17" fmla="*/ 736348 h 832919"/>
              <a:gd name="connsiteX18" fmla="*/ 265568 w 497940"/>
              <a:gd name="connsiteY18" fmla="*/ 727295 h 832919"/>
              <a:gd name="connsiteX19" fmla="*/ 298764 w 497940"/>
              <a:gd name="connsiteY19" fmla="*/ 748420 h 832919"/>
              <a:gd name="connsiteX20" fmla="*/ 310835 w 497940"/>
              <a:gd name="connsiteY20" fmla="*/ 748420 h 832919"/>
              <a:gd name="connsiteX21" fmla="*/ 322906 w 497940"/>
              <a:gd name="connsiteY21" fmla="*/ 736348 h 832919"/>
              <a:gd name="connsiteX22" fmla="*/ 368174 w 497940"/>
              <a:gd name="connsiteY22" fmla="*/ 679010 h 832919"/>
              <a:gd name="connsiteX23" fmla="*/ 377227 w 497940"/>
              <a:gd name="connsiteY23" fmla="*/ 603564 h 832919"/>
              <a:gd name="connsiteX24" fmla="*/ 393738 w 497940"/>
              <a:gd name="connsiteY24" fmla="*/ 619533 h 832919"/>
              <a:gd name="connsiteX25" fmla="*/ 497940 w 497940"/>
              <a:gd name="connsiteY25" fmla="*/ 573386 h 832919"/>
              <a:gd name="connsiteX26" fmla="*/ 476815 w 497940"/>
              <a:gd name="connsiteY26" fmla="*/ 525101 h 832919"/>
              <a:gd name="connsiteX27" fmla="*/ 494922 w 497940"/>
              <a:gd name="connsiteY27" fmla="*/ 494923 h 832919"/>
              <a:gd name="connsiteX28" fmla="*/ 380245 w 497940"/>
              <a:gd name="connsiteY28" fmla="*/ 12071 h 832919"/>
              <a:gd name="connsiteX29" fmla="*/ 368174 w 497940"/>
              <a:gd name="connsiteY29" fmla="*/ 0 h 832919"/>
              <a:gd name="connsiteX30" fmla="*/ 184087 w 497940"/>
              <a:gd name="connsiteY30" fmla="*/ 45267 h 832919"/>
              <a:gd name="connsiteX31" fmla="*/ 126748 w 497940"/>
              <a:gd name="connsiteY31" fmla="*/ 54321 h 832919"/>
              <a:gd name="connsiteX32" fmla="*/ 105623 w 497940"/>
              <a:gd name="connsiteY32" fmla="*/ 51303 h 832919"/>
              <a:gd name="connsiteX33" fmla="*/ 57338 w 497940"/>
              <a:gd name="connsiteY33" fmla="*/ 87517 h 832919"/>
              <a:gd name="connsiteX34" fmla="*/ 0 w 497940"/>
              <a:gd name="connsiteY34" fmla="*/ 102606 h 832919"/>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84499 w 497940"/>
              <a:gd name="connsiteY4" fmla="*/ 633742 h 832919"/>
              <a:gd name="connsiteX5" fmla="*/ 87516 w 497940"/>
              <a:gd name="connsiteY5" fmla="*/ 672974 h 832919"/>
              <a:gd name="connsiteX6" fmla="*/ 87516 w 497940"/>
              <a:gd name="connsiteY6" fmla="*/ 672974 h 832919"/>
              <a:gd name="connsiteX7" fmla="*/ 63514 w 497940"/>
              <a:gd name="connsiteY7" fmla="*/ 712845 h 832919"/>
              <a:gd name="connsiteX8" fmla="*/ 42249 w 497940"/>
              <a:gd name="connsiteY8" fmla="*/ 751438 h 832919"/>
              <a:gd name="connsiteX9" fmla="*/ 60356 w 497940"/>
              <a:gd name="connsiteY9" fmla="*/ 763509 h 832919"/>
              <a:gd name="connsiteX10" fmla="*/ 51303 w 497940"/>
              <a:gd name="connsiteY10" fmla="*/ 820847 h 832919"/>
              <a:gd name="connsiteX11" fmla="*/ 48285 w 497940"/>
              <a:gd name="connsiteY11" fmla="*/ 832919 h 832919"/>
              <a:gd name="connsiteX12" fmla="*/ 108641 w 497940"/>
              <a:gd name="connsiteY12" fmla="*/ 808776 h 832919"/>
              <a:gd name="connsiteX13" fmla="*/ 135802 w 497940"/>
              <a:gd name="connsiteY13" fmla="*/ 826883 h 832919"/>
              <a:gd name="connsiteX14" fmla="*/ 214265 w 497940"/>
              <a:gd name="connsiteY14" fmla="*/ 790669 h 832919"/>
              <a:gd name="connsiteX15" fmla="*/ 229354 w 497940"/>
              <a:gd name="connsiteY15" fmla="*/ 772562 h 832919"/>
              <a:gd name="connsiteX16" fmla="*/ 262550 w 497940"/>
              <a:gd name="connsiteY16" fmla="*/ 790669 h 832919"/>
              <a:gd name="connsiteX17" fmla="*/ 262550 w 497940"/>
              <a:gd name="connsiteY17" fmla="*/ 736348 h 832919"/>
              <a:gd name="connsiteX18" fmla="*/ 265568 w 497940"/>
              <a:gd name="connsiteY18" fmla="*/ 727295 h 832919"/>
              <a:gd name="connsiteX19" fmla="*/ 298764 w 497940"/>
              <a:gd name="connsiteY19" fmla="*/ 748420 h 832919"/>
              <a:gd name="connsiteX20" fmla="*/ 310835 w 497940"/>
              <a:gd name="connsiteY20" fmla="*/ 748420 h 832919"/>
              <a:gd name="connsiteX21" fmla="*/ 322906 w 497940"/>
              <a:gd name="connsiteY21" fmla="*/ 736348 h 832919"/>
              <a:gd name="connsiteX22" fmla="*/ 368174 w 497940"/>
              <a:gd name="connsiteY22" fmla="*/ 679010 h 832919"/>
              <a:gd name="connsiteX23" fmla="*/ 377227 w 497940"/>
              <a:gd name="connsiteY23" fmla="*/ 603564 h 832919"/>
              <a:gd name="connsiteX24" fmla="*/ 393738 w 497940"/>
              <a:gd name="connsiteY24" fmla="*/ 619533 h 832919"/>
              <a:gd name="connsiteX25" fmla="*/ 497940 w 497940"/>
              <a:gd name="connsiteY25" fmla="*/ 573386 h 832919"/>
              <a:gd name="connsiteX26" fmla="*/ 476815 w 497940"/>
              <a:gd name="connsiteY26" fmla="*/ 525101 h 832919"/>
              <a:gd name="connsiteX27" fmla="*/ 494922 w 497940"/>
              <a:gd name="connsiteY27" fmla="*/ 494923 h 832919"/>
              <a:gd name="connsiteX28" fmla="*/ 380245 w 497940"/>
              <a:gd name="connsiteY28" fmla="*/ 12071 h 832919"/>
              <a:gd name="connsiteX29" fmla="*/ 368174 w 497940"/>
              <a:gd name="connsiteY29" fmla="*/ 0 h 832919"/>
              <a:gd name="connsiteX30" fmla="*/ 184087 w 497940"/>
              <a:gd name="connsiteY30" fmla="*/ 45267 h 832919"/>
              <a:gd name="connsiteX31" fmla="*/ 126748 w 497940"/>
              <a:gd name="connsiteY31" fmla="*/ 54321 h 832919"/>
              <a:gd name="connsiteX32" fmla="*/ 105623 w 497940"/>
              <a:gd name="connsiteY32" fmla="*/ 51303 h 832919"/>
              <a:gd name="connsiteX33" fmla="*/ 57338 w 497940"/>
              <a:gd name="connsiteY33" fmla="*/ 87517 h 832919"/>
              <a:gd name="connsiteX34" fmla="*/ 0 w 497940"/>
              <a:gd name="connsiteY34" fmla="*/ 102606 h 832919"/>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84499 w 497940"/>
              <a:gd name="connsiteY4" fmla="*/ 633742 h 832919"/>
              <a:gd name="connsiteX5" fmla="*/ 87516 w 497940"/>
              <a:gd name="connsiteY5" fmla="*/ 672974 h 832919"/>
              <a:gd name="connsiteX6" fmla="*/ 80358 w 497940"/>
              <a:gd name="connsiteY6" fmla="*/ 672974 h 832919"/>
              <a:gd name="connsiteX7" fmla="*/ 63514 w 497940"/>
              <a:gd name="connsiteY7" fmla="*/ 712845 h 832919"/>
              <a:gd name="connsiteX8" fmla="*/ 42249 w 497940"/>
              <a:gd name="connsiteY8" fmla="*/ 751438 h 832919"/>
              <a:gd name="connsiteX9" fmla="*/ 60356 w 497940"/>
              <a:gd name="connsiteY9" fmla="*/ 763509 h 832919"/>
              <a:gd name="connsiteX10" fmla="*/ 51303 w 497940"/>
              <a:gd name="connsiteY10" fmla="*/ 820847 h 832919"/>
              <a:gd name="connsiteX11" fmla="*/ 48285 w 497940"/>
              <a:gd name="connsiteY11" fmla="*/ 832919 h 832919"/>
              <a:gd name="connsiteX12" fmla="*/ 108641 w 497940"/>
              <a:gd name="connsiteY12" fmla="*/ 808776 h 832919"/>
              <a:gd name="connsiteX13" fmla="*/ 135802 w 497940"/>
              <a:gd name="connsiteY13" fmla="*/ 826883 h 832919"/>
              <a:gd name="connsiteX14" fmla="*/ 214265 w 497940"/>
              <a:gd name="connsiteY14" fmla="*/ 790669 h 832919"/>
              <a:gd name="connsiteX15" fmla="*/ 229354 w 497940"/>
              <a:gd name="connsiteY15" fmla="*/ 772562 h 832919"/>
              <a:gd name="connsiteX16" fmla="*/ 262550 w 497940"/>
              <a:gd name="connsiteY16" fmla="*/ 790669 h 832919"/>
              <a:gd name="connsiteX17" fmla="*/ 262550 w 497940"/>
              <a:gd name="connsiteY17" fmla="*/ 736348 h 832919"/>
              <a:gd name="connsiteX18" fmla="*/ 265568 w 497940"/>
              <a:gd name="connsiteY18" fmla="*/ 727295 h 832919"/>
              <a:gd name="connsiteX19" fmla="*/ 298764 w 497940"/>
              <a:gd name="connsiteY19" fmla="*/ 748420 h 832919"/>
              <a:gd name="connsiteX20" fmla="*/ 310835 w 497940"/>
              <a:gd name="connsiteY20" fmla="*/ 748420 h 832919"/>
              <a:gd name="connsiteX21" fmla="*/ 322906 w 497940"/>
              <a:gd name="connsiteY21" fmla="*/ 736348 h 832919"/>
              <a:gd name="connsiteX22" fmla="*/ 368174 w 497940"/>
              <a:gd name="connsiteY22" fmla="*/ 679010 h 832919"/>
              <a:gd name="connsiteX23" fmla="*/ 377227 w 497940"/>
              <a:gd name="connsiteY23" fmla="*/ 603564 h 832919"/>
              <a:gd name="connsiteX24" fmla="*/ 393738 w 497940"/>
              <a:gd name="connsiteY24" fmla="*/ 619533 h 832919"/>
              <a:gd name="connsiteX25" fmla="*/ 497940 w 497940"/>
              <a:gd name="connsiteY25" fmla="*/ 573386 h 832919"/>
              <a:gd name="connsiteX26" fmla="*/ 476815 w 497940"/>
              <a:gd name="connsiteY26" fmla="*/ 525101 h 832919"/>
              <a:gd name="connsiteX27" fmla="*/ 494922 w 497940"/>
              <a:gd name="connsiteY27" fmla="*/ 494923 h 832919"/>
              <a:gd name="connsiteX28" fmla="*/ 380245 w 497940"/>
              <a:gd name="connsiteY28" fmla="*/ 12071 h 832919"/>
              <a:gd name="connsiteX29" fmla="*/ 368174 w 497940"/>
              <a:gd name="connsiteY29" fmla="*/ 0 h 832919"/>
              <a:gd name="connsiteX30" fmla="*/ 184087 w 497940"/>
              <a:gd name="connsiteY30" fmla="*/ 45267 h 832919"/>
              <a:gd name="connsiteX31" fmla="*/ 126748 w 497940"/>
              <a:gd name="connsiteY31" fmla="*/ 54321 h 832919"/>
              <a:gd name="connsiteX32" fmla="*/ 105623 w 497940"/>
              <a:gd name="connsiteY32" fmla="*/ 51303 h 832919"/>
              <a:gd name="connsiteX33" fmla="*/ 57338 w 497940"/>
              <a:gd name="connsiteY33" fmla="*/ 87517 h 832919"/>
              <a:gd name="connsiteX34" fmla="*/ 0 w 497940"/>
              <a:gd name="connsiteY34" fmla="*/ 102606 h 832919"/>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77340 w 497940"/>
              <a:gd name="connsiteY4" fmla="*/ 633742 h 832919"/>
              <a:gd name="connsiteX5" fmla="*/ 87516 w 497940"/>
              <a:gd name="connsiteY5" fmla="*/ 672974 h 832919"/>
              <a:gd name="connsiteX6" fmla="*/ 80358 w 497940"/>
              <a:gd name="connsiteY6" fmla="*/ 672974 h 832919"/>
              <a:gd name="connsiteX7" fmla="*/ 63514 w 497940"/>
              <a:gd name="connsiteY7" fmla="*/ 712845 h 832919"/>
              <a:gd name="connsiteX8" fmla="*/ 42249 w 497940"/>
              <a:gd name="connsiteY8" fmla="*/ 751438 h 832919"/>
              <a:gd name="connsiteX9" fmla="*/ 60356 w 497940"/>
              <a:gd name="connsiteY9" fmla="*/ 763509 h 832919"/>
              <a:gd name="connsiteX10" fmla="*/ 51303 w 497940"/>
              <a:gd name="connsiteY10" fmla="*/ 820847 h 832919"/>
              <a:gd name="connsiteX11" fmla="*/ 48285 w 497940"/>
              <a:gd name="connsiteY11" fmla="*/ 832919 h 832919"/>
              <a:gd name="connsiteX12" fmla="*/ 108641 w 497940"/>
              <a:gd name="connsiteY12" fmla="*/ 808776 h 832919"/>
              <a:gd name="connsiteX13" fmla="*/ 135802 w 497940"/>
              <a:gd name="connsiteY13" fmla="*/ 826883 h 832919"/>
              <a:gd name="connsiteX14" fmla="*/ 214265 w 497940"/>
              <a:gd name="connsiteY14" fmla="*/ 790669 h 832919"/>
              <a:gd name="connsiteX15" fmla="*/ 229354 w 497940"/>
              <a:gd name="connsiteY15" fmla="*/ 772562 h 832919"/>
              <a:gd name="connsiteX16" fmla="*/ 262550 w 497940"/>
              <a:gd name="connsiteY16" fmla="*/ 790669 h 832919"/>
              <a:gd name="connsiteX17" fmla="*/ 262550 w 497940"/>
              <a:gd name="connsiteY17" fmla="*/ 736348 h 832919"/>
              <a:gd name="connsiteX18" fmla="*/ 265568 w 497940"/>
              <a:gd name="connsiteY18" fmla="*/ 727295 h 832919"/>
              <a:gd name="connsiteX19" fmla="*/ 298764 w 497940"/>
              <a:gd name="connsiteY19" fmla="*/ 748420 h 832919"/>
              <a:gd name="connsiteX20" fmla="*/ 310835 w 497940"/>
              <a:gd name="connsiteY20" fmla="*/ 748420 h 832919"/>
              <a:gd name="connsiteX21" fmla="*/ 322906 w 497940"/>
              <a:gd name="connsiteY21" fmla="*/ 736348 h 832919"/>
              <a:gd name="connsiteX22" fmla="*/ 368174 w 497940"/>
              <a:gd name="connsiteY22" fmla="*/ 679010 h 832919"/>
              <a:gd name="connsiteX23" fmla="*/ 377227 w 497940"/>
              <a:gd name="connsiteY23" fmla="*/ 603564 h 832919"/>
              <a:gd name="connsiteX24" fmla="*/ 393738 w 497940"/>
              <a:gd name="connsiteY24" fmla="*/ 619533 h 832919"/>
              <a:gd name="connsiteX25" fmla="*/ 497940 w 497940"/>
              <a:gd name="connsiteY25" fmla="*/ 573386 h 832919"/>
              <a:gd name="connsiteX26" fmla="*/ 476815 w 497940"/>
              <a:gd name="connsiteY26" fmla="*/ 525101 h 832919"/>
              <a:gd name="connsiteX27" fmla="*/ 494922 w 497940"/>
              <a:gd name="connsiteY27" fmla="*/ 494923 h 832919"/>
              <a:gd name="connsiteX28" fmla="*/ 380245 w 497940"/>
              <a:gd name="connsiteY28" fmla="*/ 12071 h 832919"/>
              <a:gd name="connsiteX29" fmla="*/ 368174 w 497940"/>
              <a:gd name="connsiteY29" fmla="*/ 0 h 832919"/>
              <a:gd name="connsiteX30" fmla="*/ 184087 w 497940"/>
              <a:gd name="connsiteY30" fmla="*/ 45267 h 832919"/>
              <a:gd name="connsiteX31" fmla="*/ 126748 w 497940"/>
              <a:gd name="connsiteY31" fmla="*/ 54321 h 832919"/>
              <a:gd name="connsiteX32" fmla="*/ 105623 w 497940"/>
              <a:gd name="connsiteY32" fmla="*/ 51303 h 832919"/>
              <a:gd name="connsiteX33" fmla="*/ 57338 w 497940"/>
              <a:gd name="connsiteY33" fmla="*/ 87517 h 832919"/>
              <a:gd name="connsiteX34" fmla="*/ 0 w 497940"/>
              <a:gd name="connsiteY34" fmla="*/ 102606 h 832919"/>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77340 w 497940"/>
              <a:gd name="connsiteY4" fmla="*/ 633742 h 832919"/>
              <a:gd name="connsiteX5" fmla="*/ 87516 w 497940"/>
              <a:gd name="connsiteY5" fmla="*/ 672974 h 832919"/>
              <a:gd name="connsiteX6" fmla="*/ 80358 w 497940"/>
              <a:gd name="connsiteY6" fmla="*/ 672974 h 832919"/>
              <a:gd name="connsiteX7" fmla="*/ 63514 w 497940"/>
              <a:gd name="connsiteY7" fmla="*/ 712845 h 832919"/>
              <a:gd name="connsiteX8" fmla="*/ 42249 w 497940"/>
              <a:gd name="connsiteY8" fmla="*/ 751438 h 832919"/>
              <a:gd name="connsiteX9" fmla="*/ 46037 w 497940"/>
              <a:gd name="connsiteY9" fmla="*/ 773028 h 832919"/>
              <a:gd name="connsiteX10" fmla="*/ 51303 w 497940"/>
              <a:gd name="connsiteY10" fmla="*/ 820847 h 832919"/>
              <a:gd name="connsiteX11" fmla="*/ 48285 w 497940"/>
              <a:gd name="connsiteY11" fmla="*/ 832919 h 832919"/>
              <a:gd name="connsiteX12" fmla="*/ 108641 w 497940"/>
              <a:gd name="connsiteY12" fmla="*/ 808776 h 832919"/>
              <a:gd name="connsiteX13" fmla="*/ 135802 w 497940"/>
              <a:gd name="connsiteY13" fmla="*/ 826883 h 832919"/>
              <a:gd name="connsiteX14" fmla="*/ 214265 w 497940"/>
              <a:gd name="connsiteY14" fmla="*/ 790669 h 832919"/>
              <a:gd name="connsiteX15" fmla="*/ 229354 w 497940"/>
              <a:gd name="connsiteY15" fmla="*/ 772562 h 832919"/>
              <a:gd name="connsiteX16" fmla="*/ 262550 w 497940"/>
              <a:gd name="connsiteY16" fmla="*/ 790669 h 832919"/>
              <a:gd name="connsiteX17" fmla="*/ 262550 w 497940"/>
              <a:gd name="connsiteY17" fmla="*/ 736348 h 832919"/>
              <a:gd name="connsiteX18" fmla="*/ 265568 w 497940"/>
              <a:gd name="connsiteY18" fmla="*/ 727295 h 832919"/>
              <a:gd name="connsiteX19" fmla="*/ 298764 w 497940"/>
              <a:gd name="connsiteY19" fmla="*/ 748420 h 832919"/>
              <a:gd name="connsiteX20" fmla="*/ 310835 w 497940"/>
              <a:gd name="connsiteY20" fmla="*/ 748420 h 832919"/>
              <a:gd name="connsiteX21" fmla="*/ 322906 w 497940"/>
              <a:gd name="connsiteY21" fmla="*/ 736348 h 832919"/>
              <a:gd name="connsiteX22" fmla="*/ 368174 w 497940"/>
              <a:gd name="connsiteY22" fmla="*/ 679010 h 832919"/>
              <a:gd name="connsiteX23" fmla="*/ 377227 w 497940"/>
              <a:gd name="connsiteY23" fmla="*/ 603564 h 832919"/>
              <a:gd name="connsiteX24" fmla="*/ 393738 w 497940"/>
              <a:gd name="connsiteY24" fmla="*/ 619533 h 832919"/>
              <a:gd name="connsiteX25" fmla="*/ 497940 w 497940"/>
              <a:gd name="connsiteY25" fmla="*/ 573386 h 832919"/>
              <a:gd name="connsiteX26" fmla="*/ 476815 w 497940"/>
              <a:gd name="connsiteY26" fmla="*/ 525101 h 832919"/>
              <a:gd name="connsiteX27" fmla="*/ 494922 w 497940"/>
              <a:gd name="connsiteY27" fmla="*/ 494923 h 832919"/>
              <a:gd name="connsiteX28" fmla="*/ 380245 w 497940"/>
              <a:gd name="connsiteY28" fmla="*/ 12071 h 832919"/>
              <a:gd name="connsiteX29" fmla="*/ 368174 w 497940"/>
              <a:gd name="connsiteY29" fmla="*/ 0 h 832919"/>
              <a:gd name="connsiteX30" fmla="*/ 184087 w 497940"/>
              <a:gd name="connsiteY30" fmla="*/ 45267 h 832919"/>
              <a:gd name="connsiteX31" fmla="*/ 126748 w 497940"/>
              <a:gd name="connsiteY31" fmla="*/ 54321 h 832919"/>
              <a:gd name="connsiteX32" fmla="*/ 105623 w 497940"/>
              <a:gd name="connsiteY32" fmla="*/ 51303 h 832919"/>
              <a:gd name="connsiteX33" fmla="*/ 57338 w 497940"/>
              <a:gd name="connsiteY33" fmla="*/ 87517 h 832919"/>
              <a:gd name="connsiteX34" fmla="*/ 0 w 497940"/>
              <a:gd name="connsiteY34" fmla="*/ 102606 h 832919"/>
              <a:gd name="connsiteX0" fmla="*/ 0 w 497940"/>
              <a:gd name="connsiteY0" fmla="*/ 102606 h 832919"/>
              <a:gd name="connsiteX1" fmla="*/ 84499 w 497940"/>
              <a:gd name="connsiteY1" fmla="*/ 482851 h 832919"/>
              <a:gd name="connsiteX2" fmla="*/ 78463 w 497940"/>
              <a:gd name="connsiteY2" fmla="*/ 522083 h 832919"/>
              <a:gd name="connsiteX3" fmla="*/ 66392 w 497940"/>
              <a:gd name="connsiteY3" fmla="*/ 567350 h 832919"/>
              <a:gd name="connsiteX4" fmla="*/ 77340 w 497940"/>
              <a:gd name="connsiteY4" fmla="*/ 633742 h 832919"/>
              <a:gd name="connsiteX5" fmla="*/ 87516 w 497940"/>
              <a:gd name="connsiteY5" fmla="*/ 672974 h 832919"/>
              <a:gd name="connsiteX6" fmla="*/ 80358 w 497940"/>
              <a:gd name="connsiteY6" fmla="*/ 672974 h 832919"/>
              <a:gd name="connsiteX7" fmla="*/ 63514 w 497940"/>
              <a:gd name="connsiteY7" fmla="*/ 712845 h 832919"/>
              <a:gd name="connsiteX8" fmla="*/ 42249 w 497940"/>
              <a:gd name="connsiteY8" fmla="*/ 751438 h 832919"/>
              <a:gd name="connsiteX9" fmla="*/ 46037 w 497940"/>
              <a:gd name="connsiteY9" fmla="*/ 773028 h 832919"/>
              <a:gd name="connsiteX10" fmla="*/ 48285 w 497940"/>
              <a:gd name="connsiteY10" fmla="*/ 832919 h 832919"/>
              <a:gd name="connsiteX11" fmla="*/ 108641 w 497940"/>
              <a:gd name="connsiteY11" fmla="*/ 808776 h 832919"/>
              <a:gd name="connsiteX12" fmla="*/ 135802 w 497940"/>
              <a:gd name="connsiteY12" fmla="*/ 826883 h 832919"/>
              <a:gd name="connsiteX13" fmla="*/ 214265 w 497940"/>
              <a:gd name="connsiteY13" fmla="*/ 790669 h 832919"/>
              <a:gd name="connsiteX14" fmla="*/ 229354 w 497940"/>
              <a:gd name="connsiteY14" fmla="*/ 772562 h 832919"/>
              <a:gd name="connsiteX15" fmla="*/ 262550 w 497940"/>
              <a:gd name="connsiteY15" fmla="*/ 790669 h 832919"/>
              <a:gd name="connsiteX16" fmla="*/ 262550 w 497940"/>
              <a:gd name="connsiteY16" fmla="*/ 736348 h 832919"/>
              <a:gd name="connsiteX17" fmla="*/ 265568 w 497940"/>
              <a:gd name="connsiteY17" fmla="*/ 727295 h 832919"/>
              <a:gd name="connsiteX18" fmla="*/ 298764 w 497940"/>
              <a:gd name="connsiteY18" fmla="*/ 748420 h 832919"/>
              <a:gd name="connsiteX19" fmla="*/ 310835 w 497940"/>
              <a:gd name="connsiteY19" fmla="*/ 748420 h 832919"/>
              <a:gd name="connsiteX20" fmla="*/ 322906 w 497940"/>
              <a:gd name="connsiteY20" fmla="*/ 736348 h 832919"/>
              <a:gd name="connsiteX21" fmla="*/ 368174 w 497940"/>
              <a:gd name="connsiteY21" fmla="*/ 679010 h 832919"/>
              <a:gd name="connsiteX22" fmla="*/ 377227 w 497940"/>
              <a:gd name="connsiteY22" fmla="*/ 603564 h 832919"/>
              <a:gd name="connsiteX23" fmla="*/ 393738 w 497940"/>
              <a:gd name="connsiteY23" fmla="*/ 619533 h 832919"/>
              <a:gd name="connsiteX24" fmla="*/ 497940 w 497940"/>
              <a:gd name="connsiteY24" fmla="*/ 573386 h 832919"/>
              <a:gd name="connsiteX25" fmla="*/ 476815 w 497940"/>
              <a:gd name="connsiteY25" fmla="*/ 525101 h 832919"/>
              <a:gd name="connsiteX26" fmla="*/ 494922 w 497940"/>
              <a:gd name="connsiteY26" fmla="*/ 494923 h 832919"/>
              <a:gd name="connsiteX27" fmla="*/ 380245 w 497940"/>
              <a:gd name="connsiteY27" fmla="*/ 12071 h 832919"/>
              <a:gd name="connsiteX28" fmla="*/ 368174 w 497940"/>
              <a:gd name="connsiteY28" fmla="*/ 0 h 832919"/>
              <a:gd name="connsiteX29" fmla="*/ 184087 w 497940"/>
              <a:gd name="connsiteY29" fmla="*/ 45267 h 832919"/>
              <a:gd name="connsiteX30" fmla="*/ 126748 w 497940"/>
              <a:gd name="connsiteY30" fmla="*/ 54321 h 832919"/>
              <a:gd name="connsiteX31" fmla="*/ 105623 w 497940"/>
              <a:gd name="connsiteY31" fmla="*/ 51303 h 832919"/>
              <a:gd name="connsiteX32" fmla="*/ 57338 w 497940"/>
              <a:gd name="connsiteY32" fmla="*/ 87517 h 832919"/>
              <a:gd name="connsiteX33" fmla="*/ 0 w 497940"/>
              <a:gd name="connsiteY33" fmla="*/ 102606 h 832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97940" h="832919">
                <a:moveTo>
                  <a:pt x="0" y="102606"/>
                </a:moveTo>
                <a:lnTo>
                  <a:pt x="84499" y="482851"/>
                </a:lnTo>
                <a:lnTo>
                  <a:pt x="78463" y="522083"/>
                </a:lnTo>
                <a:lnTo>
                  <a:pt x="66392" y="567350"/>
                </a:lnTo>
                <a:lnTo>
                  <a:pt x="77340" y="633742"/>
                </a:lnTo>
                <a:lnTo>
                  <a:pt x="87516" y="672974"/>
                </a:lnTo>
                <a:lnTo>
                  <a:pt x="80358" y="672974"/>
                </a:lnTo>
                <a:lnTo>
                  <a:pt x="63514" y="712845"/>
                </a:lnTo>
                <a:lnTo>
                  <a:pt x="42249" y="751438"/>
                </a:lnTo>
                <a:lnTo>
                  <a:pt x="46037" y="773028"/>
                </a:lnTo>
                <a:cubicBezTo>
                  <a:pt x="46786" y="792992"/>
                  <a:pt x="47536" y="812955"/>
                  <a:pt x="48285" y="832919"/>
                </a:cubicBezTo>
                <a:lnTo>
                  <a:pt x="108641" y="808776"/>
                </a:lnTo>
                <a:lnTo>
                  <a:pt x="135802" y="826883"/>
                </a:lnTo>
                <a:lnTo>
                  <a:pt x="214265" y="790669"/>
                </a:lnTo>
                <a:lnTo>
                  <a:pt x="229354" y="772562"/>
                </a:lnTo>
                <a:lnTo>
                  <a:pt x="262550" y="790669"/>
                </a:lnTo>
                <a:lnTo>
                  <a:pt x="262550" y="736348"/>
                </a:lnTo>
                <a:lnTo>
                  <a:pt x="265568" y="727295"/>
                </a:lnTo>
                <a:lnTo>
                  <a:pt x="298764" y="748420"/>
                </a:lnTo>
                <a:lnTo>
                  <a:pt x="310835" y="748420"/>
                </a:lnTo>
                <a:lnTo>
                  <a:pt x="322906" y="736348"/>
                </a:lnTo>
                <a:lnTo>
                  <a:pt x="368174" y="679010"/>
                </a:lnTo>
                <a:lnTo>
                  <a:pt x="377227" y="603564"/>
                </a:lnTo>
                <a:cubicBezTo>
                  <a:pt x="380345" y="603334"/>
                  <a:pt x="390620" y="619763"/>
                  <a:pt x="393738" y="619533"/>
                </a:cubicBezTo>
                <a:lnTo>
                  <a:pt x="497940" y="573386"/>
                </a:lnTo>
                <a:lnTo>
                  <a:pt x="476815" y="525101"/>
                </a:lnTo>
                <a:lnTo>
                  <a:pt x="494922" y="494923"/>
                </a:lnTo>
                <a:lnTo>
                  <a:pt x="380245" y="12071"/>
                </a:lnTo>
                <a:lnTo>
                  <a:pt x="368174" y="0"/>
                </a:lnTo>
                <a:lnTo>
                  <a:pt x="184087" y="45267"/>
                </a:lnTo>
                <a:lnTo>
                  <a:pt x="126748" y="54321"/>
                </a:lnTo>
                <a:lnTo>
                  <a:pt x="105623" y="51303"/>
                </a:lnTo>
                <a:lnTo>
                  <a:pt x="57338" y="87517"/>
                </a:lnTo>
                <a:lnTo>
                  <a:pt x="0" y="102606"/>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dirty="0">
              <a:solidFill>
                <a:schemeClr val="bg1"/>
              </a:solidFill>
              <a:ea typeface="ＭＳ Ｐゴシック" charset="-128"/>
            </a:endParaRPr>
          </a:p>
        </p:txBody>
      </p:sp>
      <p:sp>
        <p:nvSpPr>
          <p:cNvPr id="33" name="Freeform 32"/>
          <p:cNvSpPr/>
          <p:nvPr/>
        </p:nvSpPr>
        <p:spPr>
          <a:xfrm>
            <a:off x="3122613" y="4049713"/>
            <a:ext cx="2178050" cy="2039937"/>
          </a:xfrm>
          <a:custGeom>
            <a:avLst/>
            <a:gdLst>
              <a:gd name="connsiteX0" fmla="*/ 586946 w 2168610"/>
              <a:gd name="connsiteY0" fmla="*/ 0 h 2032687"/>
              <a:gd name="connsiteX1" fmla="*/ 580767 w 2168610"/>
              <a:gd name="connsiteY1" fmla="*/ 864973 h 2032687"/>
              <a:gd name="connsiteX2" fmla="*/ 6178 w 2168610"/>
              <a:gd name="connsiteY2" fmla="*/ 846438 h 2032687"/>
              <a:gd name="connsiteX3" fmla="*/ 0 w 2168610"/>
              <a:gd name="connsiteY3" fmla="*/ 883509 h 2032687"/>
              <a:gd name="connsiteX4" fmla="*/ 49427 w 2168610"/>
              <a:gd name="connsiteY4" fmla="*/ 914400 h 2032687"/>
              <a:gd name="connsiteX5" fmla="*/ 105032 w 2168610"/>
              <a:gd name="connsiteY5" fmla="*/ 982363 h 2032687"/>
              <a:gd name="connsiteX6" fmla="*/ 154459 w 2168610"/>
              <a:gd name="connsiteY6" fmla="*/ 1056503 h 2032687"/>
              <a:gd name="connsiteX7" fmla="*/ 203886 w 2168610"/>
              <a:gd name="connsiteY7" fmla="*/ 1068860 h 2032687"/>
              <a:gd name="connsiteX8" fmla="*/ 240956 w 2168610"/>
              <a:gd name="connsiteY8" fmla="*/ 1118287 h 2032687"/>
              <a:gd name="connsiteX9" fmla="*/ 271848 w 2168610"/>
              <a:gd name="connsiteY9" fmla="*/ 1167714 h 2032687"/>
              <a:gd name="connsiteX10" fmla="*/ 296562 w 2168610"/>
              <a:gd name="connsiteY10" fmla="*/ 1223319 h 2032687"/>
              <a:gd name="connsiteX11" fmla="*/ 308919 w 2168610"/>
              <a:gd name="connsiteY11" fmla="*/ 1297460 h 2032687"/>
              <a:gd name="connsiteX12" fmla="*/ 327454 w 2168610"/>
              <a:gd name="connsiteY12" fmla="*/ 1322173 h 2032687"/>
              <a:gd name="connsiteX13" fmla="*/ 432486 w 2168610"/>
              <a:gd name="connsiteY13" fmla="*/ 1402492 h 2032687"/>
              <a:gd name="connsiteX14" fmla="*/ 438665 w 2168610"/>
              <a:gd name="connsiteY14" fmla="*/ 1377779 h 2032687"/>
              <a:gd name="connsiteX15" fmla="*/ 574589 w 2168610"/>
              <a:gd name="connsiteY15" fmla="*/ 1445741 h 2032687"/>
              <a:gd name="connsiteX16" fmla="*/ 574589 w 2168610"/>
              <a:gd name="connsiteY16" fmla="*/ 1445741 h 2032687"/>
              <a:gd name="connsiteX17" fmla="*/ 605481 w 2168610"/>
              <a:gd name="connsiteY17" fmla="*/ 1390136 h 2032687"/>
              <a:gd name="connsiteX18" fmla="*/ 661086 w 2168610"/>
              <a:gd name="connsiteY18" fmla="*/ 1322173 h 2032687"/>
              <a:gd name="connsiteX19" fmla="*/ 729048 w 2168610"/>
              <a:gd name="connsiteY19" fmla="*/ 1303638 h 2032687"/>
              <a:gd name="connsiteX20" fmla="*/ 821724 w 2168610"/>
              <a:gd name="connsiteY20" fmla="*/ 1315995 h 2032687"/>
              <a:gd name="connsiteX21" fmla="*/ 902043 w 2168610"/>
              <a:gd name="connsiteY21" fmla="*/ 1377779 h 2032687"/>
              <a:gd name="connsiteX22" fmla="*/ 957648 w 2168610"/>
              <a:gd name="connsiteY22" fmla="*/ 1458098 h 2032687"/>
              <a:gd name="connsiteX23" fmla="*/ 1013254 w 2168610"/>
              <a:gd name="connsiteY23" fmla="*/ 1538417 h 2032687"/>
              <a:gd name="connsiteX24" fmla="*/ 1062681 w 2168610"/>
              <a:gd name="connsiteY24" fmla="*/ 1624914 h 2032687"/>
              <a:gd name="connsiteX25" fmla="*/ 1118286 w 2168610"/>
              <a:gd name="connsiteY25" fmla="*/ 1692876 h 2032687"/>
              <a:gd name="connsiteX26" fmla="*/ 1167713 w 2168610"/>
              <a:gd name="connsiteY26" fmla="*/ 1729946 h 2032687"/>
              <a:gd name="connsiteX27" fmla="*/ 1198605 w 2168610"/>
              <a:gd name="connsiteY27" fmla="*/ 1810265 h 2032687"/>
              <a:gd name="connsiteX28" fmla="*/ 1223319 w 2168610"/>
              <a:gd name="connsiteY28" fmla="*/ 1872049 h 2032687"/>
              <a:gd name="connsiteX29" fmla="*/ 1248032 w 2168610"/>
              <a:gd name="connsiteY29" fmla="*/ 1933833 h 2032687"/>
              <a:gd name="connsiteX30" fmla="*/ 1278924 w 2168610"/>
              <a:gd name="connsiteY30" fmla="*/ 1977082 h 2032687"/>
              <a:gd name="connsiteX31" fmla="*/ 1340708 w 2168610"/>
              <a:gd name="connsiteY31" fmla="*/ 2001795 h 2032687"/>
              <a:gd name="connsiteX32" fmla="*/ 1439562 w 2168610"/>
              <a:gd name="connsiteY32" fmla="*/ 2020330 h 2032687"/>
              <a:gd name="connsiteX33" fmla="*/ 1513702 w 2168610"/>
              <a:gd name="connsiteY33" fmla="*/ 2032687 h 2032687"/>
              <a:gd name="connsiteX34" fmla="*/ 1606378 w 2168610"/>
              <a:gd name="connsiteY34" fmla="*/ 2032687 h 2032687"/>
              <a:gd name="connsiteX35" fmla="*/ 1587843 w 2168610"/>
              <a:gd name="connsiteY35" fmla="*/ 2020330 h 2032687"/>
              <a:gd name="connsiteX36" fmla="*/ 1587843 w 2168610"/>
              <a:gd name="connsiteY36" fmla="*/ 2020330 h 2032687"/>
              <a:gd name="connsiteX37" fmla="*/ 1575486 w 2168610"/>
              <a:gd name="connsiteY37" fmla="*/ 1952368 h 2032687"/>
              <a:gd name="connsiteX38" fmla="*/ 1550773 w 2168610"/>
              <a:gd name="connsiteY38" fmla="*/ 1921476 h 2032687"/>
              <a:gd name="connsiteX39" fmla="*/ 1544594 w 2168610"/>
              <a:gd name="connsiteY39" fmla="*/ 1884406 h 2032687"/>
              <a:gd name="connsiteX40" fmla="*/ 1526059 w 2168610"/>
              <a:gd name="connsiteY40" fmla="*/ 1841157 h 2032687"/>
              <a:gd name="connsiteX41" fmla="*/ 1538416 w 2168610"/>
              <a:gd name="connsiteY41" fmla="*/ 1810265 h 2032687"/>
              <a:gd name="connsiteX42" fmla="*/ 1532237 w 2168610"/>
              <a:gd name="connsiteY42" fmla="*/ 1791730 h 2032687"/>
              <a:gd name="connsiteX43" fmla="*/ 1488989 w 2168610"/>
              <a:gd name="connsiteY43" fmla="*/ 1767017 h 2032687"/>
              <a:gd name="connsiteX44" fmla="*/ 1538416 w 2168610"/>
              <a:gd name="connsiteY44" fmla="*/ 1736125 h 2032687"/>
              <a:gd name="connsiteX45" fmla="*/ 1544594 w 2168610"/>
              <a:gd name="connsiteY45" fmla="*/ 1723768 h 2032687"/>
              <a:gd name="connsiteX46" fmla="*/ 1550773 w 2168610"/>
              <a:gd name="connsiteY46" fmla="*/ 1692876 h 2032687"/>
              <a:gd name="connsiteX47" fmla="*/ 1526059 w 2168610"/>
              <a:gd name="connsiteY47" fmla="*/ 1661984 h 2032687"/>
              <a:gd name="connsiteX48" fmla="*/ 1550773 w 2168610"/>
              <a:gd name="connsiteY48" fmla="*/ 1661984 h 2032687"/>
              <a:gd name="connsiteX49" fmla="*/ 1575486 w 2168610"/>
              <a:gd name="connsiteY49" fmla="*/ 1643449 h 2032687"/>
              <a:gd name="connsiteX50" fmla="*/ 1550773 w 2168610"/>
              <a:gd name="connsiteY50" fmla="*/ 1587844 h 2032687"/>
              <a:gd name="connsiteX51" fmla="*/ 1550773 w 2168610"/>
              <a:gd name="connsiteY51" fmla="*/ 1587844 h 2032687"/>
              <a:gd name="connsiteX52" fmla="*/ 1618735 w 2168610"/>
              <a:gd name="connsiteY52" fmla="*/ 1587844 h 2032687"/>
              <a:gd name="connsiteX53" fmla="*/ 1631092 w 2168610"/>
              <a:gd name="connsiteY53" fmla="*/ 1575487 h 2032687"/>
              <a:gd name="connsiteX54" fmla="*/ 1649627 w 2168610"/>
              <a:gd name="connsiteY54" fmla="*/ 1526060 h 2032687"/>
              <a:gd name="connsiteX55" fmla="*/ 1686697 w 2168610"/>
              <a:gd name="connsiteY55" fmla="*/ 1526060 h 2032687"/>
              <a:gd name="connsiteX56" fmla="*/ 1705232 w 2168610"/>
              <a:gd name="connsiteY56" fmla="*/ 1526060 h 2032687"/>
              <a:gd name="connsiteX57" fmla="*/ 1705232 w 2168610"/>
              <a:gd name="connsiteY57" fmla="*/ 1495168 h 2032687"/>
              <a:gd name="connsiteX58" fmla="*/ 1699054 w 2168610"/>
              <a:gd name="connsiteY58" fmla="*/ 1476633 h 2032687"/>
              <a:gd name="connsiteX59" fmla="*/ 1699054 w 2168610"/>
              <a:gd name="connsiteY59" fmla="*/ 1476633 h 2032687"/>
              <a:gd name="connsiteX60" fmla="*/ 1773194 w 2168610"/>
              <a:gd name="connsiteY60" fmla="*/ 1482811 h 2032687"/>
              <a:gd name="connsiteX61" fmla="*/ 1834978 w 2168610"/>
              <a:gd name="connsiteY61" fmla="*/ 1470455 h 2032687"/>
              <a:gd name="connsiteX62" fmla="*/ 1896762 w 2168610"/>
              <a:gd name="connsiteY62" fmla="*/ 1414849 h 2032687"/>
              <a:gd name="connsiteX63" fmla="*/ 1896762 w 2168610"/>
              <a:gd name="connsiteY63" fmla="*/ 1371600 h 2032687"/>
              <a:gd name="connsiteX64" fmla="*/ 1946189 w 2168610"/>
              <a:gd name="connsiteY64" fmla="*/ 1340709 h 2032687"/>
              <a:gd name="connsiteX65" fmla="*/ 1940010 w 2168610"/>
              <a:gd name="connsiteY65" fmla="*/ 1278925 h 2032687"/>
              <a:gd name="connsiteX66" fmla="*/ 1983259 w 2168610"/>
              <a:gd name="connsiteY66" fmla="*/ 1260390 h 2032687"/>
              <a:gd name="connsiteX67" fmla="*/ 2007973 w 2168610"/>
              <a:gd name="connsiteY67" fmla="*/ 1322173 h 2032687"/>
              <a:gd name="connsiteX68" fmla="*/ 2143897 w 2168610"/>
              <a:gd name="connsiteY68" fmla="*/ 1248033 h 2032687"/>
              <a:gd name="connsiteX69" fmla="*/ 2156254 w 2168610"/>
              <a:gd name="connsiteY69" fmla="*/ 1161536 h 2032687"/>
              <a:gd name="connsiteX70" fmla="*/ 2143897 w 2168610"/>
              <a:gd name="connsiteY70" fmla="*/ 1124465 h 2032687"/>
              <a:gd name="connsiteX71" fmla="*/ 2137719 w 2168610"/>
              <a:gd name="connsiteY71" fmla="*/ 1087395 h 2032687"/>
              <a:gd name="connsiteX72" fmla="*/ 2150075 w 2168610"/>
              <a:gd name="connsiteY72" fmla="*/ 1044146 h 2032687"/>
              <a:gd name="connsiteX73" fmla="*/ 2168610 w 2168610"/>
              <a:gd name="connsiteY73" fmla="*/ 1007076 h 2032687"/>
              <a:gd name="connsiteX74" fmla="*/ 2131540 w 2168610"/>
              <a:gd name="connsiteY74" fmla="*/ 895865 h 2032687"/>
              <a:gd name="connsiteX75" fmla="*/ 2100648 w 2168610"/>
              <a:gd name="connsiteY75" fmla="*/ 864973 h 2032687"/>
              <a:gd name="connsiteX76" fmla="*/ 2075935 w 2168610"/>
              <a:gd name="connsiteY76" fmla="*/ 784655 h 2032687"/>
              <a:gd name="connsiteX77" fmla="*/ 2063578 w 2168610"/>
              <a:gd name="connsiteY77" fmla="*/ 611660 h 2032687"/>
              <a:gd name="connsiteX78" fmla="*/ 2051221 w 2168610"/>
              <a:gd name="connsiteY78" fmla="*/ 512806 h 2032687"/>
              <a:gd name="connsiteX79" fmla="*/ 2032686 w 2168610"/>
              <a:gd name="connsiteY79" fmla="*/ 494271 h 2032687"/>
              <a:gd name="connsiteX80" fmla="*/ 1983259 w 2168610"/>
              <a:gd name="connsiteY80" fmla="*/ 518984 h 2032687"/>
              <a:gd name="connsiteX81" fmla="*/ 1872048 w 2168610"/>
              <a:gd name="connsiteY81" fmla="*/ 463379 h 2032687"/>
              <a:gd name="connsiteX82" fmla="*/ 1834978 w 2168610"/>
              <a:gd name="connsiteY82" fmla="*/ 463379 h 2032687"/>
              <a:gd name="connsiteX83" fmla="*/ 1767016 w 2168610"/>
              <a:gd name="connsiteY83" fmla="*/ 457200 h 2032687"/>
              <a:gd name="connsiteX84" fmla="*/ 1692875 w 2168610"/>
              <a:gd name="connsiteY84" fmla="*/ 512806 h 2032687"/>
              <a:gd name="connsiteX85" fmla="*/ 1631092 w 2168610"/>
              <a:gd name="connsiteY85" fmla="*/ 481914 h 2032687"/>
              <a:gd name="connsiteX86" fmla="*/ 1594021 w 2168610"/>
              <a:gd name="connsiteY86" fmla="*/ 494271 h 2032687"/>
              <a:gd name="connsiteX87" fmla="*/ 1594021 w 2168610"/>
              <a:gd name="connsiteY87" fmla="*/ 494271 h 2032687"/>
              <a:gd name="connsiteX88" fmla="*/ 1519881 w 2168610"/>
              <a:gd name="connsiteY88" fmla="*/ 488092 h 2032687"/>
              <a:gd name="connsiteX89" fmla="*/ 1488989 w 2168610"/>
              <a:gd name="connsiteY89" fmla="*/ 463379 h 2032687"/>
              <a:gd name="connsiteX90" fmla="*/ 1439562 w 2168610"/>
              <a:gd name="connsiteY90" fmla="*/ 481914 h 2032687"/>
              <a:gd name="connsiteX91" fmla="*/ 1353065 w 2168610"/>
              <a:gd name="connsiteY91" fmla="*/ 438665 h 2032687"/>
              <a:gd name="connsiteX92" fmla="*/ 1291281 w 2168610"/>
              <a:gd name="connsiteY92" fmla="*/ 444844 h 2032687"/>
              <a:gd name="connsiteX93" fmla="*/ 1260389 w 2168610"/>
              <a:gd name="connsiteY93" fmla="*/ 432487 h 2032687"/>
              <a:gd name="connsiteX94" fmla="*/ 1235675 w 2168610"/>
              <a:gd name="connsiteY94" fmla="*/ 432487 h 2032687"/>
              <a:gd name="connsiteX95" fmla="*/ 1210962 w 2168610"/>
              <a:gd name="connsiteY95" fmla="*/ 389238 h 2032687"/>
              <a:gd name="connsiteX96" fmla="*/ 1136821 w 2168610"/>
              <a:gd name="connsiteY96" fmla="*/ 395417 h 2032687"/>
              <a:gd name="connsiteX97" fmla="*/ 1105929 w 2168610"/>
              <a:gd name="connsiteY97" fmla="*/ 364525 h 2032687"/>
              <a:gd name="connsiteX98" fmla="*/ 1087394 w 2168610"/>
              <a:gd name="connsiteY98" fmla="*/ 364525 h 2032687"/>
              <a:gd name="connsiteX99" fmla="*/ 1075037 w 2168610"/>
              <a:gd name="connsiteY99" fmla="*/ 352168 h 2032687"/>
              <a:gd name="connsiteX100" fmla="*/ 1062681 w 2168610"/>
              <a:gd name="connsiteY100" fmla="*/ 345990 h 2032687"/>
              <a:gd name="connsiteX101" fmla="*/ 1056502 w 2168610"/>
              <a:gd name="connsiteY101" fmla="*/ 6179 h 2032687"/>
              <a:gd name="connsiteX102" fmla="*/ 586946 w 2168610"/>
              <a:gd name="connsiteY102" fmla="*/ 0 h 2032687"/>
              <a:gd name="connsiteX0" fmla="*/ 586946 w 2168610"/>
              <a:gd name="connsiteY0" fmla="*/ 0 h 2032687"/>
              <a:gd name="connsiteX1" fmla="*/ 580767 w 2168610"/>
              <a:gd name="connsiteY1" fmla="*/ 864973 h 2032687"/>
              <a:gd name="connsiteX2" fmla="*/ 6178 w 2168610"/>
              <a:gd name="connsiteY2" fmla="*/ 846438 h 2032687"/>
              <a:gd name="connsiteX3" fmla="*/ 0 w 2168610"/>
              <a:gd name="connsiteY3" fmla="*/ 883509 h 2032687"/>
              <a:gd name="connsiteX4" fmla="*/ 49427 w 2168610"/>
              <a:gd name="connsiteY4" fmla="*/ 914400 h 2032687"/>
              <a:gd name="connsiteX5" fmla="*/ 105032 w 2168610"/>
              <a:gd name="connsiteY5" fmla="*/ 982363 h 2032687"/>
              <a:gd name="connsiteX6" fmla="*/ 154459 w 2168610"/>
              <a:gd name="connsiteY6" fmla="*/ 1056503 h 2032687"/>
              <a:gd name="connsiteX7" fmla="*/ 203886 w 2168610"/>
              <a:gd name="connsiteY7" fmla="*/ 1068860 h 2032687"/>
              <a:gd name="connsiteX8" fmla="*/ 240956 w 2168610"/>
              <a:gd name="connsiteY8" fmla="*/ 1118287 h 2032687"/>
              <a:gd name="connsiteX9" fmla="*/ 271848 w 2168610"/>
              <a:gd name="connsiteY9" fmla="*/ 1167714 h 2032687"/>
              <a:gd name="connsiteX10" fmla="*/ 296562 w 2168610"/>
              <a:gd name="connsiteY10" fmla="*/ 1223319 h 2032687"/>
              <a:gd name="connsiteX11" fmla="*/ 308919 w 2168610"/>
              <a:gd name="connsiteY11" fmla="*/ 1297460 h 2032687"/>
              <a:gd name="connsiteX12" fmla="*/ 327454 w 2168610"/>
              <a:gd name="connsiteY12" fmla="*/ 1322173 h 2032687"/>
              <a:gd name="connsiteX13" fmla="*/ 432486 w 2168610"/>
              <a:gd name="connsiteY13" fmla="*/ 1402492 h 2032687"/>
              <a:gd name="connsiteX14" fmla="*/ 438665 w 2168610"/>
              <a:gd name="connsiteY14" fmla="*/ 1377779 h 2032687"/>
              <a:gd name="connsiteX15" fmla="*/ 574589 w 2168610"/>
              <a:gd name="connsiteY15" fmla="*/ 1445741 h 2032687"/>
              <a:gd name="connsiteX16" fmla="*/ 574589 w 2168610"/>
              <a:gd name="connsiteY16" fmla="*/ 1445741 h 2032687"/>
              <a:gd name="connsiteX17" fmla="*/ 605481 w 2168610"/>
              <a:gd name="connsiteY17" fmla="*/ 1390136 h 2032687"/>
              <a:gd name="connsiteX18" fmla="*/ 661086 w 2168610"/>
              <a:gd name="connsiteY18" fmla="*/ 1322173 h 2032687"/>
              <a:gd name="connsiteX19" fmla="*/ 729048 w 2168610"/>
              <a:gd name="connsiteY19" fmla="*/ 1303638 h 2032687"/>
              <a:gd name="connsiteX20" fmla="*/ 821724 w 2168610"/>
              <a:gd name="connsiteY20" fmla="*/ 1315995 h 2032687"/>
              <a:gd name="connsiteX21" fmla="*/ 902043 w 2168610"/>
              <a:gd name="connsiteY21" fmla="*/ 1377779 h 2032687"/>
              <a:gd name="connsiteX22" fmla="*/ 957648 w 2168610"/>
              <a:gd name="connsiteY22" fmla="*/ 1458098 h 2032687"/>
              <a:gd name="connsiteX23" fmla="*/ 1013254 w 2168610"/>
              <a:gd name="connsiteY23" fmla="*/ 1538417 h 2032687"/>
              <a:gd name="connsiteX24" fmla="*/ 1062681 w 2168610"/>
              <a:gd name="connsiteY24" fmla="*/ 1624914 h 2032687"/>
              <a:gd name="connsiteX25" fmla="*/ 1118286 w 2168610"/>
              <a:gd name="connsiteY25" fmla="*/ 1692876 h 2032687"/>
              <a:gd name="connsiteX26" fmla="*/ 1167713 w 2168610"/>
              <a:gd name="connsiteY26" fmla="*/ 1729946 h 2032687"/>
              <a:gd name="connsiteX27" fmla="*/ 1198605 w 2168610"/>
              <a:gd name="connsiteY27" fmla="*/ 1810265 h 2032687"/>
              <a:gd name="connsiteX28" fmla="*/ 1223319 w 2168610"/>
              <a:gd name="connsiteY28" fmla="*/ 1872049 h 2032687"/>
              <a:gd name="connsiteX29" fmla="*/ 1248032 w 2168610"/>
              <a:gd name="connsiteY29" fmla="*/ 1933833 h 2032687"/>
              <a:gd name="connsiteX30" fmla="*/ 1278924 w 2168610"/>
              <a:gd name="connsiteY30" fmla="*/ 1977082 h 2032687"/>
              <a:gd name="connsiteX31" fmla="*/ 1340708 w 2168610"/>
              <a:gd name="connsiteY31" fmla="*/ 2001795 h 2032687"/>
              <a:gd name="connsiteX32" fmla="*/ 1439562 w 2168610"/>
              <a:gd name="connsiteY32" fmla="*/ 2020330 h 2032687"/>
              <a:gd name="connsiteX33" fmla="*/ 1513702 w 2168610"/>
              <a:gd name="connsiteY33" fmla="*/ 2032687 h 2032687"/>
              <a:gd name="connsiteX34" fmla="*/ 1606378 w 2168610"/>
              <a:gd name="connsiteY34" fmla="*/ 2032687 h 2032687"/>
              <a:gd name="connsiteX35" fmla="*/ 1587843 w 2168610"/>
              <a:gd name="connsiteY35" fmla="*/ 2020330 h 2032687"/>
              <a:gd name="connsiteX36" fmla="*/ 1587843 w 2168610"/>
              <a:gd name="connsiteY36" fmla="*/ 2020330 h 2032687"/>
              <a:gd name="connsiteX37" fmla="*/ 1575486 w 2168610"/>
              <a:gd name="connsiteY37" fmla="*/ 1952368 h 2032687"/>
              <a:gd name="connsiteX38" fmla="*/ 1550773 w 2168610"/>
              <a:gd name="connsiteY38" fmla="*/ 1921476 h 2032687"/>
              <a:gd name="connsiteX39" fmla="*/ 1544594 w 2168610"/>
              <a:gd name="connsiteY39" fmla="*/ 1884406 h 2032687"/>
              <a:gd name="connsiteX40" fmla="*/ 1526059 w 2168610"/>
              <a:gd name="connsiteY40" fmla="*/ 1841157 h 2032687"/>
              <a:gd name="connsiteX41" fmla="*/ 1538416 w 2168610"/>
              <a:gd name="connsiteY41" fmla="*/ 1810265 h 2032687"/>
              <a:gd name="connsiteX42" fmla="*/ 1532237 w 2168610"/>
              <a:gd name="connsiteY42" fmla="*/ 1791730 h 2032687"/>
              <a:gd name="connsiteX43" fmla="*/ 1488989 w 2168610"/>
              <a:gd name="connsiteY43" fmla="*/ 1767017 h 2032687"/>
              <a:gd name="connsiteX44" fmla="*/ 1538416 w 2168610"/>
              <a:gd name="connsiteY44" fmla="*/ 1736125 h 2032687"/>
              <a:gd name="connsiteX45" fmla="*/ 1544594 w 2168610"/>
              <a:gd name="connsiteY45" fmla="*/ 1723768 h 2032687"/>
              <a:gd name="connsiteX46" fmla="*/ 1550773 w 2168610"/>
              <a:gd name="connsiteY46" fmla="*/ 1692876 h 2032687"/>
              <a:gd name="connsiteX47" fmla="*/ 1526059 w 2168610"/>
              <a:gd name="connsiteY47" fmla="*/ 1661984 h 2032687"/>
              <a:gd name="connsiteX48" fmla="*/ 1550773 w 2168610"/>
              <a:gd name="connsiteY48" fmla="*/ 1661984 h 2032687"/>
              <a:gd name="connsiteX49" fmla="*/ 1575486 w 2168610"/>
              <a:gd name="connsiteY49" fmla="*/ 1643449 h 2032687"/>
              <a:gd name="connsiteX50" fmla="*/ 1550773 w 2168610"/>
              <a:gd name="connsiteY50" fmla="*/ 1587844 h 2032687"/>
              <a:gd name="connsiteX51" fmla="*/ 1550773 w 2168610"/>
              <a:gd name="connsiteY51" fmla="*/ 1587844 h 2032687"/>
              <a:gd name="connsiteX52" fmla="*/ 1618735 w 2168610"/>
              <a:gd name="connsiteY52" fmla="*/ 1587844 h 2032687"/>
              <a:gd name="connsiteX53" fmla="*/ 1631092 w 2168610"/>
              <a:gd name="connsiteY53" fmla="*/ 1575487 h 2032687"/>
              <a:gd name="connsiteX54" fmla="*/ 1649627 w 2168610"/>
              <a:gd name="connsiteY54" fmla="*/ 1526060 h 2032687"/>
              <a:gd name="connsiteX55" fmla="*/ 1686697 w 2168610"/>
              <a:gd name="connsiteY55" fmla="*/ 1526060 h 2032687"/>
              <a:gd name="connsiteX56" fmla="*/ 1705232 w 2168610"/>
              <a:gd name="connsiteY56" fmla="*/ 1526060 h 2032687"/>
              <a:gd name="connsiteX57" fmla="*/ 1705232 w 2168610"/>
              <a:gd name="connsiteY57" fmla="*/ 1495168 h 2032687"/>
              <a:gd name="connsiteX58" fmla="*/ 1699054 w 2168610"/>
              <a:gd name="connsiteY58" fmla="*/ 1476633 h 2032687"/>
              <a:gd name="connsiteX59" fmla="*/ 1699054 w 2168610"/>
              <a:gd name="connsiteY59" fmla="*/ 1476633 h 2032687"/>
              <a:gd name="connsiteX60" fmla="*/ 1773194 w 2168610"/>
              <a:gd name="connsiteY60" fmla="*/ 1482811 h 2032687"/>
              <a:gd name="connsiteX61" fmla="*/ 1834978 w 2168610"/>
              <a:gd name="connsiteY61" fmla="*/ 1470455 h 2032687"/>
              <a:gd name="connsiteX62" fmla="*/ 1896762 w 2168610"/>
              <a:gd name="connsiteY62" fmla="*/ 1414849 h 2032687"/>
              <a:gd name="connsiteX63" fmla="*/ 1896762 w 2168610"/>
              <a:gd name="connsiteY63" fmla="*/ 1371600 h 2032687"/>
              <a:gd name="connsiteX64" fmla="*/ 1946189 w 2168610"/>
              <a:gd name="connsiteY64" fmla="*/ 1340709 h 2032687"/>
              <a:gd name="connsiteX65" fmla="*/ 1940010 w 2168610"/>
              <a:gd name="connsiteY65" fmla="*/ 1278925 h 2032687"/>
              <a:gd name="connsiteX66" fmla="*/ 1983259 w 2168610"/>
              <a:gd name="connsiteY66" fmla="*/ 1260390 h 2032687"/>
              <a:gd name="connsiteX67" fmla="*/ 2007973 w 2168610"/>
              <a:gd name="connsiteY67" fmla="*/ 1322173 h 2032687"/>
              <a:gd name="connsiteX68" fmla="*/ 2143897 w 2168610"/>
              <a:gd name="connsiteY68" fmla="*/ 1248033 h 2032687"/>
              <a:gd name="connsiteX69" fmla="*/ 2156254 w 2168610"/>
              <a:gd name="connsiteY69" fmla="*/ 1161536 h 2032687"/>
              <a:gd name="connsiteX70" fmla="*/ 2143897 w 2168610"/>
              <a:gd name="connsiteY70" fmla="*/ 1124465 h 2032687"/>
              <a:gd name="connsiteX71" fmla="*/ 2137719 w 2168610"/>
              <a:gd name="connsiteY71" fmla="*/ 1087395 h 2032687"/>
              <a:gd name="connsiteX72" fmla="*/ 2150075 w 2168610"/>
              <a:gd name="connsiteY72" fmla="*/ 1044146 h 2032687"/>
              <a:gd name="connsiteX73" fmla="*/ 2168610 w 2168610"/>
              <a:gd name="connsiteY73" fmla="*/ 1007076 h 2032687"/>
              <a:gd name="connsiteX74" fmla="*/ 2131540 w 2168610"/>
              <a:gd name="connsiteY74" fmla="*/ 895865 h 2032687"/>
              <a:gd name="connsiteX75" fmla="*/ 2100648 w 2168610"/>
              <a:gd name="connsiteY75" fmla="*/ 864973 h 2032687"/>
              <a:gd name="connsiteX76" fmla="*/ 2075935 w 2168610"/>
              <a:gd name="connsiteY76" fmla="*/ 784655 h 2032687"/>
              <a:gd name="connsiteX77" fmla="*/ 2063578 w 2168610"/>
              <a:gd name="connsiteY77" fmla="*/ 611660 h 2032687"/>
              <a:gd name="connsiteX78" fmla="*/ 2051221 w 2168610"/>
              <a:gd name="connsiteY78" fmla="*/ 512806 h 2032687"/>
              <a:gd name="connsiteX79" fmla="*/ 2032686 w 2168610"/>
              <a:gd name="connsiteY79" fmla="*/ 494271 h 2032687"/>
              <a:gd name="connsiteX80" fmla="*/ 1983259 w 2168610"/>
              <a:gd name="connsiteY80" fmla="*/ 518984 h 2032687"/>
              <a:gd name="connsiteX81" fmla="*/ 1872048 w 2168610"/>
              <a:gd name="connsiteY81" fmla="*/ 463379 h 2032687"/>
              <a:gd name="connsiteX82" fmla="*/ 1834978 w 2168610"/>
              <a:gd name="connsiteY82" fmla="*/ 463379 h 2032687"/>
              <a:gd name="connsiteX83" fmla="*/ 1767016 w 2168610"/>
              <a:gd name="connsiteY83" fmla="*/ 457200 h 2032687"/>
              <a:gd name="connsiteX84" fmla="*/ 1692875 w 2168610"/>
              <a:gd name="connsiteY84" fmla="*/ 512806 h 2032687"/>
              <a:gd name="connsiteX85" fmla="*/ 1631092 w 2168610"/>
              <a:gd name="connsiteY85" fmla="*/ 481914 h 2032687"/>
              <a:gd name="connsiteX86" fmla="*/ 1594021 w 2168610"/>
              <a:gd name="connsiteY86" fmla="*/ 494271 h 2032687"/>
              <a:gd name="connsiteX87" fmla="*/ 1594021 w 2168610"/>
              <a:gd name="connsiteY87" fmla="*/ 494271 h 2032687"/>
              <a:gd name="connsiteX88" fmla="*/ 1519881 w 2168610"/>
              <a:gd name="connsiteY88" fmla="*/ 488092 h 2032687"/>
              <a:gd name="connsiteX89" fmla="*/ 1488989 w 2168610"/>
              <a:gd name="connsiteY89" fmla="*/ 463379 h 2032687"/>
              <a:gd name="connsiteX90" fmla="*/ 1439562 w 2168610"/>
              <a:gd name="connsiteY90" fmla="*/ 481914 h 2032687"/>
              <a:gd name="connsiteX91" fmla="*/ 1353065 w 2168610"/>
              <a:gd name="connsiteY91" fmla="*/ 438665 h 2032687"/>
              <a:gd name="connsiteX92" fmla="*/ 1291281 w 2168610"/>
              <a:gd name="connsiteY92" fmla="*/ 444844 h 2032687"/>
              <a:gd name="connsiteX93" fmla="*/ 1260389 w 2168610"/>
              <a:gd name="connsiteY93" fmla="*/ 432487 h 2032687"/>
              <a:gd name="connsiteX94" fmla="*/ 1235675 w 2168610"/>
              <a:gd name="connsiteY94" fmla="*/ 432487 h 2032687"/>
              <a:gd name="connsiteX95" fmla="*/ 1210962 w 2168610"/>
              <a:gd name="connsiteY95" fmla="*/ 389238 h 2032687"/>
              <a:gd name="connsiteX96" fmla="*/ 1136821 w 2168610"/>
              <a:gd name="connsiteY96" fmla="*/ 395417 h 2032687"/>
              <a:gd name="connsiteX97" fmla="*/ 1105929 w 2168610"/>
              <a:gd name="connsiteY97" fmla="*/ 364525 h 2032687"/>
              <a:gd name="connsiteX98" fmla="*/ 1087394 w 2168610"/>
              <a:gd name="connsiteY98" fmla="*/ 364525 h 2032687"/>
              <a:gd name="connsiteX99" fmla="*/ 1075037 w 2168610"/>
              <a:gd name="connsiteY99" fmla="*/ 352168 h 2032687"/>
              <a:gd name="connsiteX100" fmla="*/ 1062681 w 2168610"/>
              <a:gd name="connsiteY100" fmla="*/ 345990 h 2032687"/>
              <a:gd name="connsiteX101" fmla="*/ 1068450 w 2168610"/>
              <a:gd name="connsiteY101" fmla="*/ 3796 h 2032687"/>
              <a:gd name="connsiteX102" fmla="*/ 586946 w 2168610"/>
              <a:gd name="connsiteY102" fmla="*/ 0 h 2032687"/>
              <a:gd name="connsiteX0" fmla="*/ 598875 w 2168610"/>
              <a:gd name="connsiteY0" fmla="*/ 0 h 2032687"/>
              <a:gd name="connsiteX1" fmla="*/ 580767 w 2168610"/>
              <a:gd name="connsiteY1" fmla="*/ 864973 h 2032687"/>
              <a:gd name="connsiteX2" fmla="*/ 6178 w 2168610"/>
              <a:gd name="connsiteY2" fmla="*/ 846438 h 2032687"/>
              <a:gd name="connsiteX3" fmla="*/ 0 w 2168610"/>
              <a:gd name="connsiteY3" fmla="*/ 883509 h 2032687"/>
              <a:gd name="connsiteX4" fmla="*/ 49427 w 2168610"/>
              <a:gd name="connsiteY4" fmla="*/ 914400 h 2032687"/>
              <a:gd name="connsiteX5" fmla="*/ 105032 w 2168610"/>
              <a:gd name="connsiteY5" fmla="*/ 982363 h 2032687"/>
              <a:gd name="connsiteX6" fmla="*/ 154459 w 2168610"/>
              <a:gd name="connsiteY6" fmla="*/ 1056503 h 2032687"/>
              <a:gd name="connsiteX7" fmla="*/ 203886 w 2168610"/>
              <a:gd name="connsiteY7" fmla="*/ 1068860 h 2032687"/>
              <a:gd name="connsiteX8" fmla="*/ 240956 w 2168610"/>
              <a:gd name="connsiteY8" fmla="*/ 1118287 h 2032687"/>
              <a:gd name="connsiteX9" fmla="*/ 271848 w 2168610"/>
              <a:gd name="connsiteY9" fmla="*/ 1167714 h 2032687"/>
              <a:gd name="connsiteX10" fmla="*/ 296562 w 2168610"/>
              <a:gd name="connsiteY10" fmla="*/ 1223319 h 2032687"/>
              <a:gd name="connsiteX11" fmla="*/ 308919 w 2168610"/>
              <a:gd name="connsiteY11" fmla="*/ 1297460 h 2032687"/>
              <a:gd name="connsiteX12" fmla="*/ 327454 w 2168610"/>
              <a:gd name="connsiteY12" fmla="*/ 1322173 h 2032687"/>
              <a:gd name="connsiteX13" fmla="*/ 432486 w 2168610"/>
              <a:gd name="connsiteY13" fmla="*/ 1402492 h 2032687"/>
              <a:gd name="connsiteX14" fmla="*/ 438665 w 2168610"/>
              <a:gd name="connsiteY14" fmla="*/ 1377779 h 2032687"/>
              <a:gd name="connsiteX15" fmla="*/ 574589 w 2168610"/>
              <a:gd name="connsiteY15" fmla="*/ 1445741 h 2032687"/>
              <a:gd name="connsiteX16" fmla="*/ 574589 w 2168610"/>
              <a:gd name="connsiteY16" fmla="*/ 1445741 h 2032687"/>
              <a:gd name="connsiteX17" fmla="*/ 605481 w 2168610"/>
              <a:gd name="connsiteY17" fmla="*/ 1390136 h 2032687"/>
              <a:gd name="connsiteX18" fmla="*/ 661086 w 2168610"/>
              <a:gd name="connsiteY18" fmla="*/ 1322173 h 2032687"/>
              <a:gd name="connsiteX19" fmla="*/ 729048 w 2168610"/>
              <a:gd name="connsiteY19" fmla="*/ 1303638 h 2032687"/>
              <a:gd name="connsiteX20" fmla="*/ 821724 w 2168610"/>
              <a:gd name="connsiteY20" fmla="*/ 1315995 h 2032687"/>
              <a:gd name="connsiteX21" fmla="*/ 902043 w 2168610"/>
              <a:gd name="connsiteY21" fmla="*/ 1377779 h 2032687"/>
              <a:gd name="connsiteX22" fmla="*/ 957648 w 2168610"/>
              <a:gd name="connsiteY22" fmla="*/ 1458098 h 2032687"/>
              <a:gd name="connsiteX23" fmla="*/ 1013254 w 2168610"/>
              <a:gd name="connsiteY23" fmla="*/ 1538417 h 2032687"/>
              <a:gd name="connsiteX24" fmla="*/ 1062681 w 2168610"/>
              <a:gd name="connsiteY24" fmla="*/ 1624914 h 2032687"/>
              <a:gd name="connsiteX25" fmla="*/ 1118286 w 2168610"/>
              <a:gd name="connsiteY25" fmla="*/ 1692876 h 2032687"/>
              <a:gd name="connsiteX26" fmla="*/ 1167713 w 2168610"/>
              <a:gd name="connsiteY26" fmla="*/ 1729946 h 2032687"/>
              <a:gd name="connsiteX27" fmla="*/ 1198605 w 2168610"/>
              <a:gd name="connsiteY27" fmla="*/ 1810265 h 2032687"/>
              <a:gd name="connsiteX28" fmla="*/ 1223319 w 2168610"/>
              <a:gd name="connsiteY28" fmla="*/ 1872049 h 2032687"/>
              <a:gd name="connsiteX29" fmla="*/ 1248032 w 2168610"/>
              <a:gd name="connsiteY29" fmla="*/ 1933833 h 2032687"/>
              <a:gd name="connsiteX30" fmla="*/ 1278924 w 2168610"/>
              <a:gd name="connsiteY30" fmla="*/ 1977082 h 2032687"/>
              <a:gd name="connsiteX31" fmla="*/ 1340708 w 2168610"/>
              <a:gd name="connsiteY31" fmla="*/ 2001795 h 2032687"/>
              <a:gd name="connsiteX32" fmla="*/ 1439562 w 2168610"/>
              <a:gd name="connsiteY32" fmla="*/ 2020330 h 2032687"/>
              <a:gd name="connsiteX33" fmla="*/ 1513702 w 2168610"/>
              <a:gd name="connsiteY33" fmla="*/ 2032687 h 2032687"/>
              <a:gd name="connsiteX34" fmla="*/ 1606378 w 2168610"/>
              <a:gd name="connsiteY34" fmla="*/ 2032687 h 2032687"/>
              <a:gd name="connsiteX35" fmla="*/ 1587843 w 2168610"/>
              <a:gd name="connsiteY35" fmla="*/ 2020330 h 2032687"/>
              <a:gd name="connsiteX36" fmla="*/ 1587843 w 2168610"/>
              <a:gd name="connsiteY36" fmla="*/ 2020330 h 2032687"/>
              <a:gd name="connsiteX37" fmla="*/ 1575486 w 2168610"/>
              <a:gd name="connsiteY37" fmla="*/ 1952368 h 2032687"/>
              <a:gd name="connsiteX38" fmla="*/ 1550773 w 2168610"/>
              <a:gd name="connsiteY38" fmla="*/ 1921476 h 2032687"/>
              <a:gd name="connsiteX39" fmla="*/ 1544594 w 2168610"/>
              <a:gd name="connsiteY39" fmla="*/ 1884406 h 2032687"/>
              <a:gd name="connsiteX40" fmla="*/ 1526059 w 2168610"/>
              <a:gd name="connsiteY40" fmla="*/ 1841157 h 2032687"/>
              <a:gd name="connsiteX41" fmla="*/ 1538416 w 2168610"/>
              <a:gd name="connsiteY41" fmla="*/ 1810265 h 2032687"/>
              <a:gd name="connsiteX42" fmla="*/ 1532237 w 2168610"/>
              <a:gd name="connsiteY42" fmla="*/ 1791730 h 2032687"/>
              <a:gd name="connsiteX43" fmla="*/ 1488989 w 2168610"/>
              <a:gd name="connsiteY43" fmla="*/ 1767017 h 2032687"/>
              <a:gd name="connsiteX44" fmla="*/ 1538416 w 2168610"/>
              <a:gd name="connsiteY44" fmla="*/ 1736125 h 2032687"/>
              <a:gd name="connsiteX45" fmla="*/ 1544594 w 2168610"/>
              <a:gd name="connsiteY45" fmla="*/ 1723768 h 2032687"/>
              <a:gd name="connsiteX46" fmla="*/ 1550773 w 2168610"/>
              <a:gd name="connsiteY46" fmla="*/ 1692876 h 2032687"/>
              <a:gd name="connsiteX47" fmla="*/ 1526059 w 2168610"/>
              <a:gd name="connsiteY47" fmla="*/ 1661984 h 2032687"/>
              <a:gd name="connsiteX48" fmla="*/ 1550773 w 2168610"/>
              <a:gd name="connsiteY48" fmla="*/ 1661984 h 2032687"/>
              <a:gd name="connsiteX49" fmla="*/ 1575486 w 2168610"/>
              <a:gd name="connsiteY49" fmla="*/ 1643449 h 2032687"/>
              <a:gd name="connsiteX50" fmla="*/ 1550773 w 2168610"/>
              <a:gd name="connsiteY50" fmla="*/ 1587844 h 2032687"/>
              <a:gd name="connsiteX51" fmla="*/ 1550773 w 2168610"/>
              <a:gd name="connsiteY51" fmla="*/ 1587844 h 2032687"/>
              <a:gd name="connsiteX52" fmla="*/ 1618735 w 2168610"/>
              <a:gd name="connsiteY52" fmla="*/ 1587844 h 2032687"/>
              <a:gd name="connsiteX53" fmla="*/ 1631092 w 2168610"/>
              <a:gd name="connsiteY53" fmla="*/ 1575487 h 2032687"/>
              <a:gd name="connsiteX54" fmla="*/ 1649627 w 2168610"/>
              <a:gd name="connsiteY54" fmla="*/ 1526060 h 2032687"/>
              <a:gd name="connsiteX55" fmla="*/ 1686697 w 2168610"/>
              <a:gd name="connsiteY55" fmla="*/ 1526060 h 2032687"/>
              <a:gd name="connsiteX56" fmla="*/ 1705232 w 2168610"/>
              <a:gd name="connsiteY56" fmla="*/ 1526060 h 2032687"/>
              <a:gd name="connsiteX57" fmla="*/ 1705232 w 2168610"/>
              <a:gd name="connsiteY57" fmla="*/ 1495168 h 2032687"/>
              <a:gd name="connsiteX58" fmla="*/ 1699054 w 2168610"/>
              <a:gd name="connsiteY58" fmla="*/ 1476633 h 2032687"/>
              <a:gd name="connsiteX59" fmla="*/ 1699054 w 2168610"/>
              <a:gd name="connsiteY59" fmla="*/ 1476633 h 2032687"/>
              <a:gd name="connsiteX60" fmla="*/ 1773194 w 2168610"/>
              <a:gd name="connsiteY60" fmla="*/ 1482811 h 2032687"/>
              <a:gd name="connsiteX61" fmla="*/ 1834978 w 2168610"/>
              <a:gd name="connsiteY61" fmla="*/ 1470455 h 2032687"/>
              <a:gd name="connsiteX62" fmla="*/ 1896762 w 2168610"/>
              <a:gd name="connsiteY62" fmla="*/ 1414849 h 2032687"/>
              <a:gd name="connsiteX63" fmla="*/ 1896762 w 2168610"/>
              <a:gd name="connsiteY63" fmla="*/ 1371600 h 2032687"/>
              <a:gd name="connsiteX64" fmla="*/ 1946189 w 2168610"/>
              <a:gd name="connsiteY64" fmla="*/ 1340709 h 2032687"/>
              <a:gd name="connsiteX65" fmla="*/ 1940010 w 2168610"/>
              <a:gd name="connsiteY65" fmla="*/ 1278925 h 2032687"/>
              <a:gd name="connsiteX66" fmla="*/ 1983259 w 2168610"/>
              <a:gd name="connsiteY66" fmla="*/ 1260390 h 2032687"/>
              <a:gd name="connsiteX67" fmla="*/ 2007973 w 2168610"/>
              <a:gd name="connsiteY67" fmla="*/ 1322173 h 2032687"/>
              <a:gd name="connsiteX68" fmla="*/ 2143897 w 2168610"/>
              <a:gd name="connsiteY68" fmla="*/ 1248033 h 2032687"/>
              <a:gd name="connsiteX69" fmla="*/ 2156254 w 2168610"/>
              <a:gd name="connsiteY69" fmla="*/ 1161536 h 2032687"/>
              <a:gd name="connsiteX70" fmla="*/ 2143897 w 2168610"/>
              <a:gd name="connsiteY70" fmla="*/ 1124465 h 2032687"/>
              <a:gd name="connsiteX71" fmla="*/ 2137719 w 2168610"/>
              <a:gd name="connsiteY71" fmla="*/ 1087395 h 2032687"/>
              <a:gd name="connsiteX72" fmla="*/ 2150075 w 2168610"/>
              <a:gd name="connsiteY72" fmla="*/ 1044146 h 2032687"/>
              <a:gd name="connsiteX73" fmla="*/ 2168610 w 2168610"/>
              <a:gd name="connsiteY73" fmla="*/ 1007076 h 2032687"/>
              <a:gd name="connsiteX74" fmla="*/ 2131540 w 2168610"/>
              <a:gd name="connsiteY74" fmla="*/ 895865 h 2032687"/>
              <a:gd name="connsiteX75" fmla="*/ 2100648 w 2168610"/>
              <a:gd name="connsiteY75" fmla="*/ 864973 h 2032687"/>
              <a:gd name="connsiteX76" fmla="*/ 2075935 w 2168610"/>
              <a:gd name="connsiteY76" fmla="*/ 784655 h 2032687"/>
              <a:gd name="connsiteX77" fmla="*/ 2063578 w 2168610"/>
              <a:gd name="connsiteY77" fmla="*/ 611660 h 2032687"/>
              <a:gd name="connsiteX78" fmla="*/ 2051221 w 2168610"/>
              <a:gd name="connsiteY78" fmla="*/ 512806 h 2032687"/>
              <a:gd name="connsiteX79" fmla="*/ 2032686 w 2168610"/>
              <a:gd name="connsiteY79" fmla="*/ 494271 h 2032687"/>
              <a:gd name="connsiteX80" fmla="*/ 1983259 w 2168610"/>
              <a:gd name="connsiteY80" fmla="*/ 518984 h 2032687"/>
              <a:gd name="connsiteX81" fmla="*/ 1872048 w 2168610"/>
              <a:gd name="connsiteY81" fmla="*/ 463379 h 2032687"/>
              <a:gd name="connsiteX82" fmla="*/ 1834978 w 2168610"/>
              <a:gd name="connsiteY82" fmla="*/ 463379 h 2032687"/>
              <a:gd name="connsiteX83" fmla="*/ 1767016 w 2168610"/>
              <a:gd name="connsiteY83" fmla="*/ 457200 h 2032687"/>
              <a:gd name="connsiteX84" fmla="*/ 1692875 w 2168610"/>
              <a:gd name="connsiteY84" fmla="*/ 512806 h 2032687"/>
              <a:gd name="connsiteX85" fmla="*/ 1631092 w 2168610"/>
              <a:gd name="connsiteY85" fmla="*/ 481914 h 2032687"/>
              <a:gd name="connsiteX86" fmla="*/ 1594021 w 2168610"/>
              <a:gd name="connsiteY86" fmla="*/ 494271 h 2032687"/>
              <a:gd name="connsiteX87" fmla="*/ 1594021 w 2168610"/>
              <a:gd name="connsiteY87" fmla="*/ 494271 h 2032687"/>
              <a:gd name="connsiteX88" fmla="*/ 1519881 w 2168610"/>
              <a:gd name="connsiteY88" fmla="*/ 488092 h 2032687"/>
              <a:gd name="connsiteX89" fmla="*/ 1488989 w 2168610"/>
              <a:gd name="connsiteY89" fmla="*/ 463379 h 2032687"/>
              <a:gd name="connsiteX90" fmla="*/ 1439562 w 2168610"/>
              <a:gd name="connsiteY90" fmla="*/ 481914 h 2032687"/>
              <a:gd name="connsiteX91" fmla="*/ 1353065 w 2168610"/>
              <a:gd name="connsiteY91" fmla="*/ 438665 h 2032687"/>
              <a:gd name="connsiteX92" fmla="*/ 1291281 w 2168610"/>
              <a:gd name="connsiteY92" fmla="*/ 444844 h 2032687"/>
              <a:gd name="connsiteX93" fmla="*/ 1260389 w 2168610"/>
              <a:gd name="connsiteY93" fmla="*/ 432487 h 2032687"/>
              <a:gd name="connsiteX94" fmla="*/ 1235675 w 2168610"/>
              <a:gd name="connsiteY94" fmla="*/ 432487 h 2032687"/>
              <a:gd name="connsiteX95" fmla="*/ 1210962 w 2168610"/>
              <a:gd name="connsiteY95" fmla="*/ 389238 h 2032687"/>
              <a:gd name="connsiteX96" fmla="*/ 1136821 w 2168610"/>
              <a:gd name="connsiteY96" fmla="*/ 395417 h 2032687"/>
              <a:gd name="connsiteX97" fmla="*/ 1105929 w 2168610"/>
              <a:gd name="connsiteY97" fmla="*/ 364525 h 2032687"/>
              <a:gd name="connsiteX98" fmla="*/ 1087394 w 2168610"/>
              <a:gd name="connsiteY98" fmla="*/ 364525 h 2032687"/>
              <a:gd name="connsiteX99" fmla="*/ 1075037 w 2168610"/>
              <a:gd name="connsiteY99" fmla="*/ 352168 h 2032687"/>
              <a:gd name="connsiteX100" fmla="*/ 1062681 w 2168610"/>
              <a:gd name="connsiteY100" fmla="*/ 345990 h 2032687"/>
              <a:gd name="connsiteX101" fmla="*/ 1068450 w 2168610"/>
              <a:gd name="connsiteY101" fmla="*/ 3796 h 2032687"/>
              <a:gd name="connsiteX102" fmla="*/ 598875 w 2168610"/>
              <a:gd name="connsiteY102" fmla="*/ 0 h 2032687"/>
              <a:gd name="connsiteX0" fmla="*/ 598898 w 2168610"/>
              <a:gd name="connsiteY0" fmla="*/ 0 h 2039827"/>
              <a:gd name="connsiteX1" fmla="*/ 580767 w 2168610"/>
              <a:gd name="connsiteY1" fmla="*/ 872113 h 2039827"/>
              <a:gd name="connsiteX2" fmla="*/ 6178 w 2168610"/>
              <a:gd name="connsiteY2" fmla="*/ 853578 h 2039827"/>
              <a:gd name="connsiteX3" fmla="*/ 0 w 2168610"/>
              <a:gd name="connsiteY3" fmla="*/ 890649 h 2039827"/>
              <a:gd name="connsiteX4" fmla="*/ 49427 w 2168610"/>
              <a:gd name="connsiteY4" fmla="*/ 921540 h 2039827"/>
              <a:gd name="connsiteX5" fmla="*/ 105032 w 2168610"/>
              <a:gd name="connsiteY5" fmla="*/ 989503 h 2039827"/>
              <a:gd name="connsiteX6" fmla="*/ 154459 w 2168610"/>
              <a:gd name="connsiteY6" fmla="*/ 1063643 h 2039827"/>
              <a:gd name="connsiteX7" fmla="*/ 203886 w 2168610"/>
              <a:gd name="connsiteY7" fmla="*/ 1076000 h 2039827"/>
              <a:gd name="connsiteX8" fmla="*/ 240956 w 2168610"/>
              <a:gd name="connsiteY8" fmla="*/ 1125427 h 2039827"/>
              <a:gd name="connsiteX9" fmla="*/ 271848 w 2168610"/>
              <a:gd name="connsiteY9" fmla="*/ 1174854 h 2039827"/>
              <a:gd name="connsiteX10" fmla="*/ 296562 w 2168610"/>
              <a:gd name="connsiteY10" fmla="*/ 1230459 h 2039827"/>
              <a:gd name="connsiteX11" fmla="*/ 308919 w 2168610"/>
              <a:gd name="connsiteY11" fmla="*/ 1304600 h 2039827"/>
              <a:gd name="connsiteX12" fmla="*/ 327454 w 2168610"/>
              <a:gd name="connsiteY12" fmla="*/ 1329313 h 2039827"/>
              <a:gd name="connsiteX13" fmla="*/ 432486 w 2168610"/>
              <a:gd name="connsiteY13" fmla="*/ 1409632 h 2039827"/>
              <a:gd name="connsiteX14" fmla="*/ 438665 w 2168610"/>
              <a:gd name="connsiteY14" fmla="*/ 1384919 h 2039827"/>
              <a:gd name="connsiteX15" fmla="*/ 574589 w 2168610"/>
              <a:gd name="connsiteY15" fmla="*/ 1452881 h 2039827"/>
              <a:gd name="connsiteX16" fmla="*/ 574589 w 2168610"/>
              <a:gd name="connsiteY16" fmla="*/ 1452881 h 2039827"/>
              <a:gd name="connsiteX17" fmla="*/ 605481 w 2168610"/>
              <a:gd name="connsiteY17" fmla="*/ 1397276 h 2039827"/>
              <a:gd name="connsiteX18" fmla="*/ 661086 w 2168610"/>
              <a:gd name="connsiteY18" fmla="*/ 1329313 h 2039827"/>
              <a:gd name="connsiteX19" fmla="*/ 729048 w 2168610"/>
              <a:gd name="connsiteY19" fmla="*/ 1310778 h 2039827"/>
              <a:gd name="connsiteX20" fmla="*/ 821724 w 2168610"/>
              <a:gd name="connsiteY20" fmla="*/ 1323135 h 2039827"/>
              <a:gd name="connsiteX21" fmla="*/ 902043 w 2168610"/>
              <a:gd name="connsiteY21" fmla="*/ 1384919 h 2039827"/>
              <a:gd name="connsiteX22" fmla="*/ 957648 w 2168610"/>
              <a:gd name="connsiteY22" fmla="*/ 1465238 h 2039827"/>
              <a:gd name="connsiteX23" fmla="*/ 1013254 w 2168610"/>
              <a:gd name="connsiteY23" fmla="*/ 1545557 h 2039827"/>
              <a:gd name="connsiteX24" fmla="*/ 1062681 w 2168610"/>
              <a:gd name="connsiteY24" fmla="*/ 1632054 h 2039827"/>
              <a:gd name="connsiteX25" fmla="*/ 1118286 w 2168610"/>
              <a:gd name="connsiteY25" fmla="*/ 1700016 h 2039827"/>
              <a:gd name="connsiteX26" fmla="*/ 1167713 w 2168610"/>
              <a:gd name="connsiteY26" fmla="*/ 1737086 h 2039827"/>
              <a:gd name="connsiteX27" fmla="*/ 1198605 w 2168610"/>
              <a:gd name="connsiteY27" fmla="*/ 1817405 h 2039827"/>
              <a:gd name="connsiteX28" fmla="*/ 1223319 w 2168610"/>
              <a:gd name="connsiteY28" fmla="*/ 1879189 h 2039827"/>
              <a:gd name="connsiteX29" fmla="*/ 1248032 w 2168610"/>
              <a:gd name="connsiteY29" fmla="*/ 1940973 h 2039827"/>
              <a:gd name="connsiteX30" fmla="*/ 1278924 w 2168610"/>
              <a:gd name="connsiteY30" fmla="*/ 1984222 h 2039827"/>
              <a:gd name="connsiteX31" fmla="*/ 1340708 w 2168610"/>
              <a:gd name="connsiteY31" fmla="*/ 2008935 h 2039827"/>
              <a:gd name="connsiteX32" fmla="*/ 1439562 w 2168610"/>
              <a:gd name="connsiteY32" fmla="*/ 2027470 h 2039827"/>
              <a:gd name="connsiteX33" fmla="*/ 1513702 w 2168610"/>
              <a:gd name="connsiteY33" fmla="*/ 2039827 h 2039827"/>
              <a:gd name="connsiteX34" fmla="*/ 1606378 w 2168610"/>
              <a:gd name="connsiteY34" fmla="*/ 2039827 h 2039827"/>
              <a:gd name="connsiteX35" fmla="*/ 1587843 w 2168610"/>
              <a:gd name="connsiteY35" fmla="*/ 2027470 h 2039827"/>
              <a:gd name="connsiteX36" fmla="*/ 1587843 w 2168610"/>
              <a:gd name="connsiteY36" fmla="*/ 2027470 h 2039827"/>
              <a:gd name="connsiteX37" fmla="*/ 1575486 w 2168610"/>
              <a:gd name="connsiteY37" fmla="*/ 1959508 h 2039827"/>
              <a:gd name="connsiteX38" fmla="*/ 1550773 w 2168610"/>
              <a:gd name="connsiteY38" fmla="*/ 1928616 h 2039827"/>
              <a:gd name="connsiteX39" fmla="*/ 1544594 w 2168610"/>
              <a:gd name="connsiteY39" fmla="*/ 1891546 h 2039827"/>
              <a:gd name="connsiteX40" fmla="*/ 1526059 w 2168610"/>
              <a:gd name="connsiteY40" fmla="*/ 1848297 h 2039827"/>
              <a:gd name="connsiteX41" fmla="*/ 1538416 w 2168610"/>
              <a:gd name="connsiteY41" fmla="*/ 1817405 h 2039827"/>
              <a:gd name="connsiteX42" fmla="*/ 1532237 w 2168610"/>
              <a:gd name="connsiteY42" fmla="*/ 1798870 h 2039827"/>
              <a:gd name="connsiteX43" fmla="*/ 1488989 w 2168610"/>
              <a:gd name="connsiteY43" fmla="*/ 1774157 h 2039827"/>
              <a:gd name="connsiteX44" fmla="*/ 1538416 w 2168610"/>
              <a:gd name="connsiteY44" fmla="*/ 1743265 h 2039827"/>
              <a:gd name="connsiteX45" fmla="*/ 1544594 w 2168610"/>
              <a:gd name="connsiteY45" fmla="*/ 1730908 h 2039827"/>
              <a:gd name="connsiteX46" fmla="*/ 1550773 w 2168610"/>
              <a:gd name="connsiteY46" fmla="*/ 1700016 h 2039827"/>
              <a:gd name="connsiteX47" fmla="*/ 1526059 w 2168610"/>
              <a:gd name="connsiteY47" fmla="*/ 1669124 h 2039827"/>
              <a:gd name="connsiteX48" fmla="*/ 1550773 w 2168610"/>
              <a:gd name="connsiteY48" fmla="*/ 1669124 h 2039827"/>
              <a:gd name="connsiteX49" fmla="*/ 1575486 w 2168610"/>
              <a:gd name="connsiteY49" fmla="*/ 1650589 h 2039827"/>
              <a:gd name="connsiteX50" fmla="*/ 1550773 w 2168610"/>
              <a:gd name="connsiteY50" fmla="*/ 1594984 h 2039827"/>
              <a:gd name="connsiteX51" fmla="*/ 1550773 w 2168610"/>
              <a:gd name="connsiteY51" fmla="*/ 1594984 h 2039827"/>
              <a:gd name="connsiteX52" fmla="*/ 1618735 w 2168610"/>
              <a:gd name="connsiteY52" fmla="*/ 1594984 h 2039827"/>
              <a:gd name="connsiteX53" fmla="*/ 1631092 w 2168610"/>
              <a:gd name="connsiteY53" fmla="*/ 1582627 h 2039827"/>
              <a:gd name="connsiteX54" fmla="*/ 1649627 w 2168610"/>
              <a:gd name="connsiteY54" fmla="*/ 1533200 h 2039827"/>
              <a:gd name="connsiteX55" fmla="*/ 1686697 w 2168610"/>
              <a:gd name="connsiteY55" fmla="*/ 1533200 h 2039827"/>
              <a:gd name="connsiteX56" fmla="*/ 1705232 w 2168610"/>
              <a:gd name="connsiteY56" fmla="*/ 1533200 h 2039827"/>
              <a:gd name="connsiteX57" fmla="*/ 1705232 w 2168610"/>
              <a:gd name="connsiteY57" fmla="*/ 1502308 h 2039827"/>
              <a:gd name="connsiteX58" fmla="*/ 1699054 w 2168610"/>
              <a:gd name="connsiteY58" fmla="*/ 1483773 h 2039827"/>
              <a:gd name="connsiteX59" fmla="*/ 1699054 w 2168610"/>
              <a:gd name="connsiteY59" fmla="*/ 1483773 h 2039827"/>
              <a:gd name="connsiteX60" fmla="*/ 1773194 w 2168610"/>
              <a:gd name="connsiteY60" fmla="*/ 1489951 h 2039827"/>
              <a:gd name="connsiteX61" fmla="*/ 1834978 w 2168610"/>
              <a:gd name="connsiteY61" fmla="*/ 1477595 h 2039827"/>
              <a:gd name="connsiteX62" fmla="*/ 1896762 w 2168610"/>
              <a:gd name="connsiteY62" fmla="*/ 1421989 h 2039827"/>
              <a:gd name="connsiteX63" fmla="*/ 1896762 w 2168610"/>
              <a:gd name="connsiteY63" fmla="*/ 1378740 h 2039827"/>
              <a:gd name="connsiteX64" fmla="*/ 1946189 w 2168610"/>
              <a:gd name="connsiteY64" fmla="*/ 1347849 h 2039827"/>
              <a:gd name="connsiteX65" fmla="*/ 1940010 w 2168610"/>
              <a:gd name="connsiteY65" fmla="*/ 1286065 h 2039827"/>
              <a:gd name="connsiteX66" fmla="*/ 1983259 w 2168610"/>
              <a:gd name="connsiteY66" fmla="*/ 1267530 h 2039827"/>
              <a:gd name="connsiteX67" fmla="*/ 2007973 w 2168610"/>
              <a:gd name="connsiteY67" fmla="*/ 1329313 h 2039827"/>
              <a:gd name="connsiteX68" fmla="*/ 2143897 w 2168610"/>
              <a:gd name="connsiteY68" fmla="*/ 1255173 h 2039827"/>
              <a:gd name="connsiteX69" fmla="*/ 2156254 w 2168610"/>
              <a:gd name="connsiteY69" fmla="*/ 1168676 h 2039827"/>
              <a:gd name="connsiteX70" fmla="*/ 2143897 w 2168610"/>
              <a:gd name="connsiteY70" fmla="*/ 1131605 h 2039827"/>
              <a:gd name="connsiteX71" fmla="*/ 2137719 w 2168610"/>
              <a:gd name="connsiteY71" fmla="*/ 1094535 h 2039827"/>
              <a:gd name="connsiteX72" fmla="*/ 2150075 w 2168610"/>
              <a:gd name="connsiteY72" fmla="*/ 1051286 h 2039827"/>
              <a:gd name="connsiteX73" fmla="*/ 2168610 w 2168610"/>
              <a:gd name="connsiteY73" fmla="*/ 1014216 h 2039827"/>
              <a:gd name="connsiteX74" fmla="*/ 2131540 w 2168610"/>
              <a:gd name="connsiteY74" fmla="*/ 903005 h 2039827"/>
              <a:gd name="connsiteX75" fmla="*/ 2100648 w 2168610"/>
              <a:gd name="connsiteY75" fmla="*/ 872113 h 2039827"/>
              <a:gd name="connsiteX76" fmla="*/ 2075935 w 2168610"/>
              <a:gd name="connsiteY76" fmla="*/ 791795 h 2039827"/>
              <a:gd name="connsiteX77" fmla="*/ 2063578 w 2168610"/>
              <a:gd name="connsiteY77" fmla="*/ 618800 h 2039827"/>
              <a:gd name="connsiteX78" fmla="*/ 2051221 w 2168610"/>
              <a:gd name="connsiteY78" fmla="*/ 519946 h 2039827"/>
              <a:gd name="connsiteX79" fmla="*/ 2032686 w 2168610"/>
              <a:gd name="connsiteY79" fmla="*/ 501411 h 2039827"/>
              <a:gd name="connsiteX80" fmla="*/ 1983259 w 2168610"/>
              <a:gd name="connsiteY80" fmla="*/ 526124 h 2039827"/>
              <a:gd name="connsiteX81" fmla="*/ 1872048 w 2168610"/>
              <a:gd name="connsiteY81" fmla="*/ 470519 h 2039827"/>
              <a:gd name="connsiteX82" fmla="*/ 1834978 w 2168610"/>
              <a:gd name="connsiteY82" fmla="*/ 470519 h 2039827"/>
              <a:gd name="connsiteX83" fmla="*/ 1767016 w 2168610"/>
              <a:gd name="connsiteY83" fmla="*/ 464340 h 2039827"/>
              <a:gd name="connsiteX84" fmla="*/ 1692875 w 2168610"/>
              <a:gd name="connsiteY84" fmla="*/ 519946 h 2039827"/>
              <a:gd name="connsiteX85" fmla="*/ 1631092 w 2168610"/>
              <a:gd name="connsiteY85" fmla="*/ 489054 h 2039827"/>
              <a:gd name="connsiteX86" fmla="*/ 1594021 w 2168610"/>
              <a:gd name="connsiteY86" fmla="*/ 501411 h 2039827"/>
              <a:gd name="connsiteX87" fmla="*/ 1594021 w 2168610"/>
              <a:gd name="connsiteY87" fmla="*/ 501411 h 2039827"/>
              <a:gd name="connsiteX88" fmla="*/ 1519881 w 2168610"/>
              <a:gd name="connsiteY88" fmla="*/ 495232 h 2039827"/>
              <a:gd name="connsiteX89" fmla="*/ 1488989 w 2168610"/>
              <a:gd name="connsiteY89" fmla="*/ 470519 h 2039827"/>
              <a:gd name="connsiteX90" fmla="*/ 1439562 w 2168610"/>
              <a:gd name="connsiteY90" fmla="*/ 489054 h 2039827"/>
              <a:gd name="connsiteX91" fmla="*/ 1353065 w 2168610"/>
              <a:gd name="connsiteY91" fmla="*/ 445805 h 2039827"/>
              <a:gd name="connsiteX92" fmla="*/ 1291281 w 2168610"/>
              <a:gd name="connsiteY92" fmla="*/ 451984 h 2039827"/>
              <a:gd name="connsiteX93" fmla="*/ 1260389 w 2168610"/>
              <a:gd name="connsiteY93" fmla="*/ 439627 h 2039827"/>
              <a:gd name="connsiteX94" fmla="*/ 1235675 w 2168610"/>
              <a:gd name="connsiteY94" fmla="*/ 439627 h 2039827"/>
              <a:gd name="connsiteX95" fmla="*/ 1210962 w 2168610"/>
              <a:gd name="connsiteY95" fmla="*/ 396378 h 2039827"/>
              <a:gd name="connsiteX96" fmla="*/ 1136821 w 2168610"/>
              <a:gd name="connsiteY96" fmla="*/ 402557 h 2039827"/>
              <a:gd name="connsiteX97" fmla="*/ 1105929 w 2168610"/>
              <a:gd name="connsiteY97" fmla="*/ 371665 h 2039827"/>
              <a:gd name="connsiteX98" fmla="*/ 1087394 w 2168610"/>
              <a:gd name="connsiteY98" fmla="*/ 371665 h 2039827"/>
              <a:gd name="connsiteX99" fmla="*/ 1075037 w 2168610"/>
              <a:gd name="connsiteY99" fmla="*/ 359308 h 2039827"/>
              <a:gd name="connsiteX100" fmla="*/ 1062681 w 2168610"/>
              <a:gd name="connsiteY100" fmla="*/ 353130 h 2039827"/>
              <a:gd name="connsiteX101" fmla="*/ 1068450 w 2168610"/>
              <a:gd name="connsiteY101" fmla="*/ 10936 h 2039827"/>
              <a:gd name="connsiteX102" fmla="*/ 598898 w 2168610"/>
              <a:gd name="connsiteY102" fmla="*/ 0 h 2039827"/>
              <a:gd name="connsiteX0" fmla="*/ 598898 w 2168610"/>
              <a:gd name="connsiteY0" fmla="*/ 0 h 2039827"/>
              <a:gd name="connsiteX1" fmla="*/ 580767 w 2168610"/>
              <a:gd name="connsiteY1" fmla="*/ 872113 h 2039827"/>
              <a:gd name="connsiteX2" fmla="*/ 6178 w 2168610"/>
              <a:gd name="connsiteY2" fmla="*/ 853578 h 2039827"/>
              <a:gd name="connsiteX3" fmla="*/ 0 w 2168610"/>
              <a:gd name="connsiteY3" fmla="*/ 890649 h 2039827"/>
              <a:gd name="connsiteX4" fmla="*/ 49427 w 2168610"/>
              <a:gd name="connsiteY4" fmla="*/ 921540 h 2039827"/>
              <a:gd name="connsiteX5" fmla="*/ 105032 w 2168610"/>
              <a:gd name="connsiteY5" fmla="*/ 989503 h 2039827"/>
              <a:gd name="connsiteX6" fmla="*/ 154459 w 2168610"/>
              <a:gd name="connsiteY6" fmla="*/ 1063643 h 2039827"/>
              <a:gd name="connsiteX7" fmla="*/ 203886 w 2168610"/>
              <a:gd name="connsiteY7" fmla="*/ 1076000 h 2039827"/>
              <a:gd name="connsiteX8" fmla="*/ 240956 w 2168610"/>
              <a:gd name="connsiteY8" fmla="*/ 1125427 h 2039827"/>
              <a:gd name="connsiteX9" fmla="*/ 271848 w 2168610"/>
              <a:gd name="connsiteY9" fmla="*/ 1174854 h 2039827"/>
              <a:gd name="connsiteX10" fmla="*/ 296562 w 2168610"/>
              <a:gd name="connsiteY10" fmla="*/ 1230459 h 2039827"/>
              <a:gd name="connsiteX11" fmla="*/ 308919 w 2168610"/>
              <a:gd name="connsiteY11" fmla="*/ 1304600 h 2039827"/>
              <a:gd name="connsiteX12" fmla="*/ 327454 w 2168610"/>
              <a:gd name="connsiteY12" fmla="*/ 1329313 h 2039827"/>
              <a:gd name="connsiteX13" fmla="*/ 432486 w 2168610"/>
              <a:gd name="connsiteY13" fmla="*/ 1409632 h 2039827"/>
              <a:gd name="connsiteX14" fmla="*/ 438665 w 2168610"/>
              <a:gd name="connsiteY14" fmla="*/ 1384919 h 2039827"/>
              <a:gd name="connsiteX15" fmla="*/ 574589 w 2168610"/>
              <a:gd name="connsiteY15" fmla="*/ 1452881 h 2039827"/>
              <a:gd name="connsiteX16" fmla="*/ 574589 w 2168610"/>
              <a:gd name="connsiteY16" fmla="*/ 1452881 h 2039827"/>
              <a:gd name="connsiteX17" fmla="*/ 605481 w 2168610"/>
              <a:gd name="connsiteY17" fmla="*/ 1397276 h 2039827"/>
              <a:gd name="connsiteX18" fmla="*/ 661086 w 2168610"/>
              <a:gd name="connsiteY18" fmla="*/ 1329313 h 2039827"/>
              <a:gd name="connsiteX19" fmla="*/ 729048 w 2168610"/>
              <a:gd name="connsiteY19" fmla="*/ 1310778 h 2039827"/>
              <a:gd name="connsiteX20" fmla="*/ 821724 w 2168610"/>
              <a:gd name="connsiteY20" fmla="*/ 1323135 h 2039827"/>
              <a:gd name="connsiteX21" fmla="*/ 902043 w 2168610"/>
              <a:gd name="connsiteY21" fmla="*/ 1384919 h 2039827"/>
              <a:gd name="connsiteX22" fmla="*/ 957648 w 2168610"/>
              <a:gd name="connsiteY22" fmla="*/ 1465238 h 2039827"/>
              <a:gd name="connsiteX23" fmla="*/ 1013254 w 2168610"/>
              <a:gd name="connsiteY23" fmla="*/ 1545557 h 2039827"/>
              <a:gd name="connsiteX24" fmla="*/ 1062681 w 2168610"/>
              <a:gd name="connsiteY24" fmla="*/ 1632054 h 2039827"/>
              <a:gd name="connsiteX25" fmla="*/ 1118286 w 2168610"/>
              <a:gd name="connsiteY25" fmla="*/ 1700016 h 2039827"/>
              <a:gd name="connsiteX26" fmla="*/ 1167713 w 2168610"/>
              <a:gd name="connsiteY26" fmla="*/ 1737086 h 2039827"/>
              <a:gd name="connsiteX27" fmla="*/ 1198605 w 2168610"/>
              <a:gd name="connsiteY27" fmla="*/ 1817405 h 2039827"/>
              <a:gd name="connsiteX28" fmla="*/ 1223319 w 2168610"/>
              <a:gd name="connsiteY28" fmla="*/ 1879189 h 2039827"/>
              <a:gd name="connsiteX29" fmla="*/ 1248032 w 2168610"/>
              <a:gd name="connsiteY29" fmla="*/ 1940973 h 2039827"/>
              <a:gd name="connsiteX30" fmla="*/ 1278924 w 2168610"/>
              <a:gd name="connsiteY30" fmla="*/ 1984222 h 2039827"/>
              <a:gd name="connsiteX31" fmla="*/ 1340708 w 2168610"/>
              <a:gd name="connsiteY31" fmla="*/ 2008935 h 2039827"/>
              <a:gd name="connsiteX32" fmla="*/ 1439562 w 2168610"/>
              <a:gd name="connsiteY32" fmla="*/ 2027470 h 2039827"/>
              <a:gd name="connsiteX33" fmla="*/ 1513702 w 2168610"/>
              <a:gd name="connsiteY33" fmla="*/ 2039827 h 2039827"/>
              <a:gd name="connsiteX34" fmla="*/ 1606378 w 2168610"/>
              <a:gd name="connsiteY34" fmla="*/ 2039827 h 2039827"/>
              <a:gd name="connsiteX35" fmla="*/ 1587843 w 2168610"/>
              <a:gd name="connsiteY35" fmla="*/ 2027470 h 2039827"/>
              <a:gd name="connsiteX36" fmla="*/ 1587843 w 2168610"/>
              <a:gd name="connsiteY36" fmla="*/ 2027470 h 2039827"/>
              <a:gd name="connsiteX37" fmla="*/ 1575486 w 2168610"/>
              <a:gd name="connsiteY37" fmla="*/ 1959508 h 2039827"/>
              <a:gd name="connsiteX38" fmla="*/ 1550773 w 2168610"/>
              <a:gd name="connsiteY38" fmla="*/ 1928616 h 2039827"/>
              <a:gd name="connsiteX39" fmla="*/ 1544594 w 2168610"/>
              <a:gd name="connsiteY39" fmla="*/ 1891546 h 2039827"/>
              <a:gd name="connsiteX40" fmla="*/ 1526059 w 2168610"/>
              <a:gd name="connsiteY40" fmla="*/ 1848297 h 2039827"/>
              <a:gd name="connsiteX41" fmla="*/ 1538416 w 2168610"/>
              <a:gd name="connsiteY41" fmla="*/ 1817405 h 2039827"/>
              <a:gd name="connsiteX42" fmla="*/ 1532237 w 2168610"/>
              <a:gd name="connsiteY42" fmla="*/ 1798870 h 2039827"/>
              <a:gd name="connsiteX43" fmla="*/ 1488989 w 2168610"/>
              <a:gd name="connsiteY43" fmla="*/ 1774157 h 2039827"/>
              <a:gd name="connsiteX44" fmla="*/ 1538416 w 2168610"/>
              <a:gd name="connsiteY44" fmla="*/ 1743265 h 2039827"/>
              <a:gd name="connsiteX45" fmla="*/ 1544594 w 2168610"/>
              <a:gd name="connsiteY45" fmla="*/ 1730908 h 2039827"/>
              <a:gd name="connsiteX46" fmla="*/ 1550773 w 2168610"/>
              <a:gd name="connsiteY46" fmla="*/ 1700016 h 2039827"/>
              <a:gd name="connsiteX47" fmla="*/ 1526059 w 2168610"/>
              <a:gd name="connsiteY47" fmla="*/ 1669124 h 2039827"/>
              <a:gd name="connsiteX48" fmla="*/ 1550773 w 2168610"/>
              <a:gd name="connsiteY48" fmla="*/ 1669124 h 2039827"/>
              <a:gd name="connsiteX49" fmla="*/ 1575486 w 2168610"/>
              <a:gd name="connsiteY49" fmla="*/ 1650589 h 2039827"/>
              <a:gd name="connsiteX50" fmla="*/ 1550773 w 2168610"/>
              <a:gd name="connsiteY50" fmla="*/ 1594984 h 2039827"/>
              <a:gd name="connsiteX51" fmla="*/ 1550773 w 2168610"/>
              <a:gd name="connsiteY51" fmla="*/ 1594984 h 2039827"/>
              <a:gd name="connsiteX52" fmla="*/ 1618735 w 2168610"/>
              <a:gd name="connsiteY52" fmla="*/ 1594984 h 2039827"/>
              <a:gd name="connsiteX53" fmla="*/ 1631092 w 2168610"/>
              <a:gd name="connsiteY53" fmla="*/ 1582627 h 2039827"/>
              <a:gd name="connsiteX54" fmla="*/ 1649627 w 2168610"/>
              <a:gd name="connsiteY54" fmla="*/ 1533200 h 2039827"/>
              <a:gd name="connsiteX55" fmla="*/ 1686697 w 2168610"/>
              <a:gd name="connsiteY55" fmla="*/ 1533200 h 2039827"/>
              <a:gd name="connsiteX56" fmla="*/ 1705232 w 2168610"/>
              <a:gd name="connsiteY56" fmla="*/ 1533200 h 2039827"/>
              <a:gd name="connsiteX57" fmla="*/ 1705232 w 2168610"/>
              <a:gd name="connsiteY57" fmla="*/ 1502308 h 2039827"/>
              <a:gd name="connsiteX58" fmla="*/ 1699054 w 2168610"/>
              <a:gd name="connsiteY58" fmla="*/ 1483773 h 2039827"/>
              <a:gd name="connsiteX59" fmla="*/ 1699054 w 2168610"/>
              <a:gd name="connsiteY59" fmla="*/ 1483773 h 2039827"/>
              <a:gd name="connsiteX60" fmla="*/ 1773194 w 2168610"/>
              <a:gd name="connsiteY60" fmla="*/ 1489951 h 2039827"/>
              <a:gd name="connsiteX61" fmla="*/ 1834978 w 2168610"/>
              <a:gd name="connsiteY61" fmla="*/ 1477595 h 2039827"/>
              <a:gd name="connsiteX62" fmla="*/ 1896762 w 2168610"/>
              <a:gd name="connsiteY62" fmla="*/ 1421989 h 2039827"/>
              <a:gd name="connsiteX63" fmla="*/ 1896762 w 2168610"/>
              <a:gd name="connsiteY63" fmla="*/ 1378740 h 2039827"/>
              <a:gd name="connsiteX64" fmla="*/ 1946189 w 2168610"/>
              <a:gd name="connsiteY64" fmla="*/ 1347849 h 2039827"/>
              <a:gd name="connsiteX65" fmla="*/ 1940010 w 2168610"/>
              <a:gd name="connsiteY65" fmla="*/ 1286065 h 2039827"/>
              <a:gd name="connsiteX66" fmla="*/ 1983259 w 2168610"/>
              <a:gd name="connsiteY66" fmla="*/ 1267530 h 2039827"/>
              <a:gd name="connsiteX67" fmla="*/ 2007973 w 2168610"/>
              <a:gd name="connsiteY67" fmla="*/ 1329313 h 2039827"/>
              <a:gd name="connsiteX68" fmla="*/ 2143897 w 2168610"/>
              <a:gd name="connsiteY68" fmla="*/ 1255173 h 2039827"/>
              <a:gd name="connsiteX69" fmla="*/ 2156254 w 2168610"/>
              <a:gd name="connsiteY69" fmla="*/ 1168676 h 2039827"/>
              <a:gd name="connsiteX70" fmla="*/ 2143897 w 2168610"/>
              <a:gd name="connsiteY70" fmla="*/ 1131605 h 2039827"/>
              <a:gd name="connsiteX71" fmla="*/ 2137719 w 2168610"/>
              <a:gd name="connsiteY71" fmla="*/ 1094535 h 2039827"/>
              <a:gd name="connsiteX72" fmla="*/ 2150075 w 2168610"/>
              <a:gd name="connsiteY72" fmla="*/ 1051286 h 2039827"/>
              <a:gd name="connsiteX73" fmla="*/ 2168610 w 2168610"/>
              <a:gd name="connsiteY73" fmla="*/ 1014216 h 2039827"/>
              <a:gd name="connsiteX74" fmla="*/ 2131540 w 2168610"/>
              <a:gd name="connsiteY74" fmla="*/ 903005 h 2039827"/>
              <a:gd name="connsiteX75" fmla="*/ 2100648 w 2168610"/>
              <a:gd name="connsiteY75" fmla="*/ 872113 h 2039827"/>
              <a:gd name="connsiteX76" fmla="*/ 2075935 w 2168610"/>
              <a:gd name="connsiteY76" fmla="*/ 791795 h 2039827"/>
              <a:gd name="connsiteX77" fmla="*/ 2063578 w 2168610"/>
              <a:gd name="connsiteY77" fmla="*/ 618800 h 2039827"/>
              <a:gd name="connsiteX78" fmla="*/ 2051221 w 2168610"/>
              <a:gd name="connsiteY78" fmla="*/ 519946 h 2039827"/>
              <a:gd name="connsiteX79" fmla="*/ 2032686 w 2168610"/>
              <a:gd name="connsiteY79" fmla="*/ 501411 h 2039827"/>
              <a:gd name="connsiteX80" fmla="*/ 1983259 w 2168610"/>
              <a:gd name="connsiteY80" fmla="*/ 526124 h 2039827"/>
              <a:gd name="connsiteX81" fmla="*/ 1872048 w 2168610"/>
              <a:gd name="connsiteY81" fmla="*/ 470519 h 2039827"/>
              <a:gd name="connsiteX82" fmla="*/ 1834978 w 2168610"/>
              <a:gd name="connsiteY82" fmla="*/ 470519 h 2039827"/>
              <a:gd name="connsiteX83" fmla="*/ 1767016 w 2168610"/>
              <a:gd name="connsiteY83" fmla="*/ 464340 h 2039827"/>
              <a:gd name="connsiteX84" fmla="*/ 1692875 w 2168610"/>
              <a:gd name="connsiteY84" fmla="*/ 519946 h 2039827"/>
              <a:gd name="connsiteX85" fmla="*/ 1631092 w 2168610"/>
              <a:gd name="connsiteY85" fmla="*/ 489054 h 2039827"/>
              <a:gd name="connsiteX86" fmla="*/ 1594021 w 2168610"/>
              <a:gd name="connsiteY86" fmla="*/ 501411 h 2039827"/>
              <a:gd name="connsiteX87" fmla="*/ 1594021 w 2168610"/>
              <a:gd name="connsiteY87" fmla="*/ 501411 h 2039827"/>
              <a:gd name="connsiteX88" fmla="*/ 1519881 w 2168610"/>
              <a:gd name="connsiteY88" fmla="*/ 495232 h 2039827"/>
              <a:gd name="connsiteX89" fmla="*/ 1488989 w 2168610"/>
              <a:gd name="connsiteY89" fmla="*/ 470519 h 2039827"/>
              <a:gd name="connsiteX90" fmla="*/ 1439562 w 2168610"/>
              <a:gd name="connsiteY90" fmla="*/ 489054 h 2039827"/>
              <a:gd name="connsiteX91" fmla="*/ 1353065 w 2168610"/>
              <a:gd name="connsiteY91" fmla="*/ 445805 h 2039827"/>
              <a:gd name="connsiteX92" fmla="*/ 1291281 w 2168610"/>
              <a:gd name="connsiteY92" fmla="*/ 451984 h 2039827"/>
              <a:gd name="connsiteX93" fmla="*/ 1260389 w 2168610"/>
              <a:gd name="connsiteY93" fmla="*/ 439627 h 2039827"/>
              <a:gd name="connsiteX94" fmla="*/ 1235675 w 2168610"/>
              <a:gd name="connsiteY94" fmla="*/ 439627 h 2039827"/>
              <a:gd name="connsiteX95" fmla="*/ 1210962 w 2168610"/>
              <a:gd name="connsiteY95" fmla="*/ 396378 h 2039827"/>
              <a:gd name="connsiteX96" fmla="*/ 1144010 w 2168610"/>
              <a:gd name="connsiteY96" fmla="*/ 390478 h 2039827"/>
              <a:gd name="connsiteX97" fmla="*/ 1105929 w 2168610"/>
              <a:gd name="connsiteY97" fmla="*/ 371665 h 2039827"/>
              <a:gd name="connsiteX98" fmla="*/ 1087394 w 2168610"/>
              <a:gd name="connsiteY98" fmla="*/ 371665 h 2039827"/>
              <a:gd name="connsiteX99" fmla="*/ 1075037 w 2168610"/>
              <a:gd name="connsiteY99" fmla="*/ 359308 h 2039827"/>
              <a:gd name="connsiteX100" fmla="*/ 1062681 w 2168610"/>
              <a:gd name="connsiteY100" fmla="*/ 353130 h 2039827"/>
              <a:gd name="connsiteX101" fmla="*/ 1068450 w 2168610"/>
              <a:gd name="connsiteY101" fmla="*/ 10936 h 2039827"/>
              <a:gd name="connsiteX102" fmla="*/ 598898 w 2168610"/>
              <a:gd name="connsiteY102" fmla="*/ 0 h 2039827"/>
              <a:gd name="connsiteX0" fmla="*/ 598898 w 2168610"/>
              <a:gd name="connsiteY0" fmla="*/ 0 h 2039827"/>
              <a:gd name="connsiteX1" fmla="*/ 580767 w 2168610"/>
              <a:gd name="connsiteY1" fmla="*/ 872113 h 2039827"/>
              <a:gd name="connsiteX2" fmla="*/ 6178 w 2168610"/>
              <a:gd name="connsiteY2" fmla="*/ 853578 h 2039827"/>
              <a:gd name="connsiteX3" fmla="*/ 0 w 2168610"/>
              <a:gd name="connsiteY3" fmla="*/ 890649 h 2039827"/>
              <a:gd name="connsiteX4" fmla="*/ 49427 w 2168610"/>
              <a:gd name="connsiteY4" fmla="*/ 921540 h 2039827"/>
              <a:gd name="connsiteX5" fmla="*/ 105032 w 2168610"/>
              <a:gd name="connsiteY5" fmla="*/ 989503 h 2039827"/>
              <a:gd name="connsiteX6" fmla="*/ 154459 w 2168610"/>
              <a:gd name="connsiteY6" fmla="*/ 1063643 h 2039827"/>
              <a:gd name="connsiteX7" fmla="*/ 203886 w 2168610"/>
              <a:gd name="connsiteY7" fmla="*/ 1076000 h 2039827"/>
              <a:gd name="connsiteX8" fmla="*/ 240956 w 2168610"/>
              <a:gd name="connsiteY8" fmla="*/ 1125427 h 2039827"/>
              <a:gd name="connsiteX9" fmla="*/ 271848 w 2168610"/>
              <a:gd name="connsiteY9" fmla="*/ 1174854 h 2039827"/>
              <a:gd name="connsiteX10" fmla="*/ 296562 w 2168610"/>
              <a:gd name="connsiteY10" fmla="*/ 1230459 h 2039827"/>
              <a:gd name="connsiteX11" fmla="*/ 308919 w 2168610"/>
              <a:gd name="connsiteY11" fmla="*/ 1304600 h 2039827"/>
              <a:gd name="connsiteX12" fmla="*/ 327454 w 2168610"/>
              <a:gd name="connsiteY12" fmla="*/ 1329313 h 2039827"/>
              <a:gd name="connsiteX13" fmla="*/ 432486 w 2168610"/>
              <a:gd name="connsiteY13" fmla="*/ 1409632 h 2039827"/>
              <a:gd name="connsiteX14" fmla="*/ 438665 w 2168610"/>
              <a:gd name="connsiteY14" fmla="*/ 1384919 h 2039827"/>
              <a:gd name="connsiteX15" fmla="*/ 574589 w 2168610"/>
              <a:gd name="connsiteY15" fmla="*/ 1452881 h 2039827"/>
              <a:gd name="connsiteX16" fmla="*/ 574589 w 2168610"/>
              <a:gd name="connsiteY16" fmla="*/ 1452881 h 2039827"/>
              <a:gd name="connsiteX17" fmla="*/ 605481 w 2168610"/>
              <a:gd name="connsiteY17" fmla="*/ 1397276 h 2039827"/>
              <a:gd name="connsiteX18" fmla="*/ 661086 w 2168610"/>
              <a:gd name="connsiteY18" fmla="*/ 1329313 h 2039827"/>
              <a:gd name="connsiteX19" fmla="*/ 729048 w 2168610"/>
              <a:gd name="connsiteY19" fmla="*/ 1310778 h 2039827"/>
              <a:gd name="connsiteX20" fmla="*/ 821724 w 2168610"/>
              <a:gd name="connsiteY20" fmla="*/ 1323135 h 2039827"/>
              <a:gd name="connsiteX21" fmla="*/ 902043 w 2168610"/>
              <a:gd name="connsiteY21" fmla="*/ 1384919 h 2039827"/>
              <a:gd name="connsiteX22" fmla="*/ 957648 w 2168610"/>
              <a:gd name="connsiteY22" fmla="*/ 1465238 h 2039827"/>
              <a:gd name="connsiteX23" fmla="*/ 1013254 w 2168610"/>
              <a:gd name="connsiteY23" fmla="*/ 1545557 h 2039827"/>
              <a:gd name="connsiteX24" fmla="*/ 1062681 w 2168610"/>
              <a:gd name="connsiteY24" fmla="*/ 1632054 h 2039827"/>
              <a:gd name="connsiteX25" fmla="*/ 1118286 w 2168610"/>
              <a:gd name="connsiteY25" fmla="*/ 1700016 h 2039827"/>
              <a:gd name="connsiteX26" fmla="*/ 1167713 w 2168610"/>
              <a:gd name="connsiteY26" fmla="*/ 1737086 h 2039827"/>
              <a:gd name="connsiteX27" fmla="*/ 1198605 w 2168610"/>
              <a:gd name="connsiteY27" fmla="*/ 1817405 h 2039827"/>
              <a:gd name="connsiteX28" fmla="*/ 1223319 w 2168610"/>
              <a:gd name="connsiteY28" fmla="*/ 1879189 h 2039827"/>
              <a:gd name="connsiteX29" fmla="*/ 1248032 w 2168610"/>
              <a:gd name="connsiteY29" fmla="*/ 1940973 h 2039827"/>
              <a:gd name="connsiteX30" fmla="*/ 1278924 w 2168610"/>
              <a:gd name="connsiteY30" fmla="*/ 1984222 h 2039827"/>
              <a:gd name="connsiteX31" fmla="*/ 1340708 w 2168610"/>
              <a:gd name="connsiteY31" fmla="*/ 2008935 h 2039827"/>
              <a:gd name="connsiteX32" fmla="*/ 1439562 w 2168610"/>
              <a:gd name="connsiteY32" fmla="*/ 2027470 h 2039827"/>
              <a:gd name="connsiteX33" fmla="*/ 1513702 w 2168610"/>
              <a:gd name="connsiteY33" fmla="*/ 2039827 h 2039827"/>
              <a:gd name="connsiteX34" fmla="*/ 1606378 w 2168610"/>
              <a:gd name="connsiteY34" fmla="*/ 2039827 h 2039827"/>
              <a:gd name="connsiteX35" fmla="*/ 1587843 w 2168610"/>
              <a:gd name="connsiteY35" fmla="*/ 2027470 h 2039827"/>
              <a:gd name="connsiteX36" fmla="*/ 1587843 w 2168610"/>
              <a:gd name="connsiteY36" fmla="*/ 2027470 h 2039827"/>
              <a:gd name="connsiteX37" fmla="*/ 1575486 w 2168610"/>
              <a:gd name="connsiteY37" fmla="*/ 1959508 h 2039827"/>
              <a:gd name="connsiteX38" fmla="*/ 1550773 w 2168610"/>
              <a:gd name="connsiteY38" fmla="*/ 1928616 h 2039827"/>
              <a:gd name="connsiteX39" fmla="*/ 1544594 w 2168610"/>
              <a:gd name="connsiteY39" fmla="*/ 1891546 h 2039827"/>
              <a:gd name="connsiteX40" fmla="*/ 1526059 w 2168610"/>
              <a:gd name="connsiteY40" fmla="*/ 1848297 h 2039827"/>
              <a:gd name="connsiteX41" fmla="*/ 1538416 w 2168610"/>
              <a:gd name="connsiteY41" fmla="*/ 1817405 h 2039827"/>
              <a:gd name="connsiteX42" fmla="*/ 1532237 w 2168610"/>
              <a:gd name="connsiteY42" fmla="*/ 1798870 h 2039827"/>
              <a:gd name="connsiteX43" fmla="*/ 1488989 w 2168610"/>
              <a:gd name="connsiteY43" fmla="*/ 1774157 h 2039827"/>
              <a:gd name="connsiteX44" fmla="*/ 1538416 w 2168610"/>
              <a:gd name="connsiteY44" fmla="*/ 1743265 h 2039827"/>
              <a:gd name="connsiteX45" fmla="*/ 1544594 w 2168610"/>
              <a:gd name="connsiteY45" fmla="*/ 1730908 h 2039827"/>
              <a:gd name="connsiteX46" fmla="*/ 1550773 w 2168610"/>
              <a:gd name="connsiteY46" fmla="*/ 1700016 h 2039827"/>
              <a:gd name="connsiteX47" fmla="*/ 1526059 w 2168610"/>
              <a:gd name="connsiteY47" fmla="*/ 1669124 h 2039827"/>
              <a:gd name="connsiteX48" fmla="*/ 1550773 w 2168610"/>
              <a:gd name="connsiteY48" fmla="*/ 1669124 h 2039827"/>
              <a:gd name="connsiteX49" fmla="*/ 1575486 w 2168610"/>
              <a:gd name="connsiteY49" fmla="*/ 1650589 h 2039827"/>
              <a:gd name="connsiteX50" fmla="*/ 1550773 w 2168610"/>
              <a:gd name="connsiteY50" fmla="*/ 1594984 h 2039827"/>
              <a:gd name="connsiteX51" fmla="*/ 1550773 w 2168610"/>
              <a:gd name="connsiteY51" fmla="*/ 1594984 h 2039827"/>
              <a:gd name="connsiteX52" fmla="*/ 1618735 w 2168610"/>
              <a:gd name="connsiteY52" fmla="*/ 1594984 h 2039827"/>
              <a:gd name="connsiteX53" fmla="*/ 1631092 w 2168610"/>
              <a:gd name="connsiteY53" fmla="*/ 1582627 h 2039827"/>
              <a:gd name="connsiteX54" fmla="*/ 1649627 w 2168610"/>
              <a:gd name="connsiteY54" fmla="*/ 1533200 h 2039827"/>
              <a:gd name="connsiteX55" fmla="*/ 1686697 w 2168610"/>
              <a:gd name="connsiteY55" fmla="*/ 1533200 h 2039827"/>
              <a:gd name="connsiteX56" fmla="*/ 1705232 w 2168610"/>
              <a:gd name="connsiteY56" fmla="*/ 1533200 h 2039827"/>
              <a:gd name="connsiteX57" fmla="*/ 1705232 w 2168610"/>
              <a:gd name="connsiteY57" fmla="*/ 1502308 h 2039827"/>
              <a:gd name="connsiteX58" fmla="*/ 1699054 w 2168610"/>
              <a:gd name="connsiteY58" fmla="*/ 1483773 h 2039827"/>
              <a:gd name="connsiteX59" fmla="*/ 1699054 w 2168610"/>
              <a:gd name="connsiteY59" fmla="*/ 1483773 h 2039827"/>
              <a:gd name="connsiteX60" fmla="*/ 1773194 w 2168610"/>
              <a:gd name="connsiteY60" fmla="*/ 1489951 h 2039827"/>
              <a:gd name="connsiteX61" fmla="*/ 1834978 w 2168610"/>
              <a:gd name="connsiteY61" fmla="*/ 1477595 h 2039827"/>
              <a:gd name="connsiteX62" fmla="*/ 1896762 w 2168610"/>
              <a:gd name="connsiteY62" fmla="*/ 1421989 h 2039827"/>
              <a:gd name="connsiteX63" fmla="*/ 1896762 w 2168610"/>
              <a:gd name="connsiteY63" fmla="*/ 1378740 h 2039827"/>
              <a:gd name="connsiteX64" fmla="*/ 1946189 w 2168610"/>
              <a:gd name="connsiteY64" fmla="*/ 1347849 h 2039827"/>
              <a:gd name="connsiteX65" fmla="*/ 1940010 w 2168610"/>
              <a:gd name="connsiteY65" fmla="*/ 1286065 h 2039827"/>
              <a:gd name="connsiteX66" fmla="*/ 1983259 w 2168610"/>
              <a:gd name="connsiteY66" fmla="*/ 1267530 h 2039827"/>
              <a:gd name="connsiteX67" fmla="*/ 2007973 w 2168610"/>
              <a:gd name="connsiteY67" fmla="*/ 1329313 h 2039827"/>
              <a:gd name="connsiteX68" fmla="*/ 2143897 w 2168610"/>
              <a:gd name="connsiteY68" fmla="*/ 1255173 h 2039827"/>
              <a:gd name="connsiteX69" fmla="*/ 2156254 w 2168610"/>
              <a:gd name="connsiteY69" fmla="*/ 1168676 h 2039827"/>
              <a:gd name="connsiteX70" fmla="*/ 2143897 w 2168610"/>
              <a:gd name="connsiteY70" fmla="*/ 1131605 h 2039827"/>
              <a:gd name="connsiteX71" fmla="*/ 2137719 w 2168610"/>
              <a:gd name="connsiteY71" fmla="*/ 1094535 h 2039827"/>
              <a:gd name="connsiteX72" fmla="*/ 2150075 w 2168610"/>
              <a:gd name="connsiteY72" fmla="*/ 1051286 h 2039827"/>
              <a:gd name="connsiteX73" fmla="*/ 2168610 w 2168610"/>
              <a:gd name="connsiteY73" fmla="*/ 1014216 h 2039827"/>
              <a:gd name="connsiteX74" fmla="*/ 2131540 w 2168610"/>
              <a:gd name="connsiteY74" fmla="*/ 903005 h 2039827"/>
              <a:gd name="connsiteX75" fmla="*/ 2100648 w 2168610"/>
              <a:gd name="connsiteY75" fmla="*/ 872113 h 2039827"/>
              <a:gd name="connsiteX76" fmla="*/ 2075935 w 2168610"/>
              <a:gd name="connsiteY76" fmla="*/ 791795 h 2039827"/>
              <a:gd name="connsiteX77" fmla="*/ 2063578 w 2168610"/>
              <a:gd name="connsiteY77" fmla="*/ 618800 h 2039827"/>
              <a:gd name="connsiteX78" fmla="*/ 2051221 w 2168610"/>
              <a:gd name="connsiteY78" fmla="*/ 519946 h 2039827"/>
              <a:gd name="connsiteX79" fmla="*/ 2032686 w 2168610"/>
              <a:gd name="connsiteY79" fmla="*/ 501411 h 2039827"/>
              <a:gd name="connsiteX80" fmla="*/ 1983259 w 2168610"/>
              <a:gd name="connsiteY80" fmla="*/ 526124 h 2039827"/>
              <a:gd name="connsiteX81" fmla="*/ 1872048 w 2168610"/>
              <a:gd name="connsiteY81" fmla="*/ 470519 h 2039827"/>
              <a:gd name="connsiteX82" fmla="*/ 1834978 w 2168610"/>
              <a:gd name="connsiteY82" fmla="*/ 470519 h 2039827"/>
              <a:gd name="connsiteX83" fmla="*/ 1767016 w 2168610"/>
              <a:gd name="connsiteY83" fmla="*/ 464340 h 2039827"/>
              <a:gd name="connsiteX84" fmla="*/ 1692875 w 2168610"/>
              <a:gd name="connsiteY84" fmla="*/ 519946 h 2039827"/>
              <a:gd name="connsiteX85" fmla="*/ 1631092 w 2168610"/>
              <a:gd name="connsiteY85" fmla="*/ 489054 h 2039827"/>
              <a:gd name="connsiteX86" fmla="*/ 1594021 w 2168610"/>
              <a:gd name="connsiteY86" fmla="*/ 501411 h 2039827"/>
              <a:gd name="connsiteX87" fmla="*/ 1594083 w 2168610"/>
              <a:gd name="connsiteY87" fmla="*/ 489288 h 2039827"/>
              <a:gd name="connsiteX88" fmla="*/ 1519881 w 2168610"/>
              <a:gd name="connsiteY88" fmla="*/ 495232 h 2039827"/>
              <a:gd name="connsiteX89" fmla="*/ 1488989 w 2168610"/>
              <a:gd name="connsiteY89" fmla="*/ 470519 h 2039827"/>
              <a:gd name="connsiteX90" fmla="*/ 1439562 w 2168610"/>
              <a:gd name="connsiteY90" fmla="*/ 489054 h 2039827"/>
              <a:gd name="connsiteX91" fmla="*/ 1353065 w 2168610"/>
              <a:gd name="connsiteY91" fmla="*/ 445805 h 2039827"/>
              <a:gd name="connsiteX92" fmla="*/ 1291281 w 2168610"/>
              <a:gd name="connsiteY92" fmla="*/ 451984 h 2039827"/>
              <a:gd name="connsiteX93" fmla="*/ 1260389 w 2168610"/>
              <a:gd name="connsiteY93" fmla="*/ 439627 h 2039827"/>
              <a:gd name="connsiteX94" fmla="*/ 1235675 w 2168610"/>
              <a:gd name="connsiteY94" fmla="*/ 439627 h 2039827"/>
              <a:gd name="connsiteX95" fmla="*/ 1210962 w 2168610"/>
              <a:gd name="connsiteY95" fmla="*/ 396378 h 2039827"/>
              <a:gd name="connsiteX96" fmla="*/ 1144010 w 2168610"/>
              <a:gd name="connsiteY96" fmla="*/ 390478 h 2039827"/>
              <a:gd name="connsiteX97" fmla="*/ 1105929 w 2168610"/>
              <a:gd name="connsiteY97" fmla="*/ 371665 h 2039827"/>
              <a:gd name="connsiteX98" fmla="*/ 1087394 w 2168610"/>
              <a:gd name="connsiteY98" fmla="*/ 371665 h 2039827"/>
              <a:gd name="connsiteX99" fmla="*/ 1075037 w 2168610"/>
              <a:gd name="connsiteY99" fmla="*/ 359308 h 2039827"/>
              <a:gd name="connsiteX100" fmla="*/ 1062681 w 2168610"/>
              <a:gd name="connsiteY100" fmla="*/ 353130 h 2039827"/>
              <a:gd name="connsiteX101" fmla="*/ 1068450 w 2168610"/>
              <a:gd name="connsiteY101" fmla="*/ 10936 h 2039827"/>
              <a:gd name="connsiteX102" fmla="*/ 598898 w 2168610"/>
              <a:gd name="connsiteY102" fmla="*/ 0 h 2039827"/>
              <a:gd name="connsiteX0" fmla="*/ 598898 w 2168610"/>
              <a:gd name="connsiteY0" fmla="*/ 0 h 2039827"/>
              <a:gd name="connsiteX1" fmla="*/ 580767 w 2168610"/>
              <a:gd name="connsiteY1" fmla="*/ 872113 h 2039827"/>
              <a:gd name="connsiteX2" fmla="*/ 6178 w 2168610"/>
              <a:gd name="connsiteY2" fmla="*/ 853578 h 2039827"/>
              <a:gd name="connsiteX3" fmla="*/ 0 w 2168610"/>
              <a:gd name="connsiteY3" fmla="*/ 890649 h 2039827"/>
              <a:gd name="connsiteX4" fmla="*/ 49427 w 2168610"/>
              <a:gd name="connsiteY4" fmla="*/ 921540 h 2039827"/>
              <a:gd name="connsiteX5" fmla="*/ 105032 w 2168610"/>
              <a:gd name="connsiteY5" fmla="*/ 989503 h 2039827"/>
              <a:gd name="connsiteX6" fmla="*/ 154459 w 2168610"/>
              <a:gd name="connsiteY6" fmla="*/ 1063643 h 2039827"/>
              <a:gd name="connsiteX7" fmla="*/ 203886 w 2168610"/>
              <a:gd name="connsiteY7" fmla="*/ 1076000 h 2039827"/>
              <a:gd name="connsiteX8" fmla="*/ 240956 w 2168610"/>
              <a:gd name="connsiteY8" fmla="*/ 1125427 h 2039827"/>
              <a:gd name="connsiteX9" fmla="*/ 271848 w 2168610"/>
              <a:gd name="connsiteY9" fmla="*/ 1174854 h 2039827"/>
              <a:gd name="connsiteX10" fmla="*/ 296562 w 2168610"/>
              <a:gd name="connsiteY10" fmla="*/ 1230459 h 2039827"/>
              <a:gd name="connsiteX11" fmla="*/ 308919 w 2168610"/>
              <a:gd name="connsiteY11" fmla="*/ 1304600 h 2039827"/>
              <a:gd name="connsiteX12" fmla="*/ 327454 w 2168610"/>
              <a:gd name="connsiteY12" fmla="*/ 1329313 h 2039827"/>
              <a:gd name="connsiteX13" fmla="*/ 432486 w 2168610"/>
              <a:gd name="connsiteY13" fmla="*/ 1409632 h 2039827"/>
              <a:gd name="connsiteX14" fmla="*/ 438665 w 2168610"/>
              <a:gd name="connsiteY14" fmla="*/ 1384919 h 2039827"/>
              <a:gd name="connsiteX15" fmla="*/ 574589 w 2168610"/>
              <a:gd name="connsiteY15" fmla="*/ 1452881 h 2039827"/>
              <a:gd name="connsiteX16" fmla="*/ 574589 w 2168610"/>
              <a:gd name="connsiteY16" fmla="*/ 1452881 h 2039827"/>
              <a:gd name="connsiteX17" fmla="*/ 605481 w 2168610"/>
              <a:gd name="connsiteY17" fmla="*/ 1397276 h 2039827"/>
              <a:gd name="connsiteX18" fmla="*/ 661086 w 2168610"/>
              <a:gd name="connsiteY18" fmla="*/ 1329313 h 2039827"/>
              <a:gd name="connsiteX19" fmla="*/ 729048 w 2168610"/>
              <a:gd name="connsiteY19" fmla="*/ 1310778 h 2039827"/>
              <a:gd name="connsiteX20" fmla="*/ 821724 w 2168610"/>
              <a:gd name="connsiteY20" fmla="*/ 1323135 h 2039827"/>
              <a:gd name="connsiteX21" fmla="*/ 902043 w 2168610"/>
              <a:gd name="connsiteY21" fmla="*/ 1384919 h 2039827"/>
              <a:gd name="connsiteX22" fmla="*/ 957648 w 2168610"/>
              <a:gd name="connsiteY22" fmla="*/ 1465238 h 2039827"/>
              <a:gd name="connsiteX23" fmla="*/ 1013254 w 2168610"/>
              <a:gd name="connsiteY23" fmla="*/ 1545557 h 2039827"/>
              <a:gd name="connsiteX24" fmla="*/ 1062681 w 2168610"/>
              <a:gd name="connsiteY24" fmla="*/ 1632054 h 2039827"/>
              <a:gd name="connsiteX25" fmla="*/ 1118286 w 2168610"/>
              <a:gd name="connsiteY25" fmla="*/ 1700016 h 2039827"/>
              <a:gd name="connsiteX26" fmla="*/ 1167713 w 2168610"/>
              <a:gd name="connsiteY26" fmla="*/ 1737086 h 2039827"/>
              <a:gd name="connsiteX27" fmla="*/ 1198605 w 2168610"/>
              <a:gd name="connsiteY27" fmla="*/ 1817405 h 2039827"/>
              <a:gd name="connsiteX28" fmla="*/ 1223319 w 2168610"/>
              <a:gd name="connsiteY28" fmla="*/ 1879189 h 2039827"/>
              <a:gd name="connsiteX29" fmla="*/ 1248032 w 2168610"/>
              <a:gd name="connsiteY29" fmla="*/ 1940973 h 2039827"/>
              <a:gd name="connsiteX30" fmla="*/ 1278924 w 2168610"/>
              <a:gd name="connsiteY30" fmla="*/ 1984222 h 2039827"/>
              <a:gd name="connsiteX31" fmla="*/ 1340708 w 2168610"/>
              <a:gd name="connsiteY31" fmla="*/ 2008935 h 2039827"/>
              <a:gd name="connsiteX32" fmla="*/ 1439562 w 2168610"/>
              <a:gd name="connsiteY32" fmla="*/ 2027470 h 2039827"/>
              <a:gd name="connsiteX33" fmla="*/ 1513702 w 2168610"/>
              <a:gd name="connsiteY33" fmla="*/ 2039827 h 2039827"/>
              <a:gd name="connsiteX34" fmla="*/ 1606378 w 2168610"/>
              <a:gd name="connsiteY34" fmla="*/ 2039827 h 2039827"/>
              <a:gd name="connsiteX35" fmla="*/ 1587843 w 2168610"/>
              <a:gd name="connsiteY35" fmla="*/ 2027470 h 2039827"/>
              <a:gd name="connsiteX36" fmla="*/ 1587843 w 2168610"/>
              <a:gd name="connsiteY36" fmla="*/ 2027470 h 2039827"/>
              <a:gd name="connsiteX37" fmla="*/ 1575486 w 2168610"/>
              <a:gd name="connsiteY37" fmla="*/ 1959508 h 2039827"/>
              <a:gd name="connsiteX38" fmla="*/ 1550773 w 2168610"/>
              <a:gd name="connsiteY38" fmla="*/ 1928616 h 2039827"/>
              <a:gd name="connsiteX39" fmla="*/ 1544594 w 2168610"/>
              <a:gd name="connsiteY39" fmla="*/ 1891546 h 2039827"/>
              <a:gd name="connsiteX40" fmla="*/ 1526059 w 2168610"/>
              <a:gd name="connsiteY40" fmla="*/ 1848297 h 2039827"/>
              <a:gd name="connsiteX41" fmla="*/ 1538416 w 2168610"/>
              <a:gd name="connsiteY41" fmla="*/ 1817405 h 2039827"/>
              <a:gd name="connsiteX42" fmla="*/ 1532237 w 2168610"/>
              <a:gd name="connsiteY42" fmla="*/ 1798870 h 2039827"/>
              <a:gd name="connsiteX43" fmla="*/ 1488989 w 2168610"/>
              <a:gd name="connsiteY43" fmla="*/ 1774157 h 2039827"/>
              <a:gd name="connsiteX44" fmla="*/ 1538416 w 2168610"/>
              <a:gd name="connsiteY44" fmla="*/ 1743265 h 2039827"/>
              <a:gd name="connsiteX45" fmla="*/ 1544594 w 2168610"/>
              <a:gd name="connsiteY45" fmla="*/ 1730908 h 2039827"/>
              <a:gd name="connsiteX46" fmla="*/ 1550773 w 2168610"/>
              <a:gd name="connsiteY46" fmla="*/ 1700016 h 2039827"/>
              <a:gd name="connsiteX47" fmla="*/ 1526059 w 2168610"/>
              <a:gd name="connsiteY47" fmla="*/ 1669124 h 2039827"/>
              <a:gd name="connsiteX48" fmla="*/ 1550773 w 2168610"/>
              <a:gd name="connsiteY48" fmla="*/ 1669124 h 2039827"/>
              <a:gd name="connsiteX49" fmla="*/ 1575486 w 2168610"/>
              <a:gd name="connsiteY49" fmla="*/ 1650589 h 2039827"/>
              <a:gd name="connsiteX50" fmla="*/ 1550773 w 2168610"/>
              <a:gd name="connsiteY50" fmla="*/ 1594984 h 2039827"/>
              <a:gd name="connsiteX51" fmla="*/ 1550773 w 2168610"/>
              <a:gd name="connsiteY51" fmla="*/ 1594984 h 2039827"/>
              <a:gd name="connsiteX52" fmla="*/ 1618735 w 2168610"/>
              <a:gd name="connsiteY52" fmla="*/ 1594984 h 2039827"/>
              <a:gd name="connsiteX53" fmla="*/ 1631092 w 2168610"/>
              <a:gd name="connsiteY53" fmla="*/ 1582627 h 2039827"/>
              <a:gd name="connsiteX54" fmla="*/ 1649627 w 2168610"/>
              <a:gd name="connsiteY54" fmla="*/ 1533200 h 2039827"/>
              <a:gd name="connsiteX55" fmla="*/ 1686697 w 2168610"/>
              <a:gd name="connsiteY55" fmla="*/ 1533200 h 2039827"/>
              <a:gd name="connsiteX56" fmla="*/ 1705232 w 2168610"/>
              <a:gd name="connsiteY56" fmla="*/ 1533200 h 2039827"/>
              <a:gd name="connsiteX57" fmla="*/ 1705232 w 2168610"/>
              <a:gd name="connsiteY57" fmla="*/ 1502308 h 2039827"/>
              <a:gd name="connsiteX58" fmla="*/ 1699054 w 2168610"/>
              <a:gd name="connsiteY58" fmla="*/ 1483773 h 2039827"/>
              <a:gd name="connsiteX59" fmla="*/ 1699054 w 2168610"/>
              <a:gd name="connsiteY59" fmla="*/ 1483773 h 2039827"/>
              <a:gd name="connsiteX60" fmla="*/ 1773194 w 2168610"/>
              <a:gd name="connsiteY60" fmla="*/ 1489951 h 2039827"/>
              <a:gd name="connsiteX61" fmla="*/ 1834978 w 2168610"/>
              <a:gd name="connsiteY61" fmla="*/ 1477595 h 2039827"/>
              <a:gd name="connsiteX62" fmla="*/ 1896762 w 2168610"/>
              <a:gd name="connsiteY62" fmla="*/ 1421989 h 2039827"/>
              <a:gd name="connsiteX63" fmla="*/ 1896762 w 2168610"/>
              <a:gd name="connsiteY63" fmla="*/ 1378740 h 2039827"/>
              <a:gd name="connsiteX64" fmla="*/ 1946189 w 2168610"/>
              <a:gd name="connsiteY64" fmla="*/ 1347849 h 2039827"/>
              <a:gd name="connsiteX65" fmla="*/ 1940010 w 2168610"/>
              <a:gd name="connsiteY65" fmla="*/ 1286065 h 2039827"/>
              <a:gd name="connsiteX66" fmla="*/ 1983259 w 2168610"/>
              <a:gd name="connsiteY66" fmla="*/ 1267530 h 2039827"/>
              <a:gd name="connsiteX67" fmla="*/ 2007973 w 2168610"/>
              <a:gd name="connsiteY67" fmla="*/ 1329313 h 2039827"/>
              <a:gd name="connsiteX68" fmla="*/ 2143897 w 2168610"/>
              <a:gd name="connsiteY68" fmla="*/ 1255173 h 2039827"/>
              <a:gd name="connsiteX69" fmla="*/ 2156254 w 2168610"/>
              <a:gd name="connsiteY69" fmla="*/ 1168676 h 2039827"/>
              <a:gd name="connsiteX70" fmla="*/ 2143897 w 2168610"/>
              <a:gd name="connsiteY70" fmla="*/ 1131605 h 2039827"/>
              <a:gd name="connsiteX71" fmla="*/ 2137719 w 2168610"/>
              <a:gd name="connsiteY71" fmla="*/ 1094535 h 2039827"/>
              <a:gd name="connsiteX72" fmla="*/ 2150075 w 2168610"/>
              <a:gd name="connsiteY72" fmla="*/ 1051286 h 2039827"/>
              <a:gd name="connsiteX73" fmla="*/ 2168610 w 2168610"/>
              <a:gd name="connsiteY73" fmla="*/ 1014216 h 2039827"/>
              <a:gd name="connsiteX74" fmla="*/ 2131540 w 2168610"/>
              <a:gd name="connsiteY74" fmla="*/ 903005 h 2039827"/>
              <a:gd name="connsiteX75" fmla="*/ 2100648 w 2168610"/>
              <a:gd name="connsiteY75" fmla="*/ 872113 h 2039827"/>
              <a:gd name="connsiteX76" fmla="*/ 2075935 w 2168610"/>
              <a:gd name="connsiteY76" fmla="*/ 791795 h 2039827"/>
              <a:gd name="connsiteX77" fmla="*/ 2063578 w 2168610"/>
              <a:gd name="connsiteY77" fmla="*/ 618800 h 2039827"/>
              <a:gd name="connsiteX78" fmla="*/ 2051221 w 2168610"/>
              <a:gd name="connsiteY78" fmla="*/ 519946 h 2039827"/>
              <a:gd name="connsiteX79" fmla="*/ 2032686 w 2168610"/>
              <a:gd name="connsiteY79" fmla="*/ 501411 h 2039827"/>
              <a:gd name="connsiteX80" fmla="*/ 1983259 w 2168610"/>
              <a:gd name="connsiteY80" fmla="*/ 526124 h 2039827"/>
              <a:gd name="connsiteX81" fmla="*/ 1872048 w 2168610"/>
              <a:gd name="connsiteY81" fmla="*/ 470519 h 2039827"/>
              <a:gd name="connsiteX82" fmla="*/ 1834978 w 2168610"/>
              <a:gd name="connsiteY82" fmla="*/ 470519 h 2039827"/>
              <a:gd name="connsiteX83" fmla="*/ 1767016 w 2168610"/>
              <a:gd name="connsiteY83" fmla="*/ 464340 h 2039827"/>
              <a:gd name="connsiteX84" fmla="*/ 1692875 w 2168610"/>
              <a:gd name="connsiteY84" fmla="*/ 519946 h 2039827"/>
              <a:gd name="connsiteX85" fmla="*/ 1631092 w 2168610"/>
              <a:gd name="connsiteY85" fmla="*/ 489054 h 2039827"/>
              <a:gd name="connsiteX86" fmla="*/ 1594021 w 2168610"/>
              <a:gd name="connsiteY86" fmla="*/ 501411 h 2039827"/>
              <a:gd name="connsiteX87" fmla="*/ 1594083 w 2168610"/>
              <a:gd name="connsiteY87" fmla="*/ 489288 h 2039827"/>
              <a:gd name="connsiteX88" fmla="*/ 1519881 w 2168610"/>
              <a:gd name="connsiteY88" fmla="*/ 495232 h 2039827"/>
              <a:gd name="connsiteX89" fmla="*/ 1488989 w 2168610"/>
              <a:gd name="connsiteY89" fmla="*/ 470519 h 2039827"/>
              <a:gd name="connsiteX90" fmla="*/ 1439562 w 2168610"/>
              <a:gd name="connsiteY90" fmla="*/ 489054 h 2039827"/>
              <a:gd name="connsiteX91" fmla="*/ 1362643 w 2168610"/>
              <a:gd name="connsiteY91" fmla="*/ 433707 h 2039827"/>
              <a:gd name="connsiteX92" fmla="*/ 1291281 w 2168610"/>
              <a:gd name="connsiteY92" fmla="*/ 451984 h 2039827"/>
              <a:gd name="connsiteX93" fmla="*/ 1260389 w 2168610"/>
              <a:gd name="connsiteY93" fmla="*/ 439627 h 2039827"/>
              <a:gd name="connsiteX94" fmla="*/ 1235675 w 2168610"/>
              <a:gd name="connsiteY94" fmla="*/ 439627 h 2039827"/>
              <a:gd name="connsiteX95" fmla="*/ 1210962 w 2168610"/>
              <a:gd name="connsiteY95" fmla="*/ 396378 h 2039827"/>
              <a:gd name="connsiteX96" fmla="*/ 1144010 w 2168610"/>
              <a:gd name="connsiteY96" fmla="*/ 390478 h 2039827"/>
              <a:gd name="connsiteX97" fmla="*/ 1105929 w 2168610"/>
              <a:gd name="connsiteY97" fmla="*/ 371665 h 2039827"/>
              <a:gd name="connsiteX98" fmla="*/ 1087394 w 2168610"/>
              <a:gd name="connsiteY98" fmla="*/ 371665 h 2039827"/>
              <a:gd name="connsiteX99" fmla="*/ 1075037 w 2168610"/>
              <a:gd name="connsiteY99" fmla="*/ 359308 h 2039827"/>
              <a:gd name="connsiteX100" fmla="*/ 1062681 w 2168610"/>
              <a:gd name="connsiteY100" fmla="*/ 353130 h 2039827"/>
              <a:gd name="connsiteX101" fmla="*/ 1068450 w 2168610"/>
              <a:gd name="connsiteY101" fmla="*/ 10936 h 2039827"/>
              <a:gd name="connsiteX102" fmla="*/ 598898 w 2168610"/>
              <a:gd name="connsiteY102" fmla="*/ 0 h 2039827"/>
              <a:gd name="connsiteX0" fmla="*/ 598898 w 2168610"/>
              <a:gd name="connsiteY0" fmla="*/ 0 h 2039827"/>
              <a:gd name="connsiteX1" fmla="*/ 580767 w 2168610"/>
              <a:gd name="connsiteY1" fmla="*/ 872113 h 2039827"/>
              <a:gd name="connsiteX2" fmla="*/ 6178 w 2168610"/>
              <a:gd name="connsiteY2" fmla="*/ 853578 h 2039827"/>
              <a:gd name="connsiteX3" fmla="*/ 0 w 2168610"/>
              <a:gd name="connsiteY3" fmla="*/ 890649 h 2039827"/>
              <a:gd name="connsiteX4" fmla="*/ 49427 w 2168610"/>
              <a:gd name="connsiteY4" fmla="*/ 921540 h 2039827"/>
              <a:gd name="connsiteX5" fmla="*/ 105032 w 2168610"/>
              <a:gd name="connsiteY5" fmla="*/ 989503 h 2039827"/>
              <a:gd name="connsiteX6" fmla="*/ 154459 w 2168610"/>
              <a:gd name="connsiteY6" fmla="*/ 1063643 h 2039827"/>
              <a:gd name="connsiteX7" fmla="*/ 203886 w 2168610"/>
              <a:gd name="connsiteY7" fmla="*/ 1076000 h 2039827"/>
              <a:gd name="connsiteX8" fmla="*/ 240956 w 2168610"/>
              <a:gd name="connsiteY8" fmla="*/ 1125427 h 2039827"/>
              <a:gd name="connsiteX9" fmla="*/ 271848 w 2168610"/>
              <a:gd name="connsiteY9" fmla="*/ 1174854 h 2039827"/>
              <a:gd name="connsiteX10" fmla="*/ 296562 w 2168610"/>
              <a:gd name="connsiteY10" fmla="*/ 1230459 h 2039827"/>
              <a:gd name="connsiteX11" fmla="*/ 308919 w 2168610"/>
              <a:gd name="connsiteY11" fmla="*/ 1304600 h 2039827"/>
              <a:gd name="connsiteX12" fmla="*/ 327454 w 2168610"/>
              <a:gd name="connsiteY12" fmla="*/ 1329313 h 2039827"/>
              <a:gd name="connsiteX13" fmla="*/ 432486 w 2168610"/>
              <a:gd name="connsiteY13" fmla="*/ 1409632 h 2039827"/>
              <a:gd name="connsiteX14" fmla="*/ 438665 w 2168610"/>
              <a:gd name="connsiteY14" fmla="*/ 1384919 h 2039827"/>
              <a:gd name="connsiteX15" fmla="*/ 574589 w 2168610"/>
              <a:gd name="connsiteY15" fmla="*/ 1452881 h 2039827"/>
              <a:gd name="connsiteX16" fmla="*/ 574589 w 2168610"/>
              <a:gd name="connsiteY16" fmla="*/ 1452881 h 2039827"/>
              <a:gd name="connsiteX17" fmla="*/ 605481 w 2168610"/>
              <a:gd name="connsiteY17" fmla="*/ 1397276 h 2039827"/>
              <a:gd name="connsiteX18" fmla="*/ 661086 w 2168610"/>
              <a:gd name="connsiteY18" fmla="*/ 1329313 h 2039827"/>
              <a:gd name="connsiteX19" fmla="*/ 729048 w 2168610"/>
              <a:gd name="connsiteY19" fmla="*/ 1310778 h 2039827"/>
              <a:gd name="connsiteX20" fmla="*/ 821724 w 2168610"/>
              <a:gd name="connsiteY20" fmla="*/ 1323135 h 2039827"/>
              <a:gd name="connsiteX21" fmla="*/ 902043 w 2168610"/>
              <a:gd name="connsiteY21" fmla="*/ 1384919 h 2039827"/>
              <a:gd name="connsiteX22" fmla="*/ 957648 w 2168610"/>
              <a:gd name="connsiteY22" fmla="*/ 1465238 h 2039827"/>
              <a:gd name="connsiteX23" fmla="*/ 1013254 w 2168610"/>
              <a:gd name="connsiteY23" fmla="*/ 1545557 h 2039827"/>
              <a:gd name="connsiteX24" fmla="*/ 1062681 w 2168610"/>
              <a:gd name="connsiteY24" fmla="*/ 1632054 h 2039827"/>
              <a:gd name="connsiteX25" fmla="*/ 1118286 w 2168610"/>
              <a:gd name="connsiteY25" fmla="*/ 1700016 h 2039827"/>
              <a:gd name="connsiteX26" fmla="*/ 1167713 w 2168610"/>
              <a:gd name="connsiteY26" fmla="*/ 1737086 h 2039827"/>
              <a:gd name="connsiteX27" fmla="*/ 1198605 w 2168610"/>
              <a:gd name="connsiteY27" fmla="*/ 1817405 h 2039827"/>
              <a:gd name="connsiteX28" fmla="*/ 1223319 w 2168610"/>
              <a:gd name="connsiteY28" fmla="*/ 1879189 h 2039827"/>
              <a:gd name="connsiteX29" fmla="*/ 1248032 w 2168610"/>
              <a:gd name="connsiteY29" fmla="*/ 1940973 h 2039827"/>
              <a:gd name="connsiteX30" fmla="*/ 1278924 w 2168610"/>
              <a:gd name="connsiteY30" fmla="*/ 1984222 h 2039827"/>
              <a:gd name="connsiteX31" fmla="*/ 1340708 w 2168610"/>
              <a:gd name="connsiteY31" fmla="*/ 2008935 h 2039827"/>
              <a:gd name="connsiteX32" fmla="*/ 1439562 w 2168610"/>
              <a:gd name="connsiteY32" fmla="*/ 2027470 h 2039827"/>
              <a:gd name="connsiteX33" fmla="*/ 1513702 w 2168610"/>
              <a:gd name="connsiteY33" fmla="*/ 2039827 h 2039827"/>
              <a:gd name="connsiteX34" fmla="*/ 1606378 w 2168610"/>
              <a:gd name="connsiteY34" fmla="*/ 2039827 h 2039827"/>
              <a:gd name="connsiteX35" fmla="*/ 1587843 w 2168610"/>
              <a:gd name="connsiteY35" fmla="*/ 2027470 h 2039827"/>
              <a:gd name="connsiteX36" fmla="*/ 1587843 w 2168610"/>
              <a:gd name="connsiteY36" fmla="*/ 2027470 h 2039827"/>
              <a:gd name="connsiteX37" fmla="*/ 1575486 w 2168610"/>
              <a:gd name="connsiteY37" fmla="*/ 1959508 h 2039827"/>
              <a:gd name="connsiteX38" fmla="*/ 1550773 w 2168610"/>
              <a:gd name="connsiteY38" fmla="*/ 1928616 h 2039827"/>
              <a:gd name="connsiteX39" fmla="*/ 1544594 w 2168610"/>
              <a:gd name="connsiteY39" fmla="*/ 1891546 h 2039827"/>
              <a:gd name="connsiteX40" fmla="*/ 1526059 w 2168610"/>
              <a:gd name="connsiteY40" fmla="*/ 1848297 h 2039827"/>
              <a:gd name="connsiteX41" fmla="*/ 1538416 w 2168610"/>
              <a:gd name="connsiteY41" fmla="*/ 1817405 h 2039827"/>
              <a:gd name="connsiteX42" fmla="*/ 1532237 w 2168610"/>
              <a:gd name="connsiteY42" fmla="*/ 1798870 h 2039827"/>
              <a:gd name="connsiteX43" fmla="*/ 1488989 w 2168610"/>
              <a:gd name="connsiteY43" fmla="*/ 1774157 h 2039827"/>
              <a:gd name="connsiteX44" fmla="*/ 1538416 w 2168610"/>
              <a:gd name="connsiteY44" fmla="*/ 1743265 h 2039827"/>
              <a:gd name="connsiteX45" fmla="*/ 1544594 w 2168610"/>
              <a:gd name="connsiteY45" fmla="*/ 1730908 h 2039827"/>
              <a:gd name="connsiteX46" fmla="*/ 1550773 w 2168610"/>
              <a:gd name="connsiteY46" fmla="*/ 1700016 h 2039827"/>
              <a:gd name="connsiteX47" fmla="*/ 1526059 w 2168610"/>
              <a:gd name="connsiteY47" fmla="*/ 1669124 h 2039827"/>
              <a:gd name="connsiteX48" fmla="*/ 1550773 w 2168610"/>
              <a:gd name="connsiteY48" fmla="*/ 1669124 h 2039827"/>
              <a:gd name="connsiteX49" fmla="*/ 1575486 w 2168610"/>
              <a:gd name="connsiteY49" fmla="*/ 1650589 h 2039827"/>
              <a:gd name="connsiteX50" fmla="*/ 1550773 w 2168610"/>
              <a:gd name="connsiteY50" fmla="*/ 1594984 h 2039827"/>
              <a:gd name="connsiteX51" fmla="*/ 1550773 w 2168610"/>
              <a:gd name="connsiteY51" fmla="*/ 1594984 h 2039827"/>
              <a:gd name="connsiteX52" fmla="*/ 1618735 w 2168610"/>
              <a:gd name="connsiteY52" fmla="*/ 1594984 h 2039827"/>
              <a:gd name="connsiteX53" fmla="*/ 1631092 w 2168610"/>
              <a:gd name="connsiteY53" fmla="*/ 1582627 h 2039827"/>
              <a:gd name="connsiteX54" fmla="*/ 1649627 w 2168610"/>
              <a:gd name="connsiteY54" fmla="*/ 1533200 h 2039827"/>
              <a:gd name="connsiteX55" fmla="*/ 1686697 w 2168610"/>
              <a:gd name="connsiteY55" fmla="*/ 1533200 h 2039827"/>
              <a:gd name="connsiteX56" fmla="*/ 1705232 w 2168610"/>
              <a:gd name="connsiteY56" fmla="*/ 1533200 h 2039827"/>
              <a:gd name="connsiteX57" fmla="*/ 1705232 w 2168610"/>
              <a:gd name="connsiteY57" fmla="*/ 1502308 h 2039827"/>
              <a:gd name="connsiteX58" fmla="*/ 1699054 w 2168610"/>
              <a:gd name="connsiteY58" fmla="*/ 1483773 h 2039827"/>
              <a:gd name="connsiteX59" fmla="*/ 1699054 w 2168610"/>
              <a:gd name="connsiteY59" fmla="*/ 1483773 h 2039827"/>
              <a:gd name="connsiteX60" fmla="*/ 1773194 w 2168610"/>
              <a:gd name="connsiteY60" fmla="*/ 1489951 h 2039827"/>
              <a:gd name="connsiteX61" fmla="*/ 1834978 w 2168610"/>
              <a:gd name="connsiteY61" fmla="*/ 1477595 h 2039827"/>
              <a:gd name="connsiteX62" fmla="*/ 1896762 w 2168610"/>
              <a:gd name="connsiteY62" fmla="*/ 1421989 h 2039827"/>
              <a:gd name="connsiteX63" fmla="*/ 1896762 w 2168610"/>
              <a:gd name="connsiteY63" fmla="*/ 1378740 h 2039827"/>
              <a:gd name="connsiteX64" fmla="*/ 1946189 w 2168610"/>
              <a:gd name="connsiteY64" fmla="*/ 1347849 h 2039827"/>
              <a:gd name="connsiteX65" fmla="*/ 1940010 w 2168610"/>
              <a:gd name="connsiteY65" fmla="*/ 1286065 h 2039827"/>
              <a:gd name="connsiteX66" fmla="*/ 1983259 w 2168610"/>
              <a:gd name="connsiteY66" fmla="*/ 1267530 h 2039827"/>
              <a:gd name="connsiteX67" fmla="*/ 2007973 w 2168610"/>
              <a:gd name="connsiteY67" fmla="*/ 1329313 h 2039827"/>
              <a:gd name="connsiteX68" fmla="*/ 2143897 w 2168610"/>
              <a:gd name="connsiteY68" fmla="*/ 1255173 h 2039827"/>
              <a:gd name="connsiteX69" fmla="*/ 2156254 w 2168610"/>
              <a:gd name="connsiteY69" fmla="*/ 1168676 h 2039827"/>
              <a:gd name="connsiteX70" fmla="*/ 2143897 w 2168610"/>
              <a:gd name="connsiteY70" fmla="*/ 1131605 h 2039827"/>
              <a:gd name="connsiteX71" fmla="*/ 2137719 w 2168610"/>
              <a:gd name="connsiteY71" fmla="*/ 1094535 h 2039827"/>
              <a:gd name="connsiteX72" fmla="*/ 2150075 w 2168610"/>
              <a:gd name="connsiteY72" fmla="*/ 1051286 h 2039827"/>
              <a:gd name="connsiteX73" fmla="*/ 2168610 w 2168610"/>
              <a:gd name="connsiteY73" fmla="*/ 1014216 h 2039827"/>
              <a:gd name="connsiteX74" fmla="*/ 2131540 w 2168610"/>
              <a:gd name="connsiteY74" fmla="*/ 903005 h 2039827"/>
              <a:gd name="connsiteX75" fmla="*/ 2100648 w 2168610"/>
              <a:gd name="connsiteY75" fmla="*/ 872113 h 2039827"/>
              <a:gd name="connsiteX76" fmla="*/ 2075935 w 2168610"/>
              <a:gd name="connsiteY76" fmla="*/ 791795 h 2039827"/>
              <a:gd name="connsiteX77" fmla="*/ 2063578 w 2168610"/>
              <a:gd name="connsiteY77" fmla="*/ 618800 h 2039827"/>
              <a:gd name="connsiteX78" fmla="*/ 2051221 w 2168610"/>
              <a:gd name="connsiteY78" fmla="*/ 519946 h 2039827"/>
              <a:gd name="connsiteX79" fmla="*/ 2032686 w 2168610"/>
              <a:gd name="connsiteY79" fmla="*/ 501411 h 2039827"/>
              <a:gd name="connsiteX80" fmla="*/ 1983259 w 2168610"/>
              <a:gd name="connsiteY80" fmla="*/ 526124 h 2039827"/>
              <a:gd name="connsiteX81" fmla="*/ 1872048 w 2168610"/>
              <a:gd name="connsiteY81" fmla="*/ 470519 h 2039827"/>
              <a:gd name="connsiteX82" fmla="*/ 1834978 w 2168610"/>
              <a:gd name="connsiteY82" fmla="*/ 470519 h 2039827"/>
              <a:gd name="connsiteX83" fmla="*/ 1767016 w 2168610"/>
              <a:gd name="connsiteY83" fmla="*/ 464340 h 2039827"/>
              <a:gd name="connsiteX84" fmla="*/ 1692875 w 2168610"/>
              <a:gd name="connsiteY84" fmla="*/ 519946 h 2039827"/>
              <a:gd name="connsiteX85" fmla="*/ 1631092 w 2168610"/>
              <a:gd name="connsiteY85" fmla="*/ 489054 h 2039827"/>
              <a:gd name="connsiteX86" fmla="*/ 1594021 w 2168610"/>
              <a:gd name="connsiteY86" fmla="*/ 501411 h 2039827"/>
              <a:gd name="connsiteX87" fmla="*/ 1594083 w 2168610"/>
              <a:gd name="connsiteY87" fmla="*/ 489288 h 2039827"/>
              <a:gd name="connsiteX88" fmla="*/ 1519881 w 2168610"/>
              <a:gd name="connsiteY88" fmla="*/ 495232 h 2039827"/>
              <a:gd name="connsiteX89" fmla="*/ 1488989 w 2168610"/>
              <a:gd name="connsiteY89" fmla="*/ 470519 h 2039827"/>
              <a:gd name="connsiteX90" fmla="*/ 1439562 w 2168610"/>
              <a:gd name="connsiteY90" fmla="*/ 489054 h 2039827"/>
              <a:gd name="connsiteX91" fmla="*/ 1362643 w 2168610"/>
              <a:gd name="connsiteY91" fmla="*/ 433707 h 2039827"/>
              <a:gd name="connsiteX92" fmla="*/ 1291281 w 2168610"/>
              <a:gd name="connsiteY92" fmla="*/ 451984 h 2039827"/>
              <a:gd name="connsiteX93" fmla="*/ 1260389 w 2168610"/>
              <a:gd name="connsiteY93" fmla="*/ 439627 h 2039827"/>
              <a:gd name="connsiteX94" fmla="*/ 1240486 w 2168610"/>
              <a:gd name="connsiteY94" fmla="*/ 432292 h 2039827"/>
              <a:gd name="connsiteX95" fmla="*/ 1210962 w 2168610"/>
              <a:gd name="connsiteY95" fmla="*/ 396378 h 2039827"/>
              <a:gd name="connsiteX96" fmla="*/ 1144010 w 2168610"/>
              <a:gd name="connsiteY96" fmla="*/ 390478 h 2039827"/>
              <a:gd name="connsiteX97" fmla="*/ 1105929 w 2168610"/>
              <a:gd name="connsiteY97" fmla="*/ 371665 h 2039827"/>
              <a:gd name="connsiteX98" fmla="*/ 1087394 w 2168610"/>
              <a:gd name="connsiteY98" fmla="*/ 371665 h 2039827"/>
              <a:gd name="connsiteX99" fmla="*/ 1075037 w 2168610"/>
              <a:gd name="connsiteY99" fmla="*/ 359308 h 2039827"/>
              <a:gd name="connsiteX100" fmla="*/ 1062681 w 2168610"/>
              <a:gd name="connsiteY100" fmla="*/ 353130 h 2039827"/>
              <a:gd name="connsiteX101" fmla="*/ 1068450 w 2168610"/>
              <a:gd name="connsiteY101" fmla="*/ 10936 h 2039827"/>
              <a:gd name="connsiteX102" fmla="*/ 598898 w 2168610"/>
              <a:gd name="connsiteY102" fmla="*/ 0 h 2039827"/>
              <a:gd name="connsiteX0" fmla="*/ 602245 w 2171957"/>
              <a:gd name="connsiteY0" fmla="*/ 0 h 2039827"/>
              <a:gd name="connsiteX1" fmla="*/ 584114 w 2171957"/>
              <a:gd name="connsiteY1" fmla="*/ 872113 h 2039827"/>
              <a:gd name="connsiteX2" fmla="*/ 0 w 2171957"/>
              <a:gd name="connsiteY2" fmla="*/ 841299 h 2039827"/>
              <a:gd name="connsiteX3" fmla="*/ 3347 w 2171957"/>
              <a:gd name="connsiteY3" fmla="*/ 890649 h 2039827"/>
              <a:gd name="connsiteX4" fmla="*/ 52774 w 2171957"/>
              <a:gd name="connsiteY4" fmla="*/ 921540 h 2039827"/>
              <a:gd name="connsiteX5" fmla="*/ 108379 w 2171957"/>
              <a:gd name="connsiteY5" fmla="*/ 989503 h 2039827"/>
              <a:gd name="connsiteX6" fmla="*/ 157806 w 2171957"/>
              <a:gd name="connsiteY6" fmla="*/ 1063643 h 2039827"/>
              <a:gd name="connsiteX7" fmla="*/ 207233 w 2171957"/>
              <a:gd name="connsiteY7" fmla="*/ 1076000 h 2039827"/>
              <a:gd name="connsiteX8" fmla="*/ 244303 w 2171957"/>
              <a:gd name="connsiteY8" fmla="*/ 1125427 h 2039827"/>
              <a:gd name="connsiteX9" fmla="*/ 275195 w 2171957"/>
              <a:gd name="connsiteY9" fmla="*/ 1174854 h 2039827"/>
              <a:gd name="connsiteX10" fmla="*/ 299909 w 2171957"/>
              <a:gd name="connsiteY10" fmla="*/ 1230459 h 2039827"/>
              <a:gd name="connsiteX11" fmla="*/ 312266 w 2171957"/>
              <a:gd name="connsiteY11" fmla="*/ 1304600 h 2039827"/>
              <a:gd name="connsiteX12" fmla="*/ 330801 w 2171957"/>
              <a:gd name="connsiteY12" fmla="*/ 1329313 h 2039827"/>
              <a:gd name="connsiteX13" fmla="*/ 435833 w 2171957"/>
              <a:gd name="connsiteY13" fmla="*/ 1409632 h 2039827"/>
              <a:gd name="connsiteX14" fmla="*/ 442012 w 2171957"/>
              <a:gd name="connsiteY14" fmla="*/ 1384919 h 2039827"/>
              <a:gd name="connsiteX15" fmla="*/ 577936 w 2171957"/>
              <a:gd name="connsiteY15" fmla="*/ 1452881 h 2039827"/>
              <a:gd name="connsiteX16" fmla="*/ 577936 w 2171957"/>
              <a:gd name="connsiteY16" fmla="*/ 1452881 h 2039827"/>
              <a:gd name="connsiteX17" fmla="*/ 608828 w 2171957"/>
              <a:gd name="connsiteY17" fmla="*/ 1397276 h 2039827"/>
              <a:gd name="connsiteX18" fmla="*/ 664433 w 2171957"/>
              <a:gd name="connsiteY18" fmla="*/ 1329313 h 2039827"/>
              <a:gd name="connsiteX19" fmla="*/ 732395 w 2171957"/>
              <a:gd name="connsiteY19" fmla="*/ 1310778 h 2039827"/>
              <a:gd name="connsiteX20" fmla="*/ 825071 w 2171957"/>
              <a:gd name="connsiteY20" fmla="*/ 1323135 h 2039827"/>
              <a:gd name="connsiteX21" fmla="*/ 905390 w 2171957"/>
              <a:gd name="connsiteY21" fmla="*/ 1384919 h 2039827"/>
              <a:gd name="connsiteX22" fmla="*/ 960995 w 2171957"/>
              <a:gd name="connsiteY22" fmla="*/ 1465238 h 2039827"/>
              <a:gd name="connsiteX23" fmla="*/ 1016601 w 2171957"/>
              <a:gd name="connsiteY23" fmla="*/ 1545557 h 2039827"/>
              <a:gd name="connsiteX24" fmla="*/ 1066028 w 2171957"/>
              <a:gd name="connsiteY24" fmla="*/ 1632054 h 2039827"/>
              <a:gd name="connsiteX25" fmla="*/ 1121633 w 2171957"/>
              <a:gd name="connsiteY25" fmla="*/ 1700016 h 2039827"/>
              <a:gd name="connsiteX26" fmla="*/ 1171060 w 2171957"/>
              <a:gd name="connsiteY26" fmla="*/ 1737086 h 2039827"/>
              <a:gd name="connsiteX27" fmla="*/ 1201952 w 2171957"/>
              <a:gd name="connsiteY27" fmla="*/ 1817405 h 2039827"/>
              <a:gd name="connsiteX28" fmla="*/ 1226666 w 2171957"/>
              <a:gd name="connsiteY28" fmla="*/ 1879189 h 2039827"/>
              <a:gd name="connsiteX29" fmla="*/ 1251379 w 2171957"/>
              <a:gd name="connsiteY29" fmla="*/ 1940973 h 2039827"/>
              <a:gd name="connsiteX30" fmla="*/ 1282271 w 2171957"/>
              <a:gd name="connsiteY30" fmla="*/ 1984222 h 2039827"/>
              <a:gd name="connsiteX31" fmla="*/ 1344055 w 2171957"/>
              <a:gd name="connsiteY31" fmla="*/ 2008935 h 2039827"/>
              <a:gd name="connsiteX32" fmla="*/ 1442909 w 2171957"/>
              <a:gd name="connsiteY32" fmla="*/ 2027470 h 2039827"/>
              <a:gd name="connsiteX33" fmla="*/ 1517049 w 2171957"/>
              <a:gd name="connsiteY33" fmla="*/ 2039827 h 2039827"/>
              <a:gd name="connsiteX34" fmla="*/ 1609725 w 2171957"/>
              <a:gd name="connsiteY34" fmla="*/ 2039827 h 2039827"/>
              <a:gd name="connsiteX35" fmla="*/ 1591190 w 2171957"/>
              <a:gd name="connsiteY35" fmla="*/ 2027470 h 2039827"/>
              <a:gd name="connsiteX36" fmla="*/ 1591190 w 2171957"/>
              <a:gd name="connsiteY36" fmla="*/ 2027470 h 2039827"/>
              <a:gd name="connsiteX37" fmla="*/ 1578833 w 2171957"/>
              <a:gd name="connsiteY37" fmla="*/ 1959508 h 2039827"/>
              <a:gd name="connsiteX38" fmla="*/ 1554120 w 2171957"/>
              <a:gd name="connsiteY38" fmla="*/ 1928616 h 2039827"/>
              <a:gd name="connsiteX39" fmla="*/ 1547941 w 2171957"/>
              <a:gd name="connsiteY39" fmla="*/ 1891546 h 2039827"/>
              <a:gd name="connsiteX40" fmla="*/ 1529406 w 2171957"/>
              <a:gd name="connsiteY40" fmla="*/ 1848297 h 2039827"/>
              <a:gd name="connsiteX41" fmla="*/ 1541763 w 2171957"/>
              <a:gd name="connsiteY41" fmla="*/ 1817405 h 2039827"/>
              <a:gd name="connsiteX42" fmla="*/ 1535584 w 2171957"/>
              <a:gd name="connsiteY42" fmla="*/ 1798870 h 2039827"/>
              <a:gd name="connsiteX43" fmla="*/ 1492336 w 2171957"/>
              <a:gd name="connsiteY43" fmla="*/ 1774157 h 2039827"/>
              <a:gd name="connsiteX44" fmla="*/ 1541763 w 2171957"/>
              <a:gd name="connsiteY44" fmla="*/ 1743265 h 2039827"/>
              <a:gd name="connsiteX45" fmla="*/ 1547941 w 2171957"/>
              <a:gd name="connsiteY45" fmla="*/ 1730908 h 2039827"/>
              <a:gd name="connsiteX46" fmla="*/ 1554120 w 2171957"/>
              <a:gd name="connsiteY46" fmla="*/ 1700016 h 2039827"/>
              <a:gd name="connsiteX47" fmla="*/ 1529406 w 2171957"/>
              <a:gd name="connsiteY47" fmla="*/ 1669124 h 2039827"/>
              <a:gd name="connsiteX48" fmla="*/ 1554120 w 2171957"/>
              <a:gd name="connsiteY48" fmla="*/ 1669124 h 2039827"/>
              <a:gd name="connsiteX49" fmla="*/ 1578833 w 2171957"/>
              <a:gd name="connsiteY49" fmla="*/ 1650589 h 2039827"/>
              <a:gd name="connsiteX50" fmla="*/ 1554120 w 2171957"/>
              <a:gd name="connsiteY50" fmla="*/ 1594984 h 2039827"/>
              <a:gd name="connsiteX51" fmla="*/ 1554120 w 2171957"/>
              <a:gd name="connsiteY51" fmla="*/ 1594984 h 2039827"/>
              <a:gd name="connsiteX52" fmla="*/ 1622082 w 2171957"/>
              <a:gd name="connsiteY52" fmla="*/ 1594984 h 2039827"/>
              <a:gd name="connsiteX53" fmla="*/ 1634439 w 2171957"/>
              <a:gd name="connsiteY53" fmla="*/ 1582627 h 2039827"/>
              <a:gd name="connsiteX54" fmla="*/ 1652974 w 2171957"/>
              <a:gd name="connsiteY54" fmla="*/ 1533200 h 2039827"/>
              <a:gd name="connsiteX55" fmla="*/ 1690044 w 2171957"/>
              <a:gd name="connsiteY55" fmla="*/ 1533200 h 2039827"/>
              <a:gd name="connsiteX56" fmla="*/ 1708579 w 2171957"/>
              <a:gd name="connsiteY56" fmla="*/ 1533200 h 2039827"/>
              <a:gd name="connsiteX57" fmla="*/ 1708579 w 2171957"/>
              <a:gd name="connsiteY57" fmla="*/ 1502308 h 2039827"/>
              <a:gd name="connsiteX58" fmla="*/ 1702401 w 2171957"/>
              <a:gd name="connsiteY58" fmla="*/ 1483773 h 2039827"/>
              <a:gd name="connsiteX59" fmla="*/ 1702401 w 2171957"/>
              <a:gd name="connsiteY59" fmla="*/ 1483773 h 2039827"/>
              <a:gd name="connsiteX60" fmla="*/ 1776541 w 2171957"/>
              <a:gd name="connsiteY60" fmla="*/ 1489951 h 2039827"/>
              <a:gd name="connsiteX61" fmla="*/ 1838325 w 2171957"/>
              <a:gd name="connsiteY61" fmla="*/ 1477595 h 2039827"/>
              <a:gd name="connsiteX62" fmla="*/ 1900109 w 2171957"/>
              <a:gd name="connsiteY62" fmla="*/ 1421989 h 2039827"/>
              <a:gd name="connsiteX63" fmla="*/ 1900109 w 2171957"/>
              <a:gd name="connsiteY63" fmla="*/ 1378740 h 2039827"/>
              <a:gd name="connsiteX64" fmla="*/ 1949536 w 2171957"/>
              <a:gd name="connsiteY64" fmla="*/ 1347849 h 2039827"/>
              <a:gd name="connsiteX65" fmla="*/ 1943357 w 2171957"/>
              <a:gd name="connsiteY65" fmla="*/ 1286065 h 2039827"/>
              <a:gd name="connsiteX66" fmla="*/ 1986606 w 2171957"/>
              <a:gd name="connsiteY66" fmla="*/ 1267530 h 2039827"/>
              <a:gd name="connsiteX67" fmla="*/ 2011320 w 2171957"/>
              <a:gd name="connsiteY67" fmla="*/ 1329313 h 2039827"/>
              <a:gd name="connsiteX68" fmla="*/ 2147244 w 2171957"/>
              <a:gd name="connsiteY68" fmla="*/ 1255173 h 2039827"/>
              <a:gd name="connsiteX69" fmla="*/ 2159601 w 2171957"/>
              <a:gd name="connsiteY69" fmla="*/ 1168676 h 2039827"/>
              <a:gd name="connsiteX70" fmla="*/ 2147244 w 2171957"/>
              <a:gd name="connsiteY70" fmla="*/ 1131605 h 2039827"/>
              <a:gd name="connsiteX71" fmla="*/ 2141066 w 2171957"/>
              <a:gd name="connsiteY71" fmla="*/ 1094535 h 2039827"/>
              <a:gd name="connsiteX72" fmla="*/ 2153422 w 2171957"/>
              <a:gd name="connsiteY72" fmla="*/ 1051286 h 2039827"/>
              <a:gd name="connsiteX73" fmla="*/ 2171957 w 2171957"/>
              <a:gd name="connsiteY73" fmla="*/ 1014216 h 2039827"/>
              <a:gd name="connsiteX74" fmla="*/ 2134887 w 2171957"/>
              <a:gd name="connsiteY74" fmla="*/ 903005 h 2039827"/>
              <a:gd name="connsiteX75" fmla="*/ 2103995 w 2171957"/>
              <a:gd name="connsiteY75" fmla="*/ 872113 h 2039827"/>
              <a:gd name="connsiteX76" fmla="*/ 2079282 w 2171957"/>
              <a:gd name="connsiteY76" fmla="*/ 791795 h 2039827"/>
              <a:gd name="connsiteX77" fmla="*/ 2066925 w 2171957"/>
              <a:gd name="connsiteY77" fmla="*/ 618800 h 2039827"/>
              <a:gd name="connsiteX78" fmla="*/ 2054568 w 2171957"/>
              <a:gd name="connsiteY78" fmla="*/ 519946 h 2039827"/>
              <a:gd name="connsiteX79" fmla="*/ 2036033 w 2171957"/>
              <a:gd name="connsiteY79" fmla="*/ 501411 h 2039827"/>
              <a:gd name="connsiteX80" fmla="*/ 1986606 w 2171957"/>
              <a:gd name="connsiteY80" fmla="*/ 526124 h 2039827"/>
              <a:gd name="connsiteX81" fmla="*/ 1875395 w 2171957"/>
              <a:gd name="connsiteY81" fmla="*/ 470519 h 2039827"/>
              <a:gd name="connsiteX82" fmla="*/ 1838325 w 2171957"/>
              <a:gd name="connsiteY82" fmla="*/ 470519 h 2039827"/>
              <a:gd name="connsiteX83" fmla="*/ 1770363 w 2171957"/>
              <a:gd name="connsiteY83" fmla="*/ 464340 h 2039827"/>
              <a:gd name="connsiteX84" fmla="*/ 1696222 w 2171957"/>
              <a:gd name="connsiteY84" fmla="*/ 519946 h 2039827"/>
              <a:gd name="connsiteX85" fmla="*/ 1634439 w 2171957"/>
              <a:gd name="connsiteY85" fmla="*/ 489054 h 2039827"/>
              <a:gd name="connsiteX86" fmla="*/ 1597368 w 2171957"/>
              <a:gd name="connsiteY86" fmla="*/ 501411 h 2039827"/>
              <a:gd name="connsiteX87" fmla="*/ 1597430 w 2171957"/>
              <a:gd name="connsiteY87" fmla="*/ 489288 h 2039827"/>
              <a:gd name="connsiteX88" fmla="*/ 1523228 w 2171957"/>
              <a:gd name="connsiteY88" fmla="*/ 495232 h 2039827"/>
              <a:gd name="connsiteX89" fmla="*/ 1492336 w 2171957"/>
              <a:gd name="connsiteY89" fmla="*/ 470519 h 2039827"/>
              <a:gd name="connsiteX90" fmla="*/ 1442909 w 2171957"/>
              <a:gd name="connsiteY90" fmla="*/ 489054 h 2039827"/>
              <a:gd name="connsiteX91" fmla="*/ 1365990 w 2171957"/>
              <a:gd name="connsiteY91" fmla="*/ 433707 h 2039827"/>
              <a:gd name="connsiteX92" fmla="*/ 1294628 w 2171957"/>
              <a:gd name="connsiteY92" fmla="*/ 451984 h 2039827"/>
              <a:gd name="connsiteX93" fmla="*/ 1263736 w 2171957"/>
              <a:gd name="connsiteY93" fmla="*/ 439627 h 2039827"/>
              <a:gd name="connsiteX94" fmla="*/ 1243833 w 2171957"/>
              <a:gd name="connsiteY94" fmla="*/ 432292 h 2039827"/>
              <a:gd name="connsiteX95" fmla="*/ 1214309 w 2171957"/>
              <a:gd name="connsiteY95" fmla="*/ 396378 h 2039827"/>
              <a:gd name="connsiteX96" fmla="*/ 1147357 w 2171957"/>
              <a:gd name="connsiteY96" fmla="*/ 390478 h 2039827"/>
              <a:gd name="connsiteX97" fmla="*/ 1109276 w 2171957"/>
              <a:gd name="connsiteY97" fmla="*/ 371665 h 2039827"/>
              <a:gd name="connsiteX98" fmla="*/ 1090741 w 2171957"/>
              <a:gd name="connsiteY98" fmla="*/ 371665 h 2039827"/>
              <a:gd name="connsiteX99" fmla="*/ 1078384 w 2171957"/>
              <a:gd name="connsiteY99" fmla="*/ 359308 h 2039827"/>
              <a:gd name="connsiteX100" fmla="*/ 1066028 w 2171957"/>
              <a:gd name="connsiteY100" fmla="*/ 353130 h 2039827"/>
              <a:gd name="connsiteX101" fmla="*/ 1071797 w 2171957"/>
              <a:gd name="connsiteY101" fmla="*/ 10936 h 2039827"/>
              <a:gd name="connsiteX102" fmla="*/ 602245 w 2171957"/>
              <a:gd name="connsiteY102" fmla="*/ 0 h 2039827"/>
              <a:gd name="connsiteX0" fmla="*/ 608423 w 2178135"/>
              <a:gd name="connsiteY0" fmla="*/ 0 h 2039827"/>
              <a:gd name="connsiteX1" fmla="*/ 590292 w 2178135"/>
              <a:gd name="connsiteY1" fmla="*/ 872113 h 2039827"/>
              <a:gd name="connsiteX2" fmla="*/ 6178 w 2178135"/>
              <a:gd name="connsiteY2" fmla="*/ 841299 h 2039827"/>
              <a:gd name="connsiteX3" fmla="*/ 0 w 2178135"/>
              <a:gd name="connsiteY3" fmla="*/ 880734 h 2039827"/>
              <a:gd name="connsiteX4" fmla="*/ 58952 w 2178135"/>
              <a:gd name="connsiteY4" fmla="*/ 921540 h 2039827"/>
              <a:gd name="connsiteX5" fmla="*/ 114557 w 2178135"/>
              <a:gd name="connsiteY5" fmla="*/ 989503 h 2039827"/>
              <a:gd name="connsiteX6" fmla="*/ 163984 w 2178135"/>
              <a:gd name="connsiteY6" fmla="*/ 1063643 h 2039827"/>
              <a:gd name="connsiteX7" fmla="*/ 213411 w 2178135"/>
              <a:gd name="connsiteY7" fmla="*/ 1076000 h 2039827"/>
              <a:gd name="connsiteX8" fmla="*/ 250481 w 2178135"/>
              <a:gd name="connsiteY8" fmla="*/ 1125427 h 2039827"/>
              <a:gd name="connsiteX9" fmla="*/ 281373 w 2178135"/>
              <a:gd name="connsiteY9" fmla="*/ 1174854 h 2039827"/>
              <a:gd name="connsiteX10" fmla="*/ 306087 w 2178135"/>
              <a:gd name="connsiteY10" fmla="*/ 1230459 h 2039827"/>
              <a:gd name="connsiteX11" fmla="*/ 318444 w 2178135"/>
              <a:gd name="connsiteY11" fmla="*/ 1304600 h 2039827"/>
              <a:gd name="connsiteX12" fmla="*/ 336979 w 2178135"/>
              <a:gd name="connsiteY12" fmla="*/ 1329313 h 2039827"/>
              <a:gd name="connsiteX13" fmla="*/ 442011 w 2178135"/>
              <a:gd name="connsiteY13" fmla="*/ 1409632 h 2039827"/>
              <a:gd name="connsiteX14" fmla="*/ 448190 w 2178135"/>
              <a:gd name="connsiteY14" fmla="*/ 1384919 h 2039827"/>
              <a:gd name="connsiteX15" fmla="*/ 584114 w 2178135"/>
              <a:gd name="connsiteY15" fmla="*/ 1452881 h 2039827"/>
              <a:gd name="connsiteX16" fmla="*/ 584114 w 2178135"/>
              <a:gd name="connsiteY16" fmla="*/ 1452881 h 2039827"/>
              <a:gd name="connsiteX17" fmla="*/ 615006 w 2178135"/>
              <a:gd name="connsiteY17" fmla="*/ 1397276 h 2039827"/>
              <a:gd name="connsiteX18" fmla="*/ 670611 w 2178135"/>
              <a:gd name="connsiteY18" fmla="*/ 1329313 h 2039827"/>
              <a:gd name="connsiteX19" fmla="*/ 738573 w 2178135"/>
              <a:gd name="connsiteY19" fmla="*/ 1310778 h 2039827"/>
              <a:gd name="connsiteX20" fmla="*/ 831249 w 2178135"/>
              <a:gd name="connsiteY20" fmla="*/ 1323135 h 2039827"/>
              <a:gd name="connsiteX21" fmla="*/ 911568 w 2178135"/>
              <a:gd name="connsiteY21" fmla="*/ 1384919 h 2039827"/>
              <a:gd name="connsiteX22" fmla="*/ 967173 w 2178135"/>
              <a:gd name="connsiteY22" fmla="*/ 1465238 h 2039827"/>
              <a:gd name="connsiteX23" fmla="*/ 1022779 w 2178135"/>
              <a:gd name="connsiteY23" fmla="*/ 1545557 h 2039827"/>
              <a:gd name="connsiteX24" fmla="*/ 1072206 w 2178135"/>
              <a:gd name="connsiteY24" fmla="*/ 1632054 h 2039827"/>
              <a:gd name="connsiteX25" fmla="*/ 1127811 w 2178135"/>
              <a:gd name="connsiteY25" fmla="*/ 1700016 h 2039827"/>
              <a:gd name="connsiteX26" fmla="*/ 1177238 w 2178135"/>
              <a:gd name="connsiteY26" fmla="*/ 1737086 h 2039827"/>
              <a:gd name="connsiteX27" fmla="*/ 1208130 w 2178135"/>
              <a:gd name="connsiteY27" fmla="*/ 1817405 h 2039827"/>
              <a:gd name="connsiteX28" fmla="*/ 1232844 w 2178135"/>
              <a:gd name="connsiteY28" fmla="*/ 1879189 h 2039827"/>
              <a:gd name="connsiteX29" fmla="*/ 1257557 w 2178135"/>
              <a:gd name="connsiteY29" fmla="*/ 1940973 h 2039827"/>
              <a:gd name="connsiteX30" fmla="*/ 1288449 w 2178135"/>
              <a:gd name="connsiteY30" fmla="*/ 1984222 h 2039827"/>
              <a:gd name="connsiteX31" fmla="*/ 1350233 w 2178135"/>
              <a:gd name="connsiteY31" fmla="*/ 2008935 h 2039827"/>
              <a:gd name="connsiteX32" fmla="*/ 1449087 w 2178135"/>
              <a:gd name="connsiteY32" fmla="*/ 2027470 h 2039827"/>
              <a:gd name="connsiteX33" fmla="*/ 1523227 w 2178135"/>
              <a:gd name="connsiteY33" fmla="*/ 2039827 h 2039827"/>
              <a:gd name="connsiteX34" fmla="*/ 1615903 w 2178135"/>
              <a:gd name="connsiteY34" fmla="*/ 2039827 h 2039827"/>
              <a:gd name="connsiteX35" fmla="*/ 1597368 w 2178135"/>
              <a:gd name="connsiteY35" fmla="*/ 2027470 h 2039827"/>
              <a:gd name="connsiteX36" fmla="*/ 1597368 w 2178135"/>
              <a:gd name="connsiteY36" fmla="*/ 2027470 h 2039827"/>
              <a:gd name="connsiteX37" fmla="*/ 1585011 w 2178135"/>
              <a:gd name="connsiteY37" fmla="*/ 1959508 h 2039827"/>
              <a:gd name="connsiteX38" fmla="*/ 1560298 w 2178135"/>
              <a:gd name="connsiteY38" fmla="*/ 1928616 h 2039827"/>
              <a:gd name="connsiteX39" fmla="*/ 1554119 w 2178135"/>
              <a:gd name="connsiteY39" fmla="*/ 1891546 h 2039827"/>
              <a:gd name="connsiteX40" fmla="*/ 1535584 w 2178135"/>
              <a:gd name="connsiteY40" fmla="*/ 1848297 h 2039827"/>
              <a:gd name="connsiteX41" fmla="*/ 1547941 w 2178135"/>
              <a:gd name="connsiteY41" fmla="*/ 1817405 h 2039827"/>
              <a:gd name="connsiteX42" fmla="*/ 1541762 w 2178135"/>
              <a:gd name="connsiteY42" fmla="*/ 1798870 h 2039827"/>
              <a:gd name="connsiteX43" fmla="*/ 1498514 w 2178135"/>
              <a:gd name="connsiteY43" fmla="*/ 1774157 h 2039827"/>
              <a:gd name="connsiteX44" fmla="*/ 1547941 w 2178135"/>
              <a:gd name="connsiteY44" fmla="*/ 1743265 h 2039827"/>
              <a:gd name="connsiteX45" fmla="*/ 1554119 w 2178135"/>
              <a:gd name="connsiteY45" fmla="*/ 1730908 h 2039827"/>
              <a:gd name="connsiteX46" fmla="*/ 1560298 w 2178135"/>
              <a:gd name="connsiteY46" fmla="*/ 1700016 h 2039827"/>
              <a:gd name="connsiteX47" fmla="*/ 1535584 w 2178135"/>
              <a:gd name="connsiteY47" fmla="*/ 1669124 h 2039827"/>
              <a:gd name="connsiteX48" fmla="*/ 1560298 w 2178135"/>
              <a:gd name="connsiteY48" fmla="*/ 1669124 h 2039827"/>
              <a:gd name="connsiteX49" fmla="*/ 1585011 w 2178135"/>
              <a:gd name="connsiteY49" fmla="*/ 1650589 h 2039827"/>
              <a:gd name="connsiteX50" fmla="*/ 1560298 w 2178135"/>
              <a:gd name="connsiteY50" fmla="*/ 1594984 h 2039827"/>
              <a:gd name="connsiteX51" fmla="*/ 1560298 w 2178135"/>
              <a:gd name="connsiteY51" fmla="*/ 1594984 h 2039827"/>
              <a:gd name="connsiteX52" fmla="*/ 1628260 w 2178135"/>
              <a:gd name="connsiteY52" fmla="*/ 1594984 h 2039827"/>
              <a:gd name="connsiteX53" fmla="*/ 1640617 w 2178135"/>
              <a:gd name="connsiteY53" fmla="*/ 1582627 h 2039827"/>
              <a:gd name="connsiteX54" fmla="*/ 1659152 w 2178135"/>
              <a:gd name="connsiteY54" fmla="*/ 1533200 h 2039827"/>
              <a:gd name="connsiteX55" fmla="*/ 1696222 w 2178135"/>
              <a:gd name="connsiteY55" fmla="*/ 1533200 h 2039827"/>
              <a:gd name="connsiteX56" fmla="*/ 1714757 w 2178135"/>
              <a:gd name="connsiteY56" fmla="*/ 1533200 h 2039827"/>
              <a:gd name="connsiteX57" fmla="*/ 1714757 w 2178135"/>
              <a:gd name="connsiteY57" fmla="*/ 1502308 h 2039827"/>
              <a:gd name="connsiteX58" fmla="*/ 1708579 w 2178135"/>
              <a:gd name="connsiteY58" fmla="*/ 1483773 h 2039827"/>
              <a:gd name="connsiteX59" fmla="*/ 1708579 w 2178135"/>
              <a:gd name="connsiteY59" fmla="*/ 1483773 h 2039827"/>
              <a:gd name="connsiteX60" fmla="*/ 1782719 w 2178135"/>
              <a:gd name="connsiteY60" fmla="*/ 1489951 h 2039827"/>
              <a:gd name="connsiteX61" fmla="*/ 1844503 w 2178135"/>
              <a:gd name="connsiteY61" fmla="*/ 1477595 h 2039827"/>
              <a:gd name="connsiteX62" fmla="*/ 1906287 w 2178135"/>
              <a:gd name="connsiteY62" fmla="*/ 1421989 h 2039827"/>
              <a:gd name="connsiteX63" fmla="*/ 1906287 w 2178135"/>
              <a:gd name="connsiteY63" fmla="*/ 1378740 h 2039827"/>
              <a:gd name="connsiteX64" fmla="*/ 1955714 w 2178135"/>
              <a:gd name="connsiteY64" fmla="*/ 1347849 h 2039827"/>
              <a:gd name="connsiteX65" fmla="*/ 1949535 w 2178135"/>
              <a:gd name="connsiteY65" fmla="*/ 1286065 h 2039827"/>
              <a:gd name="connsiteX66" fmla="*/ 1992784 w 2178135"/>
              <a:gd name="connsiteY66" fmla="*/ 1267530 h 2039827"/>
              <a:gd name="connsiteX67" fmla="*/ 2017498 w 2178135"/>
              <a:gd name="connsiteY67" fmla="*/ 1329313 h 2039827"/>
              <a:gd name="connsiteX68" fmla="*/ 2153422 w 2178135"/>
              <a:gd name="connsiteY68" fmla="*/ 1255173 h 2039827"/>
              <a:gd name="connsiteX69" fmla="*/ 2165779 w 2178135"/>
              <a:gd name="connsiteY69" fmla="*/ 1168676 h 2039827"/>
              <a:gd name="connsiteX70" fmla="*/ 2153422 w 2178135"/>
              <a:gd name="connsiteY70" fmla="*/ 1131605 h 2039827"/>
              <a:gd name="connsiteX71" fmla="*/ 2147244 w 2178135"/>
              <a:gd name="connsiteY71" fmla="*/ 1094535 h 2039827"/>
              <a:gd name="connsiteX72" fmla="*/ 2159600 w 2178135"/>
              <a:gd name="connsiteY72" fmla="*/ 1051286 h 2039827"/>
              <a:gd name="connsiteX73" fmla="*/ 2178135 w 2178135"/>
              <a:gd name="connsiteY73" fmla="*/ 1014216 h 2039827"/>
              <a:gd name="connsiteX74" fmla="*/ 2141065 w 2178135"/>
              <a:gd name="connsiteY74" fmla="*/ 903005 h 2039827"/>
              <a:gd name="connsiteX75" fmla="*/ 2110173 w 2178135"/>
              <a:gd name="connsiteY75" fmla="*/ 872113 h 2039827"/>
              <a:gd name="connsiteX76" fmla="*/ 2085460 w 2178135"/>
              <a:gd name="connsiteY76" fmla="*/ 791795 h 2039827"/>
              <a:gd name="connsiteX77" fmla="*/ 2073103 w 2178135"/>
              <a:gd name="connsiteY77" fmla="*/ 618800 h 2039827"/>
              <a:gd name="connsiteX78" fmla="*/ 2060746 w 2178135"/>
              <a:gd name="connsiteY78" fmla="*/ 519946 h 2039827"/>
              <a:gd name="connsiteX79" fmla="*/ 2042211 w 2178135"/>
              <a:gd name="connsiteY79" fmla="*/ 501411 h 2039827"/>
              <a:gd name="connsiteX80" fmla="*/ 1992784 w 2178135"/>
              <a:gd name="connsiteY80" fmla="*/ 526124 h 2039827"/>
              <a:gd name="connsiteX81" fmla="*/ 1881573 w 2178135"/>
              <a:gd name="connsiteY81" fmla="*/ 470519 h 2039827"/>
              <a:gd name="connsiteX82" fmla="*/ 1844503 w 2178135"/>
              <a:gd name="connsiteY82" fmla="*/ 470519 h 2039827"/>
              <a:gd name="connsiteX83" fmla="*/ 1776541 w 2178135"/>
              <a:gd name="connsiteY83" fmla="*/ 464340 h 2039827"/>
              <a:gd name="connsiteX84" fmla="*/ 1702400 w 2178135"/>
              <a:gd name="connsiteY84" fmla="*/ 519946 h 2039827"/>
              <a:gd name="connsiteX85" fmla="*/ 1640617 w 2178135"/>
              <a:gd name="connsiteY85" fmla="*/ 489054 h 2039827"/>
              <a:gd name="connsiteX86" fmla="*/ 1603546 w 2178135"/>
              <a:gd name="connsiteY86" fmla="*/ 501411 h 2039827"/>
              <a:gd name="connsiteX87" fmla="*/ 1603608 w 2178135"/>
              <a:gd name="connsiteY87" fmla="*/ 489288 h 2039827"/>
              <a:gd name="connsiteX88" fmla="*/ 1529406 w 2178135"/>
              <a:gd name="connsiteY88" fmla="*/ 495232 h 2039827"/>
              <a:gd name="connsiteX89" fmla="*/ 1498514 w 2178135"/>
              <a:gd name="connsiteY89" fmla="*/ 470519 h 2039827"/>
              <a:gd name="connsiteX90" fmla="*/ 1449087 w 2178135"/>
              <a:gd name="connsiteY90" fmla="*/ 489054 h 2039827"/>
              <a:gd name="connsiteX91" fmla="*/ 1372168 w 2178135"/>
              <a:gd name="connsiteY91" fmla="*/ 433707 h 2039827"/>
              <a:gd name="connsiteX92" fmla="*/ 1300806 w 2178135"/>
              <a:gd name="connsiteY92" fmla="*/ 451984 h 2039827"/>
              <a:gd name="connsiteX93" fmla="*/ 1269914 w 2178135"/>
              <a:gd name="connsiteY93" fmla="*/ 439627 h 2039827"/>
              <a:gd name="connsiteX94" fmla="*/ 1250011 w 2178135"/>
              <a:gd name="connsiteY94" fmla="*/ 432292 h 2039827"/>
              <a:gd name="connsiteX95" fmla="*/ 1220487 w 2178135"/>
              <a:gd name="connsiteY95" fmla="*/ 396378 h 2039827"/>
              <a:gd name="connsiteX96" fmla="*/ 1153535 w 2178135"/>
              <a:gd name="connsiteY96" fmla="*/ 390478 h 2039827"/>
              <a:gd name="connsiteX97" fmla="*/ 1115454 w 2178135"/>
              <a:gd name="connsiteY97" fmla="*/ 371665 h 2039827"/>
              <a:gd name="connsiteX98" fmla="*/ 1096919 w 2178135"/>
              <a:gd name="connsiteY98" fmla="*/ 371665 h 2039827"/>
              <a:gd name="connsiteX99" fmla="*/ 1084562 w 2178135"/>
              <a:gd name="connsiteY99" fmla="*/ 359308 h 2039827"/>
              <a:gd name="connsiteX100" fmla="*/ 1072206 w 2178135"/>
              <a:gd name="connsiteY100" fmla="*/ 353130 h 2039827"/>
              <a:gd name="connsiteX101" fmla="*/ 1077975 w 2178135"/>
              <a:gd name="connsiteY101" fmla="*/ 10936 h 2039827"/>
              <a:gd name="connsiteX102" fmla="*/ 608423 w 2178135"/>
              <a:gd name="connsiteY102" fmla="*/ 0 h 2039827"/>
              <a:gd name="connsiteX0" fmla="*/ 608423 w 2178135"/>
              <a:gd name="connsiteY0" fmla="*/ 0 h 2039827"/>
              <a:gd name="connsiteX1" fmla="*/ 590292 w 2178135"/>
              <a:gd name="connsiteY1" fmla="*/ 872113 h 2039827"/>
              <a:gd name="connsiteX2" fmla="*/ 6178 w 2178135"/>
              <a:gd name="connsiteY2" fmla="*/ 841299 h 2039827"/>
              <a:gd name="connsiteX3" fmla="*/ 0 w 2178135"/>
              <a:gd name="connsiteY3" fmla="*/ 880734 h 2039827"/>
              <a:gd name="connsiteX4" fmla="*/ 58952 w 2178135"/>
              <a:gd name="connsiteY4" fmla="*/ 921540 h 2039827"/>
              <a:gd name="connsiteX5" fmla="*/ 114557 w 2178135"/>
              <a:gd name="connsiteY5" fmla="*/ 989503 h 2039827"/>
              <a:gd name="connsiteX6" fmla="*/ 163984 w 2178135"/>
              <a:gd name="connsiteY6" fmla="*/ 1063643 h 2039827"/>
              <a:gd name="connsiteX7" fmla="*/ 213411 w 2178135"/>
              <a:gd name="connsiteY7" fmla="*/ 1076000 h 2039827"/>
              <a:gd name="connsiteX8" fmla="*/ 250481 w 2178135"/>
              <a:gd name="connsiteY8" fmla="*/ 1125427 h 2039827"/>
              <a:gd name="connsiteX9" fmla="*/ 281373 w 2178135"/>
              <a:gd name="connsiteY9" fmla="*/ 1174854 h 2039827"/>
              <a:gd name="connsiteX10" fmla="*/ 306087 w 2178135"/>
              <a:gd name="connsiteY10" fmla="*/ 1230459 h 2039827"/>
              <a:gd name="connsiteX11" fmla="*/ 318444 w 2178135"/>
              <a:gd name="connsiteY11" fmla="*/ 1304600 h 2039827"/>
              <a:gd name="connsiteX12" fmla="*/ 336979 w 2178135"/>
              <a:gd name="connsiteY12" fmla="*/ 1329313 h 2039827"/>
              <a:gd name="connsiteX13" fmla="*/ 442011 w 2178135"/>
              <a:gd name="connsiteY13" fmla="*/ 1409632 h 2039827"/>
              <a:gd name="connsiteX14" fmla="*/ 448190 w 2178135"/>
              <a:gd name="connsiteY14" fmla="*/ 1384919 h 2039827"/>
              <a:gd name="connsiteX15" fmla="*/ 584114 w 2178135"/>
              <a:gd name="connsiteY15" fmla="*/ 1452881 h 2039827"/>
              <a:gd name="connsiteX16" fmla="*/ 584114 w 2178135"/>
              <a:gd name="connsiteY16" fmla="*/ 1452881 h 2039827"/>
              <a:gd name="connsiteX17" fmla="*/ 615006 w 2178135"/>
              <a:gd name="connsiteY17" fmla="*/ 1397276 h 2039827"/>
              <a:gd name="connsiteX18" fmla="*/ 670611 w 2178135"/>
              <a:gd name="connsiteY18" fmla="*/ 1329313 h 2039827"/>
              <a:gd name="connsiteX19" fmla="*/ 738573 w 2178135"/>
              <a:gd name="connsiteY19" fmla="*/ 1310778 h 2039827"/>
              <a:gd name="connsiteX20" fmla="*/ 831249 w 2178135"/>
              <a:gd name="connsiteY20" fmla="*/ 1323135 h 2039827"/>
              <a:gd name="connsiteX21" fmla="*/ 911568 w 2178135"/>
              <a:gd name="connsiteY21" fmla="*/ 1384919 h 2039827"/>
              <a:gd name="connsiteX22" fmla="*/ 967173 w 2178135"/>
              <a:gd name="connsiteY22" fmla="*/ 1465238 h 2039827"/>
              <a:gd name="connsiteX23" fmla="*/ 1022779 w 2178135"/>
              <a:gd name="connsiteY23" fmla="*/ 1545557 h 2039827"/>
              <a:gd name="connsiteX24" fmla="*/ 1072206 w 2178135"/>
              <a:gd name="connsiteY24" fmla="*/ 1632054 h 2039827"/>
              <a:gd name="connsiteX25" fmla="*/ 1127811 w 2178135"/>
              <a:gd name="connsiteY25" fmla="*/ 1700016 h 2039827"/>
              <a:gd name="connsiteX26" fmla="*/ 1177238 w 2178135"/>
              <a:gd name="connsiteY26" fmla="*/ 1737086 h 2039827"/>
              <a:gd name="connsiteX27" fmla="*/ 1208130 w 2178135"/>
              <a:gd name="connsiteY27" fmla="*/ 1817405 h 2039827"/>
              <a:gd name="connsiteX28" fmla="*/ 1232844 w 2178135"/>
              <a:gd name="connsiteY28" fmla="*/ 1879189 h 2039827"/>
              <a:gd name="connsiteX29" fmla="*/ 1257557 w 2178135"/>
              <a:gd name="connsiteY29" fmla="*/ 1940973 h 2039827"/>
              <a:gd name="connsiteX30" fmla="*/ 1288449 w 2178135"/>
              <a:gd name="connsiteY30" fmla="*/ 1984222 h 2039827"/>
              <a:gd name="connsiteX31" fmla="*/ 1350233 w 2178135"/>
              <a:gd name="connsiteY31" fmla="*/ 2008935 h 2039827"/>
              <a:gd name="connsiteX32" fmla="*/ 1449087 w 2178135"/>
              <a:gd name="connsiteY32" fmla="*/ 2027470 h 2039827"/>
              <a:gd name="connsiteX33" fmla="*/ 1523227 w 2178135"/>
              <a:gd name="connsiteY33" fmla="*/ 2039827 h 2039827"/>
              <a:gd name="connsiteX34" fmla="*/ 1615903 w 2178135"/>
              <a:gd name="connsiteY34" fmla="*/ 2039827 h 2039827"/>
              <a:gd name="connsiteX35" fmla="*/ 1597368 w 2178135"/>
              <a:gd name="connsiteY35" fmla="*/ 2027470 h 2039827"/>
              <a:gd name="connsiteX36" fmla="*/ 1597368 w 2178135"/>
              <a:gd name="connsiteY36" fmla="*/ 2027470 h 2039827"/>
              <a:gd name="connsiteX37" fmla="*/ 1585011 w 2178135"/>
              <a:gd name="connsiteY37" fmla="*/ 1959508 h 2039827"/>
              <a:gd name="connsiteX38" fmla="*/ 1560298 w 2178135"/>
              <a:gd name="connsiteY38" fmla="*/ 1928616 h 2039827"/>
              <a:gd name="connsiteX39" fmla="*/ 1554119 w 2178135"/>
              <a:gd name="connsiteY39" fmla="*/ 1891546 h 2039827"/>
              <a:gd name="connsiteX40" fmla="*/ 1535584 w 2178135"/>
              <a:gd name="connsiteY40" fmla="*/ 1848297 h 2039827"/>
              <a:gd name="connsiteX41" fmla="*/ 1547941 w 2178135"/>
              <a:gd name="connsiteY41" fmla="*/ 1817405 h 2039827"/>
              <a:gd name="connsiteX42" fmla="*/ 1541762 w 2178135"/>
              <a:gd name="connsiteY42" fmla="*/ 1798870 h 2039827"/>
              <a:gd name="connsiteX43" fmla="*/ 1498514 w 2178135"/>
              <a:gd name="connsiteY43" fmla="*/ 1774157 h 2039827"/>
              <a:gd name="connsiteX44" fmla="*/ 1547941 w 2178135"/>
              <a:gd name="connsiteY44" fmla="*/ 1743265 h 2039827"/>
              <a:gd name="connsiteX45" fmla="*/ 1554119 w 2178135"/>
              <a:gd name="connsiteY45" fmla="*/ 1730908 h 2039827"/>
              <a:gd name="connsiteX46" fmla="*/ 1560298 w 2178135"/>
              <a:gd name="connsiteY46" fmla="*/ 1700016 h 2039827"/>
              <a:gd name="connsiteX47" fmla="*/ 1535584 w 2178135"/>
              <a:gd name="connsiteY47" fmla="*/ 1669124 h 2039827"/>
              <a:gd name="connsiteX48" fmla="*/ 1560298 w 2178135"/>
              <a:gd name="connsiteY48" fmla="*/ 1669124 h 2039827"/>
              <a:gd name="connsiteX49" fmla="*/ 1585011 w 2178135"/>
              <a:gd name="connsiteY49" fmla="*/ 1650589 h 2039827"/>
              <a:gd name="connsiteX50" fmla="*/ 1560298 w 2178135"/>
              <a:gd name="connsiteY50" fmla="*/ 1594984 h 2039827"/>
              <a:gd name="connsiteX51" fmla="*/ 1560298 w 2178135"/>
              <a:gd name="connsiteY51" fmla="*/ 1594984 h 2039827"/>
              <a:gd name="connsiteX52" fmla="*/ 1628260 w 2178135"/>
              <a:gd name="connsiteY52" fmla="*/ 1594984 h 2039827"/>
              <a:gd name="connsiteX53" fmla="*/ 1640617 w 2178135"/>
              <a:gd name="connsiteY53" fmla="*/ 1582627 h 2039827"/>
              <a:gd name="connsiteX54" fmla="*/ 1659152 w 2178135"/>
              <a:gd name="connsiteY54" fmla="*/ 1533200 h 2039827"/>
              <a:gd name="connsiteX55" fmla="*/ 1696222 w 2178135"/>
              <a:gd name="connsiteY55" fmla="*/ 1533200 h 2039827"/>
              <a:gd name="connsiteX56" fmla="*/ 1714757 w 2178135"/>
              <a:gd name="connsiteY56" fmla="*/ 1533200 h 2039827"/>
              <a:gd name="connsiteX57" fmla="*/ 1714757 w 2178135"/>
              <a:gd name="connsiteY57" fmla="*/ 1502308 h 2039827"/>
              <a:gd name="connsiteX58" fmla="*/ 1708579 w 2178135"/>
              <a:gd name="connsiteY58" fmla="*/ 1483773 h 2039827"/>
              <a:gd name="connsiteX59" fmla="*/ 1708579 w 2178135"/>
              <a:gd name="connsiteY59" fmla="*/ 1483773 h 2039827"/>
              <a:gd name="connsiteX60" fmla="*/ 1782719 w 2178135"/>
              <a:gd name="connsiteY60" fmla="*/ 1489951 h 2039827"/>
              <a:gd name="connsiteX61" fmla="*/ 1844503 w 2178135"/>
              <a:gd name="connsiteY61" fmla="*/ 1477595 h 2039827"/>
              <a:gd name="connsiteX62" fmla="*/ 1906287 w 2178135"/>
              <a:gd name="connsiteY62" fmla="*/ 1421989 h 2039827"/>
              <a:gd name="connsiteX63" fmla="*/ 1906287 w 2178135"/>
              <a:gd name="connsiteY63" fmla="*/ 1378740 h 2039827"/>
              <a:gd name="connsiteX64" fmla="*/ 1955714 w 2178135"/>
              <a:gd name="connsiteY64" fmla="*/ 1347849 h 2039827"/>
              <a:gd name="connsiteX65" fmla="*/ 1949535 w 2178135"/>
              <a:gd name="connsiteY65" fmla="*/ 1286065 h 2039827"/>
              <a:gd name="connsiteX66" fmla="*/ 1992784 w 2178135"/>
              <a:gd name="connsiteY66" fmla="*/ 1267530 h 2039827"/>
              <a:gd name="connsiteX67" fmla="*/ 2017498 w 2178135"/>
              <a:gd name="connsiteY67" fmla="*/ 1329313 h 2039827"/>
              <a:gd name="connsiteX68" fmla="*/ 2153422 w 2178135"/>
              <a:gd name="connsiteY68" fmla="*/ 1255173 h 2039827"/>
              <a:gd name="connsiteX69" fmla="*/ 2165779 w 2178135"/>
              <a:gd name="connsiteY69" fmla="*/ 1168676 h 2039827"/>
              <a:gd name="connsiteX70" fmla="*/ 2153422 w 2178135"/>
              <a:gd name="connsiteY70" fmla="*/ 1131605 h 2039827"/>
              <a:gd name="connsiteX71" fmla="*/ 2147244 w 2178135"/>
              <a:gd name="connsiteY71" fmla="*/ 1094535 h 2039827"/>
              <a:gd name="connsiteX72" fmla="*/ 2159600 w 2178135"/>
              <a:gd name="connsiteY72" fmla="*/ 1051286 h 2039827"/>
              <a:gd name="connsiteX73" fmla="*/ 2178135 w 2178135"/>
              <a:gd name="connsiteY73" fmla="*/ 1014216 h 2039827"/>
              <a:gd name="connsiteX74" fmla="*/ 2141065 w 2178135"/>
              <a:gd name="connsiteY74" fmla="*/ 903005 h 2039827"/>
              <a:gd name="connsiteX75" fmla="*/ 2110173 w 2178135"/>
              <a:gd name="connsiteY75" fmla="*/ 872113 h 2039827"/>
              <a:gd name="connsiteX76" fmla="*/ 2085460 w 2178135"/>
              <a:gd name="connsiteY76" fmla="*/ 791795 h 2039827"/>
              <a:gd name="connsiteX77" fmla="*/ 2073103 w 2178135"/>
              <a:gd name="connsiteY77" fmla="*/ 618800 h 2039827"/>
              <a:gd name="connsiteX78" fmla="*/ 2060746 w 2178135"/>
              <a:gd name="connsiteY78" fmla="*/ 519946 h 2039827"/>
              <a:gd name="connsiteX79" fmla="*/ 2042211 w 2178135"/>
              <a:gd name="connsiteY79" fmla="*/ 501411 h 2039827"/>
              <a:gd name="connsiteX80" fmla="*/ 1992784 w 2178135"/>
              <a:gd name="connsiteY80" fmla="*/ 526124 h 2039827"/>
              <a:gd name="connsiteX81" fmla="*/ 1881573 w 2178135"/>
              <a:gd name="connsiteY81" fmla="*/ 470519 h 2039827"/>
              <a:gd name="connsiteX82" fmla="*/ 1844503 w 2178135"/>
              <a:gd name="connsiteY82" fmla="*/ 470519 h 2039827"/>
              <a:gd name="connsiteX83" fmla="*/ 1776541 w 2178135"/>
              <a:gd name="connsiteY83" fmla="*/ 464340 h 2039827"/>
              <a:gd name="connsiteX84" fmla="*/ 1702400 w 2178135"/>
              <a:gd name="connsiteY84" fmla="*/ 519946 h 2039827"/>
              <a:gd name="connsiteX85" fmla="*/ 1640617 w 2178135"/>
              <a:gd name="connsiteY85" fmla="*/ 489054 h 2039827"/>
              <a:gd name="connsiteX86" fmla="*/ 1603546 w 2178135"/>
              <a:gd name="connsiteY86" fmla="*/ 501411 h 2039827"/>
              <a:gd name="connsiteX87" fmla="*/ 1603608 w 2178135"/>
              <a:gd name="connsiteY87" fmla="*/ 489288 h 2039827"/>
              <a:gd name="connsiteX88" fmla="*/ 1529406 w 2178135"/>
              <a:gd name="connsiteY88" fmla="*/ 495232 h 2039827"/>
              <a:gd name="connsiteX89" fmla="*/ 1498514 w 2178135"/>
              <a:gd name="connsiteY89" fmla="*/ 470519 h 2039827"/>
              <a:gd name="connsiteX90" fmla="*/ 1451525 w 2178135"/>
              <a:gd name="connsiteY90" fmla="*/ 481697 h 2039827"/>
              <a:gd name="connsiteX91" fmla="*/ 1372168 w 2178135"/>
              <a:gd name="connsiteY91" fmla="*/ 433707 h 2039827"/>
              <a:gd name="connsiteX92" fmla="*/ 1300806 w 2178135"/>
              <a:gd name="connsiteY92" fmla="*/ 451984 h 2039827"/>
              <a:gd name="connsiteX93" fmla="*/ 1269914 w 2178135"/>
              <a:gd name="connsiteY93" fmla="*/ 439627 h 2039827"/>
              <a:gd name="connsiteX94" fmla="*/ 1250011 w 2178135"/>
              <a:gd name="connsiteY94" fmla="*/ 432292 h 2039827"/>
              <a:gd name="connsiteX95" fmla="*/ 1220487 w 2178135"/>
              <a:gd name="connsiteY95" fmla="*/ 396378 h 2039827"/>
              <a:gd name="connsiteX96" fmla="*/ 1153535 w 2178135"/>
              <a:gd name="connsiteY96" fmla="*/ 390478 h 2039827"/>
              <a:gd name="connsiteX97" fmla="*/ 1115454 w 2178135"/>
              <a:gd name="connsiteY97" fmla="*/ 371665 h 2039827"/>
              <a:gd name="connsiteX98" fmla="*/ 1096919 w 2178135"/>
              <a:gd name="connsiteY98" fmla="*/ 371665 h 2039827"/>
              <a:gd name="connsiteX99" fmla="*/ 1084562 w 2178135"/>
              <a:gd name="connsiteY99" fmla="*/ 359308 h 2039827"/>
              <a:gd name="connsiteX100" fmla="*/ 1072206 w 2178135"/>
              <a:gd name="connsiteY100" fmla="*/ 353130 h 2039827"/>
              <a:gd name="connsiteX101" fmla="*/ 1077975 w 2178135"/>
              <a:gd name="connsiteY101" fmla="*/ 10936 h 2039827"/>
              <a:gd name="connsiteX102" fmla="*/ 608423 w 2178135"/>
              <a:gd name="connsiteY102" fmla="*/ 0 h 2039827"/>
              <a:gd name="connsiteX0" fmla="*/ 608423 w 2178135"/>
              <a:gd name="connsiteY0" fmla="*/ 0 h 2039827"/>
              <a:gd name="connsiteX1" fmla="*/ 590292 w 2178135"/>
              <a:gd name="connsiteY1" fmla="*/ 872113 h 2039827"/>
              <a:gd name="connsiteX2" fmla="*/ 6178 w 2178135"/>
              <a:gd name="connsiteY2" fmla="*/ 841299 h 2039827"/>
              <a:gd name="connsiteX3" fmla="*/ 0 w 2178135"/>
              <a:gd name="connsiteY3" fmla="*/ 880734 h 2039827"/>
              <a:gd name="connsiteX4" fmla="*/ 58952 w 2178135"/>
              <a:gd name="connsiteY4" fmla="*/ 921540 h 2039827"/>
              <a:gd name="connsiteX5" fmla="*/ 114557 w 2178135"/>
              <a:gd name="connsiteY5" fmla="*/ 989503 h 2039827"/>
              <a:gd name="connsiteX6" fmla="*/ 163984 w 2178135"/>
              <a:gd name="connsiteY6" fmla="*/ 1063643 h 2039827"/>
              <a:gd name="connsiteX7" fmla="*/ 213411 w 2178135"/>
              <a:gd name="connsiteY7" fmla="*/ 1076000 h 2039827"/>
              <a:gd name="connsiteX8" fmla="*/ 250481 w 2178135"/>
              <a:gd name="connsiteY8" fmla="*/ 1125427 h 2039827"/>
              <a:gd name="connsiteX9" fmla="*/ 281373 w 2178135"/>
              <a:gd name="connsiteY9" fmla="*/ 1174854 h 2039827"/>
              <a:gd name="connsiteX10" fmla="*/ 306087 w 2178135"/>
              <a:gd name="connsiteY10" fmla="*/ 1230459 h 2039827"/>
              <a:gd name="connsiteX11" fmla="*/ 318444 w 2178135"/>
              <a:gd name="connsiteY11" fmla="*/ 1304600 h 2039827"/>
              <a:gd name="connsiteX12" fmla="*/ 336979 w 2178135"/>
              <a:gd name="connsiteY12" fmla="*/ 1329313 h 2039827"/>
              <a:gd name="connsiteX13" fmla="*/ 442011 w 2178135"/>
              <a:gd name="connsiteY13" fmla="*/ 1409632 h 2039827"/>
              <a:gd name="connsiteX14" fmla="*/ 448190 w 2178135"/>
              <a:gd name="connsiteY14" fmla="*/ 1384919 h 2039827"/>
              <a:gd name="connsiteX15" fmla="*/ 584114 w 2178135"/>
              <a:gd name="connsiteY15" fmla="*/ 1452881 h 2039827"/>
              <a:gd name="connsiteX16" fmla="*/ 584114 w 2178135"/>
              <a:gd name="connsiteY16" fmla="*/ 1452881 h 2039827"/>
              <a:gd name="connsiteX17" fmla="*/ 615006 w 2178135"/>
              <a:gd name="connsiteY17" fmla="*/ 1397276 h 2039827"/>
              <a:gd name="connsiteX18" fmla="*/ 670611 w 2178135"/>
              <a:gd name="connsiteY18" fmla="*/ 1329313 h 2039827"/>
              <a:gd name="connsiteX19" fmla="*/ 738573 w 2178135"/>
              <a:gd name="connsiteY19" fmla="*/ 1310778 h 2039827"/>
              <a:gd name="connsiteX20" fmla="*/ 831249 w 2178135"/>
              <a:gd name="connsiteY20" fmla="*/ 1323135 h 2039827"/>
              <a:gd name="connsiteX21" fmla="*/ 911568 w 2178135"/>
              <a:gd name="connsiteY21" fmla="*/ 1384919 h 2039827"/>
              <a:gd name="connsiteX22" fmla="*/ 967173 w 2178135"/>
              <a:gd name="connsiteY22" fmla="*/ 1465238 h 2039827"/>
              <a:gd name="connsiteX23" fmla="*/ 1022779 w 2178135"/>
              <a:gd name="connsiteY23" fmla="*/ 1545557 h 2039827"/>
              <a:gd name="connsiteX24" fmla="*/ 1072206 w 2178135"/>
              <a:gd name="connsiteY24" fmla="*/ 1632054 h 2039827"/>
              <a:gd name="connsiteX25" fmla="*/ 1127811 w 2178135"/>
              <a:gd name="connsiteY25" fmla="*/ 1700016 h 2039827"/>
              <a:gd name="connsiteX26" fmla="*/ 1177238 w 2178135"/>
              <a:gd name="connsiteY26" fmla="*/ 1737086 h 2039827"/>
              <a:gd name="connsiteX27" fmla="*/ 1208130 w 2178135"/>
              <a:gd name="connsiteY27" fmla="*/ 1817405 h 2039827"/>
              <a:gd name="connsiteX28" fmla="*/ 1232844 w 2178135"/>
              <a:gd name="connsiteY28" fmla="*/ 1879189 h 2039827"/>
              <a:gd name="connsiteX29" fmla="*/ 1257557 w 2178135"/>
              <a:gd name="connsiteY29" fmla="*/ 1940973 h 2039827"/>
              <a:gd name="connsiteX30" fmla="*/ 1288449 w 2178135"/>
              <a:gd name="connsiteY30" fmla="*/ 1984222 h 2039827"/>
              <a:gd name="connsiteX31" fmla="*/ 1350233 w 2178135"/>
              <a:gd name="connsiteY31" fmla="*/ 2008935 h 2039827"/>
              <a:gd name="connsiteX32" fmla="*/ 1449087 w 2178135"/>
              <a:gd name="connsiteY32" fmla="*/ 2027470 h 2039827"/>
              <a:gd name="connsiteX33" fmla="*/ 1523227 w 2178135"/>
              <a:gd name="connsiteY33" fmla="*/ 2039827 h 2039827"/>
              <a:gd name="connsiteX34" fmla="*/ 1615903 w 2178135"/>
              <a:gd name="connsiteY34" fmla="*/ 2039827 h 2039827"/>
              <a:gd name="connsiteX35" fmla="*/ 1597368 w 2178135"/>
              <a:gd name="connsiteY35" fmla="*/ 2027470 h 2039827"/>
              <a:gd name="connsiteX36" fmla="*/ 1597368 w 2178135"/>
              <a:gd name="connsiteY36" fmla="*/ 2027470 h 2039827"/>
              <a:gd name="connsiteX37" fmla="*/ 1585011 w 2178135"/>
              <a:gd name="connsiteY37" fmla="*/ 1959508 h 2039827"/>
              <a:gd name="connsiteX38" fmla="*/ 1560298 w 2178135"/>
              <a:gd name="connsiteY38" fmla="*/ 1928616 h 2039827"/>
              <a:gd name="connsiteX39" fmla="*/ 1554119 w 2178135"/>
              <a:gd name="connsiteY39" fmla="*/ 1891546 h 2039827"/>
              <a:gd name="connsiteX40" fmla="*/ 1535584 w 2178135"/>
              <a:gd name="connsiteY40" fmla="*/ 1848297 h 2039827"/>
              <a:gd name="connsiteX41" fmla="*/ 1547941 w 2178135"/>
              <a:gd name="connsiteY41" fmla="*/ 1817405 h 2039827"/>
              <a:gd name="connsiteX42" fmla="*/ 1541762 w 2178135"/>
              <a:gd name="connsiteY42" fmla="*/ 1798870 h 2039827"/>
              <a:gd name="connsiteX43" fmla="*/ 1498514 w 2178135"/>
              <a:gd name="connsiteY43" fmla="*/ 1774157 h 2039827"/>
              <a:gd name="connsiteX44" fmla="*/ 1547941 w 2178135"/>
              <a:gd name="connsiteY44" fmla="*/ 1743265 h 2039827"/>
              <a:gd name="connsiteX45" fmla="*/ 1554119 w 2178135"/>
              <a:gd name="connsiteY45" fmla="*/ 1730908 h 2039827"/>
              <a:gd name="connsiteX46" fmla="*/ 1560298 w 2178135"/>
              <a:gd name="connsiteY46" fmla="*/ 1700016 h 2039827"/>
              <a:gd name="connsiteX47" fmla="*/ 1535584 w 2178135"/>
              <a:gd name="connsiteY47" fmla="*/ 1669124 h 2039827"/>
              <a:gd name="connsiteX48" fmla="*/ 1560298 w 2178135"/>
              <a:gd name="connsiteY48" fmla="*/ 1669124 h 2039827"/>
              <a:gd name="connsiteX49" fmla="*/ 1585011 w 2178135"/>
              <a:gd name="connsiteY49" fmla="*/ 1650589 h 2039827"/>
              <a:gd name="connsiteX50" fmla="*/ 1560298 w 2178135"/>
              <a:gd name="connsiteY50" fmla="*/ 1594984 h 2039827"/>
              <a:gd name="connsiteX51" fmla="*/ 1560298 w 2178135"/>
              <a:gd name="connsiteY51" fmla="*/ 1594984 h 2039827"/>
              <a:gd name="connsiteX52" fmla="*/ 1628260 w 2178135"/>
              <a:gd name="connsiteY52" fmla="*/ 1594984 h 2039827"/>
              <a:gd name="connsiteX53" fmla="*/ 1640617 w 2178135"/>
              <a:gd name="connsiteY53" fmla="*/ 1582627 h 2039827"/>
              <a:gd name="connsiteX54" fmla="*/ 1659152 w 2178135"/>
              <a:gd name="connsiteY54" fmla="*/ 1533200 h 2039827"/>
              <a:gd name="connsiteX55" fmla="*/ 1696222 w 2178135"/>
              <a:gd name="connsiteY55" fmla="*/ 1533200 h 2039827"/>
              <a:gd name="connsiteX56" fmla="*/ 1714757 w 2178135"/>
              <a:gd name="connsiteY56" fmla="*/ 1533200 h 2039827"/>
              <a:gd name="connsiteX57" fmla="*/ 1714757 w 2178135"/>
              <a:gd name="connsiteY57" fmla="*/ 1502308 h 2039827"/>
              <a:gd name="connsiteX58" fmla="*/ 1708579 w 2178135"/>
              <a:gd name="connsiteY58" fmla="*/ 1483773 h 2039827"/>
              <a:gd name="connsiteX59" fmla="*/ 1708579 w 2178135"/>
              <a:gd name="connsiteY59" fmla="*/ 1483773 h 2039827"/>
              <a:gd name="connsiteX60" fmla="*/ 1782719 w 2178135"/>
              <a:gd name="connsiteY60" fmla="*/ 1489951 h 2039827"/>
              <a:gd name="connsiteX61" fmla="*/ 1844503 w 2178135"/>
              <a:gd name="connsiteY61" fmla="*/ 1477595 h 2039827"/>
              <a:gd name="connsiteX62" fmla="*/ 1906287 w 2178135"/>
              <a:gd name="connsiteY62" fmla="*/ 1421989 h 2039827"/>
              <a:gd name="connsiteX63" fmla="*/ 1906287 w 2178135"/>
              <a:gd name="connsiteY63" fmla="*/ 1378740 h 2039827"/>
              <a:gd name="connsiteX64" fmla="*/ 1955714 w 2178135"/>
              <a:gd name="connsiteY64" fmla="*/ 1347849 h 2039827"/>
              <a:gd name="connsiteX65" fmla="*/ 1949535 w 2178135"/>
              <a:gd name="connsiteY65" fmla="*/ 1286065 h 2039827"/>
              <a:gd name="connsiteX66" fmla="*/ 1992784 w 2178135"/>
              <a:gd name="connsiteY66" fmla="*/ 1267530 h 2039827"/>
              <a:gd name="connsiteX67" fmla="*/ 2017498 w 2178135"/>
              <a:gd name="connsiteY67" fmla="*/ 1329313 h 2039827"/>
              <a:gd name="connsiteX68" fmla="*/ 2153422 w 2178135"/>
              <a:gd name="connsiteY68" fmla="*/ 1255173 h 2039827"/>
              <a:gd name="connsiteX69" fmla="*/ 2165779 w 2178135"/>
              <a:gd name="connsiteY69" fmla="*/ 1168676 h 2039827"/>
              <a:gd name="connsiteX70" fmla="*/ 2153422 w 2178135"/>
              <a:gd name="connsiteY70" fmla="*/ 1131605 h 2039827"/>
              <a:gd name="connsiteX71" fmla="*/ 2147244 w 2178135"/>
              <a:gd name="connsiteY71" fmla="*/ 1094535 h 2039827"/>
              <a:gd name="connsiteX72" fmla="*/ 2159600 w 2178135"/>
              <a:gd name="connsiteY72" fmla="*/ 1051286 h 2039827"/>
              <a:gd name="connsiteX73" fmla="*/ 2178135 w 2178135"/>
              <a:gd name="connsiteY73" fmla="*/ 1014216 h 2039827"/>
              <a:gd name="connsiteX74" fmla="*/ 2141065 w 2178135"/>
              <a:gd name="connsiteY74" fmla="*/ 903005 h 2039827"/>
              <a:gd name="connsiteX75" fmla="*/ 2110173 w 2178135"/>
              <a:gd name="connsiteY75" fmla="*/ 872113 h 2039827"/>
              <a:gd name="connsiteX76" fmla="*/ 2085460 w 2178135"/>
              <a:gd name="connsiteY76" fmla="*/ 791795 h 2039827"/>
              <a:gd name="connsiteX77" fmla="*/ 2073103 w 2178135"/>
              <a:gd name="connsiteY77" fmla="*/ 618800 h 2039827"/>
              <a:gd name="connsiteX78" fmla="*/ 2060746 w 2178135"/>
              <a:gd name="connsiteY78" fmla="*/ 519946 h 2039827"/>
              <a:gd name="connsiteX79" fmla="*/ 2042211 w 2178135"/>
              <a:gd name="connsiteY79" fmla="*/ 501411 h 2039827"/>
              <a:gd name="connsiteX80" fmla="*/ 1992784 w 2178135"/>
              <a:gd name="connsiteY80" fmla="*/ 526124 h 2039827"/>
              <a:gd name="connsiteX81" fmla="*/ 1884028 w 2178135"/>
              <a:gd name="connsiteY81" fmla="*/ 453649 h 2039827"/>
              <a:gd name="connsiteX82" fmla="*/ 1844503 w 2178135"/>
              <a:gd name="connsiteY82" fmla="*/ 470519 h 2039827"/>
              <a:gd name="connsiteX83" fmla="*/ 1776541 w 2178135"/>
              <a:gd name="connsiteY83" fmla="*/ 464340 h 2039827"/>
              <a:gd name="connsiteX84" fmla="*/ 1702400 w 2178135"/>
              <a:gd name="connsiteY84" fmla="*/ 519946 h 2039827"/>
              <a:gd name="connsiteX85" fmla="*/ 1640617 w 2178135"/>
              <a:gd name="connsiteY85" fmla="*/ 489054 h 2039827"/>
              <a:gd name="connsiteX86" fmla="*/ 1603546 w 2178135"/>
              <a:gd name="connsiteY86" fmla="*/ 501411 h 2039827"/>
              <a:gd name="connsiteX87" fmla="*/ 1603608 w 2178135"/>
              <a:gd name="connsiteY87" fmla="*/ 489288 h 2039827"/>
              <a:gd name="connsiteX88" fmla="*/ 1529406 w 2178135"/>
              <a:gd name="connsiteY88" fmla="*/ 495232 h 2039827"/>
              <a:gd name="connsiteX89" fmla="*/ 1498514 w 2178135"/>
              <a:gd name="connsiteY89" fmla="*/ 470519 h 2039827"/>
              <a:gd name="connsiteX90" fmla="*/ 1451525 w 2178135"/>
              <a:gd name="connsiteY90" fmla="*/ 481697 h 2039827"/>
              <a:gd name="connsiteX91" fmla="*/ 1372168 w 2178135"/>
              <a:gd name="connsiteY91" fmla="*/ 433707 h 2039827"/>
              <a:gd name="connsiteX92" fmla="*/ 1300806 w 2178135"/>
              <a:gd name="connsiteY92" fmla="*/ 451984 h 2039827"/>
              <a:gd name="connsiteX93" fmla="*/ 1269914 w 2178135"/>
              <a:gd name="connsiteY93" fmla="*/ 439627 h 2039827"/>
              <a:gd name="connsiteX94" fmla="*/ 1250011 w 2178135"/>
              <a:gd name="connsiteY94" fmla="*/ 432292 h 2039827"/>
              <a:gd name="connsiteX95" fmla="*/ 1220487 w 2178135"/>
              <a:gd name="connsiteY95" fmla="*/ 396378 h 2039827"/>
              <a:gd name="connsiteX96" fmla="*/ 1153535 w 2178135"/>
              <a:gd name="connsiteY96" fmla="*/ 390478 h 2039827"/>
              <a:gd name="connsiteX97" fmla="*/ 1115454 w 2178135"/>
              <a:gd name="connsiteY97" fmla="*/ 371665 h 2039827"/>
              <a:gd name="connsiteX98" fmla="*/ 1096919 w 2178135"/>
              <a:gd name="connsiteY98" fmla="*/ 371665 h 2039827"/>
              <a:gd name="connsiteX99" fmla="*/ 1084562 w 2178135"/>
              <a:gd name="connsiteY99" fmla="*/ 359308 h 2039827"/>
              <a:gd name="connsiteX100" fmla="*/ 1072206 w 2178135"/>
              <a:gd name="connsiteY100" fmla="*/ 353130 h 2039827"/>
              <a:gd name="connsiteX101" fmla="*/ 1077975 w 2178135"/>
              <a:gd name="connsiteY101" fmla="*/ 10936 h 2039827"/>
              <a:gd name="connsiteX102" fmla="*/ 608423 w 2178135"/>
              <a:gd name="connsiteY102" fmla="*/ 0 h 2039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178135" h="2039827">
                <a:moveTo>
                  <a:pt x="608423" y="0"/>
                </a:moveTo>
                <a:cubicBezTo>
                  <a:pt x="606363" y="288324"/>
                  <a:pt x="592352" y="583789"/>
                  <a:pt x="590292" y="872113"/>
                </a:cubicBezTo>
                <a:lnTo>
                  <a:pt x="6178" y="841299"/>
                </a:lnTo>
                <a:lnTo>
                  <a:pt x="0" y="880734"/>
                </a:lnTo>
                <a:lnTo>
                  <a:pt x="58952" y="921540"/>
                </a:lnTo>
                <a:lnTo>
                  <a:pt x="114557" y="989503"/>
                </a:lnTo>
                <a:lnTo>
                  <a:pt x="163984" y="1063643"/>
                </a:lnTo>
                <a:lnTo>
                  <a:pt x="213411" y="1076000"/>
                </a:lnTo>
                <a:lnTo>
                  <a:pt x="250481" y="1125427"/>
                </a:lnTo>
                <a:lnTo>
                  <a:pt x="281373" y="1174854"/>
                </a:lnTo>
                <a:lnTo>
                  <a:pt x="306087" y="1230459"/>
                </a:lnTo>
                <a:lnTo>
                  <a:pt x="318444" y="1304600"/>
                </a:lnTo>
                <a:lnTo>
                  <a:pt x="336979" y="1329313"/>
                </a:lnTo>
                <a:lnTo>
                  <a:pt x="442011" y="1409632"/>
                </a:lnTo>
                <a:lnTo>
                  <a:pt x="448190" y="1384919"/>
                </a:lnTo>
                <a:lnTo>
                  <a:pt x="584114" y="1452881"/>
                </a:lnTo>
                <a:lnTo>
                  <a:pt x="584114" y="1452881"/>
                </a:lnTo>
                <a:lnTo>
                  <a:pt x="615006" y="1397276"/>
                </a:lnTo>
                <a:lnTo>
                  <a:pt x="670611" y="1329313"/>
                </a:lnTo>
                <a:lnTo>
                  <a:pt x="738573" y="1310778"/>
                </a:lnTo>
                <a:lnTo>
                  <a:pt x="831249" y="1323135"/>
                </a:lnTo>
                <a:lnTo>
                  <a:pt x="911568" y="1384919"/>
                </a:lnTo>
                <a:lnTo>
                  <a:pt x="967173" y="1465238"/>
                </a:lnTo>
                <a:lnTo>
                  <a:pt x="1022779" y="1545557"/>
                </a:lnTo>
                <a:lnTo>
                  <a:pt x="1072206" y="1632054"/>
                </a:lnTo>
                <a:lnTo>
                  <a:pt x="1127811" y="1700016"/>
                </a:lnTo>
                <a:lnTo>
                  <a:pt x="1177238" y="1737086"/>
                </a:lnTo>
                <a:lnTo>
                  <a:pt x="1208130" y="1817405"/>
                </a:lnTo>
                <a:lnTo>
                  <a:pt x="1232844" y="1879189"/>
                </a:lnTo>
                <a:lnTo>
                  <a:pt x="1257557" y="1940973"/>
                </a:lnTo>
                <a:lnTo>
                  <a:pt x="1288449" y="1984222"/>
                </a:lnTo>
                <a:lnTo>
                  <a:pt x="1350233" y="2008935"/>
                </a:lnTo>
                <a:lnTo>
                  <a:pt x="1449087" y="2027470"/>
                </a:lnTo>
                <a:lnTo>
                  <a:pt x="1523227" y="2039827"/>
                </a:lnTo>
                <a:lnTo>
                  <a:pt x="1615903" y="2039827"/>
                </a:lnTo>
                <a:lnTo>
                  <a:pt x="1597368" y="2027470"/>
                </a:lnTo>
                <a:lnTo>
                  <a:pt x="1597368" y="2027470"/>
                </a:lnTo>
                <a:lnTo>
                  <a:pt x="1585011" y="1959508"/>
                </a:lnTo>
                <a:lnTo>
                  <a:pt x="1560298" y="1928616"/>
                </a:lnTo>
                <a:lnTo>
                  <a:pt x="1554119" y="1891546"/>
                </a:lnTo>
                <a:lnTo>
                  <a:pt x="1535584" y="1848297"/>
                </a:lnTo>
                <a:lnTo>
                  <a:pt x="1547941" y="1817405"/>
                </a:lnTo>
                <a:lnTo>
                  <a:pt x="1541762" y="1798870"/>
                </a:lnTo>
                <a:lnTo>
                  <a:pt x="1498514" y="1774157"/>
                </a:lnTo>
                <a:lnTo>
                  <a:pt x="1547941" y="1743265"/>
                </a:lnTo>
                <a:lnTo>
                  <a:pt x="1554119" y="1730908"/>
                </a:lnTo>
                <a:lnTo>
                  <a:pt x="1560298" y="1700016"/>
                </a:lnTo>
                <a:lnTo>
                  <a:pt x="1535584" y="1669124"/>
                </a:lnTo>
                <a:lnTo>
                  <a:pt x="1560298" y="1669124"/>
                </a:lnTo>
                <a:lnTo>
                  <a:pt x="1585011" y="1650589"/>
                </a:lnTo>
                <a:lnTo>
                  <a:pt x="1560298" y="1594984"/>
                </a:lnTo>
                <a:lnTo>
                  <a:pt x="1560298" y="1594984"/>
                </a:lnTo>
                <a:lnTo>
                  <a:pt x="1628260" y="1594984"/>
                </a:lnTo>
                <a:lnTo>
                  <a:pt x="1640617" y="1582627"/>
                </a:lnTo>
                <a:lnTo>
                  <a:pt x="1659152" y="1533200"/>
                </a:lnTo>
                <a:lnTo>
                  <a:pt x="1696222" y="1533200"/>
                </a:lnTo>
                <a:lnTo>
                  <a:pt x="1714757" y="1533200"/>
                </a:lnTo>
                <a:lnTo>
                  <a:pt x="1714757" y="1502308"/>
                </a:lnTo>
                <a:lnTo>
                  <a:pt x="1708579" y="1483773"/>
                </a:lnTo>
                <a:lnTo>
                  <a:pt x="1708579" y="1483773"/>
                </a:lnTo>
                <a:lnTo>
                  <a:pt x="1782719" y="1489951"/>
                </a:lnTo>
                <a:lnTo>
                  <a:pt x="1844503" y="1477595"/>
                </a:lnTo>
                <a:lnTo>
                  <a:pt x="1906287" y="1421989"/>
                </a:lnTo>
                <a:lnTo>
                  <a:pt x="1906287" y="1378740"/>
                </a:lnTo>
                <a:lnTo>
                  <a:pt x="1955714" y="1347849"/>
                </a:lnTo>
                <a:lnTo>
                  <a:pt x="1949535" y="1286065"/>
                </a:lnTo>
                <a:lnTo>
                  <a:pt x="1992784" y="1267530"/>
                </a:lnTo>
                <a:lnTo>
                  <a:pt x="2017498" y="1329313"/>
                </a:lnTo>
                <a:lnTo>
                  <a:pt x="2153422" y="1255173"/>
                </a:lnTo>
                <a:lnTo>
                  <a:pt x="2165779" y="1168676"/>
                </a:lnTo>
                <a:lnTo>
                  <a:pt x="2153422" y="1131605"/>
                </a:lnTo>
                <a:lnTo>
                  <a:pt x="2147244" y="1094535"/>
                </a:lnTo>
                <a:lnTo>
                  <a:pt x="2159600" y="1051286"/>
                </a:lnTo>
                <a:lnTo>
                  <a:pt x="2178135" y="1014216"/>
                </a:lnTo>
                <a:lnTo>
                  <a:pt x="2141065" y="903005"/>
                </a:lnTo>
                <a:lnTo>
                  <a:pt x="2110173" y="872113"/>
                </a:lnTo>
                <a:lnTo>
                  <a:pt x="2085460" y="791795"/>
                </a:lnTo>
                <a:lnTo>
                  <a:pt x="2073103" y="618800"/>
                </a:lnTo>
                <a:lnTo>
                  <a:pt x="2060746" y="519946"/>
                </a:lnTo>
                <a:lnTo>
                  <a:pt x="2042211" y="501411"/>
                </a:lnTo>
                <a:lnTo>
                  <a:pt x="1992784" y="526124"/>
                </a:lnTo>
                <a:lnTo>
                  <a:pt x="1884028" y="453649"/>
                </a:lnTo>
                <a:lnTo>
                  <a:pt x="1844503" y="470519"/>
                </a:lnTo>
                <a:lnTo>
                  <a:pt x="1776541" y="464340"/>
                </a:lnTo>
                <a:lnTo>
                  <a:pt x="1702400" y="519946"/>
                </a:lnTo>
                <a:lnTo>
                  <a:pt x="1640617" y="489054"/>
                </a:lnTo>
                <a:lnTo>
                  <a:pt x="1603546" y="501411"/>
                </a:lnTo>
                <a:cubicBezTo>
                  <a:pt x="1603567" y="497370"/>
                  <a:pt x="1603587" y="493329"/>
                  <a:pt x="1603608" y="489288"/>
                </a:cubicBezTo>
                <a:lnTo>
                  <a:pt x="1529406" y="495232"/>
                </a:lnTo>
                <a:lnTo>
                  <a:pt x="1498514" y="470519"/>
                </a:lnTo>
                <a:lnTo>
                  <a:pt x="1451525" y="481697"/>
                </a:lnTo>
                <a:lnTo>
                  <a:pt x="1372168" y="433707"/>
                </a:lnTo>
                <a:lnTo>
                  <a:pt x="1300806" y="451984"/>
                </a:lnTo>
                <a:lnTo>
                  <a:pt x="1269914" y="439627"/>
                </a:lnTo>
                <a:lnTo>
                  <a:pt x="1250011" y="432292"/>
                </a:lnTo>
                <a:lnTo>
                  <a:pt x="1220487" y="396378"/>
                </a:lnTo>
                <a:lnTo>
                  <a:pt x="1153535" y="390478"/>
                </a:lnTo>
                <a:lnTo>
                  <a:pt x="1115454" y="371665"/>
                </a:lnTo>
                <a:lnTo>
                  <a:pt x="1096919" y="371665"/>
                </a:lnTo>
                <a:lnTo>
                  <a:pt x="1084562" y="359308"/>
                </a:lnTo>
                <a:lnTo>
                  <a:pt x="1072206" y="353130"/>
                </a:lnTo>
                <a:lnTo>
                  <a:pt x="1077975" y="10936"/>
                </a:lnTo>
                <a:lnTo>
                  <a:pt x="608423"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4" name="Freeform 33"/>
          <p:cNvSpPr/>
          <p:nvPr/>
        </p:nvSpPr>
        <p:spPr>
          <a:xfrm>
            <a:off x="611188" y="2478088"/>
            <a:ext cx="1333500" cy="2124075"/>
          </a:xfrm>
          <a:custGeom>
            <a:avLst/>
            <a:gdLst>
              <a:gd name="connsiteX0" fmla="*/ 99753 w 1313411"/>
              <a:gd name="connsiteY0" fmla="*/ 0 h 2116975"/>
              <a:gd name="connsiteX1" fmla="*/ 99753 w 1313411"/>
              <a:gd name="connsiteY1" fmla="*/ 60960 h 2116975"/>
              <a:gd name="connsiteX2" fmla="*/ 94211 w 1313411"/>
              <a:gd name="connsiteY2" fmla="*/ 99753 h 2116975"/>
              <a:gd name="connsiteX3" fmla="*/ 72043 w 1313411"/>
              <a:gd name="connsiteY3" fmla="*/ 138545 h 2116975"/>
              <a:gd name="connsiteX4" fmla="*/ 83127 w 1313411"/>
              <a:gd name="connsiteY4" fmla="*/ 193964 h 2116975"/>
              <a:gd name="connsiteX5" fmla="*/ 0 w 1313411"/>
              <a:gd name="connsiteY5" fmla="*/ 254924 h 2116975"/>
              <a:gd name="connsiteX6" fmla="*/ 0 w 1313411"/>
              <a:gd name="connsiteY6" fmla="*/ 299258 h 2116975"/>
              <a:gd name="connsiteX7" fmla="*/ 38793 w 1313411"/>
              <a:gd name="connsiteY7" fmla="*/ 387927 h 2116975"/>
              <a:gd name="connsiteX8" fmla="*/ 38793 w 1313411"/>
              <a:gd name="connsiteY8" fmla="*/ 426720 h 2116975"/>
              <a:gd name="connsiteX9" fmla="*/ 22167 w 1313411"/>
              <a:gd name="connsiteY9" fmla="*/ 576349 h 2116975"/>
              <a:gd name="connsiteX10" fmla="*/ 49876 w 1313411"/>
              <a:gd name="connsiteY10" fmla="*/ 670560 h 2116975"/>
              <a:gd name="connsiteX11" fmla="*/ 77585 w 1313411"/>
              <a:gd name="connsiteY11" fmla="*/ 703811 h 2116975"/>
              <a:gd name="connsiteX12" fmla="*/ 83127 w 1313411"/>
              <a:gd name="connsiteY12" fmla="*/ 742604 h 2116975"/>
              <a:gd name="connsiteX13" fmla="*/ 72043 w 1313411"/>
              <a:gd name="connsiteY13" fmla="*/ 814647 h 2116975"/>
              <a:gd name="connsiteX14" fmla="*/ 121920 w 1313411"/>
              <a:gd name="connsiteY14" fmla="*/ 825731 h 2116975"/>
              <a:gd name="connsiteX15" fmla="*/ 144087 w 1313411"/>
              <a:gd name="connsiteY15" fmla="*/ 825731 h 2116975"/>
              <a:gd name="connsiteX16" fmla="*/ 166254 w 1313411"/>
              <a:gd name="connsiteY16" fmla="*/ 792480 h 2116975"/>
              <a:gd name="connsiteX17" fmla="*/ 182880 w 1313411"/>
              <a:gd name="connsiteY17" fmla="*/ 781396 h 2116975"/>
              <a:gd name="connsiteX18" fmla="*/ 193963 w 1313411"/>
              <a:gd name="connsiteY18" fmla="*/ 825731 h 2116975"/>
              <a:gd name="connsiteX19" fmla="*/ 188422 w 1313411"/>
              <a:gd name="connsiteY19" fmla="*/ 875607 h 2116975"/>
              <a:gd name="connsiteX20" fmla="*/ 182880 w 1313411"/>
              <a:gd name="connsiteY20" fmla="*/ 892233 h 2116975"/>
              <a:gd name="connsiteX21" fmla="*/ 149629 w 1313411"/>
              <a:gd name="connsiteY21" fmla="*/ 886691 h 2116975"/>
              <a:gd name="connsiteX22" fmla="*/ 133003 w 1313411"/>
              <a:gd name="connsiteY22" fmla="*/ 942109 h 2116975"/>
              <a:gd name="connsiteX23" fmla="*/ 144087 w 1313411"/>
              <a:gd name="connsiteY23" fmla="*/ 997527 h 2116975"/>
              <a:gd name="connsiteX24" fmla="*/ 171796 w 1313411"/>
              <a:gd name="connsiteY24" fmla="*/ 1025236 h 2116975"/>
              <a:gd name="connsiteX25" fmla="*/ 205047 w 1313411"/>
              <a:gd name="connsiteY25" fmla="*/ 1064029 h 2116975"/>
              <a:gd name="connsiteX26" fmla="*/ 205047 w 1313411"/>
              <a:gd name="connsiteY26" fmla="*/ 1102822 h 2116975"/>
              <a:gd name="connsiteX27" fmla="*/ 182880 w 1313411"/>
              <a:gd name="connsiteY27" fmla="*/ 1119447 h 2116975"/>
              <a:gd name="connsiteX28" fmla="*/ 182880 w 1313411"/>
              <a:gd name="connsiteY28" fmla="*/ 1119447 h 2116975"/>
              <a:gd name="connsiteX29" fmla="*/ 238298 w 1313411"/>
              <a:gd name="connsiteY29" fmla="*/ 1230284 h 2116975"/>
              <a:gd name="connsiteX30" fmla="*/ 249382 w 1313411"/>
              <a:gd name="connsiteY30" fmla="*/ 1318953 h 2116975"/>
              <a:gd name="connsiteX31" fmla="*/ 282633 w 1313411"/>
              <a:gd name="connsiteY31" fmla="*/ 1341120 h 2116975"/>
              <a:gd name="connsiteX32" fmla="*/ 282633 w 1313411"/>
              <a:gd name="connsiteY32" fmla="*/ 1341120 h 2116975"/>
              <a:gd name="connsiteX33" fmla="*/ 304800 w 1313411"/>
              <a:gd name="connsiteY33" fmla="*/ 1390996 h 2116975"/>
              <a:gd name="connsiteX34" fmla="*/ 321425 w 1313411"/>
              <a:gd name="connsiteY34" fmla="*/ 1418705 h 2116975"/>
              <a:gd name="connsiteX35" fmla="*/ 326967 w 1313411"/>
              <a:gd name="connsiteY35" fmla="*/ 1463040 h 2116975"/>
              <a:gd name="connsiteX36" fmla="*/ 299258 w 1313411"/>
              <a:gd name="connsiteY36" fmla="*/ 1507375 h 2116975"/>
              <a:gd name="connsiteX37" fmla="*/ 315883 w 1313411"/>
              <a:gd name="connsiteY37" fmla="*/ 1546167 h 2116975"/>
              <a:gd name="connsiteX38" fmla="*/ 410094 w 1313411"/>
              <a:gd name="connsiteY38" fmla="*/ 1612669 h 2116975"/>
              <a:gd name="connsiteX39" fmla="*/ 459971 w 1313411"/>
              <a:gd name="connsiteY39" fmla="*/ 1623753 h 2116975"/>
              <a:gd name="connsiteX40" fmla="*/ 465513 w 1313411"/>
              <a:gd name="connsiteY40" fmla="*/ 1607127 h 2116975"/>
              <a:gd name="connsiteX41" fmla="*/ 465513 w 1313411"/>
              <a:gd name="connsiteY41" fmla="*/ 1607127 h 2116975"/>
              <a:gd name="connsiteX42" fmla="*/ 543098 w 1313411"/>
              <a:gd name="connsiteY42" fmla="*/ 1712422 h 2116975"/>
              <a:gd name="connsiteX43" fmla="*/ 604058 w 1313411"/>
              <a:gd name="connsiteY43" fmla="*/ 1734589 h 2116975"/>
              <a:gd name="connsiteX44" fmla="*/ 604058 w 1313411"/>
              <a:gd name="connsiteY44" fmla="*/ 1734589 h 2116975"/>
              <a:gd name="connsiteX45" fmla="*/ 642851 w 1313411"/>
              <a:gd name="connsiteY45" fmla="*/ 1795549 h 2116975"/>
              <a:gd name="connsiteX46" fmla="*/ 703811 w 1313411"/>
              <a:gd name="connsiteY46" fmla="*/ 1834342 h 2116975"/>
              <a:gd name="connsiteX47" fmla="*/ 775854 w 1313411"/>
              <a:gd name="connsiteY47" fmla="*/ 1923011 h 2116975"/>
              <a:gd name="connsiteX48" fmla="*/ 786938 w 1313411"/>
              <a:gd name="connsiteY48" fmla="*/ 2017222 h 2116975"/>
              <a:gd name="connsiteX49" fmla="*/ 803563 w 1313411"/>
              <a:gd name="connsiteY49" fmla="*/ 2050473 h 2116975"/>
              <a:gd name="connsiteX50" fmla="*/ 809105 w 1313411"/>
              <a:gd name="connsiteY50" fmla="*/ 2083724 h 2116975"/>
              <a:gd name="connsiteX51" fmla="*/ 1197033 w 1313411"/>
              <a:gd name="connsiteY51" fmla="*/ 2116975 h 2116975"/>
              <a:gd name="connsiteX52" fmla="*/ 1230283 w 1313411"/>
              <a:gd name="connsiteY52" fmla="*/ 2089265 h 2116975"/>
              <a:gd name="connsiteX53" fmla="*/ 1213658 w 1313411"/>
              <a:gd name="connsiteY53" fmla="*/ 2011680 h 2116975"/>
              <a:gd name="connsiteX54" fmla="*/ 1263534 w 1313411"/>
              <a:gd name="connsiteY54" fmla="*/ 1906385 h 2116975"/>
              <a:gd name="connsiteX55" fmla="*/ 1285702 w 1313411"/>
              <a:gd name="connsiteY55" fmla="*/ 1867593 h 2116975"/>
              <a:gd name="connsiteX56" fmla="*/ 1313411 w 1313411"/>
              <a:gd name="connsiteY56" fmla="*/ 1806633 h 2116975"/>
              <a:gd name="connsiteX57" fmla="*/ 1252451 w 1313411"/>
              <a:gd name="connsiteY57" fmla="*/ 1657004 h 2116975"/>
              <a:gd name="connsiteX58" fmla="*/ 576349 w 1313411"/>
              <a:gd name="connsiteY58" fmla="*/ 714895 h 2116975"/>
              <a:gd name="connsiteX59" fmla="*/ 687185 w 1313411"/>
              <a:gd name="connsiteY59" fmla="*/ 177338 h 2116975"/>
              <a:gd name="connsiteX60" fmla="*/ 99753 w 1313411"/>
              <a:gd name="connsiteY60" fmla="*/ 0 h 2116975"/>
              <a:gd name="connsiteX0" fmla="*/ 99753 w 1313411"/>
              <a:gd name="connsiteY0" fmla="*/ 0 h 2116975"/>
              <a:gd name="connsiteX1" fmla="*/ 99753 w 1313411"/>
              <a:gd name="connsiteY1" fmla="*/ 60960 h 2116975"/>
              <a:gd name="connsiteX2" fmla="*/ 94211 w 1313411"/>
              <a:gd name="connsiteY2" fmla="*/ 99753 h 2116975"/>
              <a:gd name="connsiteX3" fmla="*/ 72043 w 1313411"/>
              <a:gd name="connsiteY3" fmla="*/ 138545 h 2116975"/>
              <a:gd name="connsiteX4" fmla="*/ 83127 w 1313411"/>
              <a:gd name="connsiteY4" fmla="*/ 193964 h 2116975"/>
              <a:gd name="connsiteX5" fmla="*/ 0 w 1313411"/>
              <a:gd name="connsiteY5" fmla="*/ 254924 h 2116975"/>
              <a:gd name="connsiteX6" fmla="*/ 0 w 1313411"/>
              <a:gd name="connsiteY6" fmla="*/ 299258 h 2116975"/>
              <a:gd name="connsiteX7" fmla="*/ 38793 w 1313411"/>
              <a:gd name="connsiteY7" fmla="*/ 387927 h 2116975"/>
              <a:gd name="connsiteX8" fmla="*/ 38793 w 1313411"/>
              <a:gd name="connsiteY8" fmla="*/ 426720 h 2116975"/>
              <a:gd name="connsiteX9" fmla="*/ 22167 w 1313411"/>
              <a:gd name="connsiteY9" fmla="*/ 576349 h 2116975"/>
              <a:gd name="connsiteX10" fmla="*/ 49876 w 1313411"/>
              <a:gd name="connsiteY10" fmla="*/ 670560 h 2116975"/>
              <a:gd name="connsiteX11" fmla="*/ 77585 w 1313411"/>
              <a:gd name="connsiteY11" fmla="*/ 703811 h 2116975"/>
              <a:gd name="connsiteX12" fmla="*/ 83127 w 1313411"/>
              <a:gd name="connsiteY12" fmla="*/ 742604 h 2116975"/>
              <a:gd name="connsiteX13" fmla="*/ 72043 w 1313411"/>
              <a:gd name="connsiteY13" fmla="*/ 814647 h 2116975"/>
              <a:gd name="connsiteX14" fmla="*/ 121920 w 1313411"/>
              <a:gd name="connsiteY14" fmla="*/ 825731 h 2116975"/>
              <a:gd name="connsiteX15" fmla="*/ 144087 w 1313411"/>
              <a:gd name="connsiteY15" fmla="*/ 825731 h 2116975"/>
              <a:gd name="connsiteX16" fmla="*/ 166254 w 1313411"/>
              <a:gd name="connsiteY16" fmla="*/ 792480 h 2116975"/>
              <a:gd name="connsiteX17" fmla="*/ 182880 w 1313411"/>
              <a:gd name="connsiteY17" fmla="*/ 781396 h 2116975"/>
              <a:gd name="connsiteX18" fmla="*/ 193963 w 1313411"/>
              <a:gd name="connsiteY18" fmla="*/ 825731 h 2116975"/>
              <a:gd name="connsiteX19" fmla="*/ 188422 w 1313411"/>
              <a:gd name="connsiteY19" fmla="*/ 875607 h 2116975"/>
              <a:gd name="connsiteX20" fmla="*/ 182880 w 1313411"/>
              <a:gd name="connsiteY20" fmla="*/ 892233 h 2116975"/>
              <a:gd name="connsiteX21" fmla="*/ 149629 w 1313411"/>
              <a:gd name="connsiteY21" fmla="*/ 886691 h 2116975"/>
              <a:gd name="connsiteX22" fmla="*/ 133003 w 1313411"/>
              <a:gd name="connsiteY22" fmla="*/ 942109 h 2116975"/>
              <a:gd name="connsiteX23" fmla="*/ 144087 w 1313411"/>
              <a:gd name="connsiteY23" fmla="*/ 997527 h 2116975"/>
              <a:gd name="connsiteX24" fmla="*/ 171796 w 1313411"/>
              <a:gd name="connsiteY24" fmla="*/ 1025236 h 2116975"/>
              <a:gd name="connsiteX25" fmla="*/ 205047 w 1313411"/>
              <a:gd name="connsiteY25" fmla="*/ 1064029 h 2116975"/>
              <a:gd name="connsiteX26" fmla="*/ 205047 w 1313411"/>
              <a:gd name="connsiteY26" fmla="*/ 1102822 h 2116975"/>
              <a:gd name="connsiteX27" fmla="*/ 182880 w 1313411"/>
              <a:gd name="connsiteY27" fmla="*/ 1119447 h 2116975"/>
              <a:gd name="connsiteX28" fmla="*/ 182880 w 1313411"/>
              <a:gd name="connsiteY28" fmla="*/ 1119447 h 2116975"/>
              <a:gd name="connsiteX29" fmla="*/ 238298 w 1313411"/>
              <a:gd name="connsiteY29" fmla="*/ 1230284 h 2116975"/>
              <a:gd name="connsiteX30" fmla="*/ 249382 w 1313411"/>
              <a:gd name="connsiteY30" fmla="*/ 1318953 h 2116975"/>
              <a:gd name="connsiteX31" fmla="*/ 282633 w 1313411"/>
              <a:gd name="connsiteY31" fmla="*/ 1341120 h 2116975"/>
              <a:gd name="connsiteX32" fmla="*/ 282633 w 1313411"/>
              <a:gd name="connsiteY32" fmla="*/ 1341120 h 2116975"/>
              <a:gd name="connsiteX33" fmla="*/ 304800 w 1313411"/>
              <a:gd name="connsiteY33" fmla="*/ 1390996 h 2116975"/>
              <a:gd name="connsiteX34" fmla="*/ 321425 w 1313411"/>
              <a:gd name="connsiteY34" fmla="*/ 1418705 h 2116975"/>
              <a:gd name="connsiteX35" fmla="*/ 326967 w 1313411"/>
              <a:gd name="connsiteY35" fmla="*/ 1463040 h 2116975"/>
              <a:gd name="connsiteX36" fmla="*/ 299258 w 1313411"/>
              <a:gd name="connsiteY36" fmla="*/ 1507375 h 2116975"/>
              <a:gd name="connsiteX37" fmla="*/ 315883 w 1313411"/>
              <a:gd name="connsiteY37" fmla="*/ 1546167 h 2116975"/>
              <a:gd name="connsiteX38" fmla="*/ 410094 w 1313411"/>
              <a:gd name="connsiteY38" fmla="*/ 1612669 h 2116975"/>
              <a:gd name="connsiteX39" fmla="*/ 459971 w 1313411"/>
              <a:gd name="connsiteY39" fmla="*/ 1623753 h 2116975"/>
              <a:gd name="connsiteX40" fmla="*/ 465513 w 1313411"/>
              <a:gd name="connsiteY40" fmla="*/ 1607127 h 2116975"/>
              <a:gd name="connsiteX41" fmla="*/ 465513 w 1313411"/>
              <a:gd name="connsiteY41" fmla="*/ 1607127 h 2116975"/>
              <a:gd name="connsiteX42" fmla="*/ 543098 w 1313411"/>
              <a:gd name="connsiteY42" fmla="*/ 1712422 h 2116975"/>
              <a:gd name="connsiteX43" fmla="*/ 604058 w 1313411"/>
              <a:gd name="connsiteY43" fmla="*/ 1734589 h 2116975"/>
              <a:gd name="connsiteX44" fmla="*/ 604058 w 1313411"/>
              <a:gd name="connsiteY44" fmla="*/ 1734589 h 2116975"/>
              <a:gd name="connsiteX45" fmla="*/ 642851 w 1313411"/>
              <a:gd name="connsiteY45" fmla="*/ 1795549 h 2116975"/>
              <a:gd name="connsiteX46" fmla="*/ 703811 w 1313411"/>
              <a:gd name="connsiteY46" fmla="*/ 1834342 h 2116975"/>
              <a:gd name="connsiteX47" fmla="*/ 775854 w 1313411"/>
              <a:gd name="connsiteY47" fmla="*/ 1923011 h 2116975"/>
              <a:gd name="connsiteX48" fmla="*/ 786938 w 1313411"/>
              <a:gd name="connsiteY48" fmla="*/ 2017222 h 2116975"/>
              <a:gd name="connsiteX49" fmla="*/ 803563 w 1313411"/>
              <a:gd name="connsiteY49" fmla="*/ 2050473 h 2116975"/>
              <a:gd name="connsiteX50" fmla="*/ 809105 w 1313411"/>
              <a:gd name="connsiteY50" fmla="*/ 2083724 h 2116975"/>
              <a:gd name="connsiteX51" fmla="*/ 1197033 w 1313411"/>
              <a:gd name="connsiteY51" fmla="*/ 2116975 h 2116975"/>
              <a:gd name="connsiteX52" fmla="*/ 1230283 w 1313411"/>
              <a:gd name="connsiteY52" fmla="*/ 2089265 h 2116975"/>
              <a:gd name="connsiteX53" fmla="*/ 1213658 w 1313411"/>
              <a:gd name="connsiteY53" fmla="*/ 2011680 h 2116975"/>
              <a:gd name="connsiteX54" fmla="*/ 1263534 w 1313411"/>
              <a:gd name="connsiteY54" fmla="*/ 1906385 h 2116975"/>
              <a:gd name="connsiteX55" fmla="*/ 1285702 w 1313411"/>
              <a:gd name="connsiteY55" fmla="*/ 1867593 h 2116975"/>
              <a:gd name="connsiteX56" fmla="*/ 1313411 w 1313411"/>
              <a:gd name="connsiteY56" fmla="*/ 1806633 h 2116975"/>
              <a:gd name="connsiteX57" fmla="*/ 1252451 w 1313411"/>
              <a:gd name="connsiteY57" fmla="*/ 1657004 h 2116975"/>
              <a:gd name="connsiteX58" fmla="*/ 576349 w 1313411"/>
              <a:gd name="connsiteY58" fmla="*/ 714895 h 2116975"/>
              <a:gd name="connsiteX59" fmla="*/ 696710 w 1313411"/>
              <a:gd name="connsiteY59" fmla="*/ 160669 h 2116975"/>
              <a:gd name="connsiteX60" fmla="*/ 99753 w 1313411"/>
              <a:gd name="connsiteY60" fmla="*/ 0 h 2116975"/>
              <a:gd name="connsiteX0" fmla="*/ 99753 w 1313411"/>
              <a:gd name="connsiteY0" fmla="*/ 0 h 2116975"/>
              <a:gd name="connsiteX1" fmla="*/ 99753 w 1313411"/>
              <a:gd name="connsiteY1" fmla="*/ 60960 h 2116975"/>
              <a:gd name="connsiteX2" fmla="*/ 94211 w 1313411"/>
              <a:gd name="connsiteY2" fmla="*/ 99753 h 2116975"/>
              <a:gd name="connsiteX3" fmla="*/ 72043 w 1313411"/>
              <a:gd name="connsiteY3" fmla="*/ 138545 h 2116975"/>
              <a:gd name="connsiteX4" fmla="*/ 83127 w 1313411"/>
              <a:gd name="connsiteY4" fmla="*/ 193964 h 2116975"/>
              <a:gd name="connsiteX5" fmla="*/ 0 w 1313411"/>
              <a:gd name="connsiteY5" fmla="*/ 254924 h 2116975"/>
              <a:gd name="connsiteX6" fmla="*/ 0 w 1313411"/>
              <a:gd name="connsiteY6" fmla="*/ 299258 h 2116975"/>
              <a:gd name="connsiteX7" fmla="*/ 38793 w 1313411"/>
              <a:gd name="connsiteY7" fmla="*/ 387927 h 2116975"/>
              <a:gd name="connsiteX8" fmla="*/ 38793 w 1313411"/>
              <a:gd name="connsiteY8" fmla="*/ 426720 h 2116975"/>
              <a:gd name="connsiteX9" fmla="*/ 22167 w 1313411"/>
              <a:gd name="connsiteY9" fmla="*/ 576349 h 2116975"/>
              <a:gd name="connsiteX10" fmla="*/ 49876 w 1313411"/>
              <a:gd name="connsiteY10" fmla="*/ 670560 h 2116975"/>
              <a:gd name="connsiteX11" fmla="*/ 77585 w 1313411"/>
              <a:gd name="connsiteY11" fmla="*/ 703811 h 2116975"/>
              <a:gd name="connsiteX12" fmla="*/ 83127 w 1313411"/>
              <a:gd name="connsiteY12" fmla="*/ 742604 h 2116975"/>
              <a:gd name="connsiteX13" fmla="*/ 72043 w 1313411"/>
              <a:gd name="connsiteY13" fmla="*/ 814647 h 2116975"/>
              <a:gd name="connsiteX14" fmla="*/ 121920 w 1313411"/>
              <a:gd name="connsiteY14" fmla="*/ 825731 h 2116975"/>
              <a:gd name="connsiteX15" fmla="*/ 144087 w 1313411"/>
              <a:gd name="connsiteY15" fmla="*/ 825731 h 2116975"/>
              <a:gd name="connsiteX16" fmla="*/ 166254 w 1313411"/>
              <a:gd name="connsiteY16" fmla="*/ 792480 h 2116975"/>
              <a:gd name="connsiteX17" fmla="*/ 182880 w 1313411"/>
              <a:gd name="connsiteY17" fmla="*/ 781396 h 2116975"/>
              <a:gd name="connsiteX18" fmla="*/ 193963 w 1313411"/>
              <a:gd name="connsiteY18" fmla="*/ 825731 h 2116975"/>
              <a:gd name="connsiteX19" fmla="*/ 188422 w 1313411"/>
              <a:gd name="connsiteY19" fmla="*/ 875607 h 2116975"/>
              <a:gd name="connsiteX20" fmla="*/ 182880 w 1313411"/>
              <a:gd name="connsiteY20" fmla="*/ 892233 h 2116975"/>
              <a:gd name="connsiteX21" fmla="*/ 149629 w 1313411"/>
              <a:gd name="connsiteY21" fmla="*/ 886691 h 2116975"/>
              <a:gd name="connsiteX22" fmla="*/ 133003 w 1313411"/>
              <a:gd name="connsiteY22" fmla="*/ 942109 h 2116975"/>
              <a:gd name="connsiteX23" fmla="*/ 144087 w 1313411"/>
              <a:gd name="connsiteY23" fmla="*/ 997527 h 2116975"/>
              <a:gd name="connsiteX24" fmla="*/ 171796 w 1313411"/>
              <a:gd name="connsiteY24" fmla="*/ 1025236 h 2116975"/>
              <a:gd name="connsiteX25" fmla="*/ 205047 w 1313411"/>
              <a:gd name="connsiteY25" fmla="*/ 1064029 h 2116975"/>
              <a:gd name="connsiteX26" fmla="*/ 205047 w 1313411"/>
              <a:gd name="connsiteY26" fmla="*/ 1102822 h 2116975"/>
              <a:gd name="connsiteX27" fmla="*/ 182880 w 1313411"/>
              <a:gd name="connsiteY27" fmla="*/ 1119447 h 2116975"/>
              <a:gd name="connsiteX28" fmla="*/ 182880 w 1313411"/>
              <a:gd name="connsiteY28" fmla="*/ 1119447 h 2116975"/>
              <a:gd name="connsiteX29" fmla="*/ 238298 w 1313411"/>
              <a:gd name="connsiteY29" fmla="*/ 1230284 h 2116975"/>
              <a:gd name="connsiteX30" fmla="*/ 249382 w 1313411"/>
              <a:gd name="connsiteY30" fmla="*/ 1318953 h 2116975"/>
              <a:gd name="connsiteX31" fmla="*/ 282633 w 1313411"/>
              <a:gd name="connsiteY31" fmla="*/ 1341120 h 2116975"/>
              <a:gd name="connsiteX32" fmla="*/ 282633 w 1313411"/>
              <a:gd name="connsiteY32" fmla="*/ 1341120 h 2116975"/>
              <a:gd name="connsiteX33" fmla="*/ 304800 w 1313411"/>
              <a:gd name="connsiteY33" fmla="*/ 1390996 h 2116975"/>
              <a:gd name="connsiteX34" fmla="*/ 321425 w 1313411"/>
              <a:gd name="connsiteY34" fmla="*/ 1418705 h 2116975"/>
              <a:gd name="connsiteX35" fmla="*/ 326967 w 1313411"/>
              <a:gd name="connsiteY35" fmla="*/ 1463040 h 2116975"/>
              <a:gd name="connsiteX36" fmla="*/ 299258 w 1313411"/>
              <a:gd name="connsiteY36" fmla="*/ 1507375 h 2116975"/>
              <a:gd name="connsiteX37" fmla="*/ 315883 w 1313411"/>
              <a:gd name="connsiteY37" fmla="*/ 1546167 h 2116975"/>
              <a:gd name="connsiteX38" fmla="*/ 410094 w 1313411"/>
              <a:gd name="connsiteY38" fmla="*/ 1612669 h 2116975"/>
              <a:gd name="connsiteX39" fmla="*/ 459971 w 1313411"/>
              <a:gd name="connsiteY39" fmla="*/ 1623753 h 2116975"/>
              <a:gd name="connsiteX40" fmla="*/ 465513 w 1313411"/>
              <a:gd name="connsiteY40" fmla="*/ 1607127 h 2116975"/>
              <a:gd name="connsiteX41" fmla="*/ 465513 w 1313411"/>
              <a:gd name="connsiteY41" fmla="*/ 1607127 h 2116975"/>
              <a:gd name="connsiteX42" fmla="*/ 543098 w 1313411"/>
              <a:gd name="connsiteY42" fmla="*/ 1712422 h 2116975"/>
              <a:gd name="connsiteX43" fmla="*/ 604058 w 1313411"/>
              <a:gd name="connsiteY43" fmla="*/ 1734589 h 2116975"/>
              <a:gd name="connsiteX44" fmla="*/ 604058 w 1313411"/>
              <a:gd name="connsiteY44" fmla="*/ 1734589 h 2116975"/>
              <a:gd name="connsiteX45" fmla="*/ 642851 w 1313411"/>
              <a:gd name="connsiteY45" fmla="*/ 1795549 h 2116975"/>
              <a:gd name="connsiteX46" fmla="*/ 703811 w 1313411"/>
              <a:gd name="connsiteY46" fmla="*/ 1834342 h 2116975"/>
              <a:gd name="connsiteX47" fmla="*/ 775854 w 1313411"/>
              <a:gd name="connsiteY47" fmla="*/ 1923011 h 2116975"/>
              <a:gd name="connsiteX48" fmla="*/ 786938 w 1313411"/>
              <a:gd name="connsiteY48" fmla="*/ 2017222 h 2116975"/>
              <a:gd name="connsiteX49" fmla="*/ 803563 w 1313411"/>
              <a:gd name="connsiteY49" fmla="*/ 2050473 h 2116975"/>
              <a:gd name="connsiteX50" fmla="*/ 809105 w 1313411"/>
              <a:gd name="connsiteY50" fmla="*/ 2083724 h 2116975"/>
              <a:gd name="connsiteX51" fmla="*/ 1197033 w 1313411"/>
              <a:gd name="connsiteY51" fmla="*/ 2116975 h 2116975"/>
              <a:gd name="connsiteX52" fmla="*/ 1230283 w 1313411"/>
              <a:gd name="connsiteY52" fmla="*/ 2089265 h 2116975"/>
              <a:gd name="connsiteX53" fmla="*/ 1213658 w 1313411"/>
              <a:gd name="connsiteY53" fmla="*/ 2011680 h 2116975"/>
              <a:gd name="connsiteX54" fmla="*/ 1263534 w 1313411"/>
              <a:gd name="connsiteY54" fmla="*/ 1906385 h 2116975"/>
              <a:gd name="connsiteX55" fmla="*/ 1285702 w 1313411"/>
              <a:gd name="connsiteY55" fmla="*/ 1867593 h 2116975"/>
              <a:gd name="connsiteX56" fmla="*/ 1313411 w 1313411"/>
              <a:gd name="connsiteY56" fmla="*/ 1806633 h 2116975"/>
              <a:gd name="connsiteX57" fmla="*/ 1252451 w 1313411"/>
              <a:gd name="connsiteY57" fmla="*/ 1657004 h 2116975"/>
              <a:gd name="connsiteX58" fmla="*/ 576349 w 1313411"/>
              <a:gd name="connsiteY58" fmla="*/ 714895 h 2116975"/>
              <a:gd name="connsiteX59" fmla="*/ 696710 w 1313411"/>
              <a:gd name="connsiteY59" fmla="*/ 160669 h 2116975"/>
              <a:gd name="connsiteX60" fmla="*/ 264016 w 1313411"/>
              <a:gd name="connsiteY60" fmla="*/ 45720 h 2116975"/>
              <a:gd name="connsiteX61" fmla="*/ 99753 w 1313411"/>
              <a:gd name="connsiteY61" fmla="*/ 0 h 2116975"/>
              <a:gd name="connsiteX0" fmla="*/ 99753 w 1313411"/>
              <a:gd name="connsiteY0" fmla="*/ 0 h 2116975"/>
              <a:gd name="connsiteX1" fmla="*/ 99753 w 1313411"/>
              <a:gd name="connsiteY1" fmla="*/ 60960 h 2116975"/>
              <a:gd name="connsiteX2" fmla="*/ 94211 w 1313411"/>
              <a:gd name="connsiteY2" fmla="*/ 99753 h 2116975"/>
              <a:gd name="connsiteX3" fmla="*/ 72043 w 1313411"/>
              <a:gd name="connsiteY3" fmla="*/ 138545 h 2116975"/>
              <a:gd name="connsiteX4" fmla="*/ 83127 w 1313411"/>
              <a:gd name="connsiteY4" fmla="*/ 193964 h 2116975"/>
              <a:gd name="connsiteX5" fmla="*/ 0 w 1313411"/>
              <a:gd name="connsiteY5" fmla="*/ 254924 h 2116975"/>
              <a:gd name="connsiteX6" fmla="*/ 0 w 1313411"/>
              <a:gd name="connsiteY6" fmla="*/ 299258 h 2116975"/>
              <a:gd name="connsiteX7" fmla="*/ 38793 w 1313411"/>
              <a:gd name="connsiteY7" fmla="*/ 387927 h 2116975"/>
              <a:gd name="connsiteX8" fmla="*/ 38793 w 1313411"/>
              <a:gd name="connsiteY8" fmla="*/ 426720 h 2116975"/>
              <a:gd name="connsiteX9" fmla="*/ 22167 w 1313411"/>
              <a:gd name="connsiteY9" fmla="*/ 576349 h 2116975"/>
              <a:gd name="connsiteX10" fmla="*/ 49876 w 1313411"/>
              <a:gd name="connsiteY10" fmla="*/ 670560 h 2116975"/>
              <a:gd name="connsiteX11" fmla="*/ 77585 w 1313411"/>
              <a:gd name="connsiteY11" fmla="*/ 703811 h 2116975"/>
              <a:gd name="connsiteX12" fmla="*/ 83127 w 1313411"/>
              <a:gd name="connsiteY12" fmla="*/ 742604 h 2116975"/>
              <a:gd name="connsiteX13" fmla="*/ 72043 w 1313411"/>
              <a:gd name="connsiteY13" fmla="*/ 814647 h 2116975"/>
              <a:gd name="connsiteX14" fmla="*/ 121920 w 1313411"/>
              <a:gd name="connsiteY14" fmla="*/ 825731 h 2116975"/>
              <a:gd name="connsiteX15" fmla="*/ 144087 w 1313411"/>
              <a:gd name="connsiteY15" fmla="*/ 825731 h 2116975"/>
              <a:gd name="connsiteX16" fmla="*/ 166254 w 1313411"/>
              <a:gd name="connsiteY16" fmla="*/ 792480 h 2116975"/>
              <a:gd name="connsiteX17" fmla="*/ 182880 w 1313411"/>
              <a:gd name="connsiteY17" fmla="*/ 781396 h 2116975"/>
              <a:gd name="connsiteX18" fmla="*/ 193963 w 1313411"/>
              <a:gd name="connsiteY18" fmla="*/ 825731 h 2116975"/>
              <a:gd name="connsiteX19" fmla="*/ 188422 w 1313411"/>
              <a:gd name="connsiteY19" fmla="*/ 875607 h 2116975"/>
              <a:gd name="connsiteX20" fmla="*/ 182880 w 1313411"/>
              <a:gd name="connsiteY20" fmla="*/ 892233 h 2116975"/>
              <a:gd name="connsiteX21" fmla="*/ 149629 w 1313411"/>
              <a:gd name="connsiteY21" fmla="*/ 886691 h 2116975"/>
              <a:gd name="connsiteX22" fmla="*/ 133003 w 1313411"/>
              <a:gd name="connsiteY22" fmla="*/ 942109 h 2116975"/>
              <a:gd name="connsiteX23" fmla="*/ 144087 w 1313411"/>
              <a:gd name="connsiteY23" fmla="*/ 997527 h 2116975"/>
              <a:gd name="connsiteX24" fmla="*/ 171796 w 1313411"/>
              <a:gd name="connsiteY24" fmla="*/ 1025236 h 2116975"/>
              <a:gd name="connsiteX25" fmla="*/ 205047 w 1313411"/>
              <a:gd name="connsiteY25" fmla="*/ 1064029 h 2116975"/>
              <a:gd name="connsiteX26" fmla="*/ 205047 w 1313411"/>
              <a:gd name="connsiteY26" fmla="*/ 1102822 h 2116975"/>
              <a:gd name="connsiteX27" fmla="*/ 182880 w 1313411"/>
              <a:gd name="connsiteY27" fmla="*/ 1119447 h 2116975"/>
              <a:gd name="connsiteX28" fmla="*/ 182880 w 1313411"/>
              <a:gd name="connsiteY28" fmla="*/ 1119447 h 2116975"/>
              <a:gd name="connsiteX29" fmla="*/ 238298 w 1313411"/>
              <a:gd name="connsiteY29" fmla="*/ 1230284 h 2116975"/>
              <a:gd name="connsiteX30" fmla="*/ 249382 w 1313411"/>
              <a:gd name="connsiteY30" fmla="*/ 1318953 h 2116975"/>
              <a:gd name="connsiteX31" fmla="*/ 282633 w 1313411"/>
              <a:gd name="connsiteY31" fmla="*/ 1341120 h 2116975"/>
              <a:gd name="connsiteX32" fmla="*/ 282633 w 1313411"/>
              <a:gd name="connsiteY32" fmla="*/ 1341120 h 2116975"/>
              <a:gd name="connsiteX33" fmla="*/ 304800 w 1313411"/>
              <a:gd name="connsiteY33" fmla="*/ 1390996 h 2116975"/>
              <a:gd name="connsiteX34" fmla="*/ 321425 w 1313411"/>
              <a:gd name="connsiteY34" fmla="*/ 1418705 h 2116975"/>
              <a:gd name="connsiteX35" fmla="*/ 326967 w 1313411"/>
              <a:gd name="connsiteY35" fmla="*/ 1463040 h 2116975"/>
              <a:gd name="connsiteX36" fmla="*/ 299258 w 1313411"/>
              <a:gd name="connsiteY36" fmla="*/ 1507375 h 2116975"/>
              <a:gd name="connsiteX37" fmla="*/ 315883 w 1313411"/>
              <a:gd name="connsiteY37" fmla="*/ 1546167 h 2116975"/>
              <a:gd name="connsiteX38" fmla="*/ 410094 w 1313411"/>
              <a:gd name="connsiteY38" fmla="*/ 1612669 h 2116975"/>
              <a:gd name="connsiteX39" fmla="*/ 459971 w 1313411"/>
              <a:gd name="connsiteY39" fmla="*/ 1623753 h 2116975"/>
              <a:gd name="connsiteX40" fmla="*/ 465513 w 1313411"/>
              <a:gd name="connsiteY40" fmla="*/ 1607127 h 2116975"/>
              <a:gd name="connsiteX41" fmla="*/ 465513 w 1313411"/>
              <a:gd name="connsiteY41" fmla="*/ 1607127 h 2116975"/>
              <a:gd name="connsiteX42" fmla="*/ 543098 w 1313411"/>
              <a:gd name="connsiteY42" fmla="*/ 1712422 h 2116975"/>
              <a:gd name="connsiteX43" fmla="*/ 604058 w 1313411"/>
              <a:gd name="connsiteY43" fmla="*/ 1734589 h 2116975"/>
              <a:gd name="connsiteX44" fmla="*/ 604058 w 1313411"/>
              <a:gd name="connsiteY44" fmla="*/ 1734589 h 2116975"/>
              <a:gd name="connsiteX45" fmla="*/ 642851 w 1313411"/>
              <a:gd name="connsiteY45" fmla="*/ 1795549 h 2116975"/>
              <a:gd name="connsiteX46" fmla="*/ 703811 w 1313411"/>
              <a:gd name="connsiteY46" fmla="*/ 1834342 h 2116975"/>
              <a:gd name="connsiteX47" fmla="*/ 775854 w 1313411"/>
              <a:gd name="connsiteY47" fmla="*/ 1923011 h 2116975"/>
              <a:gd name="connsiteX48" fmla="*/ 786938 w 1313411"/>
              <a:gd name="connsiteY48" fmla="*/ 2017222 h 2116975"/>
              <a:gd name="connsiteX49" fmla="*/ 803563 w 1313411"/>
              <a:gd name="connsiteY49" fmla="*/ 2050473 h 2116975"/>
              <a:gd name="connsiteX50" fmla="*/ 809105 w 1313411"/>
              <a:gd name="connsiteY50" fmla="*/ 2083724 h 2116975"/>
              <a:gd name="connsiteX51" fmla="*/ 1197033 w 1313411"/>
              <a:gd name="connsiteY51" fmla="*/ 2116975 h 2116975"/>
              <a:gd name="connsiteX52" fmla="*/ 1230283 w 1313411"/>
              <a:gd name="connsiteY52" fmla="*/ 2089265 h 2116975"/>
              <a:gd name="connsiteX53" fmla="*/ 1213658 w 1313411"/>
              <a:gd name="connsiteY53" fmla="*/ 2011680 h 2116975"/>
              <a:gd name="connsiteX54" fmla="*/ 1263534 w 1313411"/>
              <a:gd name="connsiteY54" fmla="*/ 1906385 h 2116975"/>
              <a:gd name="connsiteX55" fmla="*/ 1285702 w 1313411"/>
              <a:gd name="connsiteY55" fmla="*/ 1867593 h 2116975"/>
              <a:gd name="connsiteX56" fmla="*/ 1313411 w 1313411"/>
              <a:gd name="connsiteY56" fmla="*/ 1806633 h 2116975"/>
              <a:gd name="connsiteX57" fmla="*/ 1252451 w 1313411"/>
              <a:gd name="connsiteY57" fmla="*/ 1657004 h 2116975"/>
              <a:gd name="connsiteX58" fmla="*/ 576349 w 1313411"/>
              <a:gd name="connsiteY58" fmla="*/ 714895 h 2116975"/>
              <a:gd name="connsiteX59" fmla="*/ 696710 w 1313411"/>
              <a:gd name="connsiteY59" fmla="*/ 160669 h 2116975"/>
              <a:gd name="connsiteX60" fmla="*/ 256872 w 1313411"/>
              <a:gd name="connsiteY60" fmla="*/ 36195 h 2116975"/>
              <a:gd name="connsiteX61" fmla="*/ 99753 w 1313411"/>
              <a:gd name="connsiteY61" fmla="*/ 0 h 2116975"/>
              <a:gd name="connsiteX0" fmla="*/ 106896 w 1313411"/>
              <a:gd name="connsiteY0" fmla="*/ 0 h 2124119"/>
              <a:gd name="connsiteX1" fmla="*/ 99753 w 1313411"/>
              <a:gd name="connsiteY1" fmla="*/ 68104 h 2124119"/>
              <a:gd name="connsiteX2" fmla="*/ 94211 w 1313411"/>
              <a:gd name="connsiteY2" fmla="*/ 106897 h 2124119"/>
              <a:gd name="connsiteX3" fmla="*/ 72043 w 1313411"/>
              <a:gd name="connsiteY3" fmla="*/ 145689 h 2124119"/>
              <a:gd name="connsiteX4" fmla="*/ 83127 w 1313411"/>
              <a:gd name="connsiteY4" fmla="*/ 201108 h 2124119"/>
              <a:gd name="connsiteX5" fmla="*/ 0 w 1313411"/>
              <a:gd name="connsiteY5" fmla="*/ 262068 h 2124119"/>
              <a:gd name="connsiteX6" fmla="*/ 0 w 1313411"/>
              <a:gd name="connsiteY6" fmla="*/ 306402 h 2124119"/>
              <a:gd name="connsiteX7" fmla="*/ 38793 w 1313411"/>
              <a:gd name="connsiteY7" fmla="*/ 395071 h 2124119"/>
              <a:gd name="connsiteX8" fmla="*/ 38793 w 1313411"/>
              <a:gd name="connsiteY8" fmla="*/ 433864 h 2124119"/>
              <a:gd name="connsiteX9" fmla="*/ 22167 w 1313411"/>
              <a:gd name="connsiteY9" fmla="*/ 583493 h 2124119"/>
              <a:gd name="connsiteX10" fmla="*/ 49876 w 1313411"/>
              <a:gd name="connsiteY10" fmla="*/ 677704 h 2124119"/>
              <a:gd name="connsiteX11" fmla="*/ 77585 w 1313411"/>
              <a:gd name="connsiteY11" fmla="*/ 710955 h 2124119"/>
              <a:gd name="connsiteX12" fmla="*/ 83127 w 1313411"/>
              <a:gd name="connsiteY12" fmla="*/ 749748 h 2124119"/>
              <a:gd name="connsiteX13" fmla="*/ 72043 w 1313411"/>
              <a:gd name="connsiteY13" fmla="*/ 821791 h 2124119"/>
              <a:gd name="connsiteX14" fmla="*/ 121920 w 1313411"/>
              <a:gd name="connsiteY14" fmla="*/ 832875 h 2124119"/>
              <a:gd name="connsiteX15" fmla="*/ 144087 w 1313411"/>
              <a:gd name="connsiteY15" fmla="*/ 832875 h 2124119"/>
              <a:gd name="connsiteX16" fmla="*/ 166254 w 1313411"/>
              <a:gd name="connsiteY16" fmla="*/ 799624 h 2124119"/>
              <a:gd name="connsiteX17" fmla="*/ 182880 w 1313411"/>
              <a:gd name="connsiteY17" fmla="*/ 788540 h 2124119"/>
              <a:gd name="connsiteX18" fmla="*/ 193963 w 1313411"/>
              <a:gd name="connsiteY18" fmla="*/ 832875 h 2124119"/>
              <a:gd name="connsiteX19" fmla="*/ 188422 w 1313411"/>
              <a:gd name="connsiteY19" fmla="*/ 882751 h 2124119"/>
              <a:gd name="connsiteX20" fmla="*/ 182880 w 1313411"/>
              <a:gd name="connsiteY20" fmla="*/ 899377 h 2124119"/>
              <a:gd name="connsiteX21" fmla="*/ 149629 w 1313411"/>
              <a:gd name="connsiteY21" fmla="*/ 893835 h 2124119"/>
              <a:gd name="connsiteX22" fmla="*/ 133003 w 1313411"/>
              <a:gd name="connsiteY22" fmla="*/ 949253 h 2124119"/>
              <a:gd name="connsiteX23" fmla="*/ 144087 w 1313411"/>
              <a:gd name="connsiteY23" fmla="*/ 1004671 h 2124119"/>
              <a:gd name="connsiteX24" fmla="*/ 171796 w 1313411"/>
              <a:gd name="connsiteY24" fmla="*/ 1032380 h 2124119"/>
              <a:gd name="connsiteX25" fmla="*/ 205047 w 1313411"/>
              <a:gd name="connsiteY25" fmla="*/ 1071173 h 2124119"/>
              <a:gd name="connsiteX26" fmla="*/ 205047 w 1313411"/>
              <a:gd name="connsiteY26" fmla="*/ 1109966 h 2124119"/>
              <a:gd name="connsiteX27" fmla="*/ 182880 w 1313411"/>
              <a:gd name="connsiteY27" fmla="*/ 1126591 h 2124119"/>
              <a:gd name="connsiteX28" fmla="*/ 182880 w 1313411"/>
              <a:gd name="connsiteY28" fmla="*/ 1126591 h 2124119"/>
              <a:gd name="connsiteX29" fmla="*/ 238298 w 1313411"/>
              <a:gd name="connsiteY29" fmla="*/ 1237428 h 2124119"/>
              <a:gd name="connsiteX30" fmla="*/ 249382 w 1313411"/>
              <a:gd name="connsiteY30" fmla="*/ 1326097 h 2124119"/>
              <a:gd name="connsiteX31" fmla="*/ 282633 w 1313411"/>
              <a:gd name="connsiteY31" fmla="*/ 1348264 h 2124119"/>
              <a:gd name="connsiteX32" fmla="*/ 282633 w 1313411"/>
              <a:gd name="connsiteY32" fmla="*/ 1348264 h 2124119"/>
              <a:gd name="connsiteX33" fmla="*/ 304800 w 1313411"/>
              <a:gd name="connsiteY33" fmla="*/ 1398140 h 2124119"/>
              <a:gd name="connsiteX34" fmla="*/ 321425 w 1313411"/>
              <a:gd name="connsiteY34" fmla="*/ 1425849 h 2124119"/>
              <a:gd name="connsiteX35" fmla="*/ 326967 w 1313411"/>
              <a:gd name="connsiteY35" fmla="*/ 1470184 h 2124119"/>
              <a:gd name="connsiteX36" fmla="*/ 299258 w 1313411"/>
              <a:gd name="connsiteY36" fmla="*/ 1514519 h 2124119"/>
              <a:gd name="connsiteX37" fmla="*/ 315883 w 1313411"/>
              <a:gd name="connsiteY37" fmla="*/ 1553311 h 2124119"/>
              <a:gd name="connsiteX38" fmla="*/ 410094 w 1313411"/>
              <a:gd name="connsiteY38" fmla="*/ 1619813 h 2124119"/>
              <a:gd name="connsiteX39" fmla="*/ 459971 w 1313411"/>
              <a:gd name="connsiteY39" fmla="*/ 1630897 h 2124119"/>
              <a:gd name="connsiteX40" fmla="*/ 465513 w 1313411"/>
              <a:gd name="connsiteY40" fmla="*/ 1614271 h 2124119"/>
              <a:gd name="connsiteX41" fmla="*/ 465513 w 1313411"/>
              <a:gd name="connsiteY41" fmla="*/ 1614271 h 2124119"/>
              <a:gd name="connsiteX42" fmla="*/ 543098 w 1313411"/>
              <a:gd name="connsiteY42" fmla="*/ 1719566 h 2124119"/>
              <a:gd name="connsiteX43" fmla="*/ 604058 w 1313411"/>
              <a:gd name="connsiteY43" fmla="*/ 1741733 h 2124119"/>
              <a:gd name="connsiteX44" fmla="*/ 604058 w 1313411"/>
              <a:gd name="connsiteY44" fmla="*/ 1741733 h 2124119"/>
              <a:gd name="connsiteX45" fmla="*/ 642851 w 1313411"/>
              <a:gd name="connsiteY45" fmla="*/ 1802693 h 2124119"/>
              <a:gd name="connsiteX46" fmla="*/ 703811 w 1313411"/>
              <a:gd name="connsiteY46" fmla="*/ 1841486 h 2124119"/>
              <a:gd name="connsiteX47" fmla="*/ 775854 w 1313411"/>
              <a:gd name="connsiteY47" fmla="*/ 1930155 h 2124119"/>
              <a:gd name="connsiteX48" fmla="*/ 786938 w 1313411"/>
              <a:gd name="connsiteY48" fmla="*/ 2024366 h 2124119"/>
              <a:gd name="connsiteX49" fmla="*/ 803563 w 1313411"/>
              <a:gd name="connsiteY49" fmla="*/ 2057617 h 2124119"/>
              <a:gd name="connsiteX50" fmla="*/ 809105 w 1313411"/>
              <a:gd name="connsiteY50" fmla="*/ 2090868 h 2124119"/>
              <a:gd name="connsiteX51" fmla="*/ 1197033 w 1313411"/>
              <a:gd name="connsiteY51" fmla="*/ 2124119 h 2124119"/>
              <a:gd name="connsiteX52" fmla="*/ 1230283 w 1313411"/>
              <a:gd name="connsiteY52" fmla="*/ 2096409 h 2124119"/>
              <a:gd name="connsiteX53" fmla="*/ 1213658 w 1313411"/>
              <a:gd name="connsiteY53" fmla="*/ 2018824 h 2124119"/>
              <a:gd name="connsiteX54" fmla="*/ 1263534 w 1313411"/>
              <a:gd name="connsiteY54" fmla="*/ 1913529 h 2124119"/>
              <a:gd name="connsiteX55" fmla="*/ 1285702 w 1313411"/>
              <a:gd name="connsiteY55" fmla="*/ 1874737 h 2124119"/>
              <a:gd name="connsiteX56" fmla="*/ 1313411 w 1313411"/>
              <a:gd name="connsiteY56" fmla="*/ 1813777 h 2124119"/>
              <a:gd name="connsiteX57" fmla="*/ 1252451 w 1313411"/>
              <a:gd name="connsiteY57" fmla="*/ 1664148 h 2124119"/>
              <a:gd name="connsiteX58" fmla="*/ 576349 w 1313411"/>
              <a:gd name="connsiteY58" fmla="*/ 722039 h 2124119"/>
              <a:gd name="connsiteX59" fmla="*/ 696710 w 1313411"/>
              <a:gd name="connsiteY59" fmla="*/ 167813 h 2124119"/>
              <a:gd name="connsiteX60" fmla="*/ 256872 w 1313411"/>
              <a:gd name="connsiteY60" fmla="*/ 43339 h 2124119"/>
              <a:gd name="connsiteX61" fmla="*/ 106896 w 1313411"/>
              <a:gd name="connsiteY61" fmla="*/ 0 h 2124119"/>
              <a:gd name="connsiteX0" fmla="*/ 106896 w 1313411"/>
              <a:gd name="connsiteY0" fmla="*/ 0 h 2124119"/>
              <a:gd name="connsiteX1" fmla="*/ 102091 w 1313411"/>
              <a:gd name="connsiteY1" fmla="*/ 29052 h 2124119"/>
              <a:gd name="connsiteX2" fmla="*/ 99753 w 1313411"/>
              <a:gd name="connsiteY2" fmla="*/ 68104 h 2124119"/>
              <a:gd name="connsiteX3" fmla="*/ 94211 w 1313411"/>
              <a:gd name="connsiteY3" fmla="*/ 106897 h 2124119"/>
              <a:gd name="connsiteX4" fmla="*/ 72043 w 1313411"/>
              <a:gd name="connsiteY4" fmla="*/ 145689 h 2124119"/>
              <a:gd name="connsiteX5" fmla="*/ 83127 w 1313411"/>
              <a:gd name="connsiteY5" fmla="*/ 201108 h 2124119"/>
              <a:gd name="connsiteX6" fmla="*/ 0 w 1313411"/>
              <a:gd name="connsiteY6" fmla="*/ 262068 h 2124119"/>
              <a:gd name="connsiteX7" fmla="*/ 0 w 1313411"/>
              <a:gd name="connsiteY7" fmla="*/ 306402 h 2124119"/>
              <a:gd name="connsiteX8" fmla="*/ 38793 w 1313411"/>
              <a:gd name="connsiteY8" fmla="*/ 395071 h 2124119"/>
              <a:gd name="connsiteX9" fmla="*/ 38793 w 1313411"/>
              <a:gd name="connsiteY9" fmla="*/ 433864 h 2124119"/>
              <a:gd name="connsiteX10" fmla="*/ 22167 w 1313411"/>
              <a:gd name="connsiteY10" fmla="*/ 583493 h 2124119"/>
              <a:gd name="connsiteX11" fmla="*/ 49876 w 1313411"/>
              <a:gd name="connsiteY11" fmla="*/ 677704 h 2124119"/>
              <a:gd name="connsiteX12" fmla="*/ 77585 w 1313411"/>
              <a:gd name="connsiteY12" fmla="*/ 710955 h 2124119"/>
              <a:gd name="connsiteX13" fmla="*/ 83127 w 1313411"/>
              <a:gd name="connsiteY13" fmla="*/ 749748 h 2124119"/>
              <a:gd name="connsiteX14" fmla="*/ 72043 w 1313411"/>
              <a:gd name="connsiteY14" fmla="*/ 821791 h 2124119"/>
              <a:gd name="connsiteX15" fmla="*/ 121920 w 1313411"/>
              <a:gd name="connsiteY15" fmla="*/ 832875 h 2124119"/>
              <a:gd name="connsiteX16" fmla="*/ 144087 w 1313411"/>
              <a:gd name="connsiteY16" fmla="*/ 832875 h 2124119"/>
              <a:gd name="connsiteX17" fmla="*/ 166254 w 1313411"/>
              <a:gd name="connsiteY17" fmla="*/ 799624 h 2124119"/>
              <a:gd name="connsiteX18" fmla="*/ 182880 w 1313411"/>
              <a:gd name="connsiteY18" fmla="*/ 788540 h 2124119"/>
              <a:gd name="connsiteX19" fmla="*/ 193963 w 1313411"/>
              <a:gd name="connsiteY19" fmla="*/ 832875 h 2124119"/>
              <a:gd name="connsiteX20" fmla="*/ 188422 w 1313411"/>
              <a:gd name="connsiteY20" fmla="*/ 882751 h 2124119"/>
              <a:gd name="connsiteX21" fmla="*/ 182880 w 1313411"/>
              <a:gd name="connsiteY21" fmla="*/ 899377 h 2124119"/>
              <a:gd name="connsiteX22" fmla="*/ 149629 w 1313411"/>
              <a:gd name="connsiteY22" fmla="*/ 893835 h 2124119"/>
              <a:gd name="connsiteX23" fmla="*/ 133003 w 1313411"/>
              <a:gd name="connsiteY23" fmla="*/ 949253 h 2124119"/>
              <a:gd name="connsiteX24" fmla="*/ 144087 w 1313411"/>
              <a:gd name="connsiteY24" fmla="*/ 1004671 h 2124119"/>
              <a:gd name="connsiteX25" fmla="*/ 171796 w 1313411"/>
              <a:gd name="connsiteY25" fmla="*/ 1032380 h 2124119"/>
              <a:gd name="connsiteX26" fmla="*/ 205047 w 1313411"/>
              <a:gd name="connsiteY26" fmla="*/ 1071173 h 2124119"/>
              <a:gd name="connsiteX27" fmla="*/ 205047 w 1313411"/>
              <a:gd name="connsiteY27" fmla="*/ 1109966 h 2124119"/>
              <a:gd name="connsiteX28" fmla="*/ 182880 w 1313411"/>
              <a:gd name="connsiteY28" fmla="*/ 1126591 h 2124119"/>
              <a:gd name="connsiteX29" fmla="*/ 182880 w 1313411"/>
              <a:gd name="connsiteY29" fmla="*/ 1126591 h 2124119"/>
              <a:gd name="connsiteX30" fmla="*/ 238298 w 1313411"/>
              <a:gd name="connsiteY30" fmla="*/ 1237428 h 2124119"/>
              <a:gd name="connsiteX31" fmla="*/ 249382 w 1313411"/>
              <a:gd name="connsiteY31" fmla="*/ 1326097 h 2124119"/>
              <a:gd name="connsiteX32" fmla="*/ 282633 w 1313411"/>
              <a:gd name="connsiteY32" fmla="*/ 1348264 h 2124119"/>
              <a:gd name="connsiteX33" fmla="*/ 282633 w 1313411"/>
              <a:gd name="connsiteY33" fmla="*/ 1348264 h 2124119"/>
              <a:gd name="connsiteX34" fmla="*/ 304800 w 1313411"/>
              <a:gd name="connsiteY34" fmla="*/ 1398140 h 2124119"/>
              <a:gd name="connsiteX35" fmla="*/ 321425 w 1313411"/>
              <a:gd name="connsiteY35" fmla="*/ 1425849 h 2124119"/>
              <a:gd name="connsiteX36" fmla="*/ 326967 w 1313411"/>
              <a:gd name="connsiteY36" fmla="*/ 1470184 h 2124119"/>
              <a:gd name="connsiteX37" fmla="*/ 299258 w 1313411"/>
              <a:gd name="connsiteY37" fmla="*/ 1514519 h 2124119"/>
              <a:gd name="connsiteX38" fmla="*/ 315883 w 1313411"/>
              <a:gd name="connsiteY38" fmla="*/ 1553311 h 2124119"/>
              <a:gd name="connsiteX39" fmla="*/ 410094 w 1313411"/>
              <a:gd name="connsiteY39" fmla="*/ 1619813 h 2124119"/>
              <a:gd name="connsiteX40" fmla="*/ 459971 w 1313411"/>
              <a:gd name="connsiteY40" fmla="*/ 1630897 h 2124119"/>
              <a:gd name="connsiteX41" fmla="*/ 465513 w 1313411"/>
              <a:gd name="connsiteY41" fmla="*/ 1614271 h 2124119"/>
              <a:gd name="connsiteX42" fmla="*/ 465513 w 1313411"/>
              <a:gd name="connsiteY42" fmla="*/ 1614271 h 2124119"/>
              <a:gd name="connsiteX43" fmla="*/ 543098 w 1313411"/>
              <a:gd name="connsiteY43" fmla="*/ 1719566 h 2124119"/>
              <a:gd name="connsiteX44" fmla="*/ 604058 w 1313411"/>
              <a:gd name="connsiteY44" fmla="*/ 1741733 h 2124119"/>
              <a:gd name="connsiteX45" fmla="*/ 604058 w 1313411"/>
              <a:gd name="connsiteY45" fmla="*/ 1741733 h 2124119"/>
              <a:gd name="connsiteX46" fmla="*/ 642851 w 1313411"/>
              <a:gd name="connsiteY46" fmla="*/ 1802693 h 2124119"/>
              <a:gd name="connsiteX47" fmla="*/ 703811 w 1313411"/>
              <a:gd name="connsiteY47" fmla="*/ 1841486 h 2124119"/>
              <a:gd name="connsiteX48" fmla="*/ 775854 w 1313411"/>
              <a:gd name="connsiteY48" fmla="*/ 1930155 h 2124119"/>
              <a:gd name="connsiteX49" fmla="*/ 786938 w 1313411"/>
              <a:gd name="connsiteY49" fmla="*/ 2024366 h 2124119"/>
              <a:gd name="connsiteX50" fmla="*/ 803563 w 1313411"/>
              <a:gd name="connsiteY50" fmla="*/ 2057617 h 2124119"/>
              <a:gd name="connsiteX51" fmla="*/ 809105 w 1313411"/>
              <a:gd name="connsiteY51" fmla="*/ 2090868 h 2124119"/>
              <a:gd name="connsiteX52" fmla="*/ 1197033 w 1313411"/>
              <a:gd name="connsiteY52" fmla="*/ 2124119 h 2124119"/>
              <a:gd name="connsiteX53" fmla="*/ 1230283 w 1313411"/>
              <a:gd name="connsiteY53" fmla="*/ 2096409 h 2124119"/>
              <a:gd name="connsiteX54" fmla="*/ 1213658 w 1313411"/>
              <a:gd name="connsiteY54" fmla="*/ 2018824 h 2124119"/>
              <a:gd name="connsiteX55" fmla="*/ 1263534 w 1313411"/>
              <a:gd name="connsiteY55" fmla="*/ 1913529 h 2124119"/>
              <a:gd name="connsiteX56" fmla="*/ 1285702 w 1313411"/>
              <a:gd name="connsiteY56" fmla="*/ 1874737 h 2124119"/>
              <a:gd name="connsiteX57" fmla="*/ 1313411 w 1313411"/>
              <a:gd name="connsiteY57" fmla="*/ 1813777 h 2124119"/>
              <a:gd name="connsiteX58" fmla="*/ 1252451 w 1313411"/>
              <a:gd name="connsiteY58" fmla="*/ 1664148 h 2124119"/>
              <a:gd name="connsiteX59" fmla="*/ 576349 w 1313411"/>
              <a:gd name="connsiteY59" fmla="*/ 722039 h 2124119"/>
              <a:gd name="connsiteX60" fmla="*/ 696710 w 1313411"/>
              <a:gd name="connsiteY60" fmla="*/ 167813 h 2124119"/>
              <a:gd name="connsiteX61" fmla="*/ 256872 w 1313411"/>
              <a:gd name="connsiteY61" fmla="*/ 43339 h 2124119"/>
              <a:gd name="connsiteX62" fmla="*/ 106896 w 1313411"/>
              <a:gd name="connsiteY62" fmla="*/ 0 h 2124119"/>
              <a:gd name="connsiteX0" fmla="*/ 106896 w 1313411"/>
              <a:gd name="connsiteY0" fmla="*/ 0 h 2124119"/>
              <a:gd name="connsiteX1" fmla="*/ 83041 w 1313411"/>
              <a:gd name="connsiteY1" fmla="*/ 21908 h 2124119"/>
              <a:gd name="connsiteX2" fmla="*/ 99753 w 1313411"/>
              <a:gd name="connsiteY2" fmla="*/ 68104 h 2124119"/>
              <a:gd name="connsiteX3" fmla="*/ 94211 w 1313411"/>
              <a:gd name="connsiteY3" fmla="*/ 106897 h 2124119"/>
              <a:gd name="connsiteX4" fmla="*/ 72043 w 1313411"/>
              <a:gd name="connsiteY4" fmla="*/ 145689 h 2124119"/>
              <a:gd name="connsiteX5" fmla="*/ 83127 w 1313411"/>
              <a:gd name="connsiteY5" fmla="*/ 201108 h 2124119"/>
              <a:gd name="connsiteX6" fmla="*/ 0 w 1313411"/>
              <a:gd name="connsiteY6" fmla="*/ 262068 h 2124119"/>
              <a:gd name="connsiteX7" fmla="*/ 0 w 1313411"/>
              <a:gd name="connsiteY7" fmla="*/ 306402 h 2124119"/>
              <a:gd name="connsiteX8" fmla="*/ 38793 w 1313411"/>
              <a:gd name="connsiteY8" fmla="*/ 395071 h 2124119"/>
              <a:gd name="connsiteX9" fmla="*/ 38793 w 1313411"/>
              <a:gd name="connsiteY9" fmla="*/ 433864 h 2124119"/>
              <a:gd name="connsiteX10" fmla="*/ 22167 w 1313411"/>
              <a:gd name="connsiteY10" fmla="*/ 583493 h 2124119"/>
              <a:gd name="connsiteX11" fmla="*/ 49876 w 1313411"/>
              <a:gd name="connsiteY11" fmla="*/ 677704 h 2124119"/>
              <a:gd name="connsiteX12" fmla="*/ 77585 w 1313411"/>
              <a:gd name="connsiteY12" fmla="*/ 710955 h 2124119"/>
              <a:gd name="connsiteX13" fmla="*/ 83127 w 1313411"/>
              <a:gd name="connsiteY13" fmla="*/ 749748 h 2124119"/>
              <a:gd name="connsiteX14" fmla="*/ 72043 w 1313411"/>
              <a:gd name="connsiteY14" fmla="*/ 821791 h 2124119"/>
              <a:gd name="connsiteX15" fmla="*/ 121920 w 1313411"/>
              <a:gd name="connsiteY15" fmla="*/ 832875 h 2124119"/>
              <a:gd name="connsiteX16" fmla="*/ 144087 w 1313411"/>
              <a:gd name="connsiteY16" fmla="*/ 832875 h 2124119"/>
              <a:gd name="connsiteX17" fmla="*/ 166254 w 1313411"/>
              <a:gd name="connsiteY17" fmla="*/ 799624 h 2124119"/>
              <a:gd name="connsiteX18" fmla="*/ 182880 w 1313411"/>
              <a:gd name="connsiteY18" fmla="*/ 788540 h 2124119"/>
              <a:gd name="connsiteX19" fmla="*/ 193963 w 1313411"/>
              <a:gd name="connsiteY19" fmla="*/ 832875 h 2124119"/>
              <a:gd name="connsiteX20" fmla="*/ 188422 w 1313411"/>
              <a:gd name="connsiteY20" fmla="*/ 882751 h 2124119"/>
              <a:gd name="connsiteX21" fmla="*/ 182880 w 1313411"/>
              <a:gd name="connsiteY21" fmla="*/ 899377 h 2124119"/>
              <a:gd name="connsiteX22" fmla="*/ 149629 w 1313411"/>
              <a:gd name="connsiteY22" fmla="*/ 893835 h 2124119"/>
              <a:gd name="connsiteX23" fmla="*/ 133003 w 1313411"/>
              <a:gd name="connsiteY23" fmla="*/ 949253 h 2124119"/>
              <a:gd name="connsiteX24" fmla="*/ 144087 w 1313411"/>
              <a:gd name="connsiteY24" fmla="*/ 1004671 h 2124119"/>
              <a:gd name="connsiteX25" fmla="*/ 171796 w 1313411"/>
              <a:gd name="connsiteY25" fmla="*/ 1032380 h 2124119"/>
              <a:gd name="connsiteX26" fmla="*/ 205047 w 1313411"/>
              <a:gd name="connsiteY26" fmla="*/ 1071173 h 2124119"/>
              <a:gd name="connsiteX27" fmla="*/ 205047 w 1313411"/>
              <a:gd name="connsiteY27" fmla="*/ 1109966 h 2124119"/>
              <a:gd name="connsiteX28" fmla="*/ 182880 w 1313411"/>
              <a:gd name="connsiteY28" fmla="*/ 1126591 h 2124119"/>
              <a:gd name="connsiteX29" fmla="*/ 182880 w 1313411"/>
              <a:gd name="connsiteY29" fmla="*/ 1126591 h 2124119"/>
              <a:gd name="connsiteX30" fmla="*/ 238298 w 1313411"/>
              <a:gd name="connsiteY30" fmla="*/ 1237428 h 2124119"/>
              <a:gd name="connsiteX31" fmla="*/ 249382 w 1313411"/>
              <a:gd name="connsiteY31" fmla="*/ 1326097 h 2124119"/>
              <a:gd name="connsiteX32" fmla="*/ 282633 w 1313411"/>
              <a:gd name="connsiteY32" fmla="*/ 1348264 h 2124119"/>
              <a:gd name="connsiteX33" fmla="*/ 282633 w 1313411"/>
              <a:gd name="connsiteY33" fmla="*/ 1348264 h 2124119"/>
              <a:gd name="connsiteX34" fmla="*/ 304800 w 1313411"/>
              <a:gd name="connsiteY34" fmla="*/ 1398140 h 2124119"/>
              <a:gd name="connsiteX35" fmla="*/ 321425 w 1313411"/>
              <a:gd name="connsiteY35" fmla="*/ 1425849 h 2124119"/>
              <a:gd name="connsiteX36" fmla="*/ 326967 w 1313411"/>
              <a:gd name="connsiteY36" fmla="*/ 1470184 h 2124119"/>
              <a:gd name="connsiteX37" fmla="*/ 299258 w 1313411"/>
              <a:gd name="connsiteY37" fmla="*/ 1514519 h 2124119"/>
              <a:gd name="connsiteX38" fmla="*/ 315883 w 1313411"/>
              <a:gd name="connsiteY38" fmla="*/ 1553311 h 2124119"/>
              <a:gd name="connsiteX39" fmla="*/ 410094 w 1313411"/>
              <a:gd name="connsiteY39" fmla="*/ 1619813 h 2124119"/>
              <a:gd name="connsiteX40" fmla="*/ 459971 w 1313411"/>
              <a:gd name="connsiteY40" fmla="*/ 1630897 h 2124119"/>
              <a:gd name="connsiteX41" fmla="*/ 465513 w 1313411"/>
              <a:gd name="connsiteY41" fmla="*/ 1614271 h 2124119"/>
              <a:gd name="connsiteX42" fmla="*/ 465513 w 1313411"/>
              <a:gd name="connsiteY42" fmla="*/ 1614271 h 2124119"/>
              <a:gd name="connsiteX43" fmla="*/ 543098 w 1313411"/>
              <a:gd name="connsiteY43" fmla="*/ 1719566 h 2124119"/>
              <a:gd name="connsiteX44" fmla="*/ 604058 w 1313411"/>
              <a:gd name="connsiteY44" fmla="*/ 1741733 h 2124119"/>
              <a:gd name="connsiteX45" fmla="*/ 604058 w 1313411"/>
              <a:gd name="connsiteY45" fmla="*/ 1741733 h 2124119"/>
              <a:gd name="connsiteX46" fmla="*/ 642851 w 1313411"/>
              <a:gd name="connsiteY46" fmla="*/ 1802693 h 2124119"/>
              <a:gd name="connsiteX47" fmla="*/ 703811 w 1313411"/>
              <a:gd name="connsiteY47" fmla="*/ 1841486 h 2124119"/>
              <a:gd name="connsiteX48" fmla="*/ 775854 w 1313411"/>
              <a:gd name="connsiteY48" fmla="*/ 1930155 h 2124119"/>
              <a:gd name="connsiteX49" fmla="*/ 786938 w 1313411"/>
              <a:gd name="connsiteY49" fmla="*/ 2024366 h 2124119"/>
              <a:gd name="connsiteX50" fmla="*/ 803563 w 1313411"/>
              <a:gd name="connsiteY50" fmla="*/ 2057617 h 2124119"/>
              <a:gd name="connsiteX51" fmla="*/ 809105 w 1313411"/>
              <a:gd name="connsiteY51" fmla="*/ 2090868 h 2124119"/>
              <a:gd name="connsiteX52" fmla="*/ 1197033 w 1313411"/>
              <a:gd name="connsiteY52" fmla="*/ 2124119 h 2124119"/>
              <a:gd name="connsiteX53" fmla="*/ 1230283 w 1313411"/>
              <a:gd name="connsiteY53" fmla="*/ 2096409 h 2124119"/>
              <a:gd name="connsiteX54" fmla="*/ 1213658 w 1313411"/>
              <a:gd name="connsiteY54" fmla="*/ 2018824 h 2124119"/>
              <a:gd name="connsiteX55" fmla="*/ 1263534 w 1313411"/>
              <a:gd name="connsiteY55" fmla="*/ 1913529 h 2124119"/>
              <a:gd name="connsiteX56" fmla="*/ 1285702 w 1313411"/>
              <a:gd name="connsiteY56" fmla="*/ 1874737 h 2124119"/>
              <a:gd name="connsiteX57" fmla="*/ 1313411 w 1313411"/>
              <a:gd name="connsiteY57" fmla="*/ 1813777 h 2124119"/>
              <a:gd name="connsiteX58" fmla="*/ 1252451 w 1313411"/>
              <a:gd name="connsiteY58" fmla="*/ 1664148 h 2124119"/>
              <a:gd name="connsiteX59" fmla="*/ 576349 w 1313411"/>
              <a:gd name="connsiteY59" fmla="*/ 722039 h 2124119"/>
              <a:gd name="connsiteX60" fmla="*/ 696710 w 1313411"/>
              <a:gd name="connsiteY60" fmla="*/ 167813 h 2124119"/>
              <a:gd name="connsiteX61" fmla="*/ 256872 w 1313411"/>
              <a:gd name="connsiteY61" fmla="*/ 43339 h 2124119"/>
              <a:gd name="connsiteX62" fmla="*/ 106896 w 1313411"/>
              <a:gd name="connsiteY62" fmla="*/ 0 h 2124119"/>
              <a:gd name="connsiteX0" fmla="*/ 106896 w 1333018"/>
              <a:gd name="connsiteY0" fmla="*/ 0 h 2124119"/>
              <a:gd name="connsiteX1" fmla="*/ 83041 w 1333018"/>
              <a:gd name="connsiteY1" fmla="*/ 21908 h 2124119"/>
              <a:gd name="connsiteX2" fmla="*/ 99753 w 1333018"/>
              <a:gd name="connsiteY2" fmla="*/ 68104 h 2124119"/>
              <a:gd name="connsiteX3" fmla="*/ 94211 w 1333018"/>
              <a:gd name="connsiteY3" fmla="*/ 106897 h 2124119"/>
              <a:gd name="connsiteX4" fmla="*/ 72043 w 1333018"/>
              <a:gd name="connsiteY4" fmla="*/ 145689 h 2124119"/>
              <a:gd name="connsiteX5" fmla="*/ 83127 w 1333018"/>
              <a:gd name="connsiteY5" fmla="*/ 201108 h 2124119"/>
              <a:gd name="connsiteX6" fmla="*/ 0 w 1333018"/>
              <a:gd name="connsiteY6" fmla="*/ 262068 h 2124119"/>
              <a:gd name="connsiteX7" fmla="*/ 0 w 1333018"/>
              <a:gd name="connsiteY7" fmla="*/ 306402 h 2124119"/>
              <a:gd name="connsiteX8" fmla="*/ 38793 w 1333018"/>
              <a:gd name="connsiteY8" fmla="*/ 395071 h 2124119"/>
              <a:gd name="connsiteX9" fmla="*/ 38793 w 1333018"/>
              <a:gd name="connsiteY9" fmla="*/ 433864 h 2124119"/>
              <a:gd name="connsiteX10" fmla="*/ 22167 w 1333018"/>
              <a:gd name="connsiteY10" fmla="*/ 583493 h 2124119"/>
              <a:gd name="connsiteX11" fmla="*/ 49876 w 1333018"/>
              <a:gd name="connsiteY11" fmla="*/ 677704 h 2124119"/>
              <a:gd name="connsiteX12" fmla="*/ 77585 w 1333018"/>
              <a:gd name="connsiteY12" fmla="*/ 710955 h 2124119"/>
              <a:gd name="connsiteX13" fmla="*/ 83127 w 1333018"/>
              <a:gd name="connsiteY13" fmla="*/ 749748 h 2124119"/>
              <a:gd name="connsiteX14" fmla="*/ 72043 w 1333018"/>
              <a:gd name="connsiteY14" fmla="*/ 821791 h 2124119"/>
              <a:gd name="connsiteX15" fmla="*/ 121920 w 1333018"/>
              <a:gd name="connsiteY15" fmla="*/ 832875 h 2124119"/>
              <a:gd name="connsiteX16" fmla="*/ 144087 w 1333018"/>
              <a:gd name="connsiteY16" fmla="*/ 832875 h 2124119"/>
              <a:gd name="connsiteX17" fmla="*/ 166254 w 1333018"/>
              <a:gd name="connsiteY17" fmla="*/ 799624 h 2124119"/>
              <a:gd name="connsiteX18" fmla="*/ 182880 w 1333018"/>
              <a:gd name="connsiteY18" fmla="*/ 788540 h 2124119"/>
              <a:gd name="connsiteX19" fmla="*/ 193963 w 1333018"/>
              <a:gd name="connsiteY19" fmla="*/ 832875 h 2124119"/>
              <a:gd name="connsiteX20" fmla="*/ 188422 w 1333018"/>
              <a:gd name="connsiteY20" fmla="*/ 882751 h 2124119"/>
              <a:gd name="connsiteX21" fmla="*/ 182880 w 1333018"/>
              <a:gd name="connsiteY21" fmla="*/ 899377 h 2124119"/>
              <a:gd name="connsiteX22" fmla="*/ 149629 w 1333018"/>
              <a:gd name="connsiteY22" fmla="*/ 893835 h 2124119"/>
              <a:gd name="connsiteX23" fmla="*/ 133003 w 1333018"/>
              <a:gd name="connsiteY23" fmla="*/ 949253 h 2124119"/>
              <a:gd name="connsiteX24" fmla="*/ 144087 w 1333018"/>
              <a:gd name="connsiteY24" fmla="*/ 1004671 h 2124119"/>
              <a:gd name="connsiteX25" fmla="*/ 171796 w 1333018"/>
              <a:gd name="connsiteY25" fmla="*/ 1032380 h 2124119"/>
              <a:gd name="connsiteX26" fmla="*/ 205047 w 1333018"/>
              <a:gd name="connsiteY26" fmla="*/ 1071173 h 2124119"/>
              <a:gd name="connsiteX27" fmla="*/ 205047 w 1333018"/>
              <a:gd name="connsiteY27" fmla="*/ 1109966 h 2124119"/>
              <a:gd name="connsiteX28" fmla="*/ 182880 w 1333018"/>
              <a:gd name="connsiteY28" fmla="*/ 1126591 h 2124119"/>
              <a:gd name="connsiteX29" fmla="*/ 182880 w 1333018"/>
              <a:gd name="connsiteY29" fmla="*/ 1126591 h 2124119"/>
              <a:gd name="connsiteX30" fmla="*/ 238298 w 1333018"/>
              <a:gd name="connsiteY30" fmla="*/ 1237428 h 2124119"/>
              <a:gd name="connsiteX31" fmla="*/ 249382 w 1333018"/>
              <a:gd name="connsiteY31" fmla="*/ 1326097 h 2124119"/>
              <a:gd name="connsiteX32" fmla="*/ 282633 w 1333018"/>
              <a:gd name="connsiteY32" fmla="*/ 1348264 h 2124119"/>
              <a:gd name="connsiteX33" fmla="*/ 282633 w 1333018"/>
              <a:gd name="connsiteY33" fmla="*/ 1348264 h 2124119"/>
              <a:gd name="connsiteX34" fmla="*/ 304800 w 1333018"/>
              <a:gd name="connsiteY34" fmla="*/ 1398140 h 2124119"/>
              <a:gd name="connsiteX35" fmla="*/ 321425 w 1333018"/>
              <a:gd name="connsiteY35" fmla="*/ 1425849 h 2124119"/>
              <a:gd name="connsiteX36" fmla="*/ 326967 w 1333018"/>
              <a:gd name="connsiteY36" fmla="*/ 1470184 h 2124119"/>
              <a:gd name="connsiteX37" fmla="*/ 299258 w 1333018"/>
              <a:gd name="connsiteY37" fmla="*/ 1514519 h 2124119"/>
              <a:gd name="connsiteX38" fmla="*/ 315883 w 1333018"/>
              <a:gd name="connsiteY38" fmla="*/ 1553311 h 2124119"/>
              <a:gd name="connsiteX39" fmla="*/ 410094 w 1333018"/>
              <a:gd name="connsiteY39" fmla="*/ 1619813 h 2124119"/>
              <a:gd name="connsiteX40" fmla="*/ 459971 w 1333018"/>
              <a:gd name="connsiteY40" fmla="*/ 1630897 h 2124119"/>
              <a:gd name="connsiteX41" fmla="*/ 465513 w 1333018"/>
              <a:gd name="connsiteY41" fmla="*/ 1614271 h 2124119"/>
              <a:gd name="connsiteX42" fmla="*/ 465513 w 1333018"/>
              <a:gd name="connsiteY42" fmla="*/ 1614271 h 2124119"/>
              <a:gd name="connsiteX43" fmla="*/ 543098 w 1333018"/>
              <a:gd name="connsiteY43" fmla="*/ 1719566 h 2124119"/>
              <a:gd name="connsiteX44" fmla="*/ 604058 w 1333018"/>
              <a:gd name="connsiteY44" fmla="*/ 1741733 h 2124119"/>
              <a:gd name="connsiteX45" fmla="*/ 604058 w 1333018"/>
              <a:gd name="connsiteY45" fmla="*/ 1741733 h 2124119"/>
              <a:gd name="connsiteX46" fmla="*/ 642851 w 1333018"/>
              <a:gd name="connsiteY46" fmla="*/ 1802693 h 2124119"/>
              <a:gd name="connsiteX47" fmla="*/ 703811 w 1333018"/>
              <a:gd name="connsiteY47" fmla="*/ 1841486 h 2124119"/>
              <a:gd name="connsiteX48" fmla="*/ 775854 w 1333018"/>
              <a:gd name="connsiteY48" fmla="*/ 1930155 h 2124119"/>
              <a:gd name="connsiteX49" fmla="*/ 786938 w 1333018"/>
              <a:gd name="connsiteY49" fmla="*/ 2024366 h 2124119"/>
              <a:gd name="connsiteX50" fmla="*/ 803563 w 1333018"/>
              <a:gd name="connsiteY50" fmla="*/ 2057617 h 2124119"/>
              <a:gd name="connsiteX51" fmla="*/ 809105 w 1333018"/>
              <a:gd name="connsiteY51" fmla="*/ 2090868 h 2124119"/>
              <a:gd name="connsiteX52" fmla="*/ 1197033 w 1333018"/>
              <a:gd name="connsiteY52" fmla="*/ 2124119 h 2124119"/>
              <a:gd name="connsiteX53" fmla="*/ 1230283 w 1333018"/>
              <a:gd name="connsiteY53" fmla="*/ 2096409 h 2124119"/>
              <a:gd name="connsiteX54" fmla="*/ 1213658 w 1333018"/>
              <a:gd name="connsiteY54" fmla="*/ 2018824 h 2124119"/>
              <a:gd name="connsiteX55" fmla="*/ 1263534 w 1333018"/>
              <a:gd name="connsiteY55" fmla="*/ 1913529 h 2124119"/>
              <a:gd name="connsiteX56" fmla="*/ 1285702 w 1333018"/>
              <a:gd name="connsiteY56" fmla="*/ 1874737 h 2124119"/>
              <a:gd name="connsiteX57" fmla="*/ 1333018 w 1333018"/>
              <a:gd name="connsiteY57" fmla="*/ 1835246 h 2124119"/>
              <a:gd name="connsiteX58" fmla="*/ 1252451 w 1333018"/>
              <a:gd name="connsiteY58" fmla="*/ 1664148 h 2124119"/>
              <a:gd name="connsiteX59" fmla="*/ 576349 w 1333018"/>
              <a:gd name="connsiteY59" fmla="*/ 722039 h 2124119"/>
              <a:gd name="connsiteX60" fmla="*/ 696710 w 1333018"/>
              <a:gd name="connsiteY60" fmla="*/ 167813 h 2124119"/>
              <a:gd name="connsiteX61" fmla="*/ 256872 w 1333018"/>
              <a:gd name="connsiteY61" fmla="*/ 43339 h 2124119"/>
              <a:gd name="connsiteX62" fmla="*/ 106896 w 1333018"/>
              <a:gd name="connsiteY62" fmla="*/ 0 h 2124119"/>
              <a:gd name="connsiteX0" fmla="*/ 106896 w 1333018"/>
              <a:gd name="connsiteY0" fmla="*/ 0 h 2124119"/>
              <a:gd name="connsiteX1" fmla="*/ 83041 w 1333018"/>
              <a:gd name="connsiteY1" fmla="*/ 21908 h 2124119"/>
              <a:gd name="connsiteX2" fmla="*/ 99753 w 1333018"/>
              <a:gd name="connsiteY2" fmla="*/ 68104 h 2124119"/>
              <a:gd name="connsiteX3" fmla="*/ 94211 w 1333018"/>
              <a:gd name="connsiteY3" fmla="*/ 106897 h 2124119"/>
              <a:gd name="connsiteX4" fmla="*/ 72043 w 1333018"/>
              <a:gd name="connsiteY4" fmla="*/ 145689 h 2124119"/>
              <a:gd name="connsiteX5" fmla="*/ 83127 w 1333018"/>
              <a:gd name="connsiteY5" fmla="*/ 201108 h 2124119"/>
              <a:gd name="connsiteX6" fmla="*/ 0 w 1333018"/>
              <a:gd name="connsiteY6" fmla="*/ 262068 h 2124119"/>
              <a:gd name="connsiteX7" fmla="*/ 0 w 1333018"/>
              <a:gd name="connsiteY7" fmla="*/ 306402 h 2124119"/>
              <a:gd name="connsiteX8" fmla="*/ 38793 w 1333018"/>
              <a:gd name="connsiteY8" fmla="*/ 395071 h 2124119"/>
              <a:gd name="connsiteX9" fmla="*/ 38793 w 1333018"/>
              <a:gd name="connsiteY9" fmla="*/ 433864 h 2124119"/>
              <a:gd name="connsiteX10" fmla="*/ 22167 w 1333018"/>
              <a:gd name="connsiteY10" fmla="*/ 583493 h 2124119"/>
              <a:gd name="connsiteX11" fmla="*/ 49876 w 1333018"/>
              <a:gd name="connsiteY11" fmla="*/ 677704 h 2124119"/>
              <a:gd name="connsiteX12" fmla="*/ 77585 w 1333018"/>
              <a:gd name="connsiteY12" fmla="*/ 710955 h 2124119"/>
              <a:gd name="connsiteX13" fmla="*/ 83127 w 1333018"/>
              <a:gd name="connsiteY13" fmla="*/ 749748 h 2124119"/>
              <a:gd name="connsiteX14" fmla="*/ 72043 w 1333018"/>
              <a:gd name="connsiteY14" fmla="*/ 821791 h 2124119"/>
              <a:gd name="connsiteX15" fmla="*/ 121920 w 1333018"/>
              <a:gd name="connsiteY15" fmla="*/ 832875 h 2124119"/>
              <a:gd name="connsiteX16" fmla="*/ 144087 w 1333018"/>
              <a:gd name="connsiteY16" fmla="*/ 832875 h 2124119"/>
              <a:gd name="connsiteX17" fmla="*/ 166254 w 1333018"/>
              <a:gd name="connsiteY17" fmla="*/ 799624 h 2124119"/>
              <a:gd name="connsiteX18" fmla="*/ 182880 w 1333018"/>
              <a:gd name="connsiteY18" fmla="*/ 788540 h 2124119"/>
              <a:gd name="connsiteX19" fmla="*/ 193963 w 1333018"/>
              <a:gd name="connsiteY19" fmla="*/ 832875 h 2124119"/>
              <a:gd name="connsiteX20" fmla="*/ 188422 w 1333018"/>
              <a:gd name="connsiteY20" fmla="*/ 882751 h 2124119"/>
              <a:gd name="connsiteX21" fmla="*/ 182880 w 1333018"/>
              <a:gd name="connsiteY21" fmla="*/ 899377 h 2124119"/>
              <a:gd name="connsiteX22" fmla="*/ 149629 w 1333018"/>
              <a:gd name="connsiteY22" fmla="*/ 893835 h 2124119"/>
              <a:gd name="connsiteX23" fmla="*/ 133003 w 1333018"/>
              <a:gd name="connsiteY23" fmla="*/ 949253 h 2124119"/>
              <a:gd name="connsiteX24" fmla="*/ 144087 w 1333018"/>
              <a:gd name="connsiteY24" fmla="*/ 1004671 h 2124119"/>
              <a:gd name="connsiteX25" fmla="*/ 171796 w 1333018"/>
              <a:gd name="connsiteY25" fmla="*/ 1032380 h 2124119"/>
              <a:gd name="connsiteX26" fmla="*/ 205047 w 1333018"/>
              <a:gd name="connsiteY26" fmla="*/ 1071173 h 2124119"/>
              <a:gd name="connsiteX27" fmla="*/ 205047 w 1333018"/>
              <a:gd name="connsiteY27" fmla="*/ 1109966 h 2124119"/>
              <a:gd name="connsiteX28" fmla="*/ 182880 w 1333018"/>
              <a:gd name="connsiteY28" fmla="*/ 1126591 h 2124119"/>
              <a:gd name="connsiteX29" fmla="*/ 182880 w 1333018"/>
              <a:gd name="connsiteY29" fmla="*/ 1126591 h 2124119"/>
              <a:gd name="connsiteX30" fmla="*/ 238298 w 1333018"/>
              <a:gd name="connsiteY30" fmla="*/ 1237428 h 2124119"/>
              <a:gd name="connsiteX31" fmla="*/ 249382 w 1333018"/>
              <a:gd name="connsiteY31" fmla="*/ 1326097 h 2124119"/>
              <a:gd name="connsiteX32" fmla="*/ 282633 w 1333018"/>
              <a:gd name="connsiteY32" fmla="*/ 1348264 h 2124119"/>
              <a:gd name="connsiteX33" fmla="*/ 282633 w 1333018"/>
              <a:gd name="connsiteY33" fmla="*/ 1348264 h 2124119"/>
              <a:gd name="connsiteX34" fmla="*/ 304800 w 1333018"/>
              <a:gd name="connsiteY34" fmla="*/ 1398140 h 2124119"/>
              <a:gd name="connsiteX35" fmla="*/ 321425 w 1333018"/>
              <a:gd name="connsiteY35" fmla="*/ 1425849 h 2124119"/>
              <a:gd name="connsiteX36" fmla="*/ 326967 w 1333018"/>
              <a:gd name="connsiteY36" fmla="*/ 1470184 h 2124119"/>
              <a:gd name="connsiteX37" fmla="*/ 299258 w 1333018"/>
              <a:gd name="connsiteY37" fmla="*/ 1514519 h 2124119"/>
              <a:gd name="connsiteX38" fmla="*/ 315883 w 1333018"/>
              <a:gd name="connsiteY38" fmla="*/ 1553311 h 2124119"/>
              <a:gd name="connsiteX39" fmla="*/ 410094 w 1333018"/>
              <a:gd name="connsiteY39" fmla="*/ 1619813 h 2124119"/>
              <a:gd name="connsiteX40" fmla="*/ 459971 w 1333018"/>
              <a:gd name="connsiteY40" fmla="*/ 1630897 h 2124119"/>
              <a:gd name="connsiteX41" fmla="*/ 465513 w 1333018"/>
              <a:gd name="connsiteY41" fmla="*/ 1614271 h 2124119"/>
              <a:gd name="connsiteX42" fmla="*/ 465513 w 1333018"/>
              <a:gd name="connsiteY42" fmla="*/ 1614271 h 2124119"/>
              <a:gd name="connsiteX43" fmla="*/ 543098 w 1333018"/>
              <a:gd name="connsiteY43" fmla="*/ 1719566 h 2124119"/>
              <a:gd name="connsiteX44" fmla="*/ 604058 w 1333018"/>
              <a:gd name="connsiteY44" fmla="*/ 1741733 h 2124119"/>
              <a:gd name="connsiteX45" fmla="*/ 604058 w 1333018"/>
              <a:gd name="connsiteY45" fmla="*/ 1741733 h 2124119"/>
              <a:gd name="connsiteX46" fmla="*/ 642851 w 1333018"/>
              <a:gd name="connsiteY46" fmla="*/ 1802693 h 2124119"/>
              <a:gd name="connsiteX47" fmla="*/ 703811 w 1333018"/>
              <a:gd name="connsiteY47" fmla="*/ 1841486 h 2124119"/>
              <a:gd name="connsiteX48" fmla="*/ 775854 w 1333018"/>
              <a:gd name="connsiteY48" fmla="*/ 1930155 h 2124119"/>
              <a:gd name="connsiteX49" fmla="*/ 786938 w 1333018"/>
              <a:gd name="connsiteY49" fmla="*/ 2024366 h 2124119"/>
              <a:gd name="connsiteX50" fmla="*/ 803563 w 1333018"/>
              <a:gd name="connsiteY50" fmla="*/ 2057617 h 2124119"/>
              <a:gd name="connsiteX51" fmla="*/ 809105 w 1333018"/>
              <a:gd name="connsiteY51" fmla="*/ 2090868 h 2124119"/>
              <a:gd name="connsiteX52" fmla="*/ 1197033 w 1333018"/>
              <a:gd name="connsiteY52" fmla="*/ 2124119 h 2124119"/>
              <a:gd name="connsiteX53" fmla="*/ 1230283 w 1333018"/>
              <a:gd name="connsiteY53" fmla="*/ 2096409 h 2124119"/>
              <a:gd name="connsiteX54" fmla="*/ 1213658 w 1333018"/>
              <a:gd name="connsiteY54" fmla="*/ 2018824 h 2124119"/>
              <a:gd name="connsiteX55" fmla="*/ 1263534 w 1333018"/>
              <a:gd name="connsiteY55" fmla="*/ 1913529 h 2124119"/>
              <a:gd name="connsiteX56" fmla="*/ 1285702 w 1333018"/>
              <a:gd name="connsiteY56" fmla="*/ 1874737 h 2124119"/>
              <a:gd name="connsiteX57" fmla="*/ 1333018 w 1333018"/>
              <a:gd name="connsiteY57" fmla="*/ 1835246 h 2124119"/>
              <a:gd name="connsiteX58" fmla="*/ 1262504 w 1333018"/>
              <a:gd name="connsiteY58" fmla="*/ 1661801 h 2124119"/>
              <a:gd name="connsiteX59" fmla="*/ 576349 w 1333018"/>
              <a:gd name="connsiteY59" fmla="*/ 722039 h 2124119"/>
              <a:gd name="connsiteX60" fmla="*/ 696710 w 1333018"/>
              <a:gd name="connsiteY60" fmla="*/ 167813 h 2124119"/>
              <a:gd name="connsiteX61" fmla="*/ 256872 w 1333018"/>
              <a:gd name="connsiteY61" fmla="*/ 43339 h 2124119"/>
              <a:gd name="connsiteX62" fmla="*/ 106896 w 1333018"/>
              <a:gd name="connsiteY62" fmla="*/ 0 h 2124119"/>
              <a:gd name="connsiteX0" fmla="*/ 106896 w 1333018"/>
              <a:gd name="connsiteY0" fmla="*/ 0 h 2124119"/>
              <a:gd name="connsiteX1" fmla="*/ 83041 w 1333018"/>
              <a:gd name="connsiteY1" fmla="*/ 21908 h 2124119"/>
              <a:gd name="connsiteX2" fmla="*/ 99753 w 1333018"/>
              <a:gd name="connsiteY2" fmla="*/ 68104 h 2124119"/>
              <a:gd name="connsiteX3" fmla="*/ 94211 w 1333018"/>
              <a:gd name="connsiteY3" fmla="*/ 106897 h 2124119"/>
              <a:gd name="connsiteX4" fmla="*/ 72043 w 1333018"/>
              <a:gd name="connsiteY4" fmla="*/ 145689 h 2124119"/>
              <a:gd name="connsiteX5" fmla="*/ 83127 w 1333018"/>
              <a:gd name="connsiteY5" fmla="*/ 201108 h 2124119"/>
              <a:gd name="connsiteX6" fmla="*/ 0 w 1333018"/>
              <a:gd name="connsiteY6" fmla="*/ 262068 h 2124119"/>
              <a:gd name="connsiteX7" fmla="*/ 0 w 1333018"/>
              <a:gd name="connsiteY7" fmla="*/ 306402 h 2124119"/>
              <a:gd name="connsiteX8" fmla="*/ 38793 w 1333018"/>
              <a:gd name="connsiteY8" fmla="*/ 395071 h 2124119"/>
              <a:gd name="connsiteX9" fmla="*/ 38793 w 1333018"/>
              <a:gd name="connsiteY9" fmla="*/ 433864 h 2124119"/>
              <a:gd name="connsiteX10" fmla="*/ 22167 w 1333018"/>
              <a:gd name="connsiteY10" fmla="*/ 583493 h 2124119"/>
              <a:gd name="connsiteX11" fmla="*/ 49876 w 1333018"/>
              <a:gd name="connsiteY11" fmla="*/ 677704 h 2124119"/>
              <a:gd name="connsiteX12" fmla="*/ 77585 w 1333018"/>
              <a:gd name="connsiteY12" fmla="*/ 710955 h 2124119"/>
              <a:gd name="connsiteX13" fmla="*/ 83127 w 1333018"/>
              <a:gd name="connsiteY13" fmla="*/ 749748 h 2124119"/>
              <a:gd name="connsiteX14" fmla="*/ 72043 w 1333018"/>
              <a:gd name="connsiteY14" fmla="*/ 821791 h 2124119"/>
              <a:gd name="connsiteX15" fmla="*/ 121920 w 1333018"/>
              <a:gd name="connsiteY15" fmla="*/ 832875 h 2124119"/>
              <a:gd name="connsiteX16" fmla="*/ 144087 w 1333018"/>
              <a:gd name="connsiteY16" fmla="*/ 832875 h 2124119"/>
              <a:gd name="connsiteX17" fmla="*/ 166254 w 1333018"/>
              <a:gd name="connsiteY17" fmla="*/ 799624 h 2124119"/>
              <a:gd name="connsiteX18" fmla="*/ 182880 w 1333018"/>
              <a:gd name="connsiteY18" fmla="*/ 788540 h 2124119"/>
              <a:gd name="connsiteX19" fmla="*/ 193963 w 1333018"/>
              <a:gd name="connsiteY19" fmla="*/ 832875 h 2124119"/>
              <a:gd name="connsiteX20" fmla="*/ 188422 w 1333018"/>
              <a:gd name="connsiteY20" fmla="*/ 882751 h 2124119"/>
              <a:gd name="connsiteX21" fmla="*/ 182880 w 1333018"/>
              <a:gd name="connsiteY21" fmla="*/ 899377 h 2124119"/>
              <a:gd name="connsiteX22" fmla="*/ 149629 w 1333018"/>
              <a:gd name="connsiteY22" fmla="*/ 893835 h 2124119"/>
              <a:gd name="connsiteX23" fmla="*/ 133003 w 1333018"/>
              <a:gd name="connsiteY23" fmla="*/ 949253 h 2124119"/>
              <a:gd name="connsiteX24" fmla="*/ 144087 w 1333018"/>
              <a:gd name="connsiteY24" fmla="*/ 1004671 h 2124119"/>
              <a:gd name="connsiteX25" fmla="*/ 171796 w 1333018"/>
              <a:gd name="connsiteY25" fmla="*/ 1032380 h 2124119"/>
              <a:gd name="connsiteX26" fmla="*/ 205047 w 1333018"/>
              <a:gd name="connsiteY26" fmla="*/ 1071173 h 2124119"/>
              <a:gd name="connsiteX27" fmla="*/ 205047 w 1333018"/>
              <a:gd name="connsiteY27" fmla="*/ 1109966 h 2124119"/>
              <a:gd name="connsiteX28" fmla="*/ 182880 w 1333018"/>
              <a:gd name="connsiteY28" fmla="*/ 1126591 h 2124119"/>
              <a:gd name="connsiteX29" fmla="*/ 182880 w 1333018"/>
              <a:gd name="connsiteY29" fmla="*/ 1126591 h 2124119"/>
              <a:gd name="connsiteX30" fmla="*/ 238298 w 1333018"/>
              <a:gd name="connsiteY30" fmla="*/ 1237428 h 2124119"/>
              <a:gd name="connsiteX31" fmla="*/ 249382 w 1333018"/>
              <a:gd name="connsiteY31" fmla="*/ 1326097 h 2124119"/>
              <a:gd name="connsiteX32" fmla="*/ 282633 w 1333018"/>
              <a:gd name="connsiteY32" fmla="*/ 1348264 h 2124119"/>
              <a:gd name="connsiteX33" fmla="*/ 282633 w 1333018"/>
              <a:gd name="connsiteY33" fmla="*/ 1348264 h 2124119"/>
              <a:gd name="connsiteX34" fmla="*/ 304800 w 1333018"/>
              <a:gd name="connsiteY34" fmla="*/ 1398140 h 2124119"/>
              <a:gd name="connsiteX35" fmla="*/ 321425 w 1333018"/>
              <a:gd name="connsiteY35" fmla="*/ 1425849 h 2124119"/>
              <a:gd name="connsiteX36" fmla="*/ 326967 w 1333018"/>
              <a:gd name="connsiteY36" fmla="*/ 1470184 h 2124119"/>
              <a:gd name="connsiteX37" fmla="*/ 299258 w 1333018"/>
              <a:gd name="connsiteY37" fmla="*/ 1514519 h 2124119"/>
              <a:gd name="connsiteX38" fmla="*/ 315883 w 1333018"/>
              <a:gd name="connsiteY38" fmla="*/ 1553311 h 2124119"/>
              <a:gd name="connsiteX39" fmla="*/ 410094 w 1333018"/>
              <a:gd name="connsiteY39" fmla="*/ 1619813 h 2124119"/>
              <a:gd name="connsiteX40" fmla="*/ 459971 w 1333018"/>
              <a:gd name="connsiteY40" fmla="*/ 1630897 h 2124119"/>
              <a:gd name="connsiteX41" fmla="*/ 465513 w 1333018"/>
              <a:gd name="connsiteY41" fmla="*/ 1614271 h 2124119"/>
              <a:gd name="connsiteX42" fmla="*/ 465513 w 1333018"/>
              <a:gd name="connsiteY42" fmla="*/ 1614271 h 2124119"/>
              <a:gd name="connsiteX43" fmla="*/ 543098 w 1333018"/>
              <a:gd name="connsiteY43" fmla="*/ 1719566 h 2124119"/>
              <a:gd name="connsiteX44" fmla="*/ 604058 w 1333018"/>
              <a:gd name="connsiteY44" fmla="*/ 1741733 h 2124119"/>
              <a:gd name="connsiteX45" fmla="*/ 604058 w 1333018"/>
              <a:gd name="connsiteY45" fmla="*/ 1741733 h 2124119"/>
              <a:gd name="connsiteX46" fmla="*/ 642851 w 1333018"/>
              <a:gd name="connsiteY46" fmla="*/ 1802693 h 2124119"/>
              <a:gd name="connsiteX47" fmla="*/ 703811 w 1333018"/>
              <a:gd name="connsiteY47" fmla="*/ 1841486 h 2124119"/>
              <a:gd name="connsiteX48" fmla="*/ 775854 w 1333018"/>
              <a:gd name="connsiteY48" fmla="*/ 1930155 h 2124119"/>
              <a:gd name="connsiteX49" fmla="*/ 786938 w 1333018"/>
              <a:gd name="connsiteY49" fmla="*/ 2024366 h 2124119"/>
              <a:gd name="connsiteX50" fmla="*/ 803563 w 1333018"/>
              <a:gd name="connsiteY50" fmla="*/ 2057617 h 2124119"/>
              <a:gd name="connsiteX51" fmla="*/ 809105 w 1333018"/>
              <a:gd name="connsiteY51" fmla="*/ 2090868 h 2124119"/>
              <a:gd name="connsiteX52" fmla="*/ 1197033 w 1333018"/>
              <a:gd name="connsiteY52" fmla="*/ 2124119 h 2124119"/>
              <a:gd name="connsiteX53" fmla="*/ 1230283 w 1333018"/>
              <a:gd name="connsiteY53" fmla="*/ 2096409 h 2124119"/>
              <a:gd name="connsiteX54" fmla="*/ 1213658 w 1333018"/>
              <a:gd name="connsiteY54" fmla="*/ 2018824 h 2124119"/>
              <a:gd name="connsiteX55" fmla="*/ 1264062 w 1333018"/>
              <a:gd name="connsiteY55" fmla="*/ 1946907 h 2124119"/>
              <a:gd name="connsiteX56" fmla="*/ 1285702 w 1333018"/>
              <a:gd name="connsiteY56" fmla="*/ 1874737 h 2124119"/>
              <a:gd name="connsiteX57" fmla="*/ 1333018 w 1333018"/>
              <a:gd name="connsiteY57" fmla="*/ 1835246 h 2124119"/>
              <a:gd name="connsiteX58" fmla="*/ 1262504 w 1333018"/>
              <a:gd name="connsiteY58" fmla="*/ 1661801 h 2124119"/>
              <a:gd name="connsiteX59" fmla="*/ 576349 w 1333018"/>
              <a:gd name="connsiteY59" fmla="*/ 722039 h 2124119"/>
              <a:gd name="connsiteX60" fmla="*/ 696710 w 1333018"/>
              <a:gd name="connsiteY60" fmla="*/ 167813 h 2124119"/>
              <a:gd name="connsiteX61" fmla="*/ 256872 w 1333018"/>
              <a:gd name="connsiteY61" fmla="*/ 43339 h 2124119"/>
              <a:gd name="connsiteX62" fmla="*/ 106896 w 1333018"/>
              <a:gd name="connsiteY62" fmla="*/ 0 h 2124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333018" h="2124119">
                <a:moveTo>
                  <a:pt x="106896" y="0"/>
                </a:moveTo>
                <a:lnTo>
                  <a:pt x="83041" y="21908"/>
                </a:lnTo>
                <a:lnTo>
                  <a:pt x="99753" y="68104"/>
                </a:lnTo>
                <a:lnTo>
                  <a:pt x="94211" y="106897"/>
                </a:lnTo>
                <a:lnTo>
                  <a:pt x="72043" y="145689"/>
                </a:lnTo>
                <a:lnTo>
                  <a:pt x="83127" y="201108"/>
                </a:lnTo>
                <a:lnTo>
                  <a:pt x="0" y="262068"/>
                </a:lnTo>
                <a:lnTo>
                  <a:pt x="0" y="306402"/>
                </a:lnTo>
                <a:lnTo>
                  <a:pt x="38793" y="395071"/>
                </a:lnTo>
                <a:lnTo>
                  <a:pt x="38793" y="433864"/>
                </a:lnTo>
                <a:lnTo>
                  <a:pt x="22167" y="583493"/>
                </a:lnTo>
                <a:lnTo>
                  <a:pt x="49876" y="677704"/>
                </a:lnTo>
                <a:lnTo>
                  <a:pt x="77585" y="710955"/>
                </a:lnTo>
                <a:lnTo>
                  <a:pt x="83127" y="749748"/>
                </a:lnTo>
                <a:lnTo>
                  <a:pt x="72043" y="821791"/>
                </a:lnTo>
                <a:lnTo>
                  <a:pt x="121920" y="832875"/>
                </a:lnTo>
                <a:lnTo>
                  <a:pt x="144087" y="832875"/>
                </a:lnTo>
                <a:lnTo>
                  <a:pt x="166254" y="799624"/>
                </a:lnTo>
                <a:lnTo>
                  <a:pt x="182880" y="788540"/>
                </a:lnTo>
                <a:lnTo>
                  <a:pt x="193963" y="832875"/>
                </a:lnTo>
                <a:lnTo>
                  <a:pt x="188422" y="882751"/>
                </a:lnTo>
                <a:lnTo>
                  <a:pt x="182880" y="899377"/>
                </a:lnTo>
                <a:lnTo>
                  <a:pt x="149629" y="893835"/>
                </a:lnTo>
                <a:lnTo>
                  <a:pt x="133003" y="949253"/>
                </a:lnTo>
                <a:lnTo>
                  <a:pt x="144087" y="1004671"/>
                </a:lnTo>
                <a:lnTo>
                  <a:pt x="171796" y="1032380"/>
                </a:lnTo>
                <a:lnTo>
                  <a:pt x="205047" y="1071173"/>
                </a:lnTo>
                <a:lnTo>
                  <a:pt x="205047" y="1109966"/>
                </a:lnTo>
                <a:lnTo>
                  <a:pt x="182880" y="1126591"/>
                </a:lnTo>
                <a:lnTo>
                  <a:pt x="182880" y="1126591"/>
                </a:lnTo>
                <a:lnTo>
                  <a:pt x="238298" y="1237428"/>
                </a:lnTo>
                <a:lnTo>
                  <a:pt x="249382" y="1326097"/>
                </a:lnTo>
                <a:lnTo>
                  <a:pt x="282633" y="1348264"/>
                </a:lnTo>
                <a:lnTo>
                  <a:pt x="282633" y="1348264"/>
                </a:lnTo>
                <a:lnTo>
                  <a:pt x="304800" y="1398140"/>
                </a:lnTo>
                <a:lnTo>
                  <a:pt x="321425" y="1425849"/>
                </a:lnTo>
                <a:lnTo>
                  <a:pt x="326967" y="1470184"/>
                </a:lnTo>
                <a:lnTo>
                  <a:pt x="299258" y="1514519"/>
                </a:lnTo>
                <a:lnTo>
                  <a:pt x="315883" y="1553311"/>
                </a:lnTo>
                <a:lnTo>
                  <a:pt x="410094" y="1619813"/>
                </a:lnTo>
                <a:lnTo>
                  <a:pt x="459971" y="1630897"/>
                </a:lnTo>
                <a:lnTo>
                  <a:pt x="465513" y="1614271"/>
                </a:lnTo>
                <a:lnTo>
                  <a:pt x="465513" y="1614271"/>
                </a:lnTo>
                <a:lnTo>
                  <a:pt x="543098" y="1719566"/>
                </a:lnTo>
                <a:lnTo>
                  <a:pt x="604058" y="1741733"/>
                </a:lnTo>
                <a:lnTo>
                  <a:pt x="604058" y="1741733"/>
                </a:lnTo>
                <a:lnTo>
                  <a:pt x="642851" y="1802693"/>
                </a:lnTo>
                <a:lnTo>
                  <a:pt x="703811" y="1841486"/>
                </a:lnTo>
                <a:lnTo>
                  <a:pt x="775854" y="1930155"/>
                </a:lnTo>
                <a:lnTo>
                  <a:pt x="786938" y="2024366"/>
                </a:lnTo>
                <a:lnTo>
                  <a:pt x="803563" y="2057617"/>
                </a:lnTo>
                <a:lnTo>
                  <a:pt x="809105" y="2090868"/>
                </a:lnTo>
                <a:lnTo>
                  <a:pt x="1197033" y="2124119"/>
                </a:lnTo>
                <a:lnTo>
                  <a:pt x="1230283" y="2096409"/>
                </a:lnTo>
                <a:lnTo>
                  <a:pt x="1213658" y="2018824"/>
                </a:lnTo>
                <a:lnTo>
                  <a:pt x="1264062" y="1946907"/>
                </a:lnTo>
                <a:lnTo>
                  <a:pt x="1285702" y="1874737"/>
                </a:lnTo>
                <a:lnTo>
                  <a:pt x="1333018" y="1835246"/>
                </a:lnTo>
                <a:lnTo>
                  <a:pt x="1262504" y="1661801"/>
                </a:lnTo>
                <a:lnTo>
                  <a:pt x="576349" y="722039"/>
                </a:lnTo>
                <a:lnTo>
                  <a:pt x="696710" y="167813"/>
                </a:lnTo>
                <a:lnTo>
                  <a:pt x="256872" y="43339"/>
                </a:lnTo>
                <a:lnTo>
                  <a:pt x="106896"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5" name="Freeform 34"/>
          <p:cNvSpPr/>
          <p:nvPr/>
        </p:nvSpPr>
        <p:spPr>
          <a:xfrm>
            <a:off x="5191125" y="4608513"/>
            <a:ext cx="882650" cy="776287"/>
          </a:xfrm>
          <a:custGeom>
            <a:avLst/>
            <a:gdLst>
              <a:gd name="connsiteX0" fmla="*/ 0 w 883066"/>
              <a:gd name="connsiteY0" fmla="*/ 62670 h 774819"/>
              <a:gd name="connsiteX1" fmla="*/ 14243 w 883066"/>
              <a:gd name="connsiteY1" fmla="*/ 188008 h 774819"/>
              <a:gd name="connsiteX2" fmla="*/ 17092 w 883066"/>
              <a:gd name="connsiteY2" fmla="*/ 253526 h 774819"/>
              <a:gd name="connsiteX3" fmla="*/ 39881 w 883066"/>
              <a:gd name="connsiteY3" fmla="*/ 313346 h 774819"/>
              <a:gd name="connsiteX4" fmla="*/ 76912 w 883066"/>
              <a:gd name="connsiteY4" fmla="*/ 361772 h 774819"/>
              <a:gd name="connsiteX5" fmla="*/ 108247 w 883066"/>
              <a:gd name="connsiteY5" fmla="*/ 450079 h 774819"/>
              <a:gd name="connsiteX6" fmla="*/ 79761 w 883066"/>
              <a:gd name="connsiteY6" fmla="*/ 526991 h 774819"/>
              <a:gd name="connsiteX7" fmla="*/ 82610 w 883066"/>
              <a:gd name="connsiteY7" fmla="*/ 561174 h 774819"/>
              <a:gd name="connsiteX8" fmla="*/ 102550 w 883066"/>
              <a:gd name="connsiteY8" fmla="*/ 615298 h 774819"/>
              <a:gd name="connsiteX9" fmla="*/ 94004 w 883066"/>
              <a:gd name="connsiteY9" fmla="*/ 697907 h 774819"/>
              <a:gd name="connsiteX10" fmla="*/ 136733 w 883066"/>
              <a:gd name="connsiteY10" fmla="*/ 686513 h 774819"/>
              <a:gd name="connsiteX11" fmla="*/ 182311 w 883066"/>
              <a:gd name="connsiteY11" fmla="*/ 669421 h 774819"/>
              <a:gd name="connsiteX12" fmla="*/ 236434 w 883066"/>
              <a:gd name="connsiteY12" fmla="*/ 677967 h 774819"/>
              <a:gd name="connsiteX13" fmla="*/ 296254 w 883066"/>
              <a:gd name="connsiteY13" fmla="*/ 703604 h 774819"/>
              <a:gd name="connsiteX14" fmla="*/ 358924 w 883066"/>
              <a:gd name="connsiteY14" fmla="*/ 703604 h 774819"/>
              <a:gd name="connsiteX15" fmla="*/ 361772 w 883066"/>
              <a:gd name="connsiteY15" fmla="*/ 660875 h 774819"/>
              <a:gd name="connsiteX16" fmla="*/ 387410 w 883066"/>
              <a:gd name="connsiteY16" fmla="*/ 646632 h 774819"/>
              <a:gd name="connsiteX17" fmla="*/ 424441 w 883066"/>
              <a:gd name="connsiteY17" fmla="*/ 649481 h 774819"/>
              <a:gd name="connsiteX18" fmla="*/ 447230 w 883066"/>
              <a:gd name="connsiteY18" fmla="*/ 658027 h 774819"/>
              <a:gd name="connsiteX19" fmla="*/ 492808 w 883066"/>
              <a:gd name="connsiteY19" fmla="*/ 692210 h 774819"/>
              <a:gd name="connsiteX20" fmla="*/ 501354 w 883066"/>
              <a:gd name="connsiteY20" fmla="*/ 649481 h 774819"/>
              <a:gd name="connsiteX21" fmla="*/ 467170 w 883066"/>
              <a:gd name="connsiteY21" fmla="*/ 612449 h 774819"/>
              <a:gd name="connsiteX22" fmla="*/ 458625 w 883066"/>
              <a:gd name="connsiteY22" fmla="*/ 595357 h 774819"/>
              <a:gd name="connsiteX23" fmla="*/ 472868 w 883066"/>
              <a:gd name="connsiteY23" fmla="*/ 589660 h 774819"/>
              <a:gd name="connsiteX24" fmla="*/ 492808 w 883066"/>
              <a:gd name="connsiteY24" fmla="*/ 592509 h 774819"/>
              <a:gd name="connsiteX25" fmla="*/ 535537 w 883066"/>
              <a:gd name="connsiteY25" fmla="*/ 643784 h 774819"/>
              <a:gd name="connsiteX26" fmla="*/ 524142 w 883066"/>
              <a:gd name="connsiteY26" fmla="*/ 675118 h 774819"/>
              <a:gd name="connsiteX27" fmla="*/ 529840 w 883066"/>
              <a:gd name="connsiteY27" fmla="*/ 746333 h 774819"/>
              <a:gd name="connsiteX28" fmla="*/ 589660 w 883066"/>
              <a:gd name="connsiteY28" fmla="*/ 774819 h 774819"/>
              <a:gd name="connsiteX29" fmla="*/ 620995 w 883066"/>
              <a:gd name="connsiteY29" fmla="*/ 732090 h 774819"/>
              <a:gd name="connsiteX30" fmla="*/ 683664 w 883066"/>
              <a:gd name="connsiteY30" fmla="*/ 746333 h 774819"/>
              <a:gd name="connsiteX31" fmla="*/ 709301 w 883066"/>
              <a:gd name="connsiteY31" fmla="*/ 717847 h 774819"/>
              <a:gd name="connsiteX32" fmla="*/ 700755 w 883066"/>
              <a:gd name="connsiteY32" fmla="*/ 663724 h 774819"/>
              <a:gd name="connsiteX33" fmla="*/ 680815 w 883066"/>
              <a:gd name="connsiteY33" fmla="*/ 640935 h 774819"/>
              <a:gd name="connsiteX34" fmla="*/ 683664 w 883066"/>
              <a:gd name="connsiteY34" fmla="*/ 618146 h 774819"/>
              <a:gd name="connsiteX35" fmla="*/ 734939 w 883066"/>
              <a:gd name="connsiteY35" fmla="*/ 646632 h 774819"/>
              <a:gd name="connsiteX36" fmla="*/ 757727 w 883066"/>
              <a:gd name="connsiteY36" fmla="*/ 683664 h 774819"/>
              <a:gd name="connsiteX37" fmla="*/ 803305 w 883066"/>
              <a:gd name="connsiteY37" fmla="*/ 695058 h 774819"/>
              <a:gd name="connsiteX38" fmla="*/ 848883 w 883066"/>
              <a:gd name="connsiteY38" fmla="*/ 734939 h 774819"/>
              <a:gd name="connsiteX39" fmla="*/ 883066 w 883066"/>
              <a:gd name="connsiteY39" fmla="*/ 714999 h 774819"/>
              <a:gd name="connsiteX40" fmla="*/ 883066 w 883066"/>
              <a:gd name="connsiteY40" fmla="*/ 689361 h 774819"/>
              <a:gd name="connsiteX41" fmla="*/ 846034 w 883066"/>
              <a:gd name="connsiteY41" fmla="*/ 646632 h 774819"/>
              <a:gd name="connsiteX42" fmla="*/ 817548 w 883066"/>
              <a:gd name="connsiteY42" fmla="*/ 632389 h 774819"/>
              <a:gd name="connsiteX43" fmla="*/ 791911 w 883066"/>
              <a:gd name="connsiteY43" fmla="*/ 609600 h 774819"/>
              <a:gd name="connsiteX44" fmla="*/ 803305 w 883066"/>
              <a:gd name="connsiteY44" fmla="*/ 586812 h 774819"/>
              <a:gd name="connsiteX45" fmla="*/ 817548 w 883066"/>
              <a:gd name="connsiteY45" fmla="*/ 583963 h 774819"/>
              <a:gd name="connsiteX46" fmla="*/ 837488 w 883066"/>
              <a:gd name="connsiteY46" fmla="*/ 583963 h 774819"/>
              <a:gd name="connsiteX47" fmla="*/ 848883 w 883066"/>
              <a:gd name="connsiteY47" fmla="*/ 555477 h 774819"/>
              <a:gd name="connsiteX48" fmla="*/ 846034 w 883066"/>
              <a:gd name="connsiteY48" fmla="*/ 541234 h 774819"/>
              <a:gd name="connsiteX49" fmla="*/ 806154 w 883066"/>
              <a:gd name="connsiteY49" fmla="*/ 529840 h 774819"/>
              <a:gd name="connsiteX50" fmla="*/ 771970 w 883066"/>
              <a:gd name="connsiteY50" fmla="*/ 555477 h 774819"/>
              <a:gd name="connsiteX51" fmla="*/ 752030 w 883066"/>
              <a:gd name="connsiteY51" fmla="*/ 544083 h 774819"/>
              <a:gd name="connsiteX52" fmla="*/ 740636 w 883066"/>
              <a:gd name="connsiteY52" fmla="*/ 515597 h 774819"/>
              <a:gd name="connsiteX53" fmla="*/ 709301 w 883066"/>
              <a:gd name="connsiteY53" fmla="*/ 518445 h 774819"/>
              <a:gd name="connsiteX54" fmla="*/ 712150 w 883066"/>
              <a:gd name="connsiteY54" fmla="*/ 546931 h 774819"/>
              <a:gd name="connsiteX55" fmla="*/ 675118 w 883066"/>
              <a:gd name="connsiteY55" fmla="*/ 566872 h 774819"/>
              <a:gd name="connsiteX56" fmla="*/ 655178 w 883066"/>
              <a:gd name="connsiteY56" fmla="*/ 566872 h 774819"/>
              <a:gd name="connsiteX57" fmla="*/ 632389 w 883066"/>
              <a:gd name="connsiteY57" fmla="*/ 558326 h 774819"/>
              <a:gd name="connsiteX58" fmla="*/ 635238 w 883066"/>
              <a:gd name="connsiteY58" fmla="*/ 529840 h 774819"/>
              <a:gd name="connsiteX59" fmla="*/ 603903 w 883066"/>
              <a:gd name="connsiteY59" fmla="*/ 498505 h 774819"/>
              <a:gd name="connsiteX60" fmla="*/ 620995 w 883066"/>
              <a:gd name="connsiteY60" fmla="*/ 487111 h 774819"/>
              <a:gd name="connsiteX61" fmla="*/ 660875 w 883066"/>
              <a:gd name="connsiteY61" fmla="*/ 492808 h 774819"/>
              <a:gd name="connsiteX62" fmla="*/ 683664 w 883066"/>
              <a:gd name="connsiteY62" fmla="*/ 472868 h 774819"/>
              <a:gd name="connsiteX63" fmla="*/ 729241 w 883066"/>
              <a:gd name="connsiteY63" fmla="*/ 487111 h 774819"/>
              <a:gd name="connsiteX64" fmla="*/ 729241 w 883066"/>
              <a:gd name="connsiteY64" fmla="*/ 487111 h 774819"/>
              <a:gd name="connsiteX65" fmla="*/ 766273 w 883066"/>
              <a:gd name="connsiteY65" fmla="*/ 495657 h 774819"/>
              <a:gd name="connsiteX66" fmla="*/ 766273 w 883066"/>
              <a:gd name="connsiteY66" fmla="*/ 455776 h 774819"/>
              <a:gd name="connsiteX67" fmla="*/ 734939 w 883066"/>
              <a:gd name="connsiteY67" fmla="*/ 444382 h 774819"/>
              <a:gd name="connsiteX68" fmla="*/ 734939 w 883066"/>
              <a:gd name="connsiteY68" fmla="*/ 378864 h 774819"/>
              <a:gd name="connsiteX69" fmla="*/ 723544 w 883066"/>
              <a:gd name="connsiteY69" fmla="*/ 356075 h 774819"/>
              <a:gd name="connsiteX70" fmla="*/ 438684 w 883066"/>
              <a:gd name="connsiteY70" fmla="*/ 381713 h 774819"/>
              <a:gd name="connsiteX71" fmla="*/ 444382 w 883066"/>
              <a:gd name="connsiteY71" fmla="*/ 273466 h 774819"/>
              <a:gd name="connsiteX72" fmla="*/ 492808 w 883066"/>
              <a:gd name="connsiteY72" fmla="*/ 202251 h 774819"/>
              <a:gd name="connsiteX73" fmla="*/ 481413 w 883066"/>
              <a:gd name="connsiteY73" fmla="*/ 150976 h 774819"/>
              <a:gd name="connsiteX74" fmla="*/ 495656 w 883066"/>
              <a:gd name="connsiteY74" fmla="*/ 119642 h 774819"/>
              <a:gd name="connsiteX75" fmla="*/ 475716 w 883066"/>
              <a:gd name="connsiteY75" fmla="*/ 0 h 774819"/>
              <a:gd name="connsiteX76" fmla="*/ 0 w 883066"/>
              <a:gd name="connsiteY76" fmla="*/ 62670 h 774819"/>
              <a:gd name="connsiteX0" fmla="*/ 0 w 883066"/>
              <a:gd name="connsiteY0" fmla="*/ 62670 h 774819"/>
              <a:gd name="connsiteX1" fmla="*/ 14243 w 883066"/>
              <a:gd name="connsiteY1" fmla="*/ 188008 h 774819"/>
              <a:gd name="connsiteX2" fmla="*/ 17092 w 883066"/>
              <a:gd name="connsiteY2" fmla="*/ 253526 h 774819"/>
              <a:gd name="connsiteX3" fmla="*/ 39881 w 883066"/>
              <a:gd name="connsiteY3" fmla="*/ 313346 h 774819"/>
              <a:gd name="connsiteX4" fmla="*/ 76912 w 883066"/>
              <a:gd name="connsiteY4" fmla="*/ 361772 h 774819"/>
              <a:gd name="connsiteX5" fmla="*/ 108247 w 883066"/>
              <a:gd name="connsiteY5" fmla="*/ 450079 h 774819"/>
              <a:gd name="connsiteX6" fmla="*/ 79761 w 883066"/>
              <a:gd name="connsiteY6" fmla="*/ 526991 h 774819"/>
              <a:gd name="connsiteX7" fmla="*/ 82610 w 883066"/>
              <a:gd name="connsiteY7" fmla="*/ 561174 h 774819"/>
              <a:gd name="connsiteX8" fmla="*/ 102550 w 883066"/>
              <a:gd name="connsiteY8" fmla="*/ 615298 h 774819"/>
              <a:gd name="connsiteX9" fmla="*/ 94004 w 883066"/>
              <a:gd name="connsiteY9" fmla="*/ 697907 h 774819"/>
              <a:gd name="connsiteX10" fmla="*/ 84178 w 883066"/>
              <a:gd name="connsiteY10" fmla="*/ 697179 h 774819"/>
              <a:gd name="connsiteX11" fmla="*/ 136733 w 883066"/>
              <a:gd name="connsiteY11" fmla="*/ 686513 h 774819"/>
              <a:gd name="connsiteX12" fmla="*/ 182311 w 883066"/>
              <a:gd name="connsiteY12" fmla="*/ 669421 h 774819"/>
              <a:gd name="connsiteX13" fmla="*/ 236434 w 883066"/>
              <a:gd name="connsiteY13" fmla="*/ 677967 h 774819"/>
              <a:gd name="connsiteX14" fmla="*/ 296254 w 883066"/>
              <a:gd name="connsiteY14" fmla="*/ 703604 h 774819"/>
              <a:gd name="connsiteX15" fmla="*/ 358924 w 883066"/>
              <a:gd name="connsiteY15" fmla="*/ 703604 h 774819"/>
              <a:gd name="connsiteX16" fmla="*/ 361772 w 883066"/>
              <a:gd name="connsiteY16" fmla="*/ 660875 h 774819"/>
              <a:gd name="connsiteX17" fmla="*/ 387410 w 883066"/>
              <a:gd name="connsiteY17" fmla="*/ 646632 h 774819"/>
              <a:gd name="connsiteX18" fmla="*/ 424441 w 883066"/>
              <a:gd name="connsiteY18" fmla="*/ 649481 h 774819"/>
              <a:gd name="connsiteX19" fmla="*/ 447230 w 883066"/>
              <a:gd name="connsiteY19" fmla="*/ 658027 h 774819"/>
              <a:gd name="connsiteX20" fmla="*/ 492808 w 883066"/>
              <a:gd name="connsiteY20" fmla="*/ 692210 h 774819"/>
              <a:gd name="connsiteX21" fmla="*/ 501354 w 883066"/>
              <a:gd name="connsiteY21" fmla="*/ 649481 h 774819"/>
              <a:gd name="connsiteX22" fmla="*/ 467170 w 883066"/>
              <a:gd name="connsiteY22" fmla="*/ 612449 h 774819"/>
              <a:gd name="connsiteX23" fmla="*/ 458625 w 883066"/>
              <a:gd name="connsiteY23" fmla="*/ 595357 h 774819"/>
              <a:gd name="connsiteX24" fmla="*/ 472868 w 883066"/>
              <a:gd name="connsiteY24" fmla="*/ 589660 h 774819"/>
              <a:gd name="connsiteX25" fmla="*/ 492808 w 883066"/>
              <a:gd name="connsiteY25" fmla="*/ 592509 h 774819"/>
              <a:gd name="connsiteX26" fmla="*/ 535537 w 883066"/>
              <a:gd name="connsiteY26" fmla="*/ 643784 h 774819"/>
              <a:gd name="connsiteX27" fmla="*/ 524142 w 883066"/>
              <a:gd name="connsiteY27" fmla="*/ 675118 h 774819"/>
              <a:gd name="connsiteX28" fmla="*/ 529840 w 883066"/>
              <a:gd name="connsiteY28" fmla="*/ 746333 h 774819"/>
              <a:gd name="connsiteX29" fmla="*/ 589660 w 883066"/>
              <a:gd name="connsiteY29" fmla="*/ 774819 h 774819"/>
              <a:gd name="connsiteX30" fmla="*/ 620995 w 883066"/>
              <a:gd name="connsiteY30" fmla="*/ 732090 h 774819"/>
              <a:gd name="connsiteX31" fmla="*/ 683664 w 883066"/>
              <a:gd name="connsiteY31" fmla="*/ 746333 h 774819"/>
              <a:gd name="connsiteX32" fmla="*/ 709301 w 883066"/>
              <a:gd name="connsiteY32" fmla="*/ 717847 h 774819"/>
              <a:gd name="connsiteX33" fmla="*/ 700755 w 883066"/>
              <a:gd name="connsiteY33" fmla="*/ 663724 h 774819"/>
              <a:gd name="connsiteX34" fmla="*/ 680815 w 883066"/>
              <a:gd name="connsiteY34" fmla="*/ 640935 h 774819"/>
              <a:gd name="connsiteX35" fmla="*/ 683664 w 883066"/>
              <a:gd name="connsiteY35" fmla="*/ 618146 h 774819"/>
              <a:gd name="connsiteX36" fmla="*/ 734939 w 883066"/>
              <a:gd name="connsiteY36" fmla="*/ 646632 h 774819"/>
              <a:gd name="connsiteX37" fmla="*/ 757727 w 883066"/>
              <a:gd name="connsiteY37" fmla="*/ 683664 h 774819"/>
              <a:gd name="connsiteX38" fmla="*/ 803305 w 883066"/>
              <a:gd name="connsiteY38" fmla="*/ 695058 h 774819"/>
              <a:gd name="connsiteX39" fmla="*/ 848883 w 883066"/>
              <a:gd name="connsiteY39" fmla="*/ 734939 h 774819"/>
              <a:gd name="connsiteX40" fmla="*/ 883066 w 883066"/>
              <a:gd name="connsiteY40" fmla="*/ 714999 h 774819"/>
              <a:gd name="connsiteX41" fmla="*/ 883066 w 883066"/>
              <a:gd name="connsiteY41" fmla="*/ 689361 h 774819"/>
              <a:gd name="connsiteX42" fmla="*/ 846034 w 883066"/>
              <a:gd name="connsiteY42" fmla="*/ 646632 h 774819"/>
              <a:gd name="connsiteX43" fmla="*/ 817548 w 883066"/>
              <a:gd name="connsiteY43" fmla="*/ 632389 h 774819"/>
              <a:gd name="connsiteX44" fmla="*/ 791911 w 883066"/>
              <a:gd name="connsiteY44" fmla="*/ 609600 h 774819"/>
              <a:gd name="connsiteX45" fmla="*/ 803305 w 883066"/>
              <a:gd name="connsiteY45" fmla="*/ 586812 h 774819"/>
              <a:gd name="connsiteX46" fmla="*/ 817548 w 883066"/>
              <a:gd name="connsiteY46" fmla="*/ 583963 h 774819"/>
              <a:gd name="connsiteX47" fmla="*/ 837488 w 883066"/>
              <a:gd name="connsiteY47" fmla="*/ 583963 h 774819"/>
              <a:gd name="connsiteX48" fmla="*/ 848883 w 883066"/>
              <a:gd name="connsiteY48" fmla="*/ 555477 h 774819"/>
              <a:gd name="connsiteX49" fmla="*/ 846034 w 883066"/>
              <a:gd name="connsiteY49" fmla="*/ 541234 h 774819"/>
              <a:gd name="connsiteX50" fmla="*/ 806154 w 883066"/>
              <a:gd name="connsiteY50" fmla="*/ 529840 h 774819"/>
              <a:gd name="connsiteX51" fmla="*/ 771970 w 883066"/>
              <a:gd name="connsiteY51" fmla="*/ 555477 h 774819"/>
              <a:gd name="connsiteX52" fmla="*/ 752030 w 883066"/>
              <a:gd name="connsiteY52" fmla="*/ 544083 h 774819"/>
              <a:gd name="connsiteX53" fmla="*/ 740636 w 883066"/>
              <a:gd name="connsiteY53" fmla="*/ 515597 h 774819"/>
              <a:gd name="connsiteX54" fmla="*/ 709301 w 883066"/>
              <a:gd name="connsiteY54" fmla="*/ 518445 h 774819"/>
              <a:gd name="connsiteX55" fmla="*/ 712150 w 883066"/>
              <a:gd name="connsiteY55" fmla="*/ 546931 h 774819"/>
              <a:gd name="connsiteX56" fmla="*/ 675118 w 883066"/>
              <a:gd name="connsiteY56" fmla="*/ 566872 h 774819"/>
              <a:gd name="connsiteX57" fmla="*/ 655178 w 883066"/>
              <a:gd name="connsiteY57" fmla="*/ 566872 h 774819"/>
              <a:gd name="connsiteX58" fmla="*/ 632389 w 883066"/>
              <a:gd name="connsiteY58" fmla="*/ 558326 h 774819"/>
              <a:gd name="connsiteX59" fmla="*/ 635238 w 883066"/>
              <a:gd name="connsiteY59" fmla="*/ 529840 h 774819"/>
              <a:gd name="connsiteX60" fmla="*/ 603903 w 883066"/>
              <a:gd name="connsiteY60" fmla="*/ 498505 h 774819"/>
              <a:gd name="connsiteX61" fmla="*/ 620995 w 883066"/>
              <a:gd name="connsiteY61" fmla="*/ 487111 h 774819"/>
              <a:gd name="connsiteX62" fmla="*/ 660875 w 883066"/>
              <a:gd name="connsiteY62" fmla="*/ 492808 h 774819"/>
              <a:gd name="connsiteX63" fmla="*/ 683664 w 883066"/>
              <a:gd name="connsiteY63" fmla="*/ 472868 h 774819"/>
              <a:gd name="connsiteX64" fmla="*/ 729241 w 883066"/>
              <a:gd name="connsiteY64" fmla="*/ 487111 h 774819"/>
              <a:gd name="connsiteX65" fmla="*/ 729241 w 883066"/>
              <a:gd name="connsiteY65" fmla="*/ 487111 h 774819"/>
              <a:gd name="connsiteX66" fmla="*/ 766273 w 883066"/>
              <a:gd name="connsiteY66" fmla="*/ 495657 h 774819"/>
              <a:gd name="connsiteX67" fmla="*/ 766273 w 883066"/>
              <a:gd name="connsiteY67" fmla="*/ 455776 h 774819"/>
              <a:gd name="connsiteX68" fmla="*/ 734939 w 883066"/>
              <a:gd name="connsiteY68" fmla="*/ 444382 h 774819"/>
              <a:gd name="connsiteX69" fmla="*/ 734939 w 883066"/>
              <a:gd name="connsiteY69" fmla="*/ 378864 h 774819"/>
              <a:gd name="connsiteX70" fmla="*/ 723544 w 883066"/>
              <a:gd name="connsiteY70" fmla="*/ 356075 h 774819"/>
              <a:gd name="connsiteX71" fmla="*/ 438684 w 883066"/>
              <a:gd name="connsiteY71" fmla="*/ 381713 h 774819"/>
              <a:gd name="connsiteX72" fmla="*/ 444382 w 883066"/>
              <a:gd name="connsiteY72" fmla="*/ 273466 h 774819"/>
              <a:gd name="connsiteX73" fmla="*/ 492808 w 883066"/>
              <a:gd name="connsiteY73" fmla="*/ 202251 h 774819"/>
              <a:gd name="connsiteX74" fmla="*/ 481413 w 883066"/>
              <a:gd name="connsiteY74" fmla="*/ 150976 h 774819"/>
              <a:gd name="connsiteX75" fmla="*/ 495656 w 883066"/>
              <a:gd name="connsiteY75" fmla="*/ 119642 h 774819"/>
              <a:gd name="connsiteX76" fmla="*/ 475716 w 883066"/>
              <a:gd name="connsiteY76" fmla="*/ 0 h 774819"/>
              <a:gd name="connsiteX77" fmla="*/ 0 w 883066"/>
              <a:gd name="connsiteY77" fmla="*/ 62670 h 774819"/>
              <a:gd name="connsiteX0" fmla="*/ 0 w 883066"/>
              <a:gd name="connsiteY0" fmla="*/ 62670 h 774819"/>
              <a:gd name="connsiteX1" fmla="*/ 14243 w 883066"/>
              <a:gd name="connsiteY1" fmla="*/ 188008 h 774819"/>
              <a:gd name="connsiteX2" fmla="*/ 17092 w 883066"/>
              <a:gd name="connsiteY2" fmla="*/ 253526 h 774819"/>
              <a:gd name="connsiteX3" fmla="*/ 39881 w 883066"/>
              <a:gd name="connsiteY3" fmla="*/ 313346 h 774819"/>
              <a:gd name="connsiteX4" fmla="*/ 76912 w 883066"/>
              <a:gd name="connsiteY4" fmla="*/ 361772 h 774819"/>
              <a:gd name="connsiteX5" fmla="*/ 108247 w 883066"/>
              <a:gd name="connsiteY5" fmla="*/ 450079 h 774819"/>
              <a:gd name="connsiteX6" fmla="*/ 79761 w 883066"/>
              <a:gd name="connsiteY6" fmla="*/ 526991 h 774819"/>
              <a:gd name="connsiteX7" fmla="*/ 82610 w 883066"/>
              <a:gd name="connsiteY7" fmla="*/ 561174 h 774819"/>
              <a:gd name="connsiteX8" fmla="*/ 83491 w 883066"/>
              <a:gd name="connsiteY8" fmla="*/ 615298 h 774819"/>
              <a:gd name="connsiteX9" fmla="*/ 94004 w 883066"/>
              <a:gd name="connsiteY9" fmla="*/ 697907 h 774819"/>
              <a:gd name="connsiteX10" fmla="*/ 84178 w 883066"/>
              <a:gd name="connsiteY10" fmla="*/ 697179 h 774819"/>
              <a:gd name="connsiteX11" fmla="*/ 136733 w 883066"/>
              <a:gd name="connsiteY11" fmla="*/ 686513 h 774819"/>
              <a:gd name="connsiteX12" fmla="*/ 182311 w 883066"/>
              <a:gd name="connsiteY12" fmla="*/ 669421 h 774819"/>
              <a:gd name="connsiteX13" fmla="*/ 236434 w 883066"/>
              <a:gd name="connsiteY13" fmla="*/ 677967 h 774819"/>
              <a:gd name="connsiteX14" fmla="*/ 296254 w 883066"/>
              <a:gd name="connsiteY14" fmla="*/ 703604 h 774819"/>
              <a:gd name="connsiteX15" fmla="*/ 358924 w 883066"/>
              <a:gd name="connsiteY15" fmla="*/ 703604 h 774819"/>
              <a:gd name="connsiteX16" fmla="*/ 361772 w 883066"/>
              <a:gd name="connsiteY16" fmla="*/ 660875 h 774819"/>
              <a:gd name="connsiteX17" fmla="*/ 387410 w 883066"/>
              <a:gd name="connsiteY17" fmla="*/ 646632 h 774819"/>
              <a:gd name="connsiteX18" fmla="*/ 424441 w 883066"/>
              <a:gd name="connsiteY18" fmla="*/ 649481 h 774819"/>
              <a:gd name="connsiteX19" fmla="*/ 447230 w 883066"/>
              <a:gd name="connsiteY19" fmla="*/ 658027 h 774819"/>
              <a:gd name="connsiteX20" fmla="*/ 492808 w 883066"/>
              <a:gd name="connsiteY20" fmla="*/ 692210 h 774819"/>
              <a:gd name="connsiteX21" fmla="*/ 501354 w 883066"/>
              <a:gd name="connsiteY21" fmla="*/ 649481 h 774819"/>
              <a:gd name="connsiteX22" fmla="*/ 467170 w 883066"/>
              <a:gd name="connsiteY22" fmla="*/ 612449 h 774819"/>
              <a:gd name="connsiteX23" fmla="*/ 458625 w 883066"/>
              <a:gd name="connsiteY23" fmla="*/ 595357 h 774819"/>
              <a:gd name="connsiteX24" fmla="*/ 472868 w 883066"/>
              <a:gd name="connsiteY24" fmla="*/ 589660 h 774819"/>
              <a:gd name="connsiteX25" fmla="*/ 492808 w 883066"/>
              <a:gd name="connsiteY25" fmla="*/ 592509 h 774819"/>
              <a:gd name="connsiteX26" fmla="*/ 535537 w 883066"/>
              <a:gd name="connsiteY26" fmla="*/ 643784 h 774819"/>
              <a:gd name="connsiteX27" fmla="*/ 524142 w 883066"/>
              <a:gd name="connsiteY27" fmla="*/ 675118 h 774819"/>
              <a:gd name="connsiteX28" fmla="*/ 529840 w 883066"/>
              <a:gd name="connsiteY28" fmla="*/ 746333 h 774819"/>
              <a:gd name="connsiteX29" fmla="*/ 589660 w 883066"/>
              <a:gd name="connsiteY29" fmla="*/ 774819 h 774819"/>
              <a:gd name="connsiteX30" fmla="*/ 620995 w 883066"/>
              <a:gd name="connsiteY30" fmla="*/ 732090 h 774819"/>
              <a:gd name="connsiteX31" fmla="*/ 683664 w 883066"/>
              <a:gd name="connsiteY31" fmla="*/ 746333 h 774819"/>
              <a:gd name="connsiteX32" fmla="*/ 709301 w 883066"/>
              <a:gd name="connsiteY32" fmla="*/ 717847 h 774819"/>
              <a:gd name="connsiteX33" fmla="*/ 700755 w 883066"/>
              <a:gd name="connsiteY33" fmla="*/ 663724 h 774819"/>
              <a:gd name="connsiteX34" fmla="*/ 680815 w 883066"/>
              <a:gd name="connsiteY34" fmla="*/ 640935 h 774819"/>
              <a:gd name="connsiteX35" fmla="*/ 683664 w 883066"/>
              <a:gd name="connsiteY35" fmla="*/ 618146 h 774819"/>
              <a:gd name="connsiteX36" fmla="*/ 734939 w 883066"/>
              <a:gd name="connsiteY36" fmla="*/ 646632 h 774819"/>
              <a:gd name="connsiteX37" fmla="*/ 757727 w 883066"/>
              <a:gd name="connsiteY37" fmla="*/ 683664 h 774819"/>
              <a:gd name="connsiteX38" fmla="*/ 803305 w 883066"/>
              <a:gd name="connsiteY38" fmla="*/ 695058 h 774819"/>
              <a:gd name="connsiteX39" fmla="*/ 848883 w 883066"/>
              <a:gd name="connsiteY39" fmla="*/ 734939 h 774819"/>
              <a:gd name="connsiteX40" fmla="*/ 883066 w 883066"/>
              <a:gd name="connsiteY40" fmla="*/ 714999 h 774819"/>
              <a:gd name="connsiteX41" fmla="*/ 883066 w 883066"/>
              <a:gd name="connsiteY41" fmla="*/ 689361 h 774819"/>
              <a:gd name="connsiteX42" fmla="*/ 846034 w 883066"/>
              <a:gd name="connsiteY42" fmla="*/ 646632 h 774819"/>
              <a:gd name="connsiteX43" fmla="*/ 817548 w 883066"/>
              <a:gd name="connsiteY43" fmla="*/ 632389 h 774819"/>
              <a:gd name="connsiteX44" fmla="*/ 791911 w 883066"/>
              <a:gd name="connsiteY44" fmla="*/ 609600 h 774819"/>
              <a:gd name="connsiteX45" fmla="*/ 803305 w 883066"/>
              <a:gd name="connsiteY45" fmla="*/ 586812 h 774819"/>
              <a:gd name="connsiteX46" fmla="*/ 817548 w 883066"/>
              <a:gd name="connsiteY46" fmla="*/ 583963 h 774819"/>
              <a:gd name="connsiteX47" fmla="*/ 837488 w 883066"/>
              <a:gd name="connsiteY47" fmla="*/ 583963 h 774819"/>
              <a:gd name="connsiteX48" fmla="*/ 848883 w 883066"/>
              <a:gd name="connsiteY48" fmla="*/ 555477 h 774819"/>
              <a:gd name="connsiteX49" fmla="*/ 846034 w 883066"/>
              <a:gd name="connsiteY49" fmla="*/ 541234 h 774819"/>
              <a:gd name="connsiteX50" fmla="*/ 806154 w 883066"/>
              <a:gd name="connsiteY50" fmla="*/ 529840 h 774819"/>
              <a:gd name="connsiteX51" fmla="*/ 771970 w 883066"/>
              <a:gd name="connsiteY51" fmla="*/ 555477 h 774819"/>
              <a:gd name="connsiteX52" fmla="*/ 752030 w 883066"/>
              <a:gd name="connsiteY52" fmla="*/ 544083 h 774819"/>
              <a:gd name="connsiteX53" fmla="*/ 740636 w 883066"/>
              <a:gd name="connsiteY53" fmla="*/ 515597 h 774819"/>
              <a:gd name="connsiteX54" fmla="*/ 709301 w 883066"/>
              <a:gd name="connsiteY54" fmla="*/ 518445 h 774819"/>
              <a:gd name="connsiteX55" fmla="*/ 712150 w 883066"/>
              <a:gd name="connsiteY55" fmla="*/ 546931 h 774819"/>
              <a:gd name="connsiteX56" fmla="*/ 675118 w 883066"/>
              <a:gd name="connsiteY56" fmla="*/ 566872 h 774819"/>
              <a:gd name="connsiteX57" fmla="*/ 655178 w 883066"/>
              <a:gd name="connsiteY57" fmla="*/ 566872 h 774819"/>
              <a:gd name="connsiteX58" fmla="*/ 632389 w 883066"/>
              <a:gd name="connsiteY58" fmla="*/ 558326 h 774819"/>
              <a:gd name="connsiteX59" fmla="*/ 635238 w 883066"/>
              <a:gd name="connsiteY59" fmla="*/ 529840 h 774819"/>
              <a:gd name="connsiteX60" fmla="*/ 603903 w 883066"/>
              <a:gd name="connsiteY60" fmla="*/ 498505 h 774819"/>
              <a:gd name="connsiteX61" fmla="*/ 620995 w 883066"/>
              <a:gd name="connsiteY61" fmla="*/ 487111 h 774819"/>
              <a:gd name="connsiteX62" fmla="*/ 660875 w 883066"/>
              <a:gd name="connsiteY62" fmla="*/ 492808 h 774819"/>
              <a:gd name="connsiteX63" fmla="*/ 683664 w 883066"/>
              <a:gd name="connsiteY63" fmla="*/ 472868 h 774819"/>
              <a:gd name="connsiteX64" fmla="*/ 729241 w 883066"/>
              <a:gd name="connsiteY64" fmla="*/ 487111 h 774819"/>
              <a:gd name="connsiteX65" fmla="*/ 729241 w 883066"/>
              <a:gd name="connsiteY65" fmla="*/ 487111 h 774819"/>
              <a:gd name="connsiteX66" fmla="*/ 766273 w 883066"/>
              <a:gd name="connsiteY66" fmla="*/ 495657 h 774819"/>
              <a:gd name="connsiteX67" fmla="*/ 766273 w 883066"/>
              <a:gd name="connsiteY67" fmla="*/ 455776 h 774819"/>
              <a:gd name="connsiteX68" fmla="*/ 734939 w 883066"/>
              <a:gd name="connsiteY68" fmla="*/ 444382 h 774819"/>
              <a:gd name="connsiteX69" fmla="*/ 734939 w 883066"/>
              <a:gd name="connsiteY69" fmla="*/ 378864 h 774819"/>
              <a:gd name="connsiteX70" fmla="*/ 723544 w 883066"/>
              <a:gd name="connsiteY70" fmla="*/ 356075 h 774819"/>
              <a:gd name="connsiteX71" fmla="*/ 438684 w 883066"/>
              <a:gd name="connsiteY71" fmla="*/ 381713 h 774819"/>
              <a:gd name="connsiteX72" fmla="*/ 444382 w 883066"/>
              <a:gd name="connsiteY72" fmla="*/ 273466 h 774819"/>
              <a:gd name="connsiteX73" fmla="*/ 492808 w 883066"/>
              <a:gd name="connsiteY73" fmla="*/ 202251 h 774819"/>
              <a:gd name="connsiteX74" fmla="*/ 481413 w 883066"/>
              <a:gd name="connsiteY74" fmla="*/ 150976 h 774819"/>
              <a:gd name="connsiteX75" fmla="*/ 495656 w 883066"/>
              <a:gd name="connsiteY75" fmla="*/ 119642 h 774819"/>
              <a:gd name="connsiteX76" fmla="*/ 475716 w 883066"/>
              <a:gd name="connsiteY76" fmla="*/ 0 h 774819"/>
              <a:gd name="connsiteX77" fmla="*/ 0 w 883066"/>
              <a:gd name="connsiteY77" fmla="*/ 62670 h 774819"/>
              <a:gd name="connsiteX0" fmla="*/ 0 w 883066"/>
              <a:gd name="connsiteY0" fmla="*/ 62670 h 774819"/>
              <a:gd name="connsiteX1" fmla="*/ 14243 w 883066"/>
              <a:gd name="connsiteY1" fmla="*/ 188008 h 774819"/>
              <a:gd name="connsiteX2" fmla="*/ 17092 w 883066"/>
              <a:gd name="connsiteY2" fmla="*/ 253526 h 774819"/>
              <a:gd name="connsiteX3" fmla="*/ 39881 w 883066"/>
              <a:gd name="connsiteY3" fmla="*/ 313346 h 774819"/>
              <a:gd name="connsiteX4" fmla="*/ 76912 w 883066"/>
              <a:gd name="connsiteY4" fmla="*/ 361772 h 774819"/>
              <a:gd name="connsiteX5" fmla="*/ 108247 w 883066"/>
              <a:gd name="connsiteY5" fmla="*/ 450079 h 774819"/>
              <a:gd name="connsiteX6" fmla="*/ 79761 w 883066"/>
              <a:gd name="connsiteY6" fmla="*/ 526991 h 774819"/>
              <a:gd name="connsiteX7" fmla="*/ 82610 w 883066"/>
              <a:gd name="connsiteY7" fmla="*/ 561174 h 774819"/>
              <a:gd name="connsiteX8" fmla="*/ 83491 w 883066"/>
              <a:gd name="connsiteY8" fmla="*/ 615298 h 774819"/>
              <a:gd name="connsiteX9" fmla="*/ 84178 w 883066"/>
              <a:gd name="connsiteY9" fmla="*/ 697179 h 774819"/>
              <a:gd name="connsiteX10" fmla="*/ 136733 w 883066"/>
              <a:gd name="connsiteY10" fmla="*/ 686513 h 774819"/>
              <a:gd name="connsiteX11" fmla="*/ 182311 w 883066"/>
              <a:gd name="connsiteY11" fmla="*/ 669421 h 774819"/>
              <a:gd name="connsiteX12" fmla="*/ 236434 w 883066"/>
              <a:gd name="connsiteY12" fmla="*/ 677967 h 774819"/>
              <a:gd name="connsiteX13" fmla="*/ 296254 w 883066"/>
              <a:gd name="connsiteY13" fmla="*/ 703604 h 774819"/>
              <a:gd name="connsiteX14" fmla="*/ 358924 w 883066"/>
              <a:gd name="connsiteY14" fmla="*/ 703604 h 774819"/>
              <a:gd name="connsiteX15" fmla="*/ 361772 w 883066"/>
              <a:gd name="connsiteY15" fmla="*/ 660875 h 774819"/>
              <a:gd name="connsiteX16" fmla="*/ 387410 w 883066"/>
              <a:gd name="connsiteY16" fmla="*/ 646632 h 774819"/>
              <a:gd name="connsiteX17" fmla="*/ 424441 w 883066"/>
              <a:gd name="connsiteY17" fmla="*/ 649481 h 774819"/>
              <a:gd name="connsiteX18" fmla="*/ 447230 w 883066"/>
              <a:gd name="connsiteY18" fmla="*/ 658027 h 774819"/>
              <a:gd name="connsiteX19" fmla="*/ 492808 w 883066"/>
              <a:gd name="connsiteY19" fmla="*/ 692210 h 774819"/>
              <a:gd name="connsiteX20" fmla="*/ 501354 w 883066"/>
              <a:gd name="connsiteY20" fmla="*/ 649481 h 774819"/>
              <a:gd name="connsiteX21" fmla="*/ 467170 w 883066"/>
              <a:gd name="connsiteY21" fmla="*/ 612449 h 774819"/>
              <a:gd name="connsiteX22" fmla="*/ 458625 w 883066"/>
              <a:gd name="connsiteY22" fmla="*/ 595357 h 774819"/>
              <a:gd name="connsiteX23" fmla="*/ 472868 w 883066"/>
              <a:gd name="connsiteY23" fmla="*/ 589660 h 774819"/>
              <a:gd name="connsiteX24" fmla="*/ 492808 w 883066"/>
              <a:gd name="connsiteY24" fmla="*/ 592509 h 774819"/>
              <a:gd name="connsiteX25" fmla="*/ 535537 w 883066"/>
              <a:gd name="connsiteY25" fmla="*/ 643784 h 774819"/>
              <a:gd name="connsiteX26" fmla="*/ 524142 w 883066"/>
              <a:gd name="connsiteY26" fmla="*/ 675118 h 774819"/>
              <a:gd name="connsiteX27" fmla="*/ 529840 w 883066"/>
              <a:gd name="connsiteY27" fmla="*/ 746333 h 774819"/>
              <a:gd name="connsiteX28" fmla="*/ 589660 w 883066"/>
              <a:gd name="connsiteY28" fmla="*/ 774819 h 774819"/>
              <a:gd name="connsiteX29" fmla="*/ 620995 w 883066"/>
              <a:gd name="connsiteY29" fmla="*/ 732090 h 774819"/>
              <a:gd name="connsiteX30" fmla="*/ 683664 w 883066"/>
              <a:gd name="connsiteY30" fmla="*/ 746333 h 774819"/>
              <a:gd name="connsiteX31" fmla="*/ 709301 w 883066"/>
              <a:gd name="connsiteY31" fmla="*/ 717847 h 774819"/>
              <a:gd name="connsiteX32" fmla="*/ 700755 w 883066"/>
              <a:gd name="connsiteY32" fmla="*/ 663724 h 774819"/>
              <a:gd name="connsiteX33" fmla="*/ 680815 w 883066"/>
              <a:gd name="connsiteY33" fmla="*/ 640935 h 774819"/>
              <a:gd name="connsiteX34" fmla="*/ 683664 w 883066"/>
              <a:gd name="connsiteY34" fmla="*/ 618146 h 774819"/>
              <a:gd name="connsiteX35" fmla="*/ 734939 w 883066"/>
              <a:gd name="connsiteY35" fmla="*/ 646632 h 774819"/>
              <a:gd name="connsiteX36" fmla="*/ 757727 w 883066"/>
              <a:gd name="connsiteY36" fmla="*/ 683664 h 774819"/>
              <a:gd name="connsiteX37" fmla="*/ 803305 w 883066"/>
              <a:gd name="connsiteY37" fmla="*/ 695058 h 774819"/>
              <a:gd name="connsiteX38" fmla="*/ 848883 w 883066"/>
              <a:gd name="connsiteY38" fmla="*/ 734939 h 774819"/>
              <a:gd name="connsiteX39" fmla="*/ 883066 w 883066"/>
              <a:gd name="connsiteY39" fmla="*/ 714999 h 774819"/>
              <a:gd name="connsiteX40" fmla="*/ 883066 w 883066"/>
              <a:gd name="connsiteY40" fmla="*/ 689361 h 774819"/>
              <a:gd name="connsiteX41" fmla="*/ 846034 w 883066"/>
              <a:gd name="connsiteY41" fmla="*/ 646632 h 774819"/>
              <a:gd name="connsiteX42" fmla="*/ 817548 w 883066"/>
              <a:gd name="connsiteY42" fmla="*/ 632389 h 774819"/>
              <a:gd name="connsiteX43" fmla="*/ 791911 w 883066"/>
              <a:gd name="connsiteY43" fmla="*/ 609600 h 774819"/>
              <a:gd name="connsiteX44" fmla="*/ 803305 w 883066"/>
              <a:gd name="connsiteY44" fmla="*/ 586812 h 774819"/>
              <a:gd name="connsiteX45" fmla="*/ 817548 w 883066"/>
              <a:gd name="connsiteY45" fmla="*/ 583963 h 774819"/>
              <a:gd name="connsiteX46" fmla="*/ 837488 w 883066"/>
              <a:gd name="connsiteY46" fmla="*/ 583963 h 774819"/>
              <a:gd name="connsiteX47" fmla="*/ 848883 w 883066"/>
              <a:gd name="connsiteY47" fmla="*/ 555477 h 774819"/>
              <a:gd name="connsiteX48" fmla="*/ 846034 w 883066"/>
              <a:gd name="connsiteY48" fmla="*/ 541234 h 774819"/>
              <a:gd name="connsiteX49" fmla="*/ 806154 w 883066"/>
              <a:gd name="connsiteY49" fmla="*/ 529840 h 774819"/>
              <a:gd name="connsiteX50" fmla="*/ 771970 w 883066"/>
              <a:gd name="connsiteY50" fmla="*/ 555477 h 774819"/>
              <a:gd name="connsiteX51" fmla="*/ 752030 w 883066"/>
              <a:gd name="connsiteY51" fmla="*/ 544083 h 774819"/>
              <a:gd name="connsiteX52" fmla="*/ 740636 w 883066"/>
              <a:gd name="connsiteY52" fmla="*/ 515597 h 774819"/>
              <a:gd name="connsiteX53" fmla="*/ 709301 w 883066"/>
              <a:gd name="connsiteY53" fmla="*/ 518445 h 774819"/>
              <a:gd name="connsiteX54" fmla="*/ 712150 w 883066"/>
              <a:gd name="connsiteY54" fmla="*/ 546931 h 774819"/>
              <a:gd name="connsiteX55" fmla="*/ 675118 w 883066"/>
              <a:gd name="connsiteY55" fmla="*/ 566872 h 774819"/>
              <a:gd name="connsiteX56" fmla="*/ 655178 w 883066"/>
              <a:gd name="connsiteY56" fmla="*/ 566872 h 774819"/>
              <a:gd name="connsiteX57" fmla="*/ 632389 w 883066"/>
              <a:gd name="connsiteY57" fmla="*/ 558326 h 774819"/>
              <a:gd name="connsiteX58" fmla="*/ 635238 w 883066"/>
              <a:gd name="connsiteY58" fmla="*/ 529840 h 774819"/>
              <a:gd name="connsiteX59" fmla="*/ 603903 w 883066"/>
              <a:gd name="connsiteY59" fmla="*/ 498505 h 774819"/>
              <a:gd name="connsiteX60" fmla="*/ 620995 w 883066"/>
              <a:gd name="connsiteY60" fmla="*/ 487111 h 774819"/>
              <a:gd name="connsiteX61" fmla="*/ 660875 w 883066"/>
              <a:gd name="connsiteY61" fmla="*/ 492808 h 774819"/>
              <a:gd name="connsiteX62" fmla="*/ 683664 w 883066"/>
              <a:gd name="connsiteY62" fmla="*/ 472868 h 774819"/>
              <a:gd name="connsiteX63" fmla="*/ 729241 w 883066"/>
              <a:gd name="connsiteY63" fmla="*/ 487111 h 774819"/>
              <a:gd name="connsiteX64" fmla="*/ 729241 w 883066"/>
              <a:gd name="connsiteY64" fmla="*/ 487111 h 774819"/>
              <a:gd name="connsiteX65" fmla="*/ 766273 w 883066"/>
              <a:gd name="connsiteY65" fmla="*/ 495657 h 774819"/>
              <a:gd name="connsiteX66" fmla="*/ 766273 w 883066"/>
              <a:gd name="connsiteY66" fmla="*/ 455776 h 774819"/>
              <a:gd name="connsiteX67" fmla="*/ 734939 w 883066"/>
              <a:gd name="connsiteY67" fmla="*/ 444382 h 774819"/>
              <a:gd name="connsiteX68" fmla="*/ 734939 w 883066"/>
              <a:gd name="connsiteY68" fmla="*/ 378864 h 774819"/>
              <a:gd name="connsiteX69" fmla="*/ 723544 w 883066"/>
              <a:gd name="connsiteY69" fmla="*/ 356075 h 774819"/>
              <a:gd name="connsiteX70" fmla="*/ 438684 w 883066"/>
              <a:gd name="connsiteY70" fmla="*/ 381713 h 774819"/>
              <a:gd name="connsiteX71" fmla="*/ 444382 w 883066"/>
              <a:gd name="connsiteY71" fmla="*/ 273466 h 774819"/>
              <a:gd name="connsiteX72" fmla="*/ 492808 w 883066"/>
              <a:gd name="connsiteY72" fmla="*/ 202251 h 774819"/>
              <a:gd name="connsiteX73" fmla="*/ 481413 w 883066"/>
              <a:gd name="connsiteY73" fmla="*/ 150976 h 774819"/>
              <a:gd name="connsiteX74" fmla="*/ 495656 w 883066"/>
              <a:gd name="connsiteY74" fmla="*/ 119642 h 774819"/>
              <a:gd name="connsiteX75" fmla="*/ 475716 w 883066"/>
              <a:gd name="connsiteY75" fmla="*/ 0 h 774819"/>
              <a:gd name="connsiteX76" fmla="*/ 0 w 883066"/>
              <a:gd name="connsiteY76" fmla="*/ 62670 h 77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83066" h="774819">
                <a:moveTo>
                  <a:pt x="0" y="62670"/>
                </a:moveTo>
                <a:lnTo>
                  <a:pt x="14243" y="188008"/>
                </a:lnTo>
                <a:lnTo>
                  <a:pt x="17092" y="253526"/>
                </a:lnTo>
                <a:lnTo>
                  <a:pt x="39881" y="313346"/>
                </a:lnTo>
                <a:lnTo>
                  <a:pt x="76912" y="361772"/>
                </a:lnTo>
                <a:lnTo>
                  <a:pt x="108247" y="450079"/>
                </a:lnTo>
                <a:lnTo>
                  <a:pt x="79761" y="526991"/>
                </a:lnTo>
                <a:lnTo>
                  <a:pt x="82610" y="561174"/>
                </a:lnTo>
                <a:cubicBezTo>
                  <a:pt x="82904" y="579215"/>
                  <a:pt x="83197" y="597257"/>
                  <a:pt x="83491" y="615298"/>
                </a:cubicBezTo>
                <a:lnTo>
                  <a:pt x="84178" y="697179"/>
                </a:lnTo>
                <a:lnTo>
                  <a:pt x="136733" y="686513"/>
                </a:lnTo>
                <a:lnTo>
                  <a:pt x="182311" y="669421"/>
                </a:lnTo>
                <a:lnTo>
                  <a:pt x="236434" y="677967"/>
                </a:lnTo>
                <a:lnTo>
                  <a:pt x="296254" y="703604"/>
                </a:lnTo>
                <a:lnTo>
                  <a:pt x="358924" y="703604"/>
                </a:lnTo>
                <a:lnTo>
                  <a:pt x="361772" y="660875"/>
                </a:lnTo>
                <a:lnTo>
                  <a:pt x="387410" y="646632"/>
                </a:lnTo>
                <a:lnTo>
                  <a:pt x="424441" y="649481"/>
                </a:lnTo>
                <a:lnTo>
                  <a:pt x="447230" y="658027"/>
                </a:lnTo>
                <a:lnTo>
                  <a:pt x="492808" y="692210"/>
                </a:lnTo>
                <a:lnTo>
                  <a:pt x="501354" y="649481"/>
                </a:lnTo>
                <a:lnTo>
                  <a:pt x="467170" y="612449"/>
                </a:lnTo>
                <a:lnTo>
                  <a:pt x="458625" y="595357"/>
                </a:lnTo>
                <a:lnTo>
                  <a:pt x="472868" y="589660"/>
                </a:lnTo>
                <a:lnTo>
                  <a:pt x="492808" y="592509"/>
                </a:lnTo>
                <a:lnTo>
                  <a:pt x="535537" y="643784"/>
                </a:lnTo>
                <a:lnTo>
                  <a:pt x="524142" y="675118"/>
                </a:lnTo>
                <a:lnTo>
                  <a:pt x="529840" y="746333"/>
                </a:lnTo>
                <a:lnTo>
                  <a:pt x="589660" y="774819"/>
                </a:lnTo>
                <a:lnTo>
                  <a:pt x="620995" y="732090"/>
                </a:lnTo>
                <a:lnTo>
                  <a:pt x="683664" y="746333"/>
                </a:lnTo>
                <a:lnTo>
                  <a:pt x="709301" y="717847"/>
                </a:lnTo>
                <a:lnTo>
                  <a:pt x="700755" y="663724"/>
                </a:lnTo>
                <a:lnTo>
                  <a:pt x="680815" y="640935"/>
                </a:lnTo>
                <a:lnTo>
                  <a:pt x="683664" y="618146"/>
                </a:lnTo>
                <a:lnTo>
                  <a:pt x="734939" y="646632"/>
                </a:lnTo>
                <a:lnTo>
                  <a:pt x="757727" y="683664"/>
                </a:lnTo>
                <a:lnTo>
                  <a:pt x="803305" y="695058"/>
                </a:lnTo>
                <a:lnTo>
                  <a:pt x="848883" y="734939"/>
                </a:lnTo>
                <a:lnTo>
                  <a:pt x="883066" y="714999"/>
                </a:lnTo>
                <a:lnTo>
                  <a:pt x="883066" y="689361"/>
                </a:lnTo>
                <a:lnTo>
                  <a:pt x="846034" y="646632"/>
                </a:lnTo>
                <a:lnTo>
                  <a:pt x="817548" y="632389"/>
                </a:lnTo>
                <a:lnTo>
                  <a:pt x="791911" y="609600"/>
                </a:lnTo>
                <a:lnTo>
                  <a:pt x="803305" y="586812"/>
                </a:lnTo>
                <a:lnTo>
                  <a:pt x="817548" y="583963"/>
                </a:lnTo>
                <a:lnTo>
                  <a:pt x="837488" y="583963"/>
                </a:lnTo>
                <a:lnTo>
                  <a:pt x="848883" y="555477"/>
                </a:lnTo>
                <a:lnTo>
                  <a:pt x="846034" y="541234"/>
                </a:lnTo>
                <a:lnTo>
                  <a:pt x="806154" y="529840"/>
                </a:lnTo>
                <a:lnTo>
                  <a:pt x="771970" y="555477"/>
                </a:lnTo>
                <a:lnTo>
                  <a:pt x="752030" y="544083"/>
                </a:lnTo>
                <a:lnTo>
                  <a:pt x="740636" y="515597"/>
                </a:lnTo>
                <a:lnTo>
                  <a:pt x="709301" y="518445"/>
                </a:lnTo>
                <a:lnTo>
                  <a:pt x="712150" y="546931"/>
                </a:lnTo>
                <a:lnTo>
                  <a:pt x="675118" y="566872"/>
                </a:lnTo>
                <a:lnTo>
                  <a:pt x="655178" y="566872"/>
                </a:lnTo>
                <a:lnTo>
                  <a:pt x="632389" y="558326"/>
                </a:lnTo>
                <a:lnTo>
                  <a:pt x="635238" y="529840"/>
                </a:lnTo>
                <a:lnTo>
                  <a:pt x="603903" y="498505"/>
                </a:lnTo>
                <a:lnTo>
                  <a:pt x="620995" y="487111"/>
                </a:lnTo>
                <a:lnTo>
                  <a:pt x="660875" y="492808"/>
                </a:lnTo>
                <a:lnTo>
                  <a:pt x="683664" y="472868"/>
                </a:lnTo>
                <a:lnTo>
                  <a:pt x="729241" y="487111"/>
                </a:lnTo>
                <a:lnTo>
                  <a:pt x="729241" y="487111"/>
                </a:lnTo>
                <a:lnTo>
                  <a:pt x="766273" y="495657"/>
                </a:lnTo>
                <a:lnTo>
                  <a:pt x="766273" y="455776"/>
                </a:lnTo>
                <a:lnTo>
                  <a:pt x="734939" y="444382"/>
                </a:lnTo>
                <a:lnTo>
                  <a:pt x="734939" y="378864"/>
                </a:lnTo>
                <a:lnTo>
                  <a:pt x="723544" y="356075"/>
                </a:lnTo>
                <a:lnTo>
                  <a:pt x="438684" y="381713"/>
                </a:lnTo>
                <a:lnTo>
                  <a:pt x="444382" y="273466"/>
                </a:lnTo>
                <a:lnTo>
                  <a:pt x="492808" y="202251"/>
                </a:lnTo>
                <a:lnTo>
                  <a:pt x="481413" y="150976"/>
                </a:lnTo>
                <a:lnTo>
                  <a:pt x="495656" y="119642"/>
                </a:lnTo>
                <a:lnTo>
                  <a:pt x="475716" y="0"/>
                </a:lnTo>
                <a:lnTo>
                  <a:pt x="0" y="6267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6" name="Freeform 35"/>
          <p:cNvSpPr/>
          <p:nvPr/>
        </p:nvSpPr>
        <p:spPr>
          <a:xfrm>
            <a:off x="6272213" y="4737100"/>
            <a:ext cx="1379537" cy="1073150"/>
          </a:xfrm>
          <a:custGeom>
            <a:avLst/>
            <a:gdLst>
              <a:gd name="connsiteX0" fmla="*/ 0 w 1379716"/>
              <a:gd name="connsiteY0" fmla="*/ 183962 h 1074014"/>
              <a:gd name="connsiteX1" fmla="*/ 27054 w 1379716"/>
              <a:gd name="connsiteY1" fmla="*/ 302996 h 1074014"/>
              <a:gd name="connsiteX2" fmla="*/ 48696 w 1379716"/>
              <a:gd name="connsiteY2" fmla="*/ 294880 h 1074014"/>
              <a:gd name="connsiteX3" fmla="*/ 64928 w 1379716"/>
              <a:gd name="connsiteY3" fmla="*/ 278648 h 1074014"/>
              <a:gd name="connsiteX4" fmla="*/ 70339 w 1379716"/>
              <a:gd name="connsiteY4" fmla="*/ 246185 h 1074014"/>
              <a:gd name="connsiteX5" fmla="*/ 105508 w 1379716"/>
              <a:gd name="connsiteY5" fmla="*/ 246185 h 1074014"/>
              <a:gd name="connsiteX6" fmla="*/ 135267 w 1379716"/>
              <a:gd name="connsiteY6" fmla="*/ 265122 h 1074014"/>
              <a:gd name="connsiteX7" fmla="*/ 208310 w 1379716"/>
              <a:gd name="connsiteY7" fmla="*/ 238069 h 1074014"/>
              <a:gd name="connsiteX8" fmla="*/ 257006 w 1379716"/>
              <a:gd name="connsiteY8" fmla="*/ 257006 h 1074014"/>
              <a:gd name="connsiteX9" fmla="*/ 281354 w 1379716"/>
              <a:gd name="connsiteY9" fmla="*/ 257006 h 1074014"/>
              <a:gd name="connsiteX10" fmla="*/ 327345 w 1379716"/>
              <a:gd name="connsiteY10" fmla="*/ 243479 h 1074014"/>
              <a:gd name="connsiteX11" fmla="*/ 348987 w 1379716"/>
              <a:gd name="connsiteY11" fmla="*/ 267827 h 1074014"/>
              <a:gd name="connsiteX12" fmla="*/ 351693 w 1379716"/>
              <a:gd name="connsiteY12" fmla="*/ 292175 h 1074014"/>
              <a:gd name="connsiteX13" fmla="*/ 373335 w 1379716"/>
              <a:gd name="connsiteY13" fmla="*/ 297586 h 1074014"/>
              <a:gd name="connsiteX14" fmla="*/ 416621 w 1379716"/>
              <a:gd name="connsiteY14" fmla="*/ 338166 h 1074014"/>
              <a:gd name="connsiteX15" fmla="*/ 435558 w 1379716"/>
              <a:gd name="connsiteY15" fmla="*/ 319228 h 1074014"/>
              <a:gd name="connsiteX16" fmla="*/ 478843 w 1379716"/>
              <a:gd name="connsiteY16" fmla="*/ 321934 h 1074014"/>
              <a:gd name="connsiteX17" fmla="*/ 541065 w 1379716"/>
              <a:gd name="connsiteY17" fmla="*/ 278648 h 1074014"/>
              <a:gd name="connsiteX18" fmla="*/ 554592 w 1379716"/>
              <a:gd name="connsiteY18" fmla="*/ 246185 h 1074014"/>
              <a:gd name="connsiteX19" fmla="*/ 578940 w 1379716"/>
              <a:gd name="connsiteY19" fmla="*/ 227247 h 1074014"/>
              <a:gd name="connsiteX20" fmla="*/ 646573 w 1379716"/>
              <a:gd name="connsiteY20" fmla="*/ 238069 h 1074014"/>
              <a:gd name="connsiteX21" fmla="*/ 692564 w 1379716"/>
              <a:gd name="connsiteY21" fmla="*/ 265122 h 1074014"/>
              <a:gd name="connsiteX22" fmla="*/ 711501 w 1379716"/>
              <a:gd name="connsiteY22" fmla="*/ 324639 h 1074014"/>
              <a:gd name="connsiteX23" fmla="*/ 825125 w 1379716"/>
              <a:gd name="connsiteY23" fmla="*/ 376040 h 1074014"/>
              <a:gd name="connsiteX24" fmla="*/ 854883 w 1379716"/>
              <a:gd name="connsiteY24" fmla="*/ 435557 h 1074014"/>
              <a:gd name="connsiteX25" fmla="*/ 862999 w 1379716"/>
              <a:gd name="connsiteY25" fmla="*/ 568118 h 1074014"/>
              <a:gd name="connsiteX26" fmla="*/ 887347 w 1379716"/>
              <a:gd name="connsiteY26" fmla="*/ 611403 h 1074014"/>
              <a:gd name="connsiteX27" fmla="*/ 906284 w 1379716"/>
              <a:gd name="connsiteY27" fmla="*/ 592466 h 1074014"/>
              <a:gd name="connsiteX28" fmla="*/ 933338 w 1379716"/>
              <a:gd name="connsiteY28" fmla="*/ 624930 h 1074014"/>
              <a:gd name="connsiteX29" fmla="*/ 919811 w 1379716"/>
              <a:gd name="connsiteY29" fmla="*/ 662805 h 1074014"/>
              <a:gd name="connsiteX30" fmla="*/ 919811 w 1379716"/>
              <a:gd name="connsiteY30" fmla="*/ 684447 h 1074014"/>
              <a:gd name="connsiteX31" fmla="*/ 1009087 w 1379716"/>
              <a:gd name="connsiteY31" fmla="*/ 773723 h 1074014"/>
              <a:gd name="connsiteX32" fmla="*/ 1022613 w 1379716"/>
              <a:gd name="connsiteY32" fmla="*/ 754786 h 1074014"/>
              <a:gd name="connsiteX33" fmla="*/ 1030729 w 1379716"/>
              <a:gd name="connsiteY33" fmla="*/ 754786 h 1074014"/>
              <a:gd name="connsiteX34" fmla="*/ 1038845 w 1379716"/>
              <a:gd name="connsiteY34" fmla="*/ 787250 h 1074014"/>
              <a:gd name="connsiteX35" fmla="*/ 1068604 w 1379716"/>
              <a:gd name="connsiteY35" fmla="*/ 819714 h 1074014"/>
              <a:gd name="connsiteX36" fmla="*/ 1068604 w 1379716"/>
              <a:gd name="connsiteY36" fmla="*/ 844061 h 1074014"/>
              <a:gd name="connsiteX37" fmla="*/ 1106478 w 1379716"/>
              <a:gd name="connsiteY37" fmla="*/ 881936 h 1074014"/>
              <a:gd name="connsiteX38" fmla="*/ 1120005 w 1379716"/>
              <a:gd name="connsiteY38" fmla="*/ 922516 h 1074014"/>
              <a:gd name="connsiteX39" fmla="*/ 1152469 w 1379716"/>
              <a:gd name="connsiteY39" fmla="*/ 944158 h 1074014"/>
              <a:gd name="connsiteX40" fmla="*/ 1176817 w 1379716"/>
              <a:gd name="connsiteY40" fmla="*/ 941453 h 1074014"/>
              <a:gd name="connsiteX41" fmla="*/ 1211986 w 1379716"/>
              <a:gd name="connsiteY41" fmla="*/ 998265 h 1074014"/>
              <a:gd name="connsiteX42" fmla="*/ 1241745 w 1379716"/>
              <a:gd name="connsiteY42" fmla="*/ 1014497 h 1074014"/>
              <a:gd name="connsiteX43" fmla="*/ 1260682 w 1379716"/>
              <a:gd name="connsiteY43" fmla="*/ 1030729 h 1074014"/>
              <a:gd name="connsiteX44" fmla="*/ 1266093 w 1379716"/>
              <a:gd name="connsiteY44" fmla="*/ 1038845 h 1074014"/>
              <a:gd name="connsiteX45" fmla="*/ 1252566 w 1379716"/>
              <a:gd name="connsiteY45" fmla="*/ 1046961 h 1074014"/>
              <a:gd name="connsiteX46" fmla="*/ 1247155 w 1379716"/>
              <a:gd name="connsiteY46" fmla="*/ 1055077 h 1074014"/>
              <a:gd name="connsiteX47" fmla="*/ 1268798 w 1379716"/>
              <a:gd name="connsiteY47" fmla="*/ 1074014 h 1074014"/>
              <a:gd name="connsiteX48" fmla="*/ 1282325 w 1379716"/>
              <a:gd name="connsiteY48" fmla="*/ 1068603 h 1074014"/>
              <a:gd name="connsiteX49" fmla="*/ 1298557 w 1379716"/>
              <a:gd name="connsiteY49" fmla="*/ 1052371 h 1074014"/>
              <a:gd name="connsiteX50" fmla="*/ 1314789 w 1379716"/>
              <a:gd name="connsiteY50" fmla="*/ 1033434 h 1074014"/>
              <a:gd name="connsiteX51" fmla="*/ 1341842 w 1379716"/>
              <a:gd name="connsiteY51" fmla="*/ 1038845 h 1074014"/>
              <a:gd name="connsiteX52" fmla="*/ 1349958 w 1379716"/>
              <a:gd name="connsiteY52" fmla="*/ 1014497 h 1074014"/>
              <a:gd name="connsiteX53" fmla="*/ 1363484 w 1379716"/>
              <a:gd name="connsiteY53" fmla="*/ 979328 h 1074014"/>
              <a:gd name="connsiteX54" fmla="*/ 1355368 w 1379716"/>
              <a:gd name="connsiteY54" fmla="*/ 949569 h 1074014"/>
              <a:gd name="connsiteX55" fmla="*/ 1360779 w 1379716"/>
              <a:gd name="connsiteY55" fmla="*/ 925221 h 1074014"/>
              <a:gd name="connsiteX56" fmla="*/ 1368895 w 1379716"/>
              <a:gd name="connsiteY56" fmla="*/ 890052 h 1074014"/>
              <a:gd name="connsiteX57" fmla="*/ 1379716 w 1379716"/>
              <a:gd name="connsiteY57" fmla="*/ 830535 h 1074014"/>
              <a:gd name="connsiteX58" fmla="*/ 1377011 w 1379716"/>
              <a:gd name="connsiteY58" fmla="*/ 752080 h 1074014"/>
              <a:gd name="connsiteX59" fmla="*/ 1352663 w 1379716"/>
              <a:gd name="connsiteY59" fmla="*/ 673626 h 1074014"/>
              <a:gd name="connsiteX60" fmla="*/ 1325610 w 1379716"/>
              <a:gd name="connsiteY60" fmla="*/ 614109 h 1074014"/>
              <a:gd name="connsiteX61" fmla="*/ 1328315 w 1379716"/>
              <a:gd name="connsiteY61" fmla="*/ 603287 h 1074014"/>
              <a:gd name="connsiteX62" fmla="*/ 1306673 w 1379716"/>
              <a:gd name="connsiteY62" fmla="*/ 560002 h 1074014"/>
              <a:gd name="connsiteX63" fmla="*/ 1266093 w 1379716"/>
              <a:gd name="connsiteY63" fmla="*/ 508601 h 1074014"/>
              <a:gd name="connsiteX64" fmla="*/ 1195754 w 1379716"/>
              <a:gd name="connsiteY64" fmla="*/ 403093 h 1074014"/>
              <a:gd name="connsiteX65" fmla="*/ 1184933 w 1379716"/>
              <a:gd name="connsiteY65" fmla="*/ 378745 h 1074014"/>
              <a:gd name="connsiteX66" fmla="*/ 1203870 w 1379716"/>
              <a:gd name="connsiteY66" fmla="*/ 373335 h 1074014"/>
              <a:gd name="connsiteX67" fmla="*/ 1230923 w 1379716"/>
              <a:gd name="connsiteY67" fmla="*/ 392272 h 1074014"/>
              <a:gd name="connsiteX68" fmla="*/ 1257977 w 1379716"/>
              <a:gd name="connsiteY68" fmla="*/ 470727 h 1074014"/>
              <a:gd name="connsiteX69" fmla="*/ 1217397 w 1379716"/>
              <a:gd name="connsiteY69" fmla="*/ 362514 h 1074014"/>
              <a:gd name="connsiteX70" fmla="*/ 1138942 w 1379716"/>
              <a:gd name="connsiteY70" fmla="*/ 286764 h 1074014"/>
              <a:gd name="connsiteX71" fmla="*/ 1117300 w 1379716"/>
              <a:gd name="connsiteY71" fmla="*/ 224542 h 1074014"/>
              <a:gd name="connsiteX72" fmla="*/ 1076720 w 1379716"/>
              <a:gd name="connsiteY72" fmla="*/ 175846 h 1074014"/>
              <a:gd name="connsiteX73" fmla="*/ 1057783 w 1379716"/>
              <a:gd name="connsiteY73" fmla="*/ 129856 h 1074014"/>
              <a:gd name="connsiteX74" fmla="*/ 1028024 w 1379716"/>
              <a:gd name="connsiteY74" fmla="*/ 67633 h 1074014"/>
              <a:gd name="connsiteX75" fmla="*/ 1011792 w 1379716"/>
              <a:gd name="connsiteY75" fmla="*/ 81160 h 1074014"/>
              <a:gd name="connsiteX76" fmla="*/ 1017203 w 1379716"/>
              <a:gd name="connsiteY76" fmla="*/ 119034 h 1074014"/>
              <a:gd name="connsiteX77" fmla="*/ 1025319 w 1379716"/>
              <a:gd name="connsiteY77" fmla="*/ 148793 h 1074014"/>
              <a:gd name="connsiteX78" fmla="*/ 1025319 w 1379716"/>
              <a:gd name="connsiteY78" fmla="*/ 165025 h 1074014"/>
              <a:gd name="connsiteX79" fmla="*/ 995560 w 1379716"/>
              <a:gd name="connsiteY79" fmla="*/ 143382 h 1074014"/>
              <a:gd name="connsiteX80" fmla="*/ 990149 w 1379716"/>
              <a:gd name="connsiteY80" fmla="*/ 110918 h 1074014"/>
              <a:gd name="connsiteX81" fmla="*/ 987444 w 1379716"/>
              <a:gd name="connsiteY81" fmla="*/ 83865 h 1074014"/>
              <a:gd name="connsiteX82" fmla="*/ 1006381 w 1379716"/>
              <a:gd name="connsiteY82" fmla="*/ 54106 h 1074014"/>
              <a:gd name="connsiteX83" fmla="*/ 1025319 w 1379716"/>
              <a:gd name="connsiteY83" fmla="*/ 13527 h 1074014"/>
              <a:gd name="connsiteX84" fmla="*/ 968507 w 1379716"/>
              <a:gd name="connsiteY84" fmla="*/ 13527 h 1074014"/>
              <a:gd name="connsiteX85" fmla="*/ 941454 w 1379716"/>
              <a:gd name="connsiteY85" fmla="*/ 0 h 1074014"/>
              <a:gd name="connsiteX86" fmla="*/ 917106 w 1379716"/>
              <a:gd name="connsiteY86" fmla="*/ 18937 h 1074014"/>
              <a:gd name="connsiteX87" fmla="*/ 911695 w 1379716"/>
              <a:gd name="connsiteY87" fmla="*/ 97392 h 1074014"/>
              <a:gd name="connsiteX88" fmla="*/ 862999 w 1379716"/>
              <a:gd name="connsiteY88" fmla="*/ 81160 h 1074014"/>
              <a:gd name="connsiteX89" fmla="*/ 465316 w 1379716"/>
              <a:gd name="connsiteY89" fmla="*/ 119034 h 1074014"/>
              <a:gd name="connsiteX90" fmla="*/ 392273 w 1379716"/>
              <a:gd name="connsiteY90" fmla="*/ 91981 h 1074014"/>
              <a:gd name="connsiteX91" fmla="*/ 0 w 1379716"/>
              <a:gd name="connsiteY91" fmla="*/ 183962 h 1074014"/>
              <a:gd name="connsiteX0" fmla="*/ 0 w 1379716"/>
              <a:gd name="connsiteY0" fmla="*/ 184734 h 1074786"/>
              <a:gd name="connsiteX1" fmla="*/ 27054 w 1379716"/>
              <a:gd name="connsiteY1" fmla="*/ 303768 h 1074786"/>
              <a:gd name="connsiteX2" fmla="*/ 48696 w 1379716"/>
              <a:gd name="connsiteY2" fmla="*/ 295652 h 1074786"/>
              <a:gd name="connsiteX3" fmla="*/ 64928 w 1379716"/>
              <a:gd name="connsiteY3" fmla="*/ 279420 h 1074786"/>
              <a:gd name="connsiteX4" fmla="*/ 70339 w 1379716"/>
              <a:gd name="connsiteY4" fmla="*/ 246957 h 1074786"/>
              <a:gd name="connsiteX5" fmla="*/ 105508 w 1379716"/>
              <a:gd name="connsiteY5" fmla="*/ 246957 h 1074786"/>
              <a:gd name="connsiteX6" fmla="*/ 135267 w 1379716"/>
              <a:gd name="connsiteY6" fmla="*/ 265894 h 1074786"/>
              <a:gd name="connsiteX7" fmla="*/ 208310 w 1379716"/>
              <a:gd name="connsiteY7" fmla="*/ 238841 h 1074786"/>
              <a:gd name="connsiteX8" fmla="*/ 257006 w 1379716"/>
              <a:gd name="connsiteY8" fmla="*/ 257778 h 1074786"/>
              <a:gd name="connsiteX9" fmla="*/ 281354 w 1379716"/>
              <a:gd name="connsiteY9" fmla="*/ 257778 h 1074786"/>
              <a:gd name="connsiteX10" fmla="*/ 327345 w 1379716"/>
              <a:gd name="connsiteY10" fmla="*/ 244251 h 1074786"/>
              <a:gd name="connsiteX11" fmla="*/ 348987 w 1379716"/>
              <a:gd name="connsiteY11" fmla="*/ 268599 h 1074786"/>
              <a:gd name="connsiteX12" fmla="*/ 351693 w 1379716"/>
              <a:gd name="connsiteY12" fmla="*/ 292947 h 1074786"/>
              <a:gd name="connsiteX13" fmla="*/ 373335 w 1379716"/>
              <a:gd name="connsiteY13" fmla="*/ 298358 h 1074786"/>
              <a:gd name="connsiteX14" fmla="*/ 416621 w 1379716"/>
              <a:gd name="connsiteY14" fmla="*/ 338938 h 1074786"/>
              <a:gd name="connsiteX15" fmla="*/ 435558 w 1379716"/>
              <a:gd name="connsiteY15" fmla="*/ 320000 h 1074786"/>
              <a:gd name="connsiteX16" fmla="*/ 478843 w 1379716"/>
              <a:gd name="connsiteY16" fmla="*/ 322706 h 1074786"/>
              <a:gd name="connsiteX17" fmla="*/ 541065 w 1379716"/>
              <a:gd name="connsiteY17" fmla="*/ 279420 h 1074786"/>
              <a:gd name="connsiteX18" fmla="*/ 554592 w 1379716"/>
              <a:gd name="connsiteY18" fmla="*/ 246957 h 1074786"/>
              <a:gd name="connsiteX19" fmla="*/ 578940 w 1379716"/>
              <a:gd name="connsiteY19" fmla="*/ 228019 h 1074786"/>
              <a:gd name="connsiteX20" fmla="*/ 646573 w 1379716"/>
              <a:gd name="connsiteY20" fmla="*/ 238841 h 1074786"/>
              <a:gd name="connsiteX21" fmla="*/ 692564 w 1379716"/>
              <a:gd name="connsiteY21" fmla="*/ 265894 h 1074786"/>
              <a:gd name="connsiteX22" fmla="*/ 711501 w 1379716"/>
              <a:gd name="connsiteY22" fmla="*/ 325411 h 1074786"/>
              <a:gd name="connsiteX23" fmla="*/ 825125 w 1379716"/>
              <a:gd name="connsiteY23" fmla="*/ 376812 h 1074786"/>
              <a:gd name="connsiteX24" fmla="*/ 854883 w 1379716"/>
              <a:gd name="connsiteY24" fmla="*/ 436329 h 1074786"/>
              <a:gd name="connsiteX25" fmla="*/ 862999 w 1379716"/>
              <a:gd name="connsiteY25" fmla="*/ 568890 h 1074786"/>
              <a:gd name="connsiteX26" fmla="*/ 887347 w 1379716"/>
              <a:gd name="connsiteY26" fmla="*/ 612175 h 1074786"/>
              <a:gd name="connsiteX27" fmla="*/ 906284 w 1379716"/>
              <a:gd name="connsiteY27" fmla="*/ 593238 h 1074786"/>
              <a:gd name="connsiteX28" fmla="*/ 933338 w 1379716"/>
              <a:gd name="connsiteY28" fmla="*/ 625702 h 1074786"/>
              <a:gd name="connsiteX29" fmla="*/ 919811 w 1379716"/>
              <a:gd name="connsiteY29" fmla="*/ 663577 h 1074786"/>
              <a:gd name="connsiteX30" fmla="*/ 919811 w 1379716"/>
              <a:gd name="connsiteY30" fmla="*/ 685219 h 1074786"/>
              <a:gd name="connsiteX31" fmla="*/ 1009087 w 1379716"/>
              <a:gd name="connsiteY31" fmla="*/ 774495 h 1074786"/>
              <a:gd name="connsiteX32" fmla="*/ 1022613 w 1379716"/>
              <a:gd name="connsiteY32" fmla="*/ 755558 h 1074786"/>
              <a:gd name="connsiteX33" fmla="*/ 1030729 w 1379716"/>
              <a:gd name="connsiteY33" fmla="*/ 755558 h 1074786"/>
              <a:gd name="connsiteX34" fmla="*/ 1038845 w 1379716"/>
              <a:gd name="connsiteY34" fmla="*/ 788022 h 1074786"/>
              <a:gd name="connsiteX35" fmla="*/ 1068604 w 1379716"/>
              <a:gd name="connsiteY35" fmla="*/ 820486 h 1074786"/>
              <a:gd name="connsiteX36" fmla="*/ 1068604 w 1379716"/>
              <a:gd name="connsiteY36" fmla="*/ 844833 h 1074786"/>
              <a:gd name="connsiteX37" fmla="*/ 1106478 w 1379716"/>
              <a:gd name="connsiteY37" fmla="*/ 882708 h 1074786"/>
              <a:gd name="connsiteX38" fmla="*/ 1120005 w 1379716"/>
              <a:gd name="connsiteY38" fmla="*/ 923288 h 1074786"/>
              <a:gd name="connsiteX39" fmla="*/ 1152469 w 1379716"/>
              <a:gd name="connsiteY39" fmla="*/ 944930 h 1074786"/>
              <a:gd name="connsiteX40" fmla="*/ 1176817 w 1379716"/>
              <a:gd name="connsiteY40" fmla="*/ 942225 h 1074786"/>
              <a:gd name="connsiteX41" fmla="*/ 1211986 w 1379716"/>
              <a:gd name="connsiteY41" fmla="*/ 999037 h 1074786"/>
              <a:gd name="connsiteX42" fmla="*/ 1241745 w 1379716"/>
              <a:gd name="connsiteY42" fmla="*/ 1015269 h 1074786"/>
              <a:gd name="connsiteX43" fmla="*/ 1260682 w 1379716"/>
              <a:gd name="connsiteY43" fmla="*/ 1031501 h 1074786"/>
              <a:gd name="connsiteX44" fmla="*/ 1266093 w 1379716"/>
              <a:gd name="connsiteY44" fmla="*/ 1039617 h 1074786"/>
              <a:gd name="connsiteX45" fmla="*/ 1252566 w 1379716"/>
              <a:gd name="connsiteY45" fmla="*/ 1047733 h 1074786"/>
              <a:gd name="connsiteX46" fmla="*/ 1247155 w 1379716"/>
              <a:gd name="connsiteY46" fmla="*/ 1055849 h 1074786"/>
              <a:gd name="connsiteX47" fmla="*/ 1268798 w 1379716"/>
              <a:gd name="connsiteY47" fmla="*/ 1074786 h 1074786"/>
              <a:gd name="connsiteX48" fmla="*/ 1282325 w 1379716"/>
              <a:gd name="connsiteY48" fmla="*/ 1069375 h 1074786"/>
              <a:gd name="connsiteX49" fmla="*/ 1298557 w 1379716"/>
              <a:gd name="connsiteY49" fmla="*/ 1053143 h 1074786"/>
              <a:gd name="connsiteX50" fmla="*/ 1314789 w 1379716"/>
              <a:gd name="connsiteY50" fmla="*/ 1034206 h 1074786"/>
              <a:gd name="connsiteX51" fmla="*/ 1341842 w 1379716"/>
              <a:gd name="connsiteY51" fmla="*/ 1039617 h 1074786"/>
              <a:gd name="connsiteX52" fmla="*/ 1349958 w 1379716"/>
              <a:gd name="connsiteY52" fmla="*/ 1015269 h 1074786"/>
              <a:gd name="connsiteX53" fmla="*/ 1363484 w 1379716"/>
              <a:gd name="connsiteY53" fmla="*/ 980100 h 1074786"/>
              <a:gd name="connsiteX54" fmla="*/ 1355368 w 1379716"/>
              <a:gd name="connsiteY54" fmla="*/ 950341 h 1074786"/>
              <a:gd name="connsiteX55" fmla="*/ 1360779 w 1379716"/>
              <a:gd name="connsiteY55" fmla="*/ 925993 h 1074786"/>
              <a:gd name="connsiteX56" fmla="*/ 1368895 w 1379716"/>
              <a:gd name="connsiteY56" fmla="*/ 890824 h 1074786"/>
              <a:gd name="connsiteX57" fmla="*/ 1379716 w 1379716"/>
              <a:gd name="connsiteY57" fmla="*/ 831307 h 1074786"/>
              <a:gd name="connsiteX58" fmla="*/ 1377011 w 1379716"/>
              <a:gd name="connsiteY58" fmla="*/ 752852 h 1074786"/>
              <a:gd name="connsiteX59" fmla="*/ 1352663 w 1379716"/>
              <a:gd name="connsiteY59" fmla="*/ 674398 h 1074786"/>
              <a:gd name="connsiteX60" fmla="*/ 1325610 w 1379716"/>
              <a:gd name="connsiteY60" fmla="*/ 614881 h 1074786"/>
              <a:gd name="connsiteX61" fmla="*/ 1328315 w 1379716"/>
              <a:gd name="connsiteY61" fmla="*/ 604059 h 1074786"/>
              <a:gd name="connsiteX62" fmla="*/ 1306673 w 1379716"/>
              <a:gd name="connsiteY62" fmla="*/ 560774 h 1074786"/>
              <a:gd name="connsiteX63" fmla="*/ 1266093 w 1379716"/>
              <a:gd name="connsiteY63" fmla="*/ 509373 h 1074786"/>
              <a:gd name="connsiteX64" fmla="*/ 1195754 w 1379716"/>
              <a:gd name="connsiteY64" fmla="*/ 403865 h 1074786"/>
              <a:gd name="connsiteX65" fmla="*/ 1184933 w 1379716"/>
              <a:gd name="connsiteY65" fmla="*/ 379517 h 1074786"/>
              <a:gd name="connsiteX66" fmla="*/ 1203870 w 1379716"/>
              <a:gd name="connsiteY66" fmla="*/ 374107 h 1074786"/>
              <a:gd name="connsiteX67" fmla="*/ 1230923 w 1379716"/>
              <a:gd name="connsiteY67" fmla="*/ 393044 h 1074786"/>
              <a:gd name="connsiteX68" fmla="*/ 1257977 w 1379716"/>
              <a:gd name="connsiteY68" fmla="*/ 471499 h 1074786"/>
              <a:gd name="connsiteX69" fmla="*/ 1217397 w 1379716"/>
              <a:gd name="connsiteY69" fmla="*/ 363286 h 1074786"/>
              <a:gd name="connsiteX70" fmla="*/ 1138942 w 1379716"/>
              <a:gd name="connsiteY70" fmla="*/ 287536 h 1074786"/>
              <a:gd name="connsiteX71" fmla="*/ 1117300 w 1379716"/>
              <a:gd name="connsiteY71" fmla="*/ 225314 h 1074786"/>
              <a:gd name="connsiteX72" fmla="*/ 1076720 w 1379716"/>
              <a:gd name="connsiteY72" fmla="*/ 176618 h 1074786"/>
              <a:gd name="connsiteX73" fmla="*/ 1057783 w 1379716"/>
              <a:gd name="connsiteY73" fmla="*/ 130628 h 1074786"/>
              <a:gd name="connsiteX74" fmla="*/ 1028024 w 1379716"/>
              <a:gd name="connsiteY74" fmla="*/ 68405 h 1074786"/>
              <a:gd name="connsiteX75" fmla="*/ 1011792 w 1379716"/>
              <a:gd name="connsiteY75" fmla="*/ 81932 h 1074786"/>
              <a:gd name="connsiteX76" fmla="*/ 1017203 w 1379716"/>
              <a:gd name="connsiteY76" fmla="*/ 119806 h 1074786"/>
              <a:gd name="connsiteX77" fmla="*/ 1025319 w 1379716"/>
              <a:gd name="connsiteY77" fmla="*/ 149565 h 1074786"/>
              <a:gd name="connsiteX78" fmla="*/ 1025319 w 1379716"/>
              <a:gd name="connsiteY78" fmla="*/ 165797 h 1074786"/>
              <a:gd name="connsiteX79" fmla="*/ 995560 w 1379716"/>
              <a:gd name="connsiteY79" fmla="*/ 144154 h 1074786"/>
              <a:gd name="connsiteX80" fmla="*/ 990149 w 1379716"/>
              <a:gd name="connsiteY80" fmla="*/ 111690 h 1074786"/>
              <a:gd name="connsiteX81" fmla="*/ 987444 w 1379716"/>
              <a:gd name="connsiteY81" fmla="*/ 84637 h 1074786"/>
              <a:gd name="connsiteX82" fmla="*/ 1006381 w 1379716"/>
              <a:gd name="connsiteY82" fmla="*/ 54878 h 1074786"/>
              <a:gd name="connsiteX83" fmla="*/ 1022938 w 1379716"/>
              <a:gd name="connsiteY83" fmla="*/ 0 h 1074786"/>
              <a:gd name="connsiteX84" fmla="*/ 968507 w 1379716"/>
              <a:gd name="connsiteY84" fmla="*/ 14299 h 1074786"/>
              <a:gd name="connsiteX85" fmla="*/ 941454 w 1379716"/>
              <a:gd name="connsiteY85" fmla="*/ 772 h 1074786"/>
              <a:gd name="connsiteX86" fmla="*/ 917106 w 1379716"/>
              <a:gd name="connsiteY86" fmla="*/ 19709 h 1074786"/>
              <a:gd name="connsiteX87" fmla="*/ 911695 w 1379716"/>
              <a:gd name="connsiteY87" fmla="*/ 98164 h 1074786"/>
              <a:gd name="connsiteX88" fmla="*/ 862999 w 1379716"/>
              <a:gd name="connsiteY88" fmla="*/ 81932 h 1074786"/>
              <a:gd name="connsiteX89" fmla="*/ 465316 w 1379716"/>
              <a:gd name="connsiteY89" fmla="*/ 119806 h 1074786"/>
              <a:gd name="connsiteX90" fmla="*/ 392273 w 1379716"/>
              <a:gd name="connsiteY90" fmla="*/ 92753 h 1074786"/>
              <a:gd name="connsiteX91" fmla="*/ 0 w 1379716"/>
              <a:gd name="connsiteY91" fmla="*/ 184734 h 1074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379716" h="1074786">
                <a:moveTo>
                  <a:pt x="0" y="184734"/>
                </a:moveTo>
                <a:lnTo>
                  <a:pt x="27054" y="303768"/>
                </a:lnTo>
                <a:lnTo>
                  <a:pt x="48696" y="295652"/>
                </a:lnTo>
                <a:lnTo>
                  <a:pt x="64928" y="279420"/>
                </a:lnTo>
                <a:lnTo>
                  <a:pt x="70339" y="246957"/>
                </a:lnTo>
                <a:lnTo>
                  <a:pt x="105508" y="246957"/>
                </a:lnTo>
                <a:lnTo>
                  <a:pt x="135267" y="265894"/>
                </a:lnTo>
                <a:lnTo>
                  <a:pt x="208310" y="238841"/>
                </a:lnTo>
                <a:lnTo>
                  <a:pt x="257006" y="257778"/>
                </a:lnTo>
                <a:lnTo>
                  <a:pt x="281354" y="257778"/>
                </a:lnTo>
                <a:lnTo>
                  <a:pt x="327345" y="244251"/>
                </a:lnTo>
                <a:lnTo>
                  <a:pt x="348987" y="268599"/>
                </a:lnTo>
                <a:lnTo>
                  <a:pt x="351693" y="292947"/>
                </a:lnTo>
                <a:lnTo>
                  <a:pt x="373335" y="298358"/>
                </a:lnTo>
                <a:lnTo>
                  <a:pt x="416621" y="338938"/>
                </a:lnTo>
                <a:lnTo>
                  <a:pt x="435558" y="320000"/>
                </a:lnTo>
                <a:lnTo>
                  <a:pt x="478843" y="322706"/>
                </a:lnTo>
                <a:lnTo>
                  <a:pt x="541065" y="279420"/>
                </a:lnTo>
                <a:lnTo>
                  <a:pt x="554592" y="246957"/>
                </a:lnTo>
                <a:lnTo>
                  <a:pt x="578940" y="228019"/>
                </a:lnTo>
                <a:lnTo>
                  <a:pt x="646573" y="238841"/>
                </a:lnTo>
                <a:lnTo>
                  <a:pt x="692564" y="265894"/>
                </a:lnTo>
                <a:lnTo>
                  <a:pt x="711501" y="325411"/>
                </a:lnTo>
                <a:lnTo>
                  <a:pt x="825125" y="376812"/>
                </a:lnTo>
                <a:lnTo>
                  <a:pt x="854883" y="436329"/>
                </a:lnTo>
                <a:lnTo>
                  <a:pt x="862999" y="568890"/>
                </a:lnTo>
                <a:lnTo>
                  <a:pt x="887347" y="612175"/>
                </a:lnTo>
                <a:lnTo>
                  <a:pt x="906284" y="593238"/>
                </a:lnTo>
                <a:lnTo>
                  <a:pt x="933338" y="625702"/>
                </a:lnTo>
                <a:lnTo>
                  <a:pt x="919811" y="663577"/>
                </a:lnTo>
                <a:lnTo>
                  <a:pt x="919811" y="685219"/>
                </a:lnTo>
                <a:lnTo>
                  <a:pt x="1009087" y="774495"/>
                </a:lnTo>
                <a:lnTo>
                  <a:pt x="1022613" y="755558"/>
                </a:lnTo>
                <a:lnTo>
                  <a:pt x="1030729" y="755558"/>
                </a:lnTo>
                <a:lnTo>
                  <a:pt x="1038845" y="788022"/>
                </a:lnTo>
                <a:lnTo>
                  <a:pt x="1068604" y="820486"/>
                </a:lnTo>
                <a:lnTo>
                  <a:pt x="1068604" y="844833"/>
                </a:lnTo>
                <a:lnTo>
                  <a:pt x="1106478" y="882708"/>
                </a:lnTo>
                <a:lnTo>
                  <a:pt x="1120005" y="923288"/>
                </a:lnTo>
                <a:lnTo>
                  <a:pt x="1152469" y="944930"/>
                </a:lnTo>
                <a:lnTo>
                  <a:pt x="1176817" y="942225"/>
                </a:lnTo>
                <a:lnTo>
                  <a:pt x="1211986" y="999037"/>
                </a:lnTo>
                <a:lnTo>
                  <a:pt x="1241745" y="1015269"/>
                </a:lnTo>
                <a:lnTo>
                  <a:pt x="1260682" y="1031501"/>
                </a:lnTo>
                <a:lnTo>
                  <a:pt x="1266093" y="1039617"/>
                </a:lnTo>
                <a:lnTo>
                  <a:pt x="1252566" y="1047733"/>
                </a:lnTo>
                <a:lnTo>
                  <a:pt x="1247155" y="1055849"/>
                </a:lnTo>
                <a:lnTo>
                  <a:pt x="1268798" y="1074786"/>
                </a:lnTo>
                <a:lnTo>
                  <a:pt x="1282325" y="1069375"/>
                </a:lnTo>
                <a:lnTo>
                  <a:pt x="1298557" y="1053143"/>
                </a:lnTo>
                <a:lnTo>
                  <a:pt x="1314789" y="1034206"/>
                </a:lnTo>
                <a:lnTo>
                  <a:pt x="1341842" y="1039617"/>
                </a:lnTo>
                <a:lnTo>
                  <a:pt x="1349958" y="1015269"/>
                </a:lnTo>
                <a:lnTo>
                  <a:pt x="1363484" y="980100"/>
                </a:lnTo>
                <a:lnTo>
                  <a:pt x="1355368" y="950341"/>
                </a:lnTo>
                <a:lnTo>
                  <a:pt x="1360779" y="925993"/>
                </a:lnTo>
                <a:lnTo>
                  <a:pt x="1368895" y="890824"/>
                </a:lnTo>
                <a:lnTo>
                  <a:pt x="1379716" y="831307"/>
                </a:lnTo>
                <a:cubicBezTo>
                  <a:pt x="1378814" y="805155"/>
                  <a:pt x="1377913" y="779004"/>
                  <a:pt x="1377011" y="752852"/>
                </a:cubicBezTo>
                <a:lnTo>
                  <a:pt x="1352663" y="674398"/>
                </a:lnTo>
                <a:lnTo>
                  <a:pt x="1325610" y="614881"/>
                </a:lnTo>
                <a:lnTo>
                  <a:pt x="1328315" y="604059"/>
                </a:lnTo>
                <a:lnTo>
                  <a:pt x="1306673" y="560774"/>
                </a:lnTo>
                <a:lnTo>
                  <a:pt x="1266093" y="509373"/>
                </a:lnTo>
                <a:lnTo>
                  <a:pt x="1195754" y="403865"/>
                </a:lnTo>
                <a:lnTo>
                  <a:pt x="1184933" y="379517"/>
                </a:lnTo>
                <a:lnTo>
                  <a:pt x="1203870" y="374107"/>
                </a:lnTo>
                <a:lnTo>
                  <a:pt x="1230923" y="393044"/>
                </a:lnTo>
                <a:lnTo>
                  <a:pt x="1257977" y="471499"/>
                </a:lnTo>
                <a:lnTo>
                  <a:pt x="1217397" y="363286"/>
                </a:lnTo>
                <a:lnTo>
                  <a:pt x="1138942" y="287536"/>
                </a:lnTo>
                <a:lnTo>
                  <a:pt x="1117300" y="225314"/>
                </a:lnTo>
                <a:lnTo>
                  <a:pt x="1076720" y="176618"/>
                </a:lnTo>
                <a:lnTo>
                  <a:pt x="1057783" y="130628"/>
                </a:lnTo>
                <a:lnTo>
                  <a:pt x="1028024" y="68405"/>
                </a:lnTo>
                <a:lnTo>
                  <a:pt x="1011792" y="81932"/>
                </a:lnTo>
                <a:lnTo>
                  <a:pt x="1017203" y="119806"/>
                </a:lnTo>
                <a:lnTo>
                  <a:pt x="1025319" y="149565"/>
                </a:lnTo>
                <a:lnTo>
                  <a:pt x="1025319" y="165797"/>
                </a:lnTo>
                <a:lnTo>
                  <a:pt x="995560" y="144154"/>
                </a:lnTo>
                <a:lnTo>
                  <a:pt x="990149" y="111690"/>
                </a:lnTo>
                <a:lnTo>
                  <a:pt x="987444" y="84637"/>
                </a:lnTo>
                <a:lnTo>
                  <a:pt x="1006381" y="54878"/>
                </a:lnTo>
                <a:lnTo>
                  <a:pt x="1022938" y="0"/>
                </a:lnTo>
                <a:lnTo>
                  <a:pt x="968507" y="14299"/>
                </a:lnTo>
                <a:lnTo>
                  <a:pt x="941454" y="772"/>
                </a:lnTo>
                <a:lnTo>
                  <a:pt x="917106" y="19709"/>
                </a:lnTo>
                <a:lnTo>
                  <a:pt x="911695" y="98164"/>
                </a:lnTo>
                <a:lnTo>
                  <a:pt x="862999" y="81932"/>
                </a:lnTo>
                <a:lnTo>
                  <a:pt x="465316" y="119806"/>
                </a:lnTo>
                <a:lnTo>
                  <a:pt x="392273" y="92753"/>
                </a:lnTo>
                <a:lnTo>
                  <a:pt x="0" y="184734"/>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7" name="Freeform 36"/>
          <p:cNvSpPr/>
          <p:nvPr/>
        </p:nvSpPr>
        <p:spPr>
          <a:xfrm>
            <a:off x="6659563" y="3328988"/>
            <a:ext cx="1322387" cy="698500"/>
          </a:xfrm>
          <a:custGeom>
            <a:avLst/>
            <a:gdLst>
              <a:gd name="connsiteX0" fmla="*/ 360608 w 1311069"/>
              <a:gd name="connsiteY0" fmla="*/ 293638 h 698035"/>
              <a:gd name="connsiteX1" fmla="*/ 360608 w 1311069"/>
              <a:gd name="connsiteY1" fmla="*/ 355457 h 698035"/>
              <a:gd name="connsiteX2" fmla="*/ 324547 w 1311069"/>
              <a:gd name="connsiteY2" fmla="*/ 381215 h 698035"/>
              <a:gd name="connsiteX3" fmla="*/ 285911 w 1311069"/>
              <a:gd name="connsiteY3" fmla="*/ 381215 h 698035"/>
              <a:gd name="connsiteX4" fmla="*/ 257577 w 1311069"/>
              <a:gd name="connsiteY4" fmla="*/ 435306 h 698035"/>
              <a:gd name="connsiteX5" fmla="*/ 198334 w 1311069"/>
              <a:gd name="connsiteY5" fmla="*/ 435306 h 698035"/>
              <a:gd name="connsiteX6" fmla="*/ 182880 w 1311069"/>
              <a:gd name="connsiteY6" fmla="*/ 489397 h 698035"/>
              <a:gd name="connsiteX7" fmla="*/ 154546 w 1311069"/>
              <a:gd name="connsiteY7" fmla="*/ 515155 h 698035"/>
              <a:gd name="connsiteX8" fmla="*/ 103031 w 1311069"/>
              <a:gd name="connsiteY8" fmla="*/ 543489 h 698035"/>
              <a:gd name="connsiteX9" fmla="*/ 43788 w 1311069"/>
              <a:gd name="connsiteY9" fmla="*/ 592428 h 698035"/>
              <a:gd name="connsiteX10" fmla="*/ 30909 w 1311069"/>
              <a:gd name="connsiteY10" fmla="*/ 638792 h 698035"/>
              <a:gd name="connsiteX11" fmla="*/ 0 w 1311069"/>
              <a:gd name="connsiteY11" fmla="*/ 664550 h 698035"/>
              <a:gd name="connsiteX12" fmla="*/ 15454 w 1311069"/>
              <a:gd name="connsiteY12" fmla="*/ 698035 h 698035"/>
              <a:gd name="connsiteX13" fmla="*/ 185455 w 1311069"/>
              <a:gd name="connsiteY13" fmla="*/ 664550 h 698035"/>
              <a:gd name="connsiteX14" fmla="*/ 370911 w 1311069"/>
              <a:gd name="connsiteY14" fmla="*/ 569246 h 698035"/>
              <a:gd name="connsiteX15" fmla="*/ 504852 w 1311069"/>
              <a:gd name="connsiteY15" fmla="*/ 558943 h 698035"/>
              <a:gd name="connsiteX16" fmla="*/ 589852 w 1311069"/>
              <a:gd name="connsiteY16" fmla="*/ 600156 h 698035"/>
              <a:gd name="connsiteX17" fmla="*/ 749550 w 1311069"/>
              <a:gd name="connsiteY17" fmla="*/ 546064 h 698035"/>
              <a:gd name="connsiteX18" fmla="*/ 945309 w 1311069"/>
              <a:gd name="connsiteY18" fmla="*/ 677429 h 698035"/>
              <a:gd name="connsiteX19" fmla="*/ 976218 w 1311069"/>
              <a:gd name="connsiteY19" fmla="*/ 651671 h 698035"/>
              <a:gd name="connsiteX20" fmla="*/ 1009703 w 1311069"/>
              <a:gd name="connsiteY20" fmla="*/ 631065 h 698035"/>
              <a:gd name="connsiteX21" fmla="*/ 1050916 w 1311069"/>
              <a:gd name="connsiteY21" fmla="*/ 582125 h 698035"/>
              <a:gd name="connsiteX22" fmla="*/ 1071522 w 1311069"/>
              <a:gd name="connsiteY22" fmla="*/ 530610 h 698035"/>
              <a:gd name="connsiteX23" fmla="*/ 1115310 w 1311069"/>
              <a:gd name="connsiteY23" fmla="*/ 463640 h 698035"/>
              <a:gd name="connsiteX24" fmla="*/ 1151371 w 1311069"/>
              <a:gd name="connsiteY24" fmla="*/ 422427 h 698035"/>
              <a:gd name="connsiteX25" fmla="*/ 1190008 w 1311069"/>
              <a:gd name="connsiteY25" fmla="*/ 412124 h 698035"/>
              <a:gd name="connsiteX26" fmla="*/ 1231220 w 1311069"/>
              <a:gd name="connsiteY26" fmla="*/ 381215 h 698035"/>
              <a:gd name="connsiteX27" fmla="*/ 1238947 w 1311069"/>
              <a:gd name="connsiteY27" fmla="*/ 340002 h 698035"/>
              <a:gd name="connsiteX28" fmla="*/ 1223493 w 1311069"/>
              <a:gd name="connsiteY28" fmla="*/ 337427 h 698035"/>
              <a:gd name="connsiteX29" fmla="*/ 1197735 w 1311069"/>
              <a:gd name="connsiteY29" fmla="*/ 352881 h 698035"/>
              <a:gd name="connsiteX30" fmla="*/ 1184856 w 1311069"/>
              <a:gd name="connsiteY30" fmla="*/ 370912 h 698035"/>
              <a:gd name="connsiteX31" fmla="*/ 1159098 w 1311069"/>
              <a:gd name="connsiteY31" fmla="*/ 378639 h 698035"/>
              <a:gd name="connsiteX32" fmla="*/ 1138492 w 1311069"/>
              <a:gd name="connsiteY32" fmla="*/ 370912 h 698035"/>
              <a:gd name="connsiteX33" fmla="*/ 1133341 w 1311069"/>
              <a:gd name="connsiteY33" fmla="*/ 358033 h 698035"/>
              <a:gd name="connsiteX34" fmla="*/ 1146219 w 1311069"/>
              <a:gd name="connsiteY34" fmla="*/ 350305 h 698035"/>
              <a:gd name="connsiteX35" fmla="*/ 1164250 w 1311069"/>
              <a:gd name="connsiteY35" fmla="*/ 352881 h 698035"/>
              <a:gd name="connsiteX36" fmla="*/ 1177129 w 1311069"/>
              <a:gd name="connsiteY36" fmla="*/ 352881 h 698035"/>
              <a:gd name="connsiteX37" fmla="*/ 1184856 w 1311069"/>
              <a:gd name="connsiteY37" fmla="*/ 332275 h 698035"/>
              <a:gd name="connsiteX38" fmla="*/ 1187432 w 1311069"/>
              <a:gd name="connsiteY38" fmla="*/ 306517 h 698035"/>
              <a:gd name="connsiteX39" fmla="*/ 1169401 w 1311069"/>
              <a:gd name="connsiteY39" fmla="*/ 303941 h 698035"/>
              <a:gd name="connsiteX40" fmla="*/ 1138492 w 1311069"/>
              <a:gd name="connsiteY40" fmla="*/ 301366 h 698035"/>
              <a:gd name="connsiteX41" fmla="*/ 1123037 w 1311069"/>
              <a:gd name="connsiteY41" fmla="*/ 293638 h 698035"/>
              <a:gd name="connsiteX42" fmla="*/ 1135916 w 1311069"/>
              <a:gd name="connsiteY42" fmla="*/ 273032 h 698035"/>
              <a:gd name="connsiteX43" fmla="*/ 1156523 w 1311069"/>
              <a:gd name="connsiteY43" fmla="*/ 273032 h 698035"/>
              <a:gd name="connsiteX44" fmla="*/ 1171977 w 1311069"/>
              <a:gd name="connsiteY44" fmla="*/ 260153 h 698035"/>
              <a:gd name="connsiteX45" fmla="*/ 1195159 w 1311069"/>
              <a:gd name="connsiteY45" fmla="*/ 244699 h 698035"/>
              <a:gd name="connsiteX46" fmla="*/ 1220917 w 1311069"/>
              <a:gd name="connsiteY46" fmla="*/ 262729 h 698035"/>
              <a:gd name="connsiteX47" fmla="*/ 1251826 w 1311069"/>
              <a:gd name="connsiteY47" fmla="*/ 252426 h 698035"/>
              <a:gd name="connsiteX48" fmla="*/ 1269857 w 1311069"/>
              <a:gd name="connsiteY48" fmla="*/ 226668 h 698035"/>
              <a:gd name="connsiteX49" fmla="*/ 1293039 w 1311069"/>
              <a:gd name="connsiteY49" fmla="*/ 190607 h 698035"/>
              <a:gd name="connsiteX50" fmla="*/ 1280160 w 1311069"/>
              <a:gd name="connsiteY50" fmla="*/ 136516 h 698035"/>
              <a:gd name="connsiteX51" fmla="*/ 1256978 w 1311069"/>
              <a:gd name="connsiteY51" fmla="*/ 123637 h 698035"/>
              <a:gd name="connsiteX52" fmla="*/ 1246675 w 1311069"/>
              <a:gd name="connsiteY52" fmla="*/ 149395 h 698035"/>
              <a:gd name="connsiteX53" fmla="*/ 1241523 w 1311069"/>
              <a:gd name="connsiteY53" fmla="*/ 167425 h 698035"/>
              <a:gd name="connsiteX54" fmla="*/ 1200311 w 1311069"/>
              <a:gd name="connsiteY54" fmla="*/ 154547 h 698035"/>
              <a:gd name="connsiteX55" fmla="*/ 1161674 w 1311069"/>
              <a:gd name="connsiteY55" fmla="*/ 162274 h 698035"/>
              <a:gd name="connsiteX56" fmla="*/ 1138492 w 1311069"/>
              <a:gd name="connsiteY56" fmla="*/ 177729 h 698035"/>
              <a:gd name="connsiteX57" fmla="*/ 1128189 w 1311069"/>
              <a:gd name="connsiteY57" fmla="*/ 151971 h 698035"/>
              <a:gd name="connsiteX58" fmla="*/ 1110159 w 1311069"/>
              <a:gd name="connsiteY58" fmla="*/ 123637 h 698035"/>
              <a:gd name="connsiteX59" fmla="*/ 1130765 w 1311069"/>
              <a:gd name="connsiteY59" fmla="*/ 110758 h 698035"/>
              <a:gd name="connsiteX60" fmla="*/ 1159098 w 1311069"/>
              <a:gd name="connsiteY60" fmla="*/ 131365 h 698035"/>
              <a:gd name="connsiteX61" fmla="*/ 1179704 w 1311069"/>
              <a:gd name="connsiteY61" fmla="*/ 121061 h 698035"/>
              <a:gd name="connsiteX62" fmla="*/ 1195159 w 1311069"/>
              <a:gd name="connsiteY62" fmla="*/ 118486 h 698035"/>
              <a:gd name="connsiteX63" fmla="*/ 1220917 w 1311069"/>
              <a:gd name="connsiteY63" fmla="*/ 95304 h 698035"/>
              <a:gd name="connsiteX64" fmla="*/ 1233796 w 1311069"/>
              <a:gd name="connsiteY64" fmla="*/ 95304 h 698035"/>
              <a:gd name="connsiteX65" fmla="*/ 1231220 w 1311069"/>
              <a:gd name="connsiteY65" fmla="*/ 74698 h 698035"/>
              <a:gd name="connsiteX66" fmla="*/ 1215765 w 1311069"/>
              <a:gd name="connsiteY66" fmla="*/ 28334 h 698035"/>
              <a:gd name="connsiteX67" fmla="*/ 1223493 w 1311069"/>
              <a:gd name="connsiteY67" fmla="*/ 25758 h 698035"/>
              <a:gd name="connsiteX68" fmla="*/ 1303342 w 1311069"/>
              <a:gd name="connsiteY68" fmla="*/ 121061 h 698035"/>
              <a:gd name="connsiteX69" fmla="*/ 1311069 w 1311069"/>
              <a:gd name="connsiteY69" fmla="*/ 115910 h 698035"/>
              <a:gd name="connsiteX70" fmla="*/ 1210614 w 1311069"/>
              <a:gd name="connsiteY70" fmla="*/ 0 h 698035"/>
              <a:gd name="connsiteX71" fmla="*/ 1156523 w 1311069"/>
              <a:gd name="connsiteY71" fmla="*/ 33485 h 698035"/>
              <a:gd name="connsiteX72" fmla="*/ 360608 w 1311069"/>
              <a:gd name="connsiteY72" fmla="*/ 293638 h 698035"/>
              <a:gd name="connsiteX0" fmla="*/ 360608 w 1311069"/>
              <a:gd name="connsiteY0" fmla="*/ 279360 h 698035"/>
              <a:gd name="connsiteX1" fmla="*/ 360608 w 1311069"/>
              <a:gd name="connsiteY1" fmla="*/ 355457 h 698035"/>
              <a:gd name="connsiteX2" fmla="*/ 324547 w 1311069"/>
              <a:gd name="connsiteY2" fmla="*/ 381215 h 698035"/>
              <a:gd name="connsiteX3" fmla="*/ 285911 w 1311069"/>
              <a:gd name="connsiteY3" fmla="*/ 381215 h 698035"/>
              <a:gd name="connsiteX4" fmla="*/ 257577 w 1311069"/>
              <a:gd name="connsiteY4" fmla="*/ 435306 h 698035"/>
              <a:gd name="connsiteX5" fmla="*/ 198334 w 1311069"/>
              <a:gd name="connsiteY5" fmla="*/ 435306 h 698035"/>
              <a:gd name="connsiteX6" fmla="*/ 182880 w 1311069"/>
              <a:gd name="connsiteY6" fmla="*/ 489397 h 698035"/>
              <a:gd name="connsiteX7" fmla="*/ 154546 w 1311069"/>
              <a:gd name="connsiteY7" fmla="*/ 515155 h 698035"/>
              <a:gd name="connsiteX8" fmla="*/ 103031 w 1311069"/>
              <a:gd name="connsiteY8" fmla="*/ 543489 h 698035"/>
              <a:gd name="connsiteX9" fmla="*/ 43788 w 1311069"/>
              <a:gd name="connsiteY9" fmla="*/ 592428 h 698035"/>
              <a:gd name="connsiteX10" fmla="*/ 30909 w 1311069"/>
              <a:gd name="connsiteY10" fmla="*/ 638792 h 698035"/>
              <a:gd name="connsiteX11" fmla="*/ 0 w 1311069"/>
              <a:gd name="connsiteY11" fmla="*/ 664550 h 698035"/>
              <a:gd name="connsiteX12" fmla="*/ 15454 w 1311069"/>
              <a:gd name="connsiteY12" fmla="*/ 698035 h 698035"/>
              <a:gd name="connsiteX13" fmla="*/ 185455 w 1311069"/>
              <a:gd name="connsiteY13" fmla="*/ 664550 h 698035"/>
              <a:gd name="connsiteX14" fmla="*/ 370911 w 1311069"/>
              <a:gd name="connsiteY14" fmla="*/ 569246 h 698035"/>
              <a:gd name="connsiteX15" fmla="*/ 504852 w 1311069"/>
              <a:gd name="connsiteY15" fmla="*/ 558943 h 698035"/>
              <a:gd name="connsiteX16" fmla="*/ 589852 w 1311069"/>
              <a:gd name="connsiteY16" fmla="*/ 600156 h 698035"/>
              <a:gd name="connsiteX17" fmla="*/ 749550 w 1311069"/>
              <a:gd name="connsiteY17" fmla="*/ 546064 h 698035"/>
              <a:gd name="connsiteX18" fmla="*/ 945309 w 1311069"/>
              <a:gd name="connsiteY18" fmla="*/ 677429 h 698035"/>
              <a:gd name="connsiteX19" fmla="*/ 976218 w 1311069"/>
              <a:gd name="connsiteY19" fmla="*/ 651671 h 698035"/>
              <a:gd name="connsiteX20" fmla="*/ 1009703 w 1311069"/>
              <a:gd name="connsiteY20" fmla="*/ 631065 h 698035"/>
              <a:gd name="connsiteX21" fmla="*/ 1050916 w 1311069"/>
              <a:gd name="connsiteY21" fmla="*/ 582125 h 698035"/>
              <a:gd name="connsiteX22" fmla="*/ 1071522 w 1311069"/>
              <a:gd name="connsiteY22" fmla="*/ 530610 h 698035"/>
              <a:gd name="connsiteX23" fmla="*/ 1115310 w 1311069"/>
              <a:gd name="connsiteY23" fmla="*/ 463640 h 698035"/>
              <a:gd name="connsiteX24" fmla="*/ 1151371 w 1311069"/>
              <a:gd name="connsiteY24" fmla="*/ 422427 h 698035"/>
              <a:gd name="connsiteX25" fmla="*/ 1190008 w 1311069"/>
              <a:gd name="connsiteY25" fmla="*/ 412124 h 698035"/>
              <a:gd name="connsiteX26" fmla="*/ 1231220 w 1311069"/>
              <a:gd name="connsiteY26" fmla="*/ 381215 h 698035"/>
              <a:gd name="connsiteX27" fmla="*/ 1238947 w 1311069"/>
              <a:gd name="connsiteY27" fmla="*/ 340002 h 698035"/>
              <a:gd name="connsiteX28" fmla="*/ 1223493 w 1311069"/>
              <a:gd name="connsiteY28" fmla="*/ 337427 h 698035"/>
              <a:gd name="connsiteX29" fmla="*/ 1197735 w 1311069"/>
              <a:gd name="connsiteY29" fmla="*/ 352881 h 698035"/>
              <a:gd name="connsiteX30" fmla="*/ 1184856 w 1311069"/>
              <a:gd name="connsiteY30" fmla="*/ 370912 h 698035"/>
              <a:gd name="connsiteX31" fmla="*/ 1159098 w 1311069"/>
              <a:gd name="connsiteY31" fmla="*/ 378639 h 698035"/>
              <a:gd name="connsiteX32" fmla="*/ 1138492 w 1311069"/>
              <a:gd name="connsiteY32" fmla="*/ 370912 h 698035"/>
              <a:gd name="connsiteX33" fmla="*/ 1133341 w 1311069"/>
              <a:gd name="connsiteY33" fmla="*/ 358033 h 698035"/>
              <a:gd name="connsiteX34" fmla="*/ 1146219 w 1311069"/>
              <a:gd name="connsiteY34" fmla="*/ 350305 h 698035"/>
              <a:gd name="connsiteX35" fmla="*/ 1164250 w 1311069"/>
              <a:gd name="connsiteY35" fmla="*/ 352881 h 698035"/>
              <a:gd name="connsiteX36" fmla="*/ 1177129 w 1311069"/>
              <a:gd name="connsiteY36" fmla="*/ 352881 h 698035"/>
              <a:gd name="connsiteX37" fmla="*/ 1184856 w 1311069"/>
              <a:gd name="connsiteY37" fmla="*/ 332275 h 698035"/>
              <a:gd name="connsiteX38" fmla="*/ 1187432 w 1311069"/>
              <a:gd name="connsiteY38" fmla="*/ 306517 h 698035"/>
              <a:gd name="connsiteX39" fmla="*/ 1169401 w 1311069"/>
              <a:gd name="connsiteY39" fmla="*/ 303941 h 698035"/>
              <a:gd name="connsiteX40" fmla="*/ 1138492 w 1311069"/>
              <a:gd name="connsiteY40" fmla="*/ 301366 h 698035"/>
              <a:gd name="connsiteX41" fmla="*/ 1123037 w 1311069"/>
              <a:gd name="connsiteY41" fmla="*/ 293638 h 698035"/>
              <a:gd name="connsiteX42" fmla="*/ 1135916 w 1311069"/>
              <a:gd name="connsiteY42" fmla="*/ 273032 h 698035"/>
              <a:gd name="connsiteX43" fmla="*/ 1156523 w 1311069"/>
              <a:gd name="connsiteY43" fmla="*/ 273032 h 698035"/>
              <a:gd name="connsiteX44" fmla="*/ 1171977 w 1311069"/>
              <a:gd name="connsiteY44" fmla="*/ 260153 h 698035"/>
              <a:gd name="connsiteX45" fmla="*/ 1195159 w 1311069"/>
              <a:gd name="connsiteY45" fmla="*/ 244699 h 698035"/>
              <a:gd name="connsiteX46" fmla="*/ 1220917 w 1311069"/>
              <a:gd name="connsiteY46" fmla="*/ 262729 h 698035"/>
              <a:gd name="connsiteX47" fmla="*/ 1251826 w 1311069"/>
              <a:gd name="connsiteY47" fmla="*/ 252426 h 698035"/>
              <a:gd name="connsiteX48" fmla="*/ 1269857 w 1311069"/>
              <a:gd name="connsiteY48" fmla="*/ 226668 h 698035"/>
              <a:gd name="connsiteX49" fmla="*/ 1293039 w 1311069"/>
              <a:gd name="connsiteY49" fmla="*/ 190607 h 698035"/>
              <a:gd name="connsiteX50" fmla="*/ 1280160 w 1311069"/>
              <a:gd name="connsiteY50" fmla="*/ 136516 h 698035"/>
              <a:gd name="connsiteX51" fmla="*/ 1256978 w 1311069"/>
              <a:gd name="connsiteY51" fmla="*/ 123637 h 698035"/>
              <a:gd name="connsiteX52" fmla="*/ 1246675 w 1311069"/>
              <a:gd name="connsiteY52" fmla="*/ 149395 h 698035"/>
              <a:gd name="connsiteX53" fmla="*/ 1241523 w 1311069"/>
              <a:gd name="connsiteY53" fmla="*/ 167425 h 698035"/>
              <a:gd name="connsiteX54" fmla="*/ 1200311 w 1311069"/>
              <a:gd name="connsiteY54" fmla="*/ 154547 h 698035"/>
              <a:gd name="connsiteX55" fmla="*/ 1161674 w 1311069"/>
              <a:gd name="connsiteY55" fmla="*/ 162274 h 698035"/>
              <a:gd name="connsiteX56" fmla="*/ 1138492 w 1311069"/>
              <a:gd name="connsiteY56" fmla="*/ 177729 h 698035"/>
              <a:gd name="connsiteX57" fmla="*/ 1128189 w 1311069"/>
              <a:gd name="connsiteY57" fmla="*/ 151971 h 698035"/>
              <a:gd name="connsiteX58" fmla="*/ 1110159 w 1311069"/>
              <a:gd name="connsiteY58" fmla="*/ 123637 h 698035"/>
              <a:gd name="connsiteX59" fmla="*/ 1130765 w 1311069"/>
              <a:gd name="connsiteY59" fmla="*/ 110758 h 698035"/>
              <a:gd name="connsiteX60" fmla="*/ 1159098 w 1311069"/>
              <a:gd name="connsiteY60" fmla="*/ 131365 h 698035"/>
              <a:gd name="connsiteX61" fmla="*/ 1179704 w 1311069"/>
              <a:gd name="connsiteY61" fmla="*/ 121061 h 698035"/>
              <a:gd name="connsiteX62" fmla="*/ 1195159 w 1311069"/>
              <a:gd name="connsiteY62" fmla="*/ 118486 h 698035"/>
              <a:gd name="connsiteX63" fmla="*/ 1220917 w 1311069"/>
              <a:gd name="connsiteY63" fmla="*/ 95304 h 698035"/>
              <a:gd name="connsiteX64" fmla="*/ 1233796 w 1311069"/>
              <a:gd name="connsiteY64" fmla="*/ 95304 h 698035"/>
              <a:gd name="connsiteX65" fmla="*/ 1231220 w 1311069"/>
              <a:gd name="connsiteY65" fmla="*/ 74698 h 698035"/>
              <a:gd name="connsiteX66" fmla="*/ 1215765 w 1311069"/>
              <a:gd name="connsiteY66" fmla="*/ 28334 h 698035"/>
              <a:gd name="connsiteX67" fmla="*/ 1223493 w 1311069"/>
              <a:gd name="connsiteY67" fmla="*/ 25758 h 698035"/>
              <a:gd name="connsiteX68" fmla="*/ 1303342 w 1311069"/>
              <a:gd name="connsiteY68" fmla="*/ 121061 h 698035"/>
              <a:gd name="connsiteX69" fmla="*/ 1311069 w 1311069"/>
              <a:gd name="connsiteY69" fmla="*/ 115910 h 698035"/>
              <a:gd name="connsiteX70" fmla="*/ 1210614 w 1311069"/>
              <a:gd name="connsiteY70" fmla="*/ 0 h 698035"/>
              <a:gd name="connsiteX71" fmla="*/ 1156523 w 1311069"/>
              <a:gd name="connsiteY71" fmla="*/ 33485 h 698035"/>
              <a:gd name="connsiteX72" fmla="*/ 360608 w 1311069"/>
              <a:gd name="connsiteY72" fmla="*/ 279360 h 698035"/>
              <a:gd name="connsiteX0" fmla="*/ 360608 w 1311069"/>
              <a:gd name="connsiteY0" fmla="*/ 279360 h 698035"/>
              <a:gd name="connsiteX1" fmla="*/ 360608 w 1311069"/>
              <a:gd name="connsiteY1" fmla="*/ 355457 h 698035"/>
              <a:gd name="connsiteX2" fmla="*/ 324547 w 1311069"/>
              <a:gd name="connsiteY2" fmla="*/ 381215 h 698035"/>
              <a:gd name="connsiteX3" fmla="*/ 285911 w 1311069"/>
              <a:gd name="connsiteY3" fmla="*/ 381215 h 698035"/>
              <a:gd name="connsiteX4" fmla="*/ 257577 w 1311069"/>
              <a:gd name="connsiteY4" fmla="*/ 435306 h 698035"/>
              <a:gd name="connsiteX5" fmla="*/ 198334 w 1311069"/>
              <a:gd name="connsiteY5" fmla="*/ 435306 h 698035"/>
              <a:gd name="connsiteX6" fmla="*/ 182880 w 1311069"/>
              <a:gd name="connsiteY6" fmla="*/ 489397 h 698035"/>
              <a:gd name="connsiteX7" fmla="*/ 154546 w 1311069"/>
              <a:gd name="connsiteY7" fmla="*/ 515155 h 698035"/>
              <a:gd name="connsiteX8" fmla="*/ 103031 w 1311069"/>
              <a:gd name="connsiteY8" fmla="*/ 543489 h 698035"/>
              <a:gd name="connsiteX9" fmla="*/ 43788 w 1311069"/>
              <a:gd name="connsiteY9" fmla="*/ 592428 h 698035"/>
              <a:gd name="connsiteX10" fmla="*/ 30909 w 1311069"/>
              <a:gd name="connsiteY10" fmla="*/ 638792 h 698035"/>
              <a:gd name="connsiteX11" fmla="*/ 0 w 1311069"/>
              <a:gd name="connsiteY11" fmla="*/ 664550 h 698035"/>
              <a:gd name="connsiteX12" fmla="*/ 15454 w 1311069"/>
              <a:gd name="connsiteY12" fmla="*/ 698035 h 698035"/>
              <a:gd name="connsiteX13" fmla="*/ 185455 w 1311069"/>
              <a:gd name="connsiteY13" fmla="*/ 664550 h 698035"/>
              <a:gd name="connsiteX14" fmla="*/ 370911 w 1311069"/>
              <a:gd name="connsiteY14" fmla="*/ 569246 h 698035"/>
              <a:gd name="connsiteX15" fmla="*/ 504852 w 1311069"/>
              <a:gd name="connsiteY15" fmla="*/ 558943 h 698035"/>
              <a:gd name="connsiteX16" fmla="*/ 589852 w 1311069"/>
              <a:gd name="connsiteY16" fmla="*/ 600156 h 698035"/>
              <a:gd name="connsiteX17" fmla="*/ 749550 w 1311069"/>
              <a:gd name="connsiteY17" fmla="*/ 546064 h 698035"/>
              <a:gd name="connsiteX18" fmla="*/ 945309 w 1311069"/>
              <a:gd name="connsiteY18" fmla="*/ 677429 h 698035"/>
              <a:gd name="connsiteX19" fmla="*/ 976218 w 1311069"/>
              <a:gd name="connsiteY19" fmla="*/ 651671 h 698035"/>
              <a:gd name="connsiteX20" fmla="*/ 1009703 w 1311069"/>
              <a:gd name="connsiteY20" fmla="*/ 631065 h 698035"/>
              <a:gd name="connsiteX21" fmla="*/ 1050916 w 1311069"/>
              <a:gd name="connsiteY21" fmla="*/ 582125 h 698035"/>
              <a:gd name="connsiteX22" fmla="*/ 1071522 w 1311069"/>
              <a:gd name="connsiteY22" fmla="*/ 530610 h 698035"/>
              <a:gd name="connsiteX23" fmla="*/ 1115310 w 1311069"/>
              <a:gd name="connsiteY23" fmla="*/ 463640 h 698035"/>
              <a:gd name="connsiteX24" fmla="*/ 1151371 w 1311069"/>
              <a:gd name="connsiteY24" fmla="*/ 422427 h 698035"/>
              <a:gd name="connsiteX25" fmla="*/ 1190008 w 1311069"/>
              <a:gd name="connsiteY25" fmla="*/ 412124 h 698035"/>
              <a:gd name="connsiteX26" fmla="*/ 1231220 w 1311069"/>
              <a:gd name="connsiteY26" fmla="*/ 381215 h 698035"/>
              <a:gd name="connsiteX27" fmla="*/ 1238947 w 1311069"/>
              <a:gd name="connsiteY27" fmla="*/ 340002 h 698035"/>
              <a:gd name="connsiteX28" fmla="*/ 1223493 w 1311069"/>
              <a:gd name="connsiteY28" fmla="*/ 337427 h 698035"/>
              <a:gd name="connsiteX29" fmla="*/ 1197735 w 1311069"/>
              <a:gd name="connsiteY29" fmla="*/ 352881 h 698035"/>
              <a:gd name="connsiteX30" fmla="*/ 1184856 w 1311069"/>
              <a:gd name="connsiteY30" fmla="*/ 370912 h 698035"/>
              <a:gd name="connsiteX31" fmla="*/ 1159098 w 1311069"/>
              <a:gd name="connsiteY31" fmla="*/ 378639 h 698035"/>
              <a:gd name="connsiteX32" fmla="*/ 1138492 w 1311069"/>
              <a:gd name="connsiteY32" fmla="*/ 370912 h 698035"/>
              <a:gd name="connsiteX33" fmla="*/ 1133341 w 1311069"/>
              <a:gd name="connsiteY33" fmla="*/ 358033 h 698035"/>
              <a:gd name="connsiteX34" fmla="*/ 1146219 w 1311069"/>
              <a:gd name="connsiteY34" fmla="*/ 350305 h 698035"/>
              <a:gd name="connsiteX35" fmla="*/ 1164250 w 1311069"/>
              <a:gd name="connsiteY35" fmla="*/ 352881 h 698035"/>
              <a:gd name="connsiteX36" fmla="*/ 1177129 w 1311069"/>
              <a:gd name="connsiteY36" fmla="*/ 352881 h 698035"/>
              <a:gd name="connsiteX37" fmla="*/ 1184856 w 1311069"/>
              <a:gd name="connsiteY37" fmla="*/ 332275 h 698035"/>
              <a:gd name="connsiteX38" fmla="*/ 1187432 w 1311069"/>
              <a:gd name="connsiteY38" fmla="*/ 306517 h 698035"/>
              <a:gd name="connsiteX39" fmla="*/ 1169401 w 1311069"/>
              <a:gd name="connsiteY39" fmla="*/ 303941 h 698035"/>
              <a:gd name="connsiteX40" fmla="*/ 1138492 w 1311069"/>
              <a:gd name="connsiteY40" fmla="*/ 301366 h 698035"/>
              <a:gd name="connsiteX41" fmla="*/ 1123037 w 1311069"/>
              <a:gd name="connsiteY41" fmla="*/ 293638 h 698035"/>
              <a:gd name="connsiteX42" fmla="*/ 1135916 w 1311069"/>
              <a:gd name="connsiteY42" fmla="*/ 273032 h 698035"/>
              <a:gd name="connsiteX43" fmla="*/ 1156523 w 1311069"/>
              <a:gd name="connsiteY43" fmla="*/ 273032 h 698035"/>
              <a:gd name="connsiteX44" fmla="*/ 1171977 w 1311069"/>
              <a:gd name="connsiteY44" fmla="*/ 260153 h 698035"/>
              <a:gd name="connsiteX45" fmla="*/ 1195159 w 1311069"/>
              <a:gd name="connsiteY45" fmla="*/ 244699 h 698035"/>
              <a:gd name="connsiteX46" fmla="*/ 1220917 w 1311069"/>
              <a:gd name="connsiteY46" fmla="*/ 262729 h 698035"/>
              <a:gd name="connsiteX47" fmla="*/ 1251826 w 1311069"/>
              <a:gd name="connsiteY47" fmla="*/ 252426 h 698035"/>
              <a:gd name="connsiteX48" fmla="*/ 1269857 w 1311069"/>
              <a:gd name="connsiteY48" fmla="*/ 226668 h 698035"/>
              <a:gd name="connsiteX49" fmla="*/ 1293039 w 1311069"/>
              <a:gd name="connsiteY49" fmla="*/ 190607 h 698035"/>
              <a:gd name="connsiteX50" fmla="*/ 1280160 w 1311069"/>
              <a:gd name="connsiteY50" fmla="*/ 136516 h 698035"/>
              <a:gd name="connsiteX51" fmla="*/ 1256978 w 1311069"/>
              <a:gd name="connsiteY51" fmla="*/ 123637 h 698035"/>
              <a:gd name="connsiteX52" fmla="*/ 1246675 w 1311069"/>
              <a:gd name="connsiteY52" fmla="*/ 149395 h 698035"/>
              <a:gd name="connsiteX53" fmla="*/ 1241523 w 1311069"/>
              <a:gd name="connsiteY53" fmla="*/ 167425 h 698035"/>
              <a:gd name="connsiteX54" fmla="*/ 1200311 w 1311069"/>
              <a:gd name="connsiteY54" fmla="*/ 154547 h 698035"/>
              <a:gd name="connsiteX55" fmla="*/ 1161674 w 1311069"/>
              <a:gd name="connsiteY55" fmla="*/ 162274 h 698035"/>
              <a:gd name="connsiteX56" fmla="*/ 1138492 w 1311069"/>
              <a:gd name="connsiteY56" fmla="*/ 177729 h 698035"/>
              <a:gd name="connsiteX57" fmla="*/ 1128189 w 1311069"/>
              <a:gd name="connsiteY57" fmla="*/ 151971 h 698035"/>
              <a:gd name="connsiteX58" fmla="*/ 1110159 w 1311069"/>
              <a:gd name="connsiteY58" fmla="*/ 123637 h 698035"/>
              <a:gd name="connsiteX59" fmla="*/ 1130765 w 1311069"/>
              <a:gd name="connsiteY59" fmla="*/ 110758 h 698035"/>
              <a:gd name="connsiteX60" fmla="*/ 1159098 w 1311069"/>
              <a:gd name="connsiteY60" fmla="*/ 131365 h 698035"/>
              <a:gd name="connsiteX61" fmla="*/ 1179704 w 1311069"/>
              <a:gd name="connsiteY61" fmla="*/ 121061 h 698035"/>
              <a:gd name="connsiteX62" fmla="*/ 1195159 w 1311069"/>
              <a:gd name="connsiteY62" fmla="*/ 118486 h 698035"/>
              <a:gd name="connsiteX63" fmla="*/ 1220917 w 1311069"/>
              <a:gd name="connsiteY63" fmla="*/ 95304 h 698035"/>
              <a:gd name="connsiteX64" fmla="*/ 1233796 w 1311069"/>
              <a:gd name="connsiteY64" fmla="*/ 95304 h 698035"/>
              <a:gd name="connsiteX65" fmla="*/ 1231220 w 1311069"/>
              <a:gd name="connsiteY65" fmla="*/ 74698 h 698035"/>
              <a:gd name="connsiteX66" fmla="*/ 1215765 w 1311069"/>
              <a:gd name="connsiteY66" fmla="*/ 28334 h 698035"/>
              <a:gd name="connsiteX67" fmla="*/ 1223493 w 1311069"/>
              <a:gd name="connsiteY67" fmla="*/ 25758 h 698035"/>
              <a:gd name="connsiteX68" fmla="*/ 1303342 w 1311069"/>
              <a:gd name="connsiteY68" fmla="*/ 121061 h 698035"/>
              <a:gd name="connsiteX69" fmla="*/ 1311069 w 1311069"/>
              <a:gd name="connsiteY69" fmla="*/ 115910 h 698035"/>
              <a:gd name="connsiteX70" fmla="*/ 1210614 w 1311069"/>
              <a:gd name="connsiteY70" fmla="*/ 0 h 698035"/>
              <a:gd name="connsiteX71" fmla="*/ 1151761 w 1311069"/>
              <a:gd name="connsiteY71" fmla="*/ 26346 h 698035"/>
              <a:gd name="connsiteX72" fmla="*/ 360608 w 1311069"/>
              <a:gd name="connsiteY72" fmla="*/ 279360 h 698035"/>
              <a:gd name="connsiteX0" fmla="*/ 360608 w 1311069"/>
              <a:gd name="connsiteY0" fmla="*/ 279360 h 698035"/>
              <a:gd name="connsiteX1" fmla="*/ 360608 w 1311069"/>
              <a:gd name="connsiteY1" fmla="*/ 355457 h 698035"/>
              <a:gd name="connsiteX2" fmla="*/ 324547 w 1311069"/>
              <a:gd name="connsiteY2" fmla="*/ 381215 h 698035"/>
              <a:gd name="connsiteX3" fmla="*/ 285911 w 1311069"/>
              <a:gd name="connsiteY3" fmla="*/ 381215 h 698035"/>
              <a:gd name="connsiteX4" fmla="*/ 257577 w 1311069"/>
              <a:gd name="connsiteY4" fmla="*/ 435306 h 698035"/>
              <a:gd name="connsiteX5" fmla="*/ 198334 w 1311069"/>
              <a:gd name="connsiteY5" fmla="*/ 435306 h 698035"/>
              <a:gd name="connsiteX6" fmla="*/ 182880 w 1311069"/>
              <a:gd name="connsiteY6" fmla="*/ 489397 h 698035"/>
              <a:gd name="connsiteX7" fmla="*/ 154546 w 1311069"/>
              <a:gd name="connsiteY7" fmla="*/ 515155 h 698035"/>
              <a:gd name="connsiteX8" fmla="*/ 103031 w 1311069"/>
              <a:gd name="connsiteY8" fmla="*/ 543489 h 698035"/>
              <a:gd name="connsiteX9" fmla="*/ 43788 w 1311069"/>
              <a:gd name="connsiteY9" fmla="*/ 592428 h 698035"/>
              <a:gd name="connsiteX10" fmla="*/ 30909 w 1311069"/>
              <a:gd name="connsiteY10" fmla="*/ 638792 h 698035"/>
              <a:gd name="connsiteX11" fmla="*/ 0 w 1311069"/>
              <a:gd name="connsiteY11" fmla="*/ 664550 h 698035"/>
              <a:gd name="connsiteX12" fmla="*/ 15454 w 1311069"/>
              <a:gd name="connsiteY12" fmla="*/ 698035 h 698035"/>
              <a:gd name="connsiteX13" fmla="*/ 185455 w 1311069"/>
              <a:gd name="connsiteY13" fmla="*/ 664550 h 698035"/>
              <a:gd name="connsiteX14" fmla="*/ 370911 w 1311069"/>
              <a:gd name="connsiteY14" fmla="*/ 569246 h 698035"/>
              <a:gd name="connsiteX15" fmla="*/ 504852 w 1311069"/>
              <a:gd name="connsiteY15" fmla="*/ 558943 h 698035"/>
              <a:gd name="connsiteX16" fmla="*/ 589852 w 1311069"/>
              <a:gd name="connsiteY16" fmla="*/ 600156 h 698035"/>
              <a:gd name="connsiteX17" fmla="*/ 749550 w 1311069"/>
              <a:gd name="connsiteY17" fmla="*/ 546064 h 698035"/>
              <a:gd name="connsiteX18" fmla="*/ 945309 w 1311069"/>
              <a:gd name="connsiteY18" fmla="*/ 677429 h 698035"/>
              <a:gd name="connsiteX19" fmla="*/ 976218 w 1311069"/>
              <a:gd name="connsiteY19" fmla="*/ 651671 h 698035"/>
              <a:gd name="connsiteX20" fmla="*/ 1009703 w 1311069"/>
              <a:gd name="connsiteY20" fmla="*/ 631065 h 698035"/>
              <a:gd name="connsiteX21" fmla="*/ 1050916 w 1311069"/>
              <a:gd name="connsiteY21" fmla="*/ 582125 h 698035"/>
              <a:gd name="connsiteX22" fmla="*/ 1071522 w 1311069"/>
              <a:gd name="connsiteY22" fmla="*/ 530610 h 698035"/>
              <a:gd name="connsiteX23" fmla="*/ 1115310 w 1311069"/>
              <a:gd name="connsiteY23" fmla="*/ 463640 h 698035"/>
              <a:gd name="connsiteX24" fmla="*/ 1151371 w 1311069"/>
              <a:gd name="connsiteY24" fmla="*/ 422427 h 698035"/>
              <a:gd name="connsiteX25" fmla="*/ 1190008 w 1311069"/>
              <a:gd name="connsiteY25" fmla="*/ 412124 h 698035"/>
              <a:gd name="connsiteX26" fmla="*/ 1231220 w 1311069"/>
              <a:gd name="connsiteY26" fmla="*/ 381215 h 698035"/>
              <a:gd name="connsiteX27" fmla="*/ 1238947 w 1311069"/>
              <a:gd name="connsiteY27" fmla="*/ 340002 h 698035"/>
              <a:gd name="connsiteX28" fmla="*/ 1223493 w 1311069"/>
              <a:gd name="connsiteY28" fmla="*/ 337427 h 698035"/>
              <a:gd name="connsiteX29" fmla="*/ 1197735 w 1311069"/>
              <a:gd name="connsiteY29" fmla="*/ 352881 h 698035"/>
              <a:gd name="connsiteX30" fmla="*/ 1184856 w 1311069"/>
              <a:gd name="connsiteY30" fmla="*/ 370912 h 698035"/>
              <a:gd name="connsiteX31" fmla="*/ 1159098 w 1311069"/>
              <a:gd name="connsiteY31" fmla="*/ 378639 h 698035"/>
              <a:gd name="connsiteX32" fmla="*/ 1138492 w 1311069"/>
              <a:gd name="connsiteY32" fmla="*/ 370912 h 698035"/>
              <a:gd name="connsiteX33" fmla="*/ 1133341 w 1311069"/>
              <a:gd name="connsiteY33" fmla="*/ 358033 h 698035"/>
              <a:gd name="connsiteX34" fmla="*/ 1146219 w 1311069"/>
              <a:gd name="connsiteY34" fmla="*/ 350305 h 698035"/>
              <a:gd name="connsiteX35" fmla="*/ 1164250 w 1311069"/>
              <a:gd name="connsiteY35" fmla="*/ 352881 h 698035"/>
              <a:gd name="connsiteX36" fmla="*/ 1177129 w 1311069"/>
              <a:gd name="connsiteY36" fmla="*/ 352881 h 698035"/>
              <a:gd name="connsiteX37" fmla="*/ 1184856 w 1311069"/>
              <a:gd name="connsiteY37" fmla="*/ 332275 h 698035"/>
              <a:gd name="connsiteX38" fmla="*/ 1187432 w 1311069"/>
              <a:gd name="connsiteY38" fmla="*/ 306517 h 698035"/>
              <a:gd name="connsiteX39" fmla="*/ 1169401 w 1311069"/>
              <a:gd name="connsiteY39" fmla="*/ 303941 h 698035"/>
              <a:gd name="connsiteX40" fmla="*/ 1138492 w 1311069"/>
              <a:gd name="connsiteY40" fmla="*/ 301366 h 698035"/>
              <a:gd name="connsiteX41" fmla="*/ 1123037 w 1311069"/>
              <a:gd name="connsiteY41" fmla="*/ 293638 h 698035"/>
              <a:gd name="connsiteX42" fmla="*/ 1135916 w 1311069"/>
              <a:gd name="connsiteY42" fmla="*/ 273032 h 698035"/>
              <a:gd name="connsiteX43" fmla="*/ 1156523 w 1311069"/>
              <a:gd name="connsiteY43" fmla="*/ 273032 h 698035"/>
              <a:gd name="connsiteX44" fmla="*/ 1171977 w 1311069"/>
              <a:gd name="connsiteY44" fmla="*/ 260153 h 698035"/>
              <a:gd name="connsiteX45" fmla="*/ 1195159 w 1311069"/>
              <a:gd name="connsiteY45" fmla="*/ 244699 h 698035"/>
              <a:gd name="connsiteX46" fmla="*/ 1220917 w 1311069"/>
              <a:gd name="connsiteY46" fmla="*/ 262729 h 698035"/>
              <a:gd name="connsiteX47" fmla="*/ 1251826 w 1311069"/>
              <a:gd name="connsiteY47" fmla="*/ 252426 h 698035"/>
              <a:gd name="connsiteX48" fmla="*/ 1269857 w 1311069"/>
              <a:gd name="connsiteY48" fmla="*/ 226668 h 698035"/>
              <a:gd name="connsiteX49" fmla="*/ 1293039 w 1311069"/>
              <a:gd name="connsiteY49" fmla="*/ 190607 h 698035"/>
              <a:gd name="connsiteX50" fmla="*/ 1280160 w 1311069"/>
              <a:gd name="connsiteY50" fmla="*/ 136516 h 698035"/>
              <a:gd name="connsiteX51" fmla="*/ 1256978 w 1311069"/>
              <a:gd name="connsiteY51" fmla="*/ 123637 h 698035"/>
              <a:gd name="connsiteX52" fmla="*/ 1246675 w 1311069"/>
              <a:gd name="connsiteY52" fmla="*/ 149395 h 698035"/>
              <a:gd name="connsiteX53" fmla="*/ 1241523 w 1311069"/>
              <a:gd name="connsiteY53" fmla="*/ 167425 h 698035"/>
              <a:gd name="connsiteX54" fmla="*/ 1200311 w 1311069"/>
              <a:gd name="connsiteY54" fmla="*/ 154547 h 698035"/>
              <a:gd name="connsiteX55" fmla="*/ 1161674 w 1311069"/>
              <a:gd name="connsiteY55" fmla="*/ 162274 h 698035"/>
              <a:gd name="connsiteX56" fmla="*/ 1138492 w 1311069"/>
              <a:gd name="connsiteY56" fmla="*/ 177729 h 698035"/>
              <a:gd name="connsiteX57" fmla="*/ 1128189 w 1311069"/>
              <a:gd name="connsiteY57" fmla="*/ 151971 h 698035"/>
              <a:gd name="connsiteX58" fmla="*/ 1110159 w 1311069"/>
              <a:gd name="connsiteY58" fmla="*/ 123637 h 698035"/>
              <a:gd name="connsiteX59" fmla="*/ 1130765 w 1311069"/>
              <a:gd name="connsiteY59" fmla="*/ 110758 h 698035"/>
              <a:gd name="connsiteX60" fmla="*/ 1159098 w 1311069"/>
              <a:gd name="connsiteY60" fmla="*/ 131365 h 698035"/>
              <a:gd name="connsiteX61" fmla="*/ 1179704 w 1311069"/>
              <a:gd name="connsiteY61" fmla="*/ 121061 h 698035"/>
              <a:gd name="connsiteX62" fmla="*/ 1195159 w 1311069"/>
              <a:gd name="connsiteY62" fmla="*/ 118486 h 698035"/>
              <a:gd name="connsiteX63" fmla="*/ 1220917 w 1311069"/>
              <a:gd name="connsiteY63" fmla="*/ 95304 h 698035"/>
              <a:gd name="connsiteX64" fmla="*/ 1233796 w 1311069"/>
              <a:gd name="connsiteY64" fmla="*/ 95304 h 698035"/>
              <a:gd name="connsiteX65" fmla="*/ 1231220 w 1311069"/>
              <a:gd name="connsiteY65" fmla="*/ 74698 h 698035"/>
              <a:gd name="connsiteX66" fmla="*/ 1215765 w 1311069"/>
              <a:gd name="connsiteY66" fmla="*/ 28334 h 698035"/>
              <a:gd name="connsiteX67" fmla="*/ 1223493 w 1311069"/>
              <a:gd name="connsiteY67" fmla="*/ 25758 h 698035"/>
              <a:gd name="connsiteX68" fmla="*/ 1303342 w 1311069"/>
              <a:gd name="connsiteY68" fmla="*/ 121061 h 698035"/>
              <a:gd name="connsiteX69" fmla="*/ 1311069 w 1311069"/>
              <a:gd name="connsiteY69" fmla="*/ 115910 h 698035"/>
              <a:gd name="connsiteX70" fmla="*/ 1210614 w 1311069"/>
              <a:gd name="connsiteY70" fmla="*/ 0 h 698035"/>
              <a:gd name="connsiteX71" fmla="*/ 935101 w 1311069"/>
              <a:gd name="connsiteY71" fmla="*/ 88218 h 698035"/>
              <a:gd name="connsiteX72" fmla="*/ 360608 w 1311069"/>
              <a:gd name="connsiteY72" fmla="*/ 279360 h 698035"/>
              <a:gd name="connsiteX0" fmla="*/ 372512 w 1322973"/>
              <a:gd name="connsiteY0" fmla="*/ 279360 h 698035"/>
              <a:gd name="connsiteX1" fmla="*/ 372512 w 1322973"/>
              <a:gd name="connsiteY1" fmla="*/ 355457 h 698035"/>
              <a:gd name="connsiteX2" fmla="*/ 336451 w 1322973"/>
              <a:gd name="connsiteY2" fmla="*/ 381215 h 698035"/>
              <a:gd name="connsiteX3" fmla="*/ 297815 w 1322973"/>
              <a:gd name="connsiteY3" fmla="*/ 381215 h 698035"/>
              <a:gd name="connsiteX4" fmla="*/ 269481 w 1322973"/>
              <a:gd name="connsiteY4" fmla="*/ 435306 h 698035"/>
              <a:gd name="connsiteX5" fmla="*/ 210238 w 1322973"/>
              <a:gd name="connsiteY5" fmla="*/ 435306 h 698035"/>
              <a:gd name="connsiteX6" fmla="*/ 194784 w 1322973"/>
              <a:gd name="connsiteY6" fmla="*/ 489397 h 698035"/>
              <a:gd name="connsiteX7" fmla="*/ 166450 w 1322973"/>
              <a:gd name="connsiteY7" fmla="*/ 515155 h 698035"/>
              <a:gd name="connsiteX8" fmla="*/ 114935 w 1322973"/>
              <a:gd name="connsiteY8" fmla="*/ 543489 h 698035"/>
              <a:gd name="connsiteX9" fmla="*/ 55692 w 1322973"/>
              <a:gd name="connsiteY9" fmla="*/ 592428 h 698035"/>
              <a:gd name="connsiteX10" fmla="*/ 42813 w 1322973"/>
              <a:gd name="connsiteY10" fmla="*/ 638792 h 698035"/>
              <a:gd name="connsiteX11" fmla="*/ 0 w 1322973"/>
              <a:gd name="connsiteY11" fmla="*/ 664550 h 698035"/>
              <a:gd name="connsiteX12" fmla="*/ 27358 w 1322973"/>
              <a:gd name="connsiteY12" fmla="*/ 698035 h 698035"/>
              <a:gd name="connsiteX13" fmla="*/ 197359 w 1322973"/>
              <a:gd name="connsiteY13" fmla="*/ 664550 h 698035"/>
              <a:gd name="connsiteX14" fmla="*/ 382815 w 1322973"/>
              <a:gd name="connsiteY14" fmla="*/ 569246 h 698035"/>
              <a:gd name="connsiteX15" fmla="*/ 516756 w 1322973"/>
              <a:gd name="connsiteY15" fmla="*/ 558943 h 698035"/>
              <a:gd name="connsiteX16" fmla="*/ 601756 w 1322973"/>
              <a:gd name="connsiteY16" fmla="*/ 600156 h 698035"/>
              <a:gd name="connsiteX17" fmla="*/ 761454 w 1322973"/>
              <a:gd name="connsiteY17" fmla="*/ 546064 h 698035"/>
              <a:gd name="connsiteX18" fmla="*/ 957213 w 1322973"/>
              <a:gd name="connsiteY18" fmla="*/ 677429 h 698035"/>
              <a:gd name="connsiteX19" fmla="*/ 988122 w 1322973"/>
              <a:gd name="connsiteY19" fmla="*/ 651671 h 698035"/>
              <a:gd name="connsiteX20" fmla="*/ 1021607 w 1322973"/>
              <a:gd name="connsiteY20" fmla="*/ 631065 h 698035"/>
              <a:gd name="connsiteX21" fmla="*/ 1062820 w 1322973"/>
              <a:gd name="connsiteY21" fmla="*/ 582125 h 698035"/>
              <a:gd name="connsiteX22" fmla="*/ 1083426 w 1322973"/>
              <a:gd name="connsiteY22" fmla="*/ 530610 h 698035"/>
              <a:gd name="connsiteX23" fmla="*/ 1127214 w 1322973"/>
              <a:gd name="connsiteY23" fmla="*/ 463640 h 698035"/>
              <a:gd name="connsiteX24" fmla="*/ 1163275 w 1322973"/>
              <a:gd name="connsiteY24" fmla="*/ 422427 h 698035"/>
              <a:gd name="connsiteX25" fmla="*/ 1201912 w 1322973"/>
              <a:gd name="connsiteY25" fmla="*/ 412124 h 698035"/>
              <a:gd name="connsiteX26" fmla="*/ 1243124 w 1322973"/>
              <a:gd name="connsiteY26" fmla="*/ 381215 h 698035"/>
              <a:gd name="connsiteX27" fmla="*/ 1250851 w 1322973"/>
              <a:gd name="connsiteY27" fmla="*/ 340002 h 698035"/>
              <a:gd name="connsiteX28" fmla="*/ 1235397 w 1322973"/>
              <a:gd name="connsiteY28" fmla="*/ 337427 h 698035"/>
              <a:gd name="connsiteX29" fmla="*/ 1209639 w 1322973"/>
              <a:gd name="connsiteY29" fmla="*/ 352881 h 698035"/>
              <a:gd name="connsiteX30" fmla="*/ 1196760 w 1322973"/>
              <a:gd name="connsiteY30" fmla="*/ 370912 h 698035"/>
              <a:gd name="connsiteX31" fmla="*/ 1171002 w 1322973"/>
              <a:gd name="connsiteY31" fmla="*/ 378639 h 698035"/>
              <a:gd name="connsiteX32" fmla="*/ 1150396 w 1322973"/>
              <a:gd name="connsiteY32" fmla="*/ 370912 h 698035"/>
              <a:gd name="connsiteX33" fmla="*/ 1145245 w 1322973"/>
              <a:gd name="connsiteY33" fmla="*/ 358033 h 698035"/>
              <a:gd name="connsiteX34" fmla="*/ 1158123 w 1322973"/>
              <a:gd name="connsiteY34" fmla="*/ 350305 h 698035"/>
              <a:gd name="connsiteX35" fmla="*/ 1176154 w 1322973"/>
              <a:gd name="connsiteY35" fmla="*/ 352881 h 698035"/>
              <a:gd name="connsiteX36" fmla="*/ 1189033 w 1322973"/>
              <a:gd name="connsiteY36" fmla="*/ 352881 h 698035"/>
              <a:gd name="connsiteX37" fmla="*/ 1196760 w 1322973"/>
              <a:gd name="connsiteY37" fmla="*/ 332275 h 698035"/>
              <a:gd name="connsiteX38" fmla="*/ 1199336 w 1322973"/>
              <a:gd name="connsiteY38" fmla="*/ 306517 h 698035"/>
              <a:gd name="connsiteX39" fmla="*/ 1181305 w 1322973"/>
              <a:gd name="connsiteY39" fmla="*/ 303941 h 698035"/>
              <a:gd name="connsiteX40" fmla="*/ 1150396 w 1322973"/>
              <a:gd name="connsiteY40" fmla="*/ 301366 h 698035"/>
              <a:gd name="connsiteX41" fmla="*/ 1134941 w 1322973"/>
              <a:gd name="connsiteY41" fmla="*/ 293638 h 698035"/>
              <a:gd name="connsiteX42" fmla="*/ 1147820 w 1322973"/>
              <a:gd name="connsiteY42" fmla="*/ 273032 h 698035"/>
              <a:gd name="connsiteX43" fmla="*/ 1168427 w 1322973"/>
              <a:gd name="connsiteY43" fmla="*/ 273032 h 698035"/>
              <a:gd name="connsiteX44" fmla="*/ 1183881 w 1322973"/>
              <a:gd name="connsiteY44" fmla="*/ 260153 h 698035"/>
              <a:gd name="connsiteX45" fmla="*/ 1207063 w 1322973"/>
              <a:gd name="connsiteY45" fmla="*/ 244699 h 698035"/>
              <a:gd name="connsiteX46" fmla="*/ 1232821 w 1322973"/>
              <a:gd name="connsiteY46" fmla="*/ 262729 h 698035"/>
              <a:gd name="connsiteX47" fmla="*/ 1263730 w 1322973"/>
              <a:gd name="connsiteY47" fmla="*/ 252426 h 698035"/>
              <a:gd name="connsiteX48" fmla="*/ 1281761 w 1322973"/>
              <a:gd name="connsiteY48" fmla="*/ 226668 h 698035"/>
              <a:gd name="connsiteX49" fmla="*/ 1304943 w 1322973"/>
              <a:gd name="connsiteY49" fmla="*/ 190607 h 698035"/>
              <a:gd name="connsiteX50" fmla="*/ 1292064 w 1322973"/>
              <a:gd name="connsiteY50" fmla="*/ 136516 h 698035"/>
              <a:gd name="connsiteX51" fmla="*/ 1268882 w 1322973"/>
              <a:gd name="connsiteY51" fmla="*/ 123637 h 698035"/>
              <a:gd name="connsiteX52" fmla="*/ 1258579 w 1322973"/>
              <a:gd name="connsiteY52" fmla="*/ 149395 h 698035"/>
              <a:gd name="connsiteX53" fmla="*/ 1253427 w 1322973"/>
              <a:gd name="connsiteY53" fmla="*/ 167425 h 698035"/>
              <a:gd name="connsiteX54" fmla="*/ 1212215 w 1322973"/>
              <a:gd name="connsiteY54" fmla="*/ 154547 h 698035"/>
              <a:gd name="connsiteX55" fmla="*/ 1173578 w 1322973"/>
              <a:gd name="connsiteY55" fmla="*/ 162274 h 698035"/>
              <a:gd name="connsiteX56" fmla="*/ 1150396 w 1322973"/>
              <a:gd name="connsiteY56" fmla="*/ 177729 h 698035"/>
              <a:gd name="connsiteX57" fmla="*/ 1140093 w 1322973"/>
              <a:gd name="connsiteY57" fmla="*/ 151971 h 698035"/>
              <a:gd name="connsiteX58" fmla="*/ 1122063 w 1322973"/>
              <a:gd name="connsiteY58" fmla="*/ 123637 h 698035"/>
              <a:gd name="connsiteX59" fmla="*/ 1142669 w 1322973"/>
              <a:gd name="connsiteY59" fmla="*/ 110758 h 698035"/>
              <a:gd name="connsiteX60" fmla="*/ 1171002 w 1322973"/>
              <a:gd name="connsiteY60" fmla="*/ 131365 h 698035"/>
              <a:gd name="connsiteX61" fmla="*/ 1191608 w 1322973"/>
              <a:gd name="connsiteY61" fmla="*/ 121061 h 698035"/>
              <a:gd name="connsiteX62" fmla="*/ 1207063 w 1322973"/>
              <a:gd name="connsiteY62" fmla="*/ 118486 h 698035"/>
              <a:gd name="connsiteX63" fmla="*/ 1232821 w 1322973"/>
              <a:gd name="connsiteY63" fmla="*/ 95304 h 698035"/>
              <a:gd name="connsiteX64" fmla="*/ 1245700 w 1322973"/>
              <a:gd name="connsiteY64" fmla="*/ 95304 h 698035"/>
              <a:gd name="connsiteX65" fmla="*/ 1243124 w 1322973"/>
              <a:gd name="connsiteY65" fmla="*/ 74698 h 698035"/>
              <a:gd name="connsiteX66" fmla="*/ 1227669 w 1322973"/>
              <a:gd name="connsiteY66" fmla="*/ 28334 h 698035"/>
              <a:gd name="connsiteX67" fmla="*/ 1235397 w 1322973"/>
              <a:gd name="connsiteY67" fmla="*/ 25758 h 698035"/>
              <a:gd name="connsiteX68" fmla="*/ 1315246 w 1322973"/>
              <a:gd name="connsiteY68" fmla="*/ 121061 h 698035"/>
              <a:gd name="connsiteX69" fmla="*/ 1322973 w 1322973"/>
              <a:gd name="connsiteY69" fmla="*/ 115910 h 698035"/>
              <a:gd name="connsiteX70" fmla="*/ 1222518 w 1322973"/>
              <a:gd name="connsiteY70" fmla="*/ 0 h 698035"/>
              <a:gd name="connsiteX71" fmla="*/ 947005 w 1322973"/>
              <a:gd name="connsiteY71" fmla="*/ 88218 h 698035"/>
              <a:gd name="connsiteX72" fmla="*/ 372512 w 1322973"/>
              <a:gd name="connsiteY72" fmla="*/ 279360 h 69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322973" h="698035">
                <a:moveTo>
                  <a:pt x="372512" y="279360"/>
                </a:moveTo>
                <a:lnTo>
                  <a:pt x="372512" y="355457"/>
                </a:lnTo>
                <a:lnTo>
                  <a:pt x="336451" y="381215"/>
                </a:lnTo>
                <a:lnTo>
                  <a:pt x="297815" y="381215"/>
                </a:lnTo>
                <a:lnTo>
                  <a:pt x="269481" y="435306"/>
                </a:lnTo>
                <a:lnTo>
                  <a:pt x="210238" y="435306"/>
                </a:lnTo>
                <a:lnTo>
                  <a:pt x="194784" y="489397"/>
                </a:lnTo>
                <a:lnTo>
                  <a:pt x="166450" y="515155"/>
                </a:lnTo>
                <a:lnTo>
                  <a:pt x="114935" y="543489"/>
                </a:lnTo>
                <a:lnTo>
                  <a:pt x="55692" y="592428"/>
                </a:lnTo>
                <a:lnTo>
                  <a:pt x="42813" y="638792"/>
                </a:lnTo>
                <a:lnTo>
                  <a:pt x="0" y="664550"/>
                </a:lnTo>
                <a:lnTo>
                  <a:pt x="27358" y="698035"/>
                </a:lnTo>
                <a:lnTo>
                  <a:pt x="197359" y="664550"/>
                </a:lnTo>
                <a:lnTo>
                  <a:pt x="382815" y="569246"/>
                </a:lnTo>
                <a:lnTo>
                  <a:pt x="516756" y="558943"/>
                </a:lnTo>
                <a:lnTo>
                  <a:pt x="601756" y="600156"/>
                </a:lnTo>
                <a:lnTo>
                  <a:pt x="761454" y="546064"/>
                </a:lnTo>
                <a:lnTo>
                  <a:pt x="957213" y="677429"/>
                </a:lnTo>
                <a:lnTo>
                  <a:pt x="988122" y="651671"/>
                </a:lnTo>
                <a:lnTo>
                  <a:pt x="1021607" y="631065"/>
                </a:lnTo>
                <a:lnTo>
                  <a:pt x="1062820" y="582125"/>
                </a:lnTo>
                <a:lnTo>
                  <a:pt x="1083426" y="530610"/>
                </a:lnTo>
                <a:lnTo>
                  <a:pt x="1127214" y="463640"/>
                </a:lnTo>
                <a:lnTo>
                  <a:pt x="1163275" y="422427"/>
                </a:lnTo>
                <a:lnTo>
                  <a:pt x="1201912" y="412124"/>
                </a:lnTo>
                <a:lnTo>
                  <a:pt x="1243124" y="381215"/>
                </a:lnTo>
                <a:lnTo>
                  <a:pt x="1250851" y="340002"/>
                </a:lnTo>
                <a:lnTo>
                  <a:pt x="1235397" y="337427"/>
                </a:lnTo>
                <a:lnTo>
                  <a:pt x="1209639" y="352881"/>
                </a:lnTo>
                <a:lnTo>
                  <a:pt x="1196760" y="370912"/>
                </a:lnTo>
                <a:lnTo>
                  <a:pt x="1171002" y="378639"/>
                </a:lnTo>
                <a:lnTo>
                  <a:pt x="1150396" y="370912"/>
                </a:lnTo>
                <a:lnTo>
                  <a:pt x="1145245" y="358033"/>
                </a:lnTo>
                <a:lnTo>
                  <a:pt x="1158123" y="350305"/>
                </a:lnTo>
                <a:lnTo>
                  <a:pt x="1176154" y="352881"/>
                </a:lnTo>
                <a:lnTo>
                  <a:pt x="1189033" y="352881"/>
                </a:lnTo>
                <a:lnTo>
                  <a:pt x="1196760" y="332275"/>
                </a:lnTo>
                <a:lnTo>
                  <a:pt x="1199336" y="306517"/>
                </a:lnTo>
                <a:lnTo>
                  <a:pt x="1181305" y="303941"/>
                </a:lnTo>
                <a:lnTo>
                  <a:pt x="1150396" y="301366"/>
                </a:lnTo>
                <a:lnTo>
                  <a:pt x="1134941" y="293638"/>
                </a:lnTo>
                <a:lnTo>
                  <a:pt x="1147820" y="273032"/>
                </a:lnTo>
                <a:lnTo>
                  <a:pt x="1168427" y="273032"/>
                </a:lnTo>
                <a:lnTo>
                  <a:pt x="1183881" y="260153"/>
                </a:lnTo>
                <a:lnTo>
                  <a:pt x="1207063" y="244699"/>
                </a:lnTo>
                <a:lnTo>
                  <a:pt x="1232821" y="262729"/>
                </a:lnTo>
                <a:lnTo>
                  <a:pt x="1263730" y="252426"/>
                </a:lnTo>
                <a:lnTo>
                  <a:pt x="1281761" y="226668"/>
                </a:lnTo>
                <a:lnTo>
                  <a:pt x="1304943" y="190607"/>
                </a:lnTo>
                <a:lnTo>
                  <a:pt x="1292064" y="136516"/>
                </a:lnTo>
                <a:lnTo>
                  <a:pt x="1268882" y="123637"/>
                </a:lnTo>
                <a:lnTo>
                  <a:pt x="1258579" y="149395"/>
                </a:lnTo>
                <a:lnTo>
                  <a:pt x="1253427" y="167425"/>
                </a:lnTo>
                <a:lnTo>
                  <a:pt x="1212215" y="154547"/>
                </a:lnTo>
                <a:lnTo>
                  <a:pt x="1173578" y="162274"/>
                </a:lnTo>
                <a:lnTo>
                  <a:pt x="1150396" y="177729"/>
                </a:lnTo>
                <a:lnTo>
                  <a:pt x="1140093" y="151971"/>
                </a:lnTo>
                <a:lnTo>
                  <a:pt x="1122063" y="123637"/>
                </a:lnTo>
                <a:lnTo>
                  <a:pt x="1142669" y="110758"/>
                </a:lnTo>
                <a:lnTo>
                  <a:pt x="1171002" y="131365"/>
                </a:lnTo>
                <a:lnTo>
                  <a:pt x="1191608" y="121061"/>
                </a:lnTo>
                <a:lnTo>
                  <a:pt x="1207063" y="118486"/>
                </a:lnTo>
                <a:lnTo>
                  <a:pt x="1232821" y="95304"/>
                </a:lnTo>
                <a:lnTo>
                  <a:pt x="1245700" y="95304"/>
                </a:lnTo>
                <a:lnTo>
                  <a:pt x="1243124" y="74698"/>
                </a:lnTo>
                <a:lnTo>
                  <a:pt x="1227669" y="28334"/>
                </a:lnTo>
                <a:lnTo>
                  <a:pt x="1235397" y="25758"/>
                </a:lnTo>
                <a:lnTo>
                  <a:pt x="1315246" y="121061"/>
                </a:lnTo>
                <a:lnTo>
                  <a:pt x="1322973" y="115910"/>
                </a:lnTo>
                <a:lnTo>
                  <a:pt x="1222518" y="0"/>
                </a:lnTo>
                <a:lnTo>
                  <a:pt x="947005" y="88218"/>
                </a:lnTo>
                <a:lnTo>
                  <a:pt x="372512" y="27936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8" name="Freeform 37"/>
          <p:cNvSpPr/>
          <p:nvPr/>
        </p:nvSpPr>
        <p:spPr>
          <a:xfrm>
            <a:off x="8013700" y="1052513"/>
            <a:ext cx="550863" cy="855662"/>
          </a:xfrm>
          <a:custGeom>
            <a:avLst/>
            <a:gdLst>
              <a:gd name="connsiteX0" fmla="*/ 57620 w 541125"/>
              <a:gd name="connsiteY0" fmla="*/ 40084 h 856781"/>
              <a:gd name="connsiteX1" fmla="*/ 45094 w 541125"/>
              <a:gd name="connsiteY1" fmla="*/ 125261 h 856781"/>
              <a:gd name="connsiteX2" fmla="*/ 25053 w 541125"/>
              <a:gd name="connsiteY2" fmla="*/ 195406 h 856781"/>
              <a:gd name="connsiteX3" fmla="*/ 32568 w 541125"/>
              <a:gd name="connsiteY3" fmla="*/ 255531 h 856781"/>
              <a:gd name="connsiteX4" fmla="*/ 35073 w 541125"/>
              <a:gd name="connsiteY4" fmla="*/ 333193 h 856781"/>
              <a:gd name="connsiteX5" fmla="*/ 37579 w 541125"/>
              <a:gd name="connsiteY5" fmla="*/ 393318 h 856781"/>
              <a:gd name="connsiteX6" fmla="*/ 15032 w 541125"/>
              <a:gd name="connsiteY6" fmla="*/ 428391 h 856781"/>
              <a:gd name="connsiteX7" fmla="*/ 27558 w 541125"/>
              <a:gd name="connsiteY7" fmla="*/ 460958 h 856781"/>
              <a:gd name="connsiteX8" fmla="*/ 0 w 541125"/>
              <a:gd name="connsiteY8" fmla="*/ 506052 h 856781"/>
              <a:gd name="connsiteX9" fmla="*/ 135282 w 541125"/>
              <a:gd name="connsiteY9" fmla="*/ 809182 h 856781"/>
              <a:gd name="connsiteX10" fmla="*/ 160334 w 541125"/>
              <a:gd name="connsiteY10" fmla="*/ 844255 h 856781"/>
              <a:gd name="connsiteX11" fmla="*/ 182880 w 541125"/>
              <a:gd name="connsiteY11" fmla="*/ 856781 h 856781"/>
              <a:gd name="connsiteX12" fmla="*/ 202922 w 541125"/>
              <a:gd name="connsiteY12" fmla="*/ 794151 h 856781"/>
              <a:gd name="connsiteX13" fmla="*/ 207933 w 541125"/>
              <a:gd name="connsiteY13" fmla="*/ 761583 h 856781"/>
              <a:gd name="connsiteX14" fmla="*/ 237995 w 541125"/>
              <a:gd name="connsiteY14" fmla="*/ 721500 h 856781"/>
              <a:gd name="connsiteX15" fmla="*/ 225469 w 541125"/>
              <a:gd name="connsiteY15" fmla="*/ 701458 h 856781"/>
              <a:gd name="connsiteX16" fmla="*/ 258037 w 541125"/>
              <a:gd name="connsiteY16" fmla="*/ 673901 h 856781"/>
              <a:gd name="connsiteX17" fmla="*/ 288099 w 541125"/>
              <a:gd name="connsiteY17" fmla="*/ 666385 h 856781"/>
              <a:gd name="connsiteX18" fmla="*/ 293110 w 541125"/>
              <a:gd name="connsiteY18" fmla="*/ 628807 h 856781"/>
              <a:gd name="connsiteX19" fmla="*/ 323172 w 541125"/>
              <a:gd name="connsiteY19" fmla="*/ 606260 h 856781"/>
              <a:gd name="connsiteX20" fmla="*/ 338203 w 541125"/>
              <a:gd name="connsiteY20" fmla="*/ 563672 h 856781"/>
              <a:gd name="connsiteX21" fmla="*/ 328182 w 541125"/>
              <a:gd name="connsiteY21" fmla="*/ 513568 h 856781"/>
              <a:gd name="connsiteX22" fmla="*/ 343214 w 541125"/>
              <a:gd name="connsiteY22" fmla="*/ 498536 h 856781"/>
              <a:gd name="connsiteX23" fmla="*/ 365760 w 541125"/>
              <a:gd name="connsiteY23" fmla="*/ 528599 h 856781"/>
              <a:gd name="connsiteX24" fmla="*/ 385802 w 541125"/>
              <a:gd name="connsiteY24" fmla="*/ 543630 h 856781"/>
              <a:gd name="connsiteX25" fmla="*/ 388307 w 541125"/>
              <a:gd name="connsiteY25" fmla="*/ 493526 h 856781"/>
              <a:gd name="connsiteX26" fmla="*/ 420875 w 541125"/>
              <a:gd name="connsiteY26" fmla="*/ 468474 h 856781"/>
              <a:gd name="connsiteX27" fmla="*/ 430896 w 541125"/>
              <a:gd name="connsiteY27" fmla="*/ 465969 h 856781"/>
              <a:gd name="connsiteX28" fmla="*/ 523588 w 541125"/>
              <a:gd name="connsiteY28" fmla="*/ 368266 h 856781"/>
              <a:gd name="connsiteX29" fmla="*/ 526094 w 541125"/>
              <a:gd name="connsiteY29" fmla="*/ 348224 h 856781"/>
              <a:gd name="connsiteX30" fmla="*/ 541125 w 541125"/>
              <a:gd name="connsiteY30" fmla="*/ 330688 h 856781"/>
              <a:gd name="connsiteX31" fmla="*/ 493526 w 541125"/>
              <a:gd name="connsiteY31" fmla="*/ 285594 h 856781"/>
              <a:gd name="connsiteX32" fmla="*/ 460958 w 541125"/>
              <a:gd name="connsiteY32" fmla="*/ 278078 h 856781"/>
              <a:gd name="connsiteX33" fmla="*/ 443422 w 541125"/>
              <a:gd name="connsiteY33" fmla="*/ 275573 h 856781"/>
              <a:gd name="connsiteX34" fmla="*/ 420875 w 541125"/>
              <a:gd name="connsiteY34" fmla="*/ 265552 h 856781"/>
              <a:gd name="connsiteX35" fmla="*/ 405844 w 541125"/>
              <a:gd name="connsiteY35" fmla="*/ 237995 h 856781"/>
              <a:gd name="connsiteX36" fmla="*/ 393318 w 541125"/>
              <a:gd name="connsiteY36" fmla="*/ 230479 h 856781"/>
              <a:gd name="connsiteX37" fmla="*/ 365760 w 541125"/>
              <a:gd name="connsiteY37" fmla="*/ 237995 h 856781"/>
              <a:gd name="connsiteX38" fmla="*/ 353234 w 541125"/>
              <a:gd name="connsiteY38" fmla="*/ 222964 h 856781"/>
              <a:gd name="connsiteX39" fmla="*/ 315656 w 541125"/>
              <a:gd name="connsiteY39" fmla="*/ 117745 h 856781"/>
              <a:gd name="connsiteX40" fmla="*/ 293110 w 541125"/>
              <a:gd name="connsiteY40" fmla="*/ 87683 h 856781"/>
              <a:gd name="connsiteX41" fmla="*/ 268057 w 541125"/>
              <a:gd name="connsiteY41" fmla="*/ 35073 h 856781"/>
              <a:gd name="connsiteX42" fmla="*/ 248016 w 541125"/>
              <a:gd name="connsiteY42" fmla="*/ 2506 h 856781"/>
              <a:gd name="connsiteX43" fmla="*/ 195407 w 541125"/>
              <a:gd name="connsiteY43" fmla="*/ 0 h 856781"/>
              <a:gd name="connsiteX44" fmla="*/ 165344 w 541125"/>
              <a:gd name="connsiteY44" fmla="*/ 20042 h 856781"/>
              <a:gd name="connsiteX45" fmla="*/ 147808 w 541125"/>
              <a:gd name="connsiteY45" fmla="*/ 42589 h 856781"/>
              <a:gd name="connsiteX46" fmla="*/ 120250 w 541125"/>
              <a:gd name="connsiteY46" fmla="*/ 62631 h 856781"/>
              <a:gd name="connsiteX47" fmla="*/ 107724 w 541125"/>
              <a:gd name="connsiteY47" fmla="*/ 70146 h 856781"/>
              <a:gd name="connsiteX48" fmla="*/ 57620 w 541125"/>
              <a:gd name="connsiteY48" fmla="*/ 40084 h 856781"/>
              <a:gd name="connsiteX0" fmla="*/ 67141 w 550646"/>
              <a:gd name="connsiteY0" fmla="*/ 40084 h 856781"/>
              <a:gd name="connsiteX1" fmla="*/ 54615 w 550646"/>
              <a:gd name="connsiteY1" fmla="*/ 125261 h 856781"/>
              <a:gd name="connsiteX2" fmla="*/ 34574 w 550646"/>
              <a:gd name="connsiteY2" fmla="*/ 195406 h 856781"/>
              <a:gd name="connsiteX3" fmla="*/ 42089 w 550646"/>
              <a:gd name="connsiteY3" fmla="*/ 255531 h 856781"/>
              <a:gd name="connsiteX4" fmla="*/ 44594 w 550646"/>
              <a:gd name="connsiteY4" fmla="*/ 333193 h 856781"/>
              <a:gd name="connsiteX5" fmla="*/ 47100 w 550646"/>
              <a:gd name="connsiteY5" fmla="*/ 393318 h 856781"/>
              <a:gd name="connsiteX6" fmla="*/ 24553 w 550646"/>
              <a:gd name="connsiteY6" fmla="*/ 428391 h 856781"/>
              <a:gd name="connsiteX7" fmla="*/ 37079 w 550646"/>
              <a:gd name="connsiteY7" fmla="*/ 460958 h 856781"/>
              <a:gd name="connsiteX8" fmla="*/ 0 w 550646"/>
              <a:gd name="connsiteY8" fmla="*/ 510821 h 856781"/>
              <a:gd name="connsiteX9" fmla="*/ 144803 w 550646"/>
              <a:gd name="connsiteY9" fmla="*/ 809182 h 856781"/>
              <a:gd name="connsiteX10" fmla="*/ 169855 w 550646"/>
              <a:gd name="connsiteY10" fmla="*/ 844255 h 856781"/>
              <a:gd name="connsiteX11" fmla="*/ 192401 w 550646"/>
              <a:gd name="connsiteY11" fmla="*/ 856781 h 856781"/>
              <a:gd name="connsiteX12" fmla="*/ 212443 w 550646"/>
              <a:gd name="connsiteY12" fmla="*/ 794151 h 856781"/>
              <a:gd name="connsiteX13" fmla="*/ 217454 w 550646"/>
              <a:gd name="connsiteY13" fmla="*/ 761583 h 856781"/>
              <a:gd name="connsiteX14" fmla="*/ 247516 w 550646"/>
              <a:gd name="connsiteY14" fmla="*/ 721500 h 856781"/>
              <a:gd name="connsiteX15" fmla="*/ 234990 w 550646"/>
              <a:gd name="connsiteY15" fmla="*/ 701458 h 856781"/>
              <a:gd name="connsiteX16" fmla="*/ 267558 w 550646"/>
              <a:gd name="connsiteY16" fmla="*/ 673901 h 856781"/>
              <a:gd name="connsiteX17" fmla="*/ 297620 w 550646"/>
              <a:gd name="connsiteY17" fmla="*/ 666385 h 856781"/>
              <a:gd name="connsiteX18" fmla="*/ 302631 w 550646"/>
              <a:gd name="connsiteY18" fmla="*/ 628807 h 856781"/>
              <a:gd name="connsiteX19" fmla="*/ 332693 w 550646"/>
              <a:gd name="connsiteY19" fmla="*/ 606260 h 856781"/>
              <a:gd name="connsiteX20" fmla="*/ 347724 w 550646"/>
              <a:gd name="connsiteY20" fmla="*/ 563672 h 856781"/>
              <a:gd name="connsiteX21" fmla="*/ 337703 w 550646"/>
              <a:gd name="connsiteY21" fmla="*/ 513568 h 856781"/>
              <a:gd name="connsiteX22" fmla="*/ 352735 w 550646"/>
              <a:gd name="connsiteY22" fmla="*/ 498536 h 856781"/>
              <a:gd name="connsiteX23" fmla="*/ 375281 w 550646"/>
              <a:gd name="connsiteY23" fmla="*/ 528599 h 856781"/>
              <a:gd name="connsiteX24" fmla="*/ 395323 w 550646"/>
              <a:gd name="connsiteY24" fmla="*/ 543630 h 856781"/>
              <a:gd name="connsiteX25" fmla="*/ 397828 w 550646"/>
              <a:gd name="connsiteY25" fmla="*/ 493526 h 856781"/>
              <a:gd name="connsiteX26" fmla="*/ 430396 w 550646"/>
              <a:gd name="connsiteY26" fmla="*/ 468474 h 856781"/>
              <a:gd name="connsiteX27" fmla="*/ 440417 w 550646"/>
              <a:gd name="connsiteY27" fmla="*/ 465969 h 856781"/>
              <a:gd name="connsiteX28" fmla="*/ 533109 w 550646"/>
              <a:gd name="connsiteY28" fmla="*/ 368266 h 856781"/>
              <a:gd name="connsiteX29" fmla="*/ 535615 w 550646"/>
              <a:gd name="connsiteY29" fmla="*/ 348224 h 856781"/>
              <a:gd name="connsiteX30" fmla="*/ 550646 w 550646"/>
              <a:gd name="connsiteY30" fmla="*/ 330688 h 856781"/>
              <a:gd name="connsiteX31" fmla="*/ 503047 w 550646"/>
              <a:gd name="connsiteY31" fmla="*/ 285594 h 856781"/>
              <a:gd name="connsiteX32" fmla="*/ 470479 w 550646"/>
              <a:gd name="connsiteY32" fmla="*/ 278078 h 856781"/>
              <a:gd name="connsiteX33" fmla="*/ 452943 w 550646"/>
              <a:gd name="connsiteY33" fmla="*/ 275573 h 856781"/>
              <a:gd name="connsiteX34" fmla="*/ 430396 w 550646"/>
              <a:gd name="connsiteY34" fmla="*/ 265552 h 856781"/>
              <a:gd name="connsiteX35" fmla="*/ 415365 w 550646"/>
              <a:gd name="connsiteY35" fmla="*/ 237995 h 856781"/>
              <a:gd name="connsiteX36" fmla="*/ 402839 w 550646"/>
              <a:gd name="connsiteY36" fmla="*/ 230479 h 856781"/>
              <a:gd name="connsiteX37" fmla="*/ 375281 w 550646"/>
              <a:gd name="connsiteY37" fmla="*/ 237995 h 856781"/>
              <a:gd name="connsiteX38" fmla="*/ 362755 w 550646"/>
              <a:gd name="connsiteY38" fmla="*/ 222964 h 856781"/>
              <a:gd name="connsiteX39" fmla="*/ 325177 w 550646"/>
              <a:gd name="connsiteY39" fmla="*/ 117745 h 856781"/>
              <a:gd name="connsiteX40" fmla="*/ 302631 w 550646"/>
              <a:gd name="connsiteY40" fmla="*/ 87683 h 856781"/>
              <a:gd name="connsiteX41" fmla="*/ 277578 w 550646"/>
              <a:gd name="connsiteY41" fmla="*/ 35073 h 856781"/>
              <a:gd name="connsiteX42" fmla="*/ 257537 w 550646"/>
              <a:gd name="connsiteY42" fmla="*/ 2506 h 856781"/>
              <a:gd name="connsiteX43" fmla="*/ 204928 w 550646"/>
              <a:gd name="connsiteY43" fmla="*/ 0 h 856781"/>
              <a:gd name="connsiteX44" fmla="*/ 174865 w 550646"/>
              <a:gd name="connsiteY44" fmla="*/ 20042 h 856781"/>
              <a:gd name="connsiteX45" fmla="*/ 157329 w 550646"/>
              <a:gd name="connsiteY45" fmla="*/ 42589 h 856781"/>
              <a:gd name="connsiteX46" fmla="*/ 129771 w 550646"/>
              <a:gd name="connsiteY46" fmla="*/ 62631 h 856781"/>
              <a:gd name="connsiteX47" fmla="*/ 117245 w 550646"/>
              <a:gd name="connsiteY47" fmla="*/ 70146 h 856781"/>
              <a:gd name="connsiteX48" fmla="*/ 67141 w 550646"/>
              <a:gd name="connsiteY48" fmla="*/ 40084 h 856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50646" h="856781">
                <a:moveTo>
                  <a:pt x="67141" y="40084"/>
                </a:moveTo>
                <a:lnTo>
                  <a:pt x="54615" y="125261"/>
                </a:lnTo>
                <a:lnTo>
                  <a:pt x="34574" y="195406"/>
                </a:lnTo>
                <a:lnTo>
                  <a:pt x="42089" y="255531"/>
                </a:lnTo>
                <a:lnTo>
                  <a:pt x="44594" y="333193"/>
                </a:lnTo>
                <a:lnTo>
                  <a:pt x="47100" y="393318"/>
                </a:lnTo>
                <a:lnTo>
                  <a:pt x="24553" y="428391"/>
                </a:lnTo>
                <a:lnTo>
                  <a:pt x="37079" y="460958"/>
                </a:lnTo>
                <a:lnTo>
                  <a:pt x="0" y="510821"/>
                </a:lnTo>
                <a:lnTo>
                  <a:pt x="144803" y="809182"/>
                </a:lnTo>
                <a:lnTo>
                  <a:pt x="169855" y="844255"/>
                </a:lnTo>
                <a:lnTo>
                  <a:pt x="192401" y="856781"/>
                </a:lnTo>
                <a:lnTo>
                  <a:pt x="212443" y="794151"/>
                </a:lnTo>
                <a:lnTo>
                  <a:pt x="217454" y="761583"/>
                </a:lnTo>
                <a:lnTo>
                  <a:pt x="247516" y="721500"/>
                </a:lnTo>
                <a:lnTo>
                  <a:pt x="234990" y="701458"/>
                </a:lnTo>
                <a:lnTo>
                  <a:pt x="267558" y="673901"/>
                </a:lnTo>
                <a:lnTo>
                  <a:pt x="297620" y="666385"/>
                </a:lnTo>
                <a:lnTo>
                  <a:pt x="302631" y="628807"/>
                </a:lnTo>
                <a:lnTo>
                  <a:pt x="332693" y="606260"/>
                </a:lnTo>
                <a:lnTo>
                  <a:pt x="347724" y="563672"/>
                </a:lnTo>
                <a:lnTo>
                  <a:pt x="337703" y="513568"/>
                </a:lnTo>
                <a:lnTo>
                  <a:pt x="352735" y="498536"/>
                </a:lnTo>
                <a:lnTo>
                  <a:pt x="375281" y="528599"/>
                </a:lnTo>
                <a:lnTo>
                  <a:pt x="395323" y="543630"/>
                </a:lnTo>
                <a:lnTo>
                  <a:pt x="397828" y="493526"/>
                </a:lnTo>
                <a:lnTo>
                  <a:pt x="430396" y="468474"/>
                </a:lnTo>
                <a:lnTo>
                  <a:pt x="440417" y="465969"/>
                </a:lnTo>
                <a:lnTo>
                  <a:pt x="533109" y="368266"/>
                </a:lnTo>
                <a:lnTo>
                  <a:pt x="535615" y="348224"/>
                </a:lnTo>
                <a:lnTo>
                  <a:pt x="550646" y="330688"/>
                </a:lnTo>
                <a:lnTo>
                  <a:pt x="503047" y="285594"/>
                </a:lnTo>
                <a:lnTo>
                  <a:pt x="470479" y="278078"/>
                </a:lnTo>
                <a:lnTo>
                  <a:pt x="452943" y="275573"/>
                </a:lnTo>
                <a:lnTo>
                  <a:pt x="430396" y="265552"/>
                </a:lnTo>
                <a:lnTo>
                  <a:pt x="415365" y="237995"/>
                </a:lnTo>
                <a:lnTo>
                  <a:pt x="402839" y="230479"/>
                </a:lnTo>
                <a:lnTo>
                  <a:pt x="375281" y="237995"/>
                </a:lnTo>
                <a:lnTo>
                  <a:pt x="362755" y="222964"/>
                </a:lnTo>
                <a:lnTo>
                  <a:pt x="325177" y="117745"/>
                </a:lnTo>
                <a:lnTo>
                  <a:pt x="302631" y="87683"/>
                </a:lnTo>
                <a:lnTo>
                  <a:pt x="277578" y="35073"/>
                </a:lnTo>
                <a:lnTo>
                  <a:pt x="257537" y="2506"/>
                </a:lnTo>
                <a:lnTo>
                  <a:pt x="204928" y="0"/>
                </a:lnTo>
                <a:lnTo>
                  <a:pt x="174865" y="20042"/>
                </a:lnTo>
                <a:lnTo>
                  <a:pt x="157329" y="42589"/>
                </a:lnTo>
                <a:lnTo>
                  <a:pt x="129771" y="62631"/>
                </a:lnTo>
                <a:lnTo>
                  <a:pt x="117245" y="70146"/>
                </a:lnTo>
                <a:lnTo>
                  <a:pt x="67141" y="40084"/>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39" name="Freeform 38"/>
          <p:cNvSpPr/>
          <p:nvPr/>
        </p:nvSpPr>
        <p:spPr>
          <a:xfrm>
            <a:off x="7959725" y="1560513"/>
            <a:ext cx="247650" cy="512762"/>
          </a:xfrm>
          <a:custGeom>
            <a:avLst/>
            <a:gdLst>
              <a:gd name="connsiteX0" fmla="*/ 45093 w 240499"/>
              <a:gd name="connsiteY0" fmla="*/ 0 h 498536"/>
              <a:gd name="connsiteX1" fmla="*/ 17536 w 240499"/>
              <a:gd name="connsiteY1" fmla="*/ 25052 h 498536"/>
              <a:gd name="connsiteX2" fmla="*/ 27557 w 240499"/>
              <a:gd name="connsiteY2" fmla="*/ 95198 h 498536"/>
              <a:gd name="connsiteX3" fmla="*/ 45093 w 240499"/>
              <a:gd name="connsiteY3" fmla="*/ 120250 h 498536"/>
              <a:gd name="connsiteX4" fmla="*/ 47599 w 240499"/>
              <a:gd name="connsiteY4" fmla="*/ 130271 h 498536"/>
              <a:gd name="connsiteX5" fmla="*/ 47599 w 240499"/>
              <a:gd name="connsiteY5" fmla="*/ 142797 h 498536"/>
              <a:gd name="connsiteX6" fmla="*/ 17536 w 240499"/>
              <a:gd name="connsiteY6" fmla="*/ 187891 h 498536"/>
              <a:gd name="connsiteX7" fmla="*/ 17536 w 240499"/>
              <a:gd name="connsiteY7" fmla="*/ 200417 h 498536"/>
              <a:gd name="connsiteX8" fmla="*/ 20041 w 240499"/>
              <a:gd name="connsiteY8" fmla="*/ 217953 h 498536"/>
              <a:gd name="connsiteX9" fmla="*/ 5010 w 240499"/>
              <a:gd name="connsiteY9" fmla="*/ 255531 h 498536"/>
              <a:gd name="connsiteX10" fmla="*/ 20041 w 240499"/>
              <a:gd name="connsiteY10" fmla="*/ 280583 h 498536"/>
              <a:gd name="connsiteX11" fmla="*/ 5010 w 240499"/>
              <a:gd name="connsiteY11" fmla="*/ 308140 h 498536"/>
              <a:gd name="connsiteX12" fmla="*/ 0 w 240499"/>
              <a:gd name="connsiteY12" fmla="*/ 338203 h 498536"/>
              <a:gd name="connsiteX13" fmla="*/ 25052 w 240499"/>
              <a:gd name="connsiteY13" fmla="*/ 413359 h 498536"/>
              <a:gd name="connsiteX14" fmla="*/ 35073 w 240499"/>
              <a:gd name="connsiteY14" fmla="*/ 438411 h 498536"/>
              <a:gd name="connsiteX15" fmla="*/ 30062 w 240499"/>
              <a:gd name="connsiteY15" fmla="*/ 470979 h 498536"/>
              <a:gd name="connsiteX16" fmla="*/ 47599 w 240499"/>
              <a:gd name="connsiteY16" fmla="*/ 498536 h 498536"/>
              <a:gd name="connsiteX17" fmla="*/ 175364 w 240499"/>
              <a:gd name="connsiteY17" fmla="*/ 453442 h 498536"/>
              <a:gd name="connsiteX18" fmla="*/ 210437 w 240499"/>
              <a:gd name="connsiteY18" fmla="*/ 433401 h 498536"/>
              <a:gd name="connsiteX19" fmla="*/ 240499 w 240499"/>
              <a:gd name="connsiteY19" fmla="*/ 388307 h 498536"/>
              <a:gd name="connsiteX20" fmla="*/ 232984 w 240499"/>
              <a:gd name="connsiteY20" fmla="*/ 348224 h 498536"/>
              <a:gd name="connsiteX21" fmla="*/ 197911 w 240499"/>
              <a:gd name="connsiteY21" fmla="*/ 310646 h 498536"/>
              <a:gd name="connsiteX22" fmla="*/ 187890 w 240499"/>
              <a:gd name="connsiteY22" fmla="*/ 280583 h 498536"/>
              <a:gd name="connsiteX23" fmla="*/ 45093 w 240499"/>
              <a:gd name="connsiteY23" fmla="*/ 0 h 498536"/>
              <a:gd name="connsiteX0" fmla="*/ 45093 w 240499"/>
              <a:gd name="connsiteY0" fmla="*/ 0 h 498536"/>
              <a:gd name="connsiteX1" fmla="*/ 17536 w 240499"/>
              <a:gd name="connsiteY1" fmla="*/ 25052 h 498536"/>
              <a:gd name="connsiteX2" fmla="*/ 27557 w 240499"/>
              <a:gd name="connsiteY2" fmla="*/ 95198 h 498536"/>
              <a:gd name="connsiteX3" fmla="*/ 45093 w 240499"/>
              <a:gd name="connsiteY3" fmla="*/ 120250 h 498536"/>
              <a:gd name="connsiteX4" fmla="*/ 47599 w 240499"/>
              <a:gd name="connsiteY4" fmla="*/ 130271 h 498536"/>
              <a:gd name="connsiteX5" fmla="*/ 47599 w 240499"/>
              <a:gd name="connsiteY5" fmla="*/ 142797 h 498536"/>
              <a:gd name="connsiteX6" fmla="*/ 17536 w 240499"/>
              <a:gd name="connsiteY6" fmla="*/ 187891 h 498536"/>
              <a:gd name="connsiteX7" fmla="*/ 17536 w 240499"/>
              <a:gd name="connsiteY7" fmla="*/ 200417 h 498536"/>
              <a:gd name="connsiteX8" fmla="*/ 20041 w 240499"/>
              <a:gd name="connsiteY8" fmla="*/ 217953 h 498536"/>
              <a:gd name="connsiteX9" fmla="*/ 5010 w 240499"/>
              <a:gd name="connsiteY9" fmla="*/ 255531 h 498536"/>
              <a:gd name="connsiteX10" fmla="*/ 20041 w 240499"/>
              <a:gd name="connsiteY10" fmla="*/ 280583 h 498536"/>
              <a:gd name="connsiteX11" fmla="*/ 5010 w 240499"/>
              <a:gd name="connsiteY11" fmla="*/ 308140 h 498536"/>
              <a:gd name="connsiteX12" fmla="*/ 0 w 240499"/>
              <a:gd name="connsiteY12" fmla="*/ 338203 h 498536"/>
              <a:gd name="connsiteX13" fmla="*/ 25052 w 240499"/>
              <a:gd name="connsiteY13" fmla="*/ 413359 h 498536"/>
              <a:gd name="connsiteX14" fmla="*/ 30062 w 240499"/>
              <a:gd name="connsiteY14" fmla="*/ 470979 h 498536"/>
              <a:gd name="connsiteX15" fmla="*/ 47599 w 240499"/>
              <a:gd name="connsiteY15" fmla="*/ 498536 h 498536"/>
              <a:gd name="connsiteX16" fmla="*/ 175364 w 240499"/>
              <a:gd name="connsiteY16" fmla="*/ 453442 h 498536"/>
              <a:gd name="connsiteX17" fmla="*/ 210437 w 240499"/>
              <a:gd name="connsiteY17" fmla="*/ 433401 h 498536"/>
              <a:gd name="connsiteX18" fmla="*/ 240499 w 240499"/>
              <a:gd name="connsiteY18" fmla="*/ 388307 h 498536"/>
              <a:gd name="connsiteX19" fmla="*/ 232984 w 240499"/>
              <a:gd name="connsiteY19" fmla="*/ 348224 h 498536"/>
              <a:gd name="connsiteX20" fmla="*/ 197911 w 240499"/>
              <a:gd name="connsiteY20" fmla="*/ 310646 h 498536"/>
              <a:gd name="connsiteX21" fmla="*/ 187890 w 240499"/>
              <a:gd name="connsiteY21" fmla="*/ 280583 h 498536"/>
              <a:gd name="connsiteX22" fmla="*/ 45093 w 240499"/>
              <a:gd name="connsiteY22" fmla="*/ 0 h 498536"/>
              <a:gd name="connsiteX0" fmla="*/ 52213 w 247619"/>
              <a:gd name="connsiteY0" fmla="*/ 0 h 498536"/>
              <a:gd name="connsiteX1" fmla="*/ 24656 w 247619"/>
              <a:gd name="connsiteY1" fmla="*/ 25052 h 498536"/>
              <a:gd name="connsiteX2" fmla="*/ 34677 w 247619"/>
              <a:gd name="connsiteY2" fmla="*/ 95198 h 498536"/>
              <a:gd name="connsiteX3" fmla="*/ 52213 w 247619"/>
              <a:gd name="connsiteY3" fmla="*/ 120250 h 498536"/>
              <a:gd name="connsiteX4" fmla="*/ 54719 w 247619"/>
              <a:gd name="connsiteY4" fmla="*/ 130271 h 498536"/>
              <a:gd name="connsiteX5" fmla="*/ 54719 w 247619"/>
              <a:gd name="connsiteY5" fmla="*/ 142797 h 498536"/>
              <a:gd name="connsiteX6" fmla="*/ 24656 w 247619"/>
              <a:gd name="connsiteY6" fmla="*/ 187891 h 498536"/>
              <a:gd name="connsiteX7" fmla="*/ 24656 w 247619"/>
              <a:gd name="connsiteY7" fmla="*/ 200417 h 498536"/>
              <a:gd name="connsiteX8" fmla="*/ 27161 w 247619"/>
              <a:gd name="connsiteY8" fmla="*/ 217953 h 498536"/>
              <a:gd name="connsiteX9" fmla="*/ 12130 w 247619"/>
              <a:gd name="connsiteY9" fmla="*/ 255531 h 498536"/>
              <a:gd name="connsiteX10" fmla="*/ 27161 w 247619"/>
              <a:gd name="connsiteY10" fmla="*/ 280583 h 498536"/>
              <a:gd name="connsiteX11" fmla="*/ 12130 w 247619"/>
              <a:gd name="connsiteY11" fmla="*/ 308140 h 498536"/>
              <a:gd name="connsiteX12" fmla="*/ 0 w 247619"/>
              <a:gd name="connsiteY12" fmla="*/ 340585 h 498536"/>
              <a:gd name="connsiteX13" fmla="*/ 32172 w 247619"/>
              <a:gd name="connsiteY13" fmla="*/ 413359 h 498536"/>
              <a:gd name="connsiteX14" fmla="*/ 37182 w 247619"/>
              <a:gd name="connsiteY14" fmla="*/ 470979 h 498536"/>
              <a:gd name="connsiteX15" fmla="*/ 54719 w 247619"/>
              <a:gd name="connsiteY15" fmla="*/ 498536 h 498536"/>
              <a:gd name="connsiteX16" fmla="*/ 182484 w 247619"/>
              <a:gd name="connsiteY16" fmla="*/ 453442 h 498536"/>
              <a:gd name="connsiteX17" fmla="*/ 217557 w 247619"/>
              <a:gd name="connsiteY17" fmla="*/ 433401 h 498536"/>
              <a:gd name="connsiteX18" fmla="*/ 247619 w 247619"/>
              <a:gd name="connsiteY18" fmla="*/ 388307 h 498536"/>
              <a:gd name="connsiteX19" fmla="*/ 240104 w 247619"/>
              <a:gd name="connsiteY19" fmla="*/ 348224 h 498536"/>
              <a:gd name="connsiteX20" fmla="*/ 205031 w 247619"/>
              <a:gd name="connsiteY20" fmla="*/ 310646 h 498536"/>
              <a:gd name="connsiteX21" fmla="*/ 195010 w 247619"/>
              <a:gd name="connsiteY21" fmla="*/ 280583 h 498536"/>
              <a:gd name="connsiteX22" fmla="*/ 52213 w 247619"/>
              <a:gd name="connsiteY22" fmla="*/ 0 h 498536"/>
              <a:gd name="connsiteX0" fmla="*/ 52213 w 247619"/>
              <a:gd name="connsiteY0" fmla="*/ 0 h 498536"/>
              <a:gd name="connsiteX1" fmla="*/ 24656 w 247619"/>
              <a:gd name="connsiteY1" fmla="*/ 25052 h 498536"/>
              <a:gd name="connsiteX2" fmla="*/ 34677 w 247619"/>
              <a:gd name="connsiteY2" fmla="*/ 95198 h 498536"/>
              <a:gd name="connsiteX3" fmla="*/ 52213 w 247619"/>
              <a:gd name="connsiteY3" fmla="*/ 120250 h 498536"/>
              <a:gd name="connsiteX4" fmla="*/ 54719 w 247619"/>
              <a:gd name="connsiteY4" fmla="*/ 130271 h 498536"/>
              <a:gd name="connsiteX5" fmla="*/ 54719 w 247619"/>
              <a:gd name="connsiteY5" fmla="*/ 142797 h 498536"/>
              <a:gd name="connsiteX6" fmla="*/ 24656 w 247619"/>
              <a:gd name="connsiteY6" fmla="*/ 187891 h 498536"/>
              <a:gd name="connsiteX7" fmla="*/ 24656 w 247619"/>
              <a:gd name="connsiteY7" fmla="*/ 200417 h 498536"/>
              <a:gd name="connsiteX8" fmla="*/ 27161 w 247619"/>
              <a:gd name="connsiteY8" fmla="*/ 217953 h 498536"/>
              <a:gd name="connsiteX9" fmla="*/ 12130 w 247619"/>
              <a:gd name="connsiteY9" fmla="*/ 255531 h 498536"/>
              <a:gd name="connsiteX10" fmla="*/ 27161 w 247619"/>
              <a:gd name="connsiteY10" fmla="*/ 280583 h 498536"/>
              <a:gd name="connsiteX11" fmla="*/ 12130 w 247619"/>
              <a:gd name="connsiteY11" fmla="*/ 308140 h 498536"/>
              <a:gd name="connsiteX12" fmla="*/ 0 w 247619"/>
              <a:gd name="connsiteY12" fmla="*/ 340585 h 498536"/>
              <a:gd name="connsiteX13" fmla="*/ 25053 w 247619"/>
              <a:gd name="connsiteY13" fmla="*/ 413359 h 498536"/>
              <a:gd name="connsiteX14" fmla="*/ 37182 w 247619"/>
              <a:gd name="connsiteY14" fmla="*/ 470979 h 498536"/>
              <a:gd name="connsiteX15" fmla="*/ 54719 w 247619"/>
              <a:gd name="connsiteY15" fmla="*/ 498536 h 498536"/>
              <a:gd name="connsiteX16" fmla="*/ 182484 w 247619"/>
              <a:gd name="connsiteY16" fmla="*/ 453442 h 498536"/>
              <a:gd name="connsiteX17" fmla="*/ 217557 w 247619"/>
              <a:gd name="connsiteY17" fmla="*/ 433401 h 498536"/>
              <a:gd name="connsiteX18" fmla="*/ 247619 w 247619"/>
              <a:gd name="connsiteY18" fmla="*/ 388307 h 498536"/>
              <a:gd name="connsiteX19" fmla="*/ 240104 w 247619"/>
              <a:gd name="connsiteY19" fmla="*/ 348224 h 498536"/>
              <a:gd name="connsiteX20" fmla="*/ 205031 w 247619"/>
              <a:gd name="connsiteY20" fmla="*/ 310646 h 498536"/>
              <a:gd name="connsiteX21" fmla="*/ 195010 w 247619"/>
              <a:gd name="connsiteY21" fmla="*/ 280583 h 498536"/>
              <a:gd name="connsiteX22" fmla="*/ 52213 w 247619"/>
              <a:gd name="connsiteY22" fmla="*/ 0 h 498536"/>
              <a:gd name="connsiteX0" fmla="*/ 52213 w 247619"/>
              <a:gd name="connsiteY0" fmla="*/ 0 h 512826"/>
              <a:gd name="connsiteX1" fmla="*/ 24656 w 247619"/>
              <a:gd name="connsiteY1" fmla="*/ 25052 h 512826"/>
              <a:gd name="connsiteX2" fmla="*/ 34677 w 247619"/>
              <a:gd name="connsiteY2" fmla="*/ 95198 h 512826"/>
              <a:gd name="connsiteX3" fmla="*/ 52213 w 247619"/>
              <a:gd name="connsiteY3" fmla="*/ 120250 h 512826"/>
              <a:gd name="connsiteX4" fmla="*/ 54719 w 247619"/>
              <a:gd name="connsiteY4" fmla="*/ 130271 h 512826"/>
              <a:gd name="connsiteX5" fmla="*/ 54719 w 247619"/>
              <a:gd name="connsiteY5" fmla="*/ 142797 h 512826"/>
              <a:gd name="connsiteX6" fmla="*/ 24656 w 247619"/>
              <a:gd name="connsiteY6" fmla="*/ 187891 h 512826"/>
              <a:gd name="connsiteX7" fmla="*/ 24656 w 247619"/>
              <a:gd name="connsiteY7" fmla="*/ 200417 h 512826"/>
              <a:gd name="connsiteX8" fmla="*/ 27161 w 247619"/>
              <a:gd name="connsiteY8" fmla="*/ 217953 h 512826"/>
              <a:gd name="connsiteX9" fmla="*/ 12130 w 247619"/>
              <a:gd name="connsiteY9" fmla="*/ 255531 h 512826"/>
              <a:gd name="connsiteX10" fmla="*/ 27161 w 247619"/>
              <a:gd name="connsiteY10" fmla="*/ 280583 h 512826"/>
              <a:gd name="connsiteX11" fmla="*/ 12130 w 247619"/>
              <a:gd name="connsiteY11" fmla="*/ 308140 h 512826"/>
              <a:gd name="connsiteX12" fmla="*/ 0 w 247619"/>
              <a:gd name="connsiteY12" fmla="*/ 340585 h 512826"/>
              <a:gd name="connsiteX13" fmla="*/ 25053 w 247619"/>
              <a:gd name="connsiteY13" fmla="*/ 413359 h 512826"/>
              <a:gd name="connsiteX14" fmla="*/ 37182 w 247619"/>
              <a:gd name="connsiteY14" fmla="*/ 470979 h 512826"/>
              <a:gd name="connsiteX15" fmla="*/ 54719 w 247619"/>
              <a:gd name="connsiteY15" fmla="*/ 512826 h 512826"/>
              <a:gd name="connsiteX16" fmla="*/ 182484 w 247619"/>
              <a:gd name="connsiteY16" fmla="*/ 453442 h 512826"/>
              <a:gd name="connsiteX17" fmla="*/ 217557 w 247619"/>
              <a:gd name="connsiteY17" fmla="*/ 433401 h 512826"/>
              <a:gd name="connsiteX18" fmla="*/ 247619 w 247619"/>
              <a:gd name="connsiteY18" fmla="*/ 388307 h 512826"/>
              <a:gd name="connsiteX19" fmla="*/ 240104 w 247619"/>
              <a:gd name="connsiteY19" fmla="*/ 348224 h 512826"/>
              <a:gd name="connsiteX20" fmla="*/ 205031 w 247619"/>
              <a:gd name="connsiteY20" fmla="*/ 310646 h 512826"/>
              <a:gd name="connsiteX21" fmla="*/ 195010 w 247619"/>
              <a:gd name="connsiteY21" fmla="*/ 280583 h 512826"/>
              <a:gd name="connsiteX22" fmla="*/ 52213 w 247619"/>
              <a:gd name="connsiteY22" fmla="*/ 0 h 51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7619" h="512826">
                <a:moveTo>
                  <a:pt x="52213" y="0"/>
                </a:moveTo>
                <a:lnTo>
                  <a:pt x="24656" y="25052"/>
                </a:lnTo>
                <a:lnTo>
                  <a:pt x="34677" y="95198"/>
                </a:lnTo>
                <a:lnTo>
                  <a:pt x="52213" y="120250"/>
                </a:lnTo>
                <a:lnTo>
                  <a:pt x="54719" y="130271"/>
                </a:lnTo>
                <a:lnTo>
                  <a:pt x="54719" y="142797"/>
                </a:lnTo>
                <a:lnTo>
                  <a:pt x="24656" y="187891"/>
                </a:lnTo>
                <a:lnTo>
                  <a:pt x="24656" y="200417"/>
                </a:lnTo>
                <a:lnTo>
                  <a:pt x="27161" y="217953"/>
                </a:lnTo>
                <a:lnTo>
                  <a:pt x="12130" y="255531"/>
                </a:lnTo>
                <a:lnTo>
                  <a:pt x="27161" y="280583"/>
                </a:lnTo>
                <a:lnTo>
                  <a:pt x="12130" y="308140"/>
                </a:lnTo>
                <a:lnTo>
                  <a:pt x="0" y="340585"/>
                </a:lnTo>
                <a:lnTo>
                  <a:pt x="25053" y="413359"/>
                </a:lnTo>
                <a:lnTo>
                  <a:pt x="37182" y="470979"/>
                </a:lnTo>
                <a:lnTo>
                  <a:pt x="54719" y="512826"/>
                </a:lnTo>
                <a:lnTo>
                  <a:pt x="182484" y="453442"/>
                </a:lnTo>
                <a:lnTo>
                  <a:pt x="217557" y="433401"/>
                </a:lnTo>
                <a:lnTo>
                  <a:pt x="247619" y="388307"/>
                </a:lnTo>
                <a:lnTo>
                  <a:pt x="240104" y="348224"/>
                </a:lnTo>
                <a:lnTo>
                  <a:pt x="205031" y="310646"/>
                </a:lnTo>
                <a:lnTo>
                  <a:pt x="195010" y="280583"/>
                </a:lnTo>
                <a:lnTo>
                  <a:pt x="52213"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0" name="Freeform 39"/>
          <p:cNvSpPr/>
          <p:nvPr/>
        </p:nvSpPr>
        <p:spPr>
          <a:xfrm>
            <a:off x="7743825" y="1603375"/>
            <a:ext cx="273050" cy="490538"/>
          </a:xfrm>
          <a:custGeom>
            <a:avLst/>
            <a:gdLst>
              <a:gd name="connsiteX0" fmla="*/ 0 w 273068"/>
              <a:gd name="connsiteY0" fmla="*/ 92692 h 491020"/>
              <a:gd name="connsiteX1" fmla="*/ 32568 w 273068"/>
              <a:gd name="connsiteY1" fmla="*/ 147807 h 491020"/>
              <a:gd name="connsiteX2" fmla="*/ 50105 w 273068"/>
              <a:gd name="connsiteY2" fmla="*/ 215447 h 491020"/>
              <a:gd name="connsiteX3" fmla="*/ 75157 w 273068"/>
              <a:gd name="connsiteY3" fmla="*/ 270562 h 491020"/>
              <a:gd name="connsiteX4" fmla="*/ 102714 w 273068"/>
              <a:gd name="connsiteY4" fmla="*/ 303130 h 491020"/>
              <a:gd name="connsiteX5" fmla="*/ 127766 w 273068"/>
              <a:gd name="connsiteY5" fmla="*/ 373275 h 491020"/>
              <a:gd name="connsiteX6" fmla="*/ 157828 w 273068"/>
              <a:gd name="connsiteY6" fmla="*/ 491020 h 491020"/>
              <a:gd name="connsiteX7" fmla="*/ 270563 w 273068"/>
              <a:gd name="connsiteY7" fmla="*/ 465968 h 491020"/>
              <a:gd name="connsiteX8" fmla="*/ 255531 w 273068"/>
              <a:gd name="connsiteY8" fmla="*/ 428390 h 491020"/>
              <a:gd name="connsiteX9" fmla="*/ 248016 w 273068"/>
              <a:gd name="connsiteY9" fmla="*/ 390812 h 491020"/>
              <a:gd name="connsiteX10" fmla="*/ 217953 w 273068"/>
              <a:gd name="connsiteY10" fmla="*/ 293109 h 491020"/>
              <a:gd name="connsiteX11" fmla="*/ 245511 w 273068"/>
              <a:gd name="connsiteY11" fmla="*/ 232984 h 491020"/>
              <a:gd name="connsiteX12" fmla="*/ 230479 w 273068"/>
              <a:gd name="connsiteY12" fmla="*/ 215447 h 491020"/>
              <a:gd name="connsiteX13" fmla="*/ 245511 w 273068"/>
              <a:gd name="connsiteY13" fmla="*/ 182880 h 491020"/>
              <a:gd name="connsiteX14" fmla="*/ 245511 w 273068"/>
              <a:gd name="connsiteY14" fmla="*/ 137786 h 491020"/>
              <a:gd name="connsiteX15" fmla="*/ 273068 w 273068"/>
              <a:gd name="connsiteY15" fmla="*/ 97703 h 491020"/>
              <a:gd name="connsiteX16" fmla="*/ 255531 w 273068"/>
              <a:gd name="connsiteY16" fmla="*/ 60125 h 491020"/>
              <a:gd name="connsiteX17" fmla="*/ 245511 w 273068"/>
              <a:gd name="connsiteY17" fmla="*/ 0 h 491020"/>
              <a:gd name="connsiteX18" fmla="*/ 205427 w 273068"/>
              <a:gd name="connsiteY18" fmla="*/ 17536 h 491020"/>
              <a:gd name="connsiteX19" fmla="*/ 0 w 273068"/>
              <a:gd name="connsiteY19" fmla="*/ 92692 h 491020"/>
              <a:gd name="connsiteX0" fmla="*/ 0 w 273068"/>
              <a:gd name="connsiteY0" fmla="*/ 92692 h 491020"/>
              <a:gd name="connsiteX1" fmla="*/ 50105 w 273068"/>
              <a:gd name="connsiteY1" fmla="*/ 215447 h 491020"/>
              <a:gd name="connsiteX2" fmla="*/ 75157 w 273068"/>
              <a:gd name="connsiteY2" fmla="*/ 270562 h 491020"/>
              <a:gd name="connsiteX3" fmla="*/ 102714 w 273068"/>
              <a:gd name="connsiteY3" fmla="*/ 303130 h 491020"/>
              <a:gd name="connsiteX4" fmla="*/ 127766 w 273068"/>
              <a:gd name="connsiteY4" fmla="*/ 373275 h 491020"/>
              <a:gd name="connsiteX5" fmla="*/ 157828 w 273068"/>
              <a:gd name="connsiteY5" fmla="*/ 491020 h 491020"/>
              <a:gd name="connsiteX6" fmla="*/ 270563 w 273068"/>
              <a:gd name="connsiteY6" fmla="*/ 465968 h 491020"/>
              <a:gd name="connsiteX7" fmla="*/ 255531 w 273068"/>
              <a:gd name="connsiteY7" fmla="*/ 428390 h 491020"/>
              <a:gd name="connsiteX8" fmla="*/ 248016 w 273068"/>
              <a:gd name="connsiteY8" fmla="*/ 390812 h 491020"/>
              <a:gd name="connsiteX9" fmla="*/ 217953 w 273068"/>
              <a:gd name="connsiteY9" fmla="*/ 293109 h 491020"/>
              <a:gd name="connsiteX10" fmla="*/ 245511 w 273068"/>
              <a:gd name="connsiteY10" fmla="*/ 232984 h 491020"/>
              <a:gd name="connsiteX11" fmla="*/ 230479 w 273068"/>
              <a:gd name="connsiteY11" fmla="*/ 215447 h 491020"/>
              <a:gd name="connsiteX12" fmla="*/ 245511 w 273068"/>
              <a:gd name="connsiteY12" fmla="*/ 182880 h 491020"/>
              <a:gd name="connsiteX13" fmla="*/ 245511 w 273068"/>
              <a:gd name="connsiteY13" fmla="*/ 137786 h 491020"/>
              <a:gd name="connsiteX14" fmla="*/ 273068 w 273068"/>
              <a:gd name="connsiteY14" fmla="*/ 97703 h 491020"/>
              <a:gd name="connsiteX15" fmla="*/ 255531 w 273068"/>
              <a:gd name="connsiteY15" fmla="*/ 60125 h 491020"/>
              <a:gd name="connsiteX16" fmla="*/ 245511 w 273068"/>
              <a:gd name="connsiteY16" fmla="*/ 0 h 491020"/>
              <a:gd name="connsiteX17" fmla="*/ 205427 w 273068"/>
              <a:gd name="connsiteY17" fmla="*/ 17536 h 491020"/>
              <a:gd name="connsiteX18" fmla="*/ 0 w 273068"/>
              <a:gd name="connsiteY18" fmla="*/ 92692 h 491020"/>
              <a:gd name="connsiteX0" fmla="*/ 0 w 273068"/>
              <a:gd name="connsiteY0" fmla="*/ 92692 h 491020"/>
              <a:gd name="connsiteX1" fmla="*/ 50105 w 273068"/>
              <a:gd name="connsiteY1" fmla="*/ 215447 h 491020"/>
              <a:gd name="connsiteX2" fmla="*/ 65631 w 273068"/>
              <a:gd name="connsiteY2" fmla="*/ 268177 h 491020"/>
              <a:gd name="connsiteX3" fmla="*/ 102714 w 273068"/>
              <a:gd name="connsiteY3" fmla="*/ 303130 h 491020"/>
              <a:gd name="connsiteX4" fmla="*/ 127766 w 273068"/>
              <a:gd name="connsiteY4" fmla="*/ 373275 h 491020"/>
              <a:gd name="connsiteX5" fmla="*/ 157828 w 273068"/>
              <a:gd name="connsiteY5" fmla="*/ 491020 h 491020"/>
              <a:gd name="connsiteX6" fmla="*/ 270563 w 273068"/>
              <a:gd name="connsiteY6" fmla="*/ 465968 h 491020"/>
              <a:gd name="connsiteX7" fmla="*/ 255531 w 273068"/>
              <a:gd name="connsiteY7" fmla="*/ 428390 h 491020"/>
              <a:gd name="connsiteX8" fmla="*/ 248016 w 273068"/>
              <a:gd name="connsiteY8" fmla="*/ 390812 h 491020"/>
              <a:gd name="connsiteX9" fmla="*/ 217953 w 273068"/>
              <a:gd name="connsiteY9" fmla="*/ 293109 h 491020"/>
              <a:gd name="connsiteX10" fmla="*/ 245511 w 273068"/>
              <a:gd name="connsiteY10" fmla="*/ 232984 h 491020"/>
              <a:gd name="connsiteX11" fmla="*/ 230479 w 273068"/>
              <a:gd name="connsiteY11" fmla="*/ 215447 h 491020"/>
              <a:gd name="connsiteX12" fmla="*/ 245511 w 273068"/>
              <a:gd name="connsiteY12" fmla="*/ 182880 h 491020"/>
              <a:gd name="connsiteX13" fmla="*/ 245511 w 273068"/>
              <a:gd name="connsiteY13" fmla="*/ 137786 h 491020"/>
              <a:gd name="connsiteX14" fmla="*/ 273068 w 273068"/>
              <a:gd name="connsiteY14" fmla="*/ 97703 h 491020"/>
              <a:gd name="connsiteX15" fmla="*/ 255531 w 273068"/>
              <a:gd name="connsiteY15" fmla="*/ 60125 h 491020"/>
              <a:gd name="connsiteX16" fmla="*/ 245511 w 273068"/>
              <a:gd name="connsiteY16" fmla="*/ 0 h 491020"/>
              <a:gd name="connsiteX17" fmla="*/ 205427 w 273068"/>
              <a:gd name="connsiteY17" fmla="*/ 17536 h 491020"/>
              <a:gd name="connsiteX18" fmla="*/ 0 w 273068"/>
              <a:gd name="connsiteY18" fmla="*/ 92692 h 491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3068" h="491020">
                <a:moveTo>
                  <a:pt x="0" y="92692"/>
                </a:moveTo>
                <a:lnTo>
                  <a:pt x="50105" y="215447"/>
                </a:lnTo>
                <a:lnTo>
                  <a:pt x="65631" y="268177"/>
                </a:lnTo>
                <a:lnTo>
                  <a:pt x="102714" y="303130"/>
                </a:lnTo>
                <a:lnTo>
                  <a:pt x="127766" y="373275"/>
                </a:lnTo>
                <a:lnTo>
                  <a:pt x="157828" y="491020"/>
                </a:lnTo>
                <a:lnTo>
                  <a:pt x="270563" y="465968"/>
                </a:lnTo>
                <a:lnTo>
                  <a:pt x="255531" y="428390"/>
                </a:lnTo>
                <a:lnTo>
                  <a:pt x="248016" y="390812"/>
                </a:lnTo>
                <a:lnTo>
                  <a:pt x="217953" y="293109"/>
                </a:lnTo>
                <a:lnTo>
                  <a:pt x="245511" y="232984"/>
                </a:lnTo>
                <a:lnTo>
                  <a:pt x="230479" y="215447"/>
                </a:lnTo>
                <a:lnTo>
                  <a:pt x="245511" y="182880"/>
                </a:lnTo>
                <a:lnTo>
                  <a:pt x="245511" y="137786"/>
                </a:lnTo>
                <a:lnTo>
                  <a:pt x="273068" y="97703"/>
                </a:lnTo>
                <a:lnTo>
                  <a:pt x="255531" y="60125"/>
                </a:lnTo>
                <a:lnTo>
                  <a:pt x="245511" y="0"/>
                </a:lnTo>
                <a:lnTo>
                  <a:pt x="205427" y="17536"/>
                </a:lnTo>
                <a:lnTo>
                  <a:pt x="0" y="92692"/>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1" name="Freeform 40"/>
          <p:cNvSpPr/>
          <p:nvPr/>
        </p:nvSpPr>
        <p:spPr>
          <a:xfrm>
            <a:off x="7904163" y="1951038"/>
            <a:ext cx="522287" cy="290512"/>
          </a:xfrm>
          <a:custGeom>
            <a:avLst/>
            <a:gdLst>
              <a:gd name="connsiteX0" fmla="*/ 0 w 523588"/>
              <a:gd name="connsiteY0" fmla="*/ 137787 h 290604"/>
              <a:gd name="connsiteX1" fmla="*/ 5010 w 523588"/>
              <a:gd name="connsiteY1" fmla="*/ 217953 h 290604"/>
              <a:gd name="connsiteX2" fmla="*/ 17536 w 523588"/>
              <a:gd name="connsiteY2" fmla="*/ 250521 h 290604"/>
              <a:gd name="connsiteX3" fmla="*/ 20041 w 523588"/>
              <a:gd name="connsiteY3" fmla="*/ 290604 h 290604"/>
              <a:gd name="connsiteX4" fmla="*/ 303129 w 523588"/>
              <a:gd name="connsiteY4" fmla="*/ 170354 h 290604"/>
              <a:gd name="connsiteX5" fmla="*/ 360749 w 523588"/>
              <a:gd name="connsiteY5" fmla="*/ 237995 h 290604"/>
              <a:gd name="connsiteX6" fmla="*/ 383296 w 523588"/>
              <a:gd name="connsiteY6" fmla="*/ 253026 h 290604"/>
              <a:gd name="connsiteX7" fmla="*/ 383296 w 523588"/>
              <a:gd name="connsiteY7" fmla="*/ 253026 h 290604"/>
              <a:gd name="connsiteX8" fmla="*/ 403338 w 523588"/>
              <a:gd name="connsiteY8" fmla="*/ 210437 h 290604"/>
              <a:gd name="connsiteX9" fmla="*/ 408348 w 523588"/>
              <a:gd name="connsiteY9" fmla="*/ 190396 h 290604"/>
              <a:gd name="connsiteX10" fmla="*/ 428390 w 523588"/>
              <a:gd name="connsiteY10" fmla="*/ 195406 h 290604"/>
              <a:gd name="connsiteX11" fmla="*/ 455947 w 523588"/>
              <a:gd name="connsiteY11" fmla="*/ 202922 h 290604"/>
              <a:gd name="connsiteX12" fmla="*/ 470978 w 523588"/>
              <a:gd name="connsiteY12" fmla="*/ 190396 h 290604"/>
              <a:gd name="connsiteX13" fmla="*/ 478494 w 523588"/>
              <a:gd name="connsiteY13" fmla="*/ 177870 h 290604"/>
              <a:gd name="connsiteX14" fmla="*/ 523588 w 523588"/>
              <a:gd name="connsiteY14" fmla="*/ 140292 h 290604"/>
              <a:gd name="connsiteX15" fmla="*/ 523588 w 523588"/>
              <a:gd name="connsiteY15" fmla="*/ 115240 h 290604"/>
              <a:gd name="connsiteX16" fmla="*/ 503546 w 523588"/>
              <a:gd name="connsiteY16" fmla="*/ 97703 h 290604"/>
              <a:gd name="connsiteX17" fmla="*/ 478494 w 523588"/>
              <a:gd name="connsiteY17" fmla="*/ 87682 h 290604"/>
              <a:gd name="connsiteX18" fmla="*/ 455947 w 523588"/>
              <a:gd name="connsiteY18" fmla="*/ 87682 h 290604"/>
              <a:gd name="connsiteX19" fmla="*/ 465968 w 523588"/>
              <a:gd name="connsiteY19" fmla="*/ 102714 h 290604"/>
              <a:gd name="connsiteX20" fmla="*/ 480999 w 523588"/>
              <a:gd name="connsiteY20" fmla="*/ 120250 h 290604"/>
              <a:gd name="connsiteX21" fmla="*/ 488515 w 523588"/>
              <a:gd name="connsiteY21" fmla="*/ 130271 h 290604"/>
              <a:gd name="connsiteX22" fmla="*/ 478494 w 523588"/>
              <a:gd name="connsiteY22" fmla="*/ 162839 h 290604"/>
              <a:gd name="connsiteX23" fmla="*/ 445926 w 523588"/>
              <a:gd name="connsiteY23" fmla="*/ 170354 h 290604"/>
              <a:gd name="connsiteX24" fmla="*/ 425885 w 523588"/>
              <a:gd name="connsiteY24" fmla="*/ 160333 h 290604"/>
              <a:gd name="connsiteX25" fmla="*/ 408348 w 523588"/>
              <a:gd name="connsiteY25" fmla="*/ 137787 h 290604"/>
              <a:gd name="connsiteX26" fmla="*/ 395822 w 523588"/>
              <a:gd name="connsiteY26" fmla="*/ 117745 h 290604"/>
              <a:gd name="connsiteX27" fmla="*/ 340708 w 523588"/>
              <a:gd name="connsiteY27" fmla="*/ 75156 h 290604"/>
              <a:gd name="connsiteX28" fmla="*/ 343213 w 523588"/>
              <a:gd name="connsiteY28" fmla="*/ 45094 h 290604"/>
              <a:gd name="connsiteX29" fmla="*/ 335697 w 523588"/>
              <a:gd name="connsiteY29" fmla="*/ 22547 h 290604"/>
              <a:gd name="connsiteX30" fmla="*/ 303129 w 523588"/>
              <a:gd name="connsiteY30" fmla="*/ 0 h 290604"/>
              <a:gd name="connsiteX31" fmla="*/ 270562 w 523588"/>
              <a:gd name="connsiteY31" fmla="*/ 37578 h 290604"/>
              <a:gd name="connsiteX32" fmla="*/ 250520 w 523588"/>
              <a:gd name="connsiteY32" fmla="*/ 62630 h 290604"/>
              <a:gd name="connsiteX33" fmla="*/ 115239 w 523588"/>
              <a:gd name="connsiteY33" fmla="*/ 110229 h 290604"/>
              <a:gd name="connsiteX34" fmla="*/ 115239 w 523588"/>
              <a:gd name="connsiteY34" fmla="*/ 122755 h 290604"/>
              <a:gd name="connsiteX35" fmla="*/ 0 w 523588"/>
              <a:gd name="connsiteY35" fmla="*/ 137787 h 290604"/>
              <a:gd name="connsiteX0" fmla="*/ 0 w 523588"/>
              <a:gd name="connsiteY0" fmla="*/ 137787 h 290604"/>
              <a:gd name="connsiteX1" fmla="*/ 5010 w 523588"/>
              <a:gd name="connsiteY1" fmla="*/ 217953 h 290604"/>
              <a:gd name="connsiteX2" fmla="*/ 17536 w 523588"/>
              <a:gd name="connsiteY2" fmla="*/ 250521 h 290604"/>
              <a:gd name="connsiteX3" fmla="*/ 20041 w 523588"/>
              <a:gd name="connsiteY3" fmla="*/ 290604 h 290604"/>
              <a:gd name="connsiteX4" fmla="*/ 303129 w 523588"/>
              <a:gd name="connsiteY4" fmla="*/ 170354 h 290604"/>
              <a:gd name="connsiteX5" fmla="*/ 360749 w 523588"/>
              <a:gd name="connsiteY5" fmla="*/ 237995 h 290604"/>
              <a:gd name="connsiteX6" fmla="*/ 383296 w 523588"/>
              <a:gd name="connsiteY6" fmla="*/ 253026 h 290604"/>
              <a:gd name="connsiteX7" fmla="*/ 383296 w 523588"/>
              <a:gd name="connsiteY7" fmla="*/ 253026 h 290604"/>
              <a:gd name="connsiteX8" fmla="*/ 403338 w 523588"/>
              <a:gd name="connsiteY8" fmla="*/ 210437 h 290604"/>
              <a:gd name="connsiteX9" fmla="*/ 408348 w 523588"/>
              <a:gd name="connsiteY9" fmla="*/ 190396 h 290604"/>
              <a:gd name="connsiteX10" fmla="*/ 428390 w 523588"/>
              <a:gd name="connsiteY10" fmla="*/ 195406 h 290604"/>
              <a:gd name="connsiteX11" fmla="*/ 455947 w 523588"/>
              <a:gd name="connsiteY11" fmla="*/ 202922 h 290604"/>
              <a:gd name="connsiteX12" fmla="*/ 470978 w 523588"/>
              <a:gd name="connsiteY12" fmla="*/ 190396 h 290604"/>
              <a:gd name="connsiteX13" fmla="*/ 478494 w 523588"/>
              <a:gd name="connsiteY13" fmla="*/ 177870 h 290604"/>
              <a:gd name="connsiteX14" fmla="*/ 523588 w 523588"/>
              <a:gd name="connsiteY14" fmla="*/ 140292 h 290604"/>
              <a:gd name="connsiteX15" fmla="*/ 523588 w 523588"/>
              <a:gd name="connsiteY15" fmla="*/ 115240 h 290604"/>
              <a:gd name="connsiteX16" fmla="*/ 503546 w 523588"/>
              <a:gd name="connsiteY16" fmla="*/ 97703 h 290604"/>
              <a:gd name="connsiteX17" fmla="*/ 478494 w 523588"/>
              <a:gd name="connsiteY17" fmla="*/ 87682 h 290604"/>
              <a:gd name="connsiteX18" fmla="*/ 455947 w 523588"/>
              <a:gd name="connsiteY18" fmla="*/ 87682 h 290604"/>
              <a:gd name="connsiteX19" fmla="*/ 465968 w 523588"/>
              <a:gd name="connsiteY19" fmla="*/ 102714 h 290604"/>
              <a:gd name="connsiteX20" fmla="*/ 480999 w 523588"/>
              <a:gd name="connsiteY20" fmla="*/ 120250 h 290604"/>
              <a:gd name="connsiteX21" fmla="*/ 488515 w 523588"/>
              <a:gd name="connsiteY21" fmla="*/ 130271 h 290604"/>
              <a:gd name="connsiteX22" fmla="*/ 478494 w 523588"/>
              <a:gd name="connsiteY22" fmla="*/ 162839 h 290604"/>
              <a:gd name="connsiteX23" fmla="*/ 445926 w 523588"/>
              <a:gd name="connsiteY23" fmla="*/ 170354 h 290604"/>
              <a:gd name="connsiteX24" fmla="*/ 425885 w 523588"/>
              <a:gd name="connsiteY24" fmla="*/ 160333 h 290604"/>
              <a:gd name="connsiteX25" fmla="*/ 408348 w 523588"/>
              <a:gd name="connsiteY25" fmla="*/ 137787 h 290604"/>
              <a:gd name="connsiteX26" fmla="*/ 395822 w 523588"/>
              <a:gd name="connsiteY26" fmla="*/ 117745 h 290604"/>
              <a:gd name="connsiteX27" fmla="*/ 340708 w 523588"/>
              <a:gd name="connsiteY27" fmla="*/ 75156 h 290604"/>
              <a:gd name="connsiteX28" fmla="*/ 343213 w 523588"/>
              <a:gd name="connsiteY28" fmla="*/ 45094 h 290604"/>
              <a:gd name="connsiteX29" fmla="*/ 335697 w 523588"/>
              <a:gd name="connsiteY29" fmla="*/ 22547 h 290604"/>
              <a:gd name="connsiteX30" fmla="*/ 303129 w 523588"/>
              <a:gd name="connsiteY30" fmla="*/ 0 h 290604"/>
              <a:gd name="connsiteX31" fmla="*/ 270562 w 523588"/>
              <a:gd name="connsiteY31" fmla="*/ 37578 h 290604"/>
              <a:gd name="connsiteX32" fmla="*/ 115239 w 523588"/>
              <a:gd name="connsiteY32" fmla="*/ 110229 h 290604"/>
              <a:gd name="connsiteX33" fmla="*/ 115239 w 523588"/>
              <a:gd name="connsiteY33" fmla="*/ 122755 h 290604"/>
              <a:gd name="connsiteX34" fmla="*/ 0 w 523588"/>
              <a:gd name="connsiteY34" fmla="*/ 137787 h 290604"/>
              <a:gd name="connsiteX0" fmla="*/ 0 w 523588"/>
              <a:gd name="connsiteY0" fmla="*/ 137787 h 290604"/>
              <a:gd name="connsiteX1" fmla="*/ 5010 w 523588"/>
              <a:gd name="connsiteY1" fmla="*/ 217953 h 290604"/>
              <a:gd name="connsiteX2" fmla="*/ 17536 w 523588"/>
              <a:gd name="connsiteY2" fmla="*/ 250521 h 290604"/>
              <a:gd name="connsiteX3" fmla="*/ 20041 w 523588"/>
              <a:gd name="connsiteY3" fmla="*/ 290604 h 290604"/>
              <a:gd name="connsiteX4" fmla="*/ 303129 w 523588"/>
              <a:gd name="connsiteY4" fmla="*/ 170354 h 290604"/>
              <a:gd name="connsiteX5" fmla="*/ 360749 w 523588"/>
              <a:gd name="connsiteY5" fmla="*/ 237995 h 290604"/>
              <a:gd name="connsiteX6" fmla="*/ 383296 w 523588"/>
              <a:gd name="connsiteY6" fmla="*/ 253026 h 290604"/>
              <a:gd name="connsiteX7" fmla="*/ 383296 w 523588"/>
              <a:gd name="connsiteY7" fmla="*/ 253026 h 290604"/>
              <a:gd name="connsiteX8" fmla="*/ 403338 w 523588"/>
              <a:gd name="connsiteY8" fmla="*/ 210437 h 290604"/>
              <a:gd name="connsiteX9" fmla="*/ 408348 w 523588"/>
              <a:gd name="connsiteY9" fmla="*/ 190396 h 290604"/>
              <a:gd name="connsiteX10" fmla="*/ 428390 w 523588"/>
              <a:gd name="connsiteY10" fmla="*/ 195406 h 290604"/>
              <a:gd name="connsiteX11" fmla="*/ 455947 w 523588"/>
              <a:gd name="connsiteY11" fmla="*/ 202922 h 290604"/>
              <a:gd name="connsiteX12" fmla="*/ 470978 w 523588"/>
              <a:gd name="connsiteY12" fmla="*/ 190396 h 290604"/>
              <a:gd name="connsiteX13" fmla="*/ 478494 w 523588"/>
              <a:gd name="connsiteY13" fmla="*/ 177870 h 290604"/>
              <a:gd name="connsiteX14" fmla="*/ 523588 w 523588"/>
              <a:gd name="connsiteY14" fmla="*/ 140292 h 290604"/>
              <a:gd name="connsiteX15" fmla="*/ 523588 w 523588"/>
              <a:gd name="connsiteY15" fmla="*/ 115240 h 290604"/>
              <a:gd name="connsiteX16" fmla="*/ 503546 w 523588"/>
              <a:gd name="connsiteY16" fmla="*/ 97703 h 290604"/>
              <a:gd name="connsiteX17" fmla="*/ 478494 w 523588"/>
              <a:gd name="connsiteY17" fmla="*/ 87682 h 290604"/>
              <a:gd name="connsiteX18" fmla="*/ 455947 w 523588"/>
              <a:gd name="connsiteY18" fmla="*/ 87682 h 290604"/>
              <a:gd name="connsiteX19" fmla="*/ 465968 w 523588"/>
              <a:gd name="connsiteY19" fmla="*/ 102714 h 290604"/>
              <a:gd name="connsiteX20" fmla="*/ 480999 w 523588"/>
              <a:gd name="connsiteY20" fmla="*/ 120250 h 290604"/>
              <a:gd name="connsiteX21" fmla="*/ 488515 w 523588"/>
              <a:gd name="connsiteY21" fmla="*/ 130271 h 290604"/>
              <a:gd name="connsiteX22" fmla="*/ 478494 w 523588"/>
              <a:gd name="connsiteY22" fmla="*/ 162839 h 290604"/>
              <a:gd name="connsiteX23" fmla="*/ 445926 w 523588"/>
              <a:gd name="connsiteY23" fmla="*/ 170354 h 290604"/>
              <a:gd name="connsiteX24" fmla="*/ 425885 w 523588"/>
              <a:gd name="connsiteY24" fmla="*/ 160333 h 290604"/>
              <a:gd name="connsiteX25" fmla="*/ 408348 w 523588"/>
              <a:gd name="connsiteY25" fmla="*/ 137787 h 290604"/>
              <a:gd name="connsiteX26" fmla="*/ 395822 w 523588"/>
              <a:gd name="connsiteY26" fmla="*/ 117745 h 290604"/>
              <a:gd name="connsiteX27" fmla="*/ 340708 w 523588"/>
              <a:gd name="connsiteY27" fmla="*/ 75156 h 290604"/>
              <a:gd name="connsiteX28" fmla="*/ 343213 w 523588"/>
              <a:gd name="connsiteY28" fmla="*/ 45094 h 290604"/>
              <a:gd name="connsiteX29" fmla="*/ 335697 w 523588"/>
              <a:gd name="connsiteY29" fmla="*/ 22547 h 290604"/>
              <a:gd name="connsiteX30" fmla="*/ 303129 w 523588"/>
              <a:gd name="connsiteY30" fmla="*/ 0 h 290604"/>
              <a:gd name="connsiteX31" fmla="*/ 270562 w 523588"/>
              <a:gd name="connsiteY31" fmla="*/ 37578 h 290604"/>
              <a:gd name="connsiteX32" fmla="*/ 115239 w 523588"/>
              <a:gd name="connsiteY32" fmla="*/ 110229 h 290604"/>
              <a:gd name="connsiteX33" fmla="*/ 98529 w 523588"/>
              <a:gd name="connsiteY33" fmla="*/ 117990 h 290604"/>
              <a:gd name="connsiteX34" fmla="*/ 0 w 523588"/>
              <a:gd name="connsiteY34" fmla="*/ 137787 h 29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3588" h="290604">
                <a:moveTo>
                  <a:pt x="0" y="137787"/>
                </a:moveTo>
                <a:lnTo>
                  <a:pt x="5010" y="217953"/>
                </a:lnTo>
                <a:lnTo>
                  <a:pt x="17536" y="250521"/>
                </a:lnTo>
                <a:lnTo>
                  <a:pt x="20041" y="290604"/>
                </a:lnTo>
                <a:lnTo>
                  <a:pt x="303129" y="170354"/>
                </a:lnTo>
                <a:lnTo>
                  <a:pt x="360749" y="237995"/>
                </a:lnTo>
                <a:lnTo>
                  <a:pt x="383296" y="253026"/>
                </a:lnTo>
                <a:lnTo>
                  <a:pt x="383296" y="253026"/>
                </a:lnTo>
                <a:lnTo>
                  <a:pt x="403338" y="210437"/>
                </a:lnTo>
                <a:lnTo>
                  <a:pt x="408348" y="190396"/>
                </a:lnTo>
                <a:lnTo>
                  <a:pt x="428390" y="195406"/>
                </a:lnTo>
                <a:lnTo>
                  <a:pt x="455947" y="202922"/>
                </a:lnTo>
                <a:lnTo>
                  <a:pt x="470978" y="190396"/>
                </a:lnTo>
                <a:lnTo>
                  <a:pt x="478494" y="177870"/>
                </a:lnTo>
                <a:lnTo>
                  <a:pt x="523588" y="140292"/>
                </a:lnTo>
                <a:lnTo>
                  <a:pt x="523588" y="115240"/>
                </a:lnTo>
                <a:lnTo>
                  <a:pt x="503546" y="97703"/>
                </a:lnTo>
                <a:lnTo>
                  <a:pt x="478494" y="87682"/>
                </a:lnTo>
                <a:lnTo>
                  <a:pt x="455947" y="87682"/>
                </a:lnTo>
                <a:lnTo>
                  <a:pt x="465968" y="102714"/>
                </a:lnTo>
                <a:lnTo>
                  <a:pt x="480999" y="120250"/>
                </a:lnTo>
                <a:lnTo>
                  <a:pt x="488515" y="130271"/>
                </a:lnTo>
                <a:lnTo>
                  <a:pt x="478494" y="162839"/>
                </a:lnTo>
                <a:lnTo>
                  <a:pt x="445926" y="170354"/>
                </a:lnTo>
                <a:lnTo>
                  <a:pt x="425885" y="160333"/>
                </a:lnTo>
                <a:lnTo>
                  <a:pt x="408348" y="137787"/>
                </a:lnTo>
                <a:lnTo>
                  <a:pt x="395822" y="117745"/>
                </a:lnTo>
                <a:lnTo>
                  <a:pt x="340708" y="75156"/>
                </a:lnTo>
                <a:lnTo>
                  <a:pt x="343213" y="45094"/>
                </a:lnTo>
                <a:lnTo>
                  <a:pt x="335697" y="22547"/>
                </a:lnTo>
                <a:lnTo>
                  <a:pt x="303129" y="0"/>
                </a:lnTo>
                <a:lnTo>
                  <a:pt x="270562" y="37578"/>
                </a:lnTo>
                <a:lnTo>
                  <a:pt x="115239" y="110229"/>
                </a:lnTo>
                <a:lnTo>
                  <a:pt x="98529" y="117990"/>
                </a:lnTo>
                <a:lnTo>
                  <a:pt x="0" y="137787"/>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2" name="Freeform 41"/>
          <p:cNvSpPr/>
          <p:nvPr/>
        </p:nvSpPr>
        <p:spPr>
          <a:xfrm>
            <a:off x="8153400" y="2120900"/>
            <a:ext cx="80963" cy="131763"/>
          </a:xfrm>
          <a:custGeom>
            <a:avLst/>
            <a:gdLst>
              <a:gd name="connsiteX0" fmla="*/ 0 w 71437"/>
              <a:gd name="connsiteY0" fmla="*/ 21431 h 123825"/>
              <a:gd name="connsiteX1" fmla="*/ 26193 w 71437"/>
              <a:gd name="connsiteY1" fmla="*/ 69056 h 123825"/>
              <a:gd name="connsiteX2" fmla="*/ 23812 w 71437"/>
              <a:gd name="connsiteY2" fmla="*/ 95250 h 123825"/>
              <a:gd name="connsiteX3" fmla="*/ 42862 w 71437"/>
              <a:gd name="connsiteY3" fmla="*/ 123825 h 123825"/>
              <a:gd name="connsiteX4" fmla="*/ 66675 w 71437"/>
              <a:gd name="connsiteY4" fmla="*/ 100013 h 123825"/>
              <a:gd name="connsiteX5" fmla="*/ 71437 w 71437"/>
              <a:gd name="connsiteY5" fmla="*/ 76200 h 123825"/>
              <a:gd name="connsiteX6" fmla="*/ 66675 w 71437"/>
              <a:gd name="connsiteY6" fmla="*/ 57150 h 123825"/>
              <a:gd name="connsiteX7" fmla="*/ 71437 w 71437"/>
              <a:gd name="connsiteY7" fmla="*/ 38100 h 123825"/>
              <a:gd name="connsiteX8" fmla="*/ 50006 w 71437"/>
              <a:gd name="connsiteY8" fmla="*/ 0 h 123825"/>
              <a:gd name="connsiteX9" fmla="*/ 0 w 71437"/>
              <a:gd name="connsiteY9" fmla="*/ 21431 h 123825"/>
              <a:gd name="connsiteX0" fmla="*/ 0 w 71437"/>
              <a:gd name="connsiteY0" fmla="*/ 28575 h 130969"/>
              <a:gd name="connsiteX1" fmla="*/ 26193 w 71437"/>
              <a:gd name="connsiteY1" fmla="*/ 76200 h 130969"/>
              <a:gd name="connsiteX2" fmla="*/ 23812 w 71437"/>
              <a:gd name="connsiteY2" fmla="*/ 102394 h 130969"/>
              <a:gd name="connsiteX3" fmla="*/ 42862 w 71437"/>
              <a:gd name="connsiteY3" fmla="*/ 130969 h 130969"/>
              <a:gd name="connsiteX4" fmla="*/ 66675 w 71437"/>
              <a:gd name="connsiteY4" fmla="*/ 107157 h 130969"/>
              <a:gd name="connsiteX5" fmla="*/ 71437 w 71437"/>
              <a:gd name="connsiteY5" fmla="*/ 83344 h 130969"/>
              <a:gd name="connsiteX6" fmla="*/ 66675 w 71437"/>
              <a:gd name="connsiteY6" fmla="*/ 64294 h 130969"/>
              <a:gd name="connsiteX7" fmla="*/ 71437 w 71437"/>
              <a:gd name="connsiteY7" fmla="*/ 45244 h 130969"/>
              <a:gd name="connsiteX8" fmla="*/ 42862 w 71437"/>
              <a:gd name="connsiteY8" fmla="*/ 0 h 130969"/>
              <a:gd name="connsiteX9" fmla="*/ 0 w 71437"/>
              <a:gd name="connsiteY9" fmla="*/ 28575 h 130969"/>
              <a:gd name="connsiteX0" fmla="*/ 0 w 80962"/>
              <a:gd name="connsiteY0" fmla="*/ 26194 h 130969"/>
              <a:gd name="connsiteX1" fmla="*/ 35718 w 80962"/>
              <a:gd name="connsiteY1" fmla="*/ 76200 h 130969"/>
              <a:gd name="connsiteX2" fmla="*/ 33337 w 80962"/>
              <a:gd name="connsiteY2" fmla="*/ 102394 h 130969"/>
              <a:gd name="connsiteX3" fmla="*/ 52387 w 80962"/>
              <a:gd name="connsiteY3" fmla="*/ 130969 h 130969"/>
              <a:gd name="connsiteX4" fmla="*/ 76200 w 80962"/>
              <a:gd name="connsiteY4" fmla="*/ 107157 h 130969"/>
              <a:gd name="connsiteX5" fmla="*/ 80962 w 80962"/>
              <a:gd name="connsiteY5" fmla="*/ 83344 h 130969"/>
              <a:gd name="connsiteX6" fmla="*/ 76200 w 80962"/>
              <a:gd name="connsiteY6" fmla="*/ 64294 h 130969"/>
              <a:gd name="connsiteX7" fmla="*/ 80962 w 80962"/>
              <a:gd name="connsiteY7" fmla="*/ 45244 h 130969"/>
              <a:gd name="connsiteX8" fmla="*/ 52387 w 80962"/>
              <a:gd name="connsiteY8" fmla="*/ 0 h 130969"/>
              <a:gd name="connsiteX9" fmla="*/ 0 w 80962"/>
              <a:gd name="connsiteY9" fmla="*/ 26194 h 13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 h="130969">
                <a:moveTo>
                  <a:pt x="0" y="26194"/>
                </a:moveTo>
                <a:lnTo>
                  <a:pt x="35718" y="76200"/>
                </a:lnTo>
                <a:lnTo>
                  <a:pt x="33337" y="102394"/>
                </a:lnTo>
                <a:lnTo>
                  <a:pt x="52387" y="130969"/>
                </a:lnTo>
                <a:lnTo>
                  <a:pt x="76200" y="107157"/>
                </a:lnTo>
                <a:lnTo>
                  <a:pt x="80962" y="83344"/>
                </a:lnTo>
                <a:lnTo>
                  <a:pt x="76200" y="64294"/>
                </a:lnTo>
                <a:lnTo>
                  <a:pt x="80962" y="45244"/>
                </a:lnTo>
                <a:lnTo>
                  <a:pt x="52387" y="0"/>
                </a:lnTo>
                <a:lnTo>
                  <a:pt x="0" y="26194"/>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3" name="Freeform 42"/>
          <p:cNvSpPr/>
          <p:nvPr/>
        </p:nvSpPr>
        <p:spPr>
          <a:xfrm>
            <a:off x="7927975" y="2147888"/>
            <a:ext cx="274638" cy="241300"/>
          </a:xfrm>
          <a:custGeom>
            <a:avLst/>
            <a:gdLst>
              <a:gd name="connsiteX0" fmla="*/ 0 w 273844"/>
              <a:gd name="connsiteY0" fmla="*/ 85725 h 235743"/>
              <a:gd name="connsiteX1" fmla="*/ 11906 w 273844"/>
              <a:gd name="connsiteY1" fmla="*/ 142875 h 235743"/>
              <a:gd name="connsiteX2" fmla="*/ 64294 w 273844"/>
              <a:gd name="connsiteY2" fmla="*/ 235743 h 235743"/>
              <a:gd name="connsiteX3" fmla="*/ 109538 w 273844"/>
              <a:gd name="connsiteY3" fmla="*/ 214312 h 235743"/>
              <a:gd name="connsiteX4" fmla="*/ 121444 w 273844"/>
              <a:gd name="connsiteY4" fmla="*/ 192881 h 235743"/>
              <a:gd name="connsiteX5" fmla="*/ 145256 w 273844"/>
              <a:gd name="connsiteY5" fmla="*/ 164306 h 235743"/>
              <a:gd name="connsiteX6" fmla="*/ 188119 w 273844"/>
              <a:gd name="connsiteY6" fmla="*/ 161925 h 235743"/>
              <a:gd name="connsiteX7" fmla="*/ 207169 w 273844"/>
              <a:gd name="connsiteY7" fmla="*/ 152400 h 235743"/>
              <a:gd name="connsiteX8" fmla="*/ 216694 w 273844"/>
              <a:gd name="connsiteY8" fmla="*/ 126206 h 235743"/>
              <a:gd name="connsiteX9" fmla="*/ 269081 w 273844"/>
              <a:gd name="connsiteY9" fmla="*/ 111918 h 235743"/>
              <a:gd name="connsiteX10" fmla="*/ 273844 w 273844"/>
              <a:gd name="connsiteY10" fmla="*/ 102393 h 235743"/>
              <a:gd name="connsiteX11" fmla="*/ 259556 w 273844"/>
              <a:gd name="connsiteY11" fmla="*/ 69056 h 235743"/>
              <a:gd name="connsiteX12" fmla="*/ 259556 w 273844"/>
              <a:gd name="connsiteY12" fmla="*/ 30956 h 235743"/>
              <a:gd name="connsiteX13" fmla="*/ 223838 w 273844"/>
              <a:gd name="connsiteY13" fmla="*/ 0 h 235743"/>
              <a:gd name="connsiteX14" fmla="*/ 0 w 273844"/>
              <a:gd name="connsiteY14" fmla="*/ 85725 h 235743"/>
              <a:gd name="connsiteX0" fmla="*/ 0 w 273844"/>
              <a:gd name="connsiteY0" fmla="*/ 92893 h 242911"/>
              <a:gd name="connsiteX1" fmla="*/ 11906 w 273844"/>
              <a:gd name="connsiteY1" fmla="*/ 150043 h 242911"/>
              <a:gd name="connsiteX2" fmla="*/ 64294 w 273844"/>
              <a:gd name="connsiteY2" fmla="*/ 242911 h 242911"/>
              <a:gd name="connsiteX3" fmla="*/ 109538 w 273844"/>
              <a:gd name="connsiteY3" fmla="*/ 221480 h 242911"/>
              <a:gd name="connsiteX4" fmla="*/ 121444 w 273844"/>
              <a:gd name="connsiteY4" fmla="*/ 200049 h 242911"/>
              <a:gd name="connsiteX5" fmla="*/ 145256 w 273844"/>
              <a:gd name="connsiteY5" fmla="*/ 171474 h 242911"/>
              <a:gd name="connsiteX6" fmla="*/ 188119 w 273844"/>
              <a:gd name="connsiteY6" fmla="*/ 169093 h 242911"/>
              <a:gd name="connsiteX7" fmla="*/ 207169 w 273844"/>
              <a:gd name="connsiteY7" fmla="*/ 159568 h 242911"/>
              <a:gd name="connsiteX8" fmla="*/ 216694 w 273844"/>
              <a:gd name="connsiteY8" fmla="*/ 133374 h 242911"/>
              <a:gd name="connsiteX9" fmla="*/ 269081 w 273844"/>
              <a:gd name="connsiteY9" fmla="*/ 119086 h 242911"/>
              <a:gd name="connsiteX10" fmla="*/ 273844 w 273844"/>
              <a:gd name="connsiteY10" fmla="*/ 109561 h 242911"/>
              <a:gd name="connsiteX11" fmla="*/ 259556 w 273844"/>
              <a:gd name="connsiteY11" fmla="*/ 76224 h 242911"/>
              <a:gd name="connsiteX12" fmla="*/ 259556 w 273844"/>
              <a:gd name="connsiteY12" fmla="*/ 38124 h 242911"/>
              <a:gd name="connsiteX13" fmla="*/ 219089 w 273844"/>
              <a:gd name="connsiteY13" fmla="*/ 0 h 242911"/>
              <a:gd name="connsiteX14" fmla="*/ 0 w 273844"/>
              <a:gd name="connsiteY14" fmla="*/ 92893 h 242911"/>
              <a:gd name="connsiteX0" fmla="*/ 0 w 273844"/>
              <a:gd name="connsiteY0" fmla="*/ 92893 h 242911"/>
              <a:gd name="connsiteX1" fmla="*/ 2409 w 273844"/>
              <a:gd name="connsiteY1" fmla="*/ 150043 h 242911"/>
              <a:gd name="connsiteX2" fmla="*/ 64294 w 273844"/>
              <a:gd name="connsiteY2" fmla="*/ 242911 h 242911"/>
              <a:gd name="connsiteX3" fmla="*/ 109538 w 273844"/>
              <a:gd name="connsiteY3" fmla="*/ 221480 h 242911"/>
              <a:gd name="connsiteX4" fmla="*/ 121444 w 273844"/>
              <a:gd name="connsiteY4" fmla="*/ 200049 h 242911"/>
              <a:gd name="connsiteX5" fmla="*/ 145256 w 273844"/>
              <a:gd name="connsiteY5" fmla="*/ 171474 h 242911"/>
              <a:gd name="connsiteX6" fmla="*/ 188119 w 273844"/>
              <a:gd name="connsiteY6" fmla="*/ 169093 h 242911"/>
              <a:gd name="connsiteX7" fmla="*/ 207169 w 273844"/>
              <a:gd name="connsiteY7" fmla="*/ 159568 h 242911"/>
              <a:gd name="connsiteX8" fmla="*/ 216694 w 273844"/>
              <a:gd name="connsiteY8" fmla="*/ 133374 h 242911"/>
              <a:gd name="connsiteX9" fmla="*/ 269081 w 273844"/>
              <a:gd name="connsiteY9" fmla="*/ 119086 h 242911"/>
              <a:gd name="connsiteX10" fmla="*/ 273844 w 273844"/>
              <a:gd name="connsiteY10" fmla="*/ 109561 h 242911"/>
              <a:gd name="connsiteX11" fmla="*/ 259556 w 273844"/>
              <a:gd name="connsiteY11" fmla="*/ 76224 h 242911"/>
              <a:gd name="connsiteX12" fmla="*/ 259556 w 273844"/>
              <a:gd name="connsiteY12" fmla="*/ 38124 h 242911"/>
              <a:gd name="connsiteX13" fmla="*/ 219089 w 273844"/>
              <a:gd name="connsiteY13" fmla="*/ 0 h 242911"/>
              <a:gd name="connsiteX14" fmla="*/ 0 w 273844"/>
              <a:gd name="connsiteY14" fmla="*/ 92893 h 242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844" h="242911">
                <a:moveTo>
                  <a:pt x="0" y="92893"/>
                </a:moveTo>
                <a:lnTo>
                  <a:pt x="2409" y="150043"/>
                </a:lnTo>
                <a:lnTo>
                  <a:pt x="64294" y="242911"/>
                </a:lnTo>
                <a:lnTo>
                  <a:pt x="109538" y="221480"/>
                </a:lnTo>
                <a:lnTo>
                  <a:pt x="121444" y="200049"/>
                </a:lnTo>
                <a:lnTo>
                  <a:pt x="145256" y="171474"/>
                </a:lnTo>
                <a:lnTo>
                  <a:pt x="188119" y="169093"/>
                </a:lnTo>
                <a:lnTo>
                  <a:pt x="207169" y="159568"/>
                </a:lnTo>
                <a:lnTo>
                  <a:pt x="216694" y="133374"/>
                </a:lnTo>
                <a:lnTo>
                  <a:pt x="269081" y="119086"/>
                </a:lnTo>
                <a:lnTo>
                  <a:pt x="273844" y="109561"/>
                </a:lnTo>
                <a:lnTo>
                  <a:pt x="259556" y="76224"/>
                </a:lnTo>
                <a:lnTo>
                  <a:pt x="259556" y="38124"/>
                </a:lnTo>
                <a:lnTo>
                  <a:pt x="219089" y="0"/>
                </a:lnTo>
                <a:lnTo>
                  <a:pt x="0" y="92893"/>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4" name="Freeform 43"/>
          <p:cNvSpPr/>
          <p:nvPr/>
        </p:nvSpPr>
        <p:spPr>
          <a:xfrm>
            <a:off x="7756525" y="2416175"/>
            <a:ext cx="219075" cy="457200"/>
          </a:xfrm>
          <a:custGeom>
            <a:avLst/>
            <a:gdLst>
              <a:gd name="connsiteX0" fmla="*/ 21431 w 219075"/>
              <a:gd name="connsiteY0" fmla="*/ 0 h 457200"/>
              <a:gd name="connsiteX1" fmla="*/ 7144 w 219075"/>
              <a:gd name="connsiteY1" fmla="*/ 64294 h 457200"/>
              <a:gd name="connsiteX2" fmla="*/ 0 w 219075"/>
              <a:gd name="connsiteY2" fmla="*/ 97631 h 457200"/>
              <a:gd name="connsiteX3" fmla="*/ 14288 w 219075"/>
              <a:gd name="connsiteY3" fmla="*/ 138113 h 457200"/>
              <a:gd name="connsiteX4" fmla="*/ 16669 w 219075"/>
              <a:gd name="connsiteY4" fmla="*/ 176213 h 457200"/>
              <a:gd name="connsiteX5" fmla="*/ 45244 w 219075"/>
              <a:gd name="connsiteY5" fmla="*/ 185738 h 457200"/>
              <a:gd name="connsiteX6" fmla="*/ 88106 w 219075"/>
              <a:gd name="connsiteY6" fmla="*/ 200025 h 457200"/>
              <a:gd name="connsiteX7" fmla="*/ 90488 w 219075"/>
              <a:gd name="connsiteY7" fmla="*/ 242888 h 457200"/>
              <a:gd name="connsiteX8" fmla="*/ 52388 w 219075"/>
              <a:gd name="connsiteY8" fmla="*/ 302419 h 457200"/>
              <a:gd name="connsiteX9" fmla="*/ 30956 w 219075"/>
              <a:gd name="connsiteY9" fmla="*/ 350044 h 457200"/>
              <a:gd name="connsiteX10" fmla="*/ 42863 w 219075"/>
              <a:gd name="connsiteY10" fmla="*/ 383381 h 457200"/>
              <a:gd name="connsiteX11" fmla="*/ 83344 w 219075"/>
              <a:gd name="connsiteY11" fmla="*/ 400050 h 457200"/>
              <a:gd name="connsiteX12" fmla="*/ 126206 w 219075"/>
              <a:gd name="connsiteY12" fmla="*/ 407194 h 457200"/>
              <a:gd name="connsiteX13" fmla="*/ 130969 w 219075"/>
              <a:gd name="connsiteY13" fmla="*/ 435769 h 457200"/>
              <a:gd name="connsiteX14" fmla="*/ 150019 w 219075"/>
              <a:gd name="connsiteY14" fmla="*/ 457200 h 457200"/>
              <a:gd name="connsiteX15" fmla="*/ 161925 w 219075"/>
              <a:gd name="connsiteY15" fmla="*/ 438150 h 457200"/>
              <a:gd name="connsiteX16" fmla="*/ 166688 w 219075"/>
              <a:gd name="connsiteY16" fmla="*/ 397669 h 457200"/>
              <a:gd name="connsiteX17" fmla="*/ 171450 w 219075"/>
              <a:gd name="connsiteY17" fmla="*/ 383381 h 457200"/>
              <a:gd name="connsiteX18" fmla="*/ 183356 w 219075"/>
              <a:gd name="connsiteY18" fmla="*/ 354806 h 457200"/>
              <a:gd name="connsiteX19" fmla="*/ 185738 w 219075"/>
              <a:gd name="connsiteY19" fmla="*/ 311944 h 457200"/>
              <a:gd name="connsiteX20" fmla="*/ 202406 w 219075"/>
              <a:gd name="connsiteY20" fmla="*/ 283369 h 457200"/>
              <a:gd name="connsiteX21" fmla="*/ 200025 w 219075"/>
              <a:gd name="connsiteY21" fmla="*/ 264319 h 457200"/>
              <a:gd name="connsiteX22" fmla="*/ 216694 w 219075"/>
              <a:gd name="connsiteY22" fmla="*/ 207169 h 457200"/>
              <a:gd name="connsiteX23" fmla="*/ 219075 w 219075"/>
              <a:gd name="connsiteY23" fmla="*/ 169069 h 457200"/>
              <a:gd name="connsiteX24" fmla="*/ 192881 w 219075"/>
              <a:gd name="connsiteY24" fmla="*/ 145256 h 457200"/>
              <a:gd name="connsiteX25" fmla="*/ 171450 w 219075"/>
              <a:gd name="connsiteY25" fmla="*/ 147638 h 457200"/>
              <a:gd name="connsiteX26" fmla="*/ 166688 w 219075"/>
              <a:gd name="connsiteY26" fmla="*/ 138113 h 457200"/>
              <a:gd name="connsiteX27" fmla="*/ 159544 w 219075"/>
              <a:gd name="connsiteY27" fmla="*/ 119063 h 457200"/>
              <a:gd name="connsiteX28" fmla="*/ 171450 w 219075"/>
              <a:gd name="connsiteY28" fmla="*/ 73819 h 457200"/>
              <a:gd name="connsiteX29" fmla="*/ 192881 w 219075"/>
              <a:gd name="connsiteY29" fmla="*/ 38100 h 457200"/>
              <a:gd name="connsiteX30" fmla="*/ 164306 w 219075"/>
              <a:gd name="connsiteY30" fmla="*/ 16669 h 457200"/>
              <a:gd name="connsiteX31" fmla="*/ 111919 w 219075"/>
              <a:gd name="connsiteY31" fmla="*/ 21431 h 457200"/>
              <a:gd name="connsiteX32" fmla="*/ 21431 w 219075"/>
              <a:gd name="connsiteY32" fmla="*/ 0 h 457200"/>
              <a:gd name="connsiteX0" fmla="*/ 11906 w 219075"/>
              <a:gd name="connsiteY0" fmla="*/ 0 h 457200"/>
              <a:gd name="connsiteX1" fmla="*/ 7144 w 219075"/>
              <a:gd name="connsiteY1" fmla="*/ 64294 h 457200"/>
              <a:gd name="connsiteX2" fmla="*/ 0 w 219075"/>
              <a:gd name="connsiteY2" fmla="*/ 97631 h 457200"/>
              <a:gd name="connsiteX3" fmla="*/ 14288 w 219075"/>
              <a:gd name="connsiteY3" fmla="*/ 138113 h 457200"/>
              <a:gd name="connsiteX4" fmla="*/ 16669 w 219075"/>
              <a:gd name="connsiteY4" fmla="*/ 176213 h 457200"/>
              <a:gd name="connsiteX5" fmla="*/ 45244 w 219075"/>
              <a:gd name="connsiteY5" fmla="*/ 185738 h 457200"/>
              <a:gd name="connsiteX6" fmla="*/ 88106 w 219075"/>
              <a:gd name="connsiteY6" fmla="*/ 200025 h 457200"/>
              <a:gd name="connsiteX7" fmla="*/ 90488 w 219075"/>
              <a:gd name="connsiteY7" fmla="*/ 242888 h 457200"/>
              <a:gd name="connsiteX8" fmla="*/ 52388 w 219075"/>
              <a:gd name="connsiteY8" fmla="*/ 302419 h 457200"/>
              <a:gd name="connsiteX9" fmla="*/ 30956 w 219075"/>
              <a:gd name="connsiteY9" fmla="*/ 350044 h 457200"/>
              <a:gd name="connsiteX10" fmla="*/ 42863 w 219075"/>
              <a:gd name="connsiteY10" fmla="*/ 383381 h 457200"/>
              <a:gd name="connsiteX11" fmla="*/ 83344 w 219075"/>
              <a:gd name="connsiteY11" fmla="*/ 400050 h 457200"/>
              <a:gd name="connsiteX12" fmla="*/ 126206 w 219075"/>
              <a:gd name="connsiteY12" fmla="*/ 407194 h 457200"/>
              <a:gd name="connsiteX13" fmla="*/ 130969 w 219075"/>
              <a:gd name="connsiteY13" fmla="*/ 435769 h 457200"/>
              <a:gd name="connsiteX14" fmla="*/ 150019 w 219075"/>
              <a:gd name="connsiteY14" fmla="*/ 457200 h 457200"/>
              <a:gd name="connsiteX15" fmla="*/ 161925 w 219075"/>
              <a:gd name="connsiteY15" fmla="*/ 438150 h 457200"/>
              <a:gd name="connsiteX16" fmla="*/ 166688 w 219075"/>
              <a:gd name="connsiteY16" fmla="*/ 397669 h 457200"/>
              <a:gd name="connsiteX17" fmla="*/ 171450 w 219075"/>
              <a:gd name="connsiteY17" fmla="*/ 383381 h 457200"/>
              <a:gd name="connsiteX18" fmla="*/ 183356 w 219075"/>
              <a:gd name="connsiteY18" fmla="*/ 354806 h 457200"/>
              <a:gd name="connsiteX19" fmla="*/ 185738 w 219075"/>
              <a:gd name="connsiteY19" fmla="*/ 311944 h 457200"/>
              <a:gd name="connsiteX20" fmla="*/ 202406 w 219075"/>
              <a:gd name="connsiteY20" fmla="*/ 283369 h 457200"/>
              <a:gd name="connsiteX21" fmla="*/ 200025 w 219075"/>
              <a:gd name="connsiteY21" fmla="*/ 264319 h 457200"/>
              <a:gd name="connsiteX22" fmla="*/ 216694 w 219075"/>
              <a:gd name="connsiteY22" fmla="*/ 207169 h 457200"/>
              <a:gd name="connsiteX23" fmla="*/ 219075 w 219075"/>
              <a:gd name="connsiteY23" fmla="*/ 169069 h 457200"/>
              <a:gd name="connsiteX24" fmla="*/ 192881 w 219075"/>
              <a:gd name="connsiteY24" fmla="*/ 145256 h 457200"/>
              <a:gd name="connsiteX25" fmla="*/ 171450 w 219075"/>
              <a:gd name="connsiteY25" fmla="*/ 147638 h 457200"/>
              <a:gd name="connsiteX26" fmla="*/ 166688 w 219075"/>
              <a:gd name="connsiteY26" fmla="*/ 138113 h 457200"/>
              <a:gd name="connsiteX27" fmla="*/ 159544 w 219075"/>
              <a:gd name="connsiteY27" fmla="*/ 119063 h 457200"/>
              <a:gd name="connsiteX28" fmla="*/ 171450 w 219075"/>
              <a:gd name="connsiteY28" fmla="*/ 73819 h 457200"/>
              <a:gd name="connsiteX29" fmla="*/ 192881 w 219075"/>
              <a:gd name="connsiteY29" fmla="*/ 38100 h 457200"/>
              <a:gd name="connsiteX30" fmla="*/ 164306 w 219075"/>
              <a:gd name="connsiteY30" fmla="*/ 16669 h 457200"/>
              <a:gd name="connsiteX31" fmla="*/ 111919 w 219075"/>
              <a:gd name="connsiteY31" fmla="*/ 21431 h 457200"/>
              <a:gd name="connsiteX32" fmla="*/ 11906 w 219075"/>
              <a:gd name="connsiteY32"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19075" h="457200">
                <a:moveTo>
                  <a:pt x="11906" y="0"/>
                </a:moveTo>
                <a:lnTo>
                  <a:pt x="7144" y="64294"/>
                </a:lnTo>
                <a:lnTo>
                  <a:pt x="0" y="97631"/>
                </a:lnTo>
                <a:lnTo>
                  <a:pt x="14288" y="138113"/>
                </a:lnTo>
                <a:lnTo>
                  <a:pt x="16669" y="176213"/>
                </a:lnTo>
                <a:lnTo>
                  <a:pt x="45244" y="185738"/>
                </a:lnTo>
                <a:lnTo>
                  <a:pt x="88106" y="200025"/>
                </a:lnTo>
                <a:lnTo>
                  <a:pt x="90488" y="242888"/>
                </a:lnTo>
                <a:lnTo>
                  <a:pt x="52388" y="302419"/>
                </a:lnTo>
                <a:lnTo>
                  <a:pt x="30956" y="350044"/>
                </a:lnTo>
                <a:lnTo>
                  <a:pt x="42863" y="383381"/>
                </a:lnTo>
                <a:lnTo>
                  <a:pt x="83344" y="400050"/>
                </a:lnTo>
                <a:lnTo>
                  <a:pt x="126206" y="407194"/>
                </a:lnTo>
                <a:lnTo>
                  <a:pt x="130969" y="435769"/>
                </a:lnTo>
                <a:lnTo>
                  <a:pt x="150019" y="457200"/>
                </a:lnTo>
                <a:lnTo>
                  <a:pt x="161925" y="438150"/>
                </a:lnTo>
                <a:lnTo>
                  <a:pt x="166688" y="397669"/>
                </a:lnTo>
                <a:lnTo>
                  <a:pt x="171450" y="383381"/>
                </a:lnTo>
                <a:lnTo>
                  <a:pt x="183356" y="354806"/>
                </a:lnTo>
                <a:lnTo>
                  <a:pt x="185738" y="311944"/>
                </a:lnTo>
                <a:lnTo>
                  <a:pt x="202406" y="283369"/>
                </a:lnTo>
                <a:lnTo>
                  <a:pt x="200025" y="264319"/>
                </a:lnTo>
                <a:lnTo>
                  <a:pt x="216694" y="207169"/>
                </a:lnTo>
                <a:lnTo>
                  <a:pt x="219075" y="169069"/>
                </a:lnTo>
                <a:lnTo>
                  <a:pt x="192881" y="145256"/>
                </a:lnTo>
                <a:lnTo>
                  <a:pt x="171450" y="147638"/>
                </a:lnTo>
                <a:lnTo>
                  <a:pt x="166688" y="138113"/>
                </a:lnTo>
                <a:lnTo>
                  <a:pt x="159544" y="119063"/>
                </a:lnTo>
                <a:lnTo>
                  <a:pt x="171450" y="73819"/>
                </a:lnTo>
                <a:lnTo>
                  <a:pt x="192881" y="38100"/>
                </a:lnTo>
                <a:lnTo>
                  <a:pt x="164306" y="16669"/>
                </a:lnTo>
                <a:lnTo>
                  <a:pt x="111919" y="21431"/>
                </a:lnTo>
                <a:lnTo>
                  <a:pt x="11906"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5" name="Freeform 44"/>
          <p:cNvSpPr/>
          <p:nvPr/>
        </p:nvSpPr>
        <p:spPr>
          <a:xfrm>
            <a:off x="7745413" y="2760663"/>
            <a:ext cx="153987" cy="250825"/>
          </a:xfrm>
          <a:custGeom>
            <a:avLst/>
            <a:gdLst>
              <a:gd name="connsiteX0" fmla="*/ 0 w 154781"/>
              <a:gd name="connsiteY0" fmla="*/ 0 h 235744"/>
              <a:gd name="connsiteX1" fmla="*/ 30956 w 154781"/>
              <a:gd name="connsiteY1" fmla="*/ 66675 h 235744"/>
              <a:gd name="connsiteX2" fmla="*/ 28575 w 154781"/>
              <a:gd name="connsiteY2" fmla="*/ 85725 h 235744"/>
              <a:gd name="connsiteX3" fmla="*/ 52387 w 154781"/>
              <a:gd name="connsiteY3" fmla="*/ 126206 h 235744"/>
              <a:gd name="connsiteX4" fmla="*/ 47625 w 154781"/>
              <a:gd name="connsiteY4" fmla="*/ 142875 h 235744"/>
              <a:gd name="connsiteX5" fmla="*/ 66675 w 154781"/>
              <a:gd name="connsiteY5" fmla="*/ 183356 h 235744"/>
              <a:gd name="connsiteX6" fmla="*/ 69056 w 154781"/>
              <a:gd name="connsiteY6" fmla="*/ 207169 h 235744"/>
              <a:gd name="connsiteX7" fmla="*/ 78581 w 154781"/>
              <a:gd name="connsiteY7" fmla="*/ 235744 h 235744"/>
              <a:gd name="connsiteX8" fmla="*/ 92869 w 154781"/>
              <a:gd name="connsiteY8" fmla="*/ 221456 h 235744"/>
              <a:gd name="connsiteX9" fmla="*/ 114300 w 154781"/>
              <a:gd name="connsiteY9" fmla="*/ 214312 h 235744"/>
              <a:gd name="connsiteX10" fmla="*/ 114300 w 154781"/>
              <a:gd name="connsiteY10" fmla="*/ 214312 h 235744"/>
              <a:gd name="connsiteX11" fmla="*/ 152400 w 154781"/>
              <a:gd name="connsiteY11" fmla="*/ 195262 h 235744"/>
              <a:gd name="connsiteX12" fmla="*/ 154781 w 154781"/>
              <a:gd name="connsiteY12" fmla="*/ 159544 h 235744"/>
              <a:gd name="connsiteX13" fmla="*/ 147637 w 154781"/>
              <a:gd name="connsiteY13" fmla="*/ 135731 h 235744"/>
              <a:gd name="connsiteX14" fmla="*/ 128587 w 154781"/>
              <a:gd name="connsiteY14" fmla="*/ 119062 h 235744"/>
              <a:gd name="connsiteX15" fmla="*/ 121444 w 154781"/>
              <a:gd name="connsiteY15" fmla="*/ 126206 h 235744"/>
              <a:gd name="connsiteX16" fmla="*/ 102394 w 154781"/>
              <a:gd name="connsiteY16" fmla="*/ 116681 h 235744"/>
              <a:gd name="connsiteX17" fmla="*/ 83344 w 154781"/>
              <a:gd name="connsiteY17" fmla="*/ 95250 h 235744"/>
              <a:gd name="connsiteX18" fmla="*/ 71437 w 154781"/>
              <a:gd name="connsiteY18" fmla="*/ 76200 h 235744"/>
              <a:gd name="connsiteX19" fmla="*/ 45244 w 154781"/>
              <a:gd name="connsiteY19" fmla="*/ 33337 h 235744"/>
              <a:gd name="connsiteX20" fmla="*/ 0 w 154781"/>
              <a:gd name="connsiteY20" fmla="*/ 0 h 235744"/>
              <a:gd name="connsiteX0" fmla="*/ 0 w 154781"/>
              <a:gd name="connsiteY0" fmla="*/ 14288 h 250032"/>
              <a:gd name="connsiteX1" fmla="*/ 30956 w 154781"/>
              <a:gd name="connsiteY1" fmla="*/ 80963 h 250032"/>
              <a:gd name="connsiteX2" fmla="*/ 28575 w 154781"/>
              <a:gd name="connsiteY2" fmla="*/ 100013 h 250032"/>
              <a:gd name="connsiteX3" fmla="*/ 52387 w 154781"/>
              <a:gd name="connsiteY3" fmla="*/ 140494 h 250032"/>
              <a:gd name="connsiteX4" fmla="*/ 47625 w 154781"/>
              <a:gd name="connsiteY4" fmla="*/ 157163 h 250032"/>
              <a:gd name="connsiteX5" fmla="*/ 66675 w 154781"/>
              <a:gd name="connsiteY5" fmla="*/ 197644 h 250032"/>
              <a:gd name="connsiteX6" fmla="*/ 69056 w 154781"/>
              <a:gd name="connsiteY6" fmla="*/ 221457 h 250032"/>
              <a:gd name="connsiteX7" fmla="*/ 78581 w 154781"/>
              <a:gd name="connsiteY7" fmla="*/ 250032 h 250032"/>
              <a:gd name="connsiteX8" fmla="*/ 92869 w 154781"/>
              <a:gd name="connsiteY8" fmla="*/ 235744 h 250032"/>
              <a:gd name="connsiteX9" fmla="*/ 114300 w 154781"/>
              <a:gd name="connsiteY9" fmla="*/ 228600 h 250032"/>
              <a:gd name="connsiteX10" fmla="*/ 114300 w 154781"/>
              <a:gd name="connsiteY10" fmla="*/ 228600 h 250032"/>
              <a:gd name="connsiteX11" fmla="*/ 152400 w 154781"/>
              <a:gd name="connsiteY11" fmla="*/ 209550 h 250032"/>
              <a:gd name="connsiteX12" fmla="*/ 154781 w 154781"/>
              <a:gd name="connsiteY12" fmla="*/ 173832 h 250032"/>
              <a:gd name="connsiteX13" fmla="*/ 147637 w 154781"/>
              <a:gd name="connsiteY13" fmla="*/ 150019 h 250032"/>
              <a:gd name="connsiteX14" fmla="*/ 128587 w 154781"/>
              <a:gd name="connsiteY14" fmla="*/ 133350 h 250032"/>
              <a:gd name="connsiteX15" fmla="*/ 121444 w 154781"/>
              <a:gd name="connsiteY15" fmla="*/ 140494 h 250032"/>
              <a:gd name="connsiteX16" fmla="*/ 102394 w 154781"/>
              <a:gd name="connsiteY16" fmla="*/ 130969 h 250032"/>
              <a:gd name="connsiteX17" fmla="*/ 83344 w 154781"/>
              <a:gd name="connsiteY17" fmla="*/ 109538 h 250032"/>
              <a:gd name="connsiteX18" fmla="*/ 71437 w 154781"/>
              <a:gd name="connsiteY18" fmla="*/ 90488 h 250032"/>
              <a:gd name="connsiteX19" fmla="*/ 30957 w 154781"/>
              <a:gd name="connsiteY19" fmla="*/ 0 h 250032"/>
              <a:gd name="connsiteX20" fmla="*/ 0 w 154781"/>
              <a:gd name="connsiteY20" fmla="*/ 14288 h 250032"/>
              <a:gd name="connsiteX0" fmla="*/ 0 w 154793"/>
              <a:gd name="connsiteY0" fmla="*/ 14288 h 250032"/>
              <a:gd name="connsiteX1" fmla="*/ 30956 w 154793"/>
              <a:gd name="connsiteY1" fmla="*/ 80963 h 250032"/>
              <a:gd name="connsiteX2" fmla="*/ 28575 w 154793"/>
              <a:gd name="connsiteY2" fmla="*/ 100013 h 250032"/>
              <a:gd name="connsiteX3" fmla="*/ 52387 w 154793"/>
              <a:gd name="connsiteY3" fmla="*/ 140494 h 250032"/>
              <a:gd name="connsiteX4" fmla="*/ 47625 w 154793"/>
              <a:gd name="connsiteY4" fmla="*/ 157163 h 250032"/>
              <a:gd name="connsiteX5" fmla="*/ 66675 w 154793"/>
              <a:gd name="connsiteY5" fmla="*/ 197644 h 250032"/>
              <a:gd name="connsiteX6" fmla="*/ 69056 w 154793"/>
              <a:gd name="connsiteY6" fmla="*/ 221457 h 250032"/>
              <a:gd name="connsiteX7" fmla="*/ 78581 w 154793"/>
              <a:gd name="connsiteY7" fmla="*/ 250032 h 250032"/>
              <a:gd name="connsiteX8" fmla="*/ 92869 w 154793"/>
              <a:gd name="connsiteY8" fmla="*/ 235744 h 250032"/>
              <a:gd name="connsiteX9" fmla="*/ 114300 w 154793"/>
              <a:gd name="connsiteY9" fmla="*/ 228600 h 250032"/>
              <a:gd name="connsiteX10" fmla="*/ 114300 w 154793"/>
              <a:gd name="connsiteY10" fmla="*/ 228600 h 250032"/>
              <a:gd name="connsiteX11" fmla="*/ 154793 w 154793"/>
              <a:gd name="connsiteY11" fmla="*/ 230914 h 250032"/>
              <a:gd name="connsiteX12" fmla="*/ 154781 w 154793"/>
              <a:gd name="connsiteY12" fmla="*/ 173832 h 250032"/>
              <a:gd name="connsiteX13" fmla="*/ 147637 w 154793"/>
              <a:gd name="connsiteY13" fmla="*/ 150019 h 250032"/>
              <a:gd name="connsiteX14" fmla="*/ 128587 w 154793"/>
              <a:gd name="connsiteY14" fmla="*/ 133350 h 250032"/>
              <a:gd name="connsiteX15" fmla="*/ 121444 w 154793"/>
              <a:gd name="connsiteY15" fmla="*/ 140494 h 250032"/>
              <a:gd name="connsiteX16" fmla="*/ 102394 w 154793"/>
              <a:gd name="connsiteY16" fmla="*/ 130969 h 250032"/>
              <a:gd name="connsiteX17" fmla="*/ 83344 w 154793"/>
              <a:gd name="connsiteY17" fmla="*/ 109538 h 250032"/>
              <a:gd name="connsiteX18" fmla="*/ 71437 w 154793"/>
              <a:gd name="connsiteY18" fmla="*/ 90488 h 250032"/>
              <a:gd name="connsiteX19" fmla="*/ 30957 w 154793"/>
              <a:gd name="connsiteY19" fmla="*/ 0 h 250032"/>
              <a:gd name="connsiteX20" fmla="*/ 0 w 154793"/>
              <a:gd name="connsiteY20" fmla="*/ 14288 h 250032"/>
              <a:gd name="connsiteX0" fmla="*/ 0 w 154793"/>
              <a:gd name="connsiteY0" fmla="*/ 14288 h 250032"/>
              <a:gd name="connsiteX1" fmla="*/ 30956 w 154793"/>
              <a:gd name="connsiteY1" fmla="*/ 80963 h 250032"/>
              <a:gd name="connsiteX2" fmla="*/ 28575 w 154793"/>
              <a:gd name="connsiteY2" fmla="*/ 100013 h 250032"/>
              <a:gd name="connsiteX3" fmla="*/ 52387 w 154793"/>
              <a:gd name="connsiteY3" fmla="*/ 140494 h 250032"/>
              <a:gd name="connsiteX4" fmla="*/ 47625 w 154793"/>
              <a:gd name="connsiteY4" fmla="*/ 157163 h 250032"/>
              <a:gd name="connsiteX5" fmla="*/ 66675 w 154793"/>
              <a:gd name="connsiteY5" fmla="*/ 197644 h 250032"/>
              <a:gd name="connsiteX6" fmla="*/ 69056 w 154793"/>
              <a:gd name="connsiteY6" fmla="*/ 221457 h 250032"/>
              <a:gd name="connsiteX7" fmla="*/ 78581 w 154793"/>
              <a:gd name="connsiteY7" fmla="*/ 250032 h 250032"/>
              <a:gd name="connsiteX8" fmla="*/ 92869 w 154793"/>
              <a:gd name="connsiteY8" fmla="*/ 235744 h 250032"/>
              <a:gd name="connsiteX9" fmla="*/ 114300 w 154793"/>
              <a:gd name="connsiteY9" fmla="*/ 228600 h 250032"/>
              <a:gd name="connsiteX10" fmla="*/ 116694 w 154793"/>
              <a:gd name="connsiteY10" fmla="*/ 242843 h 250032"/>
              <a:gd name="connsiteX11" fmla="*/ 154793 w 154793"/>
              <a:gd name="connsiteY11" fmla="*/ 230914 h 250032"/>
              <a:gd name="connsiteX12" fmla="*/ 154781 w 154793"/>
              <a:gd name="connsiteY12" fmla="*/ 173832 h 250032"/>
              <a:gd name="connsiteX13" fmla="*/ 147637 w 154793"/>
              <a:gd name="connsiteY13" fmla="*/ 150019 h 250032"/>
              <a:gd name="connsiteX14" fmla="*/ 128587 w 154793"/>
              <a:gd name="connsiteY14" fmla="*/ 133350 h 250032"/>
              <a:gd name="connsiteX15" fmla="*/ 121444 w 154793"/>
              <a:gd name="connsiteY15" fmla="*/ 140494 h 250032"/>
              <a:gd name="connsiteX16" fmla="*/ 102394 w 154793"/>
              <a:gd name="connsiteY16" fmla="*/ 130969 h 250032"/>
              <a:gd name="connsiteX17" fmla="*/ 83344 w 154793"/>
              <a:gd name="connsiteY17" fmla="*/ 109538 h 250032"/>
              <a:gd name="connsiteX18" fmla="*/ 71437 w 154793"/>
              <a:gd name="connsiteY18" fmla="*/ 90488 h 250032"/>
              <a:gd name="connsiteX19" fmla="*/ 30957 w 154793"/>
              <a:gd name="connsiteY19" fmla="*/ 0 h 250032"/>
              <a:gd name="connsiteX20" fmla="*/ 0 w 154793"/>
              <a:gd name="connsiteY20" fmla="*/ 14288 h 25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4793" h="250032">
                <a:moveTo>
                  <a:pt x="0" y="14288"/>
                </a:moveTo>
                <a:lnTo>
                  <a:pt x="30956" y="80963"/>
                </a:lnTo>
                <a:lnTo>
                  <a:pt x="28575" y="100013"/>
                </a:lnTo>
                <a:lnTo>
                  <a:pt x="52387" y="140494"/>
                </a:lnTo>
                <a:lnTo>
                  <a:pt x="47625" y="157163"/>
                </a:lnTo>
                <a:lnTo>
                  <a:pt x="66675" y="197644"/>
                </a:lnTo>
                <a:lnTo>
                  <a:pt x="69056" y="221457"/>
                </a:lnTo>
                <a:lnTo>
                  <a:pt x="78581" y="250032"/>
                </a:lnTo>
                <a:lnTo>
                  <a:pt x="92869" y="235744"/>
                </a:lnTo>
                <a:lnTo>
                  <a:pt x="114300" y="228600"/>
                </a:lnTo>
                <a:lnTo>
                  <a:pt x="116694" y="242843"/>
                </a:lnTo>
                <a:lnTo>
                  <a:pt x="154793" y="230914"/>
                </a:lnTo>
                <a:cubicBezTo>
                  <a:pt x="154789" y="211887"/>
                  <a:pt x="154785" y="192859"/>
                  <a:pt x="154781" y="173832"/>
                </a:cubicBezTo>
                <a:lnTo>
                  <a:pt x="147637" y="150019"/>
                </a:lnTo>
                <a:lnTo>
                  <a:pt x="128587" y="133350"/>
                </a:lnTo>
                <a:lnTo>
                  <a:pt x="121444" y="140494"/>
                </a:lnTo>
                <a:lnTo>
                  <a:pt x="102394" y="130969"/>
                </a:lnTo>
                <a:lnTo>
                  <a:pt x="83344" y="109538"/>
                </a:lnTo>
                <a:lnTo>
                  <a:pt x="71437" y="90488"/>
                </a:lnTo>
                <a:lnTo>
                  <a:pt x="30957" y="0"/>
                </a:lnTo>
                <a:lnTo>
                  <a:pt x="0" y="14288"/>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dirty="0">
              <a:solidFill>
                <a:schemeClr val="bg1"/>
              </a:solidFill>
              <a:ea typeface="ＭＳ Ｐゴシック" charset="-128"/>
            </a:endParaRPr>
          </a:p>
        </p:txBody>
      </p:sp>
      <p:sp>
        <p:nvSpPr>
          <p:cNvPr id="46" name="Freeform 45"/>
          <p:cNvSpPr/>
          <p:nvPr/>
        </p:nvSpPr>
        <p:spPr>
          <a:xfrm>
            <a:off x="6823075" y="2805113"/>
            <a:ext cx="665163" cy="727075"/>
          </a:xfrm>
          <a:custGeom>
            <a:avLst/>
            <a:gdLst>
              <a:gd name="connsiteX0" fmla="*/ 190500 w 664369"/>
              <a:gd name="connsiteY0" fmla="*/ 0 h 704850"/>
              <a:gd name="connsiteX1" fmla="*/ 195263 w 664369"/>
              <a:gd name="connsiteY1" fmla="*/ 73819 h 704850"/>
              <a:gd name="connsiteX2" fmla="*/ 195263 w 664369"/>
              <a:gd name="connsiteY2" fmla="*/ 178594 h 704850"/>
              <a:gd name="connsiteX3" fmla="*/ 147638 w 664369"/>
              <a:gd name="connsiteY3" fmla="*/ 264319 h 704850"/>
              <a:gd name="connsiteX4" fmla="*/ 111919 w 664369"/>
              <a:gd name="connsiteY4" fmla="*/ 285750 h 704850"/>
              <a:gd name="connsiteX5" fmla="*/ 92869 w 664369"/>
              <a:gd name="connsiteY5" fmla="*/ 297657 h 704850"/>
              <a:gd name="connsiteX6" fmla="*/ 90488 w 664369"/>
              <a:gd name="connsiteY6" fmla="*/ 326232 h 704850"/>
              <a:gd name="connsiteX7" fmla="*/ 102394 w 664369"/>
              <a:gd name="connsiteY7" fmla="*/ 330994 h 704850"/>
              <a:gd name="connsiteX8" fmla="*/ 100013 w 664369"/>
              <a:gd name="connsiteY8" fmla="*/ 354807 h 704850"/>
              <a:gd name="connsiteX9" fmla="*/ 104775 w 664369"/>
              <a:gd name="connsiteY9" fmla="*/ 369094 h 704850"/>
              <a:gd name="connsiteX10" fmla="*/ 83344 w 664369"/>
              <a:gd name="connsiteY10" fmla="*/ 388144 h 704850"/>
              <a:gd name="connsiteX11" fmla="*/ 80963 w 664369"/>
              <a:gd name="connsiteY11" fmla="*/ 392907 h 704850"/>
              <a:gd name="connsiteX12" fmla="*/ 69056 w 664369"/>
              <a:gd name="connsiteY12" fmla="*/ 369094 h 704850"/>
              <a:gd name="connsiteX13" fmla="*/ 45244 w 664369"/>
              <a:gd name="connsiteY13" fmla="*/ 381000 h 704850"/>
              <a:gd name="connsiteX14" fmla="*/ 45244 w 664369"/>
              <a:gd name="connsiteY14" fmla="*/ 421482 h 704850"/>
              <a:gd name="connsiteX15" fmla="*/ 52388 w 664369"/>
              <a:gd name="connsiteY15" fmla="*/ 438150 h 704850"/>
              <a:gd name="connsiteX16" fmla="*/ 0 w 664369"/>
              <a:gd name="connsiteY16" fmla="*/ 502444 h 704850"/>
              <a:gd name="connsiteX17" fmla="*/ 33338 w 664369"/>
              <a:gd name="connsiteY17" fmla="*/ 607219 h 704850"/>
              <a:gd name="connsiteX18" fmla="*/ 88106 w 664369"/>
              <a:gd name="connsiteY18" fmla="*/ 642938 h 704850"/>
              <a:gd name="connsiteX19" fmla="*/ 104775 w 664369"/>
              <a:gd name="connsiteY19" fmla="*/ 638175 h 704850"/>
              <a:gd name="connsiteX20" fmla="*/ 152400 w 664369"/>
              <a:gd name="connsiteY20" fmla="*/ 685800 h 704850"/>
              <a:gd name="connsiteX21" fmla="*/ 169069 w 664369"/>
              <a:gd name="connsiteY21" fmla="*/ 685800 h 704850"/>
              <a:gd name="connsiteX22" fmla="*/ 214313 w 664369"/>
              <a:gd name="connsiteY22" fmla="*/ 704850 h 704850"/>
              <a:gd name="connsiteX23" fmla="*/ 230981 w 664369"/>
              <a:gd name="connsiteY23" fmla="*/ 666750 h 704850"/>
              <a:gd name="connsiteX24" fmla="*/ 264319 w 664369"/>
              <a:gd name="connsiteY24" fmla="*/ 647700 h 704850"/>
              <a:gd name="connsiteX25" fmla="*/ 285750 w 664369"/>
              <a:gd name="connsiteY25" fmla="*/ 645319 h 704850"/>
              <a:gd name="connsiteX26" fmla="*/ 352425 w 664369"/>
              <a:gd name="connsiteY26" fmla="*/ 604838 h 704850"/>
              <a:gd name="connsiteX27" fmla="*/ 369094 w 664369"/>
              <a:gd name="connsiteY27" fmla="*/ 597694 h 704850"/>
              <a:gd name="connsiteX28" fmla="*/ 366713 w 664369"/>
              <a:gd name="connsiteY28" fmla="*/ 559594 h 704850"/>
              <a:gd name="connsiteX29" fmla="*/ 369094 w 664369"/>
              <a:gd name="connsiteY29" fmla="*/ 528638 h 704850"/>
              <a:gd name="connsiteX30" fmla="*/ 373856 w 664369"/>
              <a:gd name="connsiteY30" fmla="*/ 497682 h 704850"/>
              <a:gd name="connsiteX31" fmla="*/ 381000 w 664369"/>
              <a:gd name="connsiteY31" fmla="*/ 473869 h 704850"/>
              <a:gd name="connsiteX32" fmla="*/ 407194 w 664369"/>
              <a:gd name="connsiteY32" fmla="*/ 435769 h 704850"/>
              <a:gd name="connsiteX33" fmla="*/ 428625 w 664369"/>
              <a:gd name="connsiteY33" fmla="*/ 385763 h 704850"/>
              <a:gd name="connsiteX34" fmla="*/ 428625 w 664369"/>
              <a:gd name="connsiteY34" fmla="*/ 385763 h 704850"/>
              <a:gd name="connsiteX35" fmla="*/ 476250 w 664369"/>
              <a:gd name="connsiteY35" fmla="*/ 354807 h 704850"/>
              <a:gd name="connsiteX36" fmla="*/ 502444 w 664369"/>
              <a:gd name="connsiteY36" fmla="*/ 330994 h 704850"/>
              <a:gd name="connsiteX37" fmla="*/ 507206 w 664369"/>
              <a:gd name="connsiteY37" fmla="*/ 292894 h 704850"/>
              <a:gd name="connsiteX38" fmla="*/ 573881 w 664369"/>
              <a:gd name="connsiteY38" fmla="*/ 188119 h 704850"/>
              <a:gd name="connsiteX39" fmla="*/ 571500 w 664369"/>
              <a:gd name="connsiteY39" fmla="*/ 169069 h 704850"/>
              <a:gd name="connsiteX40" fmla="*/ 573881 w 664369"/>
              <a:gd name="connsiteY40" fmla="*/ 159544 h 704850"/>
              <a:gd name="connsiteX41" fmla="*/ 614363 w 664369"/>
              <a:gd name="connsiteY41" fmla="*/ 150019 h 704850"/>
              <a:gd name="connsiteX42" fmla="*/ 628650 w 664369"/>
              <a:gd name="connsiteY42" fmla="*/ 159544 h 704850"/>
              <a:gd name="connsiteX43" fmla="*/ 647700 w 664369"/>
              <a:gd name="connsiteY43" fmla="*/ 161925 h 704850"/>
              <a:gd name="connsiteX44" fmla="*/ 659606 w 664369"/>
              <a:gd name="connsiteY44" fmla="*/ 133350 h 704850"/>
              <a:gd name="connsiteX45" fmla="*/ 664369 w 664369"/>
              <a:gd name="connsiteY45" fmla="*/ 119063 h 704850"/>
              <a:gd name="connsiteX46" fmla="*/ 645319 w 664369"/>
              <a:gd name="connsiteY46" fmla="*/ 104775 h 704850"/>
              <a:gd name="connsiteX47" fmla="*/ 642938 w 664369"/>
              <a:gd name="connsiteY47" fmla="*/ 92869 h 704850"/>
              <a:gd name="connsiteX48" fmla="*/ 621506 w 664369"/>
              <a:gd name="connsiteY48" fmla="*/ 83344 h 704850"/>
              <a:gd name="connsiteX49" fmla="*/ 590550 w 664369"/>
              <a:gd name="connsiteY49" fmla="*/ 88107 h 704850"/>
              <a:gd name="connsiteX50" fmla="*/ 573881 w 664369"/>
              <a:gd name="connsiteY50" fmla="*/ 104775 h 704850"/>
              <a:gd name="connsiteX51" fmla="*/ 564356 w 664369"/>
              <a:gd name="connsiteY51" fmla="*/ 116682 h 704850"/>
              <a:gd name="connsiteX52" fmla="*/ 547688 w 664369"/>
              <a:gd name="connsiteY52" fmla="*/ 126207 h 704850"/>
              <a:gd name="connsiteX53" fmla="*/ 528638 w 664369"/>
              <a:gd name="connsiteY53" fmla="*/ 133350 h 704850"/>
              <a:gd name="connsiteX54" fmla="*/ 516731 w 664369"/>
              <a:gd name="connsiteY54" fmla="*/ 128588 h 704850"/>
              <a:gd name="connsiteX55" fmla="*/ 502444 w 664369"/>
              <a:gd name="connsiteY55" fmla="*/ 128588 h 704850"/>
              <a:gd name="connsiteX56" fmla="*/ 495300 w 664369"/>
              <a:gd name="connsiteY56" fmla="*/ 121444 h 704850"/>
              <a:gd name="connsiteX57" fmla="*/ 478631 w 664369"/>
              <a:gd name="connsiteY57" fmla="*/ 164307 h 704850"/>
              <a:gd name="connsiteX58" fmla="*/ 469106 w 664369"/>
              <a:gd name="connsiteY58" fmla="*/ 173832 h 704850"/>
              <a:gd name="connsiteX59" fmla="*/ 459581 w 664369"/>
              <a:gd name="connsiteY59" fmla="*/ 173832 h 704850"/>
              <a:gd name="connsiteX60" fmla="*/ 459581 w 664369"/>
              <a:gd name="connsiteY60" fmla="*/ 173832 h 704850"/>
              <a:gd name="connsiteX61" fmla="*/ 445294 w 664369"/>
              <a:gd name="connsiteY61" fmla="*/ 188119 h 704850"/>
              <a:gd name="connsiteX62" fmla="*/ 431006 w 664369"/>
              <a:gd name="connsiteY62" fmla="*/ 200025 h 704850"/>
              <a:gd name="connsiteX63" fmla="*/ 421481 w 664369"/>
              <a:gd name="connsiteY63" fmla="*/ 207169 h 704850"/>
              <a:gd name="connsiteX64" fmla="*/ 411956 w 664369"/>
              <a:gd name="connsiteY64" fmla="*/ 185738 h 704850"/>
              <a:gd name="connsiteX65" fmla="*/ 397669 w 664369"/>
              <a:gd name="connsiteY65" fmla="*/ 164307 h 704850"/>
              <a:gd name="connsiteX66" fmla="*/ 385763 w 664369"/>
              <a:gd name="connsiteY66" fmla="*/ 145257 h 704850"/>
              <a:gd name="connsiteX67" fmla="*/ 247650 w 664369"/>
              <a:gd name="connsiteY67" fmla="*/ 180975 h 704850"/>
              <a:gd name="connsiteX68" fmla="*/ 190500 w 664369"/>
              <a:gd name="connsiteY68" fmla="*/ 0 h 704850"/>
              <a:gd name="connsiteX0" fmla="*/ 190500 w 664369"/>
              <a:gd name="connsiteY0" fmla="*/ 0 h 704850"/>
              <a:gd name="connsiteX1" fmla="*/ 195263 w 664369"/>
              <a:gd name="connsiteY1" fmla="*/ 73819 h 704850"/>
              <a:gd name="connsiteX2" fmla="*/ 195263 w 664369"/>
              <a:gd name="connsiteY2" fmla="*/ 178594 h 704850"/>
              <a:gd name="connsiteX3" fmla="*/ 147638 w 664369"/>
              <a:gd name="connsiteY3" fmla="*/ 264319 h 704850"/>
              <a:gd name="connsiteX4" fmla="*/ 111919 w 664369"/>
              <a:gd name="connsiteY4" fmla="*/ 285750 h 704850"/>
              <a:gd name="connsiteX5" fmla="*/ 92869 w 664369"/>
              <a:gd name="connsiteY5" fmla="*/ 297657 h 704850"/>
              <a:gd name="connsiteX6" fmla="*/ 90488 w 664369"/>
              <a:gd name="connsiteY6" fmla="*/ 326232 h 704850"/>
              <a:gd name="connsiteX7" fmla="*/ 102394 w 664369"/>
              <a:gd name="connsiteY7" fmla="*/ 330994 h 704850"/>
              <a:gd name="connsiteX8" fmla="*/ 100013 w 664369"/>
              <a:gd name="connsiteY8" fmla="*/ 354807 h 704850"/>
              <a:gd name="connsiteX9" fmla="*/ 104775 w 664369"/>
              <a:gd name="connsiteY9" fmla="*/ 369094 h 704850"/>
              <a:gd name="connsiteX10" fmla="*/ 83344 w 664369"/>
              <a:gd name="connsiteY10" fmla="*/ 388144 h 704850"/>
              <a:gd name="connsiteX11" fmla="*/ 80963 w 664369"/>
              <a:gd name="connsiteY11" fmla="*/ 392907 h 704850"/>
              <a:gd name="connsiteX12" fmla="*/ 69056 w 664369"/>
              <a:gd name="connsiteY12" fmla="*/ 369094 h 704850"/>
              <a:gd name="connsiteX13" fmla="*/ 45244 w 664369"/>
              <a:gd name="connsiteY13" fmla="*/ 381000 h 704850"/>
              <a:gd name="connsiteX14" fmla="*/ 45244 w 664369"/>
              <a:gd name="connsiteY14" fmla="*/ 421482 h 704850"/>
              <a:gd name="connsiteX15" fmla="*/ 52388 w 664369"/>
              <a:gd name="connsiteY15" fmla="*/ 438150 h 704850"/>
              <a:gd name="connsiteX16" fmla="*/ 0 w 664369"/>
              <a:gd name="connsiteY16" fmla="*/ 502444 h 704850"/>
              <a:gd name="connsiteX17" fmla="*/ 33338 w 664369"/>
              <a:gd name="connsiteY17" fmla="*/ 607219 h 704850"/>
              <a:gd name="connsiteX18" fmla="*/ 88106 w 664369"/>
              <a:gd name="connsiteY18" fmla="*/ 642938 h 704850"/>
              <a:gd name="connsiteX19" fmla="*/ 104775 w 664369"/>
              <a:gd name="connsiteY19" fmla="*/ 638175 h 704850"/>
              <a:gd name="connsiteX20" fmla="*/ 152400 w 664369"/>
              <a:gd name="connsiteY20" fmla="*/ 685800 h 704850"/>
              <a:gd name="connsiteX21" fmla="*/ 169069 w 664369"/>
              <a:gd name="connsiteY21" fmla="*/ 685800 h 704850"/>
              <a:gd name="connsiteX22" fmla="*/ 214313 w 664369"/>
              <a:gd name="connsiteY22" fmla="*/ 704850 h 704850"/>
              <a:gd name="connsiteX23" fmla="*/ 230981 w 664369"/>
              <a:gd name="connsiteY23" fmla="*/ 666750 h 704850"/>
              <a:gd name="connsiteX24" fmla="*/ 264319 w 664369"/>
              <a:gd name="connsiteY24" fmla="*/ 647700 h 704850"/>
              <a:gd name="connsiteX25" fmla="*/ 285750 w 664369"/>
              <a:gd name="connsiteY25" fmla="*/ 645319 h 704850"/>
              <a:gd name="connsiteX26" fmla="*/ 352425 w 664369"/>
              <a:gd name="connsiteY26" fmla="*/ 604838 h 704850"/>
              <a:gd name="connsiteX27" fmla="*/ 369094 w 664369"/>
              <a:gd name="connsiteY27" fmla="*/ 597694 h 704850"/>
              <a:gd name="connsiteX28" fmla="*/ 366713 w 664369"/>
              <a:gd name="connsiteY28" fmla="*/ 559594 h 704850"/>
              <a:gd name="connsiteX29" fmla="*/ 369094 w 664369"/>
              <a:gd name="connsiteY29" fmla="*/ 528638 h 704850"/>
              <a:gd name="connsiteX30" fmla="*/ 373856 w 664369"/>
              <a:gd name="connsiteY30" fmla="*/ 497682 h 704850"/>
              <a:gd name="connsiteX31" fmla="*/ 381000 w 664369"/>
              <a:gd name="connsiteY31" fmla="*/ 473869 h 704850"/>
              <a:gd name="connsiteX32" fmla="*/ 407194 w 664369"/>
              <a:gd name="connsiteY32" fmla="*/ 435769 h 704850"/>
              <a:gd name="connsiteX33" fmla="*/ 428625 w 664369"/>
              <a:gd name="connsiteY33" fmla="*/ 385763 h 704850"/>
              <a:gd name="connsiteX34" fmla="*/ 428625 w 664369"/>
              <a:gd name="connsiteY34" fmla="*/ 385763 h 704850"/>
              <a:gd name="connsiteX35" fmla="*/ 476250 w 664369"/>
              <a:gd name="connsiteY35" fmla="*/ 354807 h 704850"/>
              <a:gd name="connsiteX36" fmla="*/ 502444 w 664369"/>
              <a:gd name="connsiteY36" fmla="*/ 330994 h 704850"/>
              <a:gd name="connsiteX37" fmla="*/ 507206 w 664369"/>
              <a:gd name="connsiteY37" fmla="*/ 292894 h 704850"/>
              <a:gd name="connsiteX38" fmla="*/ 573881 w 664369"/>
              <a:gd name="connsiteY38" fmla="*/ 188119 h 704850"/>
              <a:gd name="connsiteX39" fmla="*/ 571500 w 664369"/>
              <a:gd name="connsiteY39" fmla="*/ 169069 h 704850"/>
              <a:gd name="connsiteX40" fmla="*/ 573881 w 664369"/>
              <a:gd name="connsiteY40" fmla="*/ 159544 h 704850"/>
              <a:gd name="connsiteX41" fmla="*/ 614363 w 664369"/>
              <a:gd name="connsiteY41" fmla="*/ 150019 h 704850"/>
              <a:gd name="connsiteX42" fmla="*/ 628650 w 664369"/>
              <a:gd name="connsiteY42" fmla="*/ 159544 h 704850"/>
              <a:gd name="connsiteX43" fmla="*/ 647700 w 664369"/>
              <a:gd name="connsiteY43" fmla="*/ 161925 h 704850"/>
              <a:gd name="connsiteX44" fmla="*/ 659606 w 664369"/>
              <a:gd name="connsiteY44" fmla="*/ 133350 h 704850"/>
              <a:gd name="connsiteX45" fmla="*/ 664369 w 664369"/>
              <a:gd name="connsiteY45" fmla="*/ 119063 h 704850"/>
              <a:gd name="connsiteX46" fmla="*/ 645319 w 664369"/>
              <a:gd name="connsiteY46" fmla="*/ 104775 h 704850"/>
              <a:gd name="connsiteX47" fmla="*/ 642938 w 664369"/>
              <a:gd name="connsiteY47" fmla="*/ 92869 h 704850"/>
              <a:gd name="connsiteX48" fmla="*/ 621506 w 664369"/>
              <a:gd name="connsiteY48" fmla="*/ 83344 h 704850"/>
              <a:gd name="connsiteX49" fmla="*/ 590550 w 664369"/>
              <a:gd name="connsiteY49" fmla="*/ 88107 h 704850"/>
              <a:gd name="connsiteX50" fmla="*/ 573881 w 664369"/>
              <a:gd name="connsiteY50" fmla="*/ 104775 h 704850"/>
              <a:gd name="connsiteX51" fmla="*/ 564356 w 664369"/>
              <a:gd name="connsiteY51" fmla="*/ 116682 h 704850"/>
              <a:gd name="connsiteX52" fmla="*/ 547688 w 664369"/>
              <a:gd name="connsiteY52" fmla="*/ 126207 h 704850"/>
              <a:gd name="connsiteX53" fmla="*/ 528638 w 664369"/>
              <a:gd name="connsiteY53" fmla="*/ 133350 h 704850"/>
              <a:gd name="connsiteX54" fmla="*/ 516731 w 664369"/>
              <a:gd name="connsiteY54" fmla="*/ 128588 h 704850"/>
              <a:gd name="connsiteX55" fmla="*/ 502444 w 664369"/>
              <a:gd name="connsiteY55" fmla="*/ 128588 h 704850"/>
              <a:gd name="connsiteX56" fmla="*/ 495300 w 664369"/>
              <a:gd name="connsiteY56" fmla="*/ 121444 h 704850"/>
              <a:gd name="connsiteX57" fmla="*/ 478631 w 664369"/>
              <a:gd name="connsiteY57" fmla="*/ 164307 h 704850"/>
              <a:gd name="connsiteX58" fmla="*/ 469106 w 664369"/>
              <a:gd name="connsiteY58" fmla="*/ 173832 h 704850"/>
              <a:gd name="connsiteX59" fmla="*/ 459581 w 664369"/>
              <a:gd name="connsiteY59" fmla="*/ 173832 h 704850"/>
              <a:gd name="connsiteX60" fmla="*/ 459581 w 664369"/>
              <a:gd name="connsiteY60" fmla="*/ 173832 h 704850"/>
              <a:gd name="connsiteX61" fmla="*/ 445294 w 664369"/>
              <a:gd name="connsiteY61" fmla="*/ 188119 h 704850"/>
              <a:gd name="connsiteX62" fmla="*/ 431006 w 664369"/>
              <a:gd name="connsiteY62" fmla="*/ 200025 h 704850"/>
              <a:gd name="connsiteX63" fmla="*/ 421481 w 664369"/>
              <a:gd name="connsiteY63" fmla="*/ 207169 h 704850"/>
              <a:gd name="connsiteX64" fmla="*/ 411956 w 664369"/>
              <a:gd name="connsiteY64" fmla="*/ 185738 h 704850"/>
              <a:gd name="connsiteX65" fmla="*/ 397669 w 664369"/>
              <a:gd name="connsiteY65" fmla="*/ 164307 h 704850"/>
              <a:gd name="connsiteX66" fmla="*/ 385763 w 664369"/>
              <a:gd name="connsiteY66" fmla="*/ 145257 h 704850"/>
              <a:gd name="connsiteX67" fmla="*/ 247650 w 664369"/>
              <a:gd name="connsiteY67" fmla="*/ 180975 h 704850"/>
              <a:gd name="connsiteX68" fmla="*/ 204788 w 664369"/>
              <a:gd name="connsiteY68" fmla="*/ 54769 h 704850"/>
              <a:gd name="connsiteX69" fmla="*/ 190500 w 664369"/>
              <a:gd name="connsiteY69" fmla="*/ 0 h 704850"/>
              <a:gd name="connsiteX0" fmla="*/ 190500 w 664369"/>
              <a:gd name="connsiteY0" fmla="*/ 4762 h 709612"/>
              <a:gd name="connsiteX1" fmla="*/ 195263 w 664369"/>
              <a:gd name="connsiteY1" fmla="*/ 78581 h 709612"/>
              <a:gd name="connsiteX2" fmla="*/ 195263 w 664369"/>
              <a:gd name="connsiteY2" fmla="*/ 183356 h 709612"/>
              <a:gd name="connsiteX3" fmla="*/ 147638 w 664369"/>
              <a:gd name="connsiteY3" fmla="*/ 269081 h 709612"/>
              <a:gd name="connsiteX4" fmla="*/ 111919 w 664369"/>
              <a:gd name="connsiteY4" fmla="*/ 290512 h 709612"/>
              <a:gd name="connsiteX5" fmla="*/ 92869 w 664369"/>
              <a:gd name="connsiteY5" fmla="*/ 302419 h 709612"/>
              <a:gd name="connsiteX6" fmla="*/ 90488 w 664369"/>
              <a:gd name="connsiteY6" fmla="*/ 330994 h 709612"/>
              <a:gd name="connsiteX7" fmla="*/ 102394 w 664369"/>
              <a:gd name="connsiteY7" fmla="*/ 335756 h 709612"/>
              <a:gd name="connsiteX8" fmla="*/ 100013 w 664369"/>
              <a:gd name="connsiteY8" fmla="*/ 359569 h 709612"/>
              <a:gd name="connsiteX9" fmla="*/ 104775 w 664369"/>
              <a:gd name="connsiteY9" fmla="*/ 373856 h 709612"/>
              <a:gd name="connsiteX10" fmla="*/ 83344 w 664369"/>
              <a:gd name="connsiteY10" fmla="*/ 392906 h 709612"/>
              <a:gd name="connsiteX11" fmla="*/ 80963 w 664369"/>
              <a:gd name="connsiteY11" fmla="*/ 397669 h 709612"/>
              <a:gd name="connsiteX12" fmla="*/ 69056 w 664369"/>
              <a:gd name="connsiteY12" fmla="*/ 373856 h 709612"/>
              <a:gd name="connsiteX13" fmla="*/ 45244 w 664369"/>
              <a:gd name="connsiteY13" fmla="*/ 385762 h 709612"/>
              <a:gd name="connsiteX14" fmla="*/ 45244 w 664369"/>
              <a:gd name="connsiteY14" fmla="*/ 426244 h 709612"/>
              <a:gd name="connsiteX15" fmla="*/ 52388 w 664369"/>
              <a:gd name="connsiteY15" fmla="*/ 442912 h 709612"/>
              <a:gd name="connsiteX16" fmla="*/ 0 w 664369"/>
              <a:gd name="connsiteY16" fmla="*/ 507206 h 709612"/>
              <a:gd name="connsiteX17" fmla="*/ 33338 w 664369"/>
              <a:gd name="connsiteY17" fmla="*/ 611981 h 709612"/>
              <a:gd name="connsiteX18" fmla="*/ 88106 w 664369"/>
              <a:gd name="connsiteY18" fmla="*/ 647700 h 709612"/>
              <a:gd name="connsiteX19" fmla="*/ 104775 w 664369"/>
              <a:gd name="connsiteY19" fmla="*/ 642937 h 709612"/>
              <a:gd name="connsiteX20" fmla="*/ 152400 w 664369"/>
              <a:gd name="connsiteY20" fmla="*/ 690562 h 709612"/>
              <a:gd name="connsiteX21" fmla="*/ 169069 w 664369"/>
              <a:gd name="connsiteY21" fmla="*/ 690562 h 709612"/>
              <a:gd name="connsiteX22" fmla="*/ 214313 w 664369"/>
              <a:gd name="connsiteY22" fmla="*/ 709612 h 709612"/>
              <a:gd name="connsiteX23" fmla="*/ 230981 w 664369"/>
              <a:gd name="connsiteY23" fmla="*/ 671512 h 709612"/>
              <a:gd name="connsiteX24" fmla="*/ 264319 w 664369"/>
              <a:gd name="connsiteY24" fmla="*/ 652462 h 709612"/>
              <a:gd name="connsiteX25" fmla="*/ 285750 w 664369"/>
              <a:gd name="connsiteY25" fmla="*/ 650081 h 709612"/>
              <a:gd name="connsiteX26" fmla="*/ 352425 w 664369"/>
              <a:gd name="connsiteY26" fmla="*/ 609600 h 709612"/>
              <a:gd name="connsiteX27" fmla="*/ 369094 w 664369"/>
              <a:gd name="connsiteY27" fmla="*/ 602456 h 709612"/>
              <a:gd name="connsiteX28" fmla="*/ 366713 w 664369"/>
              <a:gd name="connsiteY28" fmla="*/ 564356 h 709612"/>
              <a:gd name="connsiteX29" fmla="*/ 369094 w 664369"/>
              <a:gd name="connsiteY29" fmla="*/ 533400 h 709612"/>
              <a:gd name="connsiteX30" fmla="*/ 373856 w 664369"/>
              <a:gd name="connsiteY30" fmla="*/ 502444 h 709612"/>
              <a:gd name="connsiteX31" fmla="*/ 381000 w 664369"/>
              <a:gd name="connsiteY31" fmla="*/ 478631 h 709612"/>
              <a:gd name="connsiteX32" fmla="*/ 407194 w 664369"/>
              <a:gd name="connsiteY32" fmla="*/ 440531 h 709612"/>
              <a:gd name="connsiteX33" fmla="*/ 428625 w 664369"/>
              <a:gd name="connsiteY33" fmla="*/ 390525 h 709612"/>
              <a:gd name="connsiteX34" fmla="*/ 428625 w 664369"/>
              <a:gd name="connsiteY34" fmla="*/ 390525 h 709612"/>
              <a:gd name="connsiteX35" fmla="*/ 476250 w 664369"/>
              <a:gd name="connsiteY35" fmla="*/ 359569 h 709612"/>
              <a:gd name="connsiteX36" fmla="*/ 502444 w 664369"/>
              <a:gd name="connsiteY36" fmla="*/ 335756 h 709612"/>
              <a:gd name="connsiteX37" fmla="*/ 507206 w 664369"/>
              <a:gd name="connsiteY37" fmla="*/ 297656 h 709612"/>
              <a:gd name="connsiteX38" fmla="*/ 573881 w 664369"/>
              <a:gd name="connsiteY38" fmla="*/ 192881 h 709612"/>
              <a:gd name="connsiteX39" fmla="*/ 571500 w 664369"/>
              <a:gd name="connsiteY39" fmla="*/ 173831 h 709612"/>
              <a:gd name="connsiteX40" fmla="*/ 573881 w 664369"/>
              <a:gd name="connsiteY40" fmla="*/ 164306 h 709612"/>
              <a:gd name="connsiteX41" fmla="*/ 614363 w 664369"/>
              <a:gd name="connsiteY41" fmla="*/ 154781 h 709612"/>
              <a:gd name="connsiteX42" fmla="*/ 628650 w 664369"/>
              <a:gd name="connsiteY42" fmla="*/ 164306 h 709612"/>
              <a:gd name="connsiteX43" fmla="*/ 647700 w 664369"/>
              <a:gd name="connsiteY43" fmla="*/ 166687 h 709612"/>
              <a:gd name="connsiteX44" fmla="*/ 659606 w 664369"/>
              <a:gd name="connsiteY44" fmla="*/ 138112 h 709612"/>
              <a:gd name="connsiteX45" fmla="*/ 664369 w 664369"/>
              <a:gd name="connsiteY45" fmla="*/ 123825 h 709612"/>
              <a:gd name="connsiteX46" fmla="*/ 645319 w 664369"/>
              <a:gd name="connsiteY46" fmla="*/ 109537 h 709612"/>
              <a:gd name="connsiteX47" fmla="*/ 642938 w 664369"/>
              <a:gd name="connsiteY47" fmla="*/ 97631 h 709612"/>
              <a:gd name="connsiteX48" fmla="*/ 621506 w 664369"/>
              <a:gd name="connsiteY48" fmla="*/ 88106 h 709612"/>
              <a:gd name="connsiteX49" fmla="*/ 590550 w 664369"/>
              <a:gd name="connsiteY49" fmla="*/ 92869 h 709612"/>
              <a:gd name="connsiteX50" fmla="*/ 573881 w 664369"/>
              <a:gd name="connsiteY50" fmla="*/ 109537 h 709612"/>
              <a:gd name="connsiteX51" fmla="*/ 564356 w 664369"/>
              <a:gd name="connsiteY51" fmla="*/ 121444 h 709612"/>
              <a:gd name="connsiteX52" fmla="*/ 547688 w 664369"/>
              <a:gd name="connsiteY52" fmla="*/ 130969 h 709612"/>
              <a:gd name="connsiteX53" fmla="*/ 528638 w 664369"/>
              <a:gd name="connsiteY53" fmla="*/ 138112 h 709612"/>
              <a:gd name="connsiteX54" fmla="*/ 516731 w 664369"/>
              <a:gd name="connsiteY54" fmla="*/ 133350 h 709612"/>
              <a:gd name="connsiteX55" fmla="*/ 502444 w 664369"/>
              <a:gd name="connsiteY55" fmla="*/ 133350 h 709612"/>
              <a:gd name="connsiteX56" fmla="*/ 495300 w 664369"/>
              <a:gd name="connsiteY56" fmla="*/ 126206 h 709612"/>
              <a:gd name="connsiteX57" fmla="*/ 478631 w 664369"/>
              <a:gd name="connsiteY57" fmla="*/ 169069 h 709612"/>
              <a:gd name="connsiteX58" fmla="*/ 469106 w 664369"/>
              <a:gd name="connsiteY58" fmla="*/ 178594 h 709612"/>
              <a:gd name="connsiteX59" fmla="*/ 459581 w 664369"/>
              <a:gd name="connsiteY59" fmla="*/ 178594 h 709612"/>
              <a:gd name="connsiteX60" fmla="*/ 459581 w 664369"/>
              <a:gd name="connsiteY60" fmla="*/ 178594 h 709612"/>
              <a:gd name="connsiteX61" fmla="*/ 445294 w 664369"/>
              <a:gd name="connsiteY61" fmla="*/ 192881 h 709612"/>
              <a:gd name="connsiteX62" fmla="*/ 431006 w 664369"/>
              <a:gd name="connsiteY62" fmla="*/ 204787 h 709612"/>
              <a:gd name="connsiteX63" fmla="*/ 421481 w 664369"/>
              <a:gd name="connsiteY63" fmla="*/ 211931 h 709612"/>
              <a:gd name="connsiteX64" fmla="*/ 411956 w 664369"/>
              <a:gd name="connsiteY64" fmla="*/ 190500 h 709612"/>
              <a:gd name="connsiteX65" fmla="*/ 397669 w 664369"/>
              <a:gd name="connsiteY65" fmla="*/ 169069 h 709612"/>
              <a:gd name="connsiteX66" fmla="*/ 385763 w 664369"/>
              <a:gd name="connsiteY66" fmla="*/ 150019 h 709612"/>
              <a:gd name="connsiteX67" fmla="*/ 247650 w 664369"/>
              <a:gd name="connsiteY67" fmla="*/ 185737 h 709612"/>
              <a:gd name="connsiteX68" fmla="*/ 202406 w 664369"/>
              <a:gd name="connsiteY68" fmla="*/ 0 h 709612"/>
              <a:gd name="connsiteX69" fmla="*/ 190500 w 664369"/>
              <a:gd name="connsiteY69" fmla="*/ 4762 h 709612"/>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80963 w 664369"/>
              <a:gd name="connsiteY11" fmla="*/ 397669 h 728705"/>
              <a:gd name="connsiteX12" fmla="*/ 69056 w 664369"/>
              <a:gd name="connsiteY12" fmla="*/ 373856 h 728705"/>
              <a:gd name="connsiteX13" fmla="*/ 45244 w 664369"/>
              <a:gd name="connsiteY13" fmla="*/ 385762 h 728705"/>
              <a:gd name="connsiteX14" fmla="*/ 45244 w 664369"/>
              <a:gd name="connsiteY14" fmla="*/ 426244 h 728705"/>
              <a:gd name="connsiteX15" fmla="*/ 52388 w 664369"/>
              <a:gd name="connsiteY15" fmla="*/ 442912 h 728705"/>
              <a:gd name="connsiteX16" fmla="*/ 0 w 664369"/>
              <a:gd name="connsiteY16" fmla="*/ 507206 h 728705"/>
              <a:gd name="connsiteX17" fmla="*/ 33338 w 664369"/>
              <a:gd name="connsiteY17" fmla="*/ 611981 h 728705"/>
              <a:gd name="connsiteX18" fmla="*/ 88106 w 664369"/>
              <a:gd name="connsiteY18" fmla="*/ 647700 h 728705"/>
              <a:gd name="connsiteX19" fmla="*/ 104775 w 664369"/>
              <a:gd name="connsiteY19" fmla="*/ 642937 h 728705"/>
              <a:gd name="connsiteX20" fmla="*/ 152400 w 664369"/>
              <a:gd name="connsiteY20" fmla="*/ 690562 h 728705"/>
              <a:gd name="connsiteX21" fmla="*/ 169069 w 664369"/>
              <a:gd name="connsiteY21" fmla="*/ 690562 h 728705"/>
              <a:gd name="connsiteX22" fmla="*/ 214313 w 664369"/>
              <a:gd name="connsiteY22" fmla="*/ 728705 h 728705"/>
              <a:gd name="connsiteX23" fmla="*/ 230981 w 664369"/>
              <a:gd name="connsiteY23" fmla="*/ 671512 h 728705"/>
              <a:gd name="connsiteX24" fmla="*/ 264319 w 664369"/>
              <a:gd name="connsiteY24" fmla="*/ 652462 h 728705"/>
              <a:gd name="connsiteX25" fmla="*/ 285750 w 664369"/>
              <a:gd name="connsiteY25" fmla="*/ 650081 h 728705"/>
              <a:gd name="connsiteX26" fmla="*/ 352425 w 664369"/>
              <a:gd name="connsiteY26" fmla="*/ 609600 h 728705"/>
              <a:gd name="connsiteX27" fmla="*/ 369094 w 664369"/>
              <a:gd name="connsiteY27" fmla="*/ 602456 h 728705"/>
              <a:gd name="connsiteX28" fmla="*/ 366713 w 664369"/>
              <a:gd name="connsiteY28" fmla="*/ 564356 h 728705"/>
              <a:gd name="connsiteX29" fmla="*/ 369094 w 664369"/>
              <a:gd name="connsiteY29" fmla="*/ 533400 h 728705"/>
              <a:gd name="connsiteX30" fmla="*/ 373856 w 664369"/>
              <a:gd name="connsiteY30" fmla="*/ 502444 h 728705"/>
              <a:gd name="connsiteX31" fmla="*/ 381000 w 664369"/>
              <a:gd name="connsiteY31" fmla="*/ 478631 h 728705"/>
              <a:gd name="connsiteX32" fmla="*/ 407194 w 664369"/>
              <a:gd name="connsiteY32" fmla="*/ 440531 h 728705"/>
              <a:gd name="connsiteX33" fmla="*/ 428625 w 664369"/>
              <a:gd name="connsiteY33" fmla="*/ 390525 h 728705"/>
              <a:gd name="connsiteX34" fmla="*/ 428625 w 664369"/>
              <a:gd name="connsiteY34" fmla="*/ 390525 h 728705"/>
              <a:gd name="connsiteX35" fmla="*/ 476250 w 664369"/>
              <a:gd name="connsiteY35" fmla="*/ 359569 h 728705"/>
              <a:gd name="connsiteX36" fmla="*/ 502444 w 664369"/>
              <a:gd name="connsiteY36" fmla="*/ 335756 h 728705"/>
              <a:gd name="connsiteX37" fmla="*/ 507206 w 664369"/>
              <a:gd name="connsiteY37" fmla="*/ 297656 h 728705"/>
              <a:gd name="connsiteX38" fmla="*/ 573881 w 664369"/>
              <a:gd name="connsiteY38" fmla="*/ 192881 h 728705"/>
              <a:gd name="connsiteX39" fmla="*/ 571500 w 664369"/>
              <a:gd name="connsiteY39" fmla="*/ 173831 h 728705"/>
              <a:gd name="connsiteX40" fmla="*/ 573881 w 664369"/>
              <a:gd name="connsiteY40" fmla="*/ 164306 h 728705"/>
              <a:gd name="connsiteX41" fmla="*/ 614363 w 664369"/>
              <a:gd name="connsiteY41" fmla="*/ 154781 h 728705"/>
              <a:gd name="connsiteX42" fmla="*/ 628650 w 664369"/>
              <a:gd name="connsiteY42" fmla="*/ 164306 h 728705"/>
              <a:gd name="connsiteX43" fmla="*/ 647700 w 664369"/>
              <a:gd name="connsiteY43" fmla="*/ 166687 h 728705"/>
              <a:gd name="connsiteX44" fmla="*/ 659606 w 664369"/>
              <a:gd name="connsiteY44" fmla="*/ 138112 h 728705"/>
              <a:gd name="connsiteX45" fmla="*/ 664369 w 664369"/>
              <a:gd name="connsiteY45" fmla="*/ 123825 h 728705"/>
              <a:gd name="connsiteX46" fmla="*/ 645319 w 664369"/>
              <a:gd name="connsiteY46" fmla="*/ 109537 h 728705"/>
              <a:gd name="connsiteX47" fmla="*/ 642938 w 664369"/>
              <a:gd name="connsiteY47" fmla="*/ 97631 h 728705"/>
              <a:gd name="connsiteX48" fmla="*/ 621506 w 664369"/>
              <a:gd name="connsiteY48" fmla="*/ 88106 h 728705"/>
              <a:gd name="connsiteX49" fmla="*/ 590550 w 664369"/>
              <a:gd name="connsiteY49" fmla="*/ 92869 h 728705"/>
              <a:gd name="connsiteX50" fmla="*/ 573881 w 664369"/>
              <a:gd name="connsiteY50" fmla="*/ 109537 h 728705"/>
              <a:gd name="connsiteX51" fmla="*/ 564356 w 664369"/>
              <a:gd name="connsiteY51" fmla="*/ 121444 h 728705"/>
              <a:gd name="connsiteX52" fmla="*/ 547688 w 664369"/>
              <a:gd name="connsiteY52" fmla="*/ 130969 h 728705"/>
              <a:gd name="connsiteX53" fmla="*/ 528638 w 664369"/>
              <a:gd name="connsiteY53" fmla="*/ 138112 h 728705"/>
              <a:gd name="connsiteX54" fmla="*/ 516731 w 664369"/>
              <a:gd name="connsiteY54" fmla="*/ 133350 h 728705"/>
              <a:gd name="connsiteX55" fmla="*/ 502444 w 664369"/>
              <a:gd name="connsiteY55" fmla="*/ 133350 h 728705"/>
              <a:gd name="connsiteX56" fmla="*/ 495300 w 664369"/>
              <a:gd name="connsiteY56" fmla="*/ 126206 h 728705"/>
              <a:gd name="connsiteX57" fmla="*/ 478631 w 664369"/>
              <a:gd name="connsiteY57" fmla="*/ 169069 h 728705"/>
              <a:gd name="connsiteX58" fmla="*/ 469106 w 664369"/>
              <a:gd name="connsiteY58" fmla="*/ 178594 h 728705"/>
              <a:gd name="connsiteX59" fmla="*/ 459581 w 664369"/>
              <a:gd name="connsiteY59" fmla="*/ 178594 h 728705"/>
              <a:gd name="connsiteX60" fmla="*/ 459581 w 664369"/>
              <a:gd name="connsiteY60" fmla="*/ 178594 h 728705"/>
              <a:gd name="connsiteX61" fmla="*/ 445294 w 664369"/>
              <a:gd name="connsiteY61" fmla="*/ 192881 h 728705"/>
              <a:gd name="connsiteX62" fmla="*/ 431006 w 664369"/>
              <a:gd name="connsiteY62" fmla="*/ 204787 h 728705"/>
              <a:gd name="connsiteX63" fmla="*/ 421481 w 664369"/>
              <a:gd name="connsiteY63" fmla="*/ 211931 h 728705"/>
              <a:gd name="connsiteX64" fmla="*/ 411956 w 664369"/>
              <a:gd name="connsiteY64" fmla="*/ 190500 h 728705"/>
              <a:gd name="connsiteX65" fmla="*/ 397669 w 664369"/>
              <a:gd name="connsiteY65" fmla="*/ 169069 h 728705"/>
              <a:gd name="connsiteX66" fmla="*/ 385763 w 664369"/>
              <a:gd name="connsiteY66" fmla="*/ 150019 h 728705"/>
              <a:gd name="connsiteX67" fmla="*/ 247650 w 664369"/>
              <a:gd name="connsiteY67" fmla="*/ 185737 h 728705"/>
              <a:gd name="connsiteX68" fmla="*/ 202406 w 664369"/>
              <a:gd name="connsiteY68" fmla="*/ 0 h 728705"/>
              <a:gd name="connsiteX69" fmla="*/ 190500 w 664369"/>
              <a:gd name="connsiteY69" fmla="*/ 4762 h 728705"/>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80963 w 664369"/>
              <a:gd name="connsiteY11" fmla="*/ 397669 h 728705"/>
              <a:gd name="connsiteX12" fmla="*/ 69056 w 664369"/>
              <a:gd name="connsiteY12" fmla="*/ 373856 h 728705"/>
              <a:gd name="connsiteX13" fmla="*/ 45244 w 664369"/>
              <a:gd name="connsiteY13" fmla="*/ 385762 h 728705"/>
              <a:gd name="connsiteX14" fmla="*/ 45244 w 664369"/>
              <a:gd name="connsiteY14" fmla="*/ 426244 h 728705"/>
              <a:gd name="connsiteX15" fmla="*/ 52388 w 664369"/>
              <a:gd name="connsiteY15" fmla="*/ 442912 h 728705"/>
              <a:gd name="connsiteX16" fmla="*/ 0 w 664369"/>
              <a:gd name="connsiteY16" fmla="*/ 507206 h 728705"/>
              <a:gd name="connsiteX17" fmla="*/ 33338 w 664369"/>
              <a:gd name="connsiteY17" fmla="*/ 611981 h 728705"/>
              <a:gd name="connsiteX18" fmla="*/ 88106 w 664369"/>
              <a:gd name="connsiteY18" fmla="*/ 647700 h 728705"/>
              <a:gd name="connsiteX19" fmla="*/ 104775 w 664369"/>
              <a:gd name="connsiteY19" fmla="*/ 642937 h 728705"/>
              <a:gd name="connsiteX20" fmla="*/ 152400 w 664369"/>
              <a:gd name="connsiteY20" fmla="*/ 690562 h 728705"/>
              <a:gd name="connsiteX21" fmla="*/ 169069 w 664369"/>
              <a:gd name="connsiteY21" fmla="*/ 690562 h 728705"/>
              <a:gd name="connsiteX22" fmla="*/ 214313 w 664369"/>
              <a:gd name="connsiteY22" fmla="*/ 728705 h 728705"/>
              <a:gd name="connsiteX23" fmla="*/ 230981 w 664369"/>
              <a:gd name="connsiteY23" fmla="*/ 671512 h 728705"/>
              <a:gd name="connsiteX24" fmla="*/ 264319 w 664369"/>
              <a:gd name="connsiteY24" fmla="*/ 652462 h 728705"/>
              <a:gd name="connsiteX25" fmla="*/ 285750 w 664369"/>
              <a:gd name="connsiteY25" fmla="*/ 650081 h 728705"/>
              <a:gd name="connsiteX26" fmla="*/ 354803 w 664369"/>
              <a:gd name="connsiteY26" fmla="*/ 628692 h 728705"/>
              <a:gd name="connsiteX27" fmla="*/ 369094 w 664369"/>
              <a:gd name="connsiteY27" fmla="*/ 602456 h 728705"/>
              <a:gd name="connsiteX28" fmla="*/ 366713 w 664369"/>
              <a:gd name="connsiteY28" fmla="*/ 564356 h 728705"/>
              <a:gd name="connsiteX29" fmla="*/ 369094 w 664369"/>
              <a:gd name="connsiteY29" fmla="*/ 533400 h 728705"/>
              <a:gd name="connsiteX30" fmla="*/ 373856 w 664369"/>
              <a:gd name="connsiteY30" fmla="*/ 502444 h 728705"/>
              <a:gd name="connsiteX31" fmla="*/ 381000 w 664369"/>
              <a:gd name="connsiteY31" fmla="*/ 478631 h 728705"/>
              <a:gd name="connsiteX32" fmla="*/ 407194 w 664369"/>
              <a:gd name="connsiteY32" fmla="*/ 440531 h 728705"/>
              <a:gd name="connsiteX33" fmla="*/ 428625 w 664369"/>
              <a:gd name="connsiteY33" fmla="*/ 390525 h 728705"/>
              <a:gd name="connsiteX34" fmla="*/ 428625 w 664369"/>
              <a:gd name="connsiteY34" fmla="*/ 390525 h 728705"/>
              <a:gd name="connsiteX35" fmla="*/ 476250 w 664369"/>
              <a:gd name="connsiteY35" fmla="*/ 359569 h 728705"/>
              <a:gd name="connsiteX36" fmla="*/ 502444 w 664369"/>
              <a:gd name="connsiteY36" fmla="*/ 335756 h 728705"/>
              <a:gd name="connsiteX37" fmla="*/ 507206 w 664369"/>
              <a:gd name="connsiteY37" fmla="*/ 297656 h 728705"/>
              <a:gd name="connsiteX38" fmla="*/ 573881 w 664369"/>
              <a:gd name="connsiteY38" fmla="*/ 192881 h 728705"/>
              <a:gd name="connsiteX39" fmla="*/ 571500 w 664369"/>
              <a:gd name="connsiteY39" fmla="*/ 173831 h 728705"/>
              <a:gd name="connsiteX40" fmla="*/ 573881 w 664369"/>
              <a:gd name="connsiteY40" fmla="*/ 164306 h 728705"/>
              <a:gd name="connsiteX41" fmla="*/ 614363 w 664369"/>
              <a:gd name="connsiteY41" fmla="*/ 154781 h 728705"/>
              <a:gd name="connsiteX42" fmla="*/ 628650 w 664369"/>
              <a:gd name="connsiteY42" fmla="*/ 164306 h 728705"/>
              <a:gd name="connsiteX43" fmla="*/ 647700 w 664369"/>
              <a:gd name="connsiteY43" fmla="*/ 166687 h 728705"/>
              <a:gd name="connsiteX44" fmla="*/ 659606 w 664369"/>
              <a:gd name="connsiteY44" fmla="*/ 138112 h 728705"/>
              <a:gd name="connsiteX45" fmla="*/ 664369 w 664369"/>
              <a:gd name="connsiteY45" fmla="*/ 123825 h 728705"/>
              <a:gd name="connsiteX46" fmla="*/ 645319 w 664369"/>
              <a:gd name="connsiteY46" fmla="*/ 109537 h 728705"/>
              <a:gd name="connsiteX47" fmla="*/ 642938 w 664369"/>
              <a:gd name="connsiteY47" fmla="*/ 97631 h 728705"/>
              <a:gd name="connsiteX48" fmla="*/ 621506 w 664369"/>
              <a:gd name="connsiteY48" fmla="*/ 88106 h 728705"/>
              <a:gd name="connsiteX49" fmla="*/ 590550 w 664369"/>
              <a:gd name="connsiteY49" fmla="*/ 92869 h 728705"/>
              <a:gd name="connsiteX50" fmla="*/ 573881 w 664369"/>
              <a:gd name="connsiteY50" fmla="*/ 109537 h 728705"/>
              <a:gd name="connsiteX51" fmla="*/ 564356 w 664369"/>
              <a:gd name="connsiteY51" fmla="*/ 121444 h 728705"/>
              <a:gd name="connsiteX52" fmla="*/ 547688 w 664369"/>
              <a:gd name="connsiteY52" fmla="*/ 130969 h 728705"/>
              <a:gd name="connsiteX53" fmla="*/ 528638 w 664369"/>
              <a:gd name="connsiteY53" fmla="*/ 138112 h 728705"/>
              <a:gd name="connsiteX54" fmla="*/ 516731 w 664369"/>
              <a:gd name="connsiteY54" fmla="*/ 133350 h 728705"/>
              <a:gd name="connsiteX55" fmla="*/ 502444 w 664369"/>
              <a:gd name="connsiteY55" fmla="*/ 133350 h 728705"/>
              <a:gd name="connsiteX56" fmla="*/ 495300 w 664369"/>
              <a:gd name="connsiteY56" fmla="*/ 126206 h 728705"/>
              <a:gd name="connsiteX57" fmla="*/ 478631 w 664369"/>
              <a:gd name="connsiteY57" fmla="*/ 169069 h 728705"/>
              <a:gd name="connsiteX58" fmla="*/ 469106 w 664369"/>
              <a:gd name="connsiteY58" fmla="*/ 178594 h 728705"/>
              <a:gd name="connsiteX59" fmla="*/ 459581 w 664369"/>
              <a:gd name="connsiteY59" fmla="*/ 178594 h 728705"/>
              <a:gd name="connsiteX60" fmla="*/ 459581 w 664369"/>
              <a:gd name="connsiteY60" fmla="*/ 178594 h 728705"/>
              <a:gd name="connsiteX61" fmla="*/ 445294 w 664369"/>
              <a:gd name="connsiteY61" fmla="*/ 192881 h 728705"/>
              <a:gd name="connsiteX62" fmla="*/ 431006 w 664369"/>
              <a:gd name="connsiteY62" fmla="*/ 204787 h 728705"/>
              <a:gd name="connsiteX63" fmla="*/ 421481 w 664369"/>
              <a:gd name="connsiteY63" fmla="*/ 211931 h 728705"/>
              <a:gd name="connsiteX64" fmla="*/ 411956 w 664369"/>
              <a:gd name="connsiteY64" fmla="*/ 190500 h 728705"/>
              <a:gd name="connsiteX65" fmla="*/ 397669 w 664369"/>
              <a:gd name="connsiteY65" fmla="*/ 169069 h 728705"/>
              <a:gd name="connsiteX66" fmla="*/ 385763 w 664369"/>
              <a:gd name="connsiteY66" fmla="*/ 150019 h 728705"/>
              <a:gd name="connsiteX67" fmla="*/ 247650 w 664369"/>
              <a:gd name="connsiteY67" fmla="*/ 185737 h 728705"/>
              <a:gd name="connsiteX68" fmla="*/ 202406 w 664369"/>
              <a:gd name="connsiteY68" fmla="*/ 0 h 728705"/>
              <a:gd name="connsiteX69" fmla="*/ 190500 w 664369"/>
              <a:gd name="connsiteY69" fmla="*/ 4762 h 728705"/>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80963 w 664369"/>
              <a:gd name="connsiteY11" fmla="*/ 397669 h 728705"/>
              <a:gd name="connsiteX12" fmla="*/ 69056 w 664369"/>
              <a:gd name="connsiteY12" fmla="*/ 373856 h 728705"/>
              <a:gd name="connsiteX13" fmla="*/ 45244 w 664369"/>
              <a:gd name="connsiteY13" fmla="*/ 385762 h 728705"/>
              <a:gd name="connsiteX14" fmla="*/ 45244 w 664369"/>
              <a:gd name="connsiteY14" fmla="*/ 426244 h 728705"/>
              <a:gd name="connsiteX15" fmla="*/ 52388 w 664369"/>
              <a:gd name="connsiteY15" fmla="*/ 442912 h 728705"/>
              <a:gd name="connsiteX16" fmla="*/ 0 w 664369"/>
              <a:gd name="connsiteY16" fmla="*/ 507206 h 728705"/>
              <a:gd name="connsiteX17" fmla="*/ 33338 w 664369"/>
              <a:gd name="connsiteY17" fmla="*/ 611981 h 728705"/>
              <a:gd name="connsiteX18" fmla="*/ 88106 w 664369"/>
              <a:gd name="connsiteY18" fmla="*/ 647700 h 728705"/>
              <a:gd name="connsiteX19" fmla="*/ 104775 w 664369"/>
              <a:gd name="connsiteY19" fmla="*/ 642937 h 728705"/>
              <a:gd name="connsiteX20" fmla="*/ 152400 w 664369"/>
              <a:gd name="connsiteY20" fmla="*/ 690562 h 728705"/>
              <a:gd name="connsiteX21" fmla="*/ 169069 w 664369"/>
              <a:gd name="connsiteY21" fmla="*/ 690562 h 728705"/>
              <a:gd name="connsiteX22" fmla="*/ 214313 w 664369"/>
              <a:gd name="connsiteY22" fmla="*/ 728705 h 728705"/>
              <a:gd name="connsiteX23" fmla="*/ 230981 w 664369"/>
              <a:gd name="connsiteY23" fmla="*/ 671512 h 728705"/>
              <a:gd name="connsiteX24" fmla="*/ 285750 w 664369"/>
              <a:gd name="connsiteY24" fmla="*/ 650081 h 728705"/>
              <a:gd name="connsiteX25" fmla="*/ 354803 w 664369"/>
              <a:gd name="connsiteY25" fmla="*/ 628692 h 728705"/>
              <a:gd name="connsiteX26" fmla="*/ 369094 w 664369"/>
              <a:gd name="connsiteY26" fmla="*/ 602456 h 728705"/>
              <a:gd name="connsiteX27" fmla="*/ 366713 w 664369"/>
              <a:gd name="connsiteY27" fmla="*/ 564356 h 728705"/>
              <a:gd name="connsiteX28" fmla="*/ 369094 w 664369"/>
              <a:gd name="connsiteY28" fmla="*/ 533400 h 728705"/>
              <a:gd name="connsiteX29" fmla="*/ 373856 w 664369"/>
              <a:gd name="connsiteY29" fmla="*/ 502444 h 728705"/>
              <a:gd name="connsiteX30" fmla="*/ 381000 w 664369"/>
              <a:gd name="connsiteY30" fmla="*/ 478631 h 728705"/>
              <a:gd name="connsiteX31" fmla="*/ 407194 w 664369"/>
              <a:gd name="connsiteY31" fmla="*/ 440531 h 728705"/>
              <a:gd name="connsiteX32" fmla="*/ 428625 w 664369"/>
              <a:gd name="connsiteY32" fmla="*/ 390525 h 728705"/>
              <a:gd name="connsiteX33" fmla="*/ 428625 w 664369"/>
              <a:gd name="connsiteY33" fmla="*/ 390525 h 728705"/>
              <a:gd name="connsiteX34" fmla="*/ 476250 w 664369"/>
              <a:gd name="connsiteY34" fmla="*/ 359569 h 728705"/>
              <a:gd name="connsiteX35" fmla="*/ 502444 w 664369"/>
              <a:gd name="connsiteY35" fmla="*/ 335756 h 728705"/>
              <a:gd name="connsiteX36" fmla="*/ 507206 w 664369"/>
              <a:gd name="connsiteY36" fmla="*/ 297656 h 728705"/>
              <a:gd name="connsiteX37" fmla="*/ 573881 w 664369"/>
              <a:gd name="connsiteY37" fmla="*/ 192881 h 728705"/>
              <a:gd name="connsiteX38" fmla="*/ 571500 w 664369"/>
              <a:gd name="connsiteY38" fmla="*/ 173831 h 728705"/>
              <a:gd name="connsiteX39" fmla="*/ 573881 w 664369"/>
              <a:gd name="connsiteY39" fmla="*/ 164306 h 728705"/>
              <a:gd name="connsiteX40" fmla="*/ 614363 w 664369"/>
              <a:gd name="connsiteY40" fmla="*/ 154781 h 728705"/>
              <a:gd name="connsiteX41" fmla="*/ 628650 w 664369"/>
              <a:gd name="connsiteY41" fmla="*/ 164306 h 728705"/>
              <a:gd name="connsiteX42" fmla="*/ 647700 w 664369"/>
              <a:gd name="connsiteY42" fmla="*/ 166687 h 728705"/>
              <a:gd name="connsiteX43" fmla="*/ 659606 w 664369"/>
              <a:gd name="connsiteY43" fmla="*/ 138112 h 728705"/>
              <a:gd name="connsiteX44" fmla="*/ 664369 w 664369"/>
              <a:gd name="connsiteY44" fmla="*/ 123825 h 728705"/>
              <a:gd name="connsiteX45" fmla="*/ 645319 w 664369"/>
              <a:gd name="connsiteY45" fmla="*/ 109537 h 728705"/>
              <a:gd name="connsiteX46" fmla="*/ 642938 w 664369"/>
              <a:gd name="connsiteY46" fmla="*/ 97631 h 728705"/>
              <a:gd name="connsiteX47" fmla="*/ 621506 w 664369"/>
              <a:gd name="connsiteY47" fmla="*/ 88106 h 728705"/>
              <a:gd name="connsiteX48" fmla="*/ 590550 w 664369"/>
              <a:gd name="connsiteY48" fmla="*/ 92869 h 728705"/>
              <a:gd name="connsiteX49" fmla="*/ 573881 w 664369"/>
              <a:gd name="connsiteY49" fmla="*/ 109537 h 728705"/>
              <a:gd name="connsiteX50" fmla="*/ 564356 w 664369"/>
              <a:gd name="connsiteY50" fmla="*/ 121444 h 728705"/>
              <a:gd name="connsiteX51" fmla="*/ 547688 w 664369"/>
              <a:gd name="connsiteY51" fmla="*/ 130969 h 728705"/>
              <a:gd name="connsiteX52" fmla="*/ 528638 w 664369"/>
              <a:gd name="connsiteY52" fmla="*/ 138112 h 728705"/>
              <a:gd name="connsiteX53" fmla="*/ 516731 w 664369"/>
              <a:gd name="connsiteY53" fmla="*/ 133350 h 728705"/>
              <a:gd name="connsiteX54" fmla="*/ 502444 w 664369"/>
              <a:gd name="connsiteY54" fmla="*/ 133350 h 728705"/>
              <a:gd name="connsiteX55" fmla="*/ 495300 w 664369"/>
              <a:gd name="connsiteY55" fmla="*/ 126206 h 728705"/>
              <a:gd name="connsiteX56" fmla="*/ 478631 w 664369"/>
              <a:gd name="connsiteY56" fmla="*/ 169069 h 728705"/>
              <a:gd name="connsiteX57" fmla="*/ 469106 w 664369"/>
              <a:gd name="connsiteY57" fmla="*/ 178594 h 728705"/>
              <a:gd name="connsiteX58" fmla="*/ 459581 w 664369"/>
              <a:gd name="connsiteY58" fmla="*/ 178594 h 728705"/>
              <a:gd name="connsiteX59" fmla="*/ 459581 w 664369"/>
              <a:gd name="connsiteY59" fmla="*/ 178594 h 728705"/>
              <a:gd name="connsiteX60" fmla="*/ 445294 w 664369"/>
              <a:gd name="connsiteY60" fmla="*/ 192881 h 728705"/>
              <a:gd name="connsiteX61" fmla="*/ 431006 w 664369"/>
              <a:gd name="connsiteY61" fmla="*/ 204787 h 728705"/>
              <a:gd name="connsiteX62" fmla="*/ 421481 w 664369"/>
              <a:gd name="connsiteY62" fmla="*/ 211931 h 728705"/>
              <a:gd name="connsiteX63" fmla="*/ 411956 w 664369"/>
              <a:gd name="connsiteY63" fmla="*/ 190500 h 728705"/>
              <a:gd name="connsiteX64" fmla="*/ 397669 w 664369"/>
              <a:gd name="connsiteY64" fmla="*/ 169069 h 728705"/>
              <a:gd name="connsiteX65" fmla="*/ 385763 w 664369"/>
              <a:gd name="connsiteY65" fmla="*/ 150019 h 728705"/>
              <a:gd name="connsiteX66" fmla="*/ 247650 w 664369"/>
              <a:gd name="connsiteY66" fmla="*/ 185737 h 728705"/>
              <a:gd name="connsiteX67" fmla="*/ 202406 w 664369"/>
              <a:gd name="connsiteY67" fmla="*/ 0 h 728705"/>
              <a:gd name="connsiteX68" fmla="*/ 190500 w 664369"/>
              <a:gd name="connsiteY68" fmla="*/ 4762 h 728705"/>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80963 w 664369"/>
              <a:gd name="connsiteY11" fmla="*/ 397669 h 728705"/>
              <a:gd name="connsiteX12" fmla="*/ 69056 w 664369"/>
              <a:gd name="connsiteY12" fmla="*/ 373856 h 728705"/>
              <a:gd name="connsiteX13" fmla="*/ 45244 w 664369"/>
              <a:gd name="connsiteY13" fmla="*/ 385762 h 728705"/>
              <a:gd name="connsiteX14" fmla="*/ 45244 w 664369"/>
              <a:gd name="connsiteY14" fmla="*/ 426244 h 728705"/>
              <a:gd name="connsiteX15" fmla="*/ 52388 w 664369"/>
              <a:gd name="connsiteY15" fmla="*/ 442912 h 728705"/>
              <a:gd name="connsiteX16" fmla="*/ 0 w 664369"/>
              <a:gd name="connsiteY16" fmla="*/ 507206 h 728705"/>
              <a:gd name="connsiteX17" fmla="*/ 33338 w 664369"/>
              <a:gd name="connsiteY17" fmla="*/ 611981 h 728705"/>
              <a:gd name="connsiteX18" fmla="*/ 88106 w 664369"/>
              <a:gd name="connsiteY18" fmla="*/ 647700 h 728705"/>
              <a:gd name="connsiteX19" fmla="*/ 104775 w 664369"/>
              <a:gd name="connsiteY19" fmla="*/ 642937 h 728705"/>
              <a:gd name="connsiteX20" fmla="*/ 152400 w 664369"/>
              <a:gd name="connsiteY20" fmla="*/ 690562 h 728705"/>
              <a:gd name="connsiteX21" fmla="*/ 214313 w 664369"/>
              <a:gd name="connsiteY21" fmla="*/ 728705 h 728705"/>
              <a:gd name="connsiteX22" fmla="*/ 230981 w 664369"/>
              <a:gd name="connsiteY22" fmla="*/ 671512 h 728705"/>
              <a:gd name="connsiteX23" fmla="*/ 285750 w 664369"/>
              <a:gd name="connsiteY23" fmla="*/ 650081 h 728705"/>
              <a:gd name="connsiteX24" fmla="*/ 354803 w 664369"/>
              <a:gd name="connsiteY24" fmla="*/ 628692 h 728705"/>
              <a:gd name="connsiteX25" fmla="*/ 369094 w 664369"/>
              <a:gd name="connsiteY25" fmla="*/ 602456 h 728705"/>
              <a:gd name="connsiteX26" fmla="*/ 366713 w 664369"/>
              <a:gd name="connsiteY26" fmla="*/ 564356 h 728705"/>
              <a:gd name="connsiteX27" fmla="*/ 369094 w 664369"/>
              <a:gd name="connsiteY27" fmla="*/ 533400 h 728705"/>
              <a:gd name="connsiteX28" fmla="*/ 373856 w 664369"/>
              <a:gd name="connsiteY28" fmla="*/ 502444 h 728705"/>
              <a:gd name="connsiteX29" fmla="*/ 381000 w 664369"/>
              <a:gd name="connsiteY29" fmla="*/ 478631 h 728705"/>
              <a:gd name="connsiteX30" fmla="*/ 407194 w 664369"/>
              <a:gd name="connsiteY30" fmla="*/ 440531 h 728705"/>
              <a:gd name="connsiteX31" fmla="*/ 428625 w 664369"/>
              <a:gd name="connsiteY31" fmla="*/ 390525 h 728705"/>
              <a:gd name="connsiteX32" fmla="*/ 428625 w 664369"/>
              <a:gd name="connsiteY32" fmla="*/ 390525 h 728705"/>
              <a:gd name="connsiteX33" fmla="*/ 476250 w 664369"/>
              <a:gd name="connsiteY33" fmla="*/ 359569 h 728705"/>
              <a:gd name="connsiteX34" fmla="*/ 502444 w 664369"/>
              <a:gd name="connsiteY34" fmla="*/ 335756 h 728705"/>
              <a:gd name="connsiteX35" fmla="*/ 507206 w 664369"/>
              <a:gd name="connsiteY35" fmla="*/ 297656 h 728705"/>
              <a:gd name="connsiteX36" fmla="*/ 573881 w 664369"/>
              <a:gd name="connsiteY36" fmla="*/ 192881 h 728705"/>
              <a:gd name="connsiteX37" fmla="*/ 571500 w 664369"/>
              <a:gd name="connsiteY37" fmla="*/ 173831 h 728705"/>
              <a:gd name="connsiteX38" fmla="*/ 573881 w 664369"/>
              <a:gd name="connsiteY38" fmla="*/ 164306 h 728705"/>
              <a:gd name="connsiteX39" fmla="*/ 614363 w 664369"/>
              <a:gd name="connsiteY39" fmla="*/ 154781 h 728705"/>
              <a:gd name="connsiteX40" fmla="*/ 628650 w 664369"/>
              <a:gd name="connsiteY40" fmla="*/ 164306 h 728705"/>
              <a:gd name="connsiteX41" fmla="*/ 647700 w 664369"/>
              <a:gd name="connsiteY41" fmla="*/ 166687 h 728705"/>
              <a:gd name="connsiteX42" fmla="*/ 659606 w 664369"/>
              <a:gd name="connsiteY42" fmla="*/ 138112 h 728705"/>
              <a:gd name="connsiteX43" fmla="*/ 664369 w 664369"/>
              <a:gd name="connsiteY43" fmla="*/ 123825 h 728705"/>
              <a:gd name="connsiteX44" fmla="*/ 645319 w 664369"/>
              <a:gd name="connsiteY44" fmla="*/ 109537 h 728705"/>
              <a:gd name="connsiteX45" fmla="*/ 642938 w 664369"/>
              <a:gd name="connsiteY45" fmla="*/ 97631 h 728705"/>
              <a:gd name="connsiteX46" fmla="*/ 621506 w 664369"/>
              <a:gd name="connsiteY46" fmla="*/ 88106 h 728705"/>
              <a:gd name="connsiteX47" fmla="*/ 590550 w 664369"/>
              <a:gd name="connsiteY47" fmla="*/ 92869 h 728705"/>
              <a:gd name="connsiteX48" fmla="*/ 573881 w 664369"/>
              <a:gd name="connsiteY48" fmla="*/ 109537 h 728705"/>
              <a:gd name="connsiteX49" fmla="*/ 564356 w 664369"/>
              <a:gd name="connsiteY49" fmla="*/ 121444 h 728705"/>
              <a:gd name="connsiteX50" fmla="*/ 547688 w 664369"/>
              <a:gd name="connsiteY50" fmla="*/ 130969 h 728705"/>
              <a:gd name="connsiteX51" fmla="*/ 528638 w 664369"/>
              <a:gd name="connsiteY51" fmla="*/ 138112 h 728705"/>
              <a:gd name="connsiteX52" fmla="*/ 516731 w 664369"/>
              <a:gd name="connsiteY52" fmla="*/ 133350 h 728705"/>
              <a:gd name="connsiteX53" fmla="*/ 502444 w 664369"/>
              <a:gd name="connsiteY53" fmla="*/ 133350 h 728705"/>
              <a:gd name="connsiteX54" fmla="*/ 495300 w 664369"/>
              <a:gd name="connsiteY54" fmla="*/ 126206 h 728705"/>
              <a:gd name="connsiteX55" fmla="*/ 478631 w 664369"/>
              <a:gd name="connsiteY55" fmla="*/ 169069 h 728705"/>
              <a:gd name="connsiteX56" fmla="*/ 469106 w 664369"/>
              <a:gd name="connsiteY56" fmla="*/ 178594 h 728705"/>
              <a:gd name="connsiteX57" fmla="*/ 459581 w 664369"/>
              <a:gd name="connsiteY57" fmla="*/ 178594 h 728705"/>
              <a:gd name="connsiteX58" fmla="*/ 459581 w 664369"/>
              <a:gd name="connsiteY58" fmla="*/ 178594 h 728705"/>
              <a:gd name="connsiteX59" fmla="*/ 445294 w 664369"/>
              <a:gd name="connsiteY59" fmla="*/ 192881 h 728705"/>
              <a:gd name="connsiteX60" fmla="*/ 431006 w 664369"/>
              <a:gd name="connsiteY60" fmla="*/ 204787 h 728705"/>
              <a:gd name="connsiteX61" fmla="*/ 421481 w 664369"/>
              <a:gd name="connsiteY61" fmla="*/ 211931 h 728705"/>
              <a:gd name="connsiteX62" fmla="*/ 411956 w 664369"/>
              <a:gd name="connsiteY62" fmla="*/ 190500 h 728705"/>
              <a:gd name="connsiteX63" fmla="*/ 397669 w 664369"/>
              <a:gd name="connsiteY63" fmla="*/ 169069 h 728705"/>
              <a:gd name="connsiteX64" fmla="*/ 385763 w 664369"/>
              <a:gd name="connsiteY64" fmla="*/ 150019 h 728705"/>
              <a:gd name="connsiteX65" fmla="*/ 247650 w 664369"/>
              <a:gd name="connsiteY65" fmla="*/ 185737 h 728705"/>
              <a:gd name="connsiteX66" fmla="*/ 202406 w 664369"/>
              <a:gd name="connsiteY66" fmla="*/ 0 h 728705"/>
              <a:gd name="connsiteX67" fmla="*/ 190500 w 664369"/>
              <a:gd name="connsiteY67" fmla="*/ 4762 h 728705"/>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80963 w 664369"/>
              <a:gd name="connsiteY11" fmla="*/ 397669 h 728705"/>
              <a:gd name="connsiteX12" fmla="*/ 76191 w 664369"/>
              <a:gd name="connsiteY12" fmla="*/ 366696 h 728705"/>
              <a:gd name="connsiteX13" fmla="*/ 45244 w 664369"/>
              <a:gd name="connsiteY13" fmla="*/ 385762 h 728705"/>
              <a:gd name="connsiteX14" fmla="*/ 45244 w 664369"/>
              <a:gd name="connsiteY14" fmla="*/ 426244 h 728705"/>
              <a:gd name="connsiteX15" fmla="*/ 52388 w 664369"/>
              <a:gd name="connsiteY15" fmla="*/ 442912 h 728705"/>
              <a:gd name="connsiteX16" fmla="*/ 0 w 664369"/>
              <a:gd name="connsiteY16" fmla="*/ 507206 h 728705"/>
              <a:gd name="connsiteX17" fmla="*/ 33338 w 664369"/>
              <a:gd name="connsiteY17" fmla="*/ 611981 h 728705"/>
              <a:gd name="connsiteX18" fmla="*/ 88106 w 664369"/>
              <a:gd name="connsiteY18" fmla="*/ 647700 h 728705"/>
              <a:gd name="connsiteX19" fmla="*/ 104775 w 664369"/>
              <a:gd name="connsiteY19" fmla="*/ 642937 h 728705"/>
              <a:gd name="connsiteX20" fmla="*/ 152400 w 664369"/>
              <a:gd name="connsiteY20" fmla="*/ 690562 h 728705"/>
              <a:gd name="connsiteX21" fmla="*/ 214313 w 664369"/>
              <a:gd name="connsiteY21" fmla="*/ 728705 h 728705"/>
              <a:gd name="connsiteX22" fmla="*/ 230981 w 664369"/>
              <a:gd name="connsiteY22" fmla="*/ 671512 h 728705"/>
              <a:gd name="connsiteX23" fmla="*/ 285750 w 664369"/>
              <a:gd name="connsiteY23" fmla="*/ 650081 h 728705"/>
              <a:gd name="connsiteX24" fmla="*/ 354803 w 664369"/>
              <a:gd name="connsiteY24" fmla="*/ 628692 h 728705"/>
              <a:gd name="connsiteX25" fmla="*/ 369094 w 664369"/>
              <a:gd name="connsiteY25" fmla="*/ 602456 h 728705"/>
              <a:gd name="connsiteX26" fmla="*/ 366713 w 664369"/>
              <a:gd name="connsiteY26" fmla="*/ 564356 h 728705"/>
              <a:gd name="connsiteX27" fmla="*/ 369094 w 664369"/>
              <a:gd name="connsiteY27" fmla="*/ 533400 h 728705"/>
              <a:gd name="connsiteX28" fmla="*/ 373856 w 664369"/>
              <a:gd name="connsiteY28" fmla="*/ 502444 h 728705"/>
              <a:gd name="connsiteX29" fmla="*/ 381000 w 664369"/>
              <a:gd name="connsiteY29" fmla="*/ 478631 h 728705"/>
              <a:gd name="connsiteX30" fmla="*/ 407194 w 664369"/>
              <a:gd name="connsiteY30" fmla="*/ 440531 h 728705"/>
              <a:gd name="connsiteX31" fmla="*/ 428625 w 664369"/>
              <a:gd name="connsiteY31" fmla="*/ 390525 h 728705"/>
              <a:gd name="connsiteX32" fmla="*/ 428625 w 664369"/>
              <a:gd name="connsiteY32" fmla="*/ 390525 h 728705"/>
              <a:gd name="connsiteX33" fmla="*/ 476250 w 664369"/>
              <a:gd name="connsiteY33" fmla="*/ 359569 h 728705"/>
              <a:gd name="connsiteX34" fmla="*/ 502444 w 664369"/>
              <a:gd name="connsiteY34" fmla="*/ 335756 h 728705"/>
              <a:gd name="connsiteX35" fmla="*/ 507206 w 664369"/>
              <a:gd name="connsiteY35" fmla="*/ 297656 h 728705"/>
              <a:gd name="connsiteX36" fmla="*/ 573881 w 664369"/>
              <a:gd name="connsiteY36" fmla="*/ 192881 h 728705"/>
              <a:gd name="connsiteX37" fmla="*/ 571500 w 664369"/>
              <a:gd name="connsiteY37" fmla="*/ 173831 h 728705"/>
              <a:gd name="connsiteX38" fmla="*/ 573881 w 664369"/>
              <a:gd name="connsiteY38" fmla="*/ 164306 h 728705"/>
              <a:gd name="connsiteX39" fmla="*/ 614363 w 664369"/>
              <a:gd name="connsiteY39" fmla="*/ 154781 h 728705"/>
              <a:gd name="connsiteX40" fmla="*/ 628650 w 664369"/>
              <a:gd name="connsiteY40" fmla="*/ 164306 h 728705"/>
              <a:gd name="connsiteX41" fmla="*/ 647700 w 664369"/>
              <a:gd name="connsiteY41" fmla="*/ 166687 h 728705"/>
              <a:gd name="connsiteX42" fmla="*/ 659606 w 664369"/>
              <a:gd name="connsiteY42" fmla="*/ 138112 h 728705"/>
              <a:gd name="connsiteX43" fmla="*/ 664369 w 664369"/>
              <a:gd name="connsiteY43" fmla="*/ 123825 h 728705"/>
              <a:gd name="connsiteX44" fmla="*/ 645319 w 664369"/>
              <a:gd name="connsiteY44" fmla="*/ 109537 h 728705"/>
              <a:gd name="connsiteX45" fmla="*/ 642938 w 664369"/>
              <a:gd name="connsiteY45" fmla="*/ 97631 h 728705"/>
              <a:gd name="connsiteX46" fmla="*/ 621506 w 664369"/>
              <a:gd name="connsiteY46" fmla="*/ 88106 h 728705"/>
              <a:gd name="connsiteX47" fmla="*/ 590550 w 664369"/>
              <a:gd name="connsiteY47" fmla="*/ 92869 h 728705"/>
              <a:gd name="connsiteX48" fmla="*/ 573881 w 664369"/>
              <a:gd name="connsiteY48" fmla="*/ 109537 h 728705"/>
              <a:gd name="connsiteX49" fmla="*/ 564356 w 664369"/>
              <a:gd name="connsiteY49" fmla="*/ 121444 h 728705"/>
              <a:gd name="connsiteX50" fmla="*/ 547688 w 664369"/>
              <a:gd name="connsiteY50" fmla="*/ 130969 h 728705"/>
              <a:gd name="connsiteX51" fmla="*/ 528638 w 664369"/>
              <a:gd name="connsiteY51" fmla="*/ 138112 h 728705"/>
              <a:gd name="connsiteX52" fmla="*/ 516731 w 664369"/>
              <a:gd name="connsiteY52" fmla="*/ 133350 h 728705"/>
              <a:gd name="connsiteX53" fmla="*/ 502444 w 664369"/>
              <a:gd name="connsiteY53" fmla="*/ 133350 h 728705"/>
              <a:gd name="connsiteX54" fmla="*/ 495300 w 664369"/>
              <a:gd name="connsiteY54" fmla="*/ 126206 h 728705"/>
              <a:gd name="connsiteX55" fmla="*/ 478631 w 664369"/>
              <a:gd name="connsiteY55" fmla="*/ 169069 h 728705"/>
              <a:gd name="connsiteX56" fmla="*/ 469106 w 664369"/>
              <a:gd name="connsiteY56" fmla="*/ 178594 h 728705"/>
              <a:gd name="connsiteX57" fmla="*/ 459581 w 664369"/>
              <a:gd name="connsiteY57" fmla="*/ 178594 h 728705"/>
              <a:gd name="connsiteX58" fmla="*/ 459581 w 664369"/>
              <a:gd name="connsiteY58" fmla="*/ 178594 h 728705"/>
              <a:gd name="connsiteX59" fmla="*/ 445294 w 664369"/>
              <a:gd name="connsiteY59" fmla="*/ 192881 h 728705"/>
              <a:gd name="connsiteX60" fmla="*/ 431006 w 664369"/>
              <a:gd name="connsiteY60" fmla="*/ 204787 h 728705"/>
              <a:gd name="connsiteX61" fmla="*/ 421481 w 664369"/>
              <a:gd name="connsiteY61" fmla="*/ 211931 h 728705"/>
              <a:gd name="connsiteX62" fmla="*/ 411956 w 664369"/>
              <a:gd name="connsiteY62" fmla="*/ 190500 h 728705"/>
              <a:gd name="connsiteX63" fmla="*/ 397669 w 664369"/>
              <a:gd name="connsiteY63" fmla="*/ 169069 h 728705"/>
              <a:gd name="connsiteX64" fmla="*/ 385763 w 664369"/>
              <a:gd name="connsiteY64" fmla="*/ 150019 h 728705"/>
              <a:gd name="connsiteX65" fmla="*/ 247650 w 664369"/>
              <a:gd name="connsiteY65" fmla="*/ 185737 h 728705"/>
              <a:gd name="connsiteX66" fmla="*/ 202406 w 664369"/>
              <a:gd name="connsiteY66" fmla="*/ 0 h 728705"/>
              <a:gd name="connsiteX67" fmla="*/ 190500 w 664369"/>
              <a:gd name="connsiteY67" fmla="*/ 4762 h 728705"/>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133288 w 664369"/>
              <a:gd name="connsiteY11" fmla="*/ 443014 h 728705"/>
              <a:gd name="connsiteX12" fmla="*/ 76191 w 664369"/>
              <a:gd name="connsiteY12" fmla="*/ 366696 h 728705"/>
              <a:gd name="connsiteX13" fmla="*/ 45244 w 664369"/>
              <a:gd name="connsiteY13" fmla="*/ 385762 h 728705"/>
              <a:gd name="connsiteX14" fmla="*/ 45244 w 664369"/>
              <a:gd name="connsiteY14" fmla="*/ 426244 h 728705"/>
              <a:gd name="connsiteX15" fmla="*/ 52388 w 664369"/>
              <a:gd name="connsiteY15" fmla="*/ 442912 h 728705"/>
              <a:gd name="connsiteX16" fmla="*/ 0 w 664369"/>
              <a:gd name="connsiteY16" fmla="*/ 507206 h 728705"/>
              <a:gd name="connsiteX17" fmla="*/ 33338 w 664369"/>
              <a:gd name="connsiteY17" fmla="*/ 611981 h 728705"/>
              <a:gd name="connsiteX18" fmla="*/ 88106 w 664369"/>
              <a:gd name="connsiteY18" fmla="*/ 647700 h 728705"/>
              <a:gd name="connsiteX19" fmla="*/ 104775 w 664369"/>
              <a:gd name="connsiteY19" fmla="*/ 642937 h 728705"/>
              <a:gd name="connsiteX20" fmla="*/ 152400 w 664369"/>
              <a:gd name="connsiteY20" fmla="*/ 690562 h 728705"/>
              <a:gd name="connsiteX21" fmla="*/ 214313 w 664369"/>
              <a:gd name="connsiteY21" fmla="*/ 728705 h 728705"/>
              <a:gd name="connsiteX22" fmla="*/ 230981 w 664369"/>
              <a:gd name="connsiteY22" fmla="*/ 671512 h 728705"/>
              <a:gd name="connsiteX23" fmla="*/ 285750 w 664369"/>
              <a:gd name="connsiteY23" fmla="*/ 650081 h 728705"/>
              <a:gd name="connsiteX24" fmla="*/ 354803 w 664369"/>
              <a:gd name="connsiteY24" fmla="*/ 628692 h 728705"/>
              <a:gd name="connsiteX25" fmla="*/ 369094 w 664369"/>
              <a:gd name="connsiteY25" fmla="*/ 602456 h 728705"/>
              <a:gd name="connsiteX26" fmla="*/ 366713 w 664369"/>
              <a:gd name="connsiteY26" fmla="*/ 564356 h 728705"/>
              <a:gd name="connsiteX27" fmla="*/ 369094 w 664369"/>
              <a:gd name="connsiteY27" fmla="*/ 533400 h 728705"/>
              <a:gd name="connsiteX28" fmla="*/ 373856 w 664369"/>
              <a:gd name="connsiteY28" fmla="*/ 502444 h 728705"/>
              <a:gd name="connsiteX29" fmla="*/ 381000 w 664369"/>
              <a:gd name="connsiteY29" fmla="*/ 478631 h 728705"/>
              <a:gd name="connsiteX30" fmla="*/ 407194 w 664369"/>
              <a:gd name="connsiteY30" fmla="*/ 440531 h 728705"/>
              <a:gd name="connsiteX31" fmla="*/ 428625 w 664369"/>
              <a:gd name="connsiteY31" fmla="*/ 390525 h 728705"/>
              <a:gd name="connsiteX32" fmla="*/ 428625 w 664369"/>
              <a:gd name="connsiteY32" fmla="*/ 390525 h 728705"/>
              <a:gd name="connsiteX33" fmla="*/ 476250 w 664369"/>
              <a:gd name="connsiteY33" fmla="*/ 359569 h 728705"/>
              <a:gd name="connsiteX34" fmla="*/ 502444 w 664369"/>
              <a:gd name="connsiteY34" fmla="*/ 335756 h 728705"/>
              <a:gd name="connsiteX35" fmla="*/ 507206 w 664369"/>
              <a:gd name="connsiteY35" fmla="*/ 297656 h 728705"/>
              <a:gd name="connsiteX36" fmla="*/ 573881 w 664369"/>
              <a:gd name="connsiteY36" fmla="*/ 192881 h 728705"/>
              <a:gd name="connsiteX37" fmla="*/ 571500 w 664369"/>
              <a:gd name="connsiteY37" fmla="*/ 173831 h 728705"/>
              <a:gd name="connsiteX38" fmla="*/ 573881 w 664369"/>
              <a:gd name="connsiteY38" fmla="*/ 164306 h 728705"/>
              <a:gd name="connsiteX39" fmla="*/ 614363 w 664369"/>
              <a:gd name="connsiteY39" fmla="*/ 154781 h 728705"/>
              <a:gd name="connsiteX40" fmla="*/ 628650 w 664369"/>
              <a:gd name="connsiteY40" fmla="*/ 164306 h 728705"/>
              <a:gd name="connsiteX41" fmla="*/ 647700 w 664369"/>
              <a:gd name="connsiteY41" fmla="*/ 166687 h 728705"/>
              <a:gd name="connsiteX42" fmla="*/ 659606 w 664369"/>
              <a:gd name="connsiteY42" fmla="*/ 138112 h 728705"/>
              <a:gd name="connsiteX43" fmla="*/ 664369 w 664369"/>
              <a:gd name="connsiteY43" fmla="*/ 123825 h 728705"/>
              <a:gd name="connsiteX44" fmla="*/ 645319 w 664369"/>
              <a:gd name="connsiteY44" fmla="*/ 109537 h 728705"/>
              <a:gd name="connsiteX45" fmla="*/ 642938 w 664369"/>
              <a:gd name="connsiteY45" fmla="*/ 97631 h 728705"/>
              <a:gd name="connsiteX46" fmla="*/ 621506 w 664369"/>
              <a:gd name="connsiteY46" fmla="*/ 88106 h 728705"/>
              <a:gd name="connsiteX47" fmla="*/ 590550 w 664369"/>
              <a:gd name="connsiteY47" fmla="*/ 92869 h 728705"/>
              <a:gd name="connsiteX48" fmla="*/ 573881 w 664369"/>
              <a:gd name="connsiteY48" fmla="*/ 109537 h 728705"/>
              <a:gd name="connsiteX49" fmla="*/ 564356 w 664369"/>
              <a:gd name="connsiteY49" fmla="*/ 121444 h 728705"/>
              <a:gd name="connsiteX50" fmla="*/ 547688 w 664369"/>
              <a:gd name="connsiteY50" fmla="*/ 130969 h 728705"/>
              <a:gd name="connsiteX51" fmla="*/ 528638 w 664369"/>
              <a:gd name="connsiteY51" fmla="*/ 138112 h 728705"/>
              <a:gd name="connsiteX52" fmla="*/ 516731 w 664369"/>
              <a:gd name="connsiteY52" fmla="*/ 133350 h 728705"/>
              <a:gd name="connsiteX53" fmla="*/ 502444 w 664369"/>
              <a:gd name="connsiteY53" fmla="*/ 133350 h 728705"/>
              <a:gd name="connsiteX54" fmla="*/ 495300 w 664369"/>
              <a:gd name="connsiteY54" fmla="*/ 126206 h 728705"/>
              <a:gd name="connsiteX55" fmla="*/ 478631 w 664369"/>
              <a:gd name="connsiteY55" fmla="*/ 169069 h 728705"/>
              <a:gd name="connsiteX56" fmla="*/ 469106 w 664369"/>
              <a:gd name="connsiteY56" fmla="*/ 178594 h 728705"/>
              <a:gd name="connsiteX57" fmla="*/ 459581 w 664369"/>
              <a:gd name="connsiteY57" fmla="*/ 178594 h 728705"/>
              <a:gd name="connsiteX58" fmla="*/ 459581 w 664369"/>
              <a:gd name="connsiteY58" fmla="*/ 178594 h 728705"/>
              <a:gd name="connsiteX59" fmla="*/ 445294 w 664369"/>
              <a:gd name="connsiteY59" fmla="*/ 192881 h 728705"/>
              <a:gd name="connsiteX60" fmla="*/ 431006 w 664369"/>
              <a:gd name="connsiteY60" fmla="*/ 204787 h 728705"/>
              <a:gd name="connsiteX61" fmla="*/ 421481 w 664369"/>
              <a:gd name="connsiteY61" fmla="*/ 211931 h 728705"/>
              <a:gd name="connsiteX62" fmla="*/ 411956 w 664369"/>
              <a:gd name="connsiteY62" fmla="*/ 190500 h 728705"/>
              <a:gd name="connsiteX63" fmla="*/ 397669 w 664369"/>
              <a:gd name="connsiteY63" fmla="*/ 169069 h 728705"/>
              <a:gd name="connsiteX64" fmla="*/ 385763 w 664369"/>
              <a:gd name="connsiteY64" fmla="*/ 150019 h 728705"/>
              <a:gd name="connsiteX65" fmla="*/ 247650 w 664369"/>
              <a:gd name="connsiteY65" fmla="*/ 185737 h 728705"/>
              <a:gd name="connsiteX66" fmla="*/ 202406 w 664369"/>
              <a:gd name="connsiteY66" fmla="*/ 0 h 728705"/>
              <a:gd name="connsiteX67" fmla="*/ 190500 w 664369"/>
              <a:gd name="connsiteY67" fmla="*/ 4762 h 728705"/>
              <a:gd name="connsiteX0" fmla="*/ 190500 w 664369"/>
              <a:gd name="connsiteY0" fmla="*/ 4762 h 728705"/>
              <a:gd name="connsiteX1" fmla="*/ 195263 w 664369"/>
              <a:gd name="connsiteY1" fmla="*/ 78581 h 728705"/>
              <a:gd name="connsiteX2" fmla="*/ 195263 w 664369"/>
              <a:gd name="connsiteY2" fmla="*/ 183356 h 728705"/>
              <a:gd name="connsiteX3" fmla="*/ 147638 w 664369"/>
              <a:gd name="connsiteY3" fmla="*/ 269081 h 728705"/>
              <a:gd name="connsiteX4" fmla="*/ 111919 w 664369"/>
              <a:gd name="connsiteY4" fmla="*/ 290512 h 728705"/>
              <a:gd name="connsiteX5" fmla="*/ 92869 w 664369"/>
              <a:gd name="connsiteY5" fmla="*/ 302419 h 728705"/>
              <a:gd name="connsiteX6" fmla="*/ 90488 w 664369"/>
              <a:gd name="connsiteY6" fmla="*/ 330994 h 728705"/>
              <a:gd name="connsiteX7" fmla="*/ 102394 w 664369"/>
              <a:gd name="connsiteY7" fmla="*/ 335756 h 728705"/>
              <a:gd name="connsiteX8" fmla="*/ 100013 w 664369"/>
              <a:gd name="connsiteY8" fmla="*/ 359569 h 728705"/>
              <a:gd name="connsiteX9" fmla="*/ 104775 w 664369"/>
              <a:gd name="connsiteY9" fmla="*/ 373856 h 728705"/>
              <a:gd name="connsiteX10" fmla="*/ 83344 w 664369"/>
              <a:gd name="connsiteY10" fmla="*/ 392906 h 728705"/>
              <a:gd name="connsiteX11" fmla="*/ 76191 w 664369"/>
              <a:gd name="connsiteY11" fmla="*/ 366696 h 728705"/>
              <a:gd name="connsiteX12" fmla="*/ 45244 w 664369"/>
              <a:gd name="connsiteY12" fmla="*/ 385762 h 728705"/>
              <a:gd name="connsiteX13" fmla="*/ 45244 w 664369"/>
              <a:gd name="connsiteY13" fmla="*/ 426244 h 728705"/>
              <a:gd name="connsiteX14" fmla="*/ 52388 w 664369"/>
              <a:gd name="connsiteY14" fmla="*/ 442912 h 728705"/>
              <a:gd name="connsiteX15" fmla="*/ 0 w 664369"/>
              <a:gd name="connsiteY15" fmla="*/ 507206 h 728705"/>
              <a:gd name="connsiteX16" fmla="*/ 33338 w 664369"/>
              <a:gd name="connsiteY16" fmla="*/ 611981 h 728705"/>
              <a:gd name="connsiteX17" fmla="*/ 88106 w 664369"/>
              <a:gd name="connsiteY17" fmla="*/ 647700 h 728705"/>
              <a:gd name="connsiteX18" fmla="*/ 104775 w 664369"/>
              <a:gd name="connsiteY18" fmla="*/ 642937 h 728705"/>
              <a:gd name="connsiteX19" fmla="*/ 152400 w 664369"/>
              <a:gd name="connsiteY19" fmla="*/ 690562 h 728705"/>
              <a:gd name="connsiteX20" fmla="*/ 214313 w 664369"/>
              <a:gd name="connsiteY20" fmla="*/ 728705 h 728705"/>
              <a:gd name="connsiteX21" fmla="*/ 230981 w 664369"/>
              <a:gd name="connsiteY21" fmla="*/ 671512 h 728705"/>
              <a:gd name="connsiteX22" fmla="*/ 285750 w 664369"/>
              <a:gd name="connsiteY22" fmla="*/ 650081 h 728705"/>
              <a:gd name="connsiteX23" fmla="*/ 354803 w 664369"/>
              <a:gd name="connsiteY23" fmla="*/ 628692 h 728705"/>
              <a:gd name="connsiteX24" fmla="*/ 369094 w 664369"/>
              <a:gd name="connsiteY24" fmla="*/ 602456 h 728705"/>
              <a:gd name="connsiteX25" fmla="*/ 366713 w 664369"/>
              <a:gd name="connsiteY25" fmla="*/ 564356 h 728705"/>
              <a:gd name="connsiteX26" fmla="*/ 369094 w 664369"/>
              <a:gd name="connsiteY26" fmla="*/ 533400 h 728705"/>
              <a:gd name="connsiteX27" fmla="*/ 373856 w 664369"/>
              <a:gd name="connsiteY27" fmla="*/ 502444 h 728705"/>
              <a:gd name="connsiteX28" fmla="*/ 381000 w 664369"/>
              <a:gd name="connsiteY28" fmla="*/ 478631 h 728705"/>
              <a:gd name="connsiteX29" fmla="*/ 407194 w 664369"/>
              <a:gd name="connsiteY29" fmla="*/ 440531 h 728705"/>
              <a:gd name="connsiteX30" fmla="*/ 428625 w 664369"/>
              <a:gd name="connsiteY30" fmla="*/ 390525 h 728705"/>
              <a:gd name="connsiteX31" fmla="*/ 428625 w 664369"/>
              <a:gd name="connsiteY31" fmla="*/ 390525 h 728705"/>
              <a:gd name="connsiteX32" fmla="*/ 476250 w 664369"/>
              <a:gd name="connsiteY32" fmla="*/ 359569 h 728705"/>
              <a:gd name="connsiteX33" fmla="*/ 502444 w 664369"/>
              <a:gd name="connsiteY33" fmla="*/ 335756 h 728705"/>
              <a:gd name="connsiteX34" fmla="*/ 507206 w 664369"/>
              <a:gd name="connsiteY34" fmla="*/ 297656 h 728705"/>
              <a:gd name="connsiteX35" fmla="*/ 573881 w 664369"/>
              <a:gd name="connsiteY35" fmla="*/ 192881 h 728705"/>
              <a:gd name="connsiteX36" fmla="*/ 571500 w 664369"/>
              <a:gd name="connsiteY36" fmla="*/ 173831 h 728705"/>
              <a:gd name="connsiteX37" fmla="*/ 573881 w 664369"/>
              <a:gd name="connsiteY37" fmla="*/ 164306 h 728705"/>
              <a:gd name="connsiteX38" fmla="*/ 614363 w 664369"/>
              <a:gd name="connsiteY38" fmla="*/ 154781 h 728705"/>
              <a:gd name="connsiteX39" fmla="*/ 628650 w 664369"/>
              <a:gd name="connsiteY39" fmla="*/ 164306 h 728705"/>
              <a:gd name="connsiteX40" fmla="*/ 647700 w 664369"/>
              <a:gd name="connsiteY40" fmla="*/ 166687 h 728705"/>
              <a:gd name="connsiteX41" fmla="*/ 659606 w 664369"/>
              <a:gd name="connsiteY41" fmla="*/ 138112 h 728705"/>
              <a:gd name="connsiteX42" fmla="*/ 664369 w 664369"/>
              <a:gd name="connsiteY42" fmla="*/ 123825 h 728705"/>
              <a:gd name="connsiteX43" fmla="*/ 645319 w 664369"/>
              <a:gd name="connsiteY43" fmla="*/ 109537 h 728705"/>
              <a:gd name="connsiteX44" fmla="*/ 642938 w 664369"/>
              <a:gd name="connsiteY44" fmla="*/ 97631 h 728705"/>
              <a:gd name="connsiteX45" fmla="*/ 621506 w 664369"/>
              <a:gd name="connsiteY45" fmla="*/ 88106 h 728705"/>
              <a:gd name="connsiteX46" fmla="*/ 590550 w 664369"/>
              <a:gd name="connsiteY46" fmla="*/ 92869 h 728705"/>
              <a:gd name="connsiteX47" fmla="*/ 573881 w 664369"/>
              <a:gd name="connsiteY47" fmla="*/ 109537 h 728705"/>
              <a:gd name="connsiteX48" fmla="*/ 564356 w 664369"/>
              <a:gd name="connsiteY48" fmla="*/ 121444 h 728705"/>
              <a:gd name="connsiteX49" fmla="*/ 547688 w 664369"/>
              <a:gd name="connsiteY49" fmla="*/ 130969 h 728705"/>
              <a:gd name="connsiteX50" fmla="*/ 528638 w 664369"/>
              <a:gd name="connsiteY50" fmla="*/ 138112 h 728705"/>
              <a:gd name="connsiteX51" fmla="*/ 516731 w 664369"/>
              <a:gd name="connsiteY51" fmla="*/ 133350 h 728705"/>
              <a:gd name="connsiteX52" fmla="*/ 502444 w 664369"/>
              <a:gd name="connsiteY52" fmla="*/ 133350 h 728705"/>
              <a:gd name="connsiteX53" fmla="*/ 495300 w 664369"/>
              <a:gd name="connsiteY53" fmla="*/ 126206 h 728705"/>
              <a:gd name="connsiteX54" fmla="*/ 478631 w 664369"/>
              <a:gd name="connsiteY54" fmla="*/ 169069 h 728705"/>
              <a:gd name="connsiteX55" fmla="*/ 469106 w 664369"/>
              <a:gd name="connsiteY55" fmla="*/ 178594 h 728705"/>
              <a:gd name="connsiteX56" fmla="*/ 459581 w 664369"/>
              <a:gd name="connsiteY56" fmla="*/ 178594 h 728705"/>
              <a:gd name="connsiteX57" fmla="*/ 459581 w 664369"/>
              <a:gd name="connsiteY57" fmla="*/ 178594 h 728705"/>
              <a:gd name="connsiteX58" fmla="*/ 445294 w 664369"/>
              <a:gd name="connsiteY58" fmla="*/ 192881 h 728705"/>
              <a:gd name="connsiteX59" fmla="*/ 431006 w 664369"/>
              <a:gd name="connsiteY59" fmla="*/ 204787 h 728705"/>
              <a:gd name="connsiteX60" fmla="*/ 421481 w 664369"/>
              <a:gd name="connsiteY60" fmla="*/ 211931 h 728705"/>
              <a:gd name="connsiteX61" fmla="*/ 411956 w 664369"/>
              <a:gd name="connsiteY61" fmla="*/ 190500 h 728705"/>
              <a:gd name="connsiteX62" fmla="*/ 397669 w 664369"/>
              <a:gd name="connsiteY62" fmla="*/ 169069 h 728705"/>
              <a:gd name="connsiteX63" fmla="*/ 385763 w 664369"/>
              <a:gd name="connsiteY63" fmla="*/ 150019 h 728705"/>
              <a:gd name="connsiteX64" fmla="*/ 247650 w 664369"/>
              <a:gd name="connsiteY64" fmla="*/ 185737 h 728705"/>
              <a:gd name="connsiteX65" fmla="*/ 202406 w 664369"/>
              <a:gd name="connsiteY65" fmla="*/ 0 h 728705"/>
              <a:gd name="connsiteX66" fmla="*/ 190500 w 664369"/>
              <a:gd name="connsiteY66" fmla="*/ 4762 h 728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64369" h="728705">
                <a:moveTo>
                  <a:pt x="190500" y="4762"/>
                </a:moveTo>
                <a:lnTo>
                  <a:pt x="195263" y="78581"/>
                </a:lnTo>
                <a:lnTo>
                  <a:pt x="195263" y="183356"/>
                </a:lnTo>
                <a:lnTo>
                  <a:pt x="147638" y="269081"/>
                </a:lnTo>
                <a:lnTo>
                  <a:pt x="111919" y="290512"/>
                </a:lnTo>
                <a:lnTo>
                  <a:pt x="92869" y="302419"/>
                </a:lnTo>
                <a:lnTo>
                  <a:pt x="90488" y="330994"/>
                </a:lnTo>
                <a:lnTo>
                  <a:pt x="102394" y="335756"/>
                </a:lnTo>
                <a:lnTo>
                  <a:pt x="100013" y="359569"/>
                </a:lnTo>
                <a:lnTo>
                  <a:pt x="104775" y="373856"/>
                </a:lnTo>
                <a:lnTo>
                  <a:pt x="83344" y="392906"/>
                </a:lnTo>
                <a:lnTo>
                  <a:pt x="76191" y="366696"/>
                </a:lnTo>
                <a:lnTo>
                  <a:pt x="45244" y="385762"/>
                </a:lnTo>
                <a:lnTo>
                  <a:pt x="45244" y="426244"/>
                </a:lnTo>
                <a:lnTo>
                  <a:pt x="52388" y="442912"/>
                </a:lnTo>
                <a:lnTo>
                  <a:pt x="0" y="507206"/>
                </a:lnTo>
                <a:lnTo>
                  <a:pt x="33338" y="611981"/>
                </a:lnTo>
                <a:lnTo>
                  <a:pt x="88106" y="647700"/>
                </a:lnTo>
                <a:lnTo>
                  <a:pt x="104775" y="642937"/>
                </a:lnTo>
                <a:lnTo>
                  <a:pt x="152400" y="690562"/>
                </a:lnTo>
                <a:lnTo>
                  <a:pt x="214313" y="728705"/>
                </a:lnTo>
                <a:lnTo>
                  <a:pt x="230981" y="671512"/>
                </a:lnTo>
                <a:lnTo>
                  <a:pt x="285750" y="650081"/>
                </a:lnTo>
                <a:lnTo>
                  <a:pt x="354803" y="628692"/>
                </a:lnTo>
                <a:lnTo>
                  <a:pt x="369094" y="602456"/>
                </a:lnTo>
                <a:lnTo>
                  <a:pt x="366713" y="564356"/>
                </a:lnTo>
                <a:lnTo>
                  <a:pt x="369094" y="533400"/>
                </a:lnTo>
                <a:lnTo>
                  <a:pt x="373856" y="502444"/>
                </a:lnTo>
                <a:lnTo>
                  <a:pt x="381000" y="478631"/>
                </a:lnTo>
                <a:lnTo>
                  <a:pt x="407194" y="440531"/>
                </a:lnTo>
                <a:lnTo>
                  <a:pt x="428625" y="390525"/>
                </a:lnTo>
                <a:lnTo>
                  <a:pt x="428625" y="390525"/>
                </a:lnTo>
                <a:lnTo>
                  <a:pt x="476250" y="359569"/>
                </a:lnTo>
                <a:lnTo>
                  <a:pt x="502444" y="335756"/>
                </a:lnTo>
                <a:lnTo>
                  <a:pt x="507206" y="297656"/>
                </a:lnTo>
                <a:lnTo>
                  <a:pt x="573881" y="192881"/>
                </a:lnTo>
                <a:lnTo>
                  <a:pt x="571500" y="173831"/>
                </a:lnTo>
                <a:lnTo>
                  <a:pt x="573881" y="164306"/>
                </a:lnTo>
                <a:lnTo>
                  <a:pt x="614363" y="154781"/>
                </a:lnTo>
                <a:lnTo>
                  <a:pt x="628650" y="164306"/>
                </a:lnTo>
                <a:lnTo>
                  <a:pt x="647700" y="166687"/>
                </a:lnTo>
                <a:lnTo>
                  <a:pt x="659606" y="138112"/>
                </a:lnTo>
                <a:lnTo>
                  <a:pt x="664369" y="123825"/>
                </a:lnTo>
                <a:lnTo>
                  <a:pt x="645319" y="109537"/>
                </a:lnTo>
                <a:lnTo>
                  <a:pt x="642938" y="97631"/>
                </a:lnTo>
                <a:lnTo>
                  <a:pt x="621506" y="88106"/>
                </a:lnTo>
                <a:lnTo>
                  <a:pt x="590550" y="92869"/>
                </a:lnTo>
                <a:lnTo>
                  <a:pt x="573881" y="109537"/>
                </a:lnTo>
                <a:lnTo>
                  <a:pt x="564356" y="121444"/>
                </a:lnTo>
                <a:lnTo>
                  <a:pt x="547688" y="130969"/>
                </a:lnTo>
                <a:lnTo>
                  <a:pt x="528638" y="138112"/>
                </a:lnTo>
                <a:lnTo>
                  <a:pt x="516731" y="133350"/>
                </a:lnTo>
                <a:lnTo>
                  <a:pt x="502444" y="133350"/>
                </a:lnTo>
                <a:lnTo>
                  <a:pt x="495300" y="126206"/>
                </a:lnTo>
                <a:lnTo>
                  <a:pt x="478631" y="169069"/>
                </a:lnTo>
                <a:lnTo>
                  <a:pt x="469106" y="178594"/>
                </a:lnTo>
                <a:lnTo>
                  <a:pt x="459581" y="178594"/>
                </a:lnTo>
                <a:lnTo>
                  <a:pt x="459581" y="178594"/>
                </a:lnTo>
                <a:lnTo>
                  <a:pt x="445294" y="192881"/>
                </a:lnTo>
                <a:lnTo>
                  <a:pt x="431006" y="204787"/>
                </a:lnTo>
                <a:lnTo>
                  <a:pt x="421481" y="211931"/>
                </a:lnTo>
                <a:lnTo>
                  <a:pt x="411956" y="190500"/>
                </a:lnTo>
                <a:lnTo>
                  <a:pt x="397669" y="169069"/>
                </a:lnTo>
                <a:lnTo>
                  <a:pt x="385763" y="150019"/>
                </a:lnTo>
                <a:lnTo>
                  <a:pt x="247650" y="185737"/>
                </a:lnTo>
                <a:lnTo>
                  <a:pt x="202406" y="0"/>
                </a:lnTo>
                <a:lnTo>
                  <a:pt x="190500" y="4762"/>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7" name="Freeform 46"/>
          <p:cNvSpPr/>
          <p:nvPr/>
        </p:nvSpPr>
        <p:spPr>
          <a:xfrm>
            <a:off x="7208838" y="2776538"/>
            <a:ext cx="690562" cy="331787"/>
          </a:xfrm>
          <a:custGeom>
            <a:avLst/>
            <a:gdLst>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2418 w 690562"/>
              <a:gd name="connsiteY13" fmla="*/ 147637 h 319087"/>
              <a:gd name="connsiteX14" fmla="*/ 328612 w 690562"/>
              <a:gd name="connsiteY14" fmla="*/ 159544 h 319087"/>
              <a:gd name="connsiteX15" fmla="*/ 350043 w 690562"/>
              <a:gd name="connsiteY15" fmla="*/ 171450 h 319087"/>
              <a:gd name="connsiteX16" fmla="*/ 369093 w 690562"/>
              <a:gd name="connsiteY16" fmla="*/ 188119 h 319087"/>
              <a:gd name="connsiteX17" fmla="*/ 397668 w 690562"/>
              <a:gd name="connsiteY17" fmla="*/ 214312 h 319087"/>
              <a:gd name="connsiteX18" fmla="*/ 402431 w 690562"/>
              <a:gd name="connsiteY18" fmla="*/ 235744 h 319087"/>
              <a:gd name="connsiteX19" fmla="*/ 400050 w 690562"/>
              <a:gd name="connsiteY19" fmla="*/ 264319 h 319087"/>
              <a:gd name="connsiteX20" fmla="*/ 388143 w 690562"/>
              <a:gd name="connsiteY20" fmla="*/ 290512 h 319087"/>
              <a:gd name="connsiteX21" fmla="*/ 409575 w 690562"/>
              <a:gd name="connsiteY21" fmla="*/ 302419 h 319087"/>
              <a:gd name="connsiteX22" fmla="*/ 419100 w 690562"/>
              <a:gd name="connsiteY22" fmla="*/ 302419 h 319087"/>
              <a:gd name="connsiteX23" fmla="*/ 438150 w 690562"/>
              <a:gd name="connsiteY23" fmla="*/ 290512 h 319087"/>
              <a:gd name="connsiteX24" fmla="*/ 454818 w 690562"/>
              <a:gd name="connsiteY24" fmla="*/ 295275 h 319087"/>
              <a:gd name="connsiteX25" fmla="*/ 473868 w 690562"/>
              <a:gd name="connsiteY25" fmla="*/ 309562 h 319087"/>
              <a:gd name="connsiteX26" fmla="*/ 507206 w 690562"/>
              <a:gd name="connsiteY26" fmla="*/ 314325 h 319087"/>
              <a:gd name="connsiteX27" fmla="*/ 523875 w 690562"/>
              <a:gd name="connsiteY27" fmla="*/ 319087 h 319087"/>
              <a:gd name="connsiteX28" fmla="*/ 526256 w 690562"/>
              <a:gd name="connsiteY28" fmla="*/ 302419 h 319087"/>
              <a:gd name="connsiteX29" fmla="*/ 535781 w 690562"/>
              <a:gd name="connsiteY29" fmla="*/ 290512 h 319087"/>
              <a:gd name="connsiteX30" fmla="*/ 528637 w 690562"/>
              <a:gd name="connsiteY30" fmla="*/ 261937 h 319087"/>
              <a:gd name="connsiteX31" fmla="*/ 509587 w 690562"/>
              <a:gd name="connsiteY31" fmla="*/ 257175 h 319087"/>
              <a:gd name="connsiteX32" fmla="*/ 490537 w 690562"/>
              <a:gd name="connsiteY32" fmla="*/ 235744 h 319087"/>
              <a:gd name="connsiteX33" fmla="*/ 481012 w 690562"/>
              <a:gd name="connsiteY33" fmla="*/ 202406 h 319087"/>
              <a:gd name="connsiteX34" fmla="*/ 461962 w 690562"/>
              <a:gd name="connsiteY34" fmla="*/ 154781 h 319087"/>
              <a:gd name="connsiteX35" fmla="*/ 457200 w 690562"/>
              <a:gd name="connsiteY35" fmla="*/ 126206 h 319087"/>
              <a:gd name="connsiteX36" fmla="*/ 457200 w 690562"/>
              <a:gd name="connsiteY36" fmla="*/ 111919 h 319087"/>
              <a:gd name="connsiteX37" fmla="*/ 469106 w 690562"/>
              <a:gd name="connsiteY37" fmla="*/ 100012 h 319087"/>
              <a:gd name="connsiteX38" fmla="*/ 476250 w 690562"/>
              <a:gd name="connsiteY38" fmla="*/ 78581 h 319087"/>
              <a:gd name="connsiteX39" fmla="*/ 497681 w 690562"/>
              <a:gd name="connsiteY39" fmla="*/ 73819 h 319087"/>
              <a:gd name="connsiteX40" fmla="*/ 500062 w 690562"/>
              <a:gd name="connsiteY40" fmla="*/ 92869 h 319087"/>
              <a:gd name="connsiteX41" fmla="*/ 495300 w 690562"/>
              <a:gd name="connsiteY41" fmla="*/ 107156 h 319087"/>
              <a:gd name="connsiteX42" fmla="*/ 509587 w 690562"/>
              <a:gd name="connsiteY42" fmla="*/ 116681 h 319087"/>
              <a:gd name="connsiteX43" fmla="*/ 509587 w 690562"/>
              <a:gd name="connsiteY43" fmla="*/ 126206 h 319087"/>
              <a:gd name="connsiteX44" fmla="*/ 504825 w 690562"/>
              <a:gd name="connsiteY44" fmla="*/ 147637 h 319087"/>
              <a:gd name="connsiteX45" fmla="*/ 502443 w 690562"/>
              <a:gd name="connsiteY45" fmla="*/ 154781 h 319087"/>
              <a:gd name="connsiteX46" fmla="*/ 523875 w 690562"/>
              <a:gd name="connsiteY46" fmla="*/ 171450 h 319087"/>
              <a:gd name="connsiteX47" fmla="*/ 531018 w 690562"/>
              <a:gd name="connsiteY47" fmla="*/ 185737 h 319087"/>
              <a:gd name="connsiteX48" fmla="*/ 545306 w 690562"/>
              <a:gd name="connsiteY48" fmla="*/ 190500 h 319087"/>
              <a:gd name="connsiteX49" fmla="*/ 531018 w 690562"/>
              <a:gd name="connsiteY49" fmla="*/ 204787 h 319087"/>
              <a:gd name="connsiteX50" fmla="*/ 528637 w 690562"/>
              <a:gd name="connsiteY50" fmla="*/ 216694 h 319087"/>
              <a:gd name="connsiteX51" fmla="*/ 547687 w 690562"/>
              <a:gd name="connsiteY51" fmla="*/ 235744 h 319087"/>
              <a:gd name="connsiteX52" fmla="*/ 547687 w 690562"/>
              <a:gd name="connsiteY52" fmla="*/ 235744 h 319087"/>
              <a:gd name="connsiteX53" fmla="*/ 581025 w 690562"/>
              <a:gd name="connsiteY53" fmla="*/ 247650 h 319087"/>
              <a:gd name="connsiteX54" fmla="*/ 595312 w 690562"/>
              <a:gd name="connsiteY54" fmla="*/ 242887 h 319087"/>
              <a:gd name="connsiteX55" fmla="*/ 602456 w 690562"/>
              <a:gd name="connsiteY55" fmla="*/ 264319 h 319087"/>
              <a:gd name="connsiteX56" fmla="*/ 602456 w 690562"/>
              <a:gd name="connsiteY56" fmla="*/ 292894 h 319087"/>
              <a:gd name="connsiteX57" fmla="*/ 611981 w 690562"/>
              <a:gd name="connsiteY57" fmla="*/ 297656 h 319087"/>
              <a:gd name="connsiteX58" fmla="*/ 631031 w 690562"/>
              <a:gd name="connsiteY58" fmla="*/ 297656 h 319087"/>
              <a:gd name="connsiteX59" fmla="*/ 650081 w 690562"/>
              <a:gd name="connsiteY59" fmla="*/ 285750 h 319087"/>
              <a:gd name="connsiteX60" fmla="*/ 669131 w 690562"/>
              <a:gd name="connsiteY60" fmla="*/ 278606 h 319087"/>
              <a:gd name="connsiteX61" fmla="*/ 681037 w 690562"/>
              <a:gd name="connsiteY61" fmla="*/ 278606 h 319087"/>
              <a:gd name="connsiteX62" fmla="*/ 690562 w 690562"/>
              <a:gd name="connsiteY62" fmla="*/ 204787 h 319087"/>
              <a:gd name="connsiteX63" fmla="*/ 614362 w 690562"/>
              <a:gd name="connsiteY63" fmla="*/ 228600 h 319087"/>
              <a:gd name="connsiteX64" fmla="*/ 600075 w 690562"/>
              <a:gd name="connsiteY64" fmla="*/ 173831 h 319087"/>
              <a:gd name="connsiteX65" fmla="*/ 583406 w 690562"/>
              <a:gd name="connsiteY65" fmla="*/ 145256 h 319087"/>
              <a:gd name="connsiteX66" fmla="*/ 585787 w 690562"/>
              <a:gd name="connsiteY66" fmla="*/ 121444 h 319087"/>
              <a:gd name="connsiteX67" fmla="*/ 566737 w 690562"/>
              <a:gd name="connsiteY67" fmla="*/ 83344 h 319087"/>
              <a:gd name="connsiteX68" fmla="*/ 561975 w 690562"/>
              <a:gd name="connsiteY68" fmla="*/ 50006 h 319087"/>
              <a:gd name="connsiteX69" fmla="*/ 533400 w 690562"/>
              <a:gd name="connsiteY69" fmla="*/ 0 h 319087"/>
              <a:gd name="connsiteX70" fmla="*/ 411956 w 690562"/>
              <a:gd name="connsiteY70" fmla="*/ 42862 h 319087"/>
              <a:gd name="connsiteX71" fmla="*/ 319087 w 690562"/>
              <a:gd name="connsiteY71" fmla="*/ 71437 h 319087"/>
              <a:gd name="connsiteX72" fmla="*/ 257175 w 690562"/>
              <a:gd name="connsiteY72" fmla="*/ 92869 h 319087"/>
              <a:gd name="connsiteX73" fmla="*/ 147637 w 690562"/>
              <a:gd name="connsiteY73" fmla="*/ 126206 h 319087"/>
              <a:gd name="connsiteX74" fmla="*/ 64293 w 690562"/>
              <a:gd name="connsiteY74" fmla="*/ 157162 h 319087"/>
              <a:gd name="connsiteX75" fmla="*/ 0 w 690562"/>
              <a:gd name="connsiteY75" fmla="*/ 180975 h 319087"/>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2418 w 690562"/>
              <a:gd name="connsiteY13" fmla="*/ 147637 h 319087"/>
              <a:gd name="connsiteX14" fmla="*/ 328612 w 690562"/>
              <a:gd name="connsiteY14" fmla="*/ 159544 h 319087"/>
              <a:gd name="connsiteX15" fmla="*/ 369093 w 690562"/>
              <a:gd name="connsiteY15" fmla="*/ 188119 h 319087"/>
              <a:gd name="connsiteX16" fmla="*/ 397668 w 690562"/>
              <a:gd name="connsiteY16" fmla="*/ 214312 h 319087"/>
              <a:gd name="connsiteX17" fmla="*/ 402431 w 690562"/>
              <a:gd name="connsiteY17" fmla="*/ 235744 h 319087"/>
              <a:gd name="connsiteX18" fmla="*/ 400050 w 690562"/>
              <a:gd name="connsiteY18" fmla="*/ 264319 h 319087"/>
              <a:gd name="connsiteX19" fmla="*/ 388143 w 690562"/>
              <a:gd name="connsiteY19" fmla="*/ 290512 h 319087"/>
              <a:gd name="connsiteX20" fmla="*/ 409575 w 690562"/>
              <a:gd name="connsiteY20" fmla="*/ 302419 h 319087"/>
              <a:gd name="connsiteX21" fmla="*/ 419100 w 690562"/>
              <a:gd name="connsiteY21" fmla="*/ 302419 h 319087"/>
              <a:gd name="connsiteX22" fmla="*/ 438150 w 690562"/>
              <a:gd name="connsiteY22" fmla="*/ 290512 h 319087"/>
              <a:gd name="connsiteX23" fmla="*/ 454818 w 690562"/>
              <a:gd name="connsiteY23" fmla="*/ 295275 h 319087"/>
              <a:gd name="connsiteX24" fmla="*/ 473868 w 690562"/>
              <a:gd name="connsiteY24" fmla="*/ 309562 h 319087"/>
              <a:gd name="connsiteX25" fmla="*/ 507206 w 690562"/>
              <a:gd name="connsiteY25" fmla="*/ 314325 h 319087"/>
              <a:gd name="connsiteX26" fmla="*/ 523875 w 690562"/>
              <a:gd name="connsiteY26" fmla="*/ 319087 h 319087"/>
              <a:gd name="connsiteX27" fmla="*/ 526256 w 690562"/>
              <a:gd name="connsiteY27" fmla="*/ 302419 h 319087"/>
              <a:gd name="connsiteX28" fmla="*/ 535781 w 690562"/>
              <a:gd name="connsiteY28" fmla="*/ 290512 h 319087"/>
              <a:gd name="connsiteX29" fmla="*/ 528637 w 690562"/>
              <a:gd name="connsiteY29" fmla="*/ 261937 h 319087"/>
              <a:gd name="connsiteX30" fmla="*/ 509587 w 690562"/>
              <a:gd name="connsiteY30" fmla="*/ 257175 h 319087"/>
              <a:gd name="connsiteX31" fmla="*/ 490537 w 690562"/>
              <a:gd name="connsiteY31" fmla="*/ 235744 h 319087"/>
              <a:gd name="connsiteX32" fmla="*/ 481012 w 690562"/>
              <a:gd name="connsiteY32" fmla="*/ 202406 h 319087"/>
              <a:gd name="connsiteX33" fmla="*/ 461962 w 690562"/>
              <a:gd name="connsiteY33" fmla="*/ 154781 h 319087"/>
              <a:gd name="connsiteX34" fmla="*/ 457200 w 690562"/>
              <a:gd name="connsiteY34" fmla="*/ 126206 h 319087"/>
              <a:gd name="connsiteX35" fmla="*/ 457200 w 690562"/>
              <a:gd name="connsiteY35" fmla="*/ 111919 h 319087"/>
              <a:gd name="connsiteX36" fmla="*/ 469106 w 690562"/>
              <a:gd name="connsiteY36" fmla="*/ 100012 h 319087"/>
              <a:gd name="connsiteX37" fmla="*/ 476250 w 690562"/>
              <a:gd name="connsiteY37" fmla="*/ 78581 h 319087"/>
              <a:gd name="connsiteX38" fmla="*/ 497681 w 690562"/>
              <a:gd name="connsiteY38" fmla="*/ 73819 h 319087"/>
              <a:gd name="connsiteX39" fmla="*/ 500062 w 690562"/>
              <a:gd name="connsiteY39" fmla="*/ 92869 h 319087"/>
              <a:gd name="connsiteX40" fmla="*/ 495300 w 690562"/>
              <a:gd name="connsiteY40" fmla="*/ 107156 h 319087"/>
              <a:gd name="connsiteX41" fmla="*/ 509587 w 690562"/>
              <a:gd name="connsiteY41" fmla="*/ 116681 h 319087"/>
              <a:gd name="connsiteX42" fmla="*/ 509587 w 690562"/>
              <a:gd name="connsiteY42" fmla="*/ 126206 h 319087"/>
              <a:gd name="connsiteX43" fmla="*/ 504825 w 690562"/>
              <a:gd name="connsiteY43" fmla="*/ 147637 h 319087"/>
              <a:gd name="connsiteX44" fmla="*/ 502443 w 690562"/>
              <a:gd name="connsiteY44" fmla="*/ 154781 h 319087"/>
              <a:gd name="connsiteX45" fmla="*/ 523875 w 690562"/>
              <a:gd name="connsiteY45" fmla="*/ 171450 h 319087"/>
              <a:gd name="connsiteX46" fmla="*/ 531018 w 690562"/>
              <a:gd name="connsiteY46" fmla="*/ 185737 h 319087"/>
              <a:gd name="connsiteX47" fmla="*/ 545306 w 690562"/>
              <a:gd name="connsiteY47" fmla="*/ 190500 h 319087"/>
              <a:gd name="connsiteX48" fmla="*/ 531018 w 690562"/>
              <a:gd name="connsiteY48" fmla="*/ 204787 h 319087"/>
              <a:gd name="connsiteX49" fmla="*/ 528637 w 690562"/>
              <a:gd name="connsiteY49" fmla="*/ 216694 h 319087"/>
              <a:gd name="connsiteX50" fmla="*/ 547687 w 690562"/>
              <a:gd name="connsiteY50" fmla="*/ 235744 h 319087"/>
              <a:gd name="connsiteX51" fmla="*/ 547687 w 690562"/>
              <a:gd name="connsiteY51" fmla="*/ 235744 h 319087"/>
              <a:gd name="connsiteX52" fmla="*/ 581025 w 690562"/>
              <a:gd name="connsiteY52" fmla="*/ 247650 h 319087"/>
              <a:gd name="connsiteX53" fmla="*/ 595312 w 690562"/>
              <a:gd name="connsiteY53" fmla="*/ 242887 h 319087"/>
              <a:gd name="connsiteX54" fmla="*/ 602456 w 690562"/>
              <a:gd name="connsiteY54" fmla="*/ 264319 h 319087"/>
              <a:gd name="connsiteX55" fmla="*/ 602456 w 690562"/>
              <a:gd name="connsiteY55" fmla="*/ 292894 h 319087"/>
              <a:gd name="connsiteX56" fmla="*/ 611981 w 690562"/>
              <a:gd name="connsiteY56" fmla="*/ 297656 h 319087"/>
              <a:gd name="connsiteX57" fmla="*/ 631031 w 690562"/>
              <a:gd name="connsiteY57" fmla="*/ 297656 h 319087"/>
              <a:gd name="connsiteX58" fmla="*/ 650081 w 690562"/>
              <a:gd name="connsiteY58" fmla="*/ 285750 h 319087"/>
              <a:gd name="connsiteX59" fmla="*/ 669131 w 690562"/>
              <a:gd name="connsiteY59" fmla="*/ 278606 h 319087"/>
              <a:gd name="connsiteX60" fmla="*/ 681037 w 690562"/>
              <a:gd name="connsiteY60" fmla="*/ 278606 h 319087"/>
              <a:gd name="connsiteX61" fmla="*/ 690562 w 690562"/>
              <a:gd name="connsiteY61" fmla="*/ 204787 h 319087"/>
              <a:gd name="connsiteX62" fmla="*/ 614362 w 690562"/>
              <a:gd name="connsiteY62" fmla="*/ 228600 h 319087"/>
              <a:gd name="connsiteX63" fmla="*/ 600075 w 690562"/>
              <a:gd name="connsiteY63" fmla="*/ 173831 h 319087"/>
              <a:gd name="connsiteX64" fmla="*/ 583406 w 690562"/>
              <a:gd name="connsiteY64" fmla="*/ 145256 h 319087"/>
              <a:gd name="connsiteX65" fmla="*/ 585787 w 690562"/>
              <a:gd name="connsiteY65" fmla="*/ 121444 h 319087"/>
              <a:gd name="connsiteX66" fmla="*/ 566737 w 690562"/>
              <a:gd name="connsiteY66" fmla="*/ 83344 h 319087"/>
              <a:gd name="connsiteX67" fmla="*/ 561975 w 690562"/>
              <a:gd name="connsiteY67" fmla="*/ 50006 h 319087"/>
              <a:gd name="connsiteX68" fmla="*/ 533400 w 690562"/>
              <a:gd name="connsiteY68" fmla="*/ 0 h 319087"/>
              <a:gd name="connsiteX69" fmla="*/ 411956 w 690562"/>
              <a:gd name="connsiteY69" fmla="*/ 42862 h 319087"/>
              <a:gd name="connsiteX70" fmla="*/ 319087 w 690562"/>
              <a:gd name="connsiteY70" fmla="*/ 71437 h 319087"/>
              <a:gd name="connsiteX71" fmla="*/ 257175 w 690562"/>
              <a:gd name="connsiteY71" fmla="*/ 92869 h 319087"/>
              <a:gd name="connsiteX72" fmla="*/ 147637 w 690562"/>
              <a:gd name="connsiteY72" fmla="*/ 126206 h 319087"/>
              <a:gd name="connsiteX73" fmla="*/ 64293 w 690562"/>
              <a:gd name="connsiteY73" fmla="*/ 157162 h 319087"/>
              <a:gd name="connsiteX74" fmla="*/ 0 w 690562"/>
              <a:gd name="connsiteY74" fmla="*/ 180975 h 319087"/>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2418 w 690562"/>
              <a:gd name="connsiteY13" fmla="*/ 147637 h 319087"/>
              <a:gd name="connsiteX14" fmla="*/ 369093 w 690562"/>
              <a:gd name="connsiteY14" fmla="*/ 188119 h 319087"/>
              <a:gd name="connsiteX15" fmla="*/ 397668 w 690562"/>
              <a:gd name="connsiteY15" fmla="*/ 214312 h 319087"/>
              <a:gd name="connsiteX16" fmla="*/ 402431 w 690562"/>
              <a:gd name="connsiteY16" fmla="*/ 235744 h 319087"/>
              <a:gd name="connsiteX17" fmla="*/ 400050 w 690562"/>
              <a:gd name="connsiteY17" fmla="*/ 264319 h 319087"/>
              <a:gd name="connsiteX18" fmla="*/ 388143 w 690562"/>
              <a:gd name="connsiteY18" fmla="*/ 290512 h 319087"/>
              <a:gd name="connsiteX19" fmla="*/ 409575 w 690562"/>
              <a:gd name="connsiteY19" fmla="*/ 302419 h 319087"/>
              <a:gd name="connsiteX20" fmla="*/ 419100 w 690562"/>
              <a:gd name="connsiteY20" fmla="*/ 302419 h 319087"/>
              <a:gd name="connsiteX21" fmla="*/ 438150 w 690562"/>
              <a:gd name="connsiteY21" fmla="*/ 290512 h 319087"/>
              <a:gd name="connsiteX22" fmla="*/ 454818 w 690562"/>
              <a:gd name="connsiteY22" fmla="*/ 295275 h 319087"/>
              <a:gd name="connsiteX23" fmla="*/ 473868 w 690562"/>
              <a:gd name="connsiteY23" fmla="*/ 309562 h 319087"/>
              <a:gd name="connsiteX24" fmla="*/ 507206 w 690562"/>
              <a:gd name="connsiteY24" fmla="*/ 314325 h 319087"/>
              <a:gd name="connsiteX25" fmla="*/ 523875 w 690562"/>
              <a:gd name="connsiteY25" fmla="*/ 319087 h 319087"/>
              <a:gd name="connsiteX26" fmla="*/ 526256 w 690562"/>
              <a:gd name="connsiteY26" fmla="*/ 302419 h 319087"/>
              <a:gd name="connsiteX27" fmla="*/ 535781 w 690562"/>
              <a:gd name="connsiteY27" fmla="*/ 290512 h 319087"/>
              <a:gd name="connsiteX28" fmla="*/ 528637 w 690562"/>
              <a:gd name="connsiteY28" fmla="*/ 261937 h 319087"/>
              <a:gd name="connsiteX29" fmla="*/ 509587 w 690562"/>
              <a:gd name="connsiteY29" fmla="*/ 257175 h 319087"/>
              <a:gd name="connsiteX30" fmla="*/ 490537 w 690562"/>
              <a:gd name="connsiteY30" fmla="*/ 235744 h 319087"/>
              <a:gd name="connsiteX31" fmla="*/ 481012 w 690562"/>
              <a:gd name="connsiteY31" fmla="*/ 202406 h 319087"/>
              <a:gd name="connsiteX32" fmla="*/ 461962 w 690562"/>
              <a:gd name="connsiteY32" fmla="*/ 154781 h 319087"/>
              <a:gd name="connsiteX33" fmla="*/ 457200 w 690562"/>
              <a:gd name="connsiteY33" fmla="*/ 126206 h 319087"/>
              <a:gd name="connsiteX34" fmla="*/ 457200 w 690562"/>
              <a:gd name="connsiteY34" fmla="*/ 111919 h 319087"/>
              <a:gd name="connsiteX35" fmla="*/ 469106 w 690562"/>
              <a:gd name="connsiteY35" fmla="*/ 100012 h 319087"/>
              <a:gd name="connsiteX36" fmla="*/ 476250 w 690562"/>
              <a:gd name="connsiteY36" fmla="*/ 78581 h 319087"/>
              <a:gd name="connsiteX37" fmla="*/ 497681 w 690562"/>
              <a:gd name="connsiteY37" fmla="*/ 73819 h 319087"/>
              <a:gd name="connsiteX38" fmla="*/ 500062 w 690562"/>
              <a:gd name="connsiteY38" fmla="*/ 92869 h 319087"/>
              <a:gd name="connsiteX39" fmla="*/ 495300 w 690562"/>
              <a:gd name="connsiteY39" fmla="*/ 107156 h 319087"/>
              <a:gd name="connsiteX40" fmla="*/ 509587 w 690562"/>
              <a:gd name="connsiteY40" fmla="*/ 116681 h 319087"/>
              <a:gd name="connsiteX41" fmla="*/ 509587 w 690562"/>
              <a:gd name="connsiteY41" fmla="*/ 126206 h 319087"/>
              <a:gd name="connsiteX42" fmla="*/ 504825 w 690562"/>
              <a:gd name="connsiteY42" fmla="*/ 147637 h 319087"/>
              <a:gd name="connsiteX43" fmla="*/ 502443 w 690562"/>
              <a:gd name="connsiteY43" fmla="*/ 154781 h 319087"/>
              <a:gd name="connsiteX44" fmla="*/ 523875 w 690562"/>
              <a:gd name="connsiteY44" fmla="*/ 171450 h 319087"/>
              <a:gd name="connsiteX45" fmla="*/ 531018 w 690562"/>
              <a:gd name="connsiteY45" fmla="*/ 185737 h 319087"/>
              <a:gd name="connsiteX46" fmla="*/ 545306 w 690562"/>
              <a:gd name="connsiteY46" fmla="*/ 190500 h 319087"/>
              <a:gd name="connsiteX47" fmla="*/ 531018 w 690562"/>
              <a:gd name="connsiteY47" fmla="*/ 204787 h 319087"/>
              <a:gd name="connsiteX48" fmla="*/ 528637 w 690562"/>
              <a:gd name="connsiteY48" fmla="*/ 216694 h 319087"/>
              <a:gd name="connsiteX49" fmla="*/ 547687 w 690562"/>
              <a:gd name="connsiteY49" fmla="*/ 235744 h 319087"/>
              <a:gd name="connsiteX50" fmla="*/ 547687 w 690562"/>
              <a:gd name="connsiteY50" fmla="*/ 235744 h 319087"/>
              <a:gd name="connsiteX51" fmla="*/ 581025 w 690562"/>
              <a:gd name="connsiteY51" fmla="*/ 247650 h 319087"/>
              <a:gd name="connsiteX52" fmla="*/ 595312 w 690562"/>
              <a:gd name="connsiteY52" fmla="*/ 242887 h 319087"/>
              <a:gd name="connsiteX53" fmla="*/ 602456 w 690562"/>
              <a:gd name="connsiteY53" fmla="*/ 264319 h 319087"/>
              <a:gd name="connsiteX54" fmla="*/ 602456 w 690562"/>
              <a:gd name="connsiteY54" fmla="*/ 292894 h 319087"/>
              <a:gd name="connsiteX55" fmla="*/ 611981 w 690562"/>
              <a:gd name="connsiteY55" fmla="*/ 297656 h 319087"/>
              <a:gd name="connsiteX56" fmla="*/ 631031 w 690562"/>
              <a:gd name="connsiteY56" fmla="*/ 297656 h 319087"/>
              <a:gd name="connsiteX57" fmla="*/ 650081 w 690562"/>
              <a:gd name="connsiteY57" fmla="*/ 285750 h 319087"/>
              <a:gd name="connsiteX58" fmla="*/ 669131 w 690562"/>
              <a:gd name="connsiteY58" fmla="*/ 278606 h 319087"/>
              <a:gd name="connsiteX59" fmla="*/ 681037 w 690562"/>
              <a:gd name="connsiteY59" fmla="*/ 278606 h 319087"/>
              <a:gd name="connsiteX60" fmla="*/ 690562 w 690562"/>
              <a:gd name="connsiteY60" fmla="*/ 204787 h 319087"/>
              <a:gd name="connsiteX61" fmla="*/ 614362 w 690562"/>
              <a:gd name="connsiteY61" fmla="*/ 228600 h 319087"/>
              <a:gd name="connsiteX62" fmla="*/ 600075 w 690562"/>
              <a:gd name="connsiteY62" fmla="*/ 173831 h 319087"/>
              <a:gd name="connsiteX63" fmla="*/ 583406 w 690562"/>
              <a:gd name="connsiteY63" fmla="*/ 145256 h 319087"/>
              <a:gd name="connsiteX64" fmla="*/ 585787 w 690562"/>
              <a:gd name="connsiteY64" fmla="*/ 121444 h 319087"/>
              <a:gd name="connsiteX65" fmla="*/ 566737 w 690562"/>
              <a:gd name="connsiteY65" fmla="*/ 83344 h 319087"/>
              <a:gd name="connsiteX66" fmla="*/ 561975 w 690562"/>
              <a:gd name="connsiteY66" fmla="*/ 50006 h 319087"/>
              <a:gd name="connsiteX67" fmla="*/ 533400 w 690562"/>
              <a:gd name="connsiteY67" fmla="*/ 0 h 319087"/>
              <a:gd name="connsiteX68" fmla="*/ 411956 w 690562"/>
              <a:gd name="connsiteY68" fmla="*/ 42862 h 319087"/>
              <a:gd name="connsiteX69" fmla="*/ 319087 w 690562"/>
              <a:gd name="connsiteY69" fmla="*/ 71437 h 319087"/>
              <a:gd name="connsiteX70" fmla="*/ 257175 w 690562"/>
              <a:gd name="connsiteY70" fmla="*/ 92869 h 319087"/>
              <a:gd name="connsiteX71" fmla="*/ 147637 w 690562"/>
              <a:gd name="connsiteY71" fmla="*/ 126206 h 319087"/>
              <a:gd name="connsiteX72" fmla="*/ 64293 w 690562"/>
              <a:gd name="connsiteY72" fmla="*/ 157162 h 319087"/>
              <a:gd name="connsiteX73" fmla="*/ 0 w 690562"/>
              <a:gd name="connsiteY73" fmla="*/ 180975 h 319087"/>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2418 w 690562"/>
              <a:gd name="connsiteY13" fmla="*/ 147637 h 319087"/>
              <a:gd name="connsiteX14" fmla="*/ 361950 w 690562"/>
              <a:gd name="connsiteY14" fmla="*/ 195297 h 319087"/>
              <a:gd name="connsiteX15" fmla="*/ 397668 w 690562"/>
              <a:gd name="connsiteY15" fmla="*/ 214312 h 319087"/>
              <a:gd name="connsiteX16" fmla="*/ 402431 w 690562"/>
              <a:gd name="connsiteY16" fmla="*/ 235744 h 319087"/>
              <a:gd name="connsiteX17" fmla="*/ 400050 w 690562"/>
              <a:gd name="connsiteY17" fmla="*/ 264319 h 319087"/>
              <a:gd name="connsiteX18" fmla="*/ 388143 w 690562"/>
              <a:gd name="connsiteY18" fmla="*/ 290512 h 319087"/>
              <a:gd name="connsiteX19" fmla="*/ 409575 w 690562"/>
              <a:gd name="connsiteY19" fmla="*/ 302419 h 319087"/>
              <a:gd name="connsiteX20" fmla="*/ 419100 w 690562"/>
              <a:gd name="connsiteY20" fmla="*/ 302419 h 319087"/>
              <a:gd name="connsiteX21" fmla="*/ 438150 w 690562"/>
              <a:gd name="connsiteY21" fmla="*/ 290512 h 319087"/>
              <a:gd name="connsiteX22" fmla="*/ 454818 w 690562"/>
              <a:gd name="connsiteY22" fmla="*/ 295275 h 319087"/>
              <a:gd name="connsiteX23" fmla="*/ 473868 w 690562"/>
              <a:gd name="connsiteY23" fmla="*/ 309562 h 319087"/>
              <a:gd name="connsiteX24" fmla="*/ 507206 w 690562"/>
              <a:gd name="connsiteY24" fmla="*/ 314325 h 319087"/>
              <a:gd name="connsiteX25" fmla="*/ 523875 w 690562"/>
              <a:gd name="connsiteY25" fmla="*/ 319087 h 319087"/>
              <a:gd name="connsiteX26" fmla="*/ 526256 w 690562"/>
              <a:gd name="connsiteY26" fmla="*/ 302419 h 319087"/>
              <a:gd name="connsiteX27" fmla="*/ 535781 w 690562"/>
              <a:gd name="connsiteY27" fmla="*/ 290512 h 319087"/>
              <a:gd name="connsiteX28" fmla="*/ 528637 w 690562"/>
              <a:gd name="connsiteY28" fmla="*/ 261937 h 319087"/>
              <a:gd name="connsiteX29" fmla="*/ 509587 w 690562"/>
              <a:gd name="connsiteY29" fmla="*/ 257175 h 319087"/>
              <a:gd name="connsiteX30" fmla="*/ 490537 w 690562"/>
              <a:gd name="connsiteY30" fmla="*/ 235744 h 319087"/>
              <a:gd name="connsiteX31" fmla="*/ 481012 w 690562"/>
              <a:gd name="connsiteY31" fmla="*/ 202406 h 319087"/>
              <a:gd name="connsiteX32" fmla="*/ 461962 w 690562"/>
              <a:gd name="connsiteY32" fmla="*/ 154781 h 319087"/>
              <a:gd name="connsiteX33" fmla="*/ 457200 w 690562"/>
              <a:gd name="connsiteY33" fmla="*/ 126206 h 319087"/>
              <a:gd name="connsiteX34" fmla="*/ 457200 w 690562"/>
              <a:gd name="connsiteY34" fmla="*/ 111919 h 319087"/>
              <a:gd name="connsiteX35" fmla="*/ 469106 w 690562"/>
              <a:gd name="connsiteY35" fmla="*/ 100012 h 319087"/>
              <a:gd name="connsiteX36" fmla="*/ 476250 w 690562"/>
              <a:gd name="connsiteY36" fmla="*/ 78581 h 319087"/>
              <a:gd name="connsiteX37" fmla="*/ 497681 w 690562"/>
              <a:gd name="connsiteY37" fmla="*/ 73819 h 319087"/>
              <a:gd name="connsiteX38" fmla="*/ 500062 w 690562"/>
              <a:gd name="connsiteY38" fmla="*/ 92869 h 319087"/>
              <a:gd name="connsiteX39" fmla="*/ 495300 w 690562"/>
              <a:gd name="connsiteY39" fmla="*/ 107156 h 319087"/>
              <a:gd name="connsiteX40" fmla="*/ 509587 w 690562"/>
              <a:gd name="connsiteY40" fmla="*/ 116681 h 319087"/>
              <a:gd name="connsiteX41" fmla="*/ 509587 w 690562"/>
              <a:gd name="connsiteY41" fmla="*/ 126206 h 319087"/>
              <a:gd name="connsiteX42" fmla="*/ 504825 w 690562"/>
              <a:gd name="connsiteY42" fmla="*/ 147637 h 319087"/>
              <a:gd name="connsiteX43" fmla="*/ 502443 w 690562"/>
              <a:gd name="connsiteY43" fmla="*/ 154781 h 319087"/>
              <a:gd name="connsiteX44" fmla="*/ 523875 w 690562"/>
              <a:gd name="connsiteY44" fmla="*/ 171450 h 319087"/>
              <a:gd name="connsiteX45" fmla="*/ 531018 w 690562"/>
              <a:gd name="connsiteY45" fmla="*/ 185737 h 319087"/>
              <a:gd name="connsiteX46" fmla="*/ 545306 w 690562"/>
              <a:gd name="connsiteY46" fmla="*/ 190500 h 319087"/>
              <a:gd name="connsiteX47" fmla="*/ 531018 w 690562"/>
              <a:gd name="connsiteY47" fmla="*/ 204787 h 319087"/>
              <a:gd name="connsiteX48" fmla="*/ 528637 w 690562"/>
              <a:gd name="connsiteY48" fmla="*/ 216694 h 319087"/>
              <a:gd name="connsiteX49" fmla="*/ 547687 w 690562"/>
              <a:gd name="connsiteY49" fmla="*/ 235744 h 319087"/>
              <a:gd name="connsiteX50" fmla="*/ 547687 w 690562"/>
              <a:gd name="connsiteY50" fmla="*/ 235744 h 319087"/>
              <a:gd name="connsiteX51" fmla="*/ 581025 w 690562"/>
              <a:gd name="connsiteY51" fmla="*/ 247650 h 319087"/>
              <a:gd name="connsiteX52" fmla="*/ 595312 w 690562"/>
              <a:gd name="connsiteY52" fmla="*/ 242887 h 319087"/>
              <a:gd name="connsiteX53" fmla="*/ 602456 w 690562"/>
              <a:gd name="connsiteY53" fmla="*/ 264319 h 319087"/>
              <a:gd name="connsiteX54" fmla="*/ 602456 w 690562"/>
              <a:gd name="connsiteY54" fmla="*/ 292894 h 319087"/>
              <a:gd name="connsiteX55" fmla="*/ 611981 w 690562"/>
              <a:gd name="connsiteY55" fmla="*/ 297656 h 319087"/>
              <a:gd name="connsiteX56" fmla="*/ 631031 w 690562"/>
              <a:gd name="connsiteY56" fmla="*/ 297656 h 319087"/>
              <a:gd name="connsiteX57" fmla="*/ 650081 w 690562"/>
              <a:gd name="connsiteY57" fmla="*/ 285750 h 319087"/>
              <a:gd name="connsiteX58" fmla="*/ 669131 w 690562"/>
              <a:gd name="connsiteY58" fmla="*/ 278606 h 319087"/>
              <a:gd name="connsiteX59" fmla="*/ 681037 w 690562"/>
              <a:gd name="connsiteY59" fmla="*/ 278606 h 319087"/>
              <a:gd name="connsiteX60" fmla="*/ 690562 w 690562"/>
              <a:gd name="connsiteY60" fmla="*/ 204787 h 319087"/>
              <a:gd name="connsiteX61" fmla="*/ 614362 w 690562"/>
              <a:gd name="connsiteY61" fmla="*/ 228600 h 319087"/>
              <a:gd name="connsiteX62" fmla="*/ 600075 w 690562"/>
              <a:gd name="connsiteY62" fmla="*/ 173831 h 319087"/>
              <a:gd name="connsiteX63" fmla="*/ 583406 w 690562"/>
              <a:gd name="connsiteY63" fmla="*/ 145256 h 319087"/>
              <a:gd name="connsiteX64" fmla="*/ 585787 w 690562"/>
              <a:gd name="connsiteY64" fmla="*/ 121444 h 319087"/>
              <a:gd name="connsiteX65" fmla="*/ 566737 w 690562"/>
              <a:gd name="connsiteY65" fmla="*/ 83344 h 319087"/>
              <a:gd name="connsiteX66" fmla="*/ 561975 w 690562"/>
              <a:gd name="connsiteY66" fmla="*/ 50006 h 319087"/>
              <a:gd name="connsiteX67" fmla="*/ 533400 w 690562"/>
              <a:gd name="connsiteY67" fmla="*/ 0 h 319087"/>
              <a:gd name="connsiteX68" fmla="*/ 411956 w 690562"/>
              <a:gd name="connsiteY68" fmla="*/ 42862 h 319087"/>
              <a:gd name="connsiteX69" fmla="*/ 319087 w 690562"/>
              <a:gd name="connsiteY69" fmla="*/ 71437 h 319087"/>
              <a:gd name="connsiteX70" fmla="*/ 257175 w 690562"/>
              <a:gd name="connsiteY70" fmla="*/ 92869 h 319087"/>
              <a:gd name="connsiteX71" fmla="*/ 147637 w 690562"/>
              <a:gd name="connsiteY71" fmla="*/ 126206 h 319087"/>
              <a:gd name="connsiteX72" fmla="*/ 64293 w 690562"/>
              <a:gd name="connsiteY72" fmla="*/ 157162 h 319087"/>
              <a:gd name="connsiteX73" fmla="*/ 0 w 690562"/>
              <a:gd name="connsiteY73" fmla="*/ 180975 h 319087"/>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4800 w 690562"/>
              <a:gd name="connsiteY13" fmla="*/ 154817 h 319087"/>
              <a:gd name="connsiteX14" fmla="*/ 361950 w 690562"/>
              <a:gd name="connsiteY14" fmla="*/ 195297 h 319087"/>
              <a:gd name="connsiteX15" fmla="*/ 397668 w 690562"/>
              <a:gd name="connsiteY15" fmla="*/ 214312 h 319087"/>
              <a:gd name="connsiteX16" fmla="*/ 402431 w 690562"/>
              <a:gd name="connsiteY16" fmla="*/ 235744 h 319087"/>
              <a:gd name="connsiteX17" fmla="*/ 400050 w 690562"/>
              <a:gd name="connsiteY17" fmla="*/ 264319 h 319087"/>
              <a:gd name="connsiteX18" fmla="*/ 388143 w 690562"/>
              <a:gd name="connsiteY18" fmla="*/ 290512 h 319087"/>
              <a:gd name="connsiteX19" fmla="*/ 409575 w 690562"/>
              <a:gd name="connsiteY19" fmla="*/ 302419 h 319087"/>
              <a:gd name="connsiteX20" fmla="*/ 419100 w 690562"/>
              <a:gd name="connsiteY20" fmla="*/ 302419 h 319087"/>
              <a:gd name="connsiteX21" fmla="*/ 438150 w 690562"/>
              <a:gd name="connsiteY21" fmla="*/ 290512 h 319087"/>
              <a:gd name="connsiteX22" fmla="*/ 454818 w 690562"/>
              <a:gd name="connsiteY22" fmla="*/ 295275 h 319087"/>
              <a:gd name="connsiteX23" fmla="*/ 473868 w 690562"/>
              <a:gd name="connsiteY23" fmla="*/ 309562 h 319087"/>
              <a:gd name="connsiteX24" fmla="*/ 507206 w 690562"/>
              <a:gd name="connsiteY24" fmla="*/ 314325 h 319087"/>
              <a:gd name="connsiteX25" fmla="*/ 523875 w 690562"/>
              <a:gd name="connsiteY25" fmla="*/ 319087 h 319087"/>
              <a:gd name="connsiteX26" fmla="*/ 526256 w 690562"/>
              <a:gd name="connsiteY26" fmla="*/ 302419 h 319087"/>
              <a:gd name="connsiteX27" fmla="*/ 535781 w 690562"/>
              <a:gd name="connsiteY27" fmla="*/ 290512 h 319087"/>
              <a:gd name="connsiteX28" fmla="*/ 528637 w 690562"/>
              <a:gd name="connsiteY28" fmla="*/ 261937 h 319087"/>
              <a:gd name="connsiteX29" fmla="*/ 509587 w 690562"/>
              <a:gd name="connsiteY29" fmla="*/ 257175 h 319087"/>
              <a:gd name="connsiteX30" fmla="*/ 490537 w 690562"/>
              <a:gd name="connsiteY30" fmla="*/ 235744 h 319087"/>
              <a:gd name="connsiteX31" fmla="*/ 481012 w 690562"/>
              <a:gd name="connsiteY31" fmla="*/ 202406 h 319087"/>
              <a:gd name="connsiteX32" fmla="*/ 461962 w 690562"/>
              <a:gd name="connsiteY32" fmla="*/ 154781 h 319087"/>
              <a:gd name="connsiteX33" fmla="*/ 457200 w 690562"/>
              <a:gd name="connsiteY33" fmla="*/ 126206 h 319087"/>
              <a:gd name="connsiteX34" fmla="*/ 457200 w 690562"/>
              <a:gd name="connsiteY34" fmla="*/ 111919 h 319087"/>
              <a:gd name="connsiteX35" fmla="*/ 469106 w 690562"/>
              <a:gd name="connsiteY35" fmla="*/ 100012 h 319087"/>
              <a:gd name="connsiteX36" fmla="*/ 476250 w 690562"/>
              <a:gd name="connsiteY36" fmla="*/ 78581 h 319087"/>
              <a:gd name="connsiteX37" fmla="*/ 497681 w 690562"/>
              <a:gd name="connsiteY37" fmla="*/ 73819 h 319087"/>
              <a:gd name="connsiteX38" fmla="*/ 500062 w 690562"/>
              <a:gd name="connsiteY38" fmla="*/ 92869 h 319087"/>
              <a:gd name="connsiteX39" fmla="*/ 495300 w 690562"/>
              <a:gd name="connsiteY39" fmla="*/ 107156 h 319087"/>
              <a:gd name="connsiteX40" fmla="*/ 509587 w 690562"/>
              <a:gd name="connsiteY40" fmla="*/ 116681 h 319087"/>
              <a:gd name="connsiteX41" fmla="*/ 509587 w 690562"/>
              <a:gd name="connsiteY41" fmla="*/ 126206 h 319087"/>
              <a:gd name="connsiteX42" fmla="*/ 504825 w 690562"/>
              <a:gd name="connsiteY42" fmla="*/ 147637 h 319087"/>
              <a:gd name="connsiteX43" fmla="*/ 502443 w 690562"/>
              <a:gd name="connsiteY43" fmla="*/ 154781 h 319087"/>
              <a:gd name="connsiteX44" fmla="*/ 523875 w 690562"/>
              <a:gd name="connsiteY44" fmla="*/ 171450 h 319087"/>
              <a:gd name="connsiteX45" fmla="*/ 531018 w 690562"/>
              <a:gd name="connsiteY45" fmla="*/ 185737 h 319087"/>
              <a:gd name="connsiteX46" fmla="*/ 545306 w 690562"/>
              <a:gd name="connsiteY46" fmla="*/ 190500 h 319087"/>
              <a:gd name="connsiteX47" fmla="*/ 531018 w 690562"/>
              <a:gd name="connsiteY47" fmla="*/ 204787 h 319087"/>
              <a:gd name="connsiteX48" fmla="*/ 528637 w 690562"/>
              <a:gd name="connsiteY48" fmla="*/ 216694 h 319087"/>
              <a:gd name="connsiteX49" fmla="*/ 547687 w 690562"/>
              <a:gd name="connsiteY49" fmla="*/ 235744 h 319087"/>
              <a:gd name="connsiteX50" fmla="*/ 547687 w 690562"/>
              <a:gd name="connsiteY50" fmla="*/ 235744 h 319087"/>
              <a:gd name="connsiteX51" fmla="*/ 581025 w 690562"/>
              <a:gd name="connsiteY51" fmla="*/ 247650 h 319087"/>
              <a:gd name="connsiteX52" fmla="*/ 595312 w 690562"/>
              <a:gd name="connsiteY52" fmla="*/ 242887 h 319087"/>
              <a:gd name="connsiteX53" fmla="*/ 602456 w 690562"/>
              <a:gd name="connsiteY53" fmla="*/ 264319 h 319087"/>
              <a:gd name="connsiteX54" fmla="*/ 602456 w 690562"/>
              <a:gd name="connsiteY54" fmla="*/ 292894 h 319087"/>
              <a:gd name="connsiteX55" fmla="*/ 611981 w 690562"/>
              <a:gd name="connsiteY55" fmla="*/ 297656 h 319087"/>
              <a:gd name="connsiteX56" fmla="*/ 631031 w 690562"/>
              <a:gd name="connsiteY56" fmla="*/ 297656 h 319087"/>
              <a:gd name="connsiteX57" fmla="*/ 650081 w 690562"/>
              <a:gd name="connsiteY57" fmla="*/ 285750 h 319087"/>
              <a:gd name="connsiteX58" fmla="*/ 669131 w 690562"/>
              <a:gd name="connsiteY58" fmla="*/ 278606 h 319087"/>
              <a:gd name="connsiteX59" fmla="*/ 681037 w 690562"/>
              <a:gd name="connsiteY59" fmla="*/ 278606 h 319087"/>
              <a:gd name="connsiteX60" fmla="*/ 690562 w 690562"/>
              <a:gd name="connsiteY60" fmla="*/ 204787 h 319087"/>
              <a:gd name="connsiteX61" fmla="*/ 614362 w 690562"/>
              <a:gd name="connsiteY61" fmla="*/ 228600 h 319087"/>
              <a:gd name="connsiteX62" fmla="*/ 600075 w 690562"/>
              <a:gd name="connsiteY62" fmla="*/ 173831 h 319087"/>
              <a:gd name="connsiteX63" fmla="*/ 583406 w 690562"/>
              <a:gd name="connsiteY63" fmla="*/ 145256 h 319087"/>
              <a:gd name="connsiteX64" fmla="*/ 585787 w 690562"/>
              <a:gd name="connsiteY64" fmla="*/ 121444 h 319087"/>
              <a:gd name="connsiteX65" fmla="*/ 566737 w 690562"/>
              <a:gd name="connsiteY65" fmla="*/ 83344 h 319087"/>
              <a:gd name="connsiteX66" fmla="*/ 561975 w 690562"/>
              <a:gd name="connsiteY66" fmla="*/ 50006 h 319087"/>
              <a:gd name="connsiteX67" fmla="*/ 533400 w 690562"/>
              <a:gd name="connsiteY67" fmla="*/ 0 h 319087"/>
              <a:gd name="connsiteX68" fmla="*/ 411956 w 690562"/>
              <a:gd name="connsiteY68" fmla="*/ 42862 h 319087"/>
              <a:gd name="connsiteX69" fmla="*/ 319087 w 690562"/>
              <a:gd name="connsiteY69" fmla="*/ 71437 h 319087"/>
              <a:gd name="connsiteX70" fmla="*/ 257175 w 690562"/>
              <a:gd name="connsiteY70" fmla="*/ 92869 h 319087"/>
              <a:gd name="connsiteX71" fmla="*/ 147637 w 690562"/>
              <a:gd name="connsiteY71" fmla="*/ 126206 h 319087"/>
              <a:gd name="connsiteX72" fmla="*/ 64293 w 690562"/>
              <a:gd name="connsiteY72" fmla="*/ 157162 h 319087"/>
              <a:gd name="connsiteX73" fmla="*/ 0 w 690562"/>
              <a:gd name="connsiteY73" fmla="*/ 180975 h 319087"/>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4800 w 690562"/>
              <a:gd name="connsiteY13" fmla="*/ 154817 h 319087"/>
              <a:gd name="connsiteX14" fmla="*/ 361950 w 690562"/>
              <a:gd name="connsiteY14" fmla="*/ 195297 h 319087"/>
              <a:gd name="connsiteX15" fmla="*/ 397668 w 690562"/>
              <a:gd name="connsiteY15" fmla="*/ 214312 h 319087"/>
              <a:gd name="connsiteX16" fmla="*/ 402431 w 690562"/>
              <a:gd name="connsiteY16" fmla="*/ 235744 h 319087"/>
              <a:gd name="connsiteX17" fmla="*/ 400050 w 690562"/>
              <a:gd name="connsiteY17" fmla="*/ 264319 h 319087"/>
              <a:gd name="connsiteX18" fmla="*/ 388143 w 690562"/>
              <a:gd name="connsiteY18" fmla="*/ 290512 h 319087"/>
              <a:gd name="connsiteX19" fmla="*/ 409575 w 690562"/>
              <a:gd name="connsiteY19" fmla="*/ 302419 h 319087"/>
              <a:gd name="connsiteX20" fmla="*/ 419100 w 690562"/>
              <a:gd name="connsiteY20" fmla="*/ 302419 h 319087"/>
              <a:gd name="connsiteX21" fmla="*/ 438150 w 690562"/>
              <a:gd name="connsiteY21" fmla="*/ 290512 h 319087"/>
              <a:gd name="connsiteX22" fmla="*/ 473868 w 690562"/>
              <a:gd name="connsiteY22" fmla="*/ 309562 h 319087"/>
              <a:gd name="connsiteX23" fmla="*/ 507206 w 690562"/>
              <a:gd name="connsiteY23" fmla="*/ 314325 h 319087"/>
              <a:gd name="connsiteX24" fmla="*/ 523875 w 690562"/>
              <a:gd name="connsiteY24" fmla="*/ 319087 h 319087"/>
              <a:gd name="connsiteX25" fmla="*/ 526256 w 690562"/>
              <a:gd name="connsiteY25" fmla="*/ 302419 h 319087"/>
              <a:gd name="connsiteX26" fmla="*/ 535781 w 690562"/>
              <a:gd name="connsiteY26" fmla="*/ 290512 h 319087"/>
              <a:gd name="connsiteX27" fmla="*/ 528637 w 690562"/>
              <a:gd name="connsiteY27" fmla="*/ 261937 h 319087"/>
              <a:gd name="connsiteX28" fmla="*/ 509587 w 690562"/>
              <a:gd name="connsiteY28" fmla="*/ 257175 h 319087"/>
              <a:gd name="connsiteX29" fmla="*/ 490537 w 690562"/>
              <a:gd name="connsiteY29" fmla="*/ 235744 h 319087"/>
              <a:gd name="connsiteX30" fmla="*/ 481012 w 690562"/>
              <a:gd name="connsiteY30" fmla="*/ 202406 h 319087"/>
              <a:gd name="connsiteX31" fmla="*/ 461962 w 690562"/>
              <a:gd name="connsiteY31" fmla="*/ 154781 h 319087"/>
              <a:gd name="connsiteX32" fmla="*/ 457200 w 690562"/>
              <a:gd name="connsiteY32" fmla="*/ 126206 h 319087"/>
              <a:gd name="connsiteX33" fmla="*/ 457200 w 690562"/>
              <a:gd name="connsiteY33" fmla="*/ 111919 h 319087"/>
              <a:gd name="connsiteX34" fmla="*/ 469106 w 690562"/>
              <a:gd name="connsiteY34" fmla="*/ 100012 h 319087"/>
              <a:gd name="connsiteX35" fmla="*/ 476250 w 690562"/>
              <a:gd name="connsiteY35" fmla="*/ 78581 h 319087"/>
              <a:gd name="connsiteX36" fmla="*/ 497681 w 690562"/>
              <a:gd name="connsiteY36" fmla="*/ 73819 h 319087"/>
              <a:gd name="connsiteX37" fmla="*/ 500062 w 690562"/>
              <a:gd name="connsiteY37" fmla="*/ 92869 h 319087"/>
              <a:gd name="connsiteX38" fmla="*/ 495300 w 690562"/>
              <a:gd name="connsiteY38" fmla="*/ 107156 h 319087"/>
              <a:gd name="connsiteX39" fmla="*/ 509587 w 690562"/>
              <a:gd name="connsiteY39" fmla="*/ 116681 h 319087"/>
              <a:gd name="connsiteX40" fmla="*/ 509587 w 690562"/>
              <a:gd name="connsiteY40" fmla="*/ 126206 h 319087"/>
              <a:gd name="connsiteX41" fmla="*/ 504825 w 690562"/>
              <a:gd name="connsiteY41" fmla="*/ 147637 h 319087"/>
              <a:gd name="connsiteX42" fmla="*/ 502443 w 690562"/>
              <a:gd name="connsiteY42" fmla="*/ 154781 h 319087"/>
              <a:gd name="connsiteX43" fmla="*/ 523875 w 690562"/>
              <a:gd name="connsiteY43" fmla="*/ 171450 h 319087"/>
              <a:gd name="connsiteX44" fmla="*/ 531018 w 690562"/>
              <a:gd name="connsiteY44" fmla="*/ 185737 h 319087"/>
              <a:gd name="connsiteX45" fmla="*/ 545306 w 690562"/>
              <a:gd name="connsiteY45" fmla="*/ 190500 h 319087"/>
              <a:gd name="connsiteX46" fmla="*/ 531018 w 690562"/>
              <a:gd name="connsiteY46" fmla="*/ 204787 h 319087"/>
              <a:gd name="connsiteX47" fmla="*/ 528637 w 690562"/>
              <a:gd name="connsiteY47" fmla="*/ 216694 h 319087"/>
              <a:gd name="connsiteX48" fmla="*/ 547687 w 690562"/>
              <a:gd name="connsiteY48" fmla="*/ 235744 h 319087"/>
              <a:gd name="connsiteX49" fmla="*/ 547687 w 690562"/>
              <a:gd name="connsiteY49" fmla="*/ 235744 h 319087"/>
              <a:gd name="connsiteX50" fmla="*/ 581025 w 690562"/>
              <a:gd name="connsiteY50" fmla="*/ 247650 h 319087"/>
              <a:gd name="connsiteX51" fmla="*/ 595312 w 690562"/>
              <a:gd name="connsiteY51" fmla="*/ 242887 h 319087"/>
              <a:gd name="connsiteX52" fmla="*/ 602456 w 690562"/>
              <a:gd name="connsiteY52" fmla="*/ 264319 h 319087"/>
              <a:gd name="connsiteX53" fmla="*/ 602456 w 690562"/>
              <a:gd name="connsiteY53" fmla="*/ 292894 h 319087"/>
              <a:gd name="connsiteX54" fmla="*/ 611981 w 690562"/>
              <a:gd name="connsiteY54" fmla="*/ 297656 h 319087"/>
              <a:gd name="connsiteX55" fmla="*/ 631031 w 690562"/>
              <a:gd name="connsiteY55" fmla="*/ 297656 h 319087"/>
              <a:gd name="connsiteX56" fmla="*/ 650081 w 690562"/>
              <a:gd name="connsiteY56" fmla="*/ 285750 h 319087"/>
              <a:gd name="connsiteX57" fmla="*/ 669131 w 690562"/>
              <a:gd name="connsiteY57" fmla="*/ 278606 h 319087"/>
              <a:gd name="connsiteX58" fmla="*/ 681037 w 690562"/>
              <a:gd name="connsiteY58" fmla="*/ 278606 h 319087"/>
              <a:gd name="connsiteX59" fmla="*/ 690562 w 690562"/>
              <a:gd name="connsiteY59" fmla="*/ 204787 h 319087"/>
              <a:gd name="connsiteX60" fmla="*/ 614362 w 690562"/>
              <a:gd name="connsiteY60" fmla="*/ 228600 h 319087"/>
              <a:gd name="connsiteX61" fmla="*/ 600075 w 690562"/>
              <a:gd name="connsiteY61" fmla="*/ 173831 h 319087"/>
              <a:gd name="connsiteX62" fmla="*/ 583406 w 690562"/>
              <a:gd name="connsiteY62" fmla="*/ 145256 h 319087"/>
              <a:gd name="connsiteX63" fmla="*/ 585787 w 690562"/>
              <a:gd name="connsiteY63" fmla="*/ 121444 h 319087"/>
              <a:gd name="connsiteX64" fmla="*/ 566737 w 690562"/>
              <a:gd name="connsiteY64" fmla="*/ 83344 h 319087"/>
              <a:gd name="connsiteX65" fmla="*/ 561975 w 690562"/>
              <a:gd name="connsiteY65" fmla="*/ 50006 h 319087"/>
              <a:gd name="connsiteX66" fmla="*/ 533400 w 690562"/>
              <a:gd name="connsiteY66" fmla="*/ 0 h 319087"/>
              <a:gd name="connsiteX67" fmla="*/ 411956 w 690562"/>
              <a:gd name="connsiteY67" fmla="*/ 42862 h 319087"/>
              <a:gd name="connsiteX68" fmla="*/ 319087 w 690562"/>
              <a:gd name="connsiteY68" fmla="*/ 71437 h 319087"/>
              <a:gd name="connsiteX69" fmla="*/ 257175 w 690562"/>
              <a:gd name="connsiteY69" fmla="*/ 92869 h 319087"/>
              <a:gd name="connsiteX70" fmla="*/ 147637 w 690562"/>
              <a:gd name="connsiteY70" fmla="*/ 126206 h 319087"/>
              <a:gd name="connsiteX71" fmla="*/ 64293 w 690562"/>
              <a:gd name="connsiteY71" fmla="*/ 157162 h 319087"/>
              <a:gd name="connsiteX72" fmla="*/ 0 w 690562"/>
              <a:gd name="connsiteY72" fmla="*/ 180975 h 319087"/>
              <a:gd name="connsiteX0" fmla="*/ 0 w 690562"/>
              <a:gd name="connsiteY0" fmla="*/ 180975 h 319087"/>
              <a:gd name="connsiteX1" fmla="*/ 40481 w 690562"/>
              <a:gd name="connsiteY1" fmla="*/ 238125 h 319087"/>
              <a:gd name="connsiteX2" fmla="*/ 76200 w 690562"/>
              <a:gd name="connsiteY2" fmla="*/ 207169 h 319087"/>
              <a:gd name="connsiteX3" fmla="*/ 92868 w 690562"/>
              <a:gd name="connsiteY3" fmla="*/ 209550 h 319087"/>
              <a:gd name="connsiteX4" fmla="*/ 104775 w 690562"/>
              <a:gd name="connsiteY4" fmla="*/ 161925 h 319087"/>
              <a:gd name="connsiteX5" fmla="*/ 145256 w 690562"/>
              <a:gd name="connsiteY5" fmla="*/ 169069 h 319087"/>
              <a:gd name="connsiteX6" fmla="*/ 171450 w 690562"/>
              <a:gd name="connsiteY6" fmla="*/ 161925 h 319087"/>
              <a:gd name="connsiteX7" fmla="*/ 192881 w 690562"/>
              <a:gd name="connsiteY7" fmla="*/ 140494 h 319087"/>
              <a:gd name="connsiteX8" fmla="*/ 216693 w 690562"/>
              <a:gd name="connsiteY8" fmla="*/ 119062 h 319087"/>
              <a:gd name="connsiteX9" fmla="*/ 238125 w 690562"/>
              <a:gd name="connsiteY9" fmla="*/ 119062 h 319087"/>
              <a:gd name="connsiteX10" fmla="*/ 259556 w 690562"/>
              <a:gd name="connsiteY10" fmla="*/ 130969 h 319087"/>
              <a:gd name="connsiteX11" fmla="*/ 264318 w 690562"/>
              <a:gd name="connsiteY11" fmla="*/ 145256 h 319087"/>
              <a:gd name="connsiteX12" fmla="*/ 283368 w 690562"/>
              <a:gd name="connsiteY12" fmla="*/ 157162 h 319087"/>
              <a:gd name="connsiteX13" fmla="*/ 304800 w 690562"/>
              <a:gd name="connsiteY13" fmla="*/ 154817 h 319087"/>
              <a:gd name="connsiteX14" fmla="*/ 361950 w 690562"/>
              <a:gd name="connsiteY14" fmla="*/ 195297 h 319087"/>
              <a:gd name="connsiteX15" fmla="*/ 397668 w 690562"/>
              <a:gd name="connsiteY15" fmla="*/ 214312 h 319087"/>
              <a:gd name="connsiteX16" fmla="*/ 402431 w 690562"/>
              <a:gd name="connsiteY16" fmla="*/ 235744 h 319087"/>
              <a:gd name="connsiteX17" fmla="*/ 400050 w 690562"/>
              <a:gd name="connsiteY17" fmla="*/ 264319 h 319087"/>
              <a:gd name="connsiteX18" fmla="*/ 388143 w 690562"/>
              <a:gd name="connsiteY18" fmla="*/ 290512 h 319087"/>
              <a:gd name="connsiteX19" fmla="*/ 409575 w 690562"/>
              <a:gd name="connsiteY19" fmla="*/ 302419 h 319087"/>
              <a:gd name="connsiteX20" fmla="*/ 419100 w 690562"/>
              <a:gd name="connsiteY20" fmla="*/ 302419 h 319087"/>
              <a:gd name="connsiteX21" fmla="*/ 438150 w 690562"/>
              <a:gd name="connsiteY21" fmla="*/ 290512 h 319087"/>
              <a:gd name="connsiteX22" fmla="*/ 473868 w 690562"/>
              <a:gd name="connsiteY22" fmla="*/ 309562 h 319087"/>
              <a:gd name="connsiteX23" fmla="*/ 523875 w 690562"/>
              <a:gd name="connsiteY23" fmla="*/ 319087 h 319087"/>
              <a:gd name="connsiteX24" fmla="*/ 526256 w 690562"/>
              <a:gd name="connsiteY24" fmla="*/ 302419 h 319087"/>
              <a:gd name="connsiteX25" fmla="*/ 535781 w 690562"/>
              <a:gd name="connsiteY25" fmla="*/ 290512 h 319087"/>
              <a:gd name="connsiteX26" fmla="*/ 528637 w 690562"/>
              <a:gd name="connsiteY26" fmla="*/ 261937 h 319087"/>
              <a:gd name="connsiteX27" fmla="*/ 509587 w 690562"/>
              <a:gd name="connsiteY27" fmla="*/ 257175 h 319087"/>
              <a:gd name="connsiteX28" fmla="*/ 490537 w 690562"/>
              <a:gd name="connsiteY28" fmla="*/ 235744 h 319087"/>
              <a:gd name="connsiteX29" fmla="*/ 481012 w 690562"/>
              <a:gd name="connsiteY29" fmla="*/ 202406 h 319087"/>
              <a:gd name="connsiteX30" fmla="*/ 461962 w 690562"/>
              <a:gd name="connsiteY30" fmla="*/ 154781 h 319087"/>
              <a:gd name="connsiteX31" fmla="*/ 457200 w 690562"/>
              <a:gd name="connsiteY31" fmla="*/ 126206 h 319087"/>
              <a:gd name="connsiteX32" fmla="*/ 457200 w 690562"/>
              <a:gd name="connsiteY32" fmla="*/ 111919 h 319087"/>
              <a:gd name="connsiteX33" fmla="*/ 469106 w 690562"/>
              <a:gd name="connsiteY33" fmla="*/ 100012 h 319087"/>
              <a:gd name="connsiteX34" fmla="*/ 476250 w 690562"/>
              <a:gd name="connsiteY34" fmla="*/ 78581 h 319087"/>
              <a:gd name="connsiteX35" fmla="*/ 497681 w 690562"/>
              <a:gd name="connsiteY35" fmla="*/ 73819 h 319087"/>
              <a:gd name="connsiteX36" fmla="*/ 500062 w 690562"/>
              <a:gd name="connsiteY36" fmla="*/ 92869 h 319087"/>
              <a:gd name="connsiteX37" fmla="*/ 495300 w 690562"/>
              <a:gd name="connsiteY37" fmla="*/ 107156 h 319087"/>
              <a:gd name="connsiteX38" fmla="*/ 509587 w 690562"/>
              <a:gd name="connsiteY38" fmla="*/ 116681 h 319087"/>
              <a:gd name="connsiteX39" fmla="*/ 509587 w 690562"/>
              <a:gd name="connsiteY39" fmla="*/ 126206 h 319087"/>
              <a:gd name="connsiteX40" fmla="*/ 504825 w 690562"/>
              <a:gd name="connsiteY40" fmla="*/ 147637 h 319087"/>
              <a:gd name="connsiteX41" fmla="*/ 502443 w 690562"/>
              <a:gd name="connsiteY41" fmla="*/ 154781 h 319087"/>
              <a:gd name="connsiteX42" fmla="*/ 523875 w 690562"/>
              <a:gd name="connsiteY42" fmla="*/ 171450 h 319087"/>
              <a:gd name="connsiteX43" fmla="*/ 531018 w 690562"/>
              <a:gd name="connsiteY43" fmla="*/ 185737 h 319087"/>
              <a:gd name="connsiteX44" fmla="*/ 545306 w 690562"/>
              <a:gd name="connsiteY44" fmla="*/ 190500 h 319087"/>
              <a:gd name="connsiteX45" fmla="*/ 531018 w 690562"/>
              <a:gd name="connsiteY45" fmla="*/ 204787 h 319087"/>
              <a:gd name="connsiteX46" fmla="*/ 528637 w 690562"/>
              <a:gd name="connsiteY46" fmla="*/ 216694 h 319087"/>
              <a:gd name="connsiteX47" fmla="*/ 547687 w 690562"/>
              <a:gd name="connsiteY47" fmla="*/ 235744 h 319087"/>
              <a:gd name="connsiteX48" fmla="*/ 547687 w 690562"/>
              <a:gd name="connsiteY48" fmla="*/ 235744 h 319087"/>
              <a:gd name="connsiteX49" fmla="*/ 581025 w 690562"/>
              <a:gd name="connsiteY49" fmla="*/ 247650 h 319087"/>
              <a:gd name="connsiteX50" fmla="*/ 595312 w 690562"/>
              <a:gd name="connsiteY50" fmla="*/ 242887 h 319087"/>
              <a:gd name="connsiteX51" fmla="*/ 602456 w 690562"/>
              <a:gd name="connsiteY51" fmla="*/ 264319 h 319087"/>
              <a:gd name="connsiteX52" fmla="*/ 602456 w 690562"/>
              <a:gd name="connsiteY52" fmla="*/ 292894 h 319087"/>
              <a:gd name="connsiteX53" fmla="*/ 611981 w 690562"/>
              <a:gd name="connsiteY53" fmla="*/ 297656 h 319087"/>
              <a:gd name="connsiteX54" fmla="*/ 631031 w 690562"/>
              <a:gd name="connsiteY54" fmla="*/ 297656 h 319087"/>
              <a:gd name="connsiteX55" fmla="*/ 650081 w 690562"/>
              <a:gd name="connsiteY55" fmla="*/ 285750 h 319087"/>
              <a:gd name="connsiteX56" fmla="*/ 669131 w 690562"/>
              <a:gd name="connsiteY56" fmla="*/ 278606 h 319087"/>
              <a:gd name="connsiteX57" fmla="*/ 681037 w 690562"/>
              <a:gd name="connsiteY57" fmla="*/ 278606 h 319087"/>
              <a:gd name="connsiteX58" fmla="*/ 690562 w 690562"/>
              <a:gd name="connsiteY58" fmla="*/ 204787 h 319087"/>
              <a:gd name="connsiteX59" fmla="*/ 614362 w 690562"/>
              <a:gd name="connsiteY59" fmla="*/ 228600 h 319087"/>
              <a:gd name="connsiteX60" fmla="*/ 600075 w 690562"/>
              <a:gd name="connsiteY60" fmla="*/ 173831 h 319087"/>
              <a:gd name="connsiteX61" fmla="*/ 583406 w 690562"/>
              <a:gd name="connsiteY61" fmla="*/ 145256 h 319087"/>
              <a:gd name="connsiteX62" fmla="*/ 585787 w 690562"/>
              <a:gd name="connsiteY62" fmla="*/ 121444 h 319087"/>
              <a:gd name="connsiteX63" fmla="*/ 566737 w 690562"/>
              <a:gd name="connsiteY63" fmla="*/ 83344 h 319087"/>
              <a:gd name="connsiteX64" fmla="*/ 561975 w 690562"/>
              <a:gd name="connsiteY64" fmla="*/ 50006 h 319087"/>
              <a:gd name="connsiteX65" fmla="*/ 533400 w 690562"/>
              <a:gd name="connsiteY65" fmla="*/ 0 h 319087"/>
              <a:gd name="connsiteX66" fmla="*/ 411956 w 690562"/>
              <a:gd name="connsiteY66" fmla="*/ 42862 h 319087"/>
              <a:gd name="connsiteX67" fmla="*/ 319087 w 690562"/>
              <a:gd name="connsiteY67" fmla="*/ 71437 h 319087"/>
              <a:gd name="connsiteX68" fmla="*/ 257175 w 690562"/>
              <a:gd name="connsiteY68" fmla="*/ 92869 h 319087"/>
              <a:gd name="connsiteX69" fmla="*/ 147637 w 690562"/>
              <a:gd name="connsiteY69" fmla="*/ 126206 h 319087"/>
              <a:gd name="connsiteX70" fmla="*/ 64293 w 690562"/>
              <a:gd name="connsiteY70" fmla="*/ 157162 h 319087"/>
              <a:gd name="connsiteX71" fmla="*/ 0 w 690562"/>
              <a:gd name="connsiteY71" fmla="*/ 180975 h 319087"/>
              <a:gd name="connsiteX0" fmla="*/ 0 w 690562"/>
              <a:gd name="connsiteY0" fmla="*/ 180975 h 333493"/>
              <a:gd name="connsiteX1" fmla="*/ 40481 w 690562"/>
              <a:gd name="connsiteY1" fmla="*/ 238125 h 333493"/>
              <a:gd name="connsiteX2" fmla="*/ 76200 w 690562"/>
              <a:gd name="connsiteY2" fmla="*/ 207169 h 333493"/>
              <a:gd name="connsiteX3" fmla="*/ 92868 w 690562"/>
              <a:gd name="connsiteY3" fmla="*/ 209550 h 333493"/>
              <a:gd name="connsiteX4" fmla="*/ 104775 w 690562"/>
              <a:gd name="connsiteY4" fmla="*/ 161925 h 333493"/>
              <a:gd name="connsiteX5" fmla="*/ 145256 w 690562"/>
              <a:gd name="connsiteY5" fmla="*/ 169069 h 333493"/>
              <a:gd name="connsiteX6" fmla="*/ 171450 w 690562"/>
              <a:gd name="connsiteY6" fmla="*/ 161925 h 333493"/>
              <a:gd name="connsiteX7" fmla="*/ 192881 w 690562"/>
              <a:gd name="connsiteY7" fmla="*/ 140494 h 333493"/>
              <a:gd name="connsiteX8" fmla="*/ 216693 w 690562"/>
              <a:gd name="connsiteY8" fmla="*/ 119062 h 333493"/>
              <a:gd name="connsiteX9" fmla="*/ 238125 w 690562"/>
              <a:gd name="connsiteY9" fmla="*/ 119062 h 333493"/>
              <a:gd name="connsiteX10" fmla="*/ 259556 w 690562"/>
              <a:gd name="connsiteY10" fmla="*/ 130969 h 333493"/>
              <a:gd name="connsiteX11" fmla="*/ 264318 w 690562"/>
              <a:gd name="connsiteY11" fmla="*/ 145256 h 333493"/>
              <a:gd name="connsiteX12" fmla="*/ 283368 w 690562"/>
              <a:gd name="connsiteY12" fmla="*/ 157162 h 333493"/>
              <a:gd name="connsiteX13" fmla="*/ 304800 w 690562"/>
              <a:gd name="connsiteY13" fmla="*/ 154817 h 333493"/>
              <a:gd name="connsiteX14" fmla="*/ 361950 w 690562"/>
              <a:gd name="connsiteY14" fmla="*/ 195297 h 333493"/>
              <a:gd name="connsiteX15" fmla="*/ 397668 w 690562"/>
              <a:gd name="connsiteY15" fmla="*/ 214312 h 333493"/>
              <a:gd name="connsiteX16" fmla="*/ 402431 w 690562"/>
              <a:gd name="connsiteY16" fmla="*/ 235744 h 333493"/>
              <a:gd name="connsiteX17" fmla="*/ 400050 w 690562"/>
              <a:gd name="connsiteY17" fmla="*/ 264319 h 333493"/>
              <a:gd name="connsiteX18" fmla="*/ 388143 w 690562"/>
              <a:gd name="connsiteY18" fmla="*/ 290512 h 333493"/>
              <a:gd name="connsiteX19" fmla="*/ 409575 w 690562"/>
              <a:gd name="connsiteY19" fmla="*/ 302419 h 333493"/>
              <a:gd name="connsiteX20" fmla="*/ 419100 w 690562"/>
              <a:gd name="connsiteY20" fmla="*/ 302419 h 333493"/>
              <a:gd name="connsiteX21" fmla="*/ 438150 w 690562"/>
              <a:gd name="connsiteY21" fmla="*/ 290512 h 333493"/>
              <a:gd name="connsiteX22" fmla="*/ 473868 w 690562"/>
              <a:gd name="connsiteY22" fmla="*/ 333493 h 333493"/>
              <a:gd name="connsiteX23" fmla="*/ 523875 w 690562"/>
              <a:gd name="connsiteY23" fmla="*/ 319087 h 333493"/>
              <a:gd name="connsiteX24" fmla="*/ 526256 w 690562"/>
              <a:gd name="connsiteY24" fmla="*/ 302419 h 333493"/>
              <a:gd name="connsiteX25" fmla="*/ 535781 w 690562"/>
              <a:gd name="connsiteY25" fmla="*/ 290512 h 333493"/>
              <a:gd name="connsiteX26" fmla="*/ 528637 w 690562"/>
              <a:gd name="connsiteY26" fmla="*/ 261937 h 333493"/>
              <a:gd name="connsiteX27" fmla="*/ 509587 w 690562"/>
              <a:gd name="connsiteY27" fmla="*/ 257175 h 333493"/>
              <a:gd name="connsiteX28" fmla="*/ 490537 w 690562"/>
              <a:gd name="connsiteY28" fmla="*/ 235744 h 333493"/>
              <a:gd name="connsiteX29" fmla="*/ 481012 w 690562"/>
              <a:gd name="connsiteY29" fmla="*/ 202406 h 333493"/>
              <a:gd name="connsiteX30" fmla="*/ 461962 w 690562"/>
              <a:gd name="connsiteY30" fmla="*/ 154781 h 333493"/>
              <a:gd name="connsiteX31" fmla="*/ 457200 w 690562"/>
              <a:gd name="connsiteY31" fmla="*/ 126206 h 333493"/>
              <a:gd name="connsiteX32" fmla="*/ 457200 w 690562"/>
              <a:gd name="connsiteY32" fmla="*/ 111919 h 333493"/>
              <a:gd name="connsiteX33" fmla="*/ 469106 w 690562"/>
              <a:gd name="connsiteY33" fmla="*/ 100012 h 333493"/>
              <a:gd name="connsiteX34" fmla="*/ 476250 w 690562"/>
              <a:gd name="connsiteY34" fmla="*/ 78581 h 333493"/>
              <a:gd name="connsiteX35" fmla="*/ 497681 w 690562"/>
              <a:gd name="connsiteY35" fmla="*/ 73819 h 333493"/>
              <a:gd name="connsiteX36" fmla="*/ 500062 w 690562"/>
              <a:gd name="connsiteY36" fmla="*/ 92869 h 333493"/>
              <a:gd name="connsiteX37" fmla="*/ 495300 w 690562"/>
              <a:gd name="connsiteY37" fmla="*/ 107156 h 333493"/>
              <a:gd name="connsiteX38" fmla="*/ 509587 w 690562"/>
              <a:gd name="connsiteY38" fmla="*/ 116681 h 333493"/>
              <a:gd name="connsiteX39" fmla="*/ 509587 w 690562"/>
              <a:gd name="connsiteY39" fmla="*/ 126206 h 333493"/>
              <a:gd name="connsiteX40" fmla="*/ 504825 w 690562"/>
              <a:gd name="connsiteY40" fmla="*/ 147637 h 333493"/>
              <a:gd name="connsiteX41" fmla="*/ 502443 w 690562"/>
              <a:gd name="connsiteY41" fmla="*/ 154781 h 333493"/>
              <a:gd name="connsiteX42" fmla="*/ 523875 w 690562"/>
              <a:gd name="connsiteY42" fmla="*/ 171450 h 333493"/>
              <a:gd name="connsiteX43" fmla="*/ 531018 w 690562"/>
              <a:gd name="connsiteY43" fmla="*/ 185737 h 333493"/>
              <a:gd name="connsiteX44" fmla="*/ 545306 w 690562"/>
              <a:gd name="connsiteY44" fmla="*/ 190500 h 333493"/>
              <a:gd name="connsiteX45" fmla="*/ 531018 w 690562"/>
              <a:gd name="connsiteY45" fmla="*/ 204787 h 333493"/>
              <a:gd name="connsiteX46" fmla="*/ 528637 w 690562"/>
              <a:gd name="connsiteY46" fmla="*/ 216694 h 333493"/>
              <a:gd name="connsiteX47" fmla="*/ 547687 w 690562"/>
              <a:gd name="connsiteY47" fmla="*/ 235744 h 333493"/>
              <a:gd name="connsiteX48" fmla="*/ 547687 w 690562"/>
              <a:gd name="connsiteY48" fmla="*/ 235744 h 333493"/>
              <a:gd name="connsiteX49" fmla="*/ 581025 w 690562"/>
              <a:gd name="connsiteY49" fmla="*/ 247650 h 333493"/>
              <a:gd name="connsiteX50" fmla="*/ 595312 w 690562"/>
              <a:gd name="connsiteY50" fmla="*/ 242887 h 333493"/>
              <a:gd name="connsiteX51" fmla="*/ 602456 w 690562"/>
              <a:gd name="connsiteY51" fmla="*/ 264319 h 333493"/>
              <a:gd name="connsiteX52" fmla="*/ 602456 w 690562"/>
              <a:gd name="connsiteY52" fmla="*/ 292894 h 333493"/>
              <a:gd name="connsiteX53" fmla="*/ 611981 w 690562"/>
              <a:gd name="connsiteY53" fmla="*/ 297656 h 333493"/>
              <a:gd name="connsiteX54" fmla="*/ 631031 w 690562"/>
              <a:gd name="connsiteY54" fmla="*/ 297656 h 333493"/>
              <a:gd name="connsiteX55" fmla="*/ 650081 w 690562"/>
              <a:gd name="connsiteY55" fmla="*/ 285750 h 333493"/>
              <a:gd name="connsiteX56" fmla="*/ 669131 w 690562"/>
              <a:gd name="connsiteY56" fmla="*/ 278606 h 333493"/>
              <a:gd name="connsiteX57" fmla="*/ 681037 w 690562"/>
              <a:gd name="connsiteY57" fmla="*/ 278606 h 333493"/>
              <a:gd name="connsiteX58" fmla="*/ 690562 w 690562"/>
              <a:gd name="connsiteY58" fmla="*/ 204787 h 333493"/>
              <a:gd name="connsiteX59" fmla="*/ 614362 w 690562"/>
              <a:gd name="connsiteY59" fmla="*/ 228600 h 333493"/>
              <a:gd name="connsiteX60" fmla="*/ 600075 w 690562"/>
              <a:gd name="connsiteY60" fmla="*/ 173831 h 333493"/>
              <a:gd name="connsiteX61" fmla="*/ 583406 w 690562"/>
              <a:gd name="connsiteY61" fmla="*/ 145256 h 333493"/>
              <a:gd name="connsiteX62" fmla="*/ 585787 w 690562"/>
              <a:gd name="connsiteY62" fmla="*/ 121444 h 333493"/>
              <a:gd name="connsiteX63" fmla="*/ 566737 w 690562"/>
              <a:gd name="connsiteY63" fmla="*/ 83344 h 333493"/>
              <a:gd name="connsiteX64" fmla="*/ 561975 w 690562"/>
              <a:gd name="connsiteY64" fmla="*/ 50006 h 333493"/>
              <a:gd name="connsiteX65" fmla="*/ 533400 w 690562"/>
              <a:gd name="connsiteY65" fmla="*/ 0 h 333493"/>
              <a:gd name="connsiteX66" fmla="*/ 411956 w 690562"/>
              <a:gd name="connsiteY66" fmla="*/ 42862 h 333493"/>
              <a:gd name="connsiteX67" fmla="*/ 319087 w 690562"/>
              <a:gd name="connsiteY67" fmla="*/ 71437 h 333493"/>
              <a:gd name="connsiteX68" fmla="*/ 257175 w 690562"/>
              <a:gd name="connsiteY68" fmla="*/ 92869 h 333493"/>
              <a:gd name="connsiteX69" fmla="*/ 147637 w 690562"/>
              <a:gd name="connsiteY69" fmla="*/ 126206 h 333493"/>
              <a:gd name="connsiteX70" fmla="*/ 64293 w 690562"/>
              <a:gd name="connsiteY70" fmla="*/ 157162 h 333493"/>
              <a:gd name="connsiteX71" fmla="*/ 0 w 690562"/>
              <a:gd name="connsiteY71" fmla="*/ 180975 h 33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90562" h="333493">
                <a:moveTo>
                  <a:pt x="0" y="180975"/>
                </a:moveTo>
                <a:lnTo>
                  <a:pt x="40481" y="238125"/>
                </a:lnTo>
                <a:lnTo>
                  <a:pt x="76200" y="207169"/>
                </a:lnTo>
                <a:lnTo>
                  <a:pt x="92868" y="209550"/>
                </a:lnTo>
                <a:lnTo>
                  <a:pt x="104775" y="161925"/>
                </a:lnTo>
                <a:lnTo>
                  <a:pt x="145256" y="169069"/>
                </a:lnTo>
                <a:lnTo>
                  <a:pt x="171450" y="161925"/>
                </a:lnTo>
                <a:lnTo>
                  <a:pt x="192881" y="140494"/>
                </a:lnTo>
                <a:lnTo>
                  <a:pt x="216693" y="119062"/>
                </a:lnTo>
                <a:lnTo>
                  <a:pt x="238125" y="119062"/>
                </a:lnTo>
                <a:lnTo>
                  <a:pt x="259556" y="130969"/>
                </a:lnTo>
                <a:lnTo>
                  <a:pt x="264318" y="145256"/>
                </a:lnTo>
                <a:lnTo>
                  <a:pt x="283368" y="157162"/>
                </a:lnTo>
                <a:lnTo>
                  <a:pt x="304800" y="154817"/>
                </a:lnTo>
                <a:lnTo>
                  <a:pt x="361950" y="195297"/>
                </a:lnTo>
                <a:lnTo>
                  <a:pt x="397668" y="214312"/>
                </a:lnTo>
                <a:lnTo>
                  <a:pt x="402431" y="235744"/>
                </a:lnTo>
                <a:lnTo>
                  <a:pt x="400050" y="264319"/>
                </a:lnTo>
                <a:lnTo>
                  <a:pt x="388143" y="290512"/>
                </a:lnTo>
                <a:lnTo>
                  <a:pt x="409575" y="302419"/>
                </a:lnTo>
                <a:lnTo>
                  <a:pt x="419100" y="302419"/>
                </a:lnTo>
                <a:lnTo>
                  <a:pt x="438150" y="290512"/>
                </a:lnTo>
                <a:lnTo>
                  <a:pt x="473868" y="333493"/>
                </a:lnTo>
                <a:lnTo>
                  <a:pt x="523875" y="319087"/>
                </a:lnTo>
                <a:lnTo>
                  <a:pt x="526256" y="302419"/>
                </a:lnTo>
                <a:lnTo>
                  <a:pt x="535781" y="290512"/>
                </a:lnTo>
                <a:lnTo>
                  <a:pt x="528637" y="261937"/>
                </a:lnTo>
                <a:lnTo>
                  <a:pt x="509587" y="257175"/>
                </a:lnTo>
                <a:lnTo>
                  <a:pt x="490537" y="235744"/>
                </a:lnTo>
                <a:lnTo>
                  <a:pt x="481012" y="202406"/>
                </a:lnTo>
                <a:lnTo>
                  <a:pt x="461962" y="154781"/>
                </a:lnTo>
                <a:lnTo>
                  <a:pt x="457200" y="126206"/>
                </a:lnTo>
                <a:lnTo>
                  <a:pt x="457200" y="111919"/>
                </a:lnTo>
                <a:lnTo>
                  <a:pt x="469106" y="100012"/>
                </a:lnTo>
                <a:lnTo>
                  <a:pt x="476250" y="78581"/>
                </a:lnTo>
                <a:lnTo>
                  <a:pt x="497681" y="73819"/>
                </a:lnTo>
                <a:lnTo>
                  <a:pt x="500062" y="92869"/>
                </a:lnTo>
                <a:lnTo>
                  <a:pt x="495300" y="107156"/>
                </a:lnTo>
                <a:lnTo>
                  <a:pt x="509587" y="116681"/>
                </a:lnTo>
                <a:lnTo>
                  <a:pt x="509587" y="126206"/>
                </a:lnTo>
                <a:lnTo>
                  <a:pt x="504825" y="147637"/>
                </a:lnTo>
                <a:lnTo>
                  <a:pt x="502443" y="154781"/>
                </a:lnTo>
                <a:lnTo>
                  <a:pt x="523875" y="171450"/>
                </a:lnTo>
                <a:lnTo>
                  <a:pt x="531018" y="185737"/>
                </a:lnTo>
                <a:lnTo>
                  <a:pt x="545306" y="190500"/>
                </a:lnTo>
                <a:lnTo>
                  <a:pt x="531018" y="204787"/>
                </a:lnTo>
                <a:lnTo>
                  <a:pt x="528637" y="216694"/>
                </a:lnTo>
                <a:lnTo>
                  <a:pt x="547687" y="235744"/>
                </a:lnTo>
                <a:lnTo>
                  <a:pt x="547687" y="235744"/>
                </a:lnTo>
                <a:lnTo>
                  <a:pt x="581025" y="247650"/>
                </a:lnTo>
                <a:lnTo>
                  <a:pt x="595312" y="242887"/>
                </a:lnTo>
                <a:lnTo>
                  <a:pt x="602456" y="264319"/>
                </a:lnTo>
                <a:lnTo>
                  <a:pt x="602456" y="292894"/>
                </a:lnTo>
                <a:lnTo>
                  <a:pt x="611981" y="297656"/>
                </a:lnTo>
                <a:lnTo>
                  <a:pt x="631031" y="297656"/>
                </a:lnTo>
                <a:lnTo>
                  <a:pt x="650081" y="285750"/>
                </a:lnTo>
                <a:lnTo>
                  <a:pt x="669131" y="278606"/>
                </a:lnTo>
                <a:lnTo>
                  <a:pt x="681037" y="278606"/>
                </a:lnTo>
                <a:lnTo>
                  <a:pt x="690562" y="204787"/>
                </a:lnTo>
                <a:lnTo>
                  <a:pt x="614362" y="228600"/>
                </a:lnTo>
                <a:lnTo>
                  <a:pt x="600075" y="173831"/>
                </a:lnTo>
                <a:lnTo>
                  <a:pt x="583406" y="145256"/>
                </a:lnTo>
                <a:lnTo>
                  <a:pt x="585787" y="121444"/>
                </a:lnTo>
                <a:lnTo>
                  <a:pt x="566737" y="83344"/>
                </a:lnTo>
                <a:lnTo>
                  <a:pt x="561975" y="50006"/>
                </a:lnTo>
                <a:lnTo>
                  <a:pt x="533400" y="0"/>
                </a:lnTo>
                <a:lnTo>
                  <a:pt x="411956" y="42862"/>
                </a:lnTo>
                <a:lnTo>
                  <a:pt x="319087" y="71437"/>
                </a:lnTo>
                <a:lnTo>
                  <a:pt x="257175" y="92869"/>
                </a:lnTo>
                <a:lnTo>
                  <a:pt x="147637" y="126206"/>
                </a:lnTo>
                <a:lnTo>
                  <a:pt x="64293" y="157162"/>
                </a:lnTo>
                <a:lnTo>
                  <a:pt x="0" y="180975"/>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48" name="Freeform 47"/>
          <p:cNvSpPr/>
          <p:nvPr/>
        </p:nvSpPr>
        <p:spPr>
          <a:xfrm>
            <a:off x="6948488" y="2338388"/>
            <a:ext cx="901700" cy="657225"/>
          </a:xfrm>
          <a:custGeom>
            <a:avLst/>
            <a:gdLst>
              <a:gd name="connsiteX0" fmla="*/ 0 w 895350"/>
              <a:gd name="connsiteY0" fmla="*/ 230981 h 647700"/>
              <a:gd name="connsiteX1" fmla="*/ 69056 w 895350"/>
              <a:gd name="connsiteY1" fmla="*/ 461962 h 647700"/>
              <a:gd name="connsiteX2" fmla="*/ 128587 w 895350"/>
              <a:gd name="connsiteY2" fmla="*/ 647700 h 647700"/>
              <a:gd name="connsiteX3" fmla="*/ 461962 w 895350"/>
              <a:gd name="connsiteY3" fmla="*/ 554831 h 647700"/>
              <a:gd name="connsiteX4" fmla="*/ 840581 w 895350"/>
              <a:gd name="connsiteY4" fmla="*/ 426244 h 647700"/>
              <a:gd name="connsiteX5" fmla="*/ 859631 w 895350"/>
              <a:gd name="connsiteY5" fmla="*/ 354806 h 647700"/>
              <a:gd name="connsiteX6" fmla="*/ 895350 w 895350"/>
              <a:gd name="connsiteY6" fmla="*/ 321469 h 647700"/>
              <a:gd name="connsiteX7" fmla="*/ 885825 w 895350"/>
              <a:gd name="connsiteY7" fmla="*/ 273844 h 647700"/>
              <a:gd name="connsiteX8" fmla="*/ 819150 w 895350"/>
              <a:gd name="connsiteY8" fmla="*/ 257175 h 647700"/>
              <a:gd name="connsiteX9" fmla="*/ 819150 w 895350"/>
              <a:gd name="connsiteY9" fmla="*/ 223837 h 647700"/>
              <a:gd name="connsiteX10" fmla="*/ 804862 w 895350"/>
              <a:gd name="connsiteY10" fmla="*/ 188119 h 647700"/>
              <a:gd name="connsiteX11" fmla="*/ 816769 w 895350"/>
              <a:gd name="connsiteY11" fmla="*/ 80962 h 647700"/>
              <a:gd name="connsiteX12" fmla="*/ 781050 w 895350"/>
              <a:gd name="connsiteY12" fmla="*/ 40481 h 647700"/>
              <a:gd name="connsiteX13" fmla="*/ 733425 w 895350"/>
              <a:gd name="connsiteY13" fmla="*/ 9525 h 647700"/>
              <a:gd name="connsiteX14" fmla="*/ 702469 w 895350"/>
              <a:gd name="connsiteY14" fmla="*/ 0 h 647700"/>
              <a:gd name="connsiteX15" fmla="*/ 397669 w 895350"/>
              <a:gd name="connsiteY15" fmla="*/ 95250 h 647700"/>
              <a:gd name="connsiteX16" fmla="*/ 50006 w 895350"/>
              <a:gd name="connsiteY16" fmla="*/ 200025 h 647700"/>
              <a:gd name="connsiteX17" fmla="*/ 40481 w 895350"/>
              <a:gd name="connsiteY17" fmla="*/ 195262 h 647700"/>
              <a:gd name="connsiteX18" fmla="*/ 0 w 895350"/>
              <a:gd name="connsiteY18" fmla="*/ 230981 h 647700"/>
              <a:gd name="connsiteX0" fmla="*/ 0 w 895350"/>
              <a:gd name="connsiteY0" fmla="*/ 230981 h 647700"/>
              <a:gd name="connsiteX1" fmla="*/ 69056 w 895350"/>
              <a:gd name="connsiteY1" fmla="*/ 461962 h 647700"/>
              <a:gd name="connsiteX2" fmla="*/ 128587 w 895350"/>
              <a:gd name="connsiteY2" fmla="*/ 647700 h 647700"/>
              <a:gd name="connsiteX3" fmla="*/ 461962 w 895350"/>
              <a:gd name="connsiteY3" fmla="*/ 554831 h 647700"/>
              <a:gd name="connsiteX4" fmla="*/ 840581 w 895350"/>
              <a:gd name="connsiteY4" fmla="*/ 426244 h 647700"/>
              <a:gd name="connsiteX5" fmla="*/ 859631 w 895350"/>
              <a:gd name="connsiteY5" fmla="*/ 354806 h 647700"/>
              <a:gd name="connsiteX6" fmla="*/ 895350 w 895350"/>
              <a:gd name="connsiteY6" fmla="*/ 321469 h 647700"/>
              <a:gd name="connsiteX7" fmla="*/ 885825 w 895350"/>
              <a:gd name="connsiteY7" fmla="*/ 273844 h 647700"/>
              <a:gd name="connsiteX8" fmla="*/ 819150 w 895350"/>
              <a:gd name="connsiteY8" fmla="*/ 257175 h 647700"/>
              <a:gd name="connsiteX9" fmla="*/ 819150 w 895350"/>
              <a:gd name="connsiteY9" fmla="*/ 223837 h 647700"/>
              <a:gd name="connsiteX10" fmla="*/ 804862 w 895350"/>
              <a:gd name="connsiteY10" fmla="*/ 188119 h 647700"/>
              <a:gd name="connsiteX11" fmla="*/ 816769 w 895350"/>
              <a:gd name="connsiteY11" fmla="*/ 80962 h 647700"/>
              <a:gd name="connsiteX12" fmla="*/ 781050 w 895350"/>
              <a:gd name="connsiteY12" fmla="*/ 40481 h 647700"/>
              <a:gd name="connsiteX13" fmla="*/ 733425 w 895350"/>
              <a:gd name="connsiteY13" fmla="*/ 9525 h 647700"/>
              <a:gd name="connsiteX14" fmla="*/ 702469 w 895350"/>
              <a:gd name="connsiteY14" fmla="*/ 0 h 647700"/>
              <a:gd name="connsiteX15" fmla="*/ 397669 w 895350"/>
              <a:gd name="connsiteY15" fmla="*/ 95250 h 647700"/>
              <a:gd name="connsiteX16" fmla="*/ 64293 w 895350"/>
              <a:gd name="connsiteY16" fmla="*/ 188118 h 647700"/>
              <a:gd name="connsiteX17" fmla="*/ 40481 w 895350"/>
              <a:gd name="connsiteY17" fmla="*/ 195262 h 647700"/>
              <a:gd name="connsiteX18" fmla="*/ 0 w 895350"/>
              <a:gd name="connsiteY18" fmla="*/ 230981 h 647700"/>
              <a:gd name="connsiteX0" fmla="*/ 0 w 902493"/>
              <a:gd name="connsiteY0" fmla="*/ 245268 h 647700"/>
              <a:gd name="connsiteX1" fmla="*/ 76199 w 902493"/>
              <a:gd name="connsiteY1" fmla="*/ 461962 h 647700"/>
              <a:gd name="connsiteX2" fmla="*/ 135730 w 902493"/>
              <a:gd name="connsiteY2" fmla="*/ 647700 h 647700"/>
              <a:gd name="connsiteX3" fmla="*/ 469105 w 902493"/>
              <a:gd name="connsiteY3" fmla="*/ 554831 h 647700"/>
              <a:gd name="connsiteX4" fmla="*/ 847724 w 902493"/>
              <a:gd name="connsiteY4" fmla="*/ 426244 h 647700"/>
              <a:gd name="connsiteX5" fmla="*/ 866774 w 902493"/>
              <a:gd name="connsiteY5" fmla="*/ 354806 h 647700"/>
              <a:gd name="connsiteX6" fmla="*/ 902493 w 902493"/>
              <a:gd name="connsiteY6" fmla="*/ 321469 h 647700"/>
              <a:gd name="connsiteX7" fmla="*/ 892968 w 902493"/>
              <a:gd name="connsiteY7" fmla="*/ 273844 h 647700"/>
              <a:gd name="connsiteX8" fmla="*/ 826293 w 902493"/>
              <a:gd name="connsiteY8" fmla="*/ 257175 h 647700"/>
              <a:gd name="connsiteX9" fmla="*/ 826293 w 902493"/>
              <a:gd name="connsiteY9" fmla="*/ 223837 h 647700"/>
              <a:gd name="connsiteX10" fmla="*/ 812005 w 902493"/>
              <a:gd name="connsiteY10" fmla="*/ 188119 h 647700"/>
              <a:gd name="connsiteX11" fmla="*/ 823912 w 902493"/>
              <a:gd name="connsiteY11" fmla="*/ 80962 h 647700"/>
              <a:gd name="connsiteX12" fmla="*/ 788193 w 902493"/>
              <a:gd name="connsiteY12" fmla="*/ 40481 h 647700"/>
              <a:gd name="connsiteX13" fmla="*/ 740568 w 902493"/>
              <a:gd name="connsiteY13" fmla="*/ 9525 h 647700"/>
              <a:gd name="connsiteX14" fmla="*/ 709612 w 902493"/>
              <a:gd name="connsiteY14" fmla="*/ 0 h 647700"/>
              <a:gd name="connsiteX15" fmla="*/ 404812 w 902493"/>
              <a:gd name="connsiteY15" fmla="*/ 95250 h 647700"/>
              <a:gd name="connsiteX16" fmla="*/ 71436 w 902493"/>
              <a:gd name="connsiteY16" fmla="*/ 188118 h 647700"/>
              <a:gd name="connsiteX17" fmla="*/ 47624 w 902493"/>
              <a:gd name="connsiteY17" fmla="*/ 195262 h 647700"/>
              <a:gd name="connsiteX18" fmla="*/ 0 w 902493"/>
              <a:gd name="connsiteY18" fmla="*/ 245268 h 647700"/>
              <a:gd name="connsiteX0" fmla="*/ 0 w 902493"/>
              <a:gd name="connsiteY0" fmla="*/ 245268 h 647700"/>
              <a:gd name="connsiteX1" fmla="*/ 135730 w 902493"/>
              <a:gd name="connsiteY1" fmla="*/ 647700 h 647700"/>
              <a:gd name="connsiteX2" fmla="*/ 469105 w 902493"/>
              <a:gd name="connsiteY2" fmla="*/ 554831 h 647700"/>
              <a:gd name="connsiteX3" fmla="*/ 847724 w 902493"/>
              <a:gd name="connsiteY3" fmla="*/ 426244 h 647700"/>
              <a:gd name="connsiteX4" fmla="*/ 866774 w 902493"/>
              <a:gd name="connsiteY4" fmla="*/ 354806 h 647700"/>
              <a:gd name="connsiteX5" fmla="*/ 902493 w 902493"/>
              <a:gd name="connsiteY5" fmla="*/ 321469 h 647700"/>
              <a:gd name="connsiteX6" fmla="*/ 892968 w 902493"/>
              <a:gd name="connsiteY6" fmla="*/ 273844 h 647700"/>
              <a:gd name="connsiteX7" fmla="*/ 826293 w 902493"/>
              <a:gd name="connsiteY7" fmla="*/ 257175 h 647700"/>
              <a:gd name="connsiteX8" fmla="*/ 826293 w 902493"/>
              <a:gd name="connsiteY8" fmla="*/ 223837 h 647700"/>
              <a:gd name="connsiteX9" fmla="*/ 812005 w 902493"/>
              <a:gd name="connsiteY9" fmla="*/ 188119 h 647700"/>
              <a:gd name="connsiteX10" fmla="*/ 823912 w 902493"/>
              <a:gd name="connsiteY10" fmla="*/ 80962 h 647700"/>
              <a:gd name="connsiteX11" fmla="*/ 788193 w 902493"/>
              <a:gd name="connsiteY11" fmla="*/ 40481 h 647700"/>
              <a:gd name="connsiteX12" fmla="*/ 740568 w 902493"/>
              <a:gd name="connsiteY12" fmla="*/ 9525 h 647700"/>
              <a:gd name="connsiteX13" fmla="*/ 709612 w 902493"/>
              <a:gd name="connsiteY13" fmla="*/ 0 h 647700"/>
              <a:gd name="connsiteX14" fmla="*/ 404812 w 902493"/>
              <a:gd name="connsiteY14" fmla="*/ 95250 h 647700"/>
              <a:gd name="connsiteX15" fmla="*/ 71436 w 902493"/>
              <a:gd name="connsiteY15" fmla="*/ 188118 h 647700"/>
              <a:gd name="connsiteX16" fmla="*/ 47624 w 902493"/>
              <a:gd name="connsiteY16" fmla="*/ 195262 h 647700"/>
              <a:gd name="connsiteX17" fmla="*/ 0 w 902493"/>
              <a:gd name="connsiteY17" fmla="*/ 245268 h 647700"/>
              <a:gd name="connsiteX0" fmla="*/ 0 w 902493"/>
              <a:gd name="connsiteY0" fmla="*/ 245268 h 657225"/>
              <a:gd name="connsiteX1" fmla="*/ 128586 w 902493"/>
              <a:gd name="connsiteY1" fmla="*/ 657225 h 657225"/>
              <a:gd name="connsiteX2" fmla="*/ 469105 w 902493"/>
              <a:gd name="connsiteY2" fmla="*/ 554831 h 657225"/>
              <a:gd name="connsiteX3" fmla="*/ 847724 w 902493"/>
              <a:gd name="connsiteY3" fmla="*/ 426244 h 657225"/>
              <a:gd name="connsiteX4" fmla="*/ 866774 w 902493"/>
              <a:gd name="connsiteY4" fmla="*/ 354806 h 657225"/>
              <a:gd name="connsiteX5" fmla="*/ 902493 w 902493"/>
              <a:gd name="connsiteY5" fmla="*/ 321469 h 657225"/>
              <a:gd name="connsiteX6" fmla="*/ 892968 w 902493"/>
              <a:gd name="connsiteY6" fmla="*/ 273844 h 657225"/>
              <a:gd name="connsiteX7" fmla="*/ 826293 w 902493"/>
              <a:gd name="connsiteY7" fmla="*/ 257175 h 657225"/>
              <a:gd name="connsiteX8" fmla="*/ 826293 w 902493"/>
              <a:gd name="connsiteY8" fmla="*/ 223837 h 657225"/>
              <a:gd name="connsiteX9" fmla="*/ 812005 w 902493"/>
              <a:gd name="connsiteY9" fmla="*/ 188119 h 657225"/>
              <a:gd name="connsiteX10" fmla="*/ 823912 w 902493"/>
              <a:gd name="connsiteY10" fmla="*/ 80962 h 657225"/>
              <a:gd name="connsiteX11" fmla="*/ 788193 w 902493"/>
              <a:gd name="connsiteY11" fmla="*/ 40481 h 657225"/>
              <a:gd name="connsiteX12" fmla="*/ 740568 w 902493"/>
              <a:gd name="connsiteY12" fmla="*/ 9525 h 657225"/>
              <a:gd name="connsiteX13" fmla="*/ 709612 w 902493"/>
              <a:gd name="connsiteY13" fmla="*/ 0 h 657225"/>
              <a:gd name="connsiteX14" fmla="*/ 404812 w 902493"/>
              <a:gd name="connsiteY14" fmla="*/ 95250 h 657225"/>
              <a:gd name="connsiteX15" fmla="*/ 71436 w 902493"/>
              <a:gd name="connsiteY15" fmla="*/ 188118 h 657225"/>
              <a:gd name="connsiteX16" fmla="*/ 47624 w 902493"/>
              <a:gd name="connsiteY16" fmla="*/ 195262 h 657225"/>
              <a:gd name="connsiteX17" fmla="*/ 0 w 902493"/>
              <a:gd name="connsiteY17" fmla="*/ 245268 h 657225"/>
              <a:gd name="connsiteX0" fmla="*/ 0 w 902493"/>
              <a:gd name="connsiteY0" fmla="*/ 245268 h 657225"/>
              <a:gd name="connsiteX1" fmla="*/ 128586 w 902493"/>
              <a:gd name="connsiteY1" fmla="*/ 657225 h 657225"/>
              <a:gd name="connsiteX2" fmla="*/ 469105 w 902493"/>
              <a:gd name="connsiteY2" fmla="*/ 554831 h 657225"/>
              <a:gd name="connsiteX3" fmla="*/ 847724 w 902493"/>
              <a:gd name="connsiteY3" fmla="*/ 426244 h 657225"/>
              <a:gd name="connsiteX4" fmla="*/ 873918 w 902493"/>
              <a:gd name="connsiteY4" fmla="*/ 366712 h 657225"/>
              <a:gd name="connsiteX5" fmla="*/ 902493 w 902493"/>
              <a:gd name="connsiteY5" fmla="*/ 321469 h 657225"/>
              <a:gd name="connsiteX6" fmla="*/ 892968 w 902493"/>
              <a:gd name="connsiteY6" fmla="*/ 273844 h 657225"/>
              <a:gd name="connsiteX7" fmla="*/ 826293 w 902493"/>
              <a:gd name="connsiteY7" fmla="*/ 257175 h 657225"/>
              <a:gd name="connsiteX8" fmla="*/ 826293 w 902493"/>
              <a:gd name="connsiteY8" fmla="*/ 223837 h 657225"/>
              <a:gd name="connsiteX9" fmla="*/ 812005 w 902493"/>
              <a:gd name="connsiteY9" fmla="*/ 188119 h 657225"/>
              <a:gd name="connsiteX10" fmla="*/ 823912 w 902493"/>
              <a:gd name="connsiteY10" fmla="*/ 80962 h 657225"/>
              <a:gd name="connsiteX11" fmla="*/ 788193 w 902493"/>
              <a:gd name="connsiteY11" fmla="*/ 40481 h 657225"/>
              <a:gd name="connsiteX12" fmla="*/ 740568 w 902493"/>
              <a:gd name="connsiteY12" fmla="*/ 9525 h 657225"/>
              <a:gd name="connsiteX13" fmla="*/ 709612 w 902493"/>
              <a:gd name="connsiteY13" fmla="*/ 0 h 657225"/>
              <a:gd name="connsiteX14" fmla="*/ 404812 w 902493"/>
              <a:gd name="connsiteY14" fmla="*/ 95250 h 657225"/>
              <a:gd name="connsiteX15" fmla="*/ 71436 w 902493"/>
              <a:gd name="connsiteY15" fmla="*/ 188118 h 657225"/>
              <a:gd name="connsiteX16" fmla="*/ 47624 w 902493"/>
              <a:gd name="connsiteY16" fmla="*/ 195262 h 657225"/>
              <a:gd name="connsiteX17" fmla="*/ 0 w 902493"/>
              <a:gd name="connsiteY17" fmla="*/ 245268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2493" h="657225">
                <a:moveTo>
                  <a:pt x="0" y="245268"/>
                </a:moveTo>
                <a:lnTo>
                  <a:pt x="128586" y="657225"/>
                </a:lnTo>
                <a:lnTo>
                  <a:pt x="469105" y="554831"/>
                </a:lnTo>
                <a:lnTo>
                  <a:pt x="847724" y="426244"/>
                </a:lnTo>
                <a:lnTo>
                  <a:pt x="873918" y="366712"/>
                </a:lnTo>
                <a:lnTo>
                  <a:pt x="902493" y="321469"/>
                </a:lnTo>
                <a:lnTo>
                  <a:pt x="892968" y="273844"/>
                </a:lnTo>
                <a:lnTo>
                  <a:pt x="826293" y="257175"/>
                </a:lnTo>
                <a:lnTo>
                  <a:pt x="826293" y="223837"/>
                </a:lnTo>
                <a:lnTo>
                  <a:pt x="812005" y="188119"/>
                </a:lnTo>
                <a:lnTo>
                  <a:pt x="823912" y="80962"/>
                </a:lnTo>
                <a:lnTo>
                  <a:pt x="788193" y="40481"/>
                </a:lnTo>
                <a:lnTo>
                  <a:pt x="740568" y="9525"/>
                </a:lnTo>
                <a:lnTo>
                  <a:pt x="709612" y="0"/>
                </a:lnTo>
                <a:lnTo>
                  <a:pt x="404812" y="95250"/>
                </a:lnTo>
                <a:lnTo>
                  <a:pt x="71436" y="188118"/>
                </a:lnTo>
                <a:lnTo>
                  <a:pt x="47624" y="195262"/>
                </a:lnTo>
                <a:lnTo>
                  <a:pt x="0" y="245268"/>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nvGrpSpPr>
          <p:cNvPr id="96" name="Group 95"/>
          <p:cNvGrpSpPr/>
          <p:nvPr/>
        </p:nvGrpSpPr>
        <p:grpSpPr>
          <a:xfrm>
            <a:off x="4511253" y="1554329"/>
            <a:ext cx="997744" cy="1143057"/>
            <a:chOff x="4511253" y="1554329"/>
            <a:chExt cx="997744" cy="1143057"/>
          </a:xfrm>
        </p:grpSpPr>
        <p:sp>
          <p:nvSpPr>
            <p:cNvPr id="50" name="Freeform 49"/>
            <p:cNvSpPr/>
            <p:nvPr/>
          </p:nvSpPr>
          <p:spPr>
            <a:xfrm>
              <a:off x="4511253" y="1640111"/>
              <a:ext cx="997744" cy="1057275"/>
            </a:xfrm>
            <a:custGeom>
              <a:avLst/>
              <a:gdLst>
                <a:gd name="connsiteX0" fmla="*/ 0 w 997744"/>
                <a:gd name="connsiteY0" fmla="*/ 11906 h 1057275"/>
                <a:gd name="connsiteX1" fmla="*/ 26194 w 997744"/>
                <a:gd name="connsiteY1" fmla="*/ 83343 h 1057275"/>
                <a:gd name="connsiteX2" fmla="*/ 26194 w 997744"/>
                <a:gd name="connsiteY2" fmla="*/ 200025 h 1057275"/>
                <a:gd name="connsiteX3" fmla="*/ 54769 w 997744"/>
                <a:gd name="connsiteY3" fmla="*/ 230981 h 1057275"/>
                <a:gd name="connsiteX4" fmla="*/ 92869 w 997744"/>
                <a:gd name="connsiteY4" fmla="*/ 316706 h 1057275"/>
                <a:gd name="connsiteX5" fmla="*/ 92869 w 997744"/>
                <a:gd name="connsiteY5" fmla="*/ 426243 h 1057275"/>
                <a:gd name="connsiteX6" fmla="*/ 126207 w 997744"/>
                <a:gd name="connsiteY6" fmla="*/ 538162 h 1057275"/>
                <a:gd name="connsiteX7" fmla="*/ 116682 w 997744"/>
                <a:gd name="connsiteY7" fmla="*/ 590550 h 1057275"/>
                <a:gd name="connsiteX8" fmla="*/ 126207 w 997744"/>
                <a:gd name="connsiteY8" fmla="*/ 602456 h 1057275"/>
                <a:gd name="connsiteX9" fmla="*/ 114300 w 997744"/>
                <a:gd name="connsiteY9" fmla="*/ 678656 h 1057275"/>
                <a:gd name="connsiteX10" fmla="*/ 161925 w 997744"/>
                <a:gd name="connsiteY10" fmla="*/ 709612 h 1057275"/>
                <a:gd name="connsiteX11" fmla="*/ 178594 w 997744"/>
                <a:gd name="connsiteY11" fmla="*/ 1057275 h 1057275"/>
                <a:gd name="connsiteX12" fmla="*/ 547688 w 997744"/>
                <a:gd name="connsiteY12" fmla="*/ 1026318 h 1057275"/>
                <a:gd name="connsiteX13" fmla="*/ 916782 w 997744"/>
                <a:gd name="connsiteY13" fmla="*/ 962025 h 1057275"/>
                <a:gd name="connsiteX14" fmla="*/ 890588 w 997744"/>
                <a:gd name="connsiteY14" fmla="*/ 897731 h 1057275"/>
                <a:gd name="connsiteX15" fmla="*/ 869157 w 997744"/>
                <a:gd name="connsiteY15" fmla="*/ 907256 h 1057275"/>
                <a:gd name="connsiteX16" fmla="*/ 838200 w 997744"/>
                <a:gd name="connsiteY16" fmla="*/ 871537 h 1057275"/>
                <a:gd name="connsiteX17" fmla="*/ 804863 w 997744"/>
                <a:gd name="connsiteY17" fmla="*/ 871537 h 1057275"/>
                <a:gd name="connsiteX18" fmla="*/ 766763 w 997744"/>
                <a:gd name="connsiteY18" fmla="*/ 814387 h 1057275"/>
                <a:gd name="connsiteX19" fmla="*/ 709613 w 997744"/>
                <a:gd name="connsiteY19" fmla="*/ 792956 h 1057275"/>
                <a:gd name="connsiteX20" fmla="*/ 673894 w 997744"/>
                <a:gd name="connsiteY20" fmla="*/ 783431 h 1057275"/>
                <a:gd name="connsiteX21" fmla="*/ 673894 w 997744"/>
                <a:gd name="connsiteY21" fmla="*/ 783431 h 1057275"/>
                <a:gd name="connsiteX22" fmla="*/ 645319 w 997744"/>
                <a:gd name="connsiteY22" fmla="*/ 716756 h 1057275"/>
                <a:gd name="connsiteX23" fmla="*/ 666750 w 997744"/>
                <a:gd name="connsiteY23" fmla="*/ 669131 h 1057275"/>
                <a:gd name="connsiteX24" fmla="*/ 623888 w 997744"/>
                <a:gd name="connsiteY24" fmla="*/ 588168 h 1057275"/>
                <a:gd name="connsiteX25" fmla="*/ 683419 w 997744"/>
                <a:gd name="connsiteY25" fmla="*/ 519112 h 1057275"/>
                <a:gd name="connsiteX26" fmla="*/ 681038 w 997744"/>
                <a:gd name="connsiteY26" fmla="*/ 435768 h 1057275"/>
                <a:gd name="connsiteX27" fmla="*/ 704850 w 997744"/>
                <a:gd name="connsiteY27" fmla="*/ 371475 h 1057275"/>
                <a:gd name="connsiteX28" fmla="*/ 731044 w 997744"/>
                <a:gd name="connsiteY28" fmla="*/ 345281 h 1057275"/>
                <a:gd name="connsiteX29" fmla="*/ 788194 w 997744"/>
                <a:gd name="connsiteY29" fmla="*/ 292893 h 1057275"/>
                <a:gd name="connsiteX30" fmla="*/ 819150 w 997744"/>
                <a:gd name="connsiteY30" fmla="*/ 238125 h 1057275"/>
                <a:gd name="connsiteX31" fmla="*/ 912019 w 997744"/>
                <a:gd name="connsiteY31" fmla="*/ 171450 h 1057275"/>
                <a:gd name="connsiteX32" fmla="*/ 997744 w 997744"/>
                <a:gd name="connsiteY32" fmla="*/ 107156 h 1057275"/>
                <a:gd name="connsiteX33" fmla="*/ 945357 w 997744"/>
                <a:gd name="connsiteY33" fmla="*/ 97631 h 1057275"/>
                <a:gd name="connsiteX34" fmla="*/ 869157 w 997744"/>
                <a:gd name="connsiteY34" fmla="*/ 107156 h 1057275"/>
                <a:gd name="connsiteX35" fmla="*/ 823913 w 997744"/>
                <a:gd name="connsiteY35" fmla="*/ 104775 h 1057275"/>
                <a:gd name="connsiteX36" fmla="*/ 807244 w 997744"/>
                <a:gd name="connsiteY36" fmla="*/ 92868 h 1057275"/>
                <a:gd name="connsiteX37" fmla="*/ 766763 w 997744"/>
                <a:gd name="connsiteY37" fmla="*/ 111918 h 1057275"/>
                <a:gd name="connsiteX38" fmla="*/ 738188 w 997744"/>
                <a:gd name="connsiteY38" fmla="*/ 104775 h 1057275"/>
                <a:gd name="connsiteX39" fmla="*/ 700088 w 997744"/>
                <a:gd name="connsiteY39" fmla="*/ 88106 h 1057275"/>
                <a:gd name="connsiteX40" fmla="*/ 676275 w 997744"/>
                <a:gd name="connsiteY40" fmla="*/ 71437 h 1057275"/>
                <a:gd name="connsiteX41" fmla="*/ 638175 w 997744"/>
                <a:gd name="connsiteY41" fmla="*/ 78581 h 1057275"/>
                <a:gd name="connsiteX42" fmla="*/ 588169 w 997744"/>
                <a:gd name="connsiteY42" fmla="*/ 50006 h 1057275"/>
                <a:gd name="connsiteX43" fmla="*/ 561975 w 997744"/>
                <a:gd name="connsiteY43" fmla="*/ 52387 h 1057275"/>
                <a:gd name="connsiteX44" fmla="*/ 504825 w 997744"/>
                <a:gd name="connsiteY44" fmla="*/ 57150 h 1057275"/>
                <a:gd name="connsiteX45" fmla="*/ 459582 w 997744"/>
                <a:gd name="connsiteY45" fmla="*/ 57150 h 1057275"/>
                <a:gd name="connsiteX46" fmla="*/ 438150 w 997744"/>
                <a:gd name="connsiteY46" fmla="*/ 42862 h 1057275"/>
                <a:gd name="connsiteX47" fmla="*/ 381000 w 997744"/>
                <a:gd name="connsiteY47" fmla="*/ 33337 h 1057275"/>
                <a:gd name="connsiteX48" fmla="*/ 328613 w 997744"/>
                <a:gd name="connsiteY48" fmla="*/ 16668 h 1057275"/>
                <a:gd name="connsiteX49" fmla="*/ 295275 w 997744"/>
                <a:gd name="connsiteY49" fmla="*/ 16668 h 1057275"/>
                <a:gd name="connsiteX50" fmla="*/ 264319 w 997744"/>
                <a:gd name="connsiteY50" fmla="*/ 16668 h 1057275"/>
                <a:gd name="connsiteX51" fmla="*/ 238125 w 997744"/>
                <a:gd name="connsiteY51" fmla="*/ 9525 h 1057275"/>
                <a:gd name="connsiteX52" fmla="*/ 230982 w 997744"/>
                <a:gd name="connsiteY52" fmla="*/ 0 h 1057275"/>
                <a:gd name="connsiteX53" fmla="*/ 147638 w 997744"/>
                <a:gd name="connsiteY53" fmla="*/ 9525 h 1057275"/>
                <a:gd name="connsiteX54" fmla="*/ 83344 w 997744"/>
                <a:gd name="connsiteY54" fmla="*/ 7143 h 1057275"/>
                <a:gd name="connsiteX55" fmla="*/ 0 w 997744"/>
                <a:gd name="connsiteY55" fmla="*/ 11906 h 10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97744" h="1057275">
                  <a:moveTo>
                    <a:pt x="0" y="11906"/>
                  </a:moveTo>
                  <a:lnTo>
                    <a:pt x="26194" y="83343"/>
                  </a:lnTo>
                  <a:lnTo>
                    <a:pt x="26194" y="200025"/>
                  </a:lnTo>
                  <a:lnTo>
                    <a:pt x="54769" y="230981"/>
                  </a:lnTo>
                  <a:lnTo>
                    <a:pt x="92869" y="316706"/>
                  </a:lnTo>
                  <a:lnTo>
                    <a:pt x="92869" y="426243"/>
                  </a:lnTo>
                  <a:lnTo>
                    <a:pt x="126207" y="538162"/>
                  </a:lnTo>
                  <a:lnTo>
                    <a:pt x="116682" y="590550"/>
                  </a:lnTo>
                  <a:lnTo>
                    <a:pt x="126207" y="602456"/>
                  </a:lnTo>
                  <a:lnTo>
                    <a:pt x="114300" y="678656"/>
                  </a:lnTo>
                  <a:lnTo>
                    <a:pt x="161925" y="709612"/>
                  </a:lnTo>
                  <a:lnTo>
                    <a:pt x="178594" y="1057275"/>
                  </a:lnTo>
                  <a:lnTo>
                    <a:pt x="547688" y="1026318"/>
                  </a:lnTo>
                  <a:lnTo>
                    <a:pt x="916782" y="962025"/>
                  </a:lnTo>
                  <a:lnTo>
                    <a:pt x="890588" y="897731"/>
                  </a:lnTo>
                  <a:lnTo>
                    <a:pt x="869157" y="907256"/>
                  </a:lnTo>
                  <a:lnTo>
                    <a:pt x="838200" y="871537"/>
                  </a:lnTo>
                  <a:lnTo>
                    <a:pt x="804863" y="871537"/>
                  </a:lnTo>
                  <a:lnTo>
                    <a:pt x="766763" y="814387"/>
                  </a:lnTo>
                  <a:lnTo>
                    <a:pt x="709613" y="792956"/>
                  </a:lnTo>
                  <a:lnTo>
                    <a:pt x="673894" y="783431"/>
                  </a:lnTo>
                  <a:lnTo>
                    <a:pt x="673894" y="783431"/>
                  </a:lnTo>
                  <a:lnTo>
                    <a:pt x="645319" y="716756"/>
                  </a:lnTo>
                  <a:lnTo>
                    <a:pt x="666750" y="669131"/>
                  </a:lnTo>
                  <a:lnTo>
                    <a:pt x="623888" y="588168"/>
                  </a:lnTo>
                  <a:lnTo>
                    <a:pt x="683419" y="519112"/>
                  </a:lnTo>
                  <a:cubicBezTo>
                    <a:pt x="682625" y="491331"/>
                    <a:pt x="681832" y="463549"/>
                    <a:pt x="681038" y="435768"/>
                  </a:cubicBezTo>
                  <a:lnTo>
                    <a:pt x="704850" y="371475"/>
                  </a:lnTo>
                  <a:lnTo>
                    <a:pt x="731044" y="345281"/>
                  </a:lnTo>
                  <a:lnTo>
                    <a:pt x="788194" y="292893"/>
                  </a:lnTo>
                  <a:lnTo>
                    <a:pt x="819150" y="238125"/>
                  </a:lnTo>
                  <a:lnTo>
                    <a:pt x="912019" y="171450"/>
                  </a:lnTo>
                  <a:lnTo>
                    <a:pt x="997744" y="107156"/>
                  </a:lnTo>
                  <a:lnTo>
                    <a:pt x="945357" y="97631"/>
                  </a:lnTo>
                  <a:lnTo>
                    <a:pt x="869157" y="107156"/>
                  </a:lnTo>
                  <a:lnTo>
                    <a:pt x="823913" y="104775"/>
                  </a:lnTo>
                  <a:lnTo>
                    <a:pt x="807244" y="92868"/>
                  </a:lnTo>
                  <a:lnTo>
                    <a:pt x="766763" y="111918"/>
                  </a:lnTo>
                  <a:lnTo>
                    <a:pt x="738188" y="104775"/>
                  </a:lnTo>
                  <a:lnTo>
                    <a:pt x="700088" y="88106"/>
                  </a:lnTo>
                  <a:lnTo>
                    <a:pt x="676275" y="71437"/>
                  </a:lnTo>
                  <a:lnTo>
                    <a:pt x="638175" y="78581"/>
                  </a:lnTo>
                  <a:lnTo>
                    <a:pt x="588169" y="50006"/>
                  </a:lnTo>
                  <a:lnTo>
                    <a:pt x="561975" y="52387"/>
                  </a:lnTo>
                  <a:lnTo>
                    <a:pt x="504825" y="57150"/>
                  </a:lnTo>
                  <a:lnTo>
                    <a:pt x="459582" y="57150"/>
                  </a:lnTo>
                  <a:lnTo>
                    <a:pt x="438150" y="42862"/>
                  </a:lnTo>
                  <a:lnTo>
                    <a:pt x="381000" y="33337"/>
                  </a:lnTo>
                  <a:lnTo>
                    <a:pt x="328613" y="16668"/>
                  </a:lnTo>
                  <a:lnTo>
                    <a:pt x="295275" y="16668"/>
                  </a:lnTo>
                  <a:lnTo>
                    <a:pt x="264319" y="16668"/>
                  </a:lnTo>
                  <a:lnTo>
                    <a:pt x="238125" y="9525"/>
                  </a:lnTo>
                  <a:lnTo>
                    <a:pt x="230982" y="0"/>
                  </a:lnTo>
                  <a:lnTo>
                    <a:pt x="147638" y="9525"/>
                  </a:lnTo>
                  <a:lnTo>
                    <a:pt x="83344" y="7143"/>
                  </a:lnTo>
                  <a:lnTo>
                    <a:pt x="0" y="11906"/>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51" name="Freeform 50"/>
            <p:cNvSpPr/>
            <p:nvPr/>
          </p:nvSpPr>
          <p:spPr>
            <a:xfrm>
              <a:off x="4756357" y="1554329"/>
              <a:ext cx="35928" cy="59741"/>
            </a:xfrm>
            <a:custGeom>
              <a:avLst/>
              <a:gdLst>
                <a:gd name="connsiteX0" fmla="*/ 28575 w 28575"/>
                <a:gd name="connsiteY0" fmla="*/ 0 h 42863"/>
                <a:gd name="connsiteX1" fmla="*/ 0 w 28575"/>
                <a:gd name="connsiteY1" fmla="*/ 42863 h 42863"/>
                <a:gd name="connsiteX2" fmla="*/ 28575 w 28575"/>
                <a:gd name="connsiteY2" fmla="*/ 0 h 42863"/>
                <a:gd name="connsiteX0" fmla="*/ 35885 w 35928"/>
                <a:gd name="connsiteY0" fmla="*/ 2617 h 45483"/>
                <a:gd name="connsiteX1" fmla="*/ 7310 w 35928"/>
                <a:gd name="connsiteY1" fmla="*/ 45480 h 45483"/>
                <a:gd name="connsiteX2" fmla="*/ 166 w 35928"/>
                <a:gd name="connsiteY2" fmla="*/ 4999 h 45483"/>
                <a:gd name="connsiteX3" fmla="*/ 35885 w 35928"/>
                <a:gd name="connsiteY3" fmla="*/ 2617 h 45483"/>
                <a:gd name="connsiteX0" fmla="*/ 35885 w 35928"/>
                <a:gd name="connsiteY0" fmla="*/ 16725 h 59741"/>
                <a:gd name="connsiteX1" fmla="*/ 7310 w 35928"/>
                <a:gd name="connsiteY1" fmla="*/ 59588 h 59741"/>
                <a:gd name="connsiteX2" fmla="*/ 166 w 35928"/>
                <a:gd name="connsiteY2" fmla="*/ 57 h 59741"/>
                <a:gd name="connsiteX3" fmla="*/ 35885 w 35928"/>
                <a:gd name="connsiteY3" fmla="*/ 16725 h 59741"/>
              </a:gdLst>
              <a:ahLst/>
              <a:cxnLst>
                <a:cxn ang="0">
                  <a:pos x="connsiteX0" y="connsiteY0"/>
                </a:cxn>
                <a:cxn ang="0">
                  <a:pos x="connsiteX1" y="connsiteY1"/>
                </a:cxn>
                <a:cxn ang="0">
                  <a:pos x="connsiteX2" y="connsiteY2"/>
                </a:cxn>
                <a:cxn ang="0">
                  <a:pos x="connsiteX3" y="connsiteY3"/>
                </a:cxn>
              </a:cxnLst>
              <a:rect l="l" t="t" r="r" b="b"/>
              <a:pathLst>
                <a:path w="35928" h="59741">
                  <a:moveTo>
                    <a:pt x="35885" y="16725"/>
                  </a:moveTo>
                  <a:cubicBezTo>
                    <a:pt x="37076" y="26647"/>
                    <a:pt x="13263" y="62366"/>
                    <a:pt x="7310" y="59588"/>
                  </a:cubicBezTo>
                  <a:cubicBezTo>
                    <a:pt x="1357" y="56810"/>
                    <a:pt x="-628" y="4820"/>
                    <a:pt x="166" y="57"/>
                  </a:cubicBezTo>
                  <a:cubicBezTo>
                    <a:pt x="12072" y="-737"/>
                    <a:pt x="34694" y="6803"/>
                    <a:pt x="35885" y="16725"/>
                  </a:cubicBez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grpSp>
        <p:nvGrpSpPr>
          <p:cNvPr id="97" name="Group 96"/>
          <p:cNvGrpSpPr/>
          <p:nvPr/>
        </p:nvGrpSpPr>
        <p:grpSpPr>
          <a:xfrm>
            <a:off x="5473278" y="1804417"/>
            <a:ext cx="1176338" cy="1012031"/>
            <a:chOff x="5473278" y="1804417"/>
            <a:chExt cx="1176338" cy="1012031"/>
          </a:xfrm>
        </p:grpSpPr>
        <p:sp>
          <p:nvSpPr>
            <p:cNvPr id="53" name="Freeform 52"/>
            <p:cNvSpPr/>
            <p:nvPr/>
          </p:nvSpPr>
          <p:spPr>
            <a:xfrm>
              <a:off x="5473278" y="1804417"/>
              <a:ext cx="833438" cy="397669"/>
            </a:xfrm>
            <a:custGeom>
              <a:avLst/>
              <a:gdLst>
                <a:gd name="connsiteX0" fmla="*/ 0 w 833438"/>
                <a:gd name="connsiteY0" fmla="*/ 223837 h 397669"/>
                <a:gd name="connsiteX1" fmla="*/ 90488 w 833438"/>
                <a:gd name="connsiteY1" fmla="*/ 276225 h 397669"/>
                <a:gd name="connsiteX2" fmla="*/ 154782 w 833438"/>
                <a:gd name="connsiteY2" fmla="*/ 271462 h 397669"/>
                <a:gd name="connsiteX3" fmla="*/ 290513 w 833438"/>
                <a:gd name="connsiteY3" fmla="*/ 292894 h 397669"/>
                <a:gd name="connsiteX4" fmla="*/ 309563 w 833438"/>
                <a:gd name="connsiteY4" fmla="*/ 288131 h 397669"/>
                <a:gd name="connsiteX5" fmla="*/ 335757 w 833438"/>
                <a:gd name="connsiteY5" fmla="*/ 328612 h 397669"/>
                <a:gd name="connsiteX6" fmla="*/ 369094 w 833438"/>
                <a:gd name="connsiteY6" fmla="*/ 321469 h 397669"/>
                <a:gd name="connsiteX7" fmla="*/ 352425 w 833438"/>
                <a:gd name="connsiteY7" fmla="*/ 354806 h 397669"/>
                <a:gd name="connsiteX8" fmla="*/ 381000 w 833438"/>
                <a:gd name="connsiteY8" fmla="*/ 397669 h 397669"/>
                <a:gd name="connsiteX9" fmla="*/ 402432 w 833438"/>
                <a:gd name="connsiteY9" fmla="*/ 376237 h 397669"/>
                <a:gd name="connsiteX10" fmla="*/ 423863 w 833438"/>
                <a:gd name="connsiteY10" fmla="*/ 342900 h 397669"/>
                <a:gd name="connsiteX11" fmla="*/ 447675 w 833438"/>
                <a:gd name="connsiteY11" fmla="*/ 304800 h 397669"/>
                <a:gd name="connsiteX12" fmla="*/ 452438 w 833438"/>
                <a:gd name="connsiteY12" fmla="*/ 273844 h 397669"/>
                <a:gd name="connsiteX13" fmla="*/ 452438 w 833438"/>
                <a:gd name="connsiteY13" fmla="*/ 273844 h 397669"/>
                <a:gd name="connsiteX14" fmla="*/ 469107 w 833438"/>
                <a:gd name="connsiteY14" fmla="*/ 278606 h 397669"/>
                <a:gd name="connsiteX15" fmla="*/ 471488 w 833438"/>
                <a:gd name="connsiteY15" fmla="*/ 290512 h 397669"/>
                <a:gd name="connsiteX16" fmla="*/ 476250 w 833438"/>
                <a:gd name="connsiteY16" fmla="*/ 297656 h 397669"/>
                <a:gd name="connsiteX17" fmla="*/ 490538 w 833438"/>
                <a:gd name="connsiteY17" fmla="*/ 269081 h 397669"/>
                <a:gd name="connsiteX18" fmla="*/ 514350 w 833438"/>
                <a:gd name="connsiteY18" fmla="*/ 264319 h 397669"/>
                <a:gd name="connsiteX19" fmla="*/ 507207 w 833438"/>
                <a:gd name="connsiteY19" fmla="*/ 280987 h 397669"/>
                <a:gd name="connsiteX20" fmla="*/ 502444 w 833438"/>
                <a:gd name="connsiteY20" fmla="*/ 297656 h 397669"/>
                <a:gd name="connsiteX21" fmla="*/ 514350 w 833438"/>
                <a:gd name="connsiteY21" fmla="*/ 307181 h 397669"/>
                <a:gd name="connsiteX22" fmla="*/ 547688 w 833438"/>
                <a:gd name="connsiteY22" fmla="*/ 264319 h 397669"/>
                <a:gd name="connsiteX23" fmla="*/ 554832 w 833438"/>
                <a:gd name="connsiteY23" fmla="*/ 245269 h 397669"/>
                <a:gd name="connsiteX24" fmla="*/ 566738 w 833438"/>
                <a:gd name="connsiteY24" fmla="*/ 238125 h 397669"/>
                <a:gd name="connsiteX25" fmla="*/ 592932 w 833438"/>
                <a:gd name="connsiteY25" fmla="*/ 230981 h 397669"/>
                <a:gd name="connsiteX26" fmla="*/ 626269 w 833438"/>
                <a:gd name="connsiteY26" fmla="*/ 192881 h 397669"/>
                <a:gd name="connsiteX27" fmla="*/ 671513 w 833438"/>
                <a:gd name="connsiteY27" fmla="*/ 183356 h 397669"/>
                <a:gd name="connsiteX28" fmla="*/ 716757 w 833438"/>
                <a:gd name="connsiteY28" fmla="*/ 185737 h 397669"/>
                <a:gd name="connsiteX29" fmla="*/ 738188 w 833438"/>
                <a:gd name="connsiteY29" fmla="*/ 204787 h 397669"/>
                <a:gd name="connsiteX30" fmla="*/ 762000 w 833438"/>
                <a:gd name="connsiteY30" fmla="*/ 204787 h 397669"/>
                <a:gd name="connsiteX31" fmla="*/ 762000 w 833438"/>
                <a:gd name="connsiteY31" fmla="*/ 176212 h 397669"/>
                <a:gd name="connsiteX32" fmla="*/ 781050 w 833438"/>
                <a:gd name="connsiteY32" fmla="*/ 169069 h 397669"/>
                <a:gd name="connsiteX33" fmla="*/ 823913 w 833438"/>
                <a:gd name="connsiteY33" fmla="*/ 183356 h 397669"/>
                <a:gd name="connsiteX34" fmla="*/ 833438 w 833438"/>
                <a:gd name="connsiteY34" fmla="*/ 161925 h 397669"/>
                <a:gd name="connsiteX35" fmla="*/ 828675 w 833438"/>
                <a:gd name="connsiteY35" fmla="*/ 138112 h 397669"/>
                <a:gd name="connsiteX36" fmla="*/ 807244 w 833438"/>
                <a:gd name="connsiteY36" fmla="*/ 138112 h 397669"/>
                <a:gd name="connsiteX37" fmla="*/ 802482 w 833438"/>
                <a:gd name="connsiteY37" fmla="*/ 130969 h 397669"/>
                <a:gd name="connsiteX38" fmla="*/ 795338 w 833438"/>
                <a:gd name="connsiteY38" fmla="*/ 109537 h 397669"/>
                <a:gd name="connsiteX39" fmla="*/ 764382 w 833438"/>
                <a:gd name="connsiteY39" fmla="*/ 102394 h 397669"/>
                <a:gd name="connsiteX40" fmla="*/ 745332 w 833438"/>
                <a:gd name="connsiteY40" fmla="*/ 119062 h 397669"/>
                <a:gd name="connsiteX41" fmla="*/ 723900 w 833438"/>
                <a:gd name="connsiteY41" fmla="*/ 126206 h 397669"/>
                <a:gd name="connsiteX42" fmla="*/ 695325 w 833438"/>
                <a:gd name="connsiteY42" fmla="*/ 128587 h 397669"/>
                <a:gd name="connsiteX43" fmla="*/ 666750 w 833438"/>
                <a:gd name="connsiteY43" fmla="*/ 116681 h 397669"/>
                <a:gd name="connsiteX44" fmla="*/ 681038 w 833438"/>
                <a:gd name="connsiteY44" fmla="*/ 80962 h 397669"/>
                <a:gd name="connsiteX45" fmla="*/ 683419 w 833438"/>
                <a:gd name="connsiteY45" fmla="*/ 59531 h 397669"/>
                <a:gd name="connsiteX46" fmla="*/ 671513 w 833438"/>
                <a:gd name="connsiteY46" fmla="*/ 57150 h 397669"/>
                <a:gd name="connsiteX47" fmla="*/ 647700 w 833438"/>
                <a:gd name="connsiteY47" fmla="*/ 69056 h 397669"/>
                <a:gd name="connsiteX48" fmla="*/ 628650 w 833438"/>
                <a:gd name="connsiteY48" fmla="*/ 95250 h 397669"/>
                <a:gd name="connsiteX49" fmla="*/ 581025 w 833438"/>
                <a:gd name="connsiteY49" fmla="*/ 102394 h 397669"/>
                <a:gd name="connsiteX50" fmla="*/ 533400 w 833438"/>
                <a:gd name="connsiteY50" fmla="*/ 119062 h 397669"/>
                <a:gd name="connsiteX51" fmla="*/ 502444 w 833438"/>
                <a:gd name="connsiteY51" fmla="*/ 140494 h 397669"/>
                <a:gd name="connsiteX52" fmla="*/ 492919 w 833438"/>
                <a:gd name="connsiteY52" fmla="*/ 164306 h 397669"/>
                <a:gd name="connsiteX53" fmla="*/ 478632 w 833438"/>
                <a:gd name="connsiteY53" fmla="*/ 166687 h 397669"/>
                <a:gd name="connsiteX54" fmla="*/ 442913 w 833438"/>
                <a:gd name="connsiteY54" fmla="*/ 159544 h 397669"/>
                <a:gd name="connsiteX55" fmla="*/ 388144 w 833438"/>
                <a:gd name="connsiteY55" fmla="*/ 159544 h 397669"/>
                <a:gd name="connsiteX56" fmla="*/ 350044 w 833438"/>
                <a:gd name="connsiteY56" fmla="*/ 119062 h 397669"/>
                <a:gd name="connsiteX57" fmla="*/ 326232 w 833438"/>
                <a:gd name="connsiteY57" fmla="*/ 111919 h 397669"/>
                <a:gd name="connsiteX58" fmla="*/ 288132 w 833438"/>
                <a:gd name="connsiteY58" fmla="*/ 114300 h 397669"/>
                <a:gd name="connsiteX59" fmla="*/ 259557 w 833438"/>
                <a:gd name="connsiteY59" fmla="*/ 116681 h 397669"/>
                <a:gd name="connsiteX60" fmla="*/ 250032 w 833438"/>
                <a:gd name="connsiteY60" fmla="*/ 128587 h 397669"/>
                <a:gd name="connsiteX61" fmla="*/ 238125 w 833438"/>
                <a:gd name="connsiteY61" fmla="*/ 121444 h 397669"/>
                <a:gd name="connsiteX62" fmla="*/ 235744 w 833438"/>
                <a:gd name="connsiteY62" fmla="*/ 76200 h 397669"/>
                <a:gd name="connsiteX63" fmla="*/ 252413 w 833438"/>
                <a:gd name="connsiteY63" fmla="*/ 47625 h 397669"/>
                <a:gd name="connsiteX64" fmla="*/ 285750 w 833438"/>
                <a:gd name="connsiteY64" fmla="*/ 40481 h 397669"/>
                <a:gd name="connsiteX65" fmla="*/ 280988 w 833438"/>
                <a:gd name="connsiteY65" fmla="*/ 21431 h 397669"/>
                <a:gd name="connsiteX66" fmla="*/ 304800 w 833438"/>
                <a:gd name="connsiteY66" fmla="*/ 2381 h 397669"/>
                <a:gd name="connsiteX67" fmla="*/ 273844 w 833438"/>
                <a:gd name="connsiteY67" fmla="*/ 0 h 397669"/>
                <a:gd name="connsiteX68" fmla="*/ 254794 w 833438"/>
                <a:gd name="connsiteY68" fmla="*/ 21431 h 397669"/>
                <a:gd name="connsiteX69" fmla="*/ 207169 w 833438"/>
                <a:gd name="connsiteY69" fmla="*/ 26194 h 397669"/>
                <a:gd name="connsiteX70" fmla="*/ 176213 w 833438"/>
                <a:gd name="connsiteY70" fmla="*/ 54769 h 397669"/>
                <a:gd name="connsiteX71" fmla="*/ 166688 w 833438"/>
                <a:gd name="connsiteY71" fmla="*/ 88106 h 397669"/>
                <a:gd name="connsiteX72" fmla="*/ 147638 w 833438"/>
                <a:gd name="connsiteY72" fmla="*/ 109537 h 397669"/>
                <a:gd name="connsiteX73" fmla="*/ 121444 w 833438"/>
                <a:gd name="connsiteY73" fmla="*/ 116681 h 397669"/>
                <a:gd name="connsiteX74" fmla="*/ 71438 w 833438"/>
                <a:gd name="connsiteY74" fmla="*/ 159544 h 397669"/>
                <a:gd name="connsiteX75" fmla="*/ 47625 w 833438"/>
                <a:gd name="connsiteY75" fmla="*/ 161925 h 397669"/>
                <a:gd name="connsiteX76" fmla="*/ 0 w 833438"/>
                <a:gd name="connsiteY76" fmla="*/ 223837 h 39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33438" h="397669">
                  <a:moveTo>
                    <a:pt x="0" y="223837"/>
                  </a:moveTo>
                  <a:lnTo>
                    <a:pt x="90488" y="276225"/>
                  </a:lnTo>
                  <a:lnTo>
                    <a:pt x="154782" y="271462"/>
                  </a:lnTo>
                  <a:lnTo>
                    <a:pt x="290513" y="292894"/>
                  </a:lnTo>
                  <a:lnTo>
                    <a:pt x="309563" y="288131"/>
                  </a:lnTo>
                  <a:lnTo>
                    <a:pt x="335757" y="328612"/>
                  </a:lnTo>
                  <a:lnTo>
                    <a:pt x="369094" y="321469"/>
                  </a:lnTo>
                  <a:lnTo>
                    <a:pt x="352425" y="354806"/>
                  </a:lnTo>
                  <a:lnTo>
                    <a:pt x="381000" y="397669"/>
                  </a:lnTo>
                  <a:lnTo>
                    <a:pt x="402432" y="376237"/>
                  </a:lnTo>
                  <a:lnTo>
                    <a:pt x="423863" y="342900"/>
                  </a:lnTo>
                  <a:lnTo>
                    <a:pt x="447675" y="304800"/>
                  </a:lnTo>
                  <a:lnTo>
                    <a:pt x="452438" y="273844"/>
                  </a:lnTo>
                  <a:lnTo>
                    <a:pt x="452438" y="273844"/>
                  </a:lnTo>
                  <a:lnTo>
                    <a:pt x="469107" y="278606"/>
                  </a:lnTo>
                  <a:lnTo>
                    <a:pt x="471488" y="290512"/>
                  </a:lnTo>
                  <a:lnTo>
                    <a:pt x="476250" y="297656"/>
                  </a:lnTo>
                  <a:lnTo>
                    <a:pt x="490538" y="269081"/>
                  </a:lnTo>
                  <a:lnTo>
                    <a:pt x="514350" y="264319"/>
                  </a:lnTo>
                  <a:lnTo>
                    <a:pt x="507207" y="280987"/>
                  </a:lnTo>
                  <a:lnTo>
                    <a:pt x="502444" y="297656"/>
                  </a:lnTo>
                  <a:lnTo>
                    <a:pt x="514350" y="307181"/>
                  </a:lnTo>
                  <a:lnTo>
                    <a:pt x="547688" y="264319"/>
                  </a:lnTo>
                  <a:lnTo>
                    <a:pt x="554832" y="245269"/>
                  </a:lnTo>
                  <a:lnTo>
                    <a:pt x="566738" y="238125"/>
                  </a:lnTo>
                  <a:lnTo>
                    <a:pt x="592932" y="230981"/>
                  </a:lnTo>
                  <a:lnTo>
                    <a:pt x="626269" y="192881"/>
                  </a:lnTo>
                  <a:lnTo>
                    <a:pt x="671513" y="183356"/>
                  </a:lnTo>
                  <a:lnTo>
                    <a:pt x="716757" y="185737"/>
                  </a:lnTo>
                  <a:lnTo>
                    <a:pt x="738188" y="204787"/>
                  </a:lnTo>
                  <a:lnTo>
                    <a:pt x="762000" y="204787"/>
                  </a:lnTo>
                  <a:lnTo>
                    <a:pt x="762000" y="176212"/>
                  </a:lnTo>
                  <a:lnTo>
                    <a:pt x="781050" y="169069"/>
                  </a:lnTo>
                  <a:lnTo>
                    <a:pt x="823913" y="183356"/>
                  </a:lnTo>
                  <a:lnTo>
                    <a:pt x="833438" y="161925"/>
                  </a:lnTo>
                  <a:lnTo>
                    <a:pt x="828675" y="138112"/>
                  </a:lnTo>
                  <a:lnTo>
                    <a:pt x="807244" y="138112"/>
                  </a:lnTo>
                  <a:lnTo>
                    <a:pt x="802482" y="130969"/>
                  </a:lnTo>
                  <a:lnTo>
                    <a:pt x="795338" y="109537"/>
                  </a:lnTo>
                  <a:lnTo>
                    <a:pt x="764382" y="102394"/>
                  </a:lnTo>
                  <a:lnTo>
                    <a:pt x="745332" y="119062"/>
                  </a:lnTo>
                  <a:lnTo>
                    <a:pt x="723900" y="126206"/>
                  </a:lnTo>
                  <a:lnTo>
                    <a:pt x="695325" y="128587"/>
                  </a:lnTo>
                  <a:lnTo>
                    <a:pt x="666750" y="116681"/>
                  </a:lnTo>
                  <a:lnTo>
                    <a:pt x="681038" y="80962"/>
                  </a:lnTo>
                  <a:lnTo>
                    <a:pt x="683419" y="59531"/>
                  </a:lnTo>
                  <a:lnTo>
                    <a:pt x="671513" y="57150"/>
                  </a:lnTo>
                  <a:lnTo>
                    <a:pt x="647700" y="69056"/>
                  </a:lnTo>
                  <a:lnTo>
                    <a:pt x="628650" y="95250"/>
                  </a:lnTo>
                  <a:lnTo>
                    <a:pt x="581025" y="102394"/>
                  </a:lnTo>
                  <a:lnTo>
                    <a:pt x="533400" y="119062"/>
                  </a:lnTo>
                  <a:lnTo>
                    <a:pt x="502444" y="140494"/>
                  </a:lnTo>
                  <a:lnTo>
                    <a:pt x="492919" y="164306"/>
                  </a:lnTo>
                  <a:lnTo>
                    <a:pt x="478632" y="166687"/>
                  </a:lnTo>
                  <a:lnTo>
                    <a:pt x="442913" y="159544"/>
                  </a:lnTo>
                  <a:lnTo>
                    <a:pt x="388144" y="159544"/>
                  </a:lnTo>
                  <a:lnTo>
                    <a:pt x="350044" y="119062"/>
                  </a:lnTo>
                  <a:lnTo>
                    <a:pt x="326232" y="111919"/>
                  </a:lnTo>
                  <a:lnTo>
                    <a:pt x="288132" y="114300"/>
                  </a:lnTo>
                  <a:lnTo>
                    <a:pt x="259557" y="116681"/>
                  </a:lnTo>
                  <a:lnTo>
                    <a:pt x="250032" y="128587"/>
                  </a:lnTo>
                  <a:lnTo>
                    <a:pt x="238125" y="121444"/>
                  </a:lnTo>
                  <a:lnTo>
                    <a:pt x="235744" y="76200"/>
                  </a:lnTo>
                  <a:lnTo>
                    <a:pt x="252413" y="47625"/>
                  </a:lnTo>
                  <a:lnTo>
                    <a:pt x="285750" y="40481"/>
                  </a:lnTo>
                  <a:lnTo>
                    <a:pt x="280988" y="21431"/>
                  </a:lnTo>
                  <a:lnTo>
                    <a:pt x="304800" y="2381"/>
                  </a:lnTo>
                  <a:lnTo>
                    <a:pt x="273844" y="0"/>
                  </a:lnTo>
                  <a:lnTo>
                    <a:pt x="254794" y="21431"/>
                  </a:lnTo>
                  <a:lnTo>
                    <a:pt x="207169" y="26194"/>
                  </a:lnTo>
                  <a:lnTo>
                    <a:pt x="176213" y="54769"/>
                  </a:lnTo>
                  <a:lnTo>
                    <a:pt x="166688" y="88106"/>
                  </a:lnTo>
                  <a:lnTo>
                    <a:pt x="147638" y="109537"/>
                  </a:lnTo>
                  <a:lnTo>
                    <a:pt x="121444" y="116681"/>
                  </a:lnTo>
                  <a:lnTo>
                    <a:pt x="71438" y="159544"/>
                  </a:lnTo>
                  <a:lnTo>
                    <a:pt x="47625" y="161925"/>
                  </a:lnTo>
                  <a:lnTo>
                    <a:pt x="0" y="223837"/>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54" name="Freeform 53"/>
            <p:cNvSpPr/>
            <p:nvPr/>
          </p:nvSpPr>
          <p:spPr>
            <a:xfrm>
              <a:off x="6056685" y="2030636"/>
              <a:ext cx="592931" cy="785812"/>
            </a:xfrm>
            <a:custGeom>
              <a:avLst/>
              <a:gdLst>
                <a:gd name="connsiteX0" fmla="*/ 78581 w 592931"/>
                <a:gd name="connsiteY0" fmla="*/ 130968 h 785812"/>
                <a:gd name="connsiteX1" fmla="*/ 30956 w 592931"/>
                <a:gd name="connsiteY1" fmla="*/ 190500 h 785812"/>
                <a:gd name="connsiteX2" fmla="*/ 21431 w 592931"/>
                <a:gd name="connsiteY2" fmla="*/ 219075 h 785812"/>
                <a:gd name="connsiteX3" fmla="*/ 9525 w 592931"/>
                <a:gd name="connsiteY3" fmla="*/ 261937 h 785812"/>
                <a:gd name="connsiteX4" fmla="*/ 16668 w 592931"/>
                <a:gd name="connsiteY4" fmla="*/ 292893 h 785812"/>
                <a:gd name="connsiteX5" fmla="*/ 0 w 592931"/>
                <a:gd name="connsiteY5" fmla="*/ 342900 h 785812"/>
                <a:gd name="connsiteX6" fmla="*/ 0 w 592931"/>
                <a:gd name="connsiteY6" fmla="*/ 359568 h 785812"/>
                <a:gd name="connsiteX7" fmla="*/ 16668 w 592931"/>
                <a:gd name="connsiteY7" fmla="*/ 390525 h 785812"/>
                <a:gd name="connsiteX8" fmla="*/ 7143 w 592931"/>
                <a:gd name="connsiteY8" fmla="*/ 431006 h 785812"/>
                <a:gd name="connsiteX9" fmla="*/ 33337 w 592931"/>
                <a:gd name="connsiteY9" fmla="*/ 459581 h 785812"/>
                <a:gd name="connsiteX10" fmla="*/ 52387 w 592931"/>
                <a:gd name="connsiteY10" fmla="*/ 488156 h 785812"/>
                <a:gd name="connsiteX11" fmla="*/ 66675 w 592931"/>
                <a:gd name="connsiteY11" fmla="*/ 521493 h 785812"/>
                <a:gd name="connsiteX12" fmla="*/ 71437 w 592931"/>
                <a:gd name="connsiteY12" fmla="*/ 561975 h 785812"/>
                <a:gd name="connsiteX13" fmla="*/ 78581 w 592931"/>
                <a:gd name="connsiteY13" fmla="*/ 628650 h 785812"/>
                <a:gd name="connsiteX14" fmla="*/ 38100 w 592931"/>
                <a:gd name="connsiteY14" fmla="*/ 785812 h 785812"/>
                <a:gd name="connsiteX15" fmla="*/ 61912 w 592931"/>
                <a:gd name="connsiteY15" fmla="*/ 785812 h 785812"/>
                <a:gd name="connsiteX16" fmla="*/ 304800 w 592931"/>
                <a:gd name="connsiteY16" fmla="*/ 731043 h 785812"/>
                <a:gd name="connsiteX17" fmla="*/ 311943 w 592931"/>
                <a:gd name="connsiteY17" fmla="*/ 752475 h 785812"/>
                <a:gd name="connsiteX18" fmla="*/ 504825 w 592931"/>
                <a:gd name="connsiteY18" fmla="*/ 697706 h 785812"/>
                <a:gd name="connsiteX19" fmla="*/ 523875 w 592931"/>
                <a:gd name="connsiteY19" fmla="*/ 673893 h 785812"/>
                <a:gd name="connsiteX20" fmla="*/ 535781 w 592931"/>
                <a:gd name="connsiteY20" fmla="*/ 635793 h 785812"/>
                <a:gd name="connsiteX21" fmla="*/ 519112 w 592931"/>
                <a:gd name="connsiteY21" fmla="*/ 611981 h 785812"/>
                <a:gd name="connsiteX22" fmla="*/ 535781 w 592931"/>
                <a:gd name="connsiteY22" fmla="*/ 583406 h 785812"/>
                <a:gd name="connsiteX23" fmla="*/ 578643 w 592931"/>
                <a:gd name="connsiteY23" fmla="*/ 540543 h 785812"/>
                <a:gd name="connsiteX24" fmla="*/ 592931 w 592931"/>
                <a:gd name="connsiteY24" fmla="*/ 495300 h 785812"/>
                <a:gd name="connsiteX25" fmla="*/ 585787 w 592931"/>
                <a:gd name="connsiteY25" fmla="*/ 423862 h 785812"/>
                <a:gd name="connsiteX26" fmla="*/ 554831 w 592931"/>
                <a:gd name="connsiteY26" fmla="*/ 357187 h 785812"/>
                <a:gd name="connsiteX27" fmla="*/ 531018 w 592931"/>
                <a:gd name="connsiteY27" fmla="*/ 292893 h 785812"/>
                <a:gd name="connsiteX28" fmla="*/ 500062 w 592931"/>
                <a:gd name="connsiteY28" fmla="*/ 271462 h 785812"/>
                <a:gd name="connsiteX29" fmla="*/ 452437 w 592931"/>
                <a:gd name="connsiteY29" fmla="*/ 271462 h 785812"/>
                <a:gd name="connsiteX30" fmla="*/ 416718 w 592931"/>
                <a:gd name="connsiteY30" fmla="*/ 330993 h 785812"/>
                <a:gd name="connsiteX31" fmla="*/ 404812 w 592931"/>
                <a:gd name="connsiteY31" fmla="*/ 350043 h 785812"/>
                <a:gd name="connsiteX32" fmla="*/ 404812 w 592931"/>
                <a:gd name="connsiteY32" fmla="*/ 350043 h 785812"/>
                <a:gd name="connsiteX33" fmla="*/ 364331 w 592931"/>
                <a:gd name="connsiteY33" fmla="*/ 342900 h 785812"/>
                <a:gd name="connsiteX34" fmla="*/ 366712 w 592931"/>
                <a:gd name="connsiteY34" fmla="*/ 311943 h 785812"/>
                <a:gd name="connsiteX35" fmla="*/ 376237 w 592931"/>
                <a:gd name="connsiteY35" fmla="*/ 290512 h 785812"/>
                <a:gd name="connsiteX36" fmla="*/ 388143 w 592931"/>
                <a:gd name="connsiteY36" fmla="*/ 269081 h 785812"/>
                <a:gd name="connsiteX37" fmla="*/ 395287 w 592931"/>
                <a:gd name="connsiteY37" fmla="*/ 252412 h 785812"/>
                <a:gd name="connsiteX38" fmla="*/ 411956 w 592931"/>
                <a:gd name="connsiteY38" fmla="*/ 202406 h 785812"/>
                <a:gd name="connsiteX39" fmla="*/ 400050 w 592931"/>
                <a:gd name="connsiteY39" fmla="*/ 123825 h 785812"/>
                <a:gd name="connsiteX40" fmla="*/ 371475 w 592931"/>
                <a:gd name="connsiteY40" fmla="*/ 100012 h 785812"/>
                <a:gd name="connsiteX41" fmla="*/ 373856 w 592931"/>
                <a:gd name="connsiteY41" fmla="*/ 88106 h 785812"/>
                <a:gd name="connsiteX42" fmla="*/ 381000 w 592931"/>
                <a:gd name="connsiteY42" fmla="*/ 71437 h 785812"/>
                <a:gd name="connsiteX43" fmla="*/ 376237 w 592931"/>
                <a:gd name="connsiteY43" fmla="*/ 59531 h 785812"/>
                <a:gd name="connsiteX44" fmla="*/ 340518 w 592931"/>
                <a:gd name="connsiteY44" fmla="*/ 52387 h 785812"/>
                <a:gd name="connsiteX45" fmla="*/ 321468 w 592931"/>
                <a:gd name="connsiteY45" fmla="*/ 42862 h 785812"/>
                <a:gd name="connsiteX46" fmla="*/ 311943 w 592931"/>
                <a:gd name="connsiteY46" fmla="*/ 30956 h 785812"/>
                <a:gd name="connsiteX47" fmla="*/ 283368 w 592931"/>
                <a:gd name="connsiteY47" fmla="*/ 35718 h 785812"/>
                <a:gd name="connsiteX48" fmla="*/ 261937 w 592931"/>
                <a:gd name="connsiteY48" fmla="*/ 28575 h 785812"/>
                <a:gd name="connsiteX49" fmla="*/ 238125 w 592931"/>
                <a:gd name="connsiteY49" fmla="*/ 14287 h 785812"/>
                <a:gd name="connsiteX50" fmla="*/ 211931 w 592931"/>
                <a:gd name="connsiteY50" fmla="*/ 21431 h 785812"/>
                <a:gd name="connsiteX51" fmla="*/ 197643 w 592931"/>
                <a:gd name="connsiteY51" fmla="*/ 19050 h 785812"/>
                <a:gd name="connsiteX52" fmla="*/ 169068 w 592931"/>
                <a:gd name="connsiteY52" fmla="*/ 0 h 785812"/>
                <a:gd name="connsiteX53" fmla="*/ 142875 w 592931"/>
                <a:gd name="connsiteY53" fmla="*/ 30956 h 785812"/>
                <a:gd name="connsiteX54" fmla="*/ 135731 w 592931"/>
                <a:gd name="connsiteY54" fmla="*/ 66675 h 785812"/>
                <a:gd name="connsiteX55" fmla="*/ 135731 w 592931"/>
                <a:gd name="connsiteY55" fmla="*/ 71437 h 785812"/>
                <a:gd name="connsiteX56" fmla="*/ 154781 w 592931"/>
                <a:gd name="connsiteY56" fmla="*/ 76200 h 785812"/>
                <a:gd name="connsiteX57" fmla="*/ 133350 w 592931"/>
                <a:gd name="connsiteY57" fmla="*/ 90487 h 785812"/>
                <a:gd name="connsiteX58" fmla="*/ 78581 w 592931"/>
                <a:gd name="connsiteY58" fmla="*/ 130968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92931" h="785812">
                  <a:moveTo>
                    <a:pt x="78581" y="130968"/>
                  </a:moveTo>
                  <a:lnTo>
                    <a:pt x="30956" y="190500"/>
                  </a:lnTo>
                  <a:lnTo>
                    <a:pt x="21431" y="219075"/>
                  </a:lnTo>
                  <a:lnTo>
                    <a:pt x="9525" y="261937"/>
                  </a:lnTo>
                  <a:lnTo>
                    <a:pt x="16668" y="292893"/>
                  </a:lnTo>
                  <a:lnTo>
                    <a:pt x="0" y="342900"/>
                  </a:lnTo>
                  <a:lnTo>
                    <a:pt x="0" y="359568"/>
                  </a:lnTo>
                  <a:lnTo>
                    <a:pt x="16668" y="390525"/>
                  </a:lnTo>
                  <a:lnTo>
                    <a:pt x="7143" y="431006"/>
                  </a:lnTo>
                  <a:lnTo>
                    <a:pt x="33337" y="459581"/>
                  </a:lnTo>
                  <a:lnTo>
                    <a:pt x="52387" y="488156"/>
                  </a:lnTo>
                  <a:lnTo>
                    <a:pt x="66675" y="521493"/>
                  </a:lnTo>
                  <a:lnTo>
                    <a:pt x="71437" y="561975"/>
                  </a:lnTo>
                  <a:lnTo>
                    <a:pt x="78581" y="628650"/>
                  </a:lnTo>
                  <a:lnTo>
                    <a:pt x="38100" y="785812"/>
                  </a:lnTo>
                  <a:lnTo>
                    <a:pt x="61912" y="785812"/>
                  </a:lnTo>
                  <a:lnTo>
                    <a:pt x="304800" y="731043"/>
                  </a:lnTo>
                  <a:lnTo>
                    <a:pt x="311943" y="752475"/>
                  </a:lnTo>
                  <a:lnTo>
                    <a:pt x="504825" y="697706"/>
                  </a:lnTo>
                  <a:lnTo>
                    <a:pt x="523875" y="673893"/>
                  </a:lnTo>
                  <a:lnTo>
                    <a:pt x="535781" y="635793"/>
                  </a:lnTo>
                  <a:lnTo>
                    <a:pt x="519112" y="611981"/>
                  </a:lnTo>
                  <a:lnTo>
                    <a:pt x="535781" y="583406"/>
                  </a:lnTo>
                  <a:lnTo>
                    <a:pt x="578643" y="540543"/>
                  </a:lnTo>
                  <a:lnTo>
                    <a:pt x="592931" y="495300"/>
                  </a:lnTo>
                  <a:lnTo>
                    <a:pt x="585787" y="423862"/>
                  </a:lnTo>
                  <a:lnTo>
                    <a:pt x="554831" y="357187"/>
                  </a:lnTo>
                  <a:lnTo>
                    <a:pt x="531018" y="292893"/>
                  </a:lnTo>
                  <a:lnTo>
                    <a:pt x="500062" y="271462"/>
                  </a:lnTo>
                  <a:lnTo>
                    <a:pt x="452437" y="271462"/>
                  </a:lnTo>
                  <a:lnTo>
                    <a:pt x="416718" y="330993"/>
                  </a:lnTo>
                  <a:lnTo>
                    <a:pt x="404812" y="350043"/>
                  </a:lnTo>
                  <a:lnTo>
                    <a:pt x="404812" y="350043"/>
                  </a:lnTo>
                  <a:lnTo>
                    <a:pt x="364331" y="342900"/>
                  </a:lnTo>
                  <a:lnTo>
                    <a:pt x="366712" y="311943"/>
                  </a:lnTo>
                  <a:lnTo>
                    <a:pt x="376237" y="290512"/>
                  </a:lnTo>
                  <a:lnTo>
                    <a:pt x="388143" y="269081"/>
                  </a:lnTo>
                  <a:lnTo>
                    <a:pt x="395287" y="252412"/>
                  </a:lnTo>
                  <a:lnTo>
                    <a:pt x="411956" y="202406"/>
                  </a:lnTo>
                  <a:lnTo>
                    <a:pt x="400050" y="123825"/>
                  </a:lnTo>
                  <a:lnTo>
                    <a:pt x="371475" y="100012"/>
                  </a:lnTo>
                  <a:lnTo>
                    <a:pt x="373856" y="88106"/>
                  </a:lnTo>
                  <a:lnTo>
                    <a:pt x="381000" y="71437"/>
                  </a:lnTo>
                  <a:lnTo>
                    <a:pt x="376237" y="59531"/>
                  </a:lnTo>
                  <a:lnTo>
                    <a:pt x="340518" y="52387"/>
                  </a:lnTo>
                  <a:lnTo>
                    <a:pt x="321468" y="42862"/>
                  </a:lnTo>
                  <a:lnTo>
                    <a:pt x="311943" y="30956"/>
                  </a:lnTo>
                  <a:lnTo>
                    <a:pt x="283368" y="35718"/>
                  </a:lnTo>
                  <a:lnTo>
                    <a:pt x="261937" y="28575"/>
                  </a:lnTo>
                  <a:lnTo>
                    <a:pt x="238125" y="14287"/>
                  </a:lnTo>
                  <a:lnTo>
                    <a:pt x="211931" y="21431"/>
                  </a:lnTo>
                  <a:lnTo>
                    <a:pt x="197643" y="19050"/>
                  </a:lnTo>
                  <a:lnTo>
                    <a:pt x="169068" y="0"/>
                  </a:lnTo>
                  <a:lnTo>
                    <a:pt x="142875" y="30956"/>
                  </a:lnTo>
                  <a:lnTo>
                    <a:pt x="135731" y="66675"/>
                  </a:lnTo>
                  <a:lnTo>
                    <a:pt x="135731" y="71437"/>
                  </a:lnTo>
                  <a:lnTo>
                    <a:pt x="154781" y="76200"/>
                  </a:lnTo>
                  <a:lnTo>
                    <a:pt x="133350" y="90487"/>
                  </a:lnTo>
                  <a:lnTo>
                    <a:pt x="78581" y="130968"/>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grpSp>
        <p:nvGrpSpPr>
          <p:cNvPr id="98" name="Group 97"/>
          <p:cNvGrpSpPr/>
          <p:nvPr/>
        </p:nvGrpSpPr>
        <p:grpSpPr>
          <a:xfrm>
            <a:off x="7011566" y="1694879"/>
            <a:ext cx="1193006" cy="831057"/>
            <a:chOff x="7011566" y="1694879"/>
            <a:chExt cx="1193006" cy="831057"/>
          </a:xfrm>
        </p:grpSpPr>
        <p:sp>
          <p:nvSpPr>
            <p:cNvPr id="56" name="Freeform 55"/>
            <p:cNvSpPr/>
            <p:nvPr/>
          </p:nvSpPr>
          <p:spPr>
            <a:xfrm>
              <a:off x="7011566" y="1694879"/>
              <a:ext cx="978694" cy="831057"/>
            </a:xfrm>
            <a:custGeom>
              <a:avLst/>
              <a:gdLst>
                <a:gd name="connsiteX0" fmla="*/ 0 w 978694"/>
                <a:gd name="connsiteY0" fmla="*/ 831057 h 831057"/>
                <a:gd name="connsiteX1" fmla="*/ 657225 w 978694"/>
                <a:gd name="connsiteY1" fmla="*/ 647700 h 831057"/>
                <a:gd name="connsiteX2" fmla="*/ 709612 w 978694"/>
                <a:gd name="connsiteY2" fmla="*/ 673894 h 831057"/>
                <a:gd name="connsiteX3" fmla="*/ 769144 w 978694"/>
                <a:gd name="connsiteY3" fmla="*/ 733425 h 831057"/>
                <a:gd name="connsiteX4" fmla="*/ 821531 w 978694"/>
                <a:gd name="connsiteY4" fmla="*/ 733425 h 831057"/>
                <a:gd name="connsiteX5" fmla="*/ 866775 w 978694"/>
                <a:gd name="connsiteY5" fmla="*/ 747713 h 831057"/>
                <a:gd name="connsiteX6" fmla="*/ 909637 w 978694"/>
                <a:gd name="connsiteY6" fmla="*/ 745332 h 831057"/>
                <a:gd name="connsiteX7" fmla="*/ 942975 w 978694"/>
                <a:gd name="connsiteY7" fmla="*/ 757238 h 831057"/>
                <a:gd name="connsiteX8" fmla="*/ 962025 w 978694"/>
                <a:gd name="connsiteY8" fmla="*/ 747713 h 831057"/>
                <a:gd name="connsiteX9" fmla="*/ 978694 w 978694"/>
                <a:gd name="connsiteY9" fmla="*/ 690563 h 831057"/>
                <a:gd name="connsiteX10" fmla="*/ 919162 w 978694"/>
                <a:gd name="connsiteY10" fmla="*/ 581025 h 831057"/>
                <a:gd name="connsiteX11" fmla="*/ 912019 w 978694"/>
                <a:gd name="connsiteY11" fmla="*/ 507207 h 831057"/>
                <a:gd name="connsiteX12" fmla="*/ 895350 w 978694"/>
                <a:gd name="connsiteY12" fmla="*/ 471488 h 831057"/>
                <a:gd name="connsiteX13" fmla="*/ 890587 w 978694"/>
                <a:gd name="connsiteY13" fmla="*/ 383382 h 831057"/>
                <a:gd name="connsiteX14" fmla="*/ 833437 w 978694"/>
                <a:gd name="connsiteY14" fmla="*/ 204788 h 831057"/>
                <a:gd name="connsiteX15" fmla="*/ 800100 w 978694"/>
                <a:gd name="connsiteY15" fmla="*/ 176213 h 831057"/>
                <a:gd name="connsiteX16" fmla="*/ 769144 w 978694"/>
                <a:gd name="connsiteY16" fmla="*/ 85725 h 831057"/>
                <a:gd name="connsiteX17" fmla="*/ 757237 w 978694"/>
                <a:gd name="connsiteY17" fmla="*/ 50007 h 831057"/>
                <a:gd name="connsiteX18" fmla="*/ 740569 w 978694"/>
                <a:gd name="connsiteY18" fmla="*/ 0 h 831057"/>
                <a:gd name="connsiteX19" fmla="*/ 528637 w 978694"/>
                <a:gd name="connsiteY19" fmla="*/ 83344 h 831057"/>
                <a:gd name="connsiteX20" fmla="*/ 485775 w 978694"/>
                <a:gd name="connsiteY20" fmla="*/ 123825 h 831057"/>
                <a:gd name="connsiteX21" fmla="*/ 471487 w 978694"/>
                <a:gd name="connsiteY21" fmla="*/ 178594 h 831057"/>
                <a:gd name="connsiteX22" fmla="*/ 471487 w 978694"/>
                <a:gd name="connsiteY22" fmla="*/ 221457 h 831057"/>
                <a:gd name="connsiteX23" fmla="*/ 461962 w 978694"/>
                <a:gd name="connsiteY23" fmla="*/ 242888 h 831057"/>
                <a:gd name="connsiteX24" fmla="*/ 421481 w 978694"/>
                <a:gd name="connsiteY24" fmla="*/ 278607 h 831057"/>
                <a:gd name="connsiteX25" fmla="*/ 411956 w 978694"/>
                <a:gd name="connsiteY25" fmla="*/ 302419 h 831057"/>
                <a:gd name="connsiteX26" fmla="*/ 411956 w 978694"/>
                <a:gd name="connsiteY26" fmla="*/ 302419 h 831057"/>
                <a:gd name="connsiteX27" fmla="*/ 435769 w 978694"/>
                <a:gd name="connsiteY27" fmla="*/ 307182 h 831057"/>
                <a:gd name="connsiteX28" fmla="*/ 457200 w 978694"/>
                <a:gd name="connsiteY28" fmla="*/ 326232 h 831057"/>
                <a:gd name="connsiteX29" fmla="*/ 435769 w 978694"/>
                <a:gd name="connsiteY29" fmla="*/ 369094 h 831057"/>
                <a:gd name="connsiteX30" fmla="*/ 466725 w 978694"/>
                <a:gd name="connsiteY30" fmla="*/ 400050 h 831057"/>
                <a:gd name="connsiteX31" fmla="*/ 461962 w 978694"/>
                <a:gd name="connsiteY31" fmla="*/ 431007 h 831057"/>
                <a:gd name="connsiteX32" fmla="*/ 426244 w 978694"/>
                <a:gd name="connsiteY32" fmla="*/ 433388 h 831057"/>
                <a:gd name="connsiteX33" fmla="*/ 373856 w 978694"/>
                <a:gd name="connsiteY33" fmla="*/ 483394 h 831057"/>
                <a:gd name="connsiteX34" fmla="*/ 330994 w 978694"/>
                <a:gd name="connsiteY34" fmla="*/ 507207 h 831057"/>
                <a:gd name="connsiteX35" fmla="*/ 309562 w 978694"/>
                <a:gd name="connsiteY35" fmla="*/ 526257 h 831057"/>
                <a:gd name="connsiteX36" fmla="*/ 283369 w 978694"/>
                <a:gd name="connsiteY36" fmla="*/ 526257 h 831057"/>
                <a:gd name="connsiteX37" fmla="*/ 235744 w 978694"/>
                <a:gd name="connsiteY37" fmla="*/ 523875 h 831057"/>
                <a:gd name="connsiteX38" fmla="*/ 178594 w 978694"/>
                <a:gd name="connsiteY38" fmla="*/ 547688 h 831057"/>
                <a:gd name="connsiteX39" fmla="*/ 123825 w 978694"/>
                <a:gd name="connsiteY39" fmla="*/ 569119 h 831057"/>
                <a:gd name="connsiteX40" fmla="*/ 123825 w 978694"/>
                <a:gd name="connsiteY40" fmla="*/ 569119 h 831057"/>
                <a:gd name="connsiteX41" fmla="*/ 109537 w 978694"/>
                <a:gd name="connsiteY41" fmla="*/ 633413 h 831057"/>
                <a:gd name="connsiteX42" fmla="*/ 109537 w 978694"/>
                <a:gd name="connsiteY42" fmla="*/ 633413 h 831057"/>
                <a:gd name="connsiteX43" fmla="*/ 140494 w 978694"/>
                <a:gd name="connsiteY43" fmla="*/ 640557 h 831057"/>
                <a:gd name="connsiteX44" fmla="*/ 147637 w 978694"/>
                <a:gd name="connsiteY44" fmla="*/ 671513 h 831057"/>
                <a:gd name="connsiteX45" fmla="*/ 138112 w 978694"/>
                <a:gd name="connsiteY45" fmla="*/ 702469 h 831057"/>
                <a:gd name="connsiteX46" fmla="*/ 0 w 978694"/>
                <a:gd name="connsiteY46" fmla="*/ 831057 h 83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78694" h="831057">
                  <a:moveTo>
                    <a:pt x="0" y="831057"/>
                  </a:moveTo>
                  <a:lnTo>
                    <a:pt x="657225" y="647700"/>
                  </a:lnTo>
                  <a:lnTo>
                    <a:pt x="709612" y="673894"/>
                  </a:lnTo>
                  <a:lnTo>
                    <a:pt x="769144" y="733425"/>
                  </a:lnTo>
                  <a:lnTo>
                    <a:pt x="821531" y="733425"/>
                  </a:lnTo>
                  <a:lnTo>
                    <a:pt x="866775" y="747713"/>
                  </a:lnTo>
                  <a:lnTo>
                    <a:pt x="909637" y="745332"/>
                  </a:lnTo>
                  <a:lnTo>
                    <a:pt x="942975" y="757238"/>
                  </a:lnTo>
                  <a:lnTo>
                    <a:pt x="962025" y="747713"/>
                  </a:lnTo>
                  <a:lnTo>
                    <a:pt x="978694" y="690563"/>
                  </a:lnTo>
                  <a:lnTo>
                    <a:pt x="919162" y="581025"/>
                  </a:lnTo>
                  <a:lnTo>
                    <a:pt x="912019" y="507207"/>
                  </a:lnTo>
                  <a:lnTo>
                    <a:pt x="895350" y="471488"/>
                  </a:lnTo>
                  <a:lnTo>
                    <a:pt x="890587" y="383382"/>
                  </a:lnTo>
                  <a:lnTo>
                    <a:pt x="833437" y="204788"/>
                  </a:lnTo>
                  <a:lnTo>
                    <a:pt x="800100" y="176213"/>
                  </a:lnTo>
                  <a:lnTo>
                    <a:pt x="769144" y="85725"/>
                  </a:lnTo>
                  <a:lnTo>
                    <a:pt x="757237" y="50007"/>
                  </a:lnTo>
                  <a:lnTo>
                    <a:pt x="740569" y="0"/>
                  </a:lnTo>
                  <a:lnTo>
                    <a:pt x="528637" y="83344"/>
                  </a:lnTo>
                  <a:lnTo>
                    <a:pt x="485775" y="123825"/>
                  </a:lnTo>
                  <a:lnTo>
                    <a:pt x="471487" y="178594"/>
                  </a:lnTo>
                  <a:lnTo>
                    <a:pt x="471487" y="221457"/>
                  </a:lnTo>
                  <a:lnTo>
                    <a:pt x="461962" y="242888"/>
                  </a:lnTo>
                  <a:lnTo>
                    <a:pt x="421481" y="278607"/>
                  </a:lnTo>
                  <a:lnTo>
                    <a:pt x="411956" y="302419"/>
                  </a:lnTo>
                  <a:lnTo>
                    <a:pt x="411956" y="302419"/>
                  </a:lnTo>
                  <a:lnTo>
                    <a:pt x="435769" y="307182"/>
                  </a:lnTo>
                  <a:lnTo>
                    <a:pt x="457200" y="326232"/>
                  </a:lnTo>
                  <a:lnTo>
                    <a:pt x="435769" y="369094"/>
                  </a:lnTo>
                  <a:lnTo>
                    <a:pt x="466725" y="400050"/>
                  </a:lnTo>
                  <a:lnTo>
                    <a:pt x="461962" y="431007"/>
                  </a:lnTo>
                  <a:lnTo>
                    <a:pt x="426244" y="433388"/>
                  </a:lnTo>
                  <a:lnTo>
                    <a:pt x="373856" y="483394"/>
                  </a:lnTo>
                  <a:lnTo>
                    <a:pt x="330994" y="507207"/>
                  </a:lnTo>
                  <a:lnTo>
                    <a:pt x="309562" y="526257"/>
                  </a:lnTo>
                  <a:lnTo>
                    <a:pt x="283369" y="526257"/>
                  </a:lnTo>
                  <a:lnTo>
                    <a:pt x="235744" y="523875"/>
                  </a:lnTo>
                  <a:lnTo>
                    <a:pt x="178594" y="547688"/>
                  </a:lnTo>
                  <a:lnTo>
                    <a:pt x="123825" y="569119"/>
                  </a:lnTo>
                  <a:lnTo>
                    <a:pt x="123825" y="569119"/>
                  </a:lnTo>
                  <a:lnTo>
                    <a:pt x="109537" y="633413"/>
                  </a:lnTo>
                  <a:lnTo>
                    <a:pt x="109537" y="633413"/>
                  </a:lnTo>
                  <a:lnTo>
                    <a:pt x="140494" y="640557"/>
                  </a:lnTo>
                  <a:lnTo>
                    <a:pt x="147637" y="671513"/>
                  </a:lnTo>
                  <a:lnTo>
                    <a:pt x="138112" y="702469"/>
                  </a:lnTo>
                  <a:lnTo>
                    <a:pt x="0" y="831057"/>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57" name="Freeform 56"/>
            <p:cNvSpPr/>
            <p:nvPr/>
          </p:nvSpPr>
          <p:spPr>
            <a:xfrm>
              <a:off x="7949779" y="2328292"/>
              <a:ext cx="254793" cy="192881"/>
            </a:xfrm>
            <a:custGeom>
              <a:avLst/>
              <a:gdLst>
                <a:gd name="connsiteX0" fmla="*/ 0 w 245269"/>
                <a:gd name="connsiteY0" fmla="*/ 192881 h 192881"/>
                <a:gd name="connsiteX1" fmla="*/ 97632 w 245269"/>
                <a:gd name="connsiteY1" fmla="*/ 130969 h 192881"/>
                <a:gd name="connsiteX2" fmla="*/ 142875 w 245269"/>
                <a:gd name="connsiteY2" fmla="*/ 92869 h 192881"/>
                <a:gd name="connsiteX3" fmla="*/ 245269 w 245269"/>
                <a:gd name="connsiteY3" fmla="*/ 0 h 192881"/>
                <a:gd name="connsiteX4" fmla="*/ 226219 w 245269"/>
                <a:gd name="connsiteY4" fmla="*/ 2381 h 192881"/>
                <a:gd name="connsiteX5" fmla="*/ 197644 w 245269"/>
                <a:gd name="connsiteY5" fmla="*/ 28575 h 192881"/>
                <a:gd name="connsiteX6" fmla="*/ 166688 w 245269"/>
                <a:gd name="connsiteY6" fmla="*/ 28575 h 192881"/>
                <a:gd name="connsiteX7" fmla="*/ 150019 w 245269"/>
                <a:gd name="connsiteY7" fmla="*/ 47625 h 192881"/>
                <a:gd name="connsiteX8" fmla="*/ 126207 w 245269"/>
                <a:gd name="connsiteY8" fmla="*/ 50006 h 192881"/>
                <a:gd name="connsiteX9" fmla="*/ 83344 w 245269"/>
                <a:gd name="connsiteY9" fmla="*/ 78581 h 192881"/>
                <a:gd name="connsiteX10" fmla="*/ 54769 w 245269"/>
                <a:gd name="connsiteY10" fmla="*/ 92869 h 192881"/>
                <a:gd name="connsiteX11" fmla="*/ 30957 w 245269"/>
                <a:gd name="connsiteY11" fmla="*/ 119062 h 192881"/>
                <a:gd name="connsiteX12" fmla="*/ 0 w 245269"/>
                <a:gd name="connsiteY12" fmla="*/ 192881 h 192881"/>
                <a:gd name="connsiteX0" fmla="*/ 0 w 245269"/>
                <a:gd name="connsiteY0" fmla="*/ 192881 h 192881"/>
                <a:gd name="connsiteX1" fmla="*/ 97632 w 245269"/>
                <a:gd name="connsiteY1" fmla="*/ 130969 h 192881"/>
                <a:gd name="connsiteX2" fmla="*/ 142875 w 245269"/>
                <a:gd name="connsiteY2" fmla="*/ 92869 h 192881"/>
                <a:gd name="connsiteX3" fmla="*/ 245269 w 245269"/>
                <a:gd name="connsiteY3" fmla="*/ 0 h 192881"/>
                <a:gd name="connsiteX4" fmla="*/ 226219 w 245269"/>
                <a:gd name="connsiteY4" fmla="*/ 2381 h 192881"/>
                <a:gd name="connsiteX5" fmla="*/ 197644 w 245269"/>
                <a:gd name="connsiteY5" fmla="*/ 28575 h 192881"/>
                <a:gd name="connsiteX6" fmla="*/ 166688 w 245269"/>
                <a:gd name="connsiteY6" fmla="*/ 28575 h 192881"/>
                <a:gd name="connsiteX7" fmla="*/ 150019 w 245269"/>
                <a:gd name="connsiteY7" fmla="*/ 47625 h 192881"/>
                <a:gd name="connsiteX8" fmla="*/ 126207 w 245269"/>
                <a:gd name="connsiteY8" fmla="*/ 50006 h 192881"/>
                <a:gd name="connsiteX9" fmla="*/ 83344 w 245269"/>
                <a:gd name="connsiteY9" fmla="*/ 78581 h 192881"/>
                <a:gd name="connsiteX10" fmla="*/ 54769 w 245269"/>
                <a:gd name="connsiteY10" fmla="*/ 92869 h 192881"/>
                <a:gd name="connsiteX11" fmla="*/ 30957 w 245269"/>
                <a:gd name="connsiteY11" fmla="*/ 119062 h 192881"/>
                <a:gd name="connsiteX12" fmla="*/ 14288 w 245269"/>
                <a:gd name="connsiteY12" fmla="*/ 152400 h 192881"/>
                <a:gd name="connsiteX13" fmla="*/ 0 w 245269"/>
                <a:gd name="connsiteY13" fmla="*/ 192881 h 192881"/>
                <a:gd name="connsiteX0" fmla="*/ 9524 w 254793"/>
                <a:gd name="connsiteY0" fmla="*/ 192881 h 192881"/>
                <a:gd name="connsiteX1" fmla="*/ 107156 w 254793"/>
                <a:gd name="connsiteY1" fmla="*/ 130969 h 192881"/>
                <a:gd name="connsiteX2" fmla="*/ 152399 w 254793"/>
                <a:gd name="connsiteY2" fmla="*/ 92869 h 192881"/>
                <a:gd name="connsiteX3" fmla="*/ 254793 w 254793"/>
                <a:gd name="connsiteY3" fmla="*/ 0 h 192881"/>
                <a:gd name="connsiteX4" fmla="*/ 235743 w 254793"/>
                <a:gd name="connsiteY4" fmla="*/ 2381 h 192881"/>
                <a:gd name="connsiteX5" fmla="*/ 207168 w 254793"/>
                <a:gd name="connsiteY5" fmla="*/ 28575 h 192881"/>
                <a:gd name="connsiteX6" fmla="*/ 176212 w 254793"/>
                <a:gd name="connsiteY6" fmla="*/ 28575 h 192881"/>
                <a:gd name="connsiteX7" fmla="*/ 159543 w 254793"/>
                <a:gd name="connsiteY7" fmla="*/ 47625 h 192881"/>
                <a:gd name="connsiteX8" fmla="*/ 135731 w 254793"/>
                <a:gd name="connsiteY8" fmla="*/ 50006 h 192881"/>
                <a:gd name="connsiteX9" fmla="*/ 92868 w 254793"/>
                <a:gd name="connsiteY9" fmla="*/ 78581 h 192881"/>
                <a:gd name="connsiteX10" fmla="*/ 64293 w 254793"/>
                <a:gd name="connsiteY10" fmla="*/ 92869 h 192881"/>
                <a:gd name="connsiteX11" fmla="*/ 40481 w 254793"/>
                <a:gd name="connsiteY11" fmla="*/ 119062 h 192881"/>
                <a:gd name="connsiteX12" fmla="*/ 0 w 254793"/>
                <a:gd name="connsiteY12" fmla="*/ 159544 h 192881"/>
                <a:gd name="connsiteX13" fmla="*/ 9524 w 254793"/>
                <a:gd name="connsiteY13" fmla="*/ 192881 h 19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793" h="192881">
                  <a:moveTo>
                    <a:pt x="9524" y="192881"/>
                  </a:moveTo>
                  <a:lnTo>
                    <a:pt x="107156" y="130969"/>
                  </a:lnTo>
                  <a:lnTo>
                    <a:pt x="152399" y="92869"/>
                  </a:lnTo>
                  <a:lnTo>
                    <a:pt x="254793" y="0"/>
                  </a:lnTo>
                  <a:lnTo>
                    <a:pt x="235743" y="2381"/>
                  </a:lnTo>
                  <a:lnTo>
                    <a:pt x="207168" y="28575"/>
                  </a:lnTo>
                  <a:lnTo>
                    <a:pt x="176212" y="28575"/>
                  </a:lnTo>
                  <a:lnTo>
                    <a:pt x="159543" y="47625"/>
                  </a:lnTo>
                  <a:lnTo>
                    <a:pt x="135731" y="50006"/>
                  </a:lnTo>
                  <a:lnTo>
                    <a:pt x="92868" y="78581"/>
                  </a:lnTo>
                  <a:lnTo>
                    <a:pt x="64293" y="92869"/>
                  </a:lnTo>
                  <a:lnTo>
                    <a:pt x="40481" y="119062"/>
                  </a:lnTo>
                  <a:lnTo>
                    <a:pt x="0" y="159544"/>
                  </a:lnTo>
                  <a:lnTo>
                    <a:pt x="9524" y="192881"/>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grpSp>
        <p:nvGrpSpPr>
          <p:cNvPr id="99" name="Group 98"/>
          <p:cNvGrpSpPr/>
          <p:nvPr/>
        </p:nvGrpSpPr>
        <p:grpSpPr>
          <a:xfrm>
            <a:off x="6752010" y="2925986"/>
            <a:ext cx="1140619" cy="764381"/>
            <a:chOff x="6752010" y="2925986"/>
            <a:chExt cx="1140619" cy="764381"/>
          </a:xfrm>
        </p:grpSpPr>
        <p:sp>
          <p:nvSpPr>
            <p:cNvPr id="59" name="Freeform 58"/>
            <p:cNvSpPr/>
            <p:nvPr/>
          </p:nvSpPr>
          <p:spPr>
            <a:xfrm>
              <a:off x="6752010" y="2925986"/>
              <a:ext cx="1131093" cy="764381"/>
            </a:xfrm>
            <a:custGeom>
              <a:avLst/>
              <a:gdLst>
                <a:gd name="connsiteX0" fmla="*/ 0 w 1131093"/>
                <a:gd name="connsiteY0" fmla="*/ 764381 h 764381"/>
                <a:gd name="connsiteX1" fmla="*/ 57150 w 1131093"/>
                <a:gd name="connsiteY1" fmla="*/ 754856 h 764381"/>
                <a:gd name="connsiteX2" fmla="*/ 1131093 w 1131093"/>
                <a:gd name="connsiteY2" fmla="*/ 404812 h 764381"/>
                <a:gd name="connsiteX3" fmla="*/ 1100137 w 1131093"/>
                <a:gd name="connsiteY3" fmla="*/ 373856 h 764381"/>
                <a:gd name="connsiteX4" fmla="*/ 1078706 w 1131093"/>
                <a:gd name="connsiteY4" fmla="*/ 388143 h 764381"/>
                <a:gd name="connsiteX5" fmla="*/ 1050131 w 1131093"/>
                <a:gd name="connsiteY5" fmla="*/ 388143 h 764381"/>
                <a:gd name="connsiteX6" fmla="*/ 1023937 w 1131093"/>
                <a:gd name="connsiteY6" fmla="*/ 369093 h 764381"/>
                <a:gd name="connsiteX7" fmla="*/ 985837 w 1131093"/>
                <a:gd name="connsiteY7" fmla="*/ 371475 h 764381"/>
                <a:gd name="connsiteX8" fmla="*/ 985837 w 1131093"/>
                <a:gd name="connsiteY8" fmla="*/ 371475 h 764381"/>
                <a:gd name="connsiteX9" fmla="*/ 1012031 w 1131093"/>
                <a:gd name="connsiteY9" fmla="*/ 345281 h 764381"/>
                <a:gd name="connsiteX10" fmla="*/ 1038225 w 1131093"/>
                <a:gd name="connsiteY10" fmla="*/ 354806 h 764381"/>
                <a:gd name="connsiteX11" fmla="*/ 1062037 w 1131093"/>
                <a:gd name="connsiteY11" fmla="*/ 366712 h 764381"/>
                <a:gd name="connsiteX12" fmla="*/ 1057275 w 1131093"/>
                <a:gd name="connsiteY12" fmla="*/ 345281 h 764381"/>
                <a:gd name="connsiteX13" fmla="*/ 1040606 w 1131093"/>
                <a:gd name="connsiteY13" fmla="*/ 330993 h 764381"/>
                <a:gd name="connsiteX14" fmla="*/ 1016793 w 1131093"/>
                <a:gd name="connsiteY14" fmla="*/ 330993 h 764381"/>
                <a:gd name="connsiteX15" fmla="*/ 997743 w 1131093"/>
                <a:gd name="connsiteY15" fmla="*/ 300037 h 764381"/>
                <a:gd name="connsiteX16" fmla="*/ 1026318 w 1131093"/>
                <a:gd name="connsiteY16" fmla="*/ 300037 h 764381"/>
                <a:gd name="connsiteX17" fmla="*/ 1028700 w 1131093"/>
                <a:gd name="connsiteY17" fmla="*/ 280987 h 764381"/>
                <a:gd name="connsiteX18" fmla="*/ 957262 w 1131093"/>
                <a:gd name="connsiteY18" fmla="*/ 233362 h 764381"/>
                <a:gd name="connsiteX19" fmla="*/ 976312 w 1131093"/>
                <a:gd name="connsiteY19" fmla="*/ 216693 h 764381"/>
                <a:gd name="connsiteX20" fmla="*/ 1016793 w 1131093"/>
                <a:gd name="connsiteY20" fmla="*/ 238125 h 764381"/>
                <a:gd name="connsiteX21" fmla="*/ 1019175 w 1131093"/>
                <a:gd name="connsiteY21" fmla="*/ 207168 h 764381"/>
                <a:gd name="connsiteX22" fmla="*/ 983456 w 1131093"/>
                <a:gd name="connsiteY22" fmla="*/ 169068 h 764381"/>
                <a:gd name="connsiteX23" fmla="*/ 926306 w 1131093"/>
                <a:gd name="connsiteY23" fmla="*/ 171450 h 764381"/>
                <a:gd name="connsiteX24" fmla="*/ 897731 w 1131093"/>
                <a:gd name="connsiteY24" fmla="*/ 147637 h 764381"/>
                <a:gd name="connsiteX25" fmla="*/ 873918 w 1131093"/>
                <a:gd name="connsiteY25" fmla="*/ 150018 h 764381"/>
                <a:gd name="connsiteX26" fmla="*/ 850106 w 1131093"/>
                <a:gd name="connsiteY26" fmla="*/ 138112 h 764381"/>
                <a:gd name="connsiteX27" fmla="*/ 859631 w 1131093"/>
                <a:gd name="connsiteY27" fmla="*/ 73818 h 764381"/>
                <a:gd name="connsiteX28" fmla="*/ 826293 w 1131093"/>
                <a:gd name="connsiteY28" fmla="*/ 42862 h 764381"/>
                <a:gd name="connsiteX29" fmla="*/ 754856 w 1131093"/>
                <a:gd name="connsiteY29" fmla="*/ 0 h 764381"/>
                <a:gd name="connsiteX30" fmla="*/ 728662 w 1131093"/>
                <a:gd name="connsiteY30" fmla="*/ 14287 h 764381"/>
                <a:gd name="connsiteX31" fmla="*/ 721518 w 1131093"/>
                <a:gd name="connsiteY31" fmla="*/ 42862 h 764381"/>
                <a:gd name="connsiteX32" fmla="*/ 714375 w 1131093"/>
                <a:gd name="connsiteY32" fmla="*/ 50006 h 764381"/>
                <a:gd name="connsiteX33" fmla="*/ 666750 w 1131093"/>
                <a:gd name="connsiteY33" fmla="*/ 35718 h 764381"/>
                <a:gd name="connsiteX34" fmla="*/ 645318 w 1131093"/>
                <a:gd name="connsiteY34" fmla="*/ 42862 h 764381"/>
                <a:gd name="connsiteX35" fmla="*/ 647700 w 1131093"/>
                <a:gd name="connsiteY35" fmla="*/ 73818 h 764381"/>
                <a:gd name="connsiteX36" fmla="*/ 566737 w 1131093"/>
                <a:gd name="connsiteY36" fmla="*/ 180975 h 764381"/>
                <a:gd name="connsiteX37" fmla="*/ 559593 w 1131093"/>
                <a:gd name="connsiteY37" fmla="*/ 226218 h 764381"/>
                <a:gd name="connsiteX38" fmla="*/ 500062 w 1131093"/>
                <a:gd name="connsiteY38" fmla="*/ 261937 h 764381"/>
                <a:gd name="connsiteX39" fmla="*/ 466725 w 1131093"/>
                <a:gd name="connsiteY39" fmla="*/ 328612 h 764381"/>
                <a:gd name="connsiteX40" fmla="*/ 450056 w 1131093"/>
                <a:gd name="connsiteY40" fmla="*/ 364331 h 764381"/>
                <a:gd name="connsiteX41" fmla="*/ 435768 w 1131093"/>
                <a:gd name="connsiteY41" fmla="*/ 476250 h 764381"/>
                <a:gd name="connsiteX42" fmla="*/ 433387 w 1131093"/>
                <a:gd name="connsiteY42" fmla="*/ 490537 h 764381"/>
                <a:gd name="connsiteX43" fmla="*/ 381000 w 1131093"/>
                <a:gd name="connsiteY43" fmla="*/ 516731 h 764381"/>
                <a:gd name="connsiteX44" fmla="*/ 326231 w 1131093"/>
                <a:gd name="connsiteY44" fmla="*/ 540543 h 764381"/>
                <a:gd name="connsiteX45" fmla="*/ 297656 w 1131093"/>
                <a:gd name="connsiteY45" fmla="*/ 554831 h 764381"/>
                <a:gd name="connsiteX46" fmla="*/ 285750 w 1131093"/>
                <a:gd name="connsiteY46" fmla="*/ 597693 h 764381"/>
                <a:gd name="connsiteX47" fmla="*/ 242887 w 1131093"/>
                <a:gd name="connsiteY47" fmla="*/ 576262 h 764381"/>
                <a:gd name="connsiteX48" fmla="*/ 226218 w 1131093"/>
                <a:gd name="connsiteY48" fmla="*/ 573881 h 764381"/>
                <a:gd name="connsiteX49" fmla="*/ 176212 w 1131093"/>
                <a:gd name="connsiteY49" fmla="*/ 521493 h 764381"/>
                <a:gd name="connsiteX50" fmla="*/ 159543 w 1131093"/>
                <a:gd name="connsiteY50" fmla="*/ 531018 h 764381"/>
                <a:gd name="connsiteX51" fmla="*/ 157162 w 1131093"/>
                <a:gd name="connsiteY51" fmla="*/ 581025 h 764381"/>
                <a:gd name="connsiteX52" fmla="*/ 100012 w 1131093"/>
                <a:gd name="connsiteY52" fmla="*/ 626268 h 764381"/>
                <a:gd name="connsiteX53" fmla="*/ 85725 w 1131093"/>
                <a:gd name="connsiteY53" fmla="*/ 683418 h 764381"/>
                <a:gd name="connsiteX54" fmla="*/ 0 w 1131093"/>
                <a:gd name="connsiteY54" fmla="*/ 764381 h 764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131093" h="764381">
                  <a:moveTo>
                    <a:pt x="0" y="764381"/>
                  </a:moveTo>
                  <a:lnTo>
                    <a:pt x="57150" y="754856"/>
                  </a:lnTo>
                  <a:lnTo>
                    <a:pt x="1131093" y="404812"/>
                  </a:lnTo>
                  <a:lnTo>
                    <a:pt x="1100137" y="373856"/>
                  </a:lnTo>
                  <a:lnTo>
                    <a:pt x="1078706" y="388143"/>
                  </a:lnTo>
                  <a:lnTo>
                    <a:pt x="1050131" y="388143"/>
                  </a:lnTo>
                  <a:lnTo>
                    <a:pt x="1023937" y="369093"/>
                  </a:lnTo>
                  <a:lnTo>
                    <a:pt x="985837" y="371475"/>
                  </a:lnTo>
                  <a:lnTo>
                    <a:pt x="985837" y="371475"/>
                  </a:lnTo>
                  <a:lnTo>
                    <a:pt x="1012031" y="345281"/>
                  </a:lnTo>
                  <a:lnTo>
                    <a:pt x="1038225" y="354806"/>
                  </a:lnTo>
                  <a:lnTo>
                    <a:pt x="1062037" y="366712"/>
                  </a:lnTo>
                  <a:lnTo>
                    <a:pt x="1057275" y="345281"/>
                  </a:lnTo>
                  <a:lnTo>
                    <a:pt x="1040606" y="330993"/>
                  </a:lnTo>
                  <a:lnTo>
                    <a:pt x="1016793" y="330993"/>
                  </a:lnTo>
                  <a:lnTo>
                    <a:pt x="997743" y="300037"/>
                  </a:lnTo>
                  <a:lnTo>
                    <a:pt x="1026318" y="300037"/>
                  </a:lnTo>
                  <a:lnTo>
                    <a:pt x="1028700" y="280987"/>
                  </a:lnTo>
                  <a:lnTo>
                    <a:pt x="957262" y="233362"/>
                  </a:lnTo>
                  <a:lnTo>
                    <a:pt x="976312" y="216693"/>
                  </a:lnTo>
                  <a:lnTo>
                    <a:pt x="1016793" y="238125"/>
                  </a:lnTo>
                  <a:lnTo>
                    <a:pt x="1019175" y="207168"/>
                  </a:lnTo>
                  <a:lnTo>
                    <a:pt x="983456" y="169068"/>
                  </a:lnTo>
                  <a:lnTo>
                    <a:pt x="926306" y="171450"/>
                  </a:lnTo>
                  <a:lnTo>
                    <a:pt x="897731" y="147637"/>
                  </a:lnTo>
                  <a:lnTo>
                    <a:pt x="873918" y="150018"/>
                  </a:lnTo>
                  <a:lnTo>
                    <a:pt x="850106" y="138112"/>
                  </a:lnTo>
                  <a:lnTo>
                    <a:pt x="859631" y="73818"/>
                  </a:lnTo>
                  <a:lnTo>
                    <a:pt x="826293" y="42862"/>
                  </a:lnTo>
                  <a:lnTo>
                    <a:pt x="754856" y="0"/>
                  </a:lnTo>
                  <a:lnTo>
                    <a:pt x="728662" y="14287"/>
                  </a:lnTo>
                  <a:lnTo>
                    <a:pt x="721518" y="42862"/>
                  </a:lnTo>
                  <a:lnTo>
                    <a:pt x="714375" y="50006"/>
                  </a:lnTo>
                  <a:lnTo>
                    <a:pt x="666750" y="35718"/>
                  </a:lnTo>
                  <a:lnTo>
                    <a:pt x="645318" y="42862"/>
                  </a:lnTo>
                  <a:lnTo>
                    <a:pt x="647700" y="73818"/>
                  </a:lnTo>
                  <a:lnTo>
                    <a:pt x="566737" y="180975"/>
                  </a:lnTo>
                  <a:lnTo>
                    <a:pt x="559593" y="226218"/>
                  </a:lnTo>
                  <a:lnTo>
                    <a:pt x="500062" y="261937"/>
                  </a:lnTo>
                  <a:lnTo>
                    <a:pt x="466725" y="328612"/>
                  </a:lnTo>
                  <a:lnTo>
                    <a:pt x="450056" y="364331"/>
                  </a:lnTo>
                  <a:lnTo>
                    <a:pt x="435768" y="476250"/>
                  </a:lnTo>
                  <a:lnTo>
                    <a:pt x="433387" y="490537"/>
                  </a:lnTo>
                  <a:lnTo>
                    <a:pt x="381000" y="516731"/>
                  </a:lnTo>
                  <a:lnTo>
                    <a:pt x="326231" y="540543"/>
                  </a:lnTo>
                  <a:lnTo>
                    <a:pt x="297656" y="554831"/>
                  </a:lnTo>
                  <a:lnTo>
                    <a:pt x="285750" y="597693"/>
                  </a:lnTo>
                  <a:lnTo>
                    <a:pt x="242887" y="576262"/>
                  </a:lnTo>
                  <a:lnTo>
                    <a:pt x="226218" y="573881"/>
                  </a:lnTo>
                  <a:lnTo>
                    <a:pt x="176212" y="521493"/>
                  </a:lnTo>
                  <a:lnTo>
                    <a:pt x="159543" y="531018"/>
                  </a:lnTo>
                  <a:lnTo>
                    <a:pt x="157162" y="581025"/>
                  </a:lnTo>
                  <a:lnTo>
                    <a:pt x="100012" y="626268"/>
                  </a:lnTo>
                  <a:lnTo>
                    <a:pt x="85725" y="683418"/>
                  </a:lnTo>
                  <a:lnTo>
                    <a:pt x="0" y="764381"/>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60" name="Freeform 59"/>
            <p:cNvSpPr/>
            <p:nvPr/>
          </p:nvSpPr>
          <p:spPr>
            <a:xfrm>
              <a:off x="7842623" y="3078386"/>
              <a:ext cx="50006" cy="109537"/>
            </a:xfrm>
            <a:custGeom>
              <a:avLst/>
              <a:gdLst>
                <a:gd name="connsiteX0" fmla="*/ 14288 w 40481"/>
                <a:gd name="connsiteY0" fmla="*/ 0 h 109537"/>
                <a:gd name="connsiteX1" fmla="*/ 4763 w 40481"/>
                <a:gd name="connsiteY1" fmla="*/ 57150 h 109537"/>
                <a:gd name="connsiteX2" fmla="*/ 0 w 40481"/>
                <a:gd name="connsiteY2" fmla="*/ 95250 h 109537"/>
                <a:gd name="connsiteX3" fmla="*/ 9525 w 40481"/>
                <a:gd name="connsiteY3" fmla="*/ 109537 h 109537"/>
                <a:gd name="connsiteX4" fmla="*/ 30956 w 40481"/>
                <a:gd name="connsiteY4" fmla="*/ 90487 h 109537"/>
                <a:gd name="connsiteX5" fmla="*/ 40481 w 40481"/>
                <a:gd name="connsiteY5" fmla="*/ 52387 h 109537"/>
                <a:gd name="connsiteX6" fmla="*/ 14288 w 40481"/>
                <a:gd name="connsiteY6" fmla="*/ 0 h 109537"/>
                <a:gd name="connsiteX0" fmla="*/ 14288 w 50006"/>
                <a:gd name="connsiteY0" fmla="*/ 0 h 109537"/>
                <a:gd name="connsiteX1" fmla="*/ 4763 w 50006"/>
                <a:gd name="connsiteY1" fmla="*/ 57150 h 109537"/>
                <a:gd name="connsiteX2" fmla="*/ 0 w 50006"/>
                <a:gd name="connsiteY2" fmla="*/ 95250 h 109537"/>
                <a:gd name="connsiteX3" fmla="*/ 9525 w 50006"/>
                <a:gd name="connsiteY3" fmla="*/ 109537 h 109537"/>
                <a:gd name="connsiteX4" fmla="*/ 30956 w 50006"/>
                <a:gd name="connsiteY4" fmla="*/ 90487 h 109537"/>
                <a:gd name="connsiteX5" fmla="*/ 50006 w 50006"/>
                <a:gd name="connsiteY5" fmla="*/ 33337 h 109537"/>
                <a:gd name="connsiteX6" fmla="*/ 14288 w 50006"/>
                <a:gd name="connsiteY6" fmla="*/ 0 h 109537"/>
                <a:gd name="connsiteX0" fmla="*/ 14288 w 50006"/>
                <a:gd name="connsiteY0" fmla="*/ 0 h 109537"/>
                <a:gd name="connsiteX1" fmla="*/ 4763 w 50006"/>
                <a:gd name="connsiteY1" fmla="*/ 57150 h 109537"/>
                <a:gd name="connsiteX2" fmla="*/ 0 w 50006"/>
                <a:gd name="connsiteY2" fmla="*/ 95250 h 109537"/>
                <a:gd name="connsiteX3" fmla="*/ 9525 w 50006"/>
                <a:gd name="connsiteY3" fmla="*/ 109537 h 109537"/>
                <a:gd name="connsiteX4" fmla="*/ 30956 w 50006"/>
                <a:gd name="connsiteY4" fmla="*/ 90487 h 109537"/>
                <a:gd name="connsiteX5" fmla="*/ 50006 w 50006"/>
                <a:gd name="connsiteY5" fmla="*/ 33337 h 109537"/>
                <a:gd name="connsiteX6" fmla="*/ 26193 w 50006"/>
                <a:gd name="connsiteY6" fmla="*/ 11906 h 109537"/>
                <a:gd name="connsiteX7" fmla="*/ 14288 w 50006"/>
                <a:gd name="connsiteY7" fmla="*/ 0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6" h="109537">
                  <a:moveTo>
                    <a:pt x="14288" y="0"/>
                  </a:moveTo>
                  <a:lnTo>
                    <a:pt x="4763" y="57150"/>
                  </a:lnTo>
                  <a:lnTo>
                    <a:pt x="0" y="95250"/>
                  </a:lnTo>
                  <a:lnTo>
                    <a:pt x="9525" y="109537"/>
                  </a:lnTo>
                  <a:lnTo>
                    <a:pt x="30956" y="90487"/>
                  </a:lnTo>
                  <a:lnTo>
                    <a:pt x="50006" y="33337"/>
                  </a:lnTo>
                  <a:lnTo>
                    <a:pt x="26193" y="11906"/>
                  </a:lnTo>
                  <a:lnTo>
                    <a:pt x="14288" y="0"/>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sp>
        <p:nvSpPr>
          <p:cNvPr id="61" name="Freeform 60"/>
          <p:cNvSpPr/>
          <p:nvPr/>
        </p:nvSpPr>
        <p:spPr>
          <a:xfrm>
            <a:off x="6367463" y="2576513"/>
            <a:ext cx="654050" cy="735012"/>
          </a:xfrm>
          <a:custGeom>
            <a:avLst/>
            <a:gdLst>
              <a:gd name="connsiteX0" fmla="*/ 0 w 652463"/>
              <a:gd name="connsiteY0" fmla="*/ 202406 h 735806"/>
              <a:gd name="connsiteX1" fmla="*/ 114300 w 652463"/>
              <a:gd name="connsiteY1" fmla="*/ 683419 h 735806"/>
              <a:gd name="connsiteX2" fmla="*/ 176213 w 652463"/>
              <a:gd name="connsiteY2" fmla="*/ 711994 h 735806"/>
              <a:gd name="connsiteX3" fmla="*/ 228600 w 652463"/>
              <a:gd name="connsiteY3" fmla="*/ 711994 h 735806"/>
              <a:gd name="connsiteX4" fmla="*/ 340519 w 652463"/>
              <a:gd name="connsiteY4" fmla="*/ 700087 h 735806"/>
              <a:gd name="connsiteX5" fmla="*/ 383382 w 652463"/>
              <a:gd name="connsiteY5" fmla="*/ 681037 h 735806"/>
              <a:gd name="connsiteX6" fmla="*/ 397669 w 652463"/>
              <a:gd name="connsiteY6" fmla="*/ 702469 h 735806"/>
              <a:gd name="connsiteX7" fmla="*/ 419100 w 652463"/>
              <a:gd name="connsiteY7" fmla="*/ 704850 h 735806"/>
              <a:gd name="connsiteX8" fmla="*/ 435769 w 652463"/>
              <a:gd name="connsiteY8" fmla="*/ 731044 h 735806"/>
              <a:gd name="connsiteX9" fmla="*/ 454819 w 652463"/>
              <a:gd name="connsiteY9" fmla="*/ 735806 h 735806"/>
              <a:gd name="connsiteX10" fmla="*/ 509588 w 652463"/>
              <a:gd name="connsiteY10" fmla="*/ 669131 h 735806"/>
              <a:gd name="connsiteX11" fmla="*/ 495300 w 652463"/>
              <a:gd name="connsiteY11" fmla="*/ 650081 h 735806"/>
              <a:gd name="connsiteX12" fmla="*/ 502444 w 652463"/>
              <a:gd name="connsiteY12" fmla="*/ 611981 h 735806"/>
              <a:gd name="connsiteX13" fmla="*/ 535782 w 652463"/>
              <a:gd name="connsiteY13" fmla="*/ 600075 h 735806"/>
              <a:gd name="connsiteX14" fmla="*/ 542925 w 652463"/>
              <a:gd name="connsiteY14" fmla="*/ 623887 h 735806"/>
              <a:gd name="connsiteX15" fmla="*/ 564357 w 652463"/>
              <a:gd name="connsiteY15" fmla="*/ 597694 h 735806"/>
              <a:gd name="connsiteX16" fmla="*/ 552450 w 652463"/>
              <a:gd name="connsiteY16" fmla="*/ 566737 h 735806"/>
              <a:gd name="connsiteX17" fmla="*/ 538163 w 652463"/>
              <a:gd name="connsiteY17" fmla="*/ 545306 h 735806"/>
              <a:gd name="connsiteX18" fmla="*/ 564357 w 652463"/>
              <a:gd name="connsiteY18" fmla="*/ 526256 h 735806"/>
              <a:gd name="connsiteX19" fmla="*/ 621507 w 652463"/>
              <a:gd name="connsiteY19" fmla="*/ 464344 h 735806"/>
              <a:gd name="connsiteX20" fmla="*/ 652463 w 652463"/>
              <a:gd name="connsiteY20" fmla="*/ 404812 h 735806"/>
              <a:gd name="connsiteX21" fmla="*/ 650082 w 652463"/>
              <a:gd name="connsiteY21" fmla="*/ 228600 h 735806"/>
              <a:gd name="connsiteX22" fmla="*/ 581025 w 652463"/>
              <a:gd name="connsiteY22" fmla="*/ 0 h 735806"/>
              <a:gd name="connsiteX23" fmla="*/ 385763 w 652463"/>
              <a:gd name="connsiteY23" fmla="*/ 159544 h 735806"/>
              <a:gd name="connsiteX24" fmla="*/ 330994 w 652463"/>
              <a:gd name="connsiteY24" fmla="*/ 178594 h 735806"/>
              <a:gd name="connsiteX25" fmla="*/ 304800 w 652463"/>
              <a:gd name="connsiteY25" fmla="*/ 197644 h 735806"/>
              <a:gd name="connsiteX26" fmla="*/ 278607 w 652463"/>
              <a:gd name="connsiteY26" fmla="*/ 169069 h 735806"/>
              <a:gd name="connsiteX27" fmla="*/ 245269 w 652463"/>
              <a:gd name="connsiteY27" fmla="*/ 176212 h 735806"/>
              <a:gd name="connsiteX28" fmla="*/ 192882 w 652463"/>
              <a:gd name="connsiteY28" fmla="*/ 152400 h 735806"/>
              <a:gd name="connsiteX29" fmla="*/ 0 w 652463"/>
              <a:gd name="connsiteY29" fmla="*/ 202406 h 735806"/>
              <a:gd name="connsiteX0" fmla="*/ 0 w 652463"/>
              <a:gd name="connsiteY0" fmla="*/ 202406 h 735806"/>
              <a:gd name="connsiteX1" fmla="*/ 114300 w 652463"/>
              <a:gd name="connsiteY1" fmla="*/ 683419 h 735806"/>
              <a:gd name="connsiteX2" fmla="*/ 176213 w 652463"/>
              <a:gd name="connsiteY2" fmla="*/ 711994 h 735806"/>
              <a:gd name="connsiteX3" fmla="*/ 228600 w 652463"/>
              <a:gd name="connsiteY3" fmla="*/ 711994 h 735806"/>
              <a:gd name="connsiteX4" fmla="*/ 340519 w 652463"/>
              <a:gd name="connsiteY4" fmla="*/ 700087 h 735806"/>
              <a:gd name="connsiteX5" fmla="*/ 383382 w 652463"/>
              <a:gd name="connsiteY5" fmla="*/ 681037 h 735806"/>
              <a:gd name="connsiteX6" fmla="*/ 397669 w 652463"/>
              <a:gd name="connsiteY6" fmla="*/ 702469 h 735806"/>
              <a:gd name="connsiteX7" fmla="*/ 419100 w 652463"/>
              <a:gd name="connsiteY7" fmla="*/ 704850 h 735806"/>
              <a:gd name="connsiteX8" fmla="*/ 435769 w 652463"/>
              <a:gd name="connsiteY8" fmla="*/ 731044 h 735806"/>
              <a:gd name="connsiteX9" fmla="*/ 454819 w 652463"/>
              <a:gd name="connsiteY9" fmla="*/ 735806 h 735806"/>
              <a:gd name="connsiteX10" fmla="*/ 509588 w 652463"/>
              <a:gd name="connsiteY10" fmla="*/ 669131 h 735806"/>
              <a:gd name="connsiteX11" fmla="*/ 495300 w 652463"/>
              <a:gd name="connsiteY11" fmla="*/ 650081 h 735806"/>
              <a:gd name="connsiteX12" fmla="*/ 502444 w 652463"/>
              <a:gd name="connsiteY12" fmla="*/ 611981 h 735806"/>
              <a:gd name="connsiteX13" fmla="*/ 535782 w 652463"/>
              <a:gd name="connsiteY13" fmla="*/ 600075 h 735806"/>
              <a:gd name="connsiteX14" fmla="*/ 542925 w 652463"/>
              <a:gd name="connsiteY14" fmla="*/ 623887 h 735806"/>
              <a:gd name="connsiteX15" fmla="*/ 564357 w 652463"/>
              <a:gd name="connsiteY15" fmla="*/ 597694 h 735806"/>
              <a:gd name="connsiteX16" fmla="*/ 552450 w 652463"/>
              <a:gd name="connsiteY16" fmla="*/ 566737 h 735806"/>
              <a:gd name="connsiteX17" fmla="*/ 538163 w 652463"/>
              <a:gd name="connsiteY17" fmla="*/ 545306 h 735806"/>
              <a:gd name="connsiteX18" fmla="*/ 564357 w 652463"/>
              <a:gd name="connsiteY18" fmla="*/ 526256 h 735806"/>
              <a:gd name="connsiteX19" fmla="*/ 628633 w 652463"/>
              <a:gd name="connsiteY19" fmla="*/ 492950 h 735806"/>
              <a:gd name="connsiteX20" fmla="*/ 652463 w 652463"/>
              <a:gd name="connsiteY20" fmla="*/ 404812 h 735806"/>
              <a:gd name="connsiteX21" fmla="*/ 650082 w 652463"/>
              <a:gd name="connsiteY21" fmla="*/ 228600 h 735806"/>
              <a:gd name="connsiteX22" fmla="*/ 581025 w 652463"/>
              <a:gd name="connsiteY22" fmla="*/ 0 h 735806"/>
              <a:gd name="connsiteX23" fmla="*/ 385763 w 652463"/>
              <a:gd name="connsiteY23" fmla="*/ 159544 h 735806"/>
              <a:gd name="connsiteX24" fmla="*/ 330994 w 652463"/>
              <a:gd name="connsiteY24" fmla="*/ 178594 h 735806"/>
              <a:gd name="connsiteX25" fmla="*/ 304800 w 652463"/>
              <a:gd name="connsiteY25" fmla="*/ 197644 h 735806"/>
              <a:gd name="connsiteX26" fmla="*/ 278607 w 652463"/>
              <a:gd name="connsiteY26" fmla="*/ 169069 h 735806"/>
              <a:gd name="connsiteX27" fmla="*/ 245269 w 652463"/>
              <a:gd name="connsiteY27" fmla="*/ 176212 h 735806"/>
              <a:gd name="connsiteX28" fmla="*/ 192882 w 652463"/>
              <a:gd name="connsiteY28" fmla="*/ 152400 h 735806"/>
              <a:gd name="connsiteX29" fmla="*/ 0 w 652463"/>
              <a:gd name="connsiteY29" fmla="*/ 202406 h 735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52463" h="735806">
                <a:moveTo>
                  <a:pt x="0" y="202406"/>
                </a:moveTo>
                <a:lnTo>
                  <a:pt x="114300" y="683419"/>
                </a:lnTo>
                <a:lnTo>
                  <a:pt x="176213" y="711994"/>
                </a:lnTo>
                <a:lnTo>
                  <a:pt x="228600" y="711994"/>
                </a:lnTo>
                <a:lnTo>
                  <a:pt x="340519" y="700087"/>
                </a:lnTo>
                <a:lnTo>
                  <a:pt x="383382" y="681037"/>
                </a:lnTo>
                <a:lnTo>
                  <a:pt x="397669" y="702469"/>
                </a:lnTo>
                <a:lnTo>
                  <a:pt x="419100" y="704850"/>
                </a:lnTo>
                <a:lnTo>
                  <a:pt x="435769" y="731044"/>
                </a:lnTo>
                <a:lnTo>
                  <a:pt x="454819" y="735806"/>
                </a:lnTo>
                <a:lnTo>
                  <a:pt x="509588" y="669131"/>
                </a:lnTo>
                <a:lnTo>
                  <a:pt x="495300" y="650081"/>
                </a:lnTo>
                <a:lnTo>
                  <a:pt x="502444" y="611981"/>
                </a:lnTo>
                <a:lnTo>
                  <a:pt x="535782" y="600075"/>
                </a:lnTo>
                <a:lnTo>
                  <a:pt x="542925" y="623887"/>
                </a:lnTo>
                <a:lnTo>
                  <a:pt x="564357" y="597694"/>
                </a:lnTo>
                <a:lnTo>
                  <a:pt x="552450" y="566737"/>
                </a:lnTo>
                <a:lnTo>
                  <a:pt x="538163" y="545306"/>
                </a:lnTo>
                <a:lnTo>
                  <a:pt x="564357" y="526256"/>
                </a:lnTo>
                <a:lnTo>
                  <a:pt x="628633" y="492950"/>
                </a:lnTo>
                <a:cubicBezTo>
                  <a:pt x="638952" y="473106"/>
                  <a:pt x="642144" y="424656"/>
                  <a:pt x="652463" y="404812"/>
                </a:cubicBezTo>
                <a:cubicBezTo>
                  <a:pt x="651669" y="346075"/>
                  <a:pt x="650876" y="287337"/>
                  <a:pt x="650082" y="228600"/>
                </a:cubicBezTo>
                <a:lnTo>
                  <a:pt x="581025" y="0"/>
                </a:lnTo>
                <a:lnTo>
                  <a:pt x="385763" y="159544"/>
                </a:lnTo>
                <a:lnTo>
                  <a:pt x="330994" y="178594"/>
                </a:lnTo>
                <a:lnTo>
                  <a:pt x="304800" y="197644"/>
                </a:lnTo>
                <a:lnTo>
                  <a:pt x="278607" y="169069"/>
                </a:lnTo>
                <a:lnTo>
                  <a:pt x="245269" y="176212"/>
                </a:lnTo>
                <a:lnTo>
                  <a:pt x="192882" y="152400"/>
                </a:lnTo>
                <a:lnTo>
                  <a:pt x="0" y="202406"/>
                </a:lnTo>
                <a:close/>
              </a:path>
            </a:pathLst>
          </a:custGeom>
          <a:solidFill>
            <a:srgbClr val="C00000"/>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nvGrpSpPr>
          <p:cNvPr id="117" name="Group 116"/>
          <p:cNvGrpSpPr/>
          <p:nvPr/>
        </p:nvGrpSpPr>
        <p:grpSpPr>
          <a:xfrm>
            <a:off x="1295400" y="5118100"/>
            <a:ext cx="1909763" cy="1660525"/>
            <a:chOff x="1309687" y="5118100"/>
            <a:chExt cx="1909763" cy="1660525"/>
          </a:xfrm>
        </p:grpSpPr>
        <p:grpSp>
          <p:nvGrpSpPr>
            <p:cNvPr id="109" name="Group 108"/>
            <p:cNvGrpSpPr/>
            <p:nvPr/>
          </p:nvGrpSpPr>
          <p:grpSpPr>
            <a:xfrm>
              <a:off x="2706688" y="6178550"/>
              <a:ext cx="100012" cy="239713"/>
              <a:chOff x="1868488" y="5800725"/>
              <a:chExt cx="100012" cy="239713"/>
            </a:xfrm>
          </p:grpSpPr>
          <p:sp>
            <p:nvSpPr>
              <p:cNvPr id="68" name="Freeform 3123"/>
              <p:cNvSpPr/>
              <p:nvPr/>
            </p:nvSpPr>
            <p:spPr bwMode="auto">
              <a:xfrm rot="19404755">
                <a:off x="1868488" y="5800725"/>
                <a:ext cx="100012" cy="190500"/>
              </a:xfrm>
              <a:custGeom>
                <a:avLst/>
                <a:gdLst>
                  <a:gd name="connsiteX0" fmla="*/ 38100 w 100012"/>
                  <a:gd name="connsiteY0" fmla="*/ 0 h 190500"/>
                  <a:gd name="connsiteX1" fmla="*/ 52387 w 100012"/>
                  <a:gd name="connsiteY1" fmla="*/ 80962 h 190500"/>
                  <a:gd name="connsiteX2" fmla="*/ 33337 w 100012"/>
                  <a:gd name="connsiteY2" fmla="*/ 78581 h 190500"/>
                  <a:gd name="connsiteX3" fmla="*/ 7144 w 100012"/>
                  <a:gd name="connsiteY3" fmla="*/ 78581 h 190500"/>
                  <a:gd name="connsiteX4" fmla="*/ 0 w 100012"/>
                  <a:gd name="connsiteY4" fmla="*/ 109537 h 190500"/>
                  <a:gd name="connsiteX5" fmla="*/ 0 w 100012"/>
                  <a:gd name="connsiteY5" fmla="*/ 145256 h 190500"/>
                  <a:gd name="connsiteX6" fmla="*/ 21431 w 100012"/>
                  <a:gd name="connsiteY6" fmla="*/ 142875 h 190500"/>
                  <a:gd name="connsiteX7" fmla="*/ 38100 w 100012"/>
                  <a:gd name="connsiteY7" fmla="*/ 119062 h 190500"/>
                  <a:gd name="connsiteX8" fmla="*/ 54769 w 100012"/>
                  <a:gd name="connsiteY8" fmla="*/ 107156 h 190500"/>
                  <a:gd name="connsiteX9" fmla="*/ 73819 w 100012"/>
                  <a:gd name="connsiteY9" fmla="*/ 145256 h 190500"/>
                  <a:gd name="connsiteX10" fmla="*/ 50006 w 100012"/>
                  <a:gd name="connsiteY10" fmla="*/ 190500 h 190500"/>
                  <a:gd name="connsiteX11" fmla="*/ 88106 w 100012"/>
                  <a:gd name="connsiteY11" fmla="*/ 169069 h 190500"/>
                  <a:gd name="connsiteX12" fmla="*/ 100012 w 100012"/>
                  <a:gd name="connsiteY12" fmla="*/ 147637 h 190500"/>
                  <a:gd name="connsiteX13" fmla="*/ 88106 w 100012"/>
                  <a:gd name="connsiteY13" fmla="*/ 95250 h 190500"/>
                  <a:gd name="connsiteX14" fmla="*/ 76200 w 100012"/>
                  <a:gd name="connsiteY14" fmla="*/ 59531 h 190500"/>
                  <a:gd name="connsiteX15" fmla="*/ 38100 w 100012"/>
                  <a:gd name="connsiteY15"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012" h="190500">
                    <a:moveTo>
                      <a:pt x="38100" y="0"/>
                    </a:moveTo>
                    <a:lnTo>
                      <a:pt x="52387" y="80962"/>
                    </a:lnTo>
                    <a:lnTo>
                      <a:pt x="33337" y="78581"/>
                    </a:lnTo>
                    <a:lnTo>
                      <a:pt x="7144" y="78581"/>
                    </a:lnTo>
                    <a:lnTo>
                      <a:pt x="0" y="109537"/>
                    </a:lnTo>
                    <a:lnTo>
                      <a:pt x="0" y="145256"/>
                    </a:lnTo>
                    <a:lnTo>
                      <a:pt x="21431" y="142875"/>
                    </a:lnTo>
                    <a:lnTo>
                      <a:pt x="38100" y="119062"/>
                    </a:lnTo>
                    <a:lnTo>
                      <a:pt x="54769" y="107156"/>
                    </a:lnTo>
                    <a:lnTo>
                      <a:pt x="73819" y="145256"/>
                    </a:lnTo>
                    <a:lnTo>
                      <a:pt x="50006" y="190500"/>
                    </a:lnTo>
                    <a:lnTo>
                      <a:pt x="88106" y="169069"/>
                    </a:lnTo>
                    <a:lnTo>
                      <a:pt x="100012" y="147637"/>
                    </a:lnTo>
                    <a:lnTo>
                      <a:pt x="88106" y="95250"/>
                    </a:lnTo>
                    <a:lnTo>
                      <a:pt x="76200" y="59531"/>
                    </a:lnTo>
                    <a:lnTo>
                      <a:pt x="38100"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66" name="Freeform 3125"/>
              <p:cNvSpPr/>
              <p:nvPr/>
            </p:nvSpPr>
            <p:spPr bwMode="auto">
              <a:xfrm rot="19404755">
                <a:off x="1919288" y="5954713"/>
                <a:ext cx="46037" cy="85725"/>
              </a:xfrm>
              <a:custGeom>
                <a:avLst/>
                <a:gdLst>
                  <a:gd name="connsiteX0" fmla="*/ 23813 w 45244"/>
                  <a:gd name="connsiteY0" fmla="*/ 0 h 85725"/>
                  <a:gd name="connsiteX1" fmla="*/ 0 w 45244"/>
                  <a:gd name="connsiteY1" fmla="*/ 52387 h 85725"/>
                  <a:gd name="connsiteX2" fmla="*/ 26194 w 45244"/>
                  <a:gd name="connsiteY2" fmla="*/ 85725 h 85725"/>
                  <a:gd name="connsiteX3" fmla="*/ 45244 w 45244"/>
                  <a:gd name="connsiteY3" fmla="*/ 61912 h 85725"/>
                  <a:gd name="connsiteX4" fmla="*/ 23813 w 45244"/>
                  <a:gd name="connsiteY4" fmla="*/ 0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44" h="85725">
                    <a:moveTo>
                      <a:pt x="23813" y="0"/>
                    </a:moveTo>
                    <a:lnTo>
                      <a:pt x="0" y="52387"/>
                    </a:lnTo>
                    <a:lnTo>
                      <a:pt x="26194" y="85725"/>
                    </a:lnTo>
                    <a:lnTo>
                      <a:pt x="45244" y="61912"/>
                    </a:lnTo>
                    <a:lnTo>
                      <a:pt x="23813"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grpSp>
          <p:nvGrpSpPr>
            <p:cNvPr id="116" name="Group 115"/>
            <p:cNvGrpSpPr/>
            <p:nvPr/>
          </p:nvGrpSpPr>
          <p:grpSpPr>
            <a:xfrm>
              <a:off x="1309687" y="5118100"/>
              <a:ext cx="1909763" cy="1660525"/>
              <a:chOff x="1309687" y="5118100"/>
              <a:chExt cx="1909763" cy="1660525"/>
            </a:xfrm>
          </p:grpSpPr>
          <p:sp>
            <p:nvSpPr>
              <p:cNvPr id="62" name="Rectangle 3112"/>
              <p:cNvSpPr>
                <a:spLocks noChangeArrowheads="1"/>
              </p:cNvSpPr>
              <p:nvPr/>
            </p:nvSpPr>
            <p:spPr bwMode="auto">
              <a:xfrm>
                <a:off x="1327150" y="5118100"/>
                <a:ext cx="1892300" cy="1660525"/>
              </a:xfrm>
              <a:prstGeom prst="rect">
                <a:avLst/>
              </a:prstGeom>
              <a:noFill/>
              <a:ln w="12700" algn="ctr">
                <a:solidFill>
                  <a:srgbClr val="00B0F0"/>
                </a:solidFill>
                <a:round/>
                <a:headEnd/>
                <a:tailEnd/>
              </a:ln>
              <a:extLst>
                <a:ext uri="{909E8E84-426E-40DD-AFC4-6F175D3DCCD1}">
                  <a14:hiddenFill xmlns:a14="http://schemas.microsoft.com/office/drawing/2010/main" xmlns="">
                    <a:solidFill>
                      <a:srgbClr val="FFFFFF"/>
                    </a:solidFill>
                  </a14:hiddenFill>
                </a:ext>
              </a:extLst>
            </p:spPr>
            <p:txBody>
              <a:bodyPr/>
              <a:lstStyle/>
              <a:p>
                <a:pPr eaLnBrk="0" hangingPunct="0">
                  <a:buClr>
                    <a:srgbClr val="000000"/>
                  </a:buClr>
                  <a:buSzPct val="100000"/>
                  <a:buFont typeface="Times New Roman" pitchFamily="18" charset="0"/>
                  <a:buNone/>
                </a:pPr>
                <a:endParaRPr lang="en-US" altLang="en-US"/>
              </a:p>
            </p:txBody>
          </p:sp>
          <p:grpSp>
            <p:nvGrpSpPr>
              <p:cNvPr id="100" name="Group 99"/>
              <p:cNvGrpSpPr/>
              <p:nvPr/>
            </p:nvGrpSpPr>
            <p:grpSpPr>
              <a:xfrm>
                <a:off x="1328737" y="5308600"/>
                <a:ext cx="1458913" cy="1290638"/>
                <a:chOff x="19050" y="4930775"/>
                <a:chExt cx="1458913" cy="1290638"/>
              </a:xfrm>
            </p:grpSpPr>
            <p:sp>
              <p:nvSpPr>
                <p:cNvPr id="75" name="Freeform 74"/>
                <p:cNvSpPr/>
                <p:nvPr/>
              </p:nvSpPr>
              <p:spPr bwMode="auto">
                <a:xfrm rot="19404755">
                  <a:off x="19050" y="4930775"/>
                  <a:ext cx="1458913" cy="1290638"/>
                </a:xfrm>
                <a:custGeom>
                  <a:avLst/>
                  <a:gdLst>
                    <a:gd name="connsiteX0" fmla="*/ 0 w 1459282"/>
                    <a:gd name="connsiteY0" fmla="*/ 657617 h 1290181"/>
                    <a:gd name="connsiteX1" fmla="*/ 28184 w 1459282"/>
                    <a:gd name="connsiteY1" fmla="*/ 713984 h 1290181"/>
                    <a:gd name="connsiteX2" fmla="*/ 68893 w 1459282"/>
                    <a:gd name="connsiteY2" fmla="*/ 742167 h 1290181"/>
                    <a:gd name="connsiteX3" fmla="*/ 97077 w 1459282"/>
                    <a:gd name="connsiteY3" fmla="*/ 754693 h 1290181"/>
                    <a:gd name="connsiteX4" fmla="*/ 140918 w 1459282"/>
                    <a:gd name="connsiteY4" fmla="*/ 786008 h 1290181"/>
                    <a:gd name="connsiteX5" fmla="*/ 140918 w 1459282"/>
                    <a:gd name="connsiteY5" fmla="*/ 786008 h 1290181"/>
                    <a:gd name="connsiteX6" fmla="*/ 228600 w 1459282"/>
                    <a:gd name="connsiteY6" fmla="*/ 832981 h 1290181"/>
                    <a:gd name="connsiteX7" fmla="*/ 237995 w 1459282"/>
                    <a:gd name="connsiteY7" fmla="*/ 820455 h 1290181"/>
                    <a:gd name="connsiteX8" fmla="*/ 263047 w 1459282"/>
                    <a:gd name="connsiteY8" fmla="*/ 829849 h 1290181"/>
                    <a:gd name="connsiteX9" fmla="*/ 278704 w 1459282"/>
                    <a:gd name="connsiteY9" fmla="*/ 817323 h 1290181"/>
                    <a:gd name="connsiteX10" fmla="*/ 316282 w 1459282"/>
                    <a:gd name="connsiteY10" fmla="*/ 832981 h 1290181"/>
                    <a:gd name="connsiteX11" fmla="*/ 347597 w 1459282"/>
                    <a:gd name="connsiteY11" fmla="*/ 814192 h 1290181"/>
                    <a:gd name="connsiteX12" fmla="*/ 388307 w 1459282"/>
                    <a:gd name="connsiteY12" fmla="*/ 832981 h 1290181"/>
                    <a:gd name="connsiteX13" fmla="*/ 429017 w 1459282"/>
                    <a:gd name="connsiteY13" fmla="*/ 820455 h 1290181"/>
                    <a:gd name="connsiteX14" fmla="*/ 457200 w 1459282"/>
                    <a:gd name="connsiteY14" fmla="*/ 845507 h 1290181"/>
                    <a:gd name="connsiteX15" fmla="*/ 485384 w 1459282"/>
                    <a:gd name="connsiteY15" fmla="*/ 820455 h 1290181"/>
                    <a:gd name="connsiteX16" fmla="*/ 516699 w 1459282"/>
                    <a:gd name="connsiteY16" fmla="*/ 826718 h 1290181"/>
                    <a:gd name="connsiteX17" fmla="*/ 526093 w 1459282"/>
                    <a:gd name="connsiteY17" fmla="*/ 807929 h 1290181"/>
                    <a:gd name="connsiteX18" fmla="*/ 513567 w 1459282"/>
                    <a:gd name="connsiteY18" fmla="*/ 786008 h 1290181"/>
                    <a:gd name="connsiteX19" fmla="*/ 554277 w 1459282"/>
                    <a:gd name="connsiteY19" fmla="*/ 773482 h 1290181"/>
                    <a:gd name="connsiteX20" fmla="*/ 579329 w 1459282"/>
                    <a:gd name="connsiteY20" fmla="*/ 773482 h 1290181"/>
                    <a:gd name="connsiteX21" fmla="*/ 610644 w 1459282"/>
                    <a:gd name="connsiteY21" fmla="*/ 773482 h 1290181"/>
                    <a:gd name="connsiteX22" fmla="*/ 610644 w 1459282"/>
                    <a:gd name="connsiteY22" fmla="*/ 751562 h 1290181"/>
                    <a:gd name="connsiteX23" fmla="*/ 641959 w 1459282"/>
                    <a:gd name="connsiteY23" fmla="*/ 776614 h 1290181"/>
                    <a:gd name="connsiteX24" fmla="*/ 654485 w 1459282"/>
                    <a:gd name="connsiteY24" fmla="*/ 751562 h 1290181"/>
                    <a:gd name="connsiteX25" fmla="*/ 682669 w 1459282"/>
                    <a:gd name="connsiteY25" fmla="*/ 757825 h 1290181"/>
                    <a:gd name="connsiteX26" fmla="*/ 701458 w 1459282"/>
                    <a:gd name="connsiteY26" fmla="*/ 751562 h 1290181"/>
                    <a:gd name="connsiteX27" fmla="*/ 735904 w 1459282"/>
                    <a:gd name="connsiteY27" fmla="*/ 751562 h 1290181"/>
                    <a:gd name="connsiteX28" fmla="*/ 760956 w 1459282"/>
                    <a:gd name="connsiteY28" fmla="*/ 773482 h 1290181"/>
                    <a:gd name="connsiteX29" fmla="*/ 786008 w 1459282"/>
                    <a:gd name="connsiteY29" fmla="*/ 779745 h 1290181"/>
                    <a:gd name="connsiteX30" fmla="*/ 754693 w 1459282"/>
                    <a:gd name="connsiteY30" fmla="*/ 792271 h 1290181"/>
                    <a:gd name="connsiteX31" fmla="*/ 757825 w 1459282"/>
                    <a:gd name="connsiteY31" fmla="*/ 817323 h 1290181"/>
                    <a:gd name="connsiteX32" fmla="*/ 739036 w 1459282"/>
                    <a:gd name="connsiteY32" fmla="*/ 804797 h 1290181"/>
                    <a:gd name="connsiteX33" fmla="*/ 720247 w 1459282"/>
                    <a:gd name="connsiteY33" fmla="*/ 779745 h 1290181"/>
                    <a:gd name="connsiteX34" fmla="*/ 660748 w 1459282"/>
                    <a:gd name="connsiteY34" fmla="*/ 801666 h 1290181"/>
                    <a:gd name="connsiteX35" fmla="*/ 613776 w 1459282"/>
                    <a:gd name="connsiteY35" fmla="*/ 817323 h 1290181"/>
                    <a:gd name="connsiteX36" fmla="*/ 641959 w 1459282"/>
                    <a:gd name="connsiteY36" fmla="*/ 842376 h 1290181"/>
                    <a:gd name="connsiteX37" fmla="*/ 623170 w 1459282"/>
                    <a:gd name="connsiteY37" fmla="*/ 851770 h 1290181"/>
                    <a:gd name="connsiteX38" fmla="*/ 598118 w 1459282"/>
                    <a:gd name="connsiteY38" fmla="*/ 842376 h 1290181"/>
                    <a:gd name="connsiteX39" fmla="*/ 620039 w 1459282"/>
                    <a:gd name="connsiteY39" fmla="*/ 870559 h 1290181"/>
                    <a:gd name="connsiteX40" fmla="*/ 657617 w 1459282"/>
                    <a:gd name="connsiteY40" fmla="*/ 870559 h 1290181"/>
                    <a:gd name="connsiteX41" fmla="*/ 698326 w 1459282"/>
                    <a:gd name="connsiteY41" fmla="*/ 879954 h 1290181"/>
                    <a:gd name="connsiteX42" fmla="*/ 735904 w 1459282"/>
                    <a:gd name="connsiteY42" fmla="*/ 883085 h 1290181"/>
                    <a:gd name="connsiteX43" fmla="*/ 754693 w 1459282"/>
                    <a:gd name="connsiteY43" fmla="*/ 892480 h 1290181"/>
                    <a:gd name="connsiteX44" fmla="*/ 754693 w 1459282"/>
                    <a:gd name="connsiteY44" fmla="*/ 892480 h 1290181"/>
                    <a:gd name="connsiteX45" fmla="*/ 779745 w 1459282"/>
                    <a:gd name="connsiteY45" fmla="*/ 864296 h 1290181"/>
                    <a:gd name="connsiteX46" fmla="*/ 789140 w 1459282"/>
                    <a:gd name="connsiteY46" fmla="*/ 832981 h 1290181"/>
                    <a:gd name="connsiteX47" fmla="*/ 804797 w 1459282"/>
                    <a:gd name="connsiteY47" fmla="*/ 829849 h 1290181"/>
                    <a:gd name="connsiteX48" fmla="*/ 814192 w 1459282"/>
                    <a:gd name="connsiteY48" fmla="*/ 851770 h 1290181"/>
                    <a:gd name="connsiteX49" fmla="*/ 851770 w 1459282"/>
                    <a:gd name="connsiteY49" fmla="*/ 867428 h 1290181"/>
                    <a:gd name="connsiteX50" fmla="*/ 845507 w 1459282"/>
                    <a:gd name="connsiteY50" fmla="*/ 886217 h 1290181"/>
                    <a:gd name="connsiteX51" fmla="*/ 845507 w 1459282"/>
                    <a:gd name="connsiteY51" fmla="*/ 920663 h 1290181"/>
                    <a:gd name="connsiteX52" fmla="*/ 851770 w 1459282"/>
                    <a:gd name="connsiteY52" fmla="*/ 936321 h 1290181"/>
                    <a:gd name="connsiteX53" fmla="*/ 889348 w 1459282"/>
                    <a:gd name="connsiteY53" fmla="*/ 939452 h 1290181"/>
                    <a:gd name="connsiteX54" fmla="*/ 883085 w 1459282"/>
                    <a:gd name="connsiteY54" fmla="*/ 961373 h 1290181"/>
                    <a:gd name="connsiteX55" fmla="*/ 883085 w 1459282"/>
                    <a:gd name="connsiteY55" fmla="*/ 995819 h 1290181"/>
                    <a:gd name="connsiteX56" fmla="*/ 901874 w 1459282"/>
                    <a:gd name="connsiteY56" fmla="*/ 1011477 h 1290181"/>
                    <a:gd name="connsiteX57" fmla="*/ 945715 w 1459282"/>
                    <a:gd name="connsiteY57" fmla="*/ 1017740 h 1290181"/>
                    <a:gd name="connsiteX58" fmla="*/ 955110 w 1459282"/>
                    <a:gd name="connsiteY58" fmla="*/ 1058449 h 1290181"/>
                    <a:gd name="connsiteX59" fmla="*/ 983293 w 1459282"/>
                    <a:gd name="connsiteY59" fmla="*/ 1061581 h 1290181"/>
                    <a:gd name="connsiteX60" fmla="*/ 977030 w 1459282"/>
                    <a:gd name="connsiteY60" fmla="*/ 1086633 h 1290181"/>
                    <a:gd name="connsiteX61" fmla="*/ 998951 w 1459282"/>
                    <a:gd name="connsiteY61" fmla="*/ 1102291 h 1290181"/>
                    <a:gd name="connsiteX62" fmla="*/ 1036529 w 1459282"/>
                    <a:gd name="connsiteY62" fmla="*/ 1105422 h 1290181"/>
                    <a:gd name="connsiteX63" fmla="*/ 1052187 w 1459282"/>
                    <a:gd name="connsiteY63" fmla="*/ 1117948 h 1290181"/>
                    <a:gd name="connsiteX64" fmla="*/ 1033397 w 1459282"/>
                    <a:gd name="connsiteY64" fmla="*/ 1130474 h 1290181"/>
                    <a:gd name="connsiteX65" fmla="*/ 1033397 w 1459282"/>
                    <a:gd name="connsiteY65" fmla="*/ 1130474 h 1290181"/>
                    <a:gd name="connsiteX66" fmla="*/ 1017740 w 1459282"/>
                    <a:gd name="connsiteY66" fmla="*/ 1152395 h 1290181"/>
                    <a:gd name="connsiteX67" fmla="*/ 1042792 w 1459282"/>
                    <a:gd name="connsiteY67" fmla="*/ 1168052 h 1290181"/>
                    <a:gd name="connsiteX68" fmla="*/ 1049055 w 1459282"/>
                    <a:gd name="connsiteY68" fmla="*/ 1189973 h 1290181"/>
                    <a:gd name="connsiteX69" fmla="*/ 1039661 w 1459282"/>
                    <a:gd name="connsiteY69" fmla="*/ 1205630 h 1290181"/>
                    <a:gd name="connsiteX70" fmla="*/ 1052187 w 1459282"/>
                    <a:gd name="connsiteY70" fmla="*/ 1230682 h 1290181"/>
                    <a:gd name="connsiteX71" fmla="*/ 1061581 w 1459282"/>
                    <a:gd name="connsiteY71" fmla="*/ 1268260 h 1290181"/>
                    <a:gd name="connsiteX72" fmla="*/ 1105422 w 1459282"/>
                    <a:gd name="connsiteY72" fmla="*/ 1290181 h 1290181"/>
                    <a:gd name="connsiteX73" fmla="*/ 1096028 w 1459282"/>
                    <a:gd name="connsiteY73" fmla="*/ 1265129 h 1290181"/>
                    <a:gd name="connsiteX74" fmla="*/ 1086633 w 1459282"/>
                    <a:gd name="connsiteY74" fmla="*/ 1224419 h 1290181"/>
                    <a:gd name="connsiteX75" fmla="*/ 1074107 w 1459282"/>
                    <a:gd name="connsiteY75" fmla="*/ 1193104 h 1290181"/>
                    <a:gd name="connsiteX76" fmla="*/ 1070976 w 1459282"/>
                    <a:gd name="connsiteY76" fmla="*/ 1161789 h 1290181"/>
                    <a:gd name="connsiteX77" fmla="*/ 1058450 w 1459282"/>
                    <a:gd name="connsiteY77" fmla="*/ 1130474 h 1290181"/>
                    <a:gd name="connsiteX78" fmla="*/ 1067844 w 1459282"/>
                    <a:gd name="connsiteY78" fmla="*/ 1099159 h 1290181"/>
                    <a:gd name="connsiteX79" fmla="*/ 1058450 w 1459282"/>
                    <a:gd name="connsiteY79" fmla="*/ 1074107 h 1290181"/>
                    <a:gd name="connsiteX80" fmla="*/ 1039661 w 1459282"/>
                    <a:gd name="connsiteY80" fmla="*/ 1083502 h 1290181"/>
                    <a:gd name="connsiteX81" fmla="*/ 1020871 w 1459282"/>
                    <a:gd name="connsiteY81" fmla="*/ 1067844 h 1290181"/>
                    <a:gd name="connsiteX82" fmla="*/ 1005214 w 1459282"/>
                    <a:gd name="connsiteY82" fmla="*/ 1049055 h 1290181"/>
                    <a:gd name="connsiteX83" fmla="*/ 1459282 w 1459282"/>
                    <a:gd name="connsiteY83" fmla="*/ 432148 h 1290181"/>
                    <a:gd name="connsiteX84" fmla="*/ 1434230 w 1459282"/>
                    <a:gd name="connsiteY84" fmla="*/ 378913 h 1290181"/>
                    <a:gd name="connsiteX85" fmla="*/ 1412310 w 1459282"/>
                    <a:gd name="connsiteY85" fmla="*/ 344466 h 1290181"/>
                    <a:gd name="connsiteX86" fmla="*/ 1390389 w 1459282"/>
                    <a:gd name="connsiteY86" fmla="*/ 341334 h 1290181"/>
                    <a:gd name="connsiteX87" fmla="*/ 1346548 w 1459282"/>
                    <a:gd name="connsiteY87" fmla="*/ 303756 h 1290181"/>
                    <a:gd name="connsiteX88" fmla="*/ 1327759 w 1459282"/>
                    <a:gd name="connsiteY88" fmla="*/ 275573 h 1290181"/>
                    <a:gd name="connsiteX89" fmla="*/ 1324628 w 1459282"/>
                    <a:gd name="connsiteY89" fmla="*/ 231732 h 1290181"/>
                    <a:gd name="connsiteX90" fmla="*/ 1287050 w 1459282"/>
                    <a:gd name="connsiteY90" fmla="*/ 222337 h 1290181"/>
                    <a:gd name="connsiteX91" fmla="*/ 1287050 w 1459282"/>
                    <a:gd name="connsiteY91" fmla="*/ 222337 h 1290181"/>
                    <a:gd name="connsiteX92" fmla="*/ 1261997 w 1459282"/>
                    <a:gd name="connsiteY92" fmla="*/ 209811 h 1290181"/>
                    <a:gd name="connsiteX93" fmla="*/ 1268261 w 1459282"/>
                    <a:gd name="connsiteY93" fmla="*/ 191022 h 1290181"/>
                    <a:gd name="connsiteX94" fmla="*/ 1265129 w 1459282"/>
                    <a:gd name="connsiteY94" fmla="*/ 159707 h 1290181"/>
                    <a:gd name="connsiteX95" fmla="*/ 1240077 w 1459282"/>
                    <a:gd name="connsiteY95" fmla="*/ 137786 h 1290181"/>
                    <a:gd name="connsiteX96" fmla="*/ 1230682 w 1459282"/>
                    <a:gd name="connsiteY96" fmla="*/ 144049 h 1290181"/>
                    <a:gd name="connsiteX97" fmla="*/ 1218156 w 1459282"/>
                    <a:gd name="connsiteY97" fmla="*/ 137786 h 1290181"/>
                    <a:gd name="connsiteX98" fmla="*/ 1233814 w 1459282"/>
                    <a:gd name="connsiteY98" fmla="*/ 112734 h 1290181"/>
                    <a:gd name="connsiteX99" fmla="*/ 1218156 w 1459282"/>
                    <a:gd name="connsiteY99" fmla="*/ 106471 h 1290181"/>
                    <a:gd name="connsiteX100" fmla="*/ 1205630 w 1459282"/>
                    <a:gd name="connsiteY100" fmla="*/ 125260 h 1290181"/>
                    <a:gd name="connsiteX101" fmla="*/ 1193104 w 1459282"/>
                    <a:gd name="connsiteY101" fmla="*/ 112734 h 1290181"/>
                    <a:gd name="connsiteX102" fmla="*/ 1205630 w 1459282"/>
                    <a:gd name="connsiteY102" fmla="*/ 90814 h 1290181"/>
                    <a:gd name="connsiteX103" fmla="*/ 1221288 w 1459282"/>
                    <a:gd name="connsiteY103" fmla="*/ 87682 h 1290181"/>
                    <a:gd name="connsiteX104" fmla="*/ 1221288 w 1459282"/>
                    <a:gd name="connsiteY104" fmla="*/ 72025 h 1290181"/>
                    <a:gd name="connsiteX105" fmla="*/ 1199367 w 1459282"/>
                    <a:gd name="connsiteY105" fmla="*/ 68893 h 1290181"/>
                    <a:gd name="connsiteX106" fmla="*/ 1177447 w 1459282"/>
                    <a:gd name="connsiteY106" fmla="*/ 78288 h 1290181"/>
                    <a:gd name="connsiteX107" fmla="*/ 1146132 w 1459282"/>
                    <a:gd name="connsiteY107" fmla="*/ 56367 h 1290181"/>
                    <a:gd name="connsiteX108" fmla="*/ 1143000 w 1459282"/>
                    <a:gd name="connsiteY108" fmla="*/ 40710 h 1290181"/>
                    <a:gd name="connsiteX109" fmla="*/ 1117948 w 1459282"/>
                    <a:gd name="connsiteY109" fmla="*/ 40710 h 1290181"/>
                    <a:gd name="connsiteX110" fmla="*/ 1102291 w 1459282"/>
                    <a:gd name="connsiteY110" fmla="*/ 56367 h 1290181"/>
                    <a:gd name="connsiteX111" fmla="*/ 1092896 w 1459282"/>
                    <a:gd name="connsiteY111" fmla="*/ 59499 h 1290181"/>
                    <a:gd name="connsiteX112" fmla="*/ 1083502 w 1459282"/>
                    <a:gd name="connsiteY112" fmla="*/ 37578 h 1290181"/>
                    <a:gd name="connsiteX113" fmla="*/ 1070976 w 1459282"/>
                    <a:gd name="connsiteY113" fmla="*/ 25052 h 1290181"/>
                    <a:gd name="connsiteX114" fmla="*/ 1030266 w 1459282"/>
                    <a:gd name="connsiteY114" fmla="*/ 15658 h 1290181"/>
                    <a:gd name="connsiteX115" fmla="*/ 977030 w 1459282"/>
                    <a:gd name="connsiteY115" fmla="*/ 15658 h 1290181"/>
                    <a:gd name="connsiteX116" fmla="*/ 942584 w 1459282"/>
                    <a:gd name="connsiteY116" fmla="*/ 37578 h 1290181"/>
                    <a:gd name="connsiteX117" fmla="*/ 920663 w 1459282"/>
                    <a:gd name="connsiteY117" fmla="*/ 25052 h 1290181"/>
                    <a:gd name="connsiteX118" fmla="*/ 889348 w 1459282"/>
                    <a:gd name="connsiteY118" fmla="*/ 6263 h 1290181"/>
                    <a:gd name="connsiteX119" fmla="*/ 858033 w 1459282"/>
                    <a:gd name="connsiteY119" fmla="*/ 0 h 1290181"/>
                    <a:gd name="connsiteX120" fmla="*/ 820455 w 1459282"/>
                    <a:gd name="connsiteY120" fmla="*/ 9395 h 1290181"/>
                    <a:gd name="connsiteX121" fmla="*/ 814192 w 1459282"/>
                    <a:gd name="connsiteY121" fmla="*/ 81419 h 1290181"/>
                    <a:gd name="connsiteX122" fmla="*/ 811061 w 1459282"/>
                    <a:gd name="connsiteY122" fmla="*/ 106471 h 1290181"/>
                    <a:gd name="connsiteX123" fmla="*/ 786008 w 1459282"/>
                    <a:gd name="connsiteY123" fmla="*/ 118997 h 1290181"/>
                    <a:gd name="connsiteX124" fmla="*/ 792271 w 1459282"/>
                    <a:gd name="connsiteY124" fmla="*/ 150313 h 1290181"/>
                    <a:gd name="connsiteX125" fmla="*/ 817324 w 1459282"/>
                    <a:gd name="connsiteY125" fmla="*/ 181628 h 1290181"/>
                    <a:gd name="connsiteX126" fmla="*/ 804797 w 1459282"/>
                    <a:gd name="connsiteY126" fmla="*/ 178496 h 1290181"/>
                    <a:gd name="connsiteX127" fmla="*/ 804797 w 1459282"/>
                    <a:gd name="connsiteY127" fmla="*/ 197285 h 1290181"/>
                    <a:gd name="connsiteX128" fmla="*/ 826718 w 1459282"/>
                    <a:gd name="connsiteY128" fmla="*/ 219206 h 1290181"/>
                    <a:gd name="connsiteX129" fmla="*/ 836113 w 1459282"/>
                    <a:gd name="connsiteY129" fmla="*/ 237995 h 1290181"/>
                    <a:gd name="connsiteX130" fmla="*/ 829850 w 1459282"/>
                    <a:gd name="connsiteY130" fmla="*/ 250521 h 1290181"/>
                    <a:gd name="connsiteX131" fmla="*/ 795403 w 1459282"/>
                    <a:gd name="connsiteY131" fmla="*/ 228600 h 1290181"/>
                    <a:gd name="connsiteX132" fmla="*/ 779745 w 1459282"/>
                    <a:gd name="connsiteY132" fmla="*/ 216074 h 1290181"/>
                    <a:gd name="connsiteX133" fmla="*/ 757825 w 1459282"/>
                    <a:gd name="connsiteY133" fmla="*/ 219206 h 1290181"/>
                    <a:gd name="connsiteX134" fmla="*/ 748430 w 1459282"/>
                    <a:gd name="connsiteY134" fmla="*/ 200417 h 1290181"/>
                    <a:gd name="connsiteX135" fmla="*/ 723378 w 1459282"/>
                    <a:gd name="connsiteY135" fmla="*/ 165970 h 1290181"/>
                    <a:gd name="connsiteX136" fmla="*/ 723378 w 1459282"/>
                    <a:gd name="connsiteY136" fmla="*/ 147181 h 1290181"/>
                    <a:gd name="connsiteX137" fmla="*/ 742167 w 1459282"/>
                    <a:gd name="connsiteY137" fmla="*/ 134655 h 1290181"/>
                    <a:gd name="connsiteX138" fmla="*/ 698326 w 1459282"/>
                    <a:gd name="connsiteY138" fmla="*/ 97077 h 1290181"/>
                    <a:gd name="connsiteX139" fmla="*/ 682669 w 1459282"/>
                    <a:gd name="connsiteY139" fmla="*/ 112734 h 1290181"/>
                    <a:gd name="connsiteX140" fmla="*/ 604381 w 1459282"/>
                    <a:gd name="connsiteY140" fmla="*/ 68893 h 1290181"/>
                    <a:gd name="connsiteX141" fmla="*/ 594987 w 1459282"/>
                    <a:gd name="connsiteY141" fmla="*/ 90814 h 1290181"/>
                    <a:gd name="connsiteX142" fmla="*/ 604381 w 1459282"/>
                    <a:gd name="connsiteY142" fmla="*/ 125260 h 1290181"/>
                    <a:gd name="connsiteX143" fmla="*/ 604381 w 1459282"/>
                    <a:gd name="connsiteY143" fmla="*/ 144049 h 1290181"/>
                    <a:gd name="connsiteX144" fmla="*/ 582461 w 1459282"/>
                    <a:gd name="connsiteY144" fmla="*/ 115866 h 1290181"/>
                    <a:gd name="connsiteX145" fmla="*/ 560540 w 1459282"/>
                    <a:gd name="connsiteY145" fmla="*/ 165970 h 1290181"/>
                    <a:gd name="connsiteX146" fmla="*/ 579329 w 1459282"/>
                    <a:gd name="connsiteY146" fmla="*/ 209811 h 1290181"/>
                    <a:gd name="connsiteX147" fmla="*/ 604381 w 1459282"/>
                    <a:gd name="connsiteY147" fmla="*/ 219206 h 1290181"/>
                    <a:gd name="connsiteX148" fmla="*/ 616907 w 1459282"/>
                    <a:gd name="connsiteY148" fmla="*/ 241126 h 1290181"/>
                    <a:gd name="connsiteX149" fmla="*/ 626302 w 1459282"/>
                    <a:gd name="connsiteY149" fmla="*/ 275573 h 1290181"/>
                    <a:gd name="connsiteX150" fmla="*/ 641959 w 1459282"/>
                    <a:gd name="connsiteY150" fmla="*/ 256784 h 1290181"/>
                    <a:gd name="connsiteX151" fmla="*/ 660748 w 1459282"/>
                    <a:gd name="connsiteY151" fmla="*/ 275573 h 1290181"/>
                    <a:gd name="connsiteX152" fmla="*/ 679537 w 1459282"/>
                    <a:gd name="connsiteY152" fmla="*/ 278704 h 1290181"/>
                    <a:gd name="connsiteX153" fmla="*/ 679537 w 1459282"/>
                    <a:gd name="connsiteY153" fmla="*/ 278704 h 1290181"/>
                    <a:gd name="connsiteX154" fmla="*/ 670143 w 1459282"/>
                    <a:gd name="connsiteY154" fmla="*/ 303756 h 1290181"/>
                    <a:gd name="connsiteX155" fmla="*/ 654485 w 1459282"/>
                    <a:gd name="connsiteY155" fmla="*/ 300625 h 1290181"/>
                    <a:gd name="connsiteX156" fmla="*/ 645091 w 1459282"/>
                    <a:gd name="connsiteY156" fmla="*/ 319414 h 1290181"/>
                    <a:gd name="connsiteX157" fmla="*/ 629433 w 1459282"/>
                    <a:gd name="connsiteY157" fmla="*/ 335071 h 1290181"/>
                    <a:gd name="connsiteX158" fmla="*/ 629433 w 1459282"/>
                    <a:gd name="connsiteY158" fmla="*/ 335071 h 1290181"/>
                    <a:gd name="connsiteX159" fmla="*/ 579329 w 1459282"/>
                    <a:gd name="connsiteY159" fmla="*/ 344466 h 1290181"/>
                    <a:gd name="connsiteX160" fmla="*/ 566803 w 1459282"/>
                    <a:gd name="connsiteY160" fmla="*/ 335071 h 1290181"/>
                    <a:gd name="connsiteX161" fmla="*/ 566803 w 1459282"/>
                    <a:gd name="connsiteY161" fmla="*/ 335071 h 1290181"/>
                    <a:gd name="connsiteX162" fmla="*/ 551145 w 1459282"/>
                    <a:gd name="connsiteY162" fmla="*/ 316282 h 1290181"/>
                    <a:gd name="connsiteX163" fmla="*/ 532356 w 1459282"/>
                    <a:gd name="connsiteY163" fmla="*/ 322545 h 1290181"/>
                    <a:gd name="connsiteX164" fmla="*/ 497910 w 1459282"/>
                    <a:gd name="connsiteY164" fmla="*/ 300625 h 1290181"/>
                    <a:gd name="connsiteX165" fmla="*/ 510436 w 1459282"/>
                    <a:gd name="connsiteY165" fmla="*/ 288099 h 1290181"/>
                    <a:gd name="connsiteX166" fmla="*/ 491647 w 1459282"/>
                    <a:gd name="connsiteY166" fmla="*/ 272441 h 1290181"/>
                    <a:gd name="connsiteX167" fmla="*/ 466595 w 1459282"/>
                    <a:gd name="connsiteY167" fmla="*/ 278704 h 1290181"/>
                    <a:gd name="connsiteX168" fmla="*/ 444674 w 1459282"/>
                    <a:gd name="connsiteY168" fmla="*/ 291230 h 1290181"/>
                    <a:gd name="connsiteX169" fmla="*/ 413359 w 1459282"/>
                    <a:gd name="connsiteY169" fmla="*/ 272441 h 1290181"/>
                    <a:gd name="connsiteX170" fmla="*/ 375781 w 1459282"/>
                    <a:gd name="connsiteY170" fmla="*/ 297493 h 1290181"/>
                    <a:gd name="connsiteX171" fmla="*/ 344466 w 1459282"/>
                    <a:gd name="connsiteY171" fmla="*/ 278704 h 1290181"/>
                    <a:gd name="connsiteX172" fmla="*/ 341334 w 1459282"/>
                    <a:gd name="connsiteY172" fmla="*/ 335071 h 1290181"/>
                    <a:gd name="connsiteX173" fmla="*/ 338203 w 1459282"/>
                    <a:gd name="connsiteY173" fmla="*/ 369518 h 1290181"/>
                    <a:gd name="connsiteX174" fmla="*/ 353861 w 1459282"/>
                    <a:gd name="connsiteY174" fmla="*/ 403965 h 1290181"/>
                    <a:gd name="connsiteX175" fmla="*/ 344466 w 1459282"/>
                    <a:gd name="connsiteY175" fmla="*/ 413359 h 1290181"/>
                    <a:gd name="connsiteX176" fmla="*/ 338203 w 1459282"/>
                    <a:gd name="connsiteY176" fmla="*/ 385176 h 1290181"/>
                    <a:gd name="connsiteX177" fmla="*/ 338203 w 1459282"/>
                    <a:gd name="connsiteY177" fmla="*/ 385176 h 1290181"/>
                    <a:gd name="connsiteX178" fmla="*/ 303756 w 1459282"/>
                    <a:gd name="connsiteY178" fmla="*/ 375781 h 1290181"/>
                    <a:gd name="connsiteX179" fmla="*/ 288099 w 1459282"/>
                    <a:gd name="connsiteY179" fmla="*/ 422754 h 1290181"/>
                    <a:gd name="connsiteX180" fmla="*/ 288099 w 1459282"/>
                    <a:gd name="connsiteY180" fmla="*/ 441543 h 1290181"/>
                    <a:gd name="connsiteX181" fmla="*/ 319414 w 1459282"/>
                    <a:gd name="connsiteY181" fmla="*/ 469726 h 1290181"/>
                    <a:gd name="connsiteX182" fmla="*/ 319414 w 1459282"/>
                    <a:gd name="connsiteY182" fmla="*/ 469726 h 1290181"/>
                    <a:gd name="connsiteX183" fmla="*/ 356992 w 1459282"/>
                    <a:gd name="connsiteY183" fmla="*/ 454069 h 1290181"/>
                    <a:gd name="connsiteX184" fmla="*/ 366387 w 1459282"/>
                    <a:gd name="connsiteY184" fmla="*/ 469726 h 1290181"/>
                    <a:gd name="connsiteX185" fmla="*/ 335071 w 1459282"/>
                    <a:gd name="connsiteY185" fmla="*/ 501041 h 1290181"/>
                    <a:gd name="connsiteX186" fmla="*/ 316282 w 1459282"/>
                    <a:gd name="connsiteY186" fmla="*/ 522962 h 1290181"/>
                    <a:gd name="connsiteX187" fmla="*/ 306888 w 1459282"/>
                    <a:gd name="connsiteY187" fmla="*/ 535488 h 1290181"/>
                    <a:gd name="connsiteX188" fmla="*/ 294362 w 1459282"/>
                    <a:gd name="connsiteY188" fmla="*/ 538619 h 1290181"/>
                    <a:gd name="connsiteX189" fmla="*/ 269310 w 1459282"/>
                    <a:gd name="connsiteY189" fmla="*/ 566803 h 1290181"/>
                    <a:gd name="connsiteX190" fmla="*/ 284967 w 1459282"/>
                    <a:gd name="connsiteY190" fmla="*/ 579329 h 1290181"/>
                    <a:gd name="connsiteX191" fmla="*/ 319414 w 1459282"/>
                    <a:gd name="connsiteY191" fmla="*/ 576197 h 1290181"/>
                    <a:gd name="connsiteX192" fmla="*/ 325677 w 1459282"/>
                    <a:gd name="connsiteY192" fmla="*/ 591855 h 1290181"/>
                    <a:gd name="connsiteX193" fmla="*/ 331940 w 1459282"/>
                    <a:gd name="connsiteY193" fmla="*/ 623170 h 1290181"/>
                    <a:gd name="connsiteX194" fmla="*/ 344466 w 1459282"/>
                    <a:gd name="connsiteY194" fmla="*/ 645091 h 1290181"/>
                    <a:gd name="connsiteX195" fmla="*/ 331940 w 1459282"/>
                    <a:gd name="connsiteY195" fmla="*/ 682669 h 1290181"/>
                    <a:gd name="connsiteX196" fmla="*/ 369518 w 1459282"/>
                    <a:gd name="connsiteY196" fmla="*/ 657617 h 1290181"/>
                    <a:gd name="connsiteX197" fmla="*/ 388307 w 1459282"/>
                    <a:gd name="connsiteY197" fmla="*/ 657617 h 1290181"/>
                    <a:gd name="connsiteX198" fmla="*/ 375781 w 1459282"/>
                    <a:gd name="connsiteY198" fmla="*/ 682669 h 1290181"/>
                    <a:gd name="connsiteX199" fmla="*/ 410228 w 1459282"/>
                    <a:gd name="connsiteY199" fmla="*/ 713984 h 1290181"/>
                    <a:gd name="connsiteX200" fmla="*/ 375781 w 1459282"/>
                    <a:gd name="connsiteY200" fmla="*/ 723378 h 1290181"/>
                    <a:gd name="connsiteX201" fmla="*/ 363255 w 1459282"/>
                    <a:gd name="connsiteY201" fmla="*/ 726510 h 1290181"/>
                    <a:gd name="connsiteX202" fmla="*/ 341334 w 1459282"/>
                    <a:gd name="connsiteY202" fmla="*/ 745299 h 1290181"/>
                    <a:gd name="connsiteX203" fmla="*/ 316282 w 1459282"/>
                    <a:gd name="connsiteY203" fmla="*/ 770351 h 1290181"/>
                    <a:gd name="connsiteX204" fmla="*/ 281836 w 1459282"/>
                    <a:gd name="connsiteY204" fmla="*/ 751562 h 1290181"/>
                    <a:gd name="connsiteX205" fmla="*/ 256784 w 1459282"/>
                    <a:gd name="connsiteY205" fmla="*/ 770351 h 1290181"/>
                    <a:gd name="connsiteX206" fmla="*/ 222337 w 1459282"/>
                    <a:gd name="connsiteY206" fmla="*/ 754693 h 1290181"/>
                    <a:gd name="connsiteX207" fmla="*/ 184759 w 1459282"/>
                    <a:gd name="connsiteY207" fmla="*/ 739036 h 1290181"/>
                    <a:gd name="connsiteX208" fmla="*/ 137787 w 1459282"/>
                    <a:gd name="connsiteY208" fmla="*/ 754693 h 1290181"/>
                    <a:gd name="connsiteX209" fmla="*/ 122129 w 1459282"/>
                    <a:gd name="connsiteY209" fmla="*/ 735904 h 1290181"/>
                    <a:gd name="connsiteX210" fmla="*/ 112734 w 1459282"/>
                    <a:gd name="connsiteY210" fmla="*/ 713984 h 1290181"/>
                    <a:gd name="connsiteX211" fmla="*/ 100208 w 1459282"/>
                    <a:gd name="connsiteY211" fmla="*/ 710852 h 1290181"/>
                    <a:gd name="connsiteX212" fmla="*/ 68893 w 1459282"/>
                    <a:gd name="connsiteY212" fmla="*/ 720247 h 1290181"/>
                    <a:gd name="connsiteX213" fmla="*/ 0 w 1459282"/>
                    <a:gd name="connsiteY213" fmla="*/ 657617 h 129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1459282" h="1290181">
                      <a:moveTo>
                        <a:pt x="0" y="657617"/>
                      </a:moveTo>
                      <a:lnTo>
                        <a:pt x="28184" y="713984"/>
                      </a:lnTo>
                      <a:lnTo>
                        <a:pt x="68893" y="742167"/>
                      </a:lnTo>
                      <a:lnTo>
                        <a:pt x="97077" y="754693"/>
                      </a:lnTo>
                      <a:lnTo>
                        <a:pt x="140918" y="786008"/>
                      </a:lnTo>
                      <a:lnTo>
                        <a:pt x="140918" y="786008"/>
                      </a:lnTo>
                      <a:lnTo>
                        <a:pt x="228600" y="832981"/>
                      </a:lnTo>
                      <a:lnTo>
                        <a:pt x="237995" y="820455"/>
                      </a:lnTo>
                      <a:lnTo>
                        <a:pt x="263047" y="829849"/>
                      </a:lnTo>
                      <a:lnTo>
                        <a:pt x="278704" y="817323"/>
                      </a:lnTo>
                      <a:lnTo>
                        <a:pt x="316282" y="832981"/>
                      </a:lnTo>
                      <a:lnTo>
                        <a:pt x="347597" y="814192"/>
                      </a:lnTo>
                      <a:lnTo>
                        <a:pt x="388307" y="832981"/>
                      </a:lnTo>
                      <a:lnTo>
                        <a:pt x="429017" y="820455"/>
                      </a:lnTo>
                      <a:lnTo>
                        <a:pt x="457200" y="845507"/>
                      </a:lnTo>
                      <a:lnTo>
                        <a:pt x="485384" y="820455"/>
                      </a:lnTo>
                      <a:lnTo>
                        <a:pt x="516699" y="826718"/>
                      </a:lnTo>
                      <a:lnTo>
                        <a:pt x="526093" y="807929"/>
                      </a:lnTo>
                      <a:lnTo>
                        <a:pt x="513567" y="786008"/>
                      </a:lnTo>
                      <a:lnTo>
                        <a:pt x="554277" y="773482"/>
                      </a:lnTo>
                      <a:lnTo>
                        <a:pt x="579329" y="773482"/>
                      </a:lnTo>
                      <a:lnTo>
                        <a:pt x="610644" y="773482"/>
                      </a:lnTo>
                      <a:lnTo>
                        <a:pt x="610644" y="751562"/>
                      </a:lnTo>
                      <a:lnTo>
                        <a:pt x="641959" y="776614"/>
                      </a:lnTo>
                      <a:lnTo>
                        <a:pt x="654485" y="751562"/>
                      </a:lnTo>
                      <a:lnTo>
                        <a:pt x="682669" y="757825"/>
                      </a:lnTo>
                      <a:lnTo>
                        <a:pt x="701458" y="751562"/>
                      </a:lnTo>
                      <a:lnTo>
                        <a:pt x="735904" y="751562"/>
                      </a:lnTo>
                      <a:lnTo>
                        <a:pt x="760956" y="773482"/>
                      </a:lnTo>
                      <a:lnTo>
                        <a:pt x="786008" y="779745"/>
                      </a:lnTo>
                      <a:lnTo>
                        <a:pt x="754693" y="792271"/>
                      </a:lnTo>
                      <a:lnTo>
                        <a:pt x="757825" y="817323"/>
                      </a:lnTo>
                      <a:lnTo>
                        <a:pt x="739036" y="804797"/>
                      </a:lnTo>
                      <a:lnTo>
                        <a:pt x="720247" y="779745"/>
                      </a:lnTo>
                      <a:lnTo>
                        <a:pt x="660748" y="801666"/>
                      </a:lnTo>
                      <a:lnTo>
                        <a:pt x="613776" y="817323"/>
                      </a:lnTo>
                      <a:lnTo>
                        <a:pt x="641959" y="842376"/>
                      </a:lnTo>
                      <a:lnTo>
                        <a:pt x="623170" y="851770"/>
                      </a:lnTo>
                      <a:lnTo>
                        <a:pt x="598118" y="842376"/>
                      </a:lnTo>
                      <a:lnTo>
                        <a:pt x="620039" y="870559"/>
                      </a:lnTo>
                      <a:lnTo>
                        <a:pt x="657617" y="870559"/>
                      </a:lnTo>
                      <a:lnTo>
                        <a:pt x="698326" y="879954"/>
                      </a:lnTo>
                      <a:lnTo>
                        <a:pt x="735904" y="883085"/>
                      </a:lnTo>
                      <a:lnTo>
                        <a:pt x="754693" y="892480"/>
                      </a:lnTo>
                      <a:lnTo>
                        <a:pt x="754693" y="892480"/>
                      </a:lnTo>
                      <a:lnTo>
                        <a:pt x="779745" y="864296"/>
                      </a:lnTo>
                      <a:lnTo>
                        <a:pt x="789140" y="832981"/>
                      </a:lnTo>
                      <a:lnTo>
                        <a:pt x="804797" y="829849"/>
                      </a:lnTo>
                      <a:lnTo>
                        <a:pt x="814192" y="851770"/>
                      </a:lnTo>
                      <a:lnTo>
                        <a:pt x="851770" y="867428"/>
                      </a:lnTo>
                      <a:lnTo>
                        <a:pt x="845507" y="886217"/>
                      </a:lnTo>
                      <a:lnTo>
                        <a:pt x="845507" y="920663"/>
                      </a:lnTo>
                      <a:lnTo>
                        <a:pt x="851770" y="936321"/>
                      </a:lnTo>
                      <a:lnTo>
                        <a:pt x="889348" y="939452"/>
                      </a:lnTo>
                      <a:lnTo>
                        <a:pt x="883085" y="961373"/>
                      </a:lnTo>
                      <a:lnTo>
                        <a:pt x="883085" y="995819"/>
                      </a:lnTo>
                      <a:lnTo>
                        <a:pt x="901874" y="1011477"/>
                      </a:lnTo>
                      <a:lnTo>
                        <a:pt x="945715" y="1017740"/>
                      </a:lnTo>
                      <a:lnTo>
                        <a:pt x="955110" y="1058449"/>
                      </a:lnTo>
                      <a:lnTo>
                        <a:pt x="983293" y="1061581"/>
                      </a:lnTo>
                      <a:lnTo>
                        <a:pt x="977030" y="1086633"/>
                      </a:lnTo>
                      <a:lnTo>
                        <a:pt x="998951" y="1102291"/>
                      </a:lnTo>
                      <a:lnTo>
                        <a:pt x="1036529" y="1105422"/>
                      </a:lnTo>
                      <a:lnTo>
                        <a:pt x="1052187" y="1117948"/>
                      </a:lnTo>
                      <a:lnTo>
                        <a:pt x="1033397" y="1130474"/>
                      </a:lnTo>
                      <a:lnTo>
                        <a:pt x="1033397" y="1130474"/>
                      </a:lnTo>
                      <a:lnTo>
                        <a:pt x="1017740" y="1152395"/>
                      </a:lnTo>
                      <a:lnTo>
                        <a:pt x="1042792" y="1168052"/>
                      </a:lnTo>
                      <a:lnTo>
                        <a:pt x="1049055" y="1189973"/>
                      </a:lnTo>
                      <a:lnTo>
                        <a:pt x="1039661" y="1205630"/>
                      </a:lnTo>
                      <a:lnTo>
                        <a:pt x="1052187" y="1230682"/>
                      </a:lnTo>
                      <a:lnTo>
                        <a:pt x="1061581" y="1268260"/>
                      </a:lnTo>
                      <a:lnTo>
                        <a:pt x="1105422" y="1290181"/>
                      </a:lnTo>
                      <a:lnTo>
                        <a:pt x="1096028" y="1265129"/>
                      </a:lnTo>
                      <a:lnTo>
                        <a:pt x="1086633" y="1224419"/>
                      </a:lnTo>
                      <a:lnTo>
                        <a:pt x="1074107" y="1193104"/>
                      </a:lnTo>
                      <a:lnTo>
                        <a:pt x="1070976" y="1161789"/>
                      </a:lnTo>
                      <a:lnTo>
                        <a:pt x="1058450" y="1130474"/>
                      </a:lnTo>
                      <a:lnTo>
                        <a:pt x="1067844" y="1099159"/>
                      </a:lnTo>
                      <a:lnTo>
                        <a:pt x="1058450" y="1074107"/>
                      </a:lnTo>
                      <a:lnTo>
                        <a:pt x="1039661" y="1083502"/>
                      </a:lnTo>
                      <a:lnTo>
                        <a:pt x="1020871" y="1067844"/>
                      </a:lnTo>
                      <a:lnTo>
                        <a:pt x="1005214" y="1049055"/>
                      </a:lnTo>
                      <a:lnTo>
                        <a:pt x="1459282" y="432148"/>
                      </a:lnTo>
                      <a:lnTo>
                        <a:pt x="1434230" y="378913"/>
                      </a:lnTo>
                      <a:lnTo>
                        <a:pt x="1412310" y="344466"/>
                      </a:lnTo>
                      <a:lnTo>
                        <a:pt x="1390389" y="341334"/>
                      </a:lnTo>
                      <a:lnTo>
                        <a:pt x="1346548" y="303756"/>
                      </a:lnTo>
                      <a:lnTo>
                        <a:pt x="1327759" y="275573"/>
                      </a:lnTo>
                      <a:lnTo>
                        <a:pt x="1324628" y="231732"/>
                      </a:lnTo>
                      <a:lnTo>
                        <a:pt x="1287050" y="222337"/>
                      </a:lnTo>
                      <a:lnTo>
                        <a:pt x="1287050" y="222337"/>
                      </a:lnTo>
                      <a:lnTo>
                        <a:pt x="1261997" y="209811"/>
                      </a:lnTo>
                      <a:lnTo>
                        <a:pt x="1268261" y="191022"/>
                      </a:lnTo>
                      <a:lnTo>
                        <a:pt x="1265129" y="159707"/>
                      </a:lnTo>
                      <a:lnTo>
                        <a:pt x="1240077" y="137786"/>
                      </a:lnTo>
                      <a:lnTo>
                        <a:pt x="1230682" y="144049"/>
                      </a:lnTo>
                      <a:lnTo>
                        <a:pt x="1218156" y="137786"/>
                      </a:lnTo>
                      <a:lnTo>
                        <a:pt x="1233814" y="112734"/>
                      </a:lnTo>
                      <a:lnTo>
                        <a:pt x="1218156" y="106471"/>
                      </a:lnTo>
                      <a:lnTo>
                        <a:pt x="1205630" y="125260"/>
                      </a:lnTo>
                      <a:lnTo>
                        <a:pt x="1193104" y="112734"/>
                      </a:lnTo>
                      <a:lnTo>
                        <a:pt x="1205630" y="90814"/>
                      </a:lnTo>
                      <a:lnTo>
                        <a:pt x="1221288" y="87682"/>
                      </a:lnTo>
                      <a:lnTo>
                        <a:pt x="1221288" y="72025"/>
                      </a:lnTo>
                      <a:lnTo>
                        <a:pt x="1199367" y="68893"/>
                      </a:lnTo>
                      <a:lnTo>
                        <a:pt x="1177447" y="78288"/>
                      </a:lnTo>
                      <a:lnTo>
                        <a:pt x="1146132" y="56367"/>
                      </a:lnTo>
                      <a:lnTo>
                        <a:pt x="1143000" y="40710"/>
                      </a:lnTo>
                      <a:lnTo>
                        <a:pt x="1117948" y="40710"/>
                      </a:lnTo>
                      <a:lnTo>
                        <a:pt x="1102291" y="56367"/>
                      </a:lnTo>
                      <a:lnTo>
                        <a:pt x="1092896" y="59499"/>
                      </a:lnTo>
                      <a:lnTo>
                        <a:pt x="1083502" y="37578"/>
                      </a:lnTo>
                      <a:lnTo>
                        <a:pt x="1070976" y="25052"/>
                      </a:lnTo>
                      <a:lnTo>
                        <a:pt x="1030266" y="15658"/>
                      </a:lnTo>
                      <a:lnTo>
                        <a:pt x="977030" y="15658"/>
                      </a:lnTo>
                      <a:lnTo>
                        <a:pt x="942584" y="37578"/>
                      </a:lnTo>
                      <a:lnTo>
                        <a:pt x="920663" y="25052"/>
                      </a:lnTo>
                      <a:lnTo>
                        <a:pt x="889348" y="6263"/>
                      </a:lnTo>
                      <a:lnTo>
                        <a:pt x="858033" y="0"/>
                      </a:lnTo>
                      <a:lnTo>
                        <a:pt x="820455" y="9395"/>
                      </a:lnTo>
                      <a:lnTo>
                        <a:pt x="814192" y="81419"/>
                      </a:lnTo>
                      <a:lnTo>
                        <a:pt x="811061" y="106471"/>
                      </a:lnTo>
                      <a:lnTo>
                        <a:pt x="786008" y="118997"/>
                      </a:lnTo>
                      <a:lnTo>
                        <a:pt x="792271" y="150313"/>
                      </a:lnTo>
                      <a:lnTo>
                        <a:pt x="817324" y="181628"/>
                      </a:lnTo>
                      <a:lnTo>
                        <a:pt x="804797" y="178496"/>
                      </a:lnTo>
                      <a:lnTo>
                        <a:pt x="804797" y="197285"/>
                      </a:lnTo>
                      <a:lnTo>
                        <a:pt x="826718" y="219206"/>
                      </a:lnTo>
                      <a:lnTo>
                        <a:pt x="836113" y="237995"/>
                      </a:lnTo>
                      <a:lnTo>
                        <a:pt x="829850" y="250521"/>
                      </a:lnTo>
                      <a:lnTo>
                        <a:pt x="795403" y="228600"/>
                      </a:lnTo>
                      <a:lnTo>
                        <a:pt x="779745" y="216074"/>
                      </a:lnTo>
                      <a:lnTo>
                        <a:pt x="757825" y="219206"/>
                      </a:lnTo>
                      <a:lnTo>
                        <a:pt x="748430" y="200417"/>
                      </a:lnTo>
                      <a:lnTo>
                        <a:pt x="723378" y="165970"/>
                      </a:lnTo>
                      <a:lnTo>
                        <a:pt x="723378" y="147181"/>
                      </a:lnTo>
                      <a:lnTo>
                        <a:pt x="742167" y="134655"/>
                      </a:lnTo>
                      <a:lnTo>
                        <a:pt x="698326" y="97077"/>
                      </a:lnTo>
                      <a:lnTo>
                        <a:pt x="682669" y="112734"/>
                      </a:lnTo>
                      <a:lnTo>
                        <a:pt x="604381" y="68893"/>
                      </a:lnTo>
                      <a:lnTo>
                        <a:pt x="594987" y="90814"/>
                      </a:lnTo>
                      <a:lnTo>
                        <a:pt x="604381" y="125260"/>
                      </a:lnTo>
                      <a:lnTo>
                        <a:pt x="604381" y="144049"/>
                      </a:lnTo>
                      <a:lnTo>
                        <a:pt x="582461" y="115866"/>
                      </a:lnTo>
                      <a:lnTo>
                        <a:pt x="560540" y="165970"/>
                      </a:lnTo>
                      <a:lnTo>
                        <a:pt x="579329" y="209811"/>
                      </a:lnTo>
                      <a:lnTo>
                        <a:pt x="604381" y="219206"/>
                      </a:lnTo>
                      <a:lnTo>
                        <a:pt x="616907" y="241126"/>
                      </a:lnTo>
                      <a:lnTo>
                        <a:pt x="626302" y="275573"/>
                      </a:lnTo>
                      <a:lnTo>
                        <a:pt x="641959" y="256784"/>
                      </a:lnTo>
                      <a:lnTo>
                        <a:pt x="660748" y="275573"/>
                      </a:lnTo>
                      <a:lnTo>
                        <a:pt x="679537" y="278704"/>
                      </a:lnTo>
                      <a:lnTo>
                        <a:pt x="679537" y="278704"/>
                      </a:lnTo>
                      <a:lnTo>
                        <a:pt x="670143" y="303756"/>
                      </a:lnTo>
                      <a:lnTo>
                        <a:pt x="654485" y="300625"/>
                      </a:lnTo>
                      <a:lnTo>
                        <a:pt x="645091" y="319414"/>
                      </a:lnTo>
                      <a:lnTo>
                        <a:pt x="629433" y="335071"/>
                      </a:lnTo>
                      <a:lnTo>
                        <a:pt x="629433" y="335071"/>
                      </a:lnTo>
                      <a:lnTo>
                        <a:pt x="579329" y="344466"/>
                      </a:lnTo>
                      <a:lnTo>
                        <a:pt x="566803" y="335071"/>
                      </a:lnTo>
                      <a:lnTo>
                        <a:pt x="566803" y="335071"/>
                      </a:lnTo>
                      <a:lnTo>
                        <a:pt x="551145" y="316282"/>
                      </a:lnTo>
                      <a:lnTo>
                        <a:pt x="532356" y="322545"/>
                      </a:lnTo>
                      <a:lnTo>
                        <a:pt x="497910" y="300625"/>
                      </a:lnTo>
                      <a:lnTo>
                        <a:pt x="510436" y="288099"/>
                      </a:lnTo>
                      <a:lnTo>
                        <a:pt x="491647" y="272441"/>
                      </a:lnTo>
                      <a:lnTo>
                        <a:pt x="466595" y="278704"/>
                      </a:lnTo>
                      <a:lnTo>
                        <a:pt x="444674" y="291230"/>
                      </a:lnTo>
                      <a:lnTo>
                        <a:pt x="413359" y="272441"/>
                      </a:lnTo>
                      <a:lnTo>
                        <a:pt x="375781" y="297493"/>
                      </a:lnTo>
                      <a:lnTo>
                        <a:pt x="344466" y="278704"/>
                      </a:lnTo>
                      <a:lnTo>
                        <a:pt x="341334" y="335071"/>
                      </a:lnTo>
                      <a:lnTo>
                        <a:pt x="338203" y="369518"/>
                      </a:lnTo>
                      <a:lnTo>
                        <a:pt x="353861" y="403965"/>
                      </a:lnTo>
                      <a:lnTo>
                        <a:pt x="344466" y="413359"/>
                      </a:lnTo>
                      <a:lnTo>
                        <a:pt x="338203" y="385176"/>
                      </a:lnTo>
                      <a:lnTo>
                        <a:pt x="338203" y="385176"/>
                      </a:lnTo>
                      <a:lnTo>
                        <a:pt x="303756" y="375781"/>
                      </a:lnTo>
                      <a:lnTo>
                        <a:pt x="288099" y="422754"/>
                      </a:lnTo>
                      <a:lnTo>
                        <a:pt x="288099" y="441543"/>
                      </a:lnTo>
                      <a:lnTo>
                        <a:pt x="319414" y="469726"/>
                      </a:lnTo>
                      <a:lnTo>
                        <a:pt x="319414" y="469726"/>
                      </a:lnTo>
                      <a:lnTo>
                        <a:pt x="356992" y="454069"/>
                      </a:lnTo>
                      <a:lnTo>
                        <a:pt x="366387" y="469726"/>
                      </a:lnTo>
                      <a:lnTo>
                        <a:pt x="335071" y="501041"/>
                      </a:lnTo>
                      <a:lnTo>
                        <a:pt x="316282" y="522962"/>
                      </a:lnTo>
                      <a:lnTo>
                        <a:pt x="306888" y="535488"/>
                      </a:lnTo>
                      <a:lnTo>
                        <a:pt x="294362" y="538619"/>
                      </a:lnTo>
                      <a:lnTo>
                        <a:pt x="269310" y="566803"/>
                      </a:lnTo>
                      <a:lnTo>
                        <a:pt x="284967" y="579329"/>
                      </a:lnTo>
                      <a:lnTo>
                        <a:pt x="319414" y="576197"/>
                      </a:lnTo>
                      <a:lnTo>
                        <a:pt x="325677" y="591855"/>
                      </a:lnTo>
                      <a:lnTo>
                        <a:pt x="331940" y="623170"/>
                      </a:lnTo>
                      <a:lnTo>
                        <a:pt x="344466" y="645091"/>
                      </a:lnTo>
                      <a:lnTo>
                        <a:pt x="331940" y="682669"/>
                      </a:lnTo>
                      <a:lnTo>
                        <a:pt x="369518" y="657617"/>
                      </a:lnTo>
                      <a:lnTo>
                        <a:pt x="388307" y="657617"/>
                      </a:lnTo>
                      <a:lnTo>
                        <a:pt x="375781" y="682669"/>
                      </a:lnTo>
                      <a:lnTo>
                        <a:pt x="410228" y="713984"/>
                      </a:lnTo>
                      <a:lnTo>
                        <a:pt x="375781" y="723378"/>
                      </a:lnTo>
                      <a:lnTo>
                        <a:pt x="363255" y="726510"/>
                      </a:lnTo>
                      <a:lnTo>
                        <a:pt x="341334" y="745299"/>
                      </a:lnTo>
                      <a:lnTo>
                        <a:pt x="316282" y="770351"/>
                      </a:lnTo>
                      <a:lnTo>
                        <a:pt x="281836" y="751562"/>
                      </a:lnTo>
                      <a:lnTo>
                        <a:pt x="256784" y="770351"/>
                      </a:lnTo>
                      <a:lnTo>
                        <a:pt x="222337" y="754693"/>
                      </a:lnTo>
                      <a:lnTo>
                        <a:pt x="184759" y="739036"/>
                      </a:lnTo>
                      <a:lnTo>
                        <a:pt x="137787" y="754693"/>
                      </a:lnTo>
                      <a:lnTo>
                        <a:pt x="122129" y="735904"/>
                      </a:lnTo>
                      <a:lnTo>
                        <a:pt x="112734" y="713984"/>
                      </a:lnTo>
                      <a:lnTo>
                        <a:pt x="100208" y="710852"/>
                      </a:lnTo>
                      <a:lnTo>
                        <a:pt x="68893" y="720247"/>
                      </a:lnTo>
                      <a:lnTo>
                        <a:pt x="0" y="657617"/>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76" name="Freeform 75"/>
                <p:cNvSpPr/>
                <p:nvPr/>
              </p:nvSpPr>
              <p:spPr bwMode="auto">
                <a:xfrm rot="19404755">
                  <a:off x="117475" y="5268913"/>
                  <a:ext cx="39688" cy="109537"/>
                </a:xfrm>
                <a:custGeom>
                  <a:avLst/>
                  <a:gdLst>
                    <a:gd name="connsiteX0" fmla="*/ 14287 w 35718"/>
                    <a:gd name="connsiteY0" fmla="*/ 0 h 109538"/>
                    <a:gd name="connsiteX1" fmla="*/ 7143 w 35718"/>
                    <a:gd name="connsiteY1" fmla="*/ 52388 h 109538"/>
                    <a:gd name="connsiteX2" fmla="*/ 0 w 35718"/>
                    <a:gd name="connsiteY2" fmla="*/ 95250 h 109538"/>
                    <a:gd name="connsiteX3" fmla="*/ 28575 w 35718"/>
                    <a:gd name="connsiteY3" fmla="*/ 109538 h 109538"/>
                    <a:gd name="connsiteX4" fmla="*/ 30956 w 35718"/>
                    <a:gd name="connsiteY4" fmla="*/ 85725 h 109538"/>
                    <a:gd name="connsiteX5" fmla="*/ 23812 w 35718"/>
                    <a:gd name="connsiteY5" fmla="*/ 71438 h 109538"/>
                    <a:gd name="connsiteX6" fmla="*/ 35718 w 35718"/>
                    <a:gd name="connsiteY6" fmla="*/ 47625 h 109538"/>
                    <a:gd name="connsiteX7" fmla="*/ 14287 w 35718"/>
                    <a:gd name="connsiteY7" fmla="*/ 0 h 109538"/>
                    <a:gd name="connsiteX0" fmla="*/ 14287 w 35718"/>
                    <a:gd name="connsiteY0" fmla="*/ 0 h 109538"/>
                    <a:gd name="connsiteX1" fmla="*/ 7143 w 35718"/>
                    <a:gd name="connsiteY1" fmla="*/ 28575 h 109538"/>
                    <a:gd name="connsiteX2" fmla="*/ 7143 w 35718"/>
                    <a:gd name="connsiteY2" fmla="*/ 52388 h 109538"/>
                    <a:gd name="connsiteX3" fmla="*/ 0 w 35718"/>
                    <a:gd name="connsiteY3" fmla="*/ 95250 h 109538"/>
                    <a:gd name="connsiteX4" fmla="*/ 28575 w 35718"/>
                    <a:gd name="connsiteY4" fmla="*/ 109538 h 109538"/>
                    <a:gd name="connsiteX5" fmla="*/ 30956 w 35718"/>
                    <a:gd name="connsiteY5" fmla="*/ 85725 h 109538"/>
                    <a:gd name="connsiteX6" fmla="*/ 23812 w 35718"/>
                    <a:gd name="connsiteY6" fmla="*/ 71438 h 109538"/>
                    <a:gd name="connsiteX7" fmla="*/ 35718 w 35718"/>
                    <a:gd name="connsiteY7" fmla="*/ 47625 h 109538"/>
                    <a:gd name="connsiteX8" fmla="*/ 14287 w 35718"/>
                    <a:gd name="connsiteY8" fmla="*/ 0 h 109538"/>
                    <a:gd name="connsiteX0" fmla="*/ 19050 w 40481"/>
                    <a:gd name="connsiteY0" fmla="*/ 0 h 109538"/>
                    <a:gd name="connsiteX1" fmla="*/ 0 w 40481"/>
                    <a:gd name="connsiteY1" fmla="*/ 21431 h 109538"/>
                    <a:gd name="connsiteX2" fmla="*/ 11906 w 40481"/>
                    <a:gd name="connsiteY2" fmla="*/ 52388 h 109538"/>
                    <a:gd name="connsiteX3" fmla="*/ 4763 w 40481"/>
                    <a:gd name="connsiteY3" fmla="*/ 95250 h 109538"/>
                    <a:gd name="connsiteX4" fmla="*/ 33338 w 40481"/>
                    <a:gd name="connsiteY4" fmla="*/ 109538 h 109538"/>
                    <a:gd name="connsiteX5" fmla="*/ 35719 w 40481"/>
                    <a:gd name="connsiteY5" fmla="*/ 85725 h 109538"/>
                    <a:gd name="connsiteX6" fmla="*/ 28575 w 40481"/>
                    <a:gd name="connsiteY6" fmla="*/ 71438 h 109538"/>
                    <a:gd name="connsiteX7" fmla="*/ 40481 w 40481"/>
                    <a:gd name="connsiteY7" fmla="*/ 47625 h 109538"/>
                    <a:gd name="connsiteX8" fmla="*/ 19050 w 40481"/>
                    <a:gd name="connsiteY8" fmla="*/ 0 h 10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481" h="109538">
                      <a:moveTo>
                        <a:pt x="19050" y="0"/>
                      </a:moveTo>
                      <a:lnTo>
                        <a:pt x="0" y="21431"/>
                      </a:lnTo>
                      <a:lnTo>
                        <a:pt x="11906" y="52388"/>
                      </a:lnTo>
                      <a:lnTo>
                        <a:pt x="4763" y="95250"/>
                      </a:lnTo>
                      <a:lnTo>
                        <a:pt x="33338" y="109538"/>
                      </a:lnTo>
                      <a:lnTo>
                        <a:pt x="35719" y="85725"/>
                      </a:lnTo>
                      <a:lnTo>
                        <a:pt x="28575" y="71438"/>
                      </a:lnTo>
                      <a:lnTo>
                        <a:pt x="40481" y="47625"/>
                      </a:lnTo>
                      <a:lnTo>
                        <a:pt x="19050"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sp>
            <p:nvSpPr>
              <p:cNvPr id="74" name="Freeform 73"/>
              <p:cNvSpPr/>
              <p:nvPr/>
            </p:nvSpPr>
            <p:spPr bwMode="auto">
              <a:xfrm rot="19404755">
                <a:off x="1471612" y="5956300"/>
                <a:ext cx="34925" cy="74613"/>
              </a:xfrm>
              <a:custGeom>
                <a:avLst/>
                <a:gdLst>
                  <a:gd name="connsiteX0" fmla="*/ 0 w 35718"/>
                  <a:gd name="connsiteY0" fmla="*/ 0 h 73819"/>
                  <a:gd name="connsiteX1" fmla="*/ 2381 w 35718"/>
                  <a:gd name="connsiteY1" fmla="*/ 66675 h 73819"/>
                  <a:gd name="connsiteX2" fmla="*/ 28575 w 35718"/>
                  <a:gd name="connsiteY2" fmla="*/ 73819 h 73819"/>
                  <a:gd name="connsiteX3" fmla="*/ 35718 w 35718"/>
                  <a:gd name="connsiteY3" fmla="*/ 40482 h 73819"/>
                  <a:gd name="connsiteX4" fmla="*/ 0 w 35718"/>
                  <a:gd name="connsiteY4" fmla="*/ 0 h 73819"/>
                  <a:gd name="connsiteX0" fmla="*/ 0 w 35718"/>
                  <a:gd name="connsiteY0" fmla="*/ 0 h 73819"/>
                  <a:gd name="connsiteX1" fmla="*/ 2381 w 35718"/>
                  <a:gd name="connsiteY1" fmla="*/ 66675 h 73819"/>
                  <a:gd name="connsiteX2" fmla="*/ 28575 w 35718"/>
                  <a:gd name="connsiteY2" fmla="*/ 73819 h 73819"/>
                  <a:gd name="connsiteX3" fmla="*/ 35718 w 35718"/>
                  <a:gd name="connsiteY3" fmla="*/ 40482 h 73819"/>
                  <a:gd name="connsiteX4" fmla="*/ 16668 w 35718"/>
                  <a:gd name="connsiteY4" fmla="*/ 16669 h 73819"/>
                  <a:gd name="connsiteX5" fmla="*/ 0 w 35718"/>
                  <a:gd name="connsiteY5" fmla="*/ 0 h 73819"/>
                  <a:gd name="connsiteX0" fmla="*/ 0 w 35718"/>
                  <a:gd name="connsiteY0" fmla="*/ 0 h 73819"/>
                  <a:gd name="connsiteX1" fmla="*/ 2381 w 35718"/>
                  <a:gd name="connsiteY1" fmla="*/ 66675 h 73819"/>
                  <a:gd name="connsiteX2" fmla="*/ 28575 w 35718"/>
                  <a:gd name="connsiteY2" fmla="*/ 73819 h 73819"/>
                  <a:gd name="connsiteX3" fmla="*/ 35718 w 35718"/>
                  <a:gd name="connsiteY3" fmla="*/ 40482 h 73819"/>
                  <a:gd name="connsiteX4" fmla="*/ 16668 w 35718"/>
                  <a:gd name="connsiteY4" fmla="*/ 9525 h 73819"/>
                  <a:gd name="connsiteX5" fmla="*/ 0 w 35718"/>
                  <a:gd name="connsiteY5" fmla="*/ 0 h 7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8" h="73819">
                    <a:moveTo>
                      <a:pt x="0" y="0"/>
                    </a:moveTo>
                    <a:cubicBezTo>
                      <a:pt x="794" y="22225"/>
                      <a:pt x="1587" y="44450"/>
                      <a:pt x="2381" y="66675"/>
                    </a:cubicBezTo>
                    <a:lnTo>
                      <a:pt x="28575" y="73819"/>
                    </a:lnTo>
                    <a:lnTo>
                      <a:pt x="35718" y="40482"/>
                    </a:lnTo>
                    <a:lnTo>
                      <a:pt x="16668" y="9525"/>
                    </a:lnTo>
                    <a:lnTo>
                      <a:pt x="0"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72" name="Freeform 71"/>
              <p:cNvSpPr/>
              <p:nvPr/>
            </p:nvSpPr>
            <p:spPr bwMode="auto">
              <a:xfrm rot="19404755">
                <a:off x="1928812" y="6278563"/>
                <a:ext cx="130175" cy="71437"/>
              </a:xfrm>
              <a:custGeom>
                <a:avLst/>
                <a:gdLst>
                  <a:gd name="connsiteX0" fmla="*/ 0 w 130969"/>
                  <a:gd name="connsiteY0" fmla="*/ 7144 h 71438"/>
                  <a:gd name="connsiteX1" fmla="*/ 2381 w 130969"/>
                  <a:gd name="connsiteY1" fmla="*/ 66675 h 71438"/>
                  <a:gd name="connsiteX2" fmla="*/ 19050 w 130969"/>
                  <a:gd name="connsiteY2" fmla="*/ 71438 h 71438"/>
                  <a:gd name="connsiteX3" fmla="*/ 33338 w 130969"/>
                  <a:gd name="connsiteY3" fmla="*/ 61913 h 71438"/>
                  <a:gd name="connsiteX4" fmla="*/ 54769 w 130969"/>
                  <a:gd name="connsiteY4" fmla="*/ 71438 h 71438"/>
                  <a:gd name="connsiteX5" fmla="*/ 69056 w 130969"/>
                  <a:gd name="connsiteY5" fmla="*/ 69056 h 71438"/>
                  <a:gd name="connsiteX6" fmla="*/ 88106 w 130969"/>
                  <a:gd name="connsiteY6" fmla="*/ 61913 h 71438"/>
                  <a:gd name="connsiteX7" fmla="*/ 92869 w 130969"/>
                  <a:gd name="connsiteY7" fmla="*/ 42863 h 71438"/>
                  <a:gd name="connsiteX8" fmla="*/ 76200 w 130969"/>
                  <a:gd name="connsiteY8" fmla="*/ 30956 h 71438"/>
                  <a:gd name="connsiteX9" fmla="*/ 107156 w 130969"/>
                  <a:gd name="connsiteY9" fmla="*/ 16669 h 71438"/>
                  <a:gd name="connsiteX10" fmla="*/ 128588 w 130969"/>
                  <a:gd name="connsiteY10" fmla="*/ 45244 h 71438"/>
                  <a:gd name="connsiteX11" fmla="*/ 130969 w 130969"/>
                  <a:gd name="connsiteY11" fmla="*/ 30956 h 71438"/>
                  <a:gd name="connsiteX12" fmla="*/ 116681 w 130969"/>
                  <a:gd name="connsiteY12" fmla="*/ 7144 h 71438"/>
                  <a:gd name="connsiteX13" fmla="*/ 88106 w 130969"/>
                  <a:gd name="connsiteY13" fmla="*/ 0 h 71438"/>
                  <a:gd name="connsiteX14" fmla="*/ 66675 w 130969"/>
                  <a:gd name="connsiteY14" fmla="*/ 21431 h 71438"/>
                  <a:gd name="connsiteX15" fmla="*/ 52388 w 130969"/>
                  <a:gd name="connsiteY15" fmla="*/ 16669 h 71438"/>
                  <a:gd name="connsiteX16" fmla="*/ 0 w 130969"/>
                  <a:gd name="connsiteY16" fmla="*/ 7144 h 71438"/>
                  <a:gd name="connsiteX0" fmla="*/ 0 w 130969"/>
                  <a:gd name="connsiteY0" fmla="*/ 7144 h 71438"/>
                  <a:gd name="connsiteX1" fmla="*/ 2381 w 130969"/>
                  <a:gd name="connsiteY1" fmla="*/ 66675 h 71438"/>
                  <a:gd name="connsiteX2" fmla="*/ 19050 w 130969"/>
                  <a:gd name="connsiteY2" fmla="*/ 71438 h 71438"/>
                  <a:gd name="connsiteX3" fmla="*/ 33338 w 130969"/>
                  <a:gd name="connsiteY3" fmla="*/ 61913 h 71438"/>
                  <a:gd name="connsiteX4" fmla="*/ 54769 w 130969"/>
                  <a:gd name="connsiteY4" fmla="*/ 71438 h 71438"/>
                  <a:gd name="connsiteX5" fmla="*/ 69056 w 130969"/>
                  <a:gd name="connsiteY5" fmla="*/ 69056 h 71438"/>
                  <a:gd name="connsiteX6" fmla="*/ 88106 w 130969"/>
                  <a:gd name="connsiteY6" fmla="*/ 61913 h 71438"/>
                  <a:gd name="connsiteX7" fmla="*/ 92869 w 130969"/>
                  <a:gd name="connsiteY7" fmla="*/ 42863 h 71438"/>
                  <a:gd name="connsiteX8" fmla="*/ 76200 w 130969"/>
                  <a:gd name="connsiteY8" fmla="*/ 30956 h 71438"/>
                  <a:gd name="connsiteX9" fmla="*/ 107156 w 130969"/>
                  <a:gd name="connsiteY9" fmla="*/ 16669 h 71438"/>
                  <a:gd name="connsiteX10" fmla="*/ 128588 w 130969"/>
                  <a:gd name="connsiteY10" fmla="*/ 45244 h 71438"/>
                  <a:gd name="connsiteX11" fmla="*/ 130969 w 130969"/>
                  <a:gd name="connsiteY11" fmla="*/ 30956 h 71438"/>
                  <a:gd name="connsiteX12" fmla="*/ 116681 w 130969"/>
                  <a:gd name="connsiteY12" fmla="*/ 7144 h 71438"/>
                  <a:gd name="connsiteX13" fmla="*/ 88106 w 130969"/>
                  <a:gd name="connsiteY13" fmla="*/ 0 h 71438"/>
                  <a:gd name="connsiteX14" fmla="*/ 66675 w 130969"/>
                  <a:gd name="connsiteY14" fmla="*/ 21431 h 71438"/>
                  <a:gd name="connsiteX15" fmla="*/ 52388 w 130969"/>
                  <a:gd name="connsiteY15" fmla="*/ 16669 h 71438"/>
                  <a:gd name="connsiteX16" fmla="*/ 28575 w 130969"/>
                  <a:gd name="connsiteY16" fmla="*/ 14288 h 71438"/>
                  <a:gd name="connsiteX17" fmla="*/ 0 w 130969"/>
                  <a:gd name="connsiteY17" fmla="*/ 7144 h 71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0969" h="71438">
                    <a:moveTo>
                      <a:pt x="0" y="7144"/>
                    </a:moveTo>
                    <a:cubicBezTo>
                      <a:pt x="794" y="26988"/>
                      <a:pt x="1587" y="46831"/>
                      <a:pt x="2381" y="66675"/>
                    </a:cubicBezTo>
                    <a:lnTo>
                      <a:pt x="19050" y="71438"/>
                    </a:lnTo>
                    <a:lnTo>
                      <a:pt x="33338" y="61913"/>
                    </a:lnTo>
                    <a:lnTo>
                      <a:pt x="54769" y="71438"/>
                    </a:lnTo>
                    <a:lnTo>
                      <a:pt x="69056" y="69056"/>
                    </a:lnTo>
                    <a:lnTo>
                      <a:pt x="88106" y="61913"/>
                    </a:lnTo>
                    <a:lnTo>
                      <a:pt x="92869" y="42863"/>
                    </a:lnTo>
                    <a:lnTo>
                      <a:pt x="76200" y="30956"/>
                    </a:lnTo>
                    <a:lnTo>
                      <a:pt x="107156" y="16669"/>
                    </a:lnTo>
                    <a:lnTo>
                      <a:pt x="128588" y="45244"/>
                    </a:lnTo>
                    <a:lnTo>
                      <a:pt x="130969" y="30956"/>
                    </a:lnTo>
                    <a:lnTo>
                      <a:pt x="116681" y="7144"/>
                    </a:lnTo>
                    <a:lnTo>
                      <a:pt x="88106" y="0"/>
                    </a:lnTo>
                    <a:lnTo>
                      <a:pt x="66675" y="21431"/>
                    </a:lnTo>
                    <a:lnTo>
                      <a:pt x="52388" y="16669"/>
                    </a:lnTo>
                    <a:lnTo>
                      <a:pt x="28575" y="14288"/>
                    </a:lnTo>
                    <a:lnTo>
                      <a:pt x="0" y="7144"/>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70" name="Freeform 3121"/>
              <p:cNvSpPr/>
              <p:nvPr/>
            </p:nvSpPr>
            <p:spPr bwMode="auto">
              <a:xfrm rot="19404755">
                <a:off x="2816225" y="6096000"/>
                <a:ext cx="142875" cy="461963"/>
              </a:xfrm>
              <a:custGeom>
                <a:avLst/>
                <a:gdLst>
                  <a:gd name="connsiteX0" fmla="*/ 0 w 142875"/>
                  <a:gd name="connsiteY0" fmla="*/ 9525 h 461963"/>
                  <a:gd name="connsiteX1" fmla="*/ 21431 w 142875"/>
                  <a:gd name="connsiteY1" fmla="*/ 14288 h 461963"/>
                  <a:gd name="connsiteX2" fmla="*/ 61913 w 142875"/>
                  <a:gd name="connsiteY2" fmla="*/ 0 h 461963"/>
                  <a:gd name="connsiteX3" fmla="*/ 78581 w 142875"/>
                  <a:gd name="connsiteY3" fmla="*/ 35719 h 461963"/>
                  <a:gd name="connsiteX4" fmla="*/ 83344 w 142875"/>
                  <a:gd name="connsiteY4" fmla="*/ 73819 h 461963"/>
                  <a:gd name="connsiteX5" fmla="*/ 92869 w 142875"/>
                  <a:gd name="connsiteY5" fmla="*/ 252413 h 461963"/>
                  <a:gd name="connsiteX6" fmla="*/ 92869 w 142875"/>
                  <a:gd name="connsiteY6" fmla="*/ 273844 h 461963"/>
                  <a:gd name="connsiteX7" fmla="*/ 92869 w 142875"/>
                  <a:gd name="connsiteY7" fmla="*/ 302419 h 461963"/>
                  <a:gd name="connsiteX8" fmla="*/ 142875 w 142875"/>
                  <a:gd name="connsiteY8" fmla="*/ 385763 h 461963"/>
                  <a:gd name="connsiteX9" fmla="*/ 111919 w 142875"/>
                  <a:gd name="connsiteY9" fmla="*/ 438150 h 461963"/>
                  <a:gd name="connsiteX10" fmla="*/ 61913 w 142875"/>
                  <a:gd name="connsiteY10" fmla="*/ 461963 h 461963"/>
                  <a:gd name="connsiteX11" fmla="*/ 88106 w 142875"/>
                  <a:gd name="connsiteY11" fmla="*/ 419100 h 461963"/>
                  <a:gd name="connsiteX12" fmla="*/ 104775 w 142875"/>
                  <a:gd name="connsiteY12" fmla="*/ 352425 h 461963"/>
                  <a:gd name="connsiteX13" fmla="*/ 83344 w 142875"/>
                  <a:gd name="connsiteY13" fmla="*/ 335757 h 461963"/>
                  <a:gd name="connsiteX14" fmla="*/ 76200 w 142875"/>
                  <a:gd name="connsiteY14" fmla="*/ 297657 h 461963"/>
                  <a:gd name="connsiteX15" fmla="*/ 80963 w 142875"/>
                  <a:gd name="connsiteY15" fmla="*/ 271463 h 461963"/>
                  <a:gd name="connsiteX16" fmla="*/ 69056 w 142875"/>
                  <a:gd name="connsiteY16" fmla="*/ 261938 h 461963"/>
                  <a:gd name="connsiteX17" fmla="*/ 73819 w 142875"/>
                  <a:gd name="connsiteY17" fmla="*/ 230982 h 461963"/>
                  <a:gd name="connsiteX18" fmla="*/ 64294 w 142875"/>
                  <a:gd name="connsiteY18" fmla="*/ 230982 h 461963"/>
                  <a:gd name="connsiteX19" fmla="*/ 69056 w 142875"/>
                  <a:gd name="connsiteY19" fmla="*/ 200025 h 461963"/>
                  <a:gd name="connsiteX20" fmla="*/ 76200 w 142875"/>
                  <a:gd name="connsiteY20" fmla="*/ 190500 h 461963"/>
                  <a:gd name="connsiteX21" fmla="*/ 61913 w 142875"/>
                  <a:gd name="connsiteY21" fmla="*/ 145257 h 461963"/>
                  <a:gd name="connsiteX22" fmla="*/ 54769 w 142875"/>
                  <a:gd name="connsiteY22" fmla="*/ 97632 h 461963"/>
                  <a:gd name="connsiteX23" fmla="*/ 59531 w 142875"/>
                  <a:gd name="connsiteY23" fmla="*/ 61913 h 461963"/>
                  <a:gd name="connsiteX24" fmla="*/ 50006 w 142875"/>
                  <a:gd name="connsiteY24" fmla="*/ 26194 h 461963"/>
                  <a:gd name="connsiteX25" fmla="*/ 0 w 142875"/>
                  <a:gd name="connsiteY25" fmla="*/ 9525 h 461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875" h="461963">
                    <a:moveTo>
                      <a:pt x="0" y="9525"/>
                    </a:moveTo>
                    <a:lnTo>
                      <a:pt x="21431" y="14288"/>
                    </a:lnTo>
                    <a:lnTo>
                      <a:pt x="61913" y="0"/>
                    </a:lnTo>
                    <a:lnTo>
                      <a:pt x="78581" y="35719"/>
                    </a:lnTo>
                    <a:lnTo>
                      <a:pt x="83344" y="73819"/>
                    </a:lnTo>
                    <a:lnTo>
                      <a:pt x="92869" y="252413"/>
                    </a:lnTo>
                    <a:lnTo>
                      <a:pt x="92869" y="273844"/>
                    </a:lnTo>
                    <a:lnTo>
                      <a:pt x="92869" y="302419"/>
                    </a:lnTo>
                    <a:lnTo>
                      <a:pt x="142875" y="385763"/>
                    </a:lnTo>
                    <a:lnTo>
                      <a:pt x="111919" y="438150"/>
                    </a:lnTo>
                    <a:lnTo>
                      <a:pt x="61913" y="461963"/>
                    </a:lnTo>
                    <a:lnTo>
                      <a:pt x="88106" y="419100"/>
                    </a:lnTo>
                    <a:lnTo>
                      <a:pt x="104775" y="352425"/>
                    </a:lnTo>
                    <a:lnTo>
                      <a:pt x="83344" y="335757"/>
                    </a:lnTo>
                    <a:lnTo>
                      <a:pt x="76200" y="297657"/>
                    </a:lnTo>
                    <a:lnTo>
                      <a:pt x="80963" y="271463"/>
                    </a:lnTo>
                    <a:lnTo>
                      <a:pt x="69056" y="261938"/>
                    </a:lnTo>
                    <a:lnTo>
                      <a:pt x="73819" y="230982"/>
                    </a:lnTo>
                    <a:lnTo>
                      <a:pt x="64294" y="230982"/>
                    </a:lnTo>
                    <a:lnTo>
                      <a:pt x="69056" y="200025"/>
                    </a:lnTo>
                    <a:lnTo>
                      <a:pt x="76200" y="190500"/>
                    </a:lnTo>
                    <a:lnTo>
                      <a:pt x="61913" y="145257"/>
                    </a:lnTo>
                    <a:lnTo>
                      <a:pt x="54769" y="97632"/>
                    </a:lnTo>
                    <a:lnTo>
                      <a:pt x="59531" y="61913"/>
                    </a:lnTo>
                    <a:lnTo>
                      <a:pt x="50006" y="26194"/>
                    </a:lnTo>
                    <a:lnTo>
                      <a:pt x="0" y="9525"/>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77" name="Freeform 3128"/>
              <p:cNvSpPr/>
              <p:nvPr/>
            </p:nvSpPr>
            <p:spPr bwMode="auto">
              <a:xfrm rot="19404755">
                <a:off x="2905125" y="6411913"/>
                <a:ext cx="41275" cy="130175"/>
              </a:xfrm>
              <a:custGeom>
                <a:avLst/>
                <a:gdLst>
                  <a:gd name="connsiteX0" fmla="*/ 25638 w 34184"/>
                  <a:gd name="connsiteY0" fmla="*/ 0 h 131036"/>
                  <a:gd name="connsiteX1" fmla="*/ 0 w 34184"/>
                  <a:gd name="connsiteY1" fmla="*/ 62670 h 131036"/>
                  <a:gd name="connsiteX2" fmla="*/ 8546 w 34184"/>
                  <a:gd name="connsiteY2" fmla="*/ 94004 h 131036"/>
                  <a:gd name="connsiteX3" fmla="*/ 8546 w 34184"/>
                  <a:gd name="connsiteY3" fmla="*/ 125339 h 131036"/>
                  <a:gd name="connsiteX4" fmla="*/ 25638 w 34184"/>
                  <a:gd name="connsiteY4" fmla="*/ 131036 h 131036"/>
                  <a:gd name="connsiteX5" fmla="*/ 34184 w 34184"/>
                  <a:gd name="connsiteY5" fmla="*/ 102550 h 131036"/>
                  <a:gd name="connsiteX6" fmla="*/ 25638 w 34184"/>
                  <a:gd name="connsiteY6" fmla="*/ 94004 h 131036"/>
                  <a:gd name="connsiteX7" fmla="*/ 34184 w 34184"/>
                  <a:gd name="connsiteY7" fmla="*/ 71215 h 131036"/>
                  <a:gd name="connsiteX8" fmla="*/ 25638 w 34184"/>
                  <a:gd name="connsiteY8" fmla="*/ 54124 h 131036"/>
                  <a:gd name="connsiteX9" fmla="*/ 25638 w 34184"/>
                  <a:gd name="connsiteY9" fmla="*/ 0 h 131036"/>
                  <a:gd name="connsiteX0" fmla="*/ 25638 w 34184"/>
                  <a:gd name="connsiteY0" fmla="*/ 0 h 131036"/>
                  <a:gd name="connsiteX1" fmla="*/ 0 w 34184"/>
                  <a:gd name="connsiteY1" fmla="*/ 62670 h 131036"/>
                  <a:gd name="connsiteX2" fmla="*/ 8546 w 34184"/>
                  <a:gd name="connsiteY2" fmla="*/ 94004 h 131036"/>
                  <a:gd name="connsiteX3" fmla="*/ 8546 w 34184"/>
                  <a:gd name="connsiteY3" fmla="*/ 125339 h 131036"/>
                  <a:gd name="connsiteX4" fmla="*/ 25638 w 34184"/>
                  <a:gd name="connsiteY4" fmla="*/ 131036 h 131036"/>
                  <a:gd name="connsiteX5" fmla="*/ 34184 w 34184"/>
                  <a:gd name="connsiteY5" fmla="*/ 102550 h 131036"/>
                  <a:gd name="connsiteX6" fmla="*/ 25638 w 34184"/>
                  <a:gd name="connsiteY6" fmla="*/ 94004 h 131036"/>
                  <a:gd name="connsiteX7" fmla="*/ 34184 w 34184"/>
                  <a:gd name="connsiteY7" fmla="*/ 71215 h 131036"/>
                  <a:gd name="connsiteX8" fmla="*/ 25638 w 34184"/>
                  <a:gd name="connsiteY8" fmla="*/ 54124 h 131036"/>
                  <a:gd name="connsiteX9" fmla="*/ 25638 w 34184"/>
                  <a:gd name="connsiteY9" fmla="*/ 37032 h 131036"/>
                  <a:gd name="connsiteX10" fmla="*/ 25638 w 34184"/>
                  <a:gd name="connsiteY10" fmla="*/ 0 h 131036"/>
                  <a:gd name="connsiteX0" fmla="*/ 25638 w 34184"/>
                  <a:gd name="connsiteY0" fmla="*/ 0 h 131036"/>
                  <a:gd name="connsiteX1" fmla="*/ 0 w 34184"/>
                  <a:gd name="connsiteY1" fmla="*/ 62670 h 131036"/>
                  <a:gd name="connsiteX2" fmla="*/ 8546 w 34184"/>
                  <a:gd name="connsiteY2" fmla="*/ 94004 h 131036"/>
                  <a:gd name="connsiteX3" fmla="*/ 8546 w 34184"/>
                  <a:gd name="connsiteY3" fmla="*/ 125339 h 131036"/>
                  <a:gd name="connsiteX4" fmla="*/ 25638 w 34184"/>
                  <a:gd name="connsiteY4" fmla="*/ 131036 h 131036"/>
                  <a:gd name="connsiteX5" fmla="*/ 34184 w 34184"/>
                  <a:gd name="connsiteY5" fmla="*/ 102550 h 131036"/>
                  <a:gd name="connsiteX6" fmla="*/ 25638 w 34184"/>
                  <a:gd name="connsiteY6" fmla="*/ 94004 h 131036"/>
                  <a:gd name="connsiteX7" fmla="*/ 34184 w 34184"/>
                  <a:gd name="connsiteY7" fmla="*/ 71215 h 131036"/>
                  <a:gd name="connsiteX8" fmla="*/ 25638 w 34184"/>
                  <a:gd name="connsiteY8" fmla="*/ 54124 h 131036"/>
                  <a:gd name="connsiteX9" fmla="*/ 25638 w 34184"/>
                  <a:gd name="connsiteY9" fmla="*/ 37032 h 131036"/>
                  <a:gd name="connsiteX10" fmla="*/ 25638 w 34184"/>
                  <a:gd name="connsiteY10" fmla="*/ 0 h 131036"/>
                  <a:gd name="connsiteX0" fmla="*/ 25638 w 41339"/>
                  <a:gd name="connsiteY0" fmla="*/ 0 h 131036"/>
                  <a:gd name="connsiteX1" fmla="*/ 0 w 41339"/>
                  <a:gd name="connsiteY1" fmla="*/ 62670 h 131036"/>
                  <a:gd name="connsiteX2" fmla="*/ 8546 w 41339"/>
                  <a:gd name="connsiteY2" fmla="*/ 94004 h 131036"/>
                  <a:gd name="connsiteX3" fmla="*/ 8546 w 41339"/>
                  <a:gd name="connsiteY3" fmla="*/ 125339 h 131036"/>
                  <a:gd name="connsiteX4" fmla="*/ 25638 w 41339"/>
                  <a:gd name="connsiteY4" fmla="*/ 131036 h 131036"/>
                  <a:gd name="connsiteX5" fmla="*/ 34184 w 41339"/>
                  <a:gd name="connsiteY5" fmla="*/ 102550 h 131036"/>
                  <a:gd name="connsiteX6" fmla="*/ 25638 w 41339"/>
                  <a:gd name="connsiteY6" fmla="*/ 94004 h 131036"/>
                  <a:gd name="connsiteX7" fmla="*/ 34184 w 41339"/>
                  <a:gd name="connsiteY7" fmla="*/ 71215 h 131036"/>
                  <a:gd name="connsiteX8" fmla="*/ 25638 w 41339"/>
                  <a:gd name="connsiteY8" fmla="*/ 54124 h 131036"/>
                  <a:gd name="connsiteX9" fmla="*/ 37032 w 41339"/>
                  <a:gd name="connsiteY9" fmla="*/ 37032 h 131036"/>
                  <a:gd name="connsiteX10" fmla="*/ 25638 w 41339"/>
                  <a:gd name="connsiteY10" fmla="*/ 0 h 1310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339" h="131036">
                    <a:moveTo>
                      <a:pt x="25638" y="0"/>
                    </a:moveTo>
                    <a:lnTo>
                      <a:pt x="0" y="62670"/>
                    </a:lnTo>
                    <a:lnTo>
                      <a:pt x="8546" y="94004"/>
                    </a:lnTo>
                    <a:lnTo>
                      <a:pt x="8546" y="125339"/>
                    </a:lnTo>
                    <a:lnTo>
                      <a:pt x="25638" y="131036"/>
                    </a:lnTo>
                    <a:lnTo>
                      <a:pt x="34184" y="102550"/>
                    </a:lnTo>
                    <a:lnTo>
                      <a:pt x="25638" y="94004"/>
                    </a:lnTo>
                    <a:lnTo>
                      <a:pt x="34184" y="71215"/>
                    </a:lnTo>
                    <a:lnTo>
                      <a:pt x="25638" y="54124"/>
                    </a:lnTo>
                    <a:cubicBezTo>
                      <a:pt x="25638" y="48427"/>
                      <a:pt x="51275" y="17091"/>
                      <a:pt x="37032" y="37032"/>
                    </a:cubicBezTo>
                    <a:lnTo>
                      <a:pt x="25638"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78" name="Title 1"/>
              <p:cNvSpPr txBox="1">
                <a:spLocks/>
              </p:cNvSpPr>
              <p:nvPr/>
            </p:nvSpPr>
            <p:spPr bwMode="auto">
              <a:xfrm>
                <a:off x="1309687" y="6397625"/>
                <a:ext cx="1898650" cy="381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lstStyle/>
              <a:p>
                <a:pPr algn="ctr" eaLnBrk="0" hangingPunct="0">
                  <a:buClr>
                    <a:srgbClr val="000000"/>
                  </a:buClr>
                  <a:buSzPct val="100000"/>
                  <a:buFont typeface="Times New Roman" pitchFamily="18" charset="0"/>
                  <a:buNone/>
                </a:pPr>
                <a:r>
                  <a:rPr lang="en-GB" altLang="en-US" sz="1200" dirty="0">
                    <a:solidFill>
                      <a:srgbClr val="333399"/>
                    </a:solidFill>
                  </a:rPr>
                  <a:t>Alaska</a:t>
                </a:r>
              </a:p>
            </p:txBody>
          </p:sp>
        </p:grpSp>
      </p:grpSp>
      <p:grpSp>
        <p:nvGrpSpPr>
          <p:cNvPr id="106" name="Group 105"/>
          <p:cNvGrpSpPr/>
          <p:nvPr/>
        </p:nvGrpSpPr>
        <p:grpSpPr>
          <a:xfrm>
            <a:off x="5181600" y="5738813"/>
            <a:ext cx="1898650" cy="1085850"/>
            <a:chOff x="1995488" y="5738813"/>
            <a:chExt cx="1898650" cy="1085850"/>
          </a:xfrm>
        </p:grpSpPr>
        <p:sp>
          <p:nvSpPr>
            <p:cNvPr id="63" name="Rectangle 74"/>
            <p:cNvSpPr>
              <a:spLocks noChangeArrowheads="1"/>
            </p:cNvSpPr>
            <p:nvPr/>
          </p:nvSpPr>
          <p:spPr bwMode="auto">
            <a:xfrm>
              <a:off x="2111375" y="5738813"/>
              <a:ext cx="1503363" cy="1003300"/>
            </a:xfrm>
            <a:prstGeom prst="rect">
              <a:avLst/>
            </a:prstGeom>
            <a:noFill/>
            <a:ln w="12700" algn="ctr">
              <a:solidFill>
                <a:srgbClr val="00B0F0"/>
              </a:solidFill>
              <a:round/>
              <a:headEnd/>
              <a:tailEnd/>
            </a:ln>
            <a:extLst>
              <a:ext uri="{909E8E84-426E-40DD-AFC4-6F175D3DCCD1}">
                <a14:hiddenFill xmlns:a14="http://schemas.microsoft.com/office/drawing/2010/main" xmlns="">
                  <a:solidFill>
                    <a:srgbClr val="FFFFFF"/>
                  </a:solidFill>
                </a14:hiddenFill>
              </a:ext>
            </a:extLst>
          </p:spPr>
          <p:txBody>
            <a:bodyPr/>
            <a:lstStyle/>
            <a:p>
              <a:pPr eaLnBrk="0" hangingPunct="0">
                <a:buClr>
                  <a:srgbClr val="000000"/>
                </a:buClr>
                <a:buSzPct val="100000"/>
                <a:buFont typeface="Times New Roman" pitchFamily="18" charset="0"/>
                <a:buNone/>
              </a:pPr>
              <a:endParaRPr lang="en-US" altLang="en-US"/>
            </a:p>
          </p:txBody>
        </p:sp>
        <p:sp>
          <p:nvSpPr>
            <p:cNvPr id="79" name="Title 1"/>
            <p:cNvSpPr txBox="1">
              <a:spLocks/>
            </p:cNvSpPr>
            <p:nvPr/>
          </p:nvSpPr>
          <p:spPr bwMode="auto">
            <a:xfrm>
              <a:off x="1995488" y="6291263"/>
              <a:ext cx="1898650" cy="533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lstStyle/>
            <a:p>
              <a:pPr algn="ctr" eaLnBrk="0" hangingPunct="0">
                <a:buClr>
                  <a:srgbClr val="000000"/>
                </a:buClr>
                <a:buSzPct val="100000"/>
                <a:buFont typeface="Times New Roman" pitchFamily="18" charset="0"/>
                <a:buNone/>
              </a:pPr>
              <a:r>
                <a:rPr lang="en-GB" altLang="en-US" sz="1200" dirty="0">
                  <a:solidFill>
                    <a:srgbClr val="333399"/>
                  </a:solidFill>
                </a:rPr>
                <a:t>Hawaii</a:t>
              </a:r>
            </a:p>
          </p:txBody>
        </p:sp>
        <p:grpSp>
          <p:nvGrpSpPr>
            <p:cNvPr id="101" name="Group 100"/>
            <p:cNvGrpSpPr/>
            <p:nvPr/>
          </p:nvGrpSpPr>
          <p:grpSpPr>
            <a:xfrm>
              <a:off x="2217738" y="5875338"/>
              <a:ext cx="1374775" cy="793750"/>
              <a:chOff x="2217738" y="5875338"/>
              <a:chExt cx="1374775" cy="793750"/>
            </a:xfrm>
          </p:grpSpPr>
          <p:sp>
            <p:nvSpPr>
              <p:cNvPr id="81" name="Freeform 80"/>
              <p:cNvSpPr/>
              <p:nvPr/>
            </p:nvSpPr>
            <p:spPr bwMode="auto">
              <a:xfrm>
                <a:off x="3282950" y="6302375"/>
                <a:ext cx="309563" cy="366713"/>
              </a:xfrm>
              <a:custGeom>
                <a:avLst/>
                <a:gdLst>
                  <a:gd name="connsiteX0" fmla="*/ 23812 w 309562"/>
                  <a:gd name="connsiteY0" fmla="*/ 0 h 366712"/>
                  <a:gd name="connsiteX1" fmla="*/ 50006 w 309562"/>
                  <a:gd name="connsiteY1" fmla="*/ 73819 h 366712"/>
                  <a:gd name="connsiteX2" fmla="*/ 14287 w 309562"/>
                  <a:gd name="connsiteY2" fmla="*/ 126206 h 366712"/>
                  <a:gd name="connsiteX3" fmla="*/ 0 w 309562"/>
                  <a:gd name="connsiteY3" fmla="*/ 152400 h 366712"/>
                  <a:gd name="connsiteX4" fmla="*/ 30956 w 309562"/>
                  <a:gd name="connsiteY4" fmla="*/ 195262 h 366712"/>
                  <a:gd name="connsiteX5" fmla="*/ 47625 w 309562"/>
                  <a:gd name="connsiteY5" fmla="*/ 233362 h 366712"/>
                  <a:gd name="connsiteX6" fmla="*/ 61912 w 309562"/>
                  <a:gd name="connsiteY6" fmla="*/ 273844 h 366712"/>
                  <a:gd name="connsiteX7" fmla="*/ 57150 w 309562"/>
                  <a:gd name="connsiteY7" fmla="*/ 333375 h 366712"/>
                  <a:gd name="connsiteX8" fmla="*/ 133350 w 309562"/>
                  <a:gd name="connsiteY8" fmla="*/ 366712 h 366712"/>
                  <a:gd name="connsiteX9" fmla="*/ 147637 w 309562"/>
                  <a:gd name="connsiteY9" fmla="*/ 326231 h 366712"/>
                  <a:gd name="connsiteX10" fmla="*/ 147637 w 309562"/>
                  <a:gd name="connsiteY10" fmla="*/ 309562 h 366712"/>
                  <a:gd name="connsiteX11" fmla="*/ 190500 w 309562"/>
                  <a:gd name="connsiteY11" fmla="*/ 276225 h 366712"/>
                  <a:gd name="connsiteX12" fmla="*/ 209550 w 309562"/>
                  <a:gd name="connsiteY12" fmla="*/ 252412 h 366712"/>
                  <a:gd name="connsiteX13" fmla="*/ 238125 w 309562"/>
                  <a:gd name="connsiteY13" fmla="*/ 261937 h 366712"/>
                  <a:gd name="connsiteX14" fmla="*/ 292894 w 309562"/>
                  <a:gd name="connsiteY14" fmla="*/ 204787 h 366712"/>
                  <a:gd name="connsiteX15" fmla="*/ 309562 w 309562"/>
                  <a:gd name="connsiteY15" fmla="*/ 188119 h 366712"/>
                  <a:gd name="connsiteX16" fmla="*/ 309562 w 309562"/>
                  <a:gd name="connsiteY16" fmla="*/ 173831 h 366712"/>
                  <a:gd name="connsiteX17" fmla="*/ 276225 w 309562"/>
                  <a:gd name="connsiteY17" fmla="*/ 147637 h 366712"/>
                  <a:gd name="connsiteX18" fmla="*/ 257175 w 309562"/>
                  <a:gd name="connsiteY18" fmla="*/ 121444 h 366712"/>
                  <a:gd name="connsiteX19" fmla="*/ 242887 w 309562"/>
                  <a:gd name="connsiteY19" fmla="*/ 123825 h 366712"/>
                  <a:gd name="connsiteX20" fmla="*/ 226219 w 309562"/>
                  <a:gd name="connsiteY20" fmla="*/ 73819 h 366712"/>
                  <a:gd name="connsiteX21" fmla="*/ 173831 w 309562"/>
                  <a:gd name="connsiteY21" fmla="*/ 47625 h 366712"/>
                  <a:gd name="connsiteX22" fmla="*/ 126206 w 309562"/>
                  <a:gd name="connsiteY22" fmla="*/ 35719 h 366712"/>
                  <a:gd name="connsiteX23" fmla="*/ 100012 w 309562"/>
                  <a:gd name="connsiteY23" fmla="*/ 30956 h 366712"/>
                  <a:gd name="connsiteX24" fmla="*/ 23812 w 309562"/>
                  <a:gd name="connsiteY24" fmla="*/ 0 h 366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62" h="366712">
                    <a:moveTo>
                      <a:pt x="23812" y="0"/>
                    </a:moveTo>
                    <a:lnTo>
                      <a:pt x="50006" y="73819"/>
                    </a:lnTo>
                    <a:lnTo>
                      <a:pt x="14287" y="126206"/>
                    </a:lnTo>
                    <a:lnTo>
                      <a:pt x="0" y="152400"/>
                    </a:lnTo>
                    <a:lnTo>
                      <a:pt x="30956" y="195262"/>
                    </a:lnTo>
                    <a:lnTo>
                      <a:pt x="47625" y="233362"/>
                    </a:lnTo>
                    <a:lnTo>
                      <a:pt x="61912" y="273844"/>
                    </a:lnTo>
                    <a:lnTo>
                      <a:pt x="57150" y="333375"/>
                    </a:lnTo>
                    <a:lnTo>
                      <a:pt x="133350" y="366712"/>
                    </a:lnTo>
                    <a:lnTo>
                      <a:pt x="147637" y="326231"/>
                    </a:lnTo>
                    <a:lnTo>
                      <a:pt x="147637" y="309562"/>
                    </a:lnTo>
                    <a:lnTo>
                      <a:pt x="190500" y="276225"/>
                    </a:lnTo>
                    <a:lnTo>
                      <a:pt x="209550" y="252412"/>
                    </a:lnTo>
                    <a:lnTo>
                      <a:pt x="238125" y="261937"/>
                    </a:lnTo>
                    <a:lnTo>
                      <a:pt x="292894" y="204787"/>
                    </a:lnTo>
                    <a:lnTo>
                      <a:pt x="309562" y="188119"/>
                    </a:lnTo>
                    <a:lnTo>
                      <a:pt x="309562" y="173831"/>
                    </a:lnTo>
                    <a:lnTo>
                      <a:pt x="276225" y="147637"/>
                    </a:lnTo>
                    <a:lnTo>
                      <a:pt x="257175" y="121444"/>
                    </a:lnTo>
                    <a:lnTo>
                      <a:pt x="242887" y="123825"/>
                    </a:lnTo>
                    <a:lnTo>
                      <a:pt x="226219" y="73819"/>
                    </a:lnTo>
                    <a:lnTo>
                      <a:pt x="173831" y="47625"/>
                    </a:lnTo>
                    <a:lnTo>
                      <a:pt x="126206" y="35719"/>
                    </a:lnTo>
                    <a:lnTo>
                      <a:pt x="100012" y="30956"/>
                    </a:lnTo>
                    <a:lnTo>
                      <a:pt x="23812" y="0"/>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2" name="Freeform 81"/>
              <p:cNvSpPr/>
              <p:nvPr/>
            </p:nvSpPr>
            <p:spPr bwMode="auto">
              <a:xfrm>
                <a:off x="3097213" y="6127750"/>
                <a:ext cx="169862" cy="120650"/>
              </a:xfrm>
              <a:custGeom>
                <a:avLst/>
                <a:gdLst>
                  <a:gd name="connsiteX0" fmla="*/ 78582 w 169069"/>
                  <a:gd name="connsiteY0" fmla="*/ 121444 h 121444"/>
                  <a:gd name="connsiteX1" fmla="*/ 54769 w 169069"/>
                  <a:gd name="connsiteY1" fmla="*/ 61913 h 121444"/>
                  <a:gd name="connsiteX2" fmla="*/ 23813 w 169069"/>
                  <a:gd name="connsiteY2" fmla="*/ 61913 h 121444"/>
                  <a:gd name="connsiteX3" fmla="*/ 0 w 169069"/>
                  <a:gd name="connsiteY3" fmla="*/ 21432 h 121444"/>
                  <a:gd name="connsiteX4" fmla="*/ 16669 w 169069"/>
                  <a:gd name="connsiteY4" fmla="*/ 0 h 121444"/>
                  <a:gd name="connsiteX5" fmla="*/ 57150 w 169069"/>
                  <a:gd name="connsiteY5" fmla="*/ 23813 h 121444"/>
                  <a:gd name="connsiteX6" fmla="*/ 102394 w 169069"/>
                  <a:gd name="connsiteY6" fmla="*/ 14288 h 121444"/>
                  <a:gd name="connsiteX7" fmla="*/ 123825 w 169069"/>
                  <a:gd name="connsiteY7" fmla="*/ 28575 h 121444"/>
                  <a:gd name="connsiteX8" fmla="*/ 169069 w 169069"/>
                  <a:gd name="connsiteY8" fmla="*/ 47625 h 121444"/>
                  <a:gd name="connsiteX9" fmla="*/ 169069 w 169069"/>
                  <a:gd name="connsiteY9" fmla="*/ 71438 h 121444"/>
                  <a:gd name="connsiteX10" fmla="*/ 142875 w 169069"/>
                  <a:gd name="connsiteY10" fmla="*/ 95250 h 121444"/>
                  <a:gd name="connsiteX11" fmla="*/ 78582 w 169069"/>
                  <a:gd name="connsiteY11" fmla="*/ 121444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069" h="121444">
                    <a:moveTo>
                      <a:pt x="78582" y="121444"/>
                    </a:moveTo>
                    <a:lnTo>
                      <a:pt x="54769" y="61913"/>
                    </a:lnTo>
                    <a:lnTo>
                      <a:pt x="23813" y="61913"/>
                    </a:lnTo>
                    <a:lnTo>
                      <a:pt x="0" y="21432"/>
                    </a:lnTo>
                    <a:lnTo>
                      <a:pt x="16669" y="0"/>
                    </a:lnTo>
                    <a:lnTo>
                      <a:pt x="57150" y="23813"/>
                    </a:lnTo>
                    <a:lnTo>
                      <a:pt x="102394" y="14288"/>
                    </a:lnTo>
                    <a:lnTo>
                      <a:pt x="123825" y="28575"/>
                    </a:lnTo>
                    <a:lnTo>
                      <a:pt x="169069" y="47625"/>
                    </a:lnTo>
                    <a:lnTo>
                      <a:pt x="169069" y="71438"/>
                    </a:lnTo>
                    <a:lnTo>
                      <a:pt x="142875" y="95250"/>
                    </a:lnTo>
                    <a:lnTo>
                      <a:pt x="78582" y="121444"/>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3" name="Freeform 82"/>
              <p:cNvSpPr/>
              <p:nvPr/>
            </p:nvSpPr>
            <p:spPr bwMode="auto">
              <a:xfrm>
                <a:off x="2705100" y="5981700"/>
                <a:ext cx="139700" cy="127000"/>
              </a:xfrm>
              <a:custGeom>
                <a:avLst/>
                <a:gdLst>
                  <a:gd name="connsiteX0" fmla="*/ 0 w 150019"/>
                  <a:gd name="connsiteY0" fmla="*/ 47625 h 119063"/>
                  <a:gd name="connsiteX1" fmla="*/ 52388 w 150019"/>
                  <a:gd name="connsiteY1" fmla="*/ 119063 h 119063"/>
                  <a:gd name="connsiteX2" fmla="*/ 92869 w 150019"/>
                  <a:gd name="connsiteY2" fmla="*/ 102394 h 119063"/>
                  <a:gd name="connsiteX3" fmla="*/ 138113 w 150019"/>
                  <a:gd name="connsiteY3" fmla="*/ 111919 h 119063"/>
                  <a:gd name="connsiteX4" fmla="*/ 147638 w 150019"/>
                  <a:gd name="connsiteY4" fmla="*/ 104775 h 119063"/>
                  <a:gd name="connsiteX5" fmla="*/ 150019 w 150019"/>
                  <a:gd name="connsiteY5" fmla="*/ 88106 h 119063"/>
                  <a:gd name="connsiteX6" fmla="*/ 116681 w 150019"/>
                  <a:gd name="connsiteY6" fmla="*/ 66675 h 119063"/>
                  <a:gd name="connsiteX7" fmla="*/ 100013 w 150019"/>
                  <a:gd name="connsiteY7" fmla="*/ 33338 h 119063"/>
                  <a:gd name="connsiteX8" fmla="*/ 66675 w 150019"/>
                  <a:gd name="connsiteY8" fmla="*/ 0 h 119063"/>
                  <a:gd name="connsiteX9" fmla="*/ 0 w 150019"/>
                  <a:gd name="connsiteY9" fmla="*/ 47625 h 119063"/>
                  <a:gd name="connsiteX0" fmla="*/ 0 w 150019"/>
                  <a:gd name="connsiteY0" fmla="*/ 47625 h 119063"/>
                  <a:gd name="connsiteX1" fmla="*/ 52388 w 150019"/>
                  <a:gd name="connsiteY1" fmla="*/ 119063 h 119063"/>
                  <a:gd name="connsiteX2" fmla="*/ 92869 w 150019"/>
                  <a:gd name="connsiteY2" fmla="*/ 102394 h 119063"/>
                  <a:gd name="connsiteX3" fmla="*/ 138113 w 150019"/>
                  <a:gd name="connsiteY3" fmla="*/ 111919 h 119063"/>
                  <a:gd name="connsiteX4" fmla="*/ 147638 w 150019"/>
                  <a:gd name="connsiteY4" fmla="*/ 104775 h 119063"/>
                  <a:gd name="connsiteX5" fmla="*/ 150019 w 150019"/>
                  <a:gd name="connsiteY5" fmla="*/ 88106 h 119063"/>
                  <a:gd name="connsiteX6" fmla="*/ 116681 w 150019"/>
                  <a:gd name="connsiteY6" fmla="*/ 66675 h 119063"/>
                  <a:gd name="connsiteX7" fmla="*/ 100013 w 150019"/>
                  <a:gd name="connsiteY7" fmla="*/ 33338 h 119063"/>
                  <a:gd name="connsiteX8" fmla="*/ 66675 w 150019"/>
                  <a:gd name="connsiteY8" fmla="*/ 0 h 119063"/>
                  <a:gd name="connsiteX9" fmla="*/ 30956 w 150019"/>
                  <a:gd name="connsiteY9" fmla="*/ 23813 h 119063"/>
                  <a:gd name="connsiteX10" fmla="*/ 0 w 150019"/>
                  <a:gd name="connsiteY10" fmla="*/ 47625 h 119063"/>
                  <a:gd name="connsiteX0" fmla="*/ 0 w 150019"/>
                  <a:gd name="connsiteY0" fmla="*/ 47625 h 119063"/>
                  <a:gd name="connsiteX1" fmla="*/ 52388 w 150019"/>
                  <a:gd name="connsiteY1" fmla="*/ 119063 h 119063"/>
                  <a:gd name="connsiteX2" fmla="*/ 92869 w 150019"/>
                  <a:gd name="connsiteY2" fmla="*/ 102394 h 119063"/>
                  <a:gd name="connsiteX3" fmla="*/ 138113 w 150019"/>
                  <a:gd name="connsiteY3" fmla="*/ 111919 h 119063"/>
                  <a:gd name="connsiteX4" fmla="*/ 147638 w 150019"/>
                  <a:gd name="connsiteY4" fmla="*/ 104775 h 119063"/>
                  <a:gd name="connsiteX5" fmla="*/ 150019 w 150019"/>
                  <a:gd name="connsiteY5" fmla="*/ 88106 h 119063"/>
                  <a:gd name="connsiteX6" fmla="*/ 116681 w 150019"/>
                  <a:gd name="connsiteY6" fmla="*/ 66675 h 119063"/>
                  <a:gd name="connsiteX7" fmla="*/ 100013 w 150019"/>
                  <a:gd name="connsiteY7" fmla="*/ 33338 h 119063"/>
                  <a:gd name="connsiteX8" fmla="*/ 66675 w 150019"/>
                  <a:gd name="connsiteY8" fmla="*/ 0 h 119063"/>
                  <a:gd name="connsiteX9" fmla="*/ 42862 w 150019"/>
                  <a:gd name="connsiteY9" fmla="*/ 54769 h 119063"/>
                  <a:gd name="connsiteX10" fmla="*/ 0 w 150019"/>
                  <a:gd name="connsiteY10" fmla="*/ 47625 h 119063"/>
                  <a:gd name="connsiteX0" fmla="*/ 0 w 142876"/>
                  <a:gd name="connsiteY0" fmla="*/ 54769 h 119063"/>
                  <a:gd name="connsiteX1" fmla="*/ 45245 w 142876"/>
                  <a:gd name="connsiteY1" fmla="*/ 119063 h 119063"/>
                  <a:gd name="connsiteX2" fmla="*/ 85726 w 142876"/>
                  <a:gd name="connsiteY2" fmla="*/ 102394 h 119063"/>
                  <a:gd name="connsiteX3" fmla="*/ 130970 w 142876"/>
                  <a:gd name="connsiteY3" fmla="*/ 111919 h 119063"/>
                  <a:gd name="connsiteX4" fmla="*/ 140495 w 142876"/>
                  <a:gd name="connsiteY4" fmla="*/ 104775 h 119063"/>
                  <a:gd name="connsiteX5" fmla="*/ 142876 w 142876"/>
                  <a:gd name="connsiteY5" fmla="*/ 88106 h 119063"/>
                  <a:gd name="connsiteX6" fmla="*/ 109538 w 142876"/>
                  <a:gd name="connsiteY6" fmla="*/ 66675 h 119063"/>
                  <a:gd name="connsiteX7" fmla="*/ 92870 w 142876"/>
                  <a:gd name="connsiteY7" fmla="*/ 33338 h 119063"/>
                  <a:gd name="connsiteX8" fmla="*/ 59532 w 142876"/>
                  <a:gd name="connsiteY8" fmla="*/ 0 h 119063"/>
                  <a:gd name="connsiteX9" fmla="*/ 35719 w 142876"/>
                  <a:gd name="connsiteY9" fmla="*/ 54769 h 119063"/>
                  <a:gd name="connsiteX10" fmla="*/ 0 w 142876"/>
                  <a:gd name="connsiteY10" fmla="*/ 54769 h 119063"/>
                  <a:gd name="connsiteX0" fmla="*/ 0 w 142876"/>
                  <a:gd name="connsiteY0" fmla="*/ 54769 h 119063"/>
                  <a:gd name="connsiteX1" fmla="*/ 45245 w 142876"/>
                  <a:gd name="connsiteY1" fmla="*/ 119063 h 119063"/>
                  <a:gd name="connsiteX2" fmla="*/ 85726 w 142876"/>
                  <a:gd name="connsiteY2" fmla="*/ 102394 h 119063"/>
                  <a:gd name="connsiteX3" fmla="*/ 130970 w 142876"/>
                  <a:gd name="connsiteY3" fmla="*/ 111919 h 119063"/>
                  <a:gd name="connsiteX4" fmla="*/ 140495 w 142876"/>
                  <a:gd name="connsiteY4" fmla="*/ 104775 h 119063"/>
                  <a:gd name="connsiteX5" fmla="*/ 142876 w 142876"/>
                  <a:gd name="connsiteY5" fmla="*/ 88106 h 119063"/>
                  <a:gd name="connsiteX6" fmla="*/ 109538 w 142876"/>
                  <a:gd name="connsiteY6" fmla="*/ 66675 h 119063"/>
                  <a:gd name="connsiteX7" fmla="*/ 92870 w 142876"/>
                  <a:gd name="connsiteY7" fmla="*/ 33338 h 119063"/>
                  <a:gd name="connsiteX8" fmla="*/ 59532 w 142876"/>
                  <a:gd name="connsiteY8" fmla="*/ 0 h 119063"/>
                  <a:gd name="connsiteX9" fmla="*/ 42863 w 142876"/>
                  <a:gd name="connsiteY9" fmla="*/ 47625 h 119063"/>
                  <a:gd name="connsiteX10" fmla="*/ 0 w 142876"/>
                  <a:gd name="connsiteY10" fmla="*/ 54769 h 119063"/>
                  <a:gd name="connsiteX0" fmla="*/ 0 w 140495"/>
                  <a:gd name="connsiteY0" fmla="*/ 40482 h 119063"/>
                  <a:gd name="connsiteX1" fmla="*/ 42864 w 140495"/>
                  <a:gd name="connsiteY1" fmla="*/ 119063 h 119063"/>
                  <a:gd name="connsiteX2" fmla="*/ 83345 w 140495"/>
                  <a:gd name="connsiteY2" fmla="*/ 102394 h 119063"/>
                  <a:gd name="connsiteX3" fmla="*/ 128589 w 140495"/>
                  <a:gd name="connsiteY3" fmla="*/ 111919 h 119063"/>
                  <a:gd name="connsiteX4" fmla="*/ 138114 w 140495"/>
                  <a:gd name="connsiteY4" fmla="*/ 104775 h 119063"/>
                  <a:gd name="connsiteX5" fmla="*/ 140495 w 140495"/>
                  <a:gd name="connsiteY5" fmla="*/ 88106 h 119063"/>
                  <a:gd name="connsiteX6" fmla="*/ 107157 w 140495"/>
                  <a:gd name="connsiteY6" fmla="*/ 66675 h 119063"/>
                  <a:gd name="connsiteX7" fmla="*/ 90489 w 140495"/>
                  <a:gd name="connsiteY7" fmla="*/ 33338 h 119063"/>
                  <a:gd name="connsiteX8" fmla="*/ 57151 w 140495"/>
                  <a:gd name="connsiteY8" fmla="*/ 0 h 119063"/>
                  <a:gd name="connsiteX9" fmla="*/ 40482 w 140495"/>
                  <a:gd name="connsiteY9" fmla="*/ 47625 h 119063"/>
                  <a:gd name="connsiteX10" fmla="*/ 0 w 140495"/>
                  <a:gd name="connsiteY10" fmla="*/ 40482 h 119063"/>
                  <a:gd name="connsiteX0" fmla="*/ 0 w 140495"/>
                  <a:gd name="connsiteY0" fmla="*/ 40482 h 126206"/>
                  <a:gd name="connsiteX1" fmla="*/ 42864 w 140495"/>
                  <a:gd name="connsiteY1" fmla="*/ 119063 h 126206"/>
                  <a:gd name="connsiteX2" fmla="*/ 83345 w 140495"/>
                  <a:gd name="connsiteY2" fmla="*/ 126206 h 126206"/>
                  <a:gd name="connsiteX3" fmla="*/ 128589 w 140495"/>
                  <a:gd name="connsiteY3" fmla="*/ 111919 h 126206"/>
                  <a:gd name="connsiteX4" fmla="*/ 138114 w 140495"/>
                  <a:gd name="connsiteY4" fmla="*/ 104775 h 126206"/>
                  <a:gd name="connsiteX5" fmla="*/ 140495 w 140495"/>
                  <a:gd name="connsiteY5" fmla="*/ 88106 h 126206"/>
                  <a:gd name="connsiteX6" fmla="*/ 107157 w 140495"/>
                  <a:gd name="connsiteY6" fmla="*/ 66675 h 126206"/>
                  <a:gd name="connsiteX7" fmla="*/ 90489 w 140495"/>
                  <a:gd name="connsiteY7" fmla="*/ 33338 h 126206"/>
                  <a:gd name="connsiteX8" fmla="*/ 57151 w 140495"/>
                  <a:gd name="connsiteY8" fmla="*/ 0 h 126206"/>
                  <a:gd name="connsiteX9" fmla="*/ 40482 w 140495"/>
                  <a:gd name="connsiteY9" fmla="*/ 47625 h 126206"/>
                  <a:gd name="connsiteX10" fmla="*/ 0 w 140495"/>
                  <a:gd name="connsiteY10" fmla="*/ 40482 h 12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495" h="126206">
                    <a:moveTo>
                      <a:pt x="0" y="40482"/>
                    </a:moveTo>
                    <a:lnTo>
                      <a:pt x="42864" y="119063"/>
                    </a:lnTo>
                    <a:lnTo>
                      <a:pt x="83345" y="126206"/>
                    </a:lnTo>
                    <a:lnTo>
                      <a:pt x="128589" y="111919"/>
                    </a:lnTo>
                    <a:lnTo>
                      <a:pt x="138114" y="104775"/>
                    </a:lnTo>
                    <a:lnTo>
                      <a:pt x="140495" y="88106"/>
                    </a:lnTo>
                    <a:lnTo>
                      <a:pt x="107157" y="66675"/>
                    </a:lnTo>
                    <a:lnTo>
                      <a:pt x="90489" y="33338"/>
                    </a:lnTo>
                    <a:lnTo>
                      <a:pt x="57151" y="0"/>
                    </a:lnTo>
                    <a:lnTo>
                      <a:pt x="40482" y="47625"/>
                    </a:lnTo>
                    <a:lnTo>
                      <a:pt x="0" y="40482"/>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4" name="Freeform 83"/>
              <p:cNvSpPr/>
              <p:nvPr/>
            </p:nvSpPr>
            <p:spPr bwMode="auto">
              <a:xfrm>
                <a:off x="2325688" y="5875338"/>
                <a:ext cx="107950" cy="100012"/>
              </a:xfrm>
              <a:custGeom>
                <a:avLst/>
                <a:gdLst>
                  <a:gd name="connsiteX0" fmla="*/ 0 w 107157"/>
                  <a:gd name="connsiteY0" fmla="*/ 73819 h 100012"/>
                  <a:gd name="connsiteX1" fmla="*/ 64294 w 107157"/>
                  <a:gd name="connsiteY1" fmla="*/ 100012 h 100012"/>
                  <a:gd name="connsiteX2" fmla="*/ 102394 w 107157"/>
                  <a:gd name="connsiteY2" fmla="*/ 88106 h 100012"/>
                  <a:gd name="connsiteX3" fmla="*/ 107157 w 107157"/>
                  <a:gd name="connsiteY3" fmla="*/ 57150 h 100012"/>
                  <a:gd name="connsiteX4" fmla="*/ 107157 w 107157"/>
                  <a:gd name="connsiteY4" fmla="*/ 28575 h 100012"/>
                  <a:gd name="connsiteX5" fmla="*/ 92869 w 107157"/>
                  <a:gd name="connsiteY5" fmla="*/ 2381 h 100012"/>
                  <a:gd name="connsiteX6" fmla="*/ 78582 w 107157"/>
                  <a:gd name="connsiteY6" fmla="*/ 4762 h 100012"/>
                  <a:gd name="connsiteX7" fmla="*/ 57150 w 107157"/>
                  <a:gd name="connsiteY7" fmla="*/ 11906 h 100012"/>
                  <a:gd name="connsiteX8" fmla="*/ 52388 w 107157"/>
                  <a:gd name="connsiteY8" fmla="*/ 0 h 100012"/>
                  <a:gd name="connsiteX9" fmla="*/ 16669 w 107157"/>
                  <a:gd name="connsiteY9" fmla="*/ 23812 h 100012"/>
                  <a:gd name="connsiteX10" fmla="*/ 0 w 107157"/>
                  <a:gd name="connsiteY10" fmla="*/ 73819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157" h="100012">
                    <a:moveTo>
                      <a:pt x="0" y="73819"/>
                    </a:moveTo>
                    <a:lnTo>
                      <a:pt x="64294" y="100012"/>
                    </a:lnTo>
                    <a:lnTo>
                      <a:pt x="102394" y="88106"/>
                    </a:lnTo>
                    <a:lnTo>
                      <a:pt x="107157" y="57150"/>
                    </a:lnTo>
                    <a:lnTo>
                      <a:pt x="107157" y="28575"/>
                    </a:lnTo>
                    <a:lnTo>
                      <a:pt x="92869" y="2381"/>
                    </a:lnTo>
                    <a:lnTo>
                      <a:pt x="78582" y="4762"/>
                    </a:lnTo>
                    <a:lnTo>
                      <a:pt x="57150" y="11906"/>
                    </a:lnTo>
                    <a:lnTo>
                      <a:pt x="52388" y="0"/>
                    </a:lnTo>
                    <a:lnTo>
                      <a:pt x="16669" y="23812"/>
                    </a:lnTo>
                    <a:lnTo>
                      <a:pt x="0" y="73819"/>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5" name="Freeform 84"/>
              <p:cNvSpPr/>
              <p:nvPr/>
            </p:nvSpPr>
            <p:spPr bwMode="auto">
              <a:xfrm>
                <a:off x="2217738" y="5956300"/>
                <a:ext cx="44450" cy="73025"/>
              </a:xfrm>
              <a:custGeom>
                <a:avLst/>
                <a:gdLst>
                  <a:gd name="connsiteX0" fmla="*/ 0 w 42863"/>
                  <a:gd name="connsiteY0" fmla="*/ 26194 h 26194"/>
                  <a:gd name="connsiteX1" fmla="*/ 42863 w 42863"/>
                  <a:gd name="connsiteY1" fmla="*/ 0 h 26194"/>
                  <a:gd name="connsiteX2" fmla="*/ 0 w 42863"/>
                  <a:gd name="connsiteY2" fmla="*/ 26194 h 26194"/>
                  <a:gd name="connsiteX0" fmla="*/ 603 w 43819"/>
                  <a:gd name="connsiteY0" fmla="*/ 26585 h 48016"/>
                  <a:gd name="connsiteX1" fmla="*/ 43466 w 43819"/>
                  <a:gd name="connsiteY1" fmla="*/ 391 h 48016"/>
                  <a:gd name="connsiteX2" fmla="*/ 19653 w 43819"/>
                  <a:gd name="connsiteY2" fmla="*/ 48016 h 48016"/>
                  <a:gd name="connsiteX3" fmla="*/ 603 w 43819"/>
                  <a:gd name="connsiteY3" fmla="*/ 26585 h 48016"/>
                  <a:gd name="connsiteX0" fmla="*/ 1361 w 44335"/>
                  <a:gd name="connsiteY0" fmla="*/ 27889 h 75514"/>
                  <a:gd name="connsiteX1" fmla="*/ 44224 w 44335"/>
                  <a:gd name="connsiteY1" fmla="*/ 1695 h 75514"/>
                  <a:gd name="connsiteX2" fmla="*/ 13267 w 44335"/>
                  <a:gd name="connsiteY2" fmla="*/ 75514 h 75514"/>
                  <a:gd name="connsiteX3" fmla="*/ 1361 w 44335"/>
                  <a:gd name="connsiteY3" fmla="*/ 27889 h 75514"/>
                  <a:gd name="connsiteX0" fmla="*/ 1361 w 45202"/>
                  <a:gd name="connsiteY0" fmla="*/ 27889 h 75682"/>
                  <a:gd name="connsiteX1" fmla="*/ 44224 w 45202"/>
                  <a:gd name="connsiteY1" fmla="*/ 1695 h 75682"/>
                  <a:gd name="connsiteX2" fmla="*/ 29936 w 45202"/>
                  <a:gd name="connsiteY2" fmla="*/ 42177 h 75682"/>
                  <a:gd name="connsiteX3" fmla="*/ 13267 w 45202"/>
                  <a:gd name="connsiteY3" fmla="*/ 75514 h 75682"/>
                  <a:gd name="connsiteX4" fmla="*/ 1361 w 45202"/>
                  <a:gd name="connsiteY4" fmla="*/ 27889 h 75682"/>
                  <a:gd name="connsiteX0" fmla="*/ 1361 w 44448"/>
                  <a:gd name="connsiteY0" fmla="*/ 26261 h 74017"/>
                  <a:gd name="connsiteX1" fmla="*/ 44224 w 44448"/>
                  <a:gd name="connsiteY1" fmla="*/ 67 h 74017"/>
                  <a:gd name="connsiteX2" fmla="*/ 18030 w 44448"/>
                  <a:gd name="connsiteY2" fmla="*/ 33405 h 74017"/>
                  <a:gd name="connsiteX3" fmla="*/ 13267 w 44448"/>
                  <a:gd name="connsiteY3" fmla="*/ 73886 h 74017"/>
                  <a:gd name="connsiteX4" fmla="*/ 1361 w 44448"/>
                  <a:gd name="connsiteY4" fmla="*/ 26261 h 740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448" h="74017">
                    <a:moveTo>
                      <a:pt x="1361" y="26261"/>
                    </a:moveTo>
                    <a:cubicBezTo>
                      <a:pt x="6520" y="13958"/>
                      <a:pt x="41446" y="-1124"/>
                      <a:pt x="44224" y="67"/>
                    </a:cubicBezTo>
                    <a:cubicBezTo>
                      <a:pt x="47002" y="1258"/>
                      <a:pt x="23189" y="21102"/>
                      <a:pt x="18030" y="33405"/>
                    </a:cubicBezTo>
                    <a:cubicBezTo>
                      <a:pt x="12871" y="45708"/>
                      <a:pt x="18029" y="76267"/>
                      <a:pt x="13267" y="73886"/>
                    </a:cubicBezTo>
                    <a:cubicBezTo>
                      <a:pt x="6917" y="66742"/>
                      <a:pt x="-3798" y="38564"/>
                      <a:pt x="1361" y="26261"/>
                    </a:cubicBez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6" name="Freeform 85"/>
              <p:cNvSpPr/>
              <p:nvPr/>
            </p:nvSpPr>
            <p:spPr bwMode="auto">
              <a:xfrm>
                <a:off x="2933700" y="6076950"/>
                <a:ext cx="149225" cy="50800"/>
              </a:xfrm>
              <a:custGeom>
                <a:avLst/>
                <a:gdLst>
                  <a:gd name="connsiteX0" fmla="*/ 0 w 133350"/>
                  <a:gd name="connsiteY0" fmla="*/ 9525 h 47625"/>
                  <a:gd name="connsiteX1" fmla="*/ 38100 w 133350"/>
                  <a:gd name="connsiteY1" fmla="*/ 47625 h 47625"/>
                  <a:gd name="connsiteX2" fmla="*/ 59531 w 133350"/>
                  <a:gd name="connsiteY2" fmla="*/ 40481 h 47625"/>
                  <a:gd name="connsiteX3" fmla="*/ 73819 w 133350"/>
                  <a:gd name="connsiteY3" fmla="*/ 47625 h 47625"/>
                  <a:gd name="connsiteX4" fmla="*/ 100012 w 133350"/>
                  <a:gd name="connsiteY4" fmla="*/ 45244 h 47625"/>
                  <a:gd name="connsiteX5" fmla="*/ 133350 w 133350"/>
                  <a:gd name="connsiteY5" fmla="*/ 26194 h 47625"/>
                  <a:gd name="connsiteX6" fmla="*/ 119062 w 133350"/>
                  <a:gd name="connsiteY6" fmla="*/ 14288 h 47625"/>
                  <a:gd name="connsiteX7" fmla="*/ 83344 w 133350"/>
                  <a:gd name="connsiteY7" fmla="*/ 21431 h 47625"/>
                  <a:gd name="connsiteX8" fmla="*/ 64294 w 133350"/>
                  <a:gd name="connsiteY8" fmla="*/ 0 h 47625"/>
                  <a:gd name="connsiteX9" fmla="*/ 57150 w 133350"/>
                  <a:gd name="connsiteY9" fmla="*/ 19050 h 47625"/>
                  <a:gd name="connsiteX10" fmla="*/ 0 w 133350"/>
                  <a:gd name="connsiteY10" fmla="*/ 9525 h 47625"/>
                  <a:gd name="connsiteX0" fmla="*/ 0 w 133350"/>
                  <a:gd name="connsiteY0" fmla="*/ 9525 h 47625"/>
                  <a:gd name="connsiteX1" fmla="*/ 21431 w 133350"/>
                  <a:gd name="connsiteY1" fmla="*/ 30956 h 47625"/>
                  <a:gd name="connsiteX2" fmla="*/ 38100 w 133350"/>
                  <a:gd name="connsiteY2" fmla="*/ 47625 h 47625"/>
                  <a:gd name="connsiteX3" fmla="*/ 59531 w 133350"/>
                  <a:gd name="connsiteY3" fmla="*/ 40481 h 47625"/>
                  <a:gd name="connsiteX4" fmla="*/ 73819 w 133350"/>
                  <a:gd name="connsiteY4" fmla="*/ 47625 h 47625"/>
                  <a:gd name="connsiteX5" fmla="*/ 100012 w 133350"/>
                  <a:gd name="connsiteY5" fmla="*/ 45244 h 47625"/>
                  <a:gd name="connsiteX6" fmla="*/ 133350 w 133350"/>
                  <a:gd name="connsiteY6" fmla="*/ 26194 h 47625"/>
                  <a:gd name="connsiteX7" fmla="*/ 119062 w 133350"/>
                  <a:gd name="connsiteY7" fmla="*/ 14288 h 47625"/>
                  <a:gd name="connsiteX8" fmla="*/ 83344 w 133350"/>
                  <a:gd name="connsiteY8" fmla="*/ 21431 h 47625"/>
                  <a:gd name="connsiteX9" fmla="*/ 64294 w 133350"/>
                  <a:gd name="connsiteY9" fmla="*/ 0 h 47625"/>
                  <a:gd name="connsiteX10" fmla="*/ 57150 w 133350"/>
                  <a:gd name="connsiteY10" fmla="*/ 19050 h 47625"/>
                  <a:gd name="connsiteX11" fmla="*/ 0 w 133350"/>
                  <a:gd name="connsiteY11" fmla="*/ 9525 h 47625"/>
                  <a:gd name="connsiteX0" fmla="*/ 16669 w 150019"/>
                  <a:gd name="connsiteY0" fmla="*/ 9525 h 50006"/>
                  <a:gd name="connsiteX1" fmla="*/ 0 w 150019"/>
                  <a:gd name="connsiteY1" fmla="*/ 50006 h 50006"/>
                  <a:gd name="connsiteX2" fmla="*/ 54769 w 150019"/>
                  <a:gd name="connsiteY2" fmla="*/ 47625 h 50006"/>
                  <a:gd name="connsiteX3" fmla="*/ 76200 w 150019"/>
                  <a:gd name="connsiteY3" fmla="*/ 40481 h 50006"/>
                  <a:gd name="connsiteX4" fmla="*/ 90488 w 150019"/>
                  <a:gd name="connsiteY4" fmla="*/ 47625 h 50006"/>
                  <a:gd name="connsiteX5" fmla="*/ 116681 w 150019"/>
                  <a:gd name="connsiteY5" fmla="*/ 45244 h 50006"/>
                  <a:gd name="connsiteX6" fmla="*/ 150019 w 150019"/>
                  <a:gd name="connsiteY6" fmla="*/ 26194 h 50006"/>
                  <a:gd name="connsiteX7" fmla="*/ 135731 w 150019"/>
                  <a:gd name="connsiteY7" fmla="*/ 14288 h 50006"/>
                  <a:gd name="connsiteX8" fmla="*/ 100013 w 150019"/>
                  <a:gd name="connsiteY8" fmla="*/ 21431 h 50006"/>
                  <a:gd name="connsiteX9" fmla="*/ 80963 w 150019"/>
                  <a:gd name="connsiteY9" fmla="*/ 0 h 50006"/>
                  <a:gd name="connsiteX10" fmla="*/ 73819 w 150019"/>
                  <a:gd name="connsiteY10" fmla="*/ 19050 h 50006"/>
                  <a:gd name="connsiteX11" fmla="*/ 16669 w 150019"/>
                  <a:gd name="connsiteY11" fmla="*/ 9525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019" h="50006">
                    <a:moveTo>
                      <a:pt x="16669" y="9525"/>
                    </a:moveTo>
                    <a:lnTo>
                      <a:pt x="0" y="50006"/>
                    </a:lnTo>
                    <a:lnTo>
                      <a:pt x="54769" y="47625"/>
                    </a:lnTo>
                    <a:lnTo>
                      <a:pt x="76200" y="40481"/>
                    </a:lnTo>
                    <a:lnTo>
                      <a:pt x="90488" y="47625"/>
                    </a:lnTo>
                    <a:lnTo>
                      <a:pt x="116681" y="45244"/>
                    </a:lnTo>
                    <a:lnTo>
                      <a:pt x="150019" y="26194"/>
                    </a:lnTo>
                    <a:lnTo>
                      <a:pt x="135731" y="14288"/>
                    </a:lnTo>
                    <a:lnTo>
                      <a:pt x="100013" y="21431"/>
                    </a:lnTo>
                    <a:lnTo>
                      <a:pt x="80963" y="0"/>
                    </a:lnTo>
                    <a:lnTo>
                      <a:pt x="73819" y="19050"/>
                    </a:lnTo>
                    <a:lnTo>
                      <a:pt x="16669" y="9525"/>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7" name="Freeform 86"/>
              <p:cNvSpPr/>
              <p:nvPr/>
            </p:nvSpPr>
            <p:spPr bwMode="auto">
              <a:xfrm>
                <a:off x="3006725" y="6161088"/>
                <a:ext cx="65088" cy="57150"/>
              </a:xfrm>
              <a:custGeom>
                <a:avLst/>
                <a:gdLst>
                  <a:gd name="connsiteX0" fmla="*/ 0 w 64294"/>
                  <a:gd name="connsiteY0" fmla="*/ 0 h 52388"/>
                  <a:gd name="connsiteX1" fmla="*/ 21431 w 64294"/>
                  <a:gd name="connsiteY1" fmla="*/ 52388 h 52388"/>
                  <a:gd name="connsiteX2" fmla="*/ 42862 w 64294"/>
                  <a:gd name="connsiteY2" fmla="*/ 50007 h 52388"/>
                  <a:gd name="connsiteX3" fmla="*/ 64294 w 64294"/>
                  <a:gd name="connsiteY3" fmla="*/ 28575 h 52388"/>
                  <a:gd name="connsiteX4" fmla="*/ 0 w 64294"/>
                  <a:gd name="connsiteY4" fmla="*/ 0 h 52388"/>
                  <a:gd name="connsiteX0" fmla="*/ 0 w 64294"/>
                  <a:gd name="connsiteY0" fmla="*/ 0 h 52388"/>
                  <a:gd name="connsiteX1" fmla="*/ 21431 w 64294"/>
                  <a:gd name="connsiteY1" fmla="*/ 52388 h 52388"/>
                  <a:gd name="connsiteX2" fmla="*/ 42862 w 64294"/>
                  <a:gd name="connsiteY2" fmla="*/ 50007 h 52388"/>
                  <a:gd name="connsiteX3" fmla="*/ 64294 w 64294"/>
                  <a:gd name="connsiteY3" fmla="*/ 28575 h 52388"/>
                  <a:gd name="connsiteX4" fmla="*/ 26194 w 64294"/>
                  <a:gd name="connsiteY4" fmla="*/ 9525 h 52388"/>
                  <a:gd name="connsiteX5" fmla="*/ 0 w 64294"/>
                  <a:gd name="connsiteY5" fmla="*/ 0 h 52388"/>
                  <a:gd name="connsiteX0" fmla="*/ 0 w 64294"/>
                  <a:gd name="connsiteY0" fmla="*/ 4762 h 57150"/>
                  <a:gd name="connsiteX1" fmla="*/ 21431 w 64294"/>
                  <a:gd name="connsiteY1" fmla="*/ 57150 h 57150"/>
                  <a:gd name="connsiteX2" fmla="*/ 42862 w 64294"/>
                  <a:gd name="connsiteY2" fmla="*/ 54769 h 57150"/>
                  <a:gd name="connsiteX3" fmla="*/ 64294 w 64294"/>
                  <a:gd name="connsiteY3" fmla="*/ 33337 h 57150"/>
                  <a:gd name="connsiteX4" fmla="*/ 28576 w 64294"/>
                  <a:gd name="connsiteY4" fmla="*/ 0 h 57150"/>
                  <a:gd name="connsiteX5" fmla="*/ 0 w 64294"/>
                  <a:gd name="connsiteY5" fmla="*/ 4762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4" h="57150">
                    <a:moveTo>
                      <a:pt x="0" y="4762"/>
                    </a:moveTo>
                    <a:lnTo>
                      <a:pt x="21431" y="57150"/>
                    </a:lnTo>
                    <a:lnTo>
                      <a:pt x="42862" y="54769"/>
                    </a:lnTo>
                    <a:lnTo>
                      <a:pt x="64294" y="33337"/>
                    </a:lnTo>
                    <a:lnTo>
                      <a:pt x="28576" y="0"/>
                    </a:lnTo>
                    <a:lnTo>
                      <a:pt x="0" y="4762"/>
                    </a:ln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sp>
            <p:nvSpPr>
              <p:cNvPr id="88" name="Freeform 87"/>
              <p:cNvSpPr/>
              <p:nvPr/>
            </p:nvSpPr>
            <p:spPr bwMode="auto">
              <a:xfrm>
                <a:off x="3106738" y="6235700"/>
                <a:ext cx="38100" cy="31750"/>
              </a:xfrm>
              <a:custGeom>
                <a:avLst/>
                <a:gdLst>
                  <a:gd name="connsiteX0" fmla="*/ 0 w 9525"/>
                  <a:gd name="connsiteY0" fmla="*/ 0 h 23813"/>
                  <a:gd name="connsiteX1" fmla="*/ 9525 w 9525"/>
                  <a:gd name="connsiteY1" fmla="*/ 23813 h 23813"/>
                  <a:gd name="connsiteX2" fmla="*/ 0 w 9525"/>
                  <a:gd name="connsiteY2" fmla="*/ 0 h 23813"/>
                  <a:gd name="connsiteX0" fmla="*/ 414 w 10422"/>
                  <a:gd name="connsiteY0" fmla="*/ 0 h 11276"/>
                  <a:gd name="connsiteX1" fmla="*/ 10414 w 10422"/>
                  <a:gd name="connsiteY1" fmla="*/ 10000 h 11276"/>
                  <a:gd name="connsiteX2" fmla="*/ 2080 w 10422"/>
                  <a:gd name="connsiteY2" fmla="*/ 10000 h 11276"/>
                  <a:gd name="connsiteX3" fmla="*/ 414 w 10422"/>
                  <a:gd name="connsiteY3" fmla="*/ 0 h 11276"/>
                  <a:gd name="connsiteX0" fmla="*/ 4640 w 8508"/>
                  <a:gd name="connsiteY0" fmla="*/ 0 h 6867"/>
                  <a:gd name="connsiteX1" fmla="*/ 8390 w 8508"/>
                  <a:gd name="connsiteY1" fmla="*/ 5833 h 6867"/>
                  <a:gd name="connsiteX2" fmla="*/ 56 w 8508"/>
                  <a:gd name="connsiteY2" fmla="*/ 5833 h 6867"/>
                  <a:gd name="connsiteX3" fmla="*/ 4640 w 8508"/>
                  <a:gd name="connsiteY3" fmla="*/ 0 h 6867"/>
                </a:gdLst>
                <a:ahLst/>
                <a:cxnLst>
                  <a:cxn ang="0">
                    <a:pos x="connsiteX0" y="connsiteY0"/>
                  </a:cxn>
                  <a:cxn ang="0">
                    <a:pos x="connsiteX1" y="connsiteY1"/>
                  </a:cxn>
                  <a:cxn ang="0">
                    <a:pos x="connsiteX2" y="connsiteY2"/>
                  </a:cxn>
                  <a:cxn ang="0">
                    <a:pos x="connsiteX3" y="connsiteY3"/>
                  </a:cxn>
                </a:cxnLst>
                <a:rect l="l" t="t" r="r" b="b"/>
                <a:pathLst>
                  <a:path w="8508" h="6867">
                    <a:moveTo>
                      <a:pt x="4640" y="0"/>
                    </a:moveTo>
                    <a:cubicBezTo>
                      <a:pt x="6029" y="0"/>
                      <a:pt x="9154" y="4861"/>
                      <a:pt x="8390" y="5833"/>
                    </a:cubicBezTo>
                    <a:cubicBezTo>
                      <a:pt x="7626" y="6805"/>
                      <a:pt x="2139" y="7569"/>
                      <a:pt x="56" y="5833"/>
                    </a:cubicBezTo>
                    <a:cubicBezTo>
                      <a:pt x="-499" y="2500"/>
                      <a:pt x="3251" y="0"/>
                      <a:pt x="4640" y="0"/>
                    </a:cubicBezTo>
                    <a:close/>
                  </a:path>
                </a:pathLst>
              </a:custGeom>
              <a:solidFill>
                <a:srgbClr val="006C86"/>
              </a:solidFill>
              <a:ln w="12700">
                <a:solidFill>
                  <a:srgbClr val="00B0F0"/>
                </a:solidFill>
              </a:ln>
            </p:spPr>
            <p:style>
              <a:lnRef idx="2">
                <a:schemeClr val="accent1"/>
              </a:lnRef>
              <a:fillRef idx="1">
                <a:schemeClr val="lt1"/>
              </a:fillRef>
              <a:effectRef idx="0">
                <a:schemeClr val="accent1"/>
              </a:effectRef>
              <a:fontRef idx="minor">
                <a:schemeClr val="dk1"/>
              </a:fontRef>
            </p:style>
            <p:txBody>
              <a:bodyPr/>
              <a:lstStyle/>
              <a:p>
                <a:pPr eaLnBrk="0" hangingPunct="0">
                  <a:buClr>
                    <a:srgbClr val="000000"/>
                  </a:buClr>
                  <a:buSzPct val="100000"/>
                  <a:buFont typeface="Times New Roman" pitchFamily="16" charset="0"/>
                  <a:buNone/>
                  <a:defRPr/>
                </a:pPr>
                <a:endParaRPr lang="en-GB">
                  <a:solidFill>
                    <a:schemeClr val="bg1"/>
                  </a:solidFill>
                  <a:ea typeface="ＭＳ Ｐゴシック" charset="-128"/>
                </a:endParaRPr>
              </a:p>
            </p:txBody>
          </p:sp>
        </p:grpSp>
      </p:grpSp>
      <p:sp>
        <p:nvSpPr>
          <p:cNvPr id="104" name="Title 1"/>
          <p:cNvSpPr>
            <a:spLocks noGrp="1"/>
          </p:cNvSpPr>
          <p:nvPr>
            <p:ph type="title"/>
          </p:nvPr>
        </p:nvSpPr>
        <p:spPr>
          <a:xfrm>
            <a:off x="457200" y="274638"/>
            <a:ext cx="8229600" cy="1143000"/>
          </a:xfrm>
        </p:spPr>
        <p:txBody>
          <a:bodyPr/>
          <a:lstStyle/>
          <a:p>
            <a:r>
              <a:rPr lang="en-US" b="1" dirty="0" smtClean="0"/>
              <a:t>USA – Disease Spread</a:t>
            </a:r>
            <a:endParaRPr lang="en-US" b="1" dirty="0"/>
          </a:p>
        </p:txBody>
      </p:sp>
      <p:grpSp>
        <p:nvGrpSpPr>
          <p:cNvPr id="113" name="Group 112"/>
          <p:cNvGrpSpPr/>
          <p:nvPr/>
        </p:nvGrpSpPr>
        <p:grpSpPr>
          <a:xfrm>
            <a:off x="25893" y="5838754"/>
            <a:ext cx="1269507" cy="873732"/>
            <a:chOff x="25893" y="5838754"/>
            <a:chExt cx="1269507" cy="873732"/>
          </a:xfrm>
        </p:grpSpPr>
        <p:pic>
          <p:nvPicPr>
            <p:cNvPr id="11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5" name="TextBox 114"/>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8642788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eaLnBrk="1" hangingPunct="1">
              <a:defRPr/>
            </a:pPr>
            <a:r>
              <a:rPr lang="en-US" altLang="en-US" b="1" dirty="0" smtClean="0"/>
              <a:t>Historical Prospective</a:t>
            </a:r>
          </a:p>
        </p:txBody>
      </p:sp>
      <p:sp>
        <p:nvSpPr>
          <p:cNvPr id="19459" name="Rectangle 3"/>
          <p:cNvSpPr>
            <a:spLocks noGrp="1" noChangeArrowheads="1"/>
          </p:cNvSpPr>
          <p:nvPr>
            <p:ph type="body" idx="1"/>
          </p:nvPr>
        </p:nvSpPr>
        <p:spPr>
          <a:xfrm>
            <a:off x="457200" y="1828800"/>
            <a:ext cx="8382000" cy="3630612"/>
          </a:xfrm>
        </p:spPr>
        <p:txBody>
          <a:bodyPr>
            <a:noAutofit/>
          </a:bodyPr>
          <a:lstStyle/>
          <a:p>
            <a:pPr eaLnBrk="1" hangingPunct="1">
              <a:lnSpc>
                <a:spcPct val="165000"/>
              </a:lnSpc>
              <a:buFont typeface="Wingdings" panose="05000000000000000000" pitchFamily="2" charset="2"/>
              <a:buChar char="Ø"/>
              <a:defRPr/>
            </a:pPr>
            <a:r>
              <a:rPr lang="en-US" altLang="en-US" sz="2400" b="1" dirty="0" smtClean="0"/>
              <a:t>1932-1952 (Foot &amp; Mouth-like-Disease seen in California only)</a:t>
            </a:r>
          </a:p>
          <a:p>
            <a:pPr eaLnBrk="1" hangingPunct="1">
              <a:lnSpc>
                <a:spcPct val="165000"/>
              </a:lnSpc>
              <a:buFont typeface="Wingdings" panose="05000000000000000000" pitchFamily="2" charset="2"/>
              <a:buChar char="Ø"/>
              <a:defRPr/>
            </a:pPr>
            <a:r>
              <a:rPr lang="en-US" altLang="en-US" sz="2400" b="1" dirty="0" smtClean="0"/>
              <a:t>1952-1972 (Spread &amp; Eradication)</a:t>
            </a:r>
          </a:p>
          <a:p>
            <a:pPr eaLnBrk="1" hangingPunct="1">
              <a:lnSpc>
                <a:spcPct val="165000"/>
              </a:lnSpc>
              <a:buFont typeface="Wingdings" panose="05000000000000000000" pitchFamily="2" charset="2"/>
              <a:buChar char="Ø"/>
              <a:defRPr/>
            </a:pPr>
            <a:r>
              <a:rPr lang="en-US" altLang="en-US" sz="2400" b="1" dirty="0" smtClean="0"/>
              <a:t>1972-1992 (Ocean origins and human infection)</a:t>
            </a:r>
          </a:p>
          <a:p>
            <a:pPr eaLnBrk="1" hangingPunct="1">
              <a:lnSpc>
                <a:spcPct val="165000"/>
              </a:lnSpc>
              <a:buFont typeface="Wingdings" panose="05000000000000000000" pitchFamily="2" charset="2"/>
              <a:buChar char="Ø"/>
              <a:defRPr/>
            </a:pPr>
            <a:r>
              <a:rPr lang="en-US" altLang="en-US" sz="2400" b="1" dirty="0" smtClean="0"/>
              <a:t>1992-2014 (Re-emergence in food animals, vesiviral </a:t>
            </a:r>
            <a:r>
              <a:rPr lang="en-US" altLang="en-US" sz="2400" b="1" dirty="0" err="1" smtClean="0"/>
              <a:t>viremia</a:t>
            </a:r>
            <a:r>
              <a:rPr lang="en-US" altLang="en-US" sz="2400" b="1" dirty="0" smtClean="0"/>
              <a:t> and blood transfusion-transmission</a:t>
            </a:r>
            <a:r>
              <a:rPr lang="en-US" altLang="en-US" sz="2400" b="1" dirty="0"/>
              <a:t>)</a:t>
            </a:r>
            <a:endParaRPr lang="en-US" altLang="en-US" sz="2400" b="1" dirty="0" smtClean="0"/>
          </a:p>
        </p:txBody>
      </p:sp>
      <p:sp>
        <p:nvSpPr>
          <p:cNvPr id="2" name="Slide Number Placeholder 1"/>
          <p:cNvSpPr>
            <a:spLocks noGrp="1"/>
          </p:cNvSpPr>
          <p:nvPr>
            <p:ph type="sldNum" sz="quarter" idx="12"/>
          </p:nvPr>
        </p:nvSpPr>
        <p:spPr/>
        <p:txBody>
          <a:bodyPr/>
          <a:lstStyle/>
          <a:p>
            <a:fld id="{8241371F-3FBA-4A82-B921-5F297CC0E7BE}" type="slidenum">
              <a:rPr lang="en-US" smtClean="0"/>
              <a:pPr/>
              <a:t>7</a:t>
            </a:fld>
            <a:endParaRPr lang="en-US"/>
          </a:p>
        </p:txBody>
      </p:sp>
      <p:grpSp>
        <p:nvGrpSpPr>
          <p:cNvPr id="7" name="Group 6"/>
          <p:cNvGrpSpPr/>
          <p:nvPr/>
        </p:nvGrpSpPr>
        <p:grpSpPr>
          <a:xfrm>
            <a:off x="25893" y="5838754"/>
            <a:ext cx="1269507" cy="873732"/>
            <a:chOff x="25893" y="5838754"/>
            <a:chExt cx="1269507" cy="873732"/>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527865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Evidence of Diseases </a:t>
            </a:r>
            <a:r>
              <a:rPr lang="en-US" sz="2800" b="1" dirty="0"/>
              <a:t>S</a:t>
            </a:r>
            <a:r>
              <a:rPr lang="en-US" sz="2800" b="1" dirty="0" smtClean="0"/>
              <a:t>een in Association </a:t>
            </a:r>
            <a:br>
              <a:rPr lang="en-US" sz="2800" b="1" dirty="0" smtClean="0"/>
            </a:br>
            <a:r>
              <a:rPr lang="en-US" sz="2800" b="1" dirty="0" smtClean="0"/>
              <a:t>with Caliciviruses (Genus Vesivirus) in </a:t>
            </a:r>
            <a:br>
              <a:rPr lang="en-US" sz="2800" b="1" dirty="0" smtClean="0"/>
            </a:br>
            <a:r>
              <a:rPr lang="en-US" sz="2800" b="1" dirty="0" err="1" smtClean="0"/>
              <a:t>Phylogenetically</a:t>
            </a:r>
            <a:r>
              <a:rPr lang="en-US" sz="2800" b="1" dirty="0" smtClean="0"/>
              <a:t> Diverse Animal Species </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2739874776"/>
              </p:ext>
            </p:extLst>
          </p:nvPr>
        </p:nvGraphicFramePr>
        <p:xfrm>
          <a:off x="880237" y="1676400"/>
          <a:ext cx="7924805" cy="4376684"/>
        </p:xfrm>
        <a:graphic>
          <a:graphicData uri="http://schemas.openxmlformats.org/drawingml/2006/table">
            <a:tbl>
              <a:tblPr firstRow="1" bandRow="1">
                <a:tableStyleId>{5940675A-B579-460E-94D1-54222C63F5DA}</a:tableStyleId>
              </a:tblPr>
              <a:tblGrid>
                <a:gridCol w="1027288"/>
                <a:gridCol w="627047"/>
                <a:gridCol w="627047"/>
                <a:gridCol w="627047"/>
                <a:gridCol w="627047"/>
                <a:gridCol w="627047"/>
                <a:gridCol w="627047"/>
                <a:gridCol w="627047"/>
                <a:gridCol w="627047"/>
                <a:gridCol w="627047"/>
                <a:gridCol w="627047"/>
                <a:gridCol w="627047"/>
              </a:tblGrid>
              <a:tr h="468422">
                <a:tc>
                  <a:txBody>
                    <a:bodyPr/>
                    <a:lstStyle/>
                    <a:p>
                      <a:pPr algn="ctr"/>
                      <a:r>
                        <a:rPr lang="en-US" sz="1200" b="1" i="0" baseline="0" dirty="0" smtClean="0"/>
                        <a:t>Disease Condition</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100" b="1" i="0" baseline="0" dirty="0" smtClean="0"/>
                        <a:t>Swine</a:t>
                      </a:r>
                      <a:endParaRPr lang="en-US" sz="1100" b="1" i="0" baseline="0" dirty="0"/>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Seal</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Cat</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Cattle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Human</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50" b="1" i="0" baseline="0" dirty="0" smtClean="0"/>
                        <a:t>Primate</a:t>
                      </a:r>
                      <a:endParaRPr lang="en-US" sz="105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Dog</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Snake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Whale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Horse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Rabbit</a:t>
                      </a:r>
                      <a:endParaRPr lang="en-US" sz="1100" b="1" i="0" baseline="0" dirty="0"/>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r>
              <a:tr h="343984">
                <a:tc>
                  <a:txBody>
                    <a:bodyPr/>
                    <a:lstStyle/>
                    <a:p>
                      <a:pPr algn="ctr"/>
                      <a:r>
                        <a:rPr lang="en-US" sz="1200" b="1" i="0" baseline="0" dirty="0" smtClean="0"/>
                        <a:t>Blisters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a:p>
                  </a:txBody>
                  <a:tcPr anchor="ctr">
                    <a:lnT w="38100" cap="flat" cmpd="sng" algn="ctr">
                      <a:solidFill>
                        <a:schemeClr val="tx1"/>
                      </a:solidFill>
                      <a:prstDash val="solid"/>
                      <a:round/>
                      <a:headEnd type="none" w="med" len="med"/>
                      <a:tailEnd type="none" w="med" len="med"/>
                    </a:lnT>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r>
              <a:tr h="343984">
                <a:tc>
                  <a:txBody>
                    <a:bodyPr/>
                    <a:lstStyle/>
                    <a:p>
                      <a:pPr algn="ctr"/>
                      <a:r>
                        <a:rPr lang="en-US" sz="1200" b="1" i="0" baseline="0" dirty="0" smtClean="0"/>
                        <a:t>Hepatitis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Diarrhea</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solidFill>
                      <a:srgbClr val="0070C0"/>
                    </a:solidFill>
                  </a:tcPr>
                </a:tc>
              </a:tr>
              <a:tr h="343984">
                <a:tc>
                  <a:txBody>
                    <a:bodyPr/>
                    <a:lstStyle/>
                    <a:p>
                      <a:pPr algn="ctr"/>
                      <a:r>
                        <a:rPr lang="en-US" sz="1200" b="1" i="0" baseline="0" dirty="0" smtClean="0"/>
                        <a:t>Abortion</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Encephalitis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Pneumonia</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Hemorrhage</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Myocarditis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Pancreatitis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tcP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tcPr>
                </a:tc>
              </a:tr>
              <a:tr h="468422">
                <a:tc>
                  <a:txBody>
                    <a:bodyPr/>
                    <a:lstStyle/>
                    <a:p>
                      <a:pPr algn="ctr"/>
                      <a:r>
                        <a:rPr lang="en-US" sz="1200" b="1" i="0" baseline="0" dirty="0" smtClean="0"/>
                        <a:t>Thymus Involution</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Myositis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endParaRPr lang="en-US" sz="1200" b="1" i="0" baseline="0"/>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B w="38100" cap="flat" cmpd="sng" algn="ctr">
                      <a:solidFill>
                        <a:schemeClr val="tx1"/>
                      </a:solidFill>
                      <a:prstDash val="solid"/>
                      <a:round/>
                      <a:headEnd type="none" w="med" len="med"/>
                      <a:tailEnd type="none" w="med" len="med"/>
                    </a:lnB>
                    <a:solidFill>
                      <a:srgbClr val="0070C0"/>
                    </a:solidFill>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8241371F-3FBA-4A82-B921-5F297CC0E7BE}" type="slidenum">
              <a:rPr lang="en-US" smtClean="0"/>
              <a:pPr/>
              <a:t>8</a:t>
            </a:fld>
            <a:endParaRPr lang="en-US"/>
          </a:p>
        </p:txBody>
      </p:sp>
      <p:grpSp>
        <p:nvGrpSpPr>
          <p:cNvPr id="3" name="Group 2"/>
          <p:cNvGrpSpPr/>
          <p:nvPr/>
        </p:nvGrpSpPr>
        <p:grpSpPr>
          <a:xfrm>
            <a:off x="25893" y="5838754"/>
            <a:ext cx="1269507" cy="873732"/>
            <a:chOff x="25893" y="5838754"/>
            <a:chExt cx="1269507" cy="873732"/>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1721390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838200" y="1290441"/>
            <a:ext cx="7696200" cy="5029200"/>
            <a:chOff x="228600" y="469900"/>
            <a:chExt cx="8763000" cy="5902325"/>
          </a:xfrm>
        </p:grpSpPr>
        <p:pic>
          <p:nvPicPr>
            <p:cNvPr id="25602" name="Picture 2" descr="1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469900"/>
              <a:ext cx="4343400" cy="277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3" name="Picture 3" descr="1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4400" y="488950"/>
              <a:ext cx="4267200" cy="2730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4" name="Picture 4" descr="18"/>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28600" y="3594100"/>
              <a:ext cx="4343400" cy="277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5" name="Picture 5" descr="19"/>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24400" y="3621087"/>
              <a:ext cx="4257675" cy="272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3" name="Title 2"/>
          <p:cNvSpPr>
            <a:spLocks noGrp="1"/>
          </p:cNvSpPr>
          <p:nvPr>
            <p:ph type="title"/>
          </p:nvPr>
        </p:nvSpPr>
        <p:spPr/>
        <p:txBody>
          <a:bodyPr/>
          <a:lstStyle/>
          <a:p>
            <a:r>
              <a:rPr lang="en-US" b="1" dirty="0" smtClean="0"/>
              <a:t>Seal, Pig, Calf, Man </a:t>
            </a:r>
            <a:endParaRPr lang="en-US" b="1" dirty="0"/>
          </a:p>
        </p:txBody>
      </p:sp>
      <p:sp>
        <p:nvSpPr>
          <p:cNvPr id="4" name="Slide Number Placeholder 3"/>
          <p:cNvSpPr>
            <a:spLocks noGrp="1"/>
          </p:cNvSpPr>
          <p:nvPr>
            <p:ph type="sldNum" sz="quarter" idx="12"/>
          </p:nvPr>
        </p:nvSpPr>
        <p:spPr/>
        <p:txBody>
          <a:bodyPr/>
          <a:lstStyle/>
          <a:p>
            <a:fld id="{8241371F-3FBA-4A82-B921-5F297CC0E7BE}" type="slidenum">
              <a:rPr lang="en-US" smtClean="0"/>
              <a:pPr/>
              <a:t>9</a:t>
            </a:fld>
            <a:endParaRPr lang="en-US"/>
          </a:p>
        </p:txBody>
      </p:sp>
      <p:grpSp>
        <p:nvGrpSpPr>
          <p:cNvPr id="11" name="Group 10"/>
          <p:cNvGrpSpPr/>
          <p:nvPr/>
        </p:nvGrpSpPr>
        <p:grpSpPr>
          <a:xfrm>
            <a:off x="25893" y="5838754"/>
            <a:ext cx="1269507" cy="873732"/>
            <a:chOff x="25893" y="5838754"/>
            <a:chExt cx="1269507" cy="873732"/>
          </a:xfrm>
        </p:grpSpPr>
        <p:pic>
          <p:nvPicPr>
            <p:cNvPr id="12"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age16"/>
          <p:cNvPicPr>
            <a:picLocks noGrp="1" noChangeAspect="1" noChangeArrowheads="1"/>
          </p:cNvPicPr>
          <p:nvPr>
            <p:ph/>
          </p:nvPr>
        </p:nvPicPr>
        <p:blipFill>
          <a:blip r:embed="rId3" cstate="print">
            <a:extLst>
              <a:ext uri="{28A0092B-C50C-407E-A947-70E740481C1C}">
                <a14:useLocalDpi xmlns:a14="http://schemas.microsoft.com/office/drawing/2010/main" xmlns="" val="0"/>
              </a:ext>
            </a:extLst>
          </a:blip>
          <a:srcRect/>
          <a:stretch>
            <a:fillRect/>
          </a:stretch>
        </p:blipFill>
        <p:spPr>
          <a:xfrm>
            <a:off x="2152650" y="76200"/>
            <a:ext cx="5140325" cy="67056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fld id="{4DB83D55-5307-45DE-A807-60FCAD8308CC}" type="slidenum">
              <a:rPr lang="en-US" altLang="en-US" smtClean="0"/>
              <a:pPr/>
              <a:t>10</a:t>
            </a:fld>
            <a:endParaRPr lang="en-US" altLang="en-US"/>
          </a:p>
        </p:txBody>
      </p:sp>
      <p:grpSp>
        <p:nvGrpSpPr>
          <p:cNvPr id="6" name="Group 5"/>
          <p:cNvGrpSpPr/>
          <p:nvPr/>
        </p:nvGrpSpPr>
        <p:grpSpPr>
          <a:xfrm>
            <a:off x="25893" y="5838754"/>
            <a:ext cx="1269507" cy="873732"/>
            <a:chOff x="25893" y="5838754"/>
            <a:chExt cx="1269507" cy="873732"/>
          </a:xfrm>
        </p:grpSpPr>
        <p:pic>
          <p:nvPicPr>
            <p:cNvPr id="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TextBox 7"/>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Freeform 204"/>
          <p:cNvSpPr/>
          <p:nvPr/>
        </p:nvSpPr>
        <p:spPr>
          <a:xfrm>
            <a:off x="6773180" y="4832666"/>
            <a:ext cx="707522" cy="1576409"/>
          </a:xfrm>
          <a:custGeom>
            <a:avLst/>
            <a:gdLst>
              <a:gd name="connsiteX0" fmla="*/ 124127 w 707522"/>
              <a:gd name="connsiteY0" fmla="*/ 0 h 1576409"/>
              <a:gd name="connsiteX1" fmla="*/ 124127 w 707522"/>
              <a:gd name="connsiteY1" fmla="*/ 0 h 1576409"/>
              <a:gd name="connsiteX2" fmla="*/ 74476 w 707522"/>
              <a:gd name="connsiteY2" fmla="*/ 4138 h 1576409"/>
              <a:gd name="connsiteX3" fmla="*/ 62063 w 707522"/>
              <a:gd name="connsiteY3" fmla="*/ 8275 h 1576409"/>
              <a:gd name="connsiteX4" fmla="*/ 45513 w 707522"/>
              <a:gd name="connsiteY4" fmla="*/ 33101 h 1576409"/>
              <a:gd name="connsiteX5" fmla="*/ 37238 w 707522"/>
              <a:gd name="connsiteY5" fmla="*/ 45513 h 1576409"/>
              <a:gd name="connsiteX6" fmla="*/ 24825 w 707522"/>
              <a:gd name="connsiteY6" fmla="*/ 86889 h 1576409"/>
              <a:gd name="connsiteX7" fmla="*/ 16550 w 707522"/>
              <a:gd name="connsiteY7" fmla="*/ 136539 h 1576409"/>
              <a:gd name="connsiteX8" fmla="*/ 12413 w 707522"/>
              <a:gd name="connsiteY8" fmla="*/ 153090 h 1576409"/>
              <a:gd name="connsiteX9" fmla="*/ 4138 w 707522"/>
              <a:gd name="connsiteY9" fmla="*/ 177915 h 1576409"/>
              <a:gd name="connsiteX10" fmla="*/ 0 w 707522"/>
              <a:gd name="connsiteY10" fmla="*/ 194465 h 1576409"/>
              <a:gd name="connsiteX11" fmla="*/ 4138 w 707522"/>
              <a:gd name="connsiteY11" fmla="*/ 264804 h 1576409"/>
              <a:gd name="connsiteX12" fmla="*/ 12413 w 707522"/>
              <a:gd name="connsiteY12" fmla="*/ 289629 h 1576409"/>
              <a:gd name="connsiteX13" fmla="*/ 16550 w 707522"/>
              <a:gd name="connsiteY13" fmla="*/ 302042 h 1576409"/>
              <a:gd name="connsiteX14" fmla="*/ 24825 w 707522"/>
              <a:gd name="connsiteY14" fmla="*/ 314454 h 1576409"/>
              <a:gd name="connsiteX15" fmla="*/ 41376 w 707522"/>
              <a:gd name="connsiteY15" fmla="*/ 351692 h 1576409"/>
              <a:gd name="connsiteX16" fmla="*/ 53788 w 707522"/>
              <a:gd name="connsiteY16" fmla="*/ 364105 h 1576409"/>
              <a:gd name="connsiteX17" fmla="*/ 70339 w 707522"/>
              <a:gd name="connsiteY17" fmla="*/ 384793 h 1576409"/>
              <a:gd name="connsiteX18" fmla="*/ 82751 w 707522"/>
              <a:gd name="connsiteY18" fmla="*/ 388930 h 1576409"/>
              <a:gd name="connsiteX19" fmla="*/ 115852 w 707522"/>
              <a:gd name="connsiteY19" fmla="*/ 417893 h 1576409"/>
              <a:gd name="connsiteX20" fmla="*/ 128264 w 707522"/>
              <a:gd name="connsiteY20" fmla="*/ 430306 h 1576409"/>
              <a:gd name="connsiteX21" fmla="*/ 140677 w 707522"/>
              <a:gd name="connsiteY21" fmla="*/ 434444 h 1576409"/>
              <a:gd name="connsiteX22" fmla="*/ 165502 w 707522"/>
              <a:gd name="connsiteY22" fmla="*/ 450994 h 1576409"/>
              <a:gd name="connsiteX23" fmla="*/ 190328 w 707522"/>
              <a:gd name="connsiteY23" fmla="*/ 459269 h 1576409"/>
              <a:gd name="connsiteX24" fmla="*/ 215153 w 707522"/>
              <a:gd name="connsiteY24" fmla="*/ 475819 h 1576409"/>
              <a:gd name="connsiteX25" fmla="*/ 223428 w 707522"/>
              <a:gd name="connsiteY25" fmla="*/ 513057 h 1576409"/>
              <a:gd name="connsiteX26" fmla="*/ 231703 w 707522"/>
              <a:gd name="connsiteY26" fmla="*/ 537882 h 1576409"/>
              <a:gd name="connsiteX27" fmla="*/ 235841 w 707522"/>
              <a:gd name="connsiteY27" fmla="*/ 550295 h 1576409"/>
              <a:gd name="connsiteX28" fmla="*/ 231703 w 707522"/>
              <a:gd name="connsiteY28" fmla="*/ 653734 h 1576409"/>
              <a:gd name="connsiteX29" fmla="*/ 206878 w 707522"/>
              <a:gd name="connsiteY29" fmla="*/ 703385 h 1576409"/>
              <a:gd name="connsiteX30" fmla="*/ 198603 w 707522"/>
              <a:gd name="connsiteY30" fmla="*/ 728210 h 1576409"/>
              <a:gd name="connsiteX31" fmla="*/ 194465 w 707522"/>
              <a:gd name="connsiteY31" fmla="*/ 748898 h 1576409"/>
              <a:gd name="connsiteX32" fmla="*/ 186190 w 707522"/>
              <a:gd name="connsiteY32" fmla="*/ 790273 h 1576409"/>
              <a:gd name="connsiteX33" fmla="*/ 177915 w 707522"/>
              <a:gd name="connsiteY33" fmla="*/ 815099 h 1576409"/>
              <a:gd name="connsiteX34" fmla="*/ 173777 w 707522"/>
              <a:gd name="connsiteY34" fmla="*/ 827511 h 1576409"/>
              <a:gd name="connsiteX35" fmla="*/ 169640 w 707522"/>
              <a:gd name="connsiteY35" fmla="*/ 860612 h 1576409"/>
              <a:gd name="connsiteX36" fmla="*/ 165502 w 707522"/>
              <a:gd name="connsiteY36" fmla="*/ 873024 h 1576409"/>
              <a:gd name="connsiteX37" fmla="*/ 177915 w 707522"/>
              <a:gd name="connsiteY37" fmla="*/ 935088 h 1576409"/>
              <a:gd name="connsiteX38" fmla="*/ 186190 w 707522"/>
              <a:gd name="connsiteY38" fmla="*/ 947501 h 1576409"/>
              <a:gd name="connsiteX39" fmla="*/ 182053 w 707522"/>
              <a:gd name="connsiteY39" fmla="*/ 1050939 h 1576409"/>
              <a:gd name="connsiteX40" fmla="*/ 177915 w 707522"/>
              <a:gd name="connsiteY40" fmla="*/ 1100590 h 1576409"/>
              <a:gd name="connsiteX41" fmla="*/ 169640 w 707522"/>
              <a:gd name="connsiteY41" fmla="*/ 1216442 h 1576409"/>
              <a:gd name="connsiteX42" fmla="*/ 165502 w 707522"/>
              <a:gd name="connsiteY42" fmla="*/ 1228854 h 1576409"/>
              <a:gd name="connsiteX43" fmla="*/ 169640 w 707522"/>
              <a:gd name="connsiteY43" fmla="*/ 1365394 h 1576409"/>
              <a:gd name="connsiteX44" fmla="*/ 173777 w 707522"/>
              <a:gd name="connsiteY44" fmla="*/ 1398494 h 1576409"/>
              <a:gd name="connsiteX45" fmla="*/ 182053 w 707522"/>
              <a:gd name="connsiteY45" fmla="*/ 1423320 h 1576409"/>
              <a:gd name="connsiteX46" fmla="*/ 190328 w 707522"/>
              <a:gd name="connsiteY46" fmla="*/ 1448145 h 1576409"/>
              <a:gd name="connsiteX47" fmla="*/ 198603 w 707522"/>
              <a:gd name="connsiteY47" fmla="*/ 1460558 h 1576409"/>
              <a:gd name="connsiteX48" fmla="*/ 202740 w 707522"/>
              <a:gd name="connsiteY48" fmla="*/ 1472970 h 1576409"/>
              <a:gd name="connsiteX49" fmla="*/ 206878 w 707522"/>
              <a:gd name="connsiteY49" fmla="*/ 1493658 h 1576409"/>
              <a:gd name="connsiteX50" fmla="*/ 227566 w 707522"/>
              <a:gd name="connsiteY50" fmla="*/ 1514346 h 1576409"/>
              <a:gd name="connsiteX51" fmla="*/ 239978 w 707522"/>
              <a:gd name="connsiteY51" fmla="*/ 1518483 h 1576409"/>
              <a:gd name="connsiteX52" fmla="*/ 273079 w 707522"/>
              <a:gd name="connsiteY52" fmla="*/ 1530896 h 1576409"/>
              <a:gd name="connsiteX53" fmla="*/ 297904 w 707522"/>
              <a:gd name="connsiteY53" fmla="*/ 1547446 h 1576409"/>
              <a:gd name="connsiteX54" fmla="*/ 322730 w 707522"/>
              <a:gd name="connsiteY54" fmla="*/ 1563996 h 1576409"/>
              <a:gd name="connsiteX55" fmla="*/ 331005 w 707522"/>
              <a:gd name="connsiteY55" fmla="*/ 1572272 h 1576409"/>
              <a:gd name="connsiteX56" fmla="*/ 343417 w 707522"/>
              <a:gd name="connsiteY56" fmla="*/ 1576409 h 1576409"/>
              <a:gd name="connsiteX57" fmla="*/ 409618 w 707522"/>
              <a:gd name="connsiteY57" fmla="*/ 1572272 h 1576409"/>
              <a:gd name="connsiteX58" fmla="*/ 417893 w 707522"/>
              <a:gd name="connsiteY58" fmla="*/ 1563996 h 1576409"/>
              <a:gd name="connsiteX59" fmla="*/ 442719 w 707522"/>
              <a:gd name="connsiteY59" fmla="*/ 1547446 h 1576409"/>
              <a:gd name="connsiteX60" fmla="*/ 450994 w 707522"/>
              <a:gd name="connsiteY60" fmla="*/ 1535034 h 1576409"/>
              <a:gd name="connsiteX61" fmla="*/ 459269 w 707522"/>
              <a:gd name="connsiteY61" fmla="*/ 1526758 h 1576409"/>
              <a:gd name="connsiteX62" fmla="*/ 463406 w 707522"/>
              <a:gd name="connsiteY62" fmla="*/ 1514346 h 1576409"/>
              <a:gd name="connsiteX63" fmla="*/ 471682 w 707522"/>
              <a:gd name="connsiteY63" fmla="*/ 1501933 h 1576409"/>
              <a:gd name="connsiteX64" fmla="*/ 475819 w 707522"/>
              <a:gd name="connsiteY64" fmla="*/ 1456420 h 1576409"/>
              <a:gd name="connsiteX65" fmla="*/ 450994 w 707522"/>
              <a:gd name="connsiteY65" fmla="*/ 1439870 h 1576409"/>
              <a:gd name="connsiteX66" fmla="*/ 426168 w 707522"/>
              <a:gd name="connsiteY66" fmla="*/ 1431595 h 1576409"/>
              <a:gd name="connsiteX67" fmla="*/ 422031 w 707522"/>
              <a:gd name="connsiteY67" fmla="*/ 1332293 h 1576409"/>
              <a:gd name="connsiteX68" fmla="*/ 442719 w 707522"/>
              <a:gd name="connsiteY68" fmla="*/ 1290918 h 1576409"/>
              <a:gd name="connsiteX69" fmla="*/ 455131 w 707522"/>
              <a:gd name="connsiteY69" fmla="*/ 1282643 h 1576409"/>
              <a:gd name="connsiteX70" fmla="*/ 471682 w 707522"/>
              <a:gd name="connsiteY70" fmla="*/ 1257817 h 1576409"/>
              <a:gd name="connsiteX71" fmla="*/ 484094 w 707522"/>
              <a:gd name="connsiteY71" fmla="*/ 1237129 h 1576409"/>
              <a:gd name="connsiteX72" fmla="*/ 492369 w 707522"/>
              <a:gd name="connsiteY72" fmla="*/ 1154378 h 1576409"/>
              <a:gd name="connsiteX73" fmla="*/ 496507 w 707522"/>
              <a:gd name="connsiteY73" fmla="*/ 1137828 h 1576409"/>
              <a:gd name="connsiteX74" fmla="*/ 500644 w 707522"/>
              <a:gd name="connsiteY74" fmla="*/ 1117140 h 1576409"/>
              <a:gd name="connsiteX75" fmla="*/ 508920 w 707522"/>
              <a:gd name="connsiteY75" fmla="*/ 1067490 h 1576409"/>
              <a:gd name="connsiteX76" fmla="*/ 517195 w 707522"/>
              <a:gd name="connsiteY76" fmla="*/ 1055077 h 1576409"/>
              <a:gd name="connsiteX77" fmla="*/ 542020 w 707522"/>
              <a:gd name="connsiteY77" fmla="*/ 1034389 h 1576409"/>
              <a:gd name="connsiteX78" fmla="*/ 558570 w 707522"/>
              <a:gd name="connsiteY78" fmla="*/ 1026114 h 1576409"/>
              <a:gd name="connsiteX79" fmla="*/ 595808 w 707522"/>
              <a:gd name="connsiteY79" fmla="*/ 1001289 h 1576409"/>
              <a:gd name="connsiteX80" fmla="*/ 608221 w 707522"/>
              <a:gd name="connsiteY80" fmla="*/ 993014 h 1576409"/>
              <a:gd name="connsiteX81" fmla="*/ 628909 w 707522"/>
              <a:gd name="connsiteY81" fmla="*/ 968188 h 1576409"/>
              <a:gd name="connsiteX82" fmla="*/ 653734 w 707522"/>
              <a:gd name="connsiteY82" fmla="*/ 943363 h 1576409"/>
              <a:gd name="connsiteX83" fmla="*/ 662009 w 707522"/>
              <a:gd name="connsiteY83" fmla="*/ 930950 h 1576409"/>
              <a:gd name="connsiteX84" fmla="*/ 674422 w 707522"/>
              <a:gd name="connsiteY84" fmla="*/ 918538 h 1576409"/>
              <a:gd name="connsiteX85" fmla="*/ 690972 w 707522"/>
              <a:gd name="connsiteY85" fmla="*/ 893712 h 1576409"/>
              <a:gd name="connsiteX86" fmla="*/ 699247 w 707522"/>
              <a:gd name="connsiteY86" fmla="*/ 881300 h 1576409"/>
              <a:gd name="connsiteX87" fmla="*/ 707522 w 707522"/>
              <a:gd name="connsiteY87" fmla="*/ 856474 h 1576409"/>
              <a:gd name="connsiteX88" fmla="*/ 695110 w 707522"/>
              <a:gd name="connsiteY88" fmla="*/ 827511 h 1576409"/>
              <a:gd name="connsiteX89" fmla="*/ 686834 w 707522"/>
              <a:gd name="connsiteY89" fmla="*/ 819236 h 1576409"/>
              <a:gd name="connsiteX90" fmla="*/ 662009 w 707522"/>
              <a:gd name="connsiteY90" fmla="*/ 810961 h 1576409"/>
              <a:gd name="connsiteX91" fmla="*/ 637184 w 707522"/>
              <a:gd name="connsiteY91" fmla="*/ 823374 h 1576409"/>
              <a:gd name="connsiteX92" fmla="*/ 633046 w 707522"/>
              <a:gd name="connsiteY92" fmla="*/ 835786 h 1576409"/>
              <a:gd name="connsiteX93" fmla="*/ 612358 w 707522"/>
              <a:gd name="connsiteY93" fmla="*/ 852337 h 1576409"/>
              <a:gd name="connsiteX94" fmla="*/ 517195 w 707522"/>
              <a:gd name="connsiteY94" fmla="*/ 864749 h 1576409"/>
              <a:gd name="connsiteX95" fmla="*/ 521332 w 707522"/>
              <a:gd name="connsiteY95" fmla="*/ 955776 h 1576409"/>
              <a:gd name="connsiteX96" fmla="*/ 500644 w 707522"/>
              <a:gd name="connsiteY96" fmla="*/ 988876 h 1576409"/>
              <a:gd name="connsiteX97" fmla="*/ 475819 w 707522"/>
              <a:gd name="connsiteY97" fmla="*/ 984739 h 1576409"/>
              <a:gd name="connsiteX98" fmla="*/ 463406 w 707522"/>
              <a:gd name="connsiteY98" fmla="*/ 964051 h 1576409"/>
              <a:gd name="connsiteX99" fmla="*/ 450994 w 707522"/>
              <a:gd name="connsiteY99" fmla="*/ 955776 h 1576409"/>
              <a:gd name="connsiteX100" fmla="*/ 434444 w 707522"/>
              <a:gd name="connsiteY100" fmla="*/ 980601 h 1576409"/>
              <a:gd name="connsiteX101" fmla="*/ 430306 w 707522"/>
              <a:gd name="connsiteY101" fmla="*/ 993014 h 1576409"/>
              <a:gd name="connsiteX102" fmla="*/ 417893 w 707522"/>
              <a:gd name="connsiteY102" fmla="*/ 1005426 h 1576409"/>
              <a:gd name="connsiteX103" fmla="*/ 401343 w 707522"/>
              <a:gd name="connsiteY103" fmla="*/ 1026114 h 1576409"/>
              <a:gd name="connsiteX104" fmla="*/ 384793 w 707522"/>
              <a:gd name="connsiteY104" fmla="*/ 1050939 h 1576409"/>
              <a:gd name="connsiteX105" fmla="*/ 376518 w 707522"/>
              <a:gd name="connsiteY105" fmla="*/ 1059215 h 1576409"/>
              <a:gd name="connsiteX106" fmla="*/ 355830 w 707522"/>
              <a:gd name="connsiteY106" fmla="*/ 1096453 h 1576409"/>
              <a:gd name="connsiteX107" fmla="*/ 347555 w 707522"/>
              <a:gd name="connsiteY107" fmla="*/ 1108865 h 1576409"/>
              <a:gd name="connsiteX108" fmla="*/ 339280 w 707522"/>
              <a:gd name="connsiteY108" fmla="*/ 1133691 h 1576409"/>
              <a:gd name="connsiteX109" fmla="*/ 335142 w 707522"/>
              <a:gd name="connsiteY109" fmla="*/ 1146103 h 1576409"/>
              <a:gd name="connsiteX110" fmla="*/ 339280 w 707522"/>
              <a:gd name="connsiteY110" fmla="*/ 1187479 h 1576409"/>
              <a:gd name="connsiteX111" fmla="*/ 343417 w 707522"/>
              <a:gd name="connsiteY111" fmla="*/ 1199891 h 1576409"/>
              <a:gd name="connsiteX112" fmla="*/ 347555 w 707522"/>
              <a:gd name="connsiteY112" fmla="*/ 1232992 h 1576409"/>
              <a:gd name="connsiteX113" fmla="*/ 343417 w 707522"/>
              <a:gd name="connsiteY113" fmla="*/ 1328156 h 1576409"/>
              <a:gd name="connsiteX114" fmla="*/ 335142 w 707522"/>
              <a:gd name="connsiteY114" fmla="*/ 1352981 h 1576409"/>
              <a:gd name="connsiteX115" fmla="*/ 331005 w 707522"/>
              <a:gd name="connsiteY115" fmla="*/ 1365394 h 1576409"/>
              <a:gd name="connsiteX116" fmla="*/ 326867 w 707522"/>
              <a:gd name="connsiteY116" fmla="*/ 1377806 h 1576409"/>
              <a:gd name="connsiteX117" fmla="*/ 322730 w 707522"/>
              <a:gd name="connsiteY117" fmla="*/ 1390219 h 1576409"/>
              <a:gd name="connsiteX118" fmla="*/ 326867 w 707522"/>
              <a:gd name="connsiteY118" fmla="*/ 1452282 h 1576409"/>
              <a:gd name="connsiteX119" fmla="*/ 318592 w 707522"/>
              <a:gd name="connsiteY119" fmla="*/ 1485383 h 1576409"/>
              <a:gd name="connsiteX120" fmla="*/ 293767 w 707522"/>
              <a:gd name="connsiteY120" fmla="*/ 1468833 h 1576409"/>
              <a:gd name="connsiteX121" fmla="*/ 281354 w 707522"/>
              <a:gd name="connsiteY121" fmla="*/ 1464695 h 1576409"/>
              <a:gd name="connsiteX122" fmla="*/ 273079 w 707522"/>
              <a:gd name="connsiteY122" fmla="*/ 1439870 h 1576409"/>
              <a:gd name="connsiteX123" fmla="*/ 268941 w 707522"/>
              <a:gd name="connsiteY123" fmla="*/ 1423320 h 1576409"/>
              <a:gd name="connsiteX124" fmla="*/ 260666 w 707522"/>
              <a:gd name="connsiteY124" fmla="*/ 1398494 h 1576409"/>
              <a:gd name="connsiteX125" fmla="*/ 256529 w 707522"/>
              <a:gd name="connsiteY125" fmla="*/ 1336431 h 1576409"/>
              <a:gd name="connsiteX126" fmla="*/ 252391 w 707522"/>
              <a:gd name="connsiteY126" fmla="*/ 1324018 h 1576409"/>
              <a:gd name="connsiteX127" fmla="*/ 248253 w 707522"/>
              <a:gd name="connsiteY127" fmla="*/ 1307468 h 1576409"/>
              <a:gd name="connsiteX128" fmla="*/ 235841 w 707522"/>
              <a:gd name="connsiteY128" fmla="*/ 1270230 h 1576409"/>
              <a:gd name="connsiteX129" fmla="*/ 231703 w 707522"/>
              <a:gd name="connsiteY129" fmla="*/ 1257817 h 1576409"/>
              <a:gd name="connsiteX130" fmla="*/ 239978 w 707522"/>
              <a:gd name="connsiteY130" fmla="*/ 1216442 h 1576409"/>
              <a:gd name="connsiteX131" fmla="*/ 248253 w 707522"/>
              <a:gd name="connsiteY131" fmla="*/ 1204029 h 1576409"/>
              <a:gd name="connsiteX132" fmla="*/ 252391 w 707522"/>
              <a:gd name="connsiteY132" fmla="*/ 1191616 h 1576409"/>
              <a:gd name="connsiteX133" fmla="*/ 268941 w 707522"/>
              <a:gd name="connsiteY133" fmla="*/ 1166791 h 1576409"/>
              <a:gd name="connsiteX134" fmla="*/ 277216 w 707522"/>
              <a:gd name="connsiteY134" fmla="*/ 1154378 h 1576409"/>
              <a:gd name="connsiteX135" fmla="*/ 289629 w 707522"/>
              <a:gd name="connsiteY135" fmla="*/ 1146103 h 1576409"/>
              <a:gd name="connsiteX136" fmla="*/ 302042 w 707522"/>
              <a:gd name="connsiteY136" fmla="*/ 1121278 h 1576409"/>
              <a:gd name="connsiteX137" fmla="*/ 306179 w 707522"/>
              <a:gd name="connsiteY137" fmla="*/ 1108865 h 1576409"/>
              <a:gd name="connsiteX138" fmla="*/ 302042 w 707522"/>
              <a:gd name="connsiteY138" fmla="*/ 1034389 h 1576409"/>
              <a:gd name="connsiteX139" fmla="*/ 297904 w 707522"/>
              <a:gd name="connsiteY139" fmla="*/ 1021977 h 1576409"/>
              <a:gd name="connsiteX140" fmla="*/ 281354 w 707522"/>
              <a:gd name="connsiteY140" fmla="*/ 1001289 h 1576409"/>
              <a:gd name="connsiteX141" fmla="*/ 273079 w 707522"/>
              <a:gd name="connsiteY141" fmla="*/ 976463 h 1576409"/>
              <a:gd name="connsiteX142" fmla="*/ 268941 w 707522"/>
              <a:gd name="connsiteY142" fmla="*/ 964051 h 1576409"/>
              <a:gd name="connsiteX143" fmla="*/ 260666 w 707522"/>
              <a:gd name="connsiteY143" fmla="*/ 951638 h 1576409"/>
              <a:gd name="connsiteX144" fmla="*/ 264804 w 707522"/>
              <a:gd name="connsiteY144" fmla="*/ 889575 h 1576409"/>
              <a:gd name="connsiteX145" fmla="*/ 273079 w 707522"/>
              <a:gd name="connsiteY145" fmla="*/ 856474 h 1576409"/>
              <a:gd name="connsiteX146" fmla="*/ 281354 w 707522"/>
              <a:gd name="connsiteY146" fmla="*/ 831649 h 1576409"/>
              <a:gd name="connsiteX147" fmla="*/ 285491 w 707522"/>
              <a:gd name="connsiteY147" fmla="*/ 819236 h 1576409"/>
              <a:gd name="connsiteX148" fmla="*/ 293767 w 707522"/>
              <a:gd name="connsiteY148" fmla="*/ 806824 h 1576409"/>
              <a:gd name="connsiteX149" fmla="*/ 297904 w 707522"/>
              <a:gd name="connsiteY149" fmla="*/ 794411 h 1576409"/>
              <a:gd name="connsiteX150" fmla="*/ 314454 w 707522"/>
              <a:gd name="connsiteY150" fmla="*/ 769586 h 1576409"/>
              <a:gd name="connsiteX151" fmla="*/ 322730 w 707522"/>
              <a:gd name="connsiteY151" fmla="*/ 744760 h 1576409"/>
              <a:gd name="connsiteX152" fmla="*/ 331005 w 707522"/>
              <a:gd name="connsiteY152" fmla="*/ 686834 h 1576409"/>
              <a:gd name="connsiteX153" fmla="*/ 335142 w 707522"/>
              <a:gd name="connsiteY153" fmla="*/ 628909 h 1576409"/>
              <a:gd name="connsiteX154" fmla="*/ 331005 w 707522"/>
              <a:gd name="connsiteY154" fmla="*/ 537882 h 1576409"/>
              <a:gd name="connsiteX155" fmla="*/ 322730 w 707522"/>
              <a:gd name="connsiteY155" fmla="*/ 513057 h 1576409"/>
              <a:gd name="connsiteX156" fmla="*/ 318592 w 707522"/>
              <a:gd name="connsiteY156" fmla="*/ 500644 h 1576409"/>
              <a:gd name="connsiteX157" fmla="*/ 314454 w 707522"/>
              <a:gd name="connsiteY157" fmla="*/ 488232 h 1576409"/>
              <a:gd name="connsiteX158" fmla="*/ 310317 w 707522"/>
              <a:gd name="connsiteY158" fmla="*/ 467544 h 1576409"/>
              <a:gd name="connsiteX159" fmla="*/ 302042 w 707522"/>
              <a:gd name="connsiteY159" fmla="*/ 455131 h 1576409"/>
              <a:gd name="connsiteX160" fmla="*/ 281354 w 707522"/>
              <a:gd name="connsiteY160" fmla="*/ 417893 h 1576409"/>
              <a:gd name="connsiteX161" fmla="*/ 260666 w 707522"/>
              <a:gd name="connsiteY161" fmla="*/ 397205 h 1576409"/>
              <a:gd name="connsiteX162" fmla="*/ 256529 w 707522"/>
              <a:gd name="connsiteY162" fmla="*/ 384793 h 1576409"/>
              <a:gd name="connsiteX163" fmla="*/ 248253 w 707522"/>
              <a:gd name="connsiteY163" fmla="*/ 376518 h 1576409"/>
              <a:gd name="connsiteX164" fmla="*/ 227566 w 707522"/>
              <a:gd name="connsiteY164" fmla="*/ 343417 h 1576409"/>
              <a:gd name="connsiteX165" fmla="*/ 219291 w 707522"/>
              <a:gd name="connsiteY165" fmla="*/ 331005 h 1576409"/>
              <a:gd name="connsiteX166" fmla="*/ 198603 w 707522"/>
              <a:gd name="connsiteY166" fmla="*/ 314454 h 1576409"/>
              <a:gd name="connsiteX167" fmla="*/ 173777 w 707522"/>
              <a:gd name="connsiteY167" fmla="*/ 281354 h 1576409"/>
              <a:gd name="connsiteX168" fmla="*/ 157227 w 707522"/>
              <a:gd name="connsiteY168" fmla="*/ 248253 h 1576409"/>
              <a:gd name="connsiteX169" fmla="*/ 144815 w 707522"/>
              <a:gd name="connsiteY169" fmla="*/ 198603 h 1576409"/>
              <a:gd name="connsiteX170" fmla="*/ 140677 w 707522"/>
              <a:gd name="connsiteY170" fmla="*/ 186190 h 1576409"/>
              <a:gd name="connsiteX171" fmla="*/ 124127 w 707522"/>
              <a:gd name="connsiteY171" fmla="*/ 0 h 1576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707522" h="1576409">
                <a:moveTo>
                  <a:pt x="124127" y="0"/>
                </a:moveTo>
                <a:lnTo>
                  <a:pt x="124127" y="0"/>
                </a:lnTo>
                <a:cubicBezTo>
                  <a:pt x="107577" y="1379"/>
                  <a:pt x="90938" y="1943"/>
                  <a:pt x="74476" y="4138"/>
                </a:cubicBezTo>
                <a:cubicBezTo>
                  <a:pt x="70153" y="4714"/>
                  <a:pt x="65147" y="5191"/>
                  <a:pt x="62063" y="8275"/>
                </a:cubicBezTo>
                <a:cubicBezTo>
                  <a:pt x="55030" y="15308"/>
                  <a:pt x="51030" y="24826"/>
                  <a:pt x="45513" y="33101"/>
                </a:cubicBezTo>
                <a:lnTo>
                  <a:pt x="37238" y="45513"/>
                </a:lnTo>
                <a:cubicBezTo>
                  <a:pt x="32923" y="58458"/>
                  <a:pt x="27325" y="73138"/>
                  <a:pt x="24825" y="86889"/>
                </a:cubicBezTo>
                <a:cubicBezTo>
                  <a:pt x="16181" y="134432"/>
                  <a:pt x="25134" y="97911"/>
                  <a:pt x="16550" y="136539"/>
                </a:cubicBezTo>
                <a:cubicBezTo>
                  <a:pt x="15316" y="142090"/>
                  <a:pt x="14047" y="147643"/>
                  <a:pt x="12413" y="153090"/>
                </a:cubicBezTo>
                <a:cubicBezTo>
                  <a:pt x="9907" y="161445"/>
                  <a:pt x="6254" y="169453"/>
                  <a:pt x="4138" y="177915"/>
                </a:cubicBezTo>
                <a:lnTo>
                  <a:pt x="0" y="194465"/>
                </a:lnTo>
                <a:cubicBezTo>
                  <a:pt x="1379" y="217911"/>
                  <a:pt x="1100" y="241514"/>
                  <a:pt x="4138" y="264804"/>
                </a:cubicBezTo>
                <a:cubicBezTo>
                  <a:pt x="5266" y="273453"/>
                  <a:pt x="9655" y="281354"/>
                  <a:pt x="12413" y="289629"/>
                </a:cubicBezTo>
                <a:cubicBezTo>
                  <a:pt x="13792" y="293767"/>
                  <a:pt x="14131" y="298413"/>
                  <a:pt x="16550" y="302042"/>
                </a:cubicBezTo>
                <a:cubicBezTo>
                  <a:pt x="19308" y="306179"/>
                  <a:pt x="22805" y="309910"/>
                  <a:pt x="24825" y="314454"/>
                </a:cubicBezTo>
                <a:cubicBezTo>
                  <a:pt x="35136" y="337653"/>
                  <a:pt x="27998" y="335639"/>
                  <a:pt x="41376" y="351692"/>
                </a:cubicBezTo>
                <a:cubicBezTo>
                  <a:pt x="45122" y="356187"/>
                  <a:pt x="50042" y="359610"/>
                  <a:pt x="53788" y="364105"/>
                </a:cubicBezTo>
                <a:cubicBezTo>
                  <a:pt x="59428" y="370873"/>
                  <a:pt x="62311" y="379977"/>
                  <a:pt x="70339" y="384793"/>
                </a:cubicBezTo>
                <a:cubicBezTo>
                  <a:pt x="74079" y="387037"/>
                  <a:pt x="78614" y="387551"/>
                  <a:pt x="82751" y="388930"/>
                </a:cubicBezTo>
                <a:cubicBezTo>
                  <a:pt x="106201" y="424106"/>
                  <a:pt x="67572" y="369609"/>
                  <a:pt x="115852" y="417893"/>
                </a:cubicBezTo>
                <a:cubicBezTo>
                  <a:pt x="119989" y="422031"/>
                  <a:pt x="123396" y="427060"/>
                  <a:pt x="128264" y="430306"/>
                </a:cubicBezTo>
                <a:cubicBezTo>
                  <a:pt x="131893" y="432725"/>
                  <a:pt x="136864" y="432326"/>
                  <a:pt x="140677" y="434444"/>
                </a:cubicBezTo>
                <a:cubicBezTo>
                  <a:pt x="149371" y="439274"/>
                  <a:pt x="156067" y="447849"/>
                  <a:pt x="165502" y="450994"/>
                </a:cubicBezTo>
                <a:cubicBezTo>
                  <a:pt x="173777" y="453752"/>
                  <a:pt x="183070" y="454430"/>
                  <a:pt x="190328" y="459269"/>
                </a:cubicBezTo>
                <a:lnTo>
                  <a:pt x="215153" y="475819"/>
                </a:lnTo>
                <a:cubicBezTo>
                  <a:pt x="226991" y="511329"/>
                  <a:pt x="208867" y="454812"/>
                  <a:pt x="223428" y="513057"/>
                </a:cubicBezTo>
                <a:cubicBezTo>
                  <a:pt x="225543" y="521519"/>
                  <a:pt x="228945" y="529607"/>
                  <a:pt x="231703" y="537882"/>
                </a:cubicBezTo>
                <a:lnTo>
                  <a:pt x="235841" y="550295"/>
                </a:lnTo>
                <a:cubicBezTo>
                  <a:pt x="234462" y="584775"/>
                  <a:pt x="235027" y="619387"/>
                  <a:pt x="231703" y="653734"/>
                </a:cubicBezTo>
                <a:cubicBezTo>
                  <a:pt x="227866" y="693381"/>
                  <a:pt x="219620" y="665159"/>
                  <a:pt x="206878" y="703385"/>
                </a:cubicBezTo>
                <a:cubicBezTo>
                  <a:pt x="204120" y="711660"/>
                  <a:pt x="200314" y="719657"/>
                  <a:pt x="198603" y="728210"/>
                </a:cubicBezTo>
                <a:cubicBezTo>
                  <a:pt x="197224" y="735106"/>
                  <a:pt x="195723" y="741979"/>
                  <a:pt x="194465" y="748898"/>
                </a:cubicBezTo>
                <a:cubicBezTo>
                  <a:pt x="191021" y="767838"/>
                  <a:pt x="191259" y="773376"/>
                  <a:pt x="186190" y="790273"/>
                </a:cubicBezTo>
                <a:cubicBezTo>
                  <a:pt x="183683" y="798628"/>
                  <a:pt x="180674" y="806824"/>
                  <a:pt x="177915" y="815099"/>
                </a:cubicBezTo>
                <a:lnTo>
                  <a:pt x="173777" y="827511"/>
                </a:lnTo>
                <a:cubicBezTo>
                  <a:pt x="172398" y="838545"/>
                  <a:pt x="171629" y="849672"/>
                  <a:pt x="169640" y="860612"/>
                </a:cubicBezTo>
                <a:cubicBezTo>
                  <a:pt x="168860" y="864903"/>
                  <a:pt x="165502" y="868663"/>
                  <a:pt x="165502" y="873024"/>
                </a:cubicBezTo>
                <a:cubicBezTo>
                  <a:pt x="165502" y="885026"/>
                  <a:pt x="169253" y="922095"/>
                  <a:pt x="177915" y="935088"/>
                </a:cubicBezTo>
                <a:lnTo>
                  <a:pt x="186190" y="947501"/>
                </a:lnTo>
                <a:cubicBezTo>
                  <a:pt x="184811" y="981980"/>
                  <a:pt x="183916" y="1016482"/>
                  <a:pt x="182053" y="1050939"/>
                </a:cubicBezTo>
                <a:cubicBezTo>
                  <a:pt x="181157" y="1067523"/>
                  <a:pt x="178863" y="1084009"/>
                  <a:pt x="177915" y="1100590"/>
                </a:cubicBezTo>
                <a:cubicBezTo>
                  <a:pt x="175130" y="1149324"/>
                  <a:pt x="179636" y="1176459"/>
                  <a:pt x="169640" y="1216442"/>
                </a:cubicBezTo>
                <a:cubicBezTo>
                  <a:pt x="168582" y="1220673"/>
                  <a:pt x="166881" y="1224717"/>
                  <a:pt x="165502" y="1228854"/>
                </a:cubicBezTo>
                <a:cubicBezTo>
                  <a:pt x="166881" y="1274367"/>
                  <a:pt x="167421" y="1319914"/>
                  <a:pt x="169640" y="1365394"/>
                </a:cubicBezTo>
                <a:cubicBezTo>
                  <a:pt x="170182" y="1376500"/>
                  <a:pt x="171447" y="1387622"/>
                  <a:pt x="173777" y="1398494"/>
                </a:cubicBezTo>
                <a:cubicBezTo>
                  <a:pt x="175605" y="1407023"/>
                  <a:pt x="179294" y="1415045"/>
                  <a:pt x="182053" y="1423320"/>
                </a:cubicBezTo>
                <a:cubicBezTo>
                  <a:pt x="182054" y="1423324"/>
                  <a:pt x="190326" y="1448142"/>
                  <a:pt x="190328" y="1448145"/>
                </a:cubicBezTo>
                <a:lnTo>
                  <a:pt x="198603" y="1460558"/>
                </a:lnTo>
                <a:cubicBezTo>
                  <a:pt x="199982" y="1464695"/>
                  <a:pt x="201682" y="1468739"/>
                  <a:pt x="202740" y="1472970"/>
                </a:cubicBezTo>
                <a:cubicBezTo>
                  <a:pt x="204446" y="1479793"/>
                  <a:pt x="204409" y="1487073"/>
                  <a:pt x="206878" y="1493658"/>
                </a:cubicBezTo>
                <a:cubicBezTo>
                  <a:pt x="210698" y="1503844"/>
                  <a:pt x="218229" y="1509678"/>
                  <a:pt x="227566" y="1514346"/>
                </a:cubicBezTo>
                <a:cubicBezTo>
                  <a:pt x="231467" y="1516296"/>
                  <a:pt x="235969" y="1516765"/>
                  <a:pt x="239978" y="1518483"/>
                </a:cubicBezTo>
                <a:cubicBezTo>
                  <a:pt x="270272" y="1531465"/>
                  <a:pt x="242564" y="1523266"/>
                  <a:pt x="273079" y="1530896"/>
                </a:cubicBezTo>
                <a:cubicBezTo>
                  <a:pt x="300623" y="1558442"/>
                  <a:pt x="270959" y="1532478"/>
                  <a:pt x="297904" y="1547446"/>
                </a:cubicBezTo>
                <a:cubicBezTo>
                  <a:pt x="306598" y="1552276"/>
                  <a:pt x="315698" y="1556963"/>
                  <a:pt x="322730" y="1563996"/>
                </a:cubicBezTo>
                <a:cubicBezTo>
                  <a:pt x="325488" y="1566755"/>
                  <a:pt x="327660" y="1570265"/>
                  <a:pt x="331005" y="1572272"/>
                </a:cubicBezTo>
                <a:cubicBezTo>
                  <a:pt x="334745" y="1574516"/>
                  <a:pt x="339280" y="1575030"/>
                  <a:pt x="343417" y="1576409"/>
                </a:cubicBezTo>
                <a:cubicBezTo>
                  <a:pt x="365484" y="1575030"/>
                  <a:pt x="387809" y="1575907"/>
                  <a:pt x="409618" y="1572272"/>
                </a:cubicBezTo>
                <a:cubicBezTo>
                  <a:pt x="413466" y="1571631"/>
                  <a:pt x="414772" y="1566337"/>
                  <a:pt x="417893" y="1563996"/>
                </a:cubicBezTo>
                <a:cubicBezTo>
                  <a:pt x="425849" y="1558029"/>
                  <a:pt x="442719" y="1547446"/>
                  <a:pt x="442719" y="1547446"/>
                </a:cubicBezTo>
                <a:cubicBezTo>
                  <a:pt x="445477" y="1543309"/>
                  <a:pt x="447888" y="1538917"/>
                  <a:pt x="450994" y="1535034"/>
                </a:cubicBezTo>
                <a:cubicBezTo>
                  <a:pt x="453431" y="1531988"/>
                  <a:pt x="457262" y="1530103"/>
                  <a:pt x="459269" y="1526758"/>
                </a:cubicBezTo>
                <a:cubicBezTo>
                  <a:pt x="461513" y="1523018"/>
                  <a:pt x="461456" y="1518247"/>
                  <a:pt x="463406" y="1514346"/>
                </a:cubicBezTo>
                <a:cubicBezTo>
                  <a:pt x="465630" y="1509898"/>
                  <a:pt x="468923" y="1506071"/>
                  <a:pt x="471682" y="1501933"/>
                </a:cubicBezTo>
                <a:cubicBezTo>
                  <a:pt x="475895" y="1489295"/>
                  <a:pt x="486736" y="1470456"/>
                  <a:pt x="475819" y="1456420"/>
                </a:cubicBezTo>
                <a:cubicBezTo>
                  <a:pt x="469713" y="1448570"/>
                  <a:pt x="460429" y="1443015"/>
                  <a:pt x="450994" y="1439870"/>
                </a:cubicBezTo>
                <a:lnTo>
                  <a:pt x="426168" y="1431595"/>
                </a:lnTo>
                <a:cubicBezTo>
                  <a:pt x="402265" y="1395739"/>
                  <a:pt x="415001" y="1420166"/>
                  <a:pt x="422031" y="1332293"/>
                </a:cubicBezTo>
                <a:cubicBezTo>
                  <a:pt x="423083" y="1319147"/>
                  <a:pt x="432628" y="1297645"/>
                  <a:pt x="442719" y="1290918"/>
                </a:cubicBezTo>
                <a:lnTo>
                  <a:pt x="455131" y="1282643"/>
                </a:lnTo>
                <a:cubicBezTo>
                  <a:pt x="460648" y="1274368"/>
                  <a:pt x="468537" y="1267252"/>
                  <a:pt x="471682" y="1257817"/>
                </a:cubicBezTo>
                <a:cubicBezTo>
                  <a:pt x="477053" y="1241704"/>
                  <a:pt x="472735" y="1248489"/>
                  <a:pt x="484094" y="1237129"/>
                </a:cubicBezTo>
                <a:cubicBezTo>
                  <a:pt x="496367" y="1200315"/>
                  <a:pt x="484168" y="1240494"/>
                  <a:pt x="492369" y="1154378"/>
                </a:cubicBezTo>
                <a:cubicBezTo>
                  <a:pt x="492908" y="1148717"/>
                  <a:pt x="495273" y="1143379"/>
                  <a:pt x="496507" y="1137828"/>
                </a:cubicBezTo>
                <a:cubicBezTo>
                  <a:pt x="498033" y="1130963"/>
                  <a:pt x="499649" y="1124102"/>
                  <a:pt x="500644" y="1117140"/>
                </a:cubicBezTo>
                <a:cubicBezTo>
                  <a:pt x="502480" y="1104286"/>
                  <a:pt x="501804" y="1081721"/>
                  <a:pt x="508920" y="1067490"/>
                </a:cubicBezTo>
                <a:cubicBezTo>
                  <a:pt x="511144" y="1063042"/>
                  <a:pt x="514012" y="1058897"/>
                  <a:pt x="517195" y="1055077"/>
                </a:cubicBezTo>
                <a:cubicBezTo>
                  <a:pt x="524976" y="1045739"/>
                  <a:pt x="531662" y="1040308"/>
                  <a:pt x="542020" y="1034389"/>
                </a:cubicBezTo>
                <a:cubicBezTo>
                  <a:pt x="547375" y="1031329"/>
                  <a:pt x="553281" y="1029287"/>
                  <a:pt x="558570" y="1026114"/>
                </a:cubicBezTo>
                <a:cubicBezTo>
                  <a:pt x="558598" y="1026097"/>
                  <a:pt x="589588" y="1005436"/>
                  <a:pt x="595808" y="1001289"/>
                </a:cubicBezTo>
                <a:cubicBezTo>
                  <a:pt x="599946" y="998531"/>
                  <a:pt x="604705" y="996530"/>
                  <a:pt x="608221" y="993014"/>
                </a:cubicBezTo>
                <a:cubicBezTo>
                  <a:pt x="664820" y="936415"/>
                  <a:pt x="582826" y="1020032"/>
                  <a:pt x="628909" y="968188"/>
                </a:cubicBezTo>
                <a:cubicBezTo>
                  <a:pt x="636684" y="959441"/>
                  <a:pt x="647243" y="953100"/>
                  <a:pt x="653734" y="943363"/>
                </a:cubicBezTo>
                <a:cubicBezTo>
                  <a:pt x="656492" y="939225"/>
                  <a:pt x="658825" y="934770"/>
                  <a:pt x="662009" y="930950"/>
                </a:cubicBezTo>
                <a:cubicBezTo>
                  <a:pt x="665755" y="926455"/>
                  <a:pt x="670830" y="923157"/>
                  <a:pt x="674422" y="918538"/>
                </a:cubicBezTo>
                <a:cubicBezTo>
                  <a:pt x="680528" y="910687"/>
                  <a:pt x="685455" y="901987"/>
                  <a:pt x="690972" y="893712"/>
                </a:cubicBezTo>
                <a:cubicBezTo>
                  <a:pt x="693730" y="889575"/>
                  <a:pt x="697675" y="886017"/>
                  <a:pt x="699247" y="881300"/>
                </a:cubicBezTo>
                <a:lnTo>
                  <a:pt x="707522" y="856474"/>
                </a:lnTo>
                <a:cubicBezTo>
                  <a:pt x="703367" y="839854"/>
                  <a:pt x="705500" y="840498"/>
                  <a:pt x="695110" y="827511"/>
                </a:cubicBezTo>
                <a:cubicBezTo>
                  <a:pt x="692673" y="824465"/>
                  <a:pt x="690323" y="820981"/>
                  <a:pt x="686834" y="819236"/>
                </a:cubicBezTo>
                <a:cubicBezTo>
                  <a:pt x="679032" y="815335"/>
                  <a:pt x="662009" y="810961"/>
                  <a:pt x="662009" y="810961"/>
                </a:cubicBezTo>
                <a:cubicBezTo>
                  <a:pt x="653832" y="813687"/>
                  <a:pt x="643017" y="816082"/>
                  <a:pt x="637184" y="823374"/>
                </a:cubicBezTo>
                <a:cubicBezTo>
                  <a:pt x="634460" y="826779"/>
                  <a:pt x="635290" y="832046"/>
                  <a:pt x="633046" y="835786"/>
                </a:cubicBezTo>
                <a:cubicBezTo>
                  <a:pt x="629918" y="840999"/>
                  <a:pt x="616973" y="850286"/>
                  <a:pt x="612358" y="852337"/>
                </a:cubicBezTo>
                <a:cubicBezTo>
                  <a:pt x="578824" y="867241"/>
                  <a:pt x="559696" y="862249"/>
                  <a:pt x="517195" y="864749"/>
                </a:cubicBezTo>
                <a:cubicBezTo>
                  <a:pt x="539121" y="897640"/>
                  <a:pt x="530503" y="879354"/>
                  <a:pt x="521332" y="955776"/>
                </a:cubicBezTo>
                <a:cubicBezTo>
                  <a:pt x="518335" y="980752"/>
                  <a:pt x="516409" y="978366"/>
                  <a:pt x="500644" y="988876"/>
                </a:cubicBezTo>
                <a:cubicBezTo>
                  <a:pt x="492369" y="987497"/>
                  <a:pt x="483674" y="987685"/>
                  <a:pt x="475819" y="984739"/>
                </a:cubicBezTo>
                <a:cubicBezTo>
                  <a:pt x="462967" y="979919"/>
                  <a:pt x="470447" y="972852"/>
                  <a:pt x="463406" y="964051"/>
                </a:cubicBezTo>
                <a:cubicBezTo>
                  <a:pt x="460300" y="960168"/>
                  <a:pt x="455131" y="958534"/>
                  <a:pt x="450994" y="955776"/>
                </a:cubicBezTo>
                <a:cubicBezTo>
                  <a:pt x="445477" y="964051"/>
                  <a:pt x="437589" y="971166"/>
                  <a:pt x="434444" y="980601"/>
                </a:cubicBezTo>
                <a:cubicBezTo>
                  <a:pt x="433065" y="984739"/>
                  <a:pt x="432725" y="989385"/>
                  <a:pt x="430306" y="993014"/>
                </a:cubicBezTo>
                <a:cubicBezTo>
                  <a:pt x="427060" y="997882"/>
                  <a:pt x="422031" y="1001289"/>
                  <a:pt x="417893" y="1005426"/>
                </a:cubicBezTo>
                <a:cubicBezTo>
                  <a:pt x="408577" y="1033378"/>
                  <a:pt x="421497" y="1003081"/>
                  <a:pt x="401343" y="1026114"/>
                </a:cubicBezTo>
                <a:cubicBezTo>
                  <a:pt x="394794" y="1033599"/>
                  <a:pt x="391825" y="1043906"/>
                  <a:pt x="384793" y="1050939"/>
                </a:cubicBezTo>
                <a:lnTo>
                  <a:pt x="376518" y="1059215"/>
                </a:lnTo>
                <a:cubicBezTo>
                  <a:pt x="369235" y="1081061"/>
                  <a:pt x="374799" y="1068000"/>
                  <a:pt x="355830" y="1096453"/>
                </a:cubicBezTo>
                <a:cubicBezTo>
                  <a:pt x="353072" y="1100590"/>
                  <a:pt x="349127" y="1104148"/>
                  <a:pt x="347555" y="1108865"/>
                </a:cubicBezTo>
                <a:lnTo>
                  <a:pt x="339280" y="1133691"/>
                </a:lnTo>
                <a:lnTo>
                  <a:pt x="335142" y="1146103"/>
                </a:lnTo>
                <a:cubicBezTo>
                  <a:pt x="336521" y="1159895"/>
                  <a:pt x="337172" y="1173779"/>
                  <a:pt x="339280" y="1187479"/>
                </a:cubicBezTo>
                <a:cubicBezTo>
                  <a:pt x="339943" y="1191789"/>
                  <a:pt x="342637" y="1195600"/>
                  <a:pt x="343417" y="1199891"/>
                </a:cubicBezTo>
                <a:cubicBezTo>
                  <a:pt x="345406" y="1210831"/>
                  <a:pt x="346176" y="1221958"/>
                  <a:pt x="347555" y="1232992"/>
                </a:cubicBezTo>
                <a:cubicBezTo>
                  <a:pt x="346176" y="1264713"/>
                  <a:pt x="346684" y="1296573"/>
                  <a:pt x="343417" y="1328156"/>
                </a:cubicBezTo>
                <a:cubicBezTo>
                  <a:pt x="342519" y="1336832"/>
                  <a:pt x="337900" y="1344706"/>
                  <a:pt x="335142" y="1352981"/>
                </a:cubicBezTo>
                <a:lnTo>
                  <a:pt x="331005" y="1365394"/>
                </a:lnTo>
                <a:lnTo>
                  <a:pt x="326867" y="1377806"/>
                </a:lnTo>
                <a:lnTo>
                  <a:pt x="322730" y="1390219"/>
                </a:lnTo>
                <a:cubicBezTo>
                  <a:pt x="324109" y="1410907"/>
                  <a:pt x="327768" y="1431568"/>
                  <a:pt x="326867" y="1452282"/>
                </a:cubicBezTo>
                <a:cubicBezTo>
                  <a:pt x="326373" y="1463644"/>
                  <a:pt x="328764" y="1480296"/>
                  <a:pt x="318592" y="1485383"/>
                </a:cubicBezTo>
                <a:cubicBezTo>
                  <a:pt x="309697" y="1489831"/>
                  <a:pt x="303202" y="1471978"/>
                  <a:pt x="293767" y="1468833"/>
                </a:cubicBezTo>
                <a:lnTo>
                  <a:pt x="281354" y="1464695"/>
                </a:lnTo>
                <a:cubicBezTo>
                  <a:pt x="278596" y="1456420"/>
                  <a:pt x="275195" y="1448332"/>
                  <a:pt x="273079" y="1439870"/>
                </a:cubicBezTo>
                <a:cubicBezTo>
                  <a:pt x="271700" y="1434353"/>
                  <a:pt x="270575" y="1428767"/>
                  <a:pt x="268941" y="1423320"/>
                </a:cubicBezTo>
                <a:cubicBezTo>
                  <a:pt x="266434" y="1414965"/>
                  <a:pt x="260666" y="1398494"/>
                  <a:pt x="260666" y="1398494"/>
                </a:cubicBezTo>
                <a:cubicBezTo>
                  <a:pt x="259287" y="1377806"/>
                  <a:pt x="258819" y="1357038"/>
                  <a:pt x="256529" y="1336431"/>
                </a:cubicBezTo>
                <a:cubicBezTo>
                  <a:pt x="256047" y="1332096"/>
                  <a:pt x="253589" y="1328212"/>
                  <a:pt x="252391" y="1324018"/>
                </a:cubicBezTo>
                <a:cubicBezTo>
                  <a:pt x="250829" y="1318550"/>
                  <a:pt x="249887" y="1312915"/>
                  <a:pt x="248253" y="1307468"/>
                </a:cubicBezTo>
                <a:cubicBezTo>
                  <a:pt x="244493" y="1294936"/>
                  <a:pt x="239978" y="1282643"/>
                  <a:pt x="235841" y="1270230"/>
                </a:cubicBezTo>
                <a:lnTo>
                  <a:pt x="231703" y="1257817"/>
                </a:lnTo>
                <a:cubicBezTo>
                  <a:pt x="232636" y="1252222"/>
                  <a:pt x="236613" y="1224294"/>
                  <a:pt x="239978" y="1216442"/>
                </a:cubicBezTo>
                <a:cubicBezTo>
                  <a:pt x="241937" y="1211871"/>
                  <a:pt x="246029" y="1208477"/>
                  <a:pt x="248253" y="1204029"/>
                </a:cubicBezTo>
                <a:cubicBezTo>
                  <a:pt x="250204" y="1200128"/>
                  <a:pt x="250273" y="1195429"/>
                  <a:pt x="252391" y="1191616"/>
                </a:cubicBezTo>
                <a:cubicBezTo>
                  <a:pt x="257221" y="1182922"/>
                  <a:pt x="263424" y="1175066"/>
                  <a:pt x="268941" y="1166791"/>
                </a:cubicBezTo>
                <a:cubicBezTo>
                  <a:pt x="271699" y="1162653"/>
                  <a:pt x="273078" y="1157136"/>
                  <a:pt x="277216" y="1154378"/>
                </a:cubicBezTo>
                <a:lnTo>
                  <a:pt x="289629" y="1146103"/>
                </a:lnTo>
                <a:cubicBezTo>
                  <a:pt x="300033" y="1114896"/>
                  <a:pt x="285996" y="1153372"/>
                  <a:pt x="302042" y="1121278"/>
                </a:cubicBezTo>
                <a:cubicBezTo>
                  <a:pt x="303992" y="1117377"/>
                  <a:pt x="304800" y="1113003"/>
                  <a:pt x="306179" y="1108865"/>
                </a:cubicBezTo>
                <a:cubicBezTo>
                  <a:pt x="304800" y="1084040"/>
                  <a:pt x="304399" y="1059141"/>
                  <a:pt x="302042" y="1034389"/>
                </a:cubicBezTo>
                <a:cubicBezTo>
                  <a:pt x="301629" y="1030047"/>
                  <a:pt x="300148" y="1025717"/>
                  <a:pt x="297904" y="1021977"/>
                </a:cubicBezTo>
                <a:cubicBezTo>
                  <a:pt x="283172" y="997424"/>
                  <a:pt x="295542" y="1033212"/>
                  <a:pt x="281354" y="1001289"/>
                </a:cubicBezTo>
                <a:cubicBezTo>
                  <a:pt x="277811" y="993318"/>
                  <a:pt x="275838" y="984738"/>
                  <a:pt x="273079" y="976463"/>
                </a:cubicBezTo>
                <a:cubicBezTo>
                  <a:pt x="271700" y="972326"/>
                  <a:pt x="271360" y="967680"/>
                  <a:pt x="268941" y="964051"/>
                </a:cubicBezTo>
                <a:lnTo>
                  <a:pt x="260666" y="951638"/>
                </a:lnTo>
                <a:cubicBezTo>
                  <a:pt x="262045" y="930950"/>
                  <a:pt x="262122" y="910134"/>
                  <a:pt x="264804" y="889575"/>
                </a:cubicBezTo>
                <a:cubicBezTo>
                  <a:pt x="266275" y="878297"/>
                  <a:pt x="269482" y="867264"/>
                  <a:pt x="273079" y="856474"/>
                </a:cubicBezTo>
                <a:lnTo>
                  <a:pt x="281354" y="831649"/>
                </a:lnTo>
                <a:cubicBezTo>
                  <a:pt x="282733" y="827511"/>
                  <a:pt x="283071" y="822865"/>
                  <a:pt x="285491" y="819236"/>
                </a:cubicBezTo>
                <a:lnTo>
                  <a:pt x="293767" y="806824"/>
                </a:lnTo>
                <a:cubicBezTo>
                  <a:pt x="295146" y="802686"/>
                  <a:pt x="295786" y="798224"/>
                  <a:pt x="297904" y="794411"/>
                </a:cubicBezTo>
                <a:cubicBezTo>
                  <a:pt x="302734" y="785717"/>
                  <a:pt x="311309" y="779021"/>
                  <a:pt x="314454" y="769586"/>
                </a:cubicBezTo>
                <a:lnTo>
                  <a:pt x="322730" y="744760"/>
                </a:lnTo>
                <a:cubicBezTo>
                  <a:pt x="326350" y="723039"/>
                  <a:pt x="328935" y="709606"/>
                  <a:pt x="331005" y="686834"/>
                </a:cubicBezTo>
                <a:cubicBezTo>
                  <a:pt x="332758" y="667556"/>
                  <a:pt x="333763" y="648217"/>
                  <a:pt x="335142" y="628909"/>
                </a:cubicBezTo>
                <a:cubicBezTo>
                  <a:pt x="333763" y="598567"/>
                  <a:pt x="334241" y="568083"/>
                  <a:pt x="331005" y="537882"/>
                </a:cubicBezTo>
                <a:cubicBezTo>
                  <a:pt x="330076" y="529209"/>
                  <a:pt x="325488" y="521332"/>
                  <a:pt x="322730" y="513057"/>
                </a:cubicBezTo>
                <a:lnTo>
                  <a:pt x="318592" y="500644"/>
                </a:lnTo>
                <a:cubicBezTo>
                  <a:pt x="317213" y="496507"/>
                  <a:pt x="315309" y="492509"/>
                  <a:pt x="314454" y="488232"/>
                </a:cubicBezTo>
                <a:cubicBezTo>
                  <a:pt x="313075" y="481336"/>
                  <a:pt x="312786" y="474129"/>
                  <a:pt x="310317" y="467544"/>
                </a:cubicBezTo>
                <a:cubicBezTo>
                  <a:pt x="308571" y="462888"/>
                  <a:pt x="304266" y="459579"/>
                  <a:pt x="302042" y="455131"/>
                </a:cubicBezTo>
                <a:cubicBezTo>
                  <a:pt x="291637" y="434322"/>
                  <a:pt x="307441" y="443980"/>
                  <a:pt x="281354" y="417893"/>
                </a:cubicBezTo>
                <a:lnTo>
                  <a:pt x="260666" y="397205"/>
                </a:lnTo>
                <a:cubicBezTo>
                  <a:pt x="259287" y="393068"/>
                  <a:pt x="258773" y="388533"/>
                  <a:pt x="256529" y="384793"/>
                </a:cubicBezTo>
                <a:cubicBezTo>
                  <a:pt x="254522" y="381448"/>
                  <a:pt x="249998" y="380007"/>
                  <a:pt x="248253" y="376518"/>
                </a:cubicBezTo>
                <a:cubicBezTo>
                  <a:pt x="231018" y="342050"/>
                  <a:pt x="251447" y="359338"/>
                  <a:pt x="227566" y="343417"/>
                </a:cubicBezTo>
                <a:cubicBezTo>
                  <a:pt x="224808" y="339280"/>
                  <a:pt x="222397" y="334888"/>
                  <a:pt x="219291" y="331005"/>
                </a:cubicBezTo>
                <a:cubicBezTo>
                  <a:pt x="212552" y="322582"/>
                  <a:pt x="207820" y="320599"/>
                  <a:pt x="198603" y="314454"/>
                </a:cubicBezTo>
                <a:cubicBezTo>
                  <a:pt x="179889" y="286383"/>
                  <a:pt x="189086" y="296661"/>
                  <a:pt x="173777" y="281354"/>
                </a:cubicBezTo>
                <a:cubicBezTo>
                  <a:pt x="164268" y="252828"/>
                  <a:pt x="171669" y="262697"/>
                  <a:pt x="157227" y="248253"/>
                </a:cubicBezTo>
                <a:cubicBezTo>
                  <a:pt x="151656" y="214826"/>
                  <a:pt x="155743" y="231385"/>
                  <a:pt x="144815" y="198603"/>
                </a:cubicBezTo>
                <a:lnTo>
                  <a:pt x="140677" y="186190"/>
                </a:lnTo>
                <a:cubicBezTo>
                  <a:pt x="139268" y="121369"/>
                  <a:pt x="126885" y="31032"/>
                  <a:pt x="124127" y="0"/>
                </a:cubicBezTo>
                <a:close/>
              </a:path>
            </a:pathLst>
          </a:custGeom>
          <a:gradFill>
            <a:gsLst>
              <a:gs pos="0">
                <a:srgbClr val="03D4A8"/>
              </a:gs>
              <a:gs pos="25000">
                <a:srgbClr val="21D6E0"/>
              </a:gs>
              <a:gs pos="75000">
                <a:srgbClr val="0087E6"/>
              </a:gs>
              <a:gs pos="100000">
                <a:srgbClr val="005CBF"/>
              </a:gs>
            </a:gsLst>
            <a:lin ang="2700000" scaled="0"/>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Freeform 203"/>
          <p:cNvSpPr/>
          <p:nvPr/>
        </p:nvSpPr>
        <p:spPr>
          <a:xfrm>
            <a:off x="5945366" y="3670013"/>
            <a:ext cx="211318" cy="442718"/>
          </a:xfrm>
          <a:custGeom>
            <a:avLst/>
            <a:gdLst>
              <a:gd name="connsiteX0" fmla="*/ 58229 w 211318"/>
              <a:gd name="connsiteY0" fmla="*/ 0 h 442718"/>
              <a:gd name="connsiteX1" fmla="*/ 58229 w 211318"/>
              <a:gd name="connsiteY1" fmla="*/ 0 h 442718"/>
              <a:gd name="connsiteX2" fmla="*/ 29266 w 211318"/>
              <a:gd name="connsiteY2" fmla="*/ 41375 h 442718"/>
              <a:gd name="connsiteX3" fmla="*/ 25128 w 211318"/>
              <a:gd name="connsiteY3" fmla="*/ 53788 h 442718"/>
              <a:gd name="connsiteX4" fmla="*/ 8578 w 211318"/>
              <a:gd name="connsiteY4" fmla="*/ 78613 h 442718"/>
              <a:gd name="connsiteX5" fmla="*/ 8578 w 211318"/>
              <a:gd name="connsiteY5" fmla="*/ 235840 h 442718"/>
              <a:gd name="connsiteX6" fmla="*/ 16853 w 211318"/>
              <a:gd name="connsiteY6" fmla="*/ 268941 h 442718"/>
              <a:gd name="connsiteX7" fmla="*/ 33403 w 211318"/>
              <a:gd name="connsiteY7" fmla="*/ 293766 h 442718"/>
              <a:gd name="connsiteX8" fmla="*/ 37541 w 211318"/>
              <a:gd name="connsiteY8" fmla="*/ 318592 h 442718"/>
              <a:gd name="connsiteX9" fmla="*/ 45816 w 211318"/>
              <a:gd name="connsiteY9" fmla="*/ 347554 h 442718"/>
              <a:gd name="connsiteX10" fmla="*/ 54091 w 211318"/>
              <a:gd name="connsiteY10" fmla="*/ 380655 h 442718"/>
              <a:gd name="connsiteX11" fmla="*/ 70641 w 211318"/>
              <a:gd name="connsiteY11" fmla="*/ 405480 h 442718"/>
              <a:gd name="connsiteX12" fmla="*/ 91329 w 211318"/>
              <a:gd name="connsiteY12" fmla="*/ 426168 h 442718"/>
              <a:gd name="connsiteX13" fmla="*/ 132705 w 211318"/>
              <a:gd name="connsiteY13" fmla="*/ 434443 h 442718"/>
              <a:gd name="connsiteX14" fmla="*/ 161667 w 211318"/>
              <a:gd name="connsiteY14" fmla="*/ 442718 h 442718"/>
              <a:gd name="connsiteX15" fmla="*/ 207181 w 211318"/>
              <a:gd name="connsiteY15" fmla="*/ 430306 h 442718"/>
              <a:gd name="connsiteX16" fmla="*/ 211318 w 211318"/>
              <a:gd name="connsiteY16" fmla="*/ 417893 h 442718"/>
              <a:gd name="connsiteX17" fmla="*/ 207181 w 211318"/>
              <a:gd name="connsiteY17" fmla="*/ 405480 h 442718"/>
              <a:gd name="connsiteX18" fmla="*/ 186493 w 211318"/>
              <a:gd name="connsiteY18" fmla="*/ 388930 h 442718"/>
              <a:gd name="connsiteX19" fmla="*/ 161667 w 211318"/>
              <a:gd name="connsiteY19" fmla="*/ 372380 h 442718"/>
              <a:gd name="connsiteX20" fmla="*/ 149255 w 211318"/>
              <a:gd name="connsiteY20" fmla="*/ 364105 h 442718"/>
              <a:gd name="connsiteX21" fmla="*/ 140980 w 211318"/>
              <a:gd name="connsiteY21" fmla="*/ 339279 h 442718"/>
              <a:gd name="connsiteX22" fmla="*/ 136842 w 211318"/>
              <a:gd name="connsiteY22" fmla="*/ 326867 h 442718"/>
              <a:gd name="connsiteX23" fmla="*/ 132705 w 211318"/>
              <a:gd name="connsiteY23" fmla="*/ 314454 h 442718"/>
              <a:gd name="connsiteX24" fmla="*/ 128567 w 211318"/>
              <a:gd name="connsiteY24" fmla="*/ 302041 h 442718"/>
              <a:gd name="connsiteX25" fmla="*/ 124429 w 211318"/>
              <a:gd name="connsiteY25" fmla="*/ 244116 h 442718"/>
              <a:gd name="connsiteX26" fmla="*/ 116154 w 211318"/>
              <a:gd name="connsiteY26" fmla="*/ 215153 h 442718"/>
              <a:gd name="connsiteX27" fmla="*/ 112017 w 211318"/>
              <a:gd name="connsiteY27" fmla="*/ 198602 h 442718"/>
              <a:gd name="connsiteX28" fmla="*/ 107879 w 211318"/>
              <a:gd name="connsiteY28" fmla="*/ 161364 h 442718"/>
              <a:gd name="connsiteX29" fmla="*/ 99604 w 211318"/>
              <a:gd name="connsiteY29" fmla="*/ 66201 h 442718"/>
              <a:gd name="connsiteX30" fmla="*/ 91329 w 211318"/>
              <a:gd name="connsiteY30" fmla="*/ 24825 h 442718"/>
              <a:gd name="connsiteX31" fmla="*/ 58229 w 211318"/>
              <a:gd name="connsiteY31" fmla="*/ 0 h 44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1318" h="442718">
                <a:moveTo>
                  <a:pt x="58229" y="0"/>
                </a:moveTo>
                <a:lnTo>
                  <a:pt x="58229" y="0"/>
                </a:lnTo>
                <a:cubicBezTo>
                  <a:pt x="48575" y="13792"/>
                  <a:pt x="34590" y="25404"/>
                  <a:pt x="29266" y="41375"/>
                </a:cubicBezTo>
                <a:cubicBezTo>
                  <a:pt x="27887" y="45513"/>
                  <a:pt x="27246" y="49975"/>
                  <a:pt x="25128" y="53788"/>
                </a:cubicBezTo>
                <a:cubicBezTo>
                  <a:pt x="20298" y="62482"/>
                  <a:pt x="8578" y="78613"/>
                  <a:pt x="8578" y="78613"/>
                </a:cubicBezTo>
                <a:cubicBezTo>
                  <a:pt x="-6617" y="139387"/>
                  <a:pt x="1617" y="100100"/>
                  <a:pt x="8578" y="235840"/>
                </a:cubicBezTo>
                <a:cubicBezTo>
                  <a:pt x="8785" y="239885"/>
                  <a:pt x="13458" y="262831"/>
                  <a:pt x="16853" y="268941"/>
                </a:cubicBezTo>
                <a:cubicBezTo>
                  <a:pt x="21683" y="277635"/>
                  <a:pt x="33403" y="293766"/>
                  <a:pt x="33403" y="293766"/>
                </a:cubicBezTo>
                <a:cubicBezTo>
                  <a:pt x="34782" y="302041"/>
                  <a:pt x="35896" y="310365"/>
                  <a:pt x="37541" y="318592"/>
                </a:cubicBezTo>
                <a:cubicBezTo>
                  <a:pt x="45287" y="357321"/>
                  <a:pt x="37923" y="315982"/>
                  <a:pt x="45816" y="347554"/>
                </a:cubicBezTo>
                <a:cubicBezTo>
                  <a:pt x="47485" y="354229"/>
                  <a:pt x="49790" y="372914"/>
                  <a:pt x="54091" y="380655"/>
                </a:cubicBezTo>
                <a:cubicBezTo>
                  <a:pt x="58921" y="389349"/>
                  <a:pt x="65124" y="397205"/>
                  <a:pt x="70641" y="405480"/>
                </a:cubicBezTo>
                <a:cubicBezTo>
                  <a:pt x="78917" y="417894"/>
                  <a:pt x="77536" y="419271"/>
                  <a:pt x="91329" y="426168"/>
                </a:cubicBezTo>
                <a:cubicBezTo>
                  <a:pt x="103471" y="432239"/>
                  <a:pt x="120718" y="432263"/>
                  <a:pt x="132705" y="434443"/>
                </a:cubicBezTo>
                <a:cubicBezTo>
                  <a:pt x="144129" y="436520"/>
                  <a:pt x="151037" y="439175"/>
                  <a:pt x="161667" y="442718"/>
                </a:cubicBezTo>
                <a:cubicBezTo>
                  <a:pt x="179307" y="440758"/>
                  <a:pt x="197406" y="446597"/>
                  <a:pt x="207181" y="430306"/>
                </a:cubicBezTo>
                <a:cubicBezTo>
                  <a:pt x="209425" y="426566"/>
                  <a:pt x="209939" y="422031"/>
                  <a:pt x="211318" y="417893"/>
                </a:cubicBezTo>
                <a:cubicBezTo>
                  <a:pt x="209939" y="413755"/>
                  <a:pt x="209425" y="409220"/>
                  <a:pt x="207181" y="405480"/>
                </a:cubicBezTo>
                <a:cubicBezTo>
                  <a:pt x="202368" y="397458"/>
                  <a:pt x="193255" y="394565"/>
                  <a:pt x="186493" y="388930"/>
                </a:cubicBezTo>
                <a:cubicBezTo>
                  <a:pt x="165832" y="371712"/>
                  <a:pt x="183481" y="379650"/>
                  <a:pt x="161667" y="372380"/>
                </a:cubicBezTo>
                <a:cubicBezTo>
                  <a:pt x="157530" y="369622"/>
                  <a:pt x="151890" y="368322"/>
                  <a:pt x="149255" y="364105"/>
                </a:cubicBezTo>
                <a:cubicBezTo>
                  <a:pt x="144632" y="356708"/>
                  <a:pt x="143739" y="347554"/>
                  <a:pt x="140980" y="339279"/>
                </a:cubicBezTo>
                <a:lnTo>
                  <a:pt x="136842" y="326867"/>
                </a:lnTo>
                <a:lnTo>
                  <a:pt x="132705" y="314454"/>
                </a:lnTo>
                <a:lnTo>
                  <a:pt x="128567" y="302041"/>
                </a:lnTo>
                <a:cubicBezTo>
                  <a:pt x="127188" y="282733"/>
                  <a:pt x="126567" y="263355"/>
                  <a:pt x="124429" y="244116"/>
                </a:cubicBezTo>
                <a:cubicBezTo>
                  <a:pt x="123252" y="233520"/>
                  <a:pt x="119010" y="225148"/>
                  <a:pt x="116154" y="215153"/>
                </a:cubicBezTo>
                <a:cubicBezTo>
                  <a:pt x="114592" y="209685"/>
                  <a:pt x="113396" y="204119"/>
                  <a:pt x="112017" y="198602"/>
                </a:cubicBezTo>
                <a:cubicBezTo>
                  <a:pt x="110638" y="186189"/>
                  <a:pt x="108837" y="173816"/>
                  <a:pt x="107879" y="161364"/>
                </a:cubicBezTo>
                <a:cubicBezTo>
                  <a:pt x="102779" y="95057"/>
                  <a:pt x="107772" y="109762"/>
                  <a:pt x="99604" y="66201"/>
                </a:cubicBezTo>
                <a:cubicBezTo>
                  <a:pt x="97012" y="52377"/>
                  <a:pt x="95777" y="38168"/>
                  <a:pt x="91329" y="24825"/>
                </a:cubicBezTo>
                <a:cubicBezTo>
                  <a:pt x="86755" y="11104"/>
                  <a:pt x="63746" y="4138"/>
                  <a:pt x="58229" y="0"/>
                </a:cubicBezTo>
                <a:close/>
              </a:path>
            </a:pathLst>
          </a:custGeom>
          <a:gradFill>
            <a:gsLst>
              <a:gs pos="0">
                <a:srgbClr val="03D4A8"/>
              </a:gs>
              <a:gs pos="25000">
                <a:srgbClr val="21D6E0"/>
              </a:gs>
              <a:gs pos="75000">
                <a:srgbClr val="0087E6"/>
              </a:gs>
              <a:gs pos="100000">
                <a:srgbClr val="005CBF"/>
              </a:gs>
            </a:gsLst>
            <a:lin ang="2700000" scaled="0"/>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rot="20541502">
            <a:off x="6179477" y="3385495"/>
            <a:ext cx="215360" cy="606385"/>
          </a:xfrm>
          <a:prstGeom prst="ellipse">
            <a:avLst/>
          </a:prstGeom>
          <a:gradFill flip="none" rotWithShape="1">
            <a:gsLst>
              <a:gs pos="0">
                <a:srgbClr val="03D4A8"/>
              </a:gs>
              <a:gs pos="25000">
                <a:srgbClr val="21D6E0"/>
              </a:gs>
              <a:gs pos="75000">
                <a:srgbClr val="0087E6"/>
              </a:gs>
              <a:gs pos="100000">
                <a:srgbClr val="005CBF"/>
              </a:gs>
            </a:gsLst>
            <a:lin ang="2700000" scaled="0"/>
            <a:tileRect/>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982128" y="1236316"/>
            <a:ext cx="7272884" cy="5113063"/>
            <a:chOff x="83127" y="332510"/>
            <a:chExt cx="8907788" cy="6324398"/>
          </a:xfrm>
        </p:grpSpPr>
        <p:sp>
          <p:nvSpPr>
            <p:cNvPr id="5" name="フリーフォーム 4"/>
            <p:cNvSpPr/>
            <p:nvPr/>
          </p:nvSpPr>
          <p:spPr bwMode="auto">
            <a:xfrm>
              <a:off x="3253406" y="5123182"/>
              <a:ext cx="978101" cy="863387"/>
            </a:xfrm>
            <a:custGeom>
              <a:avLst/>
              <a:gdLst>
                <a:gd name="connsiteX0" fmla="*/ 483394 w 1362075"/>
                <a:gd name="connsiteY0" fmla="*/ 116681 h 1157287"/>
                <a:gd name="connsiteX1" fmla="*/ 292894 w 1362075"/>
                <a:gd name="connsiteY1" fmla="*/ 247650 h 1157287"/>
                <a:gd name="connsiteX2" fmla="*/ 269081 w 1362075"/>
                <a:gd name="connsiteY2" fmla="*/ 340519 h 1157287"/>
                <a:gd name="connsiteX3" fmla="*/ 57150 w 1362075"/>
                <a:gd name="connsiteY3" fmla="*/ 400050 h 1157287"/>
                <a:gd name="connsiteX4" fmla="*/ 0 w 1362075"/>
                <a:gd name="connsiteY4" fmla="*/ 528637 h 1157287"/>
                <a:gd name="connsiteX5" fmla="*/ 28575 w 1362075"/>
                <a:gd name="connsiteY5" fmla="*/ 597694 h 1157287"/>
                <a:gd name="connsiteX6" fmla="*/ 4762 w 1362075"/>
                <a:gd name="connsiteY6" fmla="*/ 650081 h 1157287"/>
                <a:gd name="connsiteX7" fmla="*/ 66675 w 1362075"/>
                <a:gd name="connsiteY7" fmla="*/ 835819 h 1157287"/>
                <a:gd name="connsiteX8" fmla="*/ 57150 w 1362075"/>
                <a:gd name="connsiteY8" fmla="*/ 935831 h 1157287"/>
                <a:gd name="connsiteX9" fmla="*/ 138112 w 1362075"/>
                <a:gd name="connsiteY9" fmla="*/ 995362 h 1157287"/>
                <a:gd name="connsiteX10" fmla="*/ 221456 w 1362075"/>
                <a:gd name="connsiteY10" fmla="*/ 935831 h 1157287"/>
                <a:gd name="connsiteX11" fmla="*/ 319087 w 1362075"/>
                <a:gd name="connsiteY11" fmla="*/ 933450 h 1157287"/>
                <a:gd name="connsiteX12" fmla="*/ 416719 w 1362075"/>
                <a:gd name="connsiteY12" fmla="*/ 847725 h 1157287"/>
                <a:gd name="connsiteX13" fmla="*/ 464344 w 1362075"/>
                <a:gd name="connsiteY13" fmla="*/ 864394 h 1157287"/>
                <a:gd name="connsiteX14" fmla="*/ 545306 w 1362075"/>
                <a:gd name="connsiteY14" fmla="*/ 826294 h 1157287"/>
                <a:gd name="connsiteX15" fmla="*/ 695325 w 1362075"/>
                <a:gd name="connsiteY15" fmla="*/ 869156 h 1157287"/>
                <a:gd name="connsiteX16" fmla="*/ 750094 w 1362075"/>
                <a:gd name="connsiteY16" fmla="*/ 978694 h 1157287"/>
                <a:gd name="connsiteX17" fmla="*/ 833437 w 1362075"/>
                <a:gd name="connsiteY17" fmla="*/ 897731 h 1157287"/>
                <a:gd name="connsiteX18" fmla="*/ 800100 w 1362075"/>
                <a:gd name="connsiteY18" fmla="*/ 1002506 h 1157287"/>
                <a:gd name="connsiteX19" fmla="*/ 869156 w 1362075"/>
                <a:gd name="connsiteY19" fmla="*/ 1000125 h 1157287"/>
                <a:gd name="connsiteX20" fmla="*/ 895350 w 1362075"/>
                <a:gd name="connsiteY20" fmla="*/ 1062037 h 1157287"/>
                <a:gd name="connsiteX21" fmla="*/ 890587 w 1362075"/>
                <a:gd name="connsiteY21" fmla="*/ 1104900 h 1157287"/>
                <a:gd name="connsiteX22" fmla="*/ 1007269 w 1362075"/>
                <a:gd name="connsiteY22" fmla="*/ 1154906 h 1157287"/>
                <a:gd name="connsiteX23" fmla="*/ 1057275 w 1362075"/>
                <a:gd name="connsiteY23" fmla="*/ 1121569 h 1157287"/>
                <a:gd name="connsiteX24" fmla="*/ 1116806 w 1362075"/>
                <a:gd name="connsiteY24" fmla="*/ 1157287 h 1157287"/>
                <a:gd name="connsiteX25" fmla="*/ 1166812 w 1362075"/>
                <a:gd name="connsiteY25" fmla="*/ 1114425 h 1157287"/>
                <a:gd name="connsiteX26" fmla="*/ 1252537 w 1362075"/>
                <a:gd name="connsiteY26" fmla="*/ 1095375 h 1157287"/>
                <a:gd name="connsiteX27" fmla="*/ 1238250 w 1362075"/>
                <a:gd name="connsiteY27" fmla="*/ 1012031 h 1157287"/>
                <a:gd name="connsiteX28" fmla="*/ 1312069 w 1362075"/>
                <a:gd name="connsiteY28" fmla="*/ 873919 h 1157287"/>
                <a:gd name="connsiteX29" fmla="*/ 1362075 w 1362075"/>
                <a:gd name="connsiteY29" fmla="*/ 661987 h 1157287"/>
                <a:gd name="connsiteX30" fmla="*/ 1335881 w 1362075"/>
                <a:gd name="connsiteY30" fmla="*/ 564356 h 1157287"/>
                <a:gd name="connsiteX31" fmla="*/ 1216819 w 1362075"/>
                <a:gd name="connsiteY31" fmla="*/ 435769 h 1157287"/>
                <a:gd name="connsiteX32" fmla="*/ 1181100 w 1362075"/>
                <a:gd name="connsiteY32" fmla="*/ 357187 h 1157287"/>
                <a:gd name="connsiteX33" fmla="*/ 1102519 w 1362075"/>
                <a:gd name="connsiteY33" fmla="*/ 311944 h 1157287"/>
                <a:gd name="connsiteX34" fmla="*/ 1009650 w 1362075"/>
                <a:gd name="connsiteY34" fmla="*/ 0 h 1157287"/>
                <a:gd name="connsiteX35" fmla="*/ 914400 w 1362075"/>
                <a:gd name="connsiteY35" fmla="*/ 264319 h 1157287"/>
                <a:gd name="connsiteX36" fmla="*/ 757237 w 1362075"/>
                <a:gd name="connsiteY36" fmla="*/ 171450 h 1157287"/>
                <a:gd name="connsiteX37" fmla="*/ 821531 w 1362075"/>
                <a:gd name="connsiteY37" fmla="*/ 50006 h 1157287"/>
                <a:gd name="connsiteX38" fmla="*/ 661987 w 1362075"/>
                <a:gd name="connsiteY38" fmla="*/ 33337 h 1157287"/>
                <a:gd name="connsiteX39" fmla="*/ 597694 w 1362075"/>
                <a:gd name="connsiteY39" fmla="*/ 73819 h 1157287"/>
                <a:gd name="connsiteX40" fmla="*/ 554831 w 1362075"/>
                <a:gd name="connsiteY40" fmla="*/ 128587 h 1157287"/>
                <a:gd name="connsiteX41" fmla="*/ 602456 w 1362075"/>
                <a:gd name="connsiteY41" fmla="*/ 169069 h 1157287"/>
                <a:gd name="connsiteX42" fmla="*/ 521494 w 1362075"/>
                <a:gd name="connsiteY42" fmla="*/ 161925 h 1157287"/>
                <a:gd name="connsiteX43" fmla="*/ 483394 w 1362075"/>
                <a:gd name="connsiteY43" fmla="*/ 116681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2075" h="1157287">
                  <a:moveTo>
                    <a:pt x="483394" y="116681"/>
                  </a:moveTo>
                  <a:lnTo>
                    <a:pt x="292894" y="247650"/>
                  </a:lnTo>
                  <a:lnTo>
                    <a:pt x="269081" y="340519"/>
                  </a:lnTo>
                  <a:lnTo>
                    <a:pt x="57150" y="400050"/>
                  </a:lnTo>
                  <a:lnTo>
                    <a:pt x="0" y="528637"/>
                  </a:lnTo>
                  <a:lnTo>
                    <a:pt x="28575" y="597694"/>
                  </a:lnTo>
                  <a:lnTo>
                    <a:pt x="4762" y="650081"/>
                  </a:lnTo>
                  <a:lnTo>
                    <a:pt x="66675" y="835819"/>
                  </a:lnTo>
                  <a:lnTo>
                    <a:pt x="57150" y="935831"/>
                  </a:lnTo>
                  <a:lnTo>
                    <a:pt x="138112" y="995362"/>
                  </a:lnTo>
                  <a:lnTo>
                    <a:pt x="221456" y="935831"/>
                  </a:lnTo>
                  <a:lnTo>
                    <a:pt x="319087" y="933450"/>
                  </a:lnTo>
                  <a:lnTo>
                    <a:pt x="416719" y="847725"/>
                  </a:lnTo>
                  <a:lnTo>
                    <a:pt x="464344" y="864394"/>
                  </a:lnTo>
                  <a:lnTo>
                    <a:pt x="545306" y="826294"/>
                  </a:lnTo>
                  <a:lnTo>
                    <a:pt x="695325" y="869156"/>
                  </a:lnTo>
                  <a:lnTo>
                    <a:pt x="750094" y="978694"/>
                  </a:lnTo>
                  <a:lnTo>
                    <a:pt x="833437" y="897731"/>
                  </a:lnTo>
                  <a:lnTo>
                    <a:pt x="800100" y="1002506"/>
                  </a:lnTo>
                  <a:lnTo>
                    <a:pt x="869156" y="1000125"/>
                  </a:lnTo>
                  <a:lnTo>
                    <a:pt x="895350" y="1062037"/>
                  </a:lnTo>
                  <a:lnTo>
                    <a:pt x="890587" y="1104900"/>
                  </a:lnTo>
                  <a:lnTo>
                    <a:pt x="1007269" y="1154906"/>
                  </a:lnTo>
                  <a:lnTo>
                    <a:pt x="1057275" y="1121569"/>
                  </a:lnTo>
                  <a:lnTo>
                    <a:pt x="1116806" y="1157287"/>
                  </a:lnTo>
                  <a:lnTo>
                    <a:pt x="1166812" y="1114425"/>
                  </a:lnTo>
                  <a:lnTo>
                    <a:pt x="1252537" y="1095375"/>
                  </a:lnTo>
                  <a:lnTo>
                    <a:pt x="1238250" y="1012031"/>
                  </a:lnTo>
                  <a:lnTo>
                    <a:pt x="1312069" y="873919"/>
                  </a:lnTo>
                  <a:lnTo>
                    <a:pt x="1362075" y="661987"/>
                  </a:lnTo>
                  <a:lnTo>
                    <a:pt x="1335881" y="564356"/>
                  </a:lnTo>
                  <a:lnTo>
                    <a:pt x="1216819" y="435769"/>
                  </a:lnTo>
                  <a:lnTo>
                    <a:pt x="1181100" y="357187"/>
                  </a:lnTo>
                  <a:lnTo>
                    <a:pt x="1102519" y="311944"/>
                  </a:lnTo>
                  <a:lnTo>
                    <a:pt x="1009650" y="0"/>
                  </a:lnTo>
                  <a:lnTo>
                    <a:pt x="914400" y="264319"/>
                  </a:lnTo>
                  <a:lnTo>
                    <a:pt x="757237" y="171450"/>
                  </a:lnTo>
                  <a:lnTo>
                    <a:pt x="821531" y="50006"/>
                  </a:lnTo>
                  <a:lnTo>
                    <a:pt x="661987" y="33337"/>
                  </a:lnTo>
                  <a:lnTo>
                    <a:pt x="597694" y="73819"/>
                  </a:lnTo>
                  <a:lnTo>
                    <a:pt x="554831" y="128587"/>
                  </a:lnTo>
                  <a:lnTo>
                    <a:pt x="602456" y="169069"/>
                  </a:lnTo>
                  <a:lnTo>
                    <a:pt x="521494" y="161925"/>
                  </a:lnTo>
                  <a:lnTo>
                    <a:pt x="483394" y="1166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 name="フリーフォーム 6"/>
            <p:cNvSpPr/>
            <p:nvPr/>
          </p:nvSpPr>
          <p:spPr bwMode="auto">
            <a:xfrm>
              <a:off x="4011491" y="6046970"/>
              <a:ext cx="100318" cy="110144"/>
            </a:xfrm>
            <a:custGeom>
              <a:avLst/>
              <a:gdLst>
                <a:gd name="connsiteX0" fmla="*/ 0 w 140493"/>
                <a:gd name="connsiteY0" fmla="*/ 16669 h 147637"/>
                <a:gd name="connsiteX1" fmla="*/ 28575 w 140493"/>
                <a:gd name="connsiteY1" fmla="*/ 73819 h 147637"/>
                <a:gd name="connsiteX2" fmla="*/ 52387 w 140493"/>
                <a:gd name="connsiteY2" fmla="*/ 147637 h 147637"/>
                <a:gd name="connsiteX3" fmla="*/ 116681 w 140493"/>
                <a:gd name="connsiteY3" fmla="*/ 111919 h 147637"/>
                <a:gd name="connsiteX4" fmla="*/ 140493 w 140493"/>
                <a:gd name="connsiteY4" fmla="*/ 0 h 147637"/>
                <a:gd name="connsiteX5" fmla="*/ 64293 w 140493"/>
                <a:gd name="connsiteY5" fmla="*/ 26194 h 147637"/>
                <a:gd name="connsiteX6" fmla="*/ 0 w 140493"/>
                <a:gd name="connsiteY6" fmla="*/ 16669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93" h="147637">
                  <a:moveTo>
                    <a:pt x="0" y="16669"/>
                  </a:moveTo>
                  <a:lnTo>
                    <a:pt x="28575" y="73819"/>
                  </a:lnTo>
                  <a:lnTo>
                    <a:pt x="52387" y="147637"/>
                  </a:lnTo>
                  <a:lnTo>
                    <a:pt x="116681" y="111919"/>
                  </a:lnTo>
                  <a:lnTo>
                    <a:pt x="140493" y="0"/>
                  </a:lnTo>
                  <a:lnTo>
                    <a:pt x="64293" y="26194"/>
                  </a:lnTo>
                  <a:lnTo>
                    <a:pt x="0" y="166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 name="フリーフォーム 7"/>
            <p:cNvSpPr/>
            <p:nvPr/>
          </p:nvSpPr>
          <p:spPr bwMode="auto">
            <a:xfrm>
              <a:off x="4559820" y="5848001"/>
              <a:ext cx="327174" cy="465448"/>
            </a:xfrm>
            <a:custGeom>
              <a:avLst/>
              <a:gdLst>
                <a:gd name="connsiteX0" fmla="*/ 219075 w 454819"/>
                <a:gd name="connsiteY0" fmla="*/ 0 h 623887"/>
                <a:gd name="connsiteX1" fmla="*/ 285750 w 454819"/>
                <a:gd name="connsiteY1" fmla="*/ 78581 h 623887"/>
                <a:gd name="connsiteX2" fmla="*/ 307181 w 454819"/>
                <a:gd name="connsiteY2" fmla="*/ 188119 h 623887"/>
                <a:gd name="connsiteX3" fmla="*/ 230981 w 454819"/>
                <a:gd name="connsiteY3" fmla="*/ 228600 h 623887"/>
                <a:gd name="connsiteX4" fmla="*/ 176212 w 454819"/>
                <a:gd name="connsiteY4" fmla="*/ 397669 h 623887"/>
                <a:gd name="connsiteX5" fmla="*/ 61912 w 454819"/>
                <a:gd name="connsiteY5" fmla="*/ 471487 h 623887"/>
                <a:gd name="connsiteX6" fmla="*/ 0 w 454819"/>
                <a:gd name="connsiteY6" fmla="*/ 566737 h 623887"/>
                <a:gd name="connsiteX7" fmla="*/ 33337 w 454819"/>
                <a:gd name="connsiteY7" fmla="*/ 595312 h 623887"/>
                <a:gd name="connsiteX8" fmla="*/ 66675 w 454819"/>
                <a:gd name="connsiteY8" fmla="*/ 595312 h 623887"/>
                <a:gd name="connsiteX9" fmla="*/ 95250 w 454819"/>
                <a:gd name="connsiteY9" fmla="*/ 623887 h 623887"/>
                <a:gd name="connsiteX10" fmla="*/ 173831 w 454819"/>
                <a:gd name="connsiteY10" fmla="*/ 564356 h 623887"/>
                <a:gd name="connsiteX11" fmla="*/ 188119 w 454819"/>
                <a:gd name="connsiteY11" fmla="*/ 464344 h 623887"/>
                <a:gd name="connsiteX12" fmla="*/ 245269 w 454819"/>
                <a:gd name="connsiteY12" fmla="*/ 461962 h 623887"/>
                <a:gd name="connsiteX13" fmla="*/ 238125 w 454819"/>
                <a:gd name="connsiteY13" fmla="*/ 414337 h 623887"/>
                <a:gd name="connsiteX14" fmla="*/ 316706 w 454819"/>
                <a:gd name="connsiteY14" fmla="*/ 330994 h 623887"/>
                <a:gd name="connsiteX15" fmla="*/ 376237 w 454819"/>
                <a:gd name="connsiteY15" fmla="*/ 285750 h 623887"/>
                <a:gd name="connsiteX16" fmla="*/ 388144 w 454819"/>
                <a:gd name="connsiteY16" fmla="*/ 345281 h 623887"/>
                <a:gd name="connsiteX17" fmla="*/ 431006 w 454819"/>
                <a:gd name="connsiteY17" fmla="*/ 200025 h 623887"/>
                <a:gd name="connsiteX18" fmla="*/ 454819 w 454819"/>
                <a:gd name="connsiteY18" fmla="*/ 128587 h 623887"/>
                <a:gd name="connsiteX19" fmla="*/ 423862 w 454819"/>
                <a:gd name="connsiteY19" fmla="*/ 116681 h 623887"/>
                <a:gd name="connsiteX20" fmla="*/ 392906 w 454819"/>
                <a:gd name="connsiteY20" fmla="*/ 147637 h 623887"/>
                <a:gd name="connsiteX21" fmla="*/ 350044 w 454819"/>
                <a:gd name="connsiteY21" fmla="*/ 121444 h 623887"/>
                <a:gd name="connsiteX22" fmla="*/ 333375 w 454819"/>
                <a:gd name="connsiteY22" fmla="*/ 78581 h 623887"/>
                <a:gd name="connsiteX23" fmla="*/ 307181 w 454819"/>
                <a:gd name="connsiteY23" fmla="*/ 104775 h 623887"/>
                <a:gd name="connsiteX24" fmla="*/ 307181 w 454819"/>
                <a:gd name="connsiteY24" fmla="*/ 40481 h 623887"/>
                <a:gd name="connsiteX25" fmla="*/ 219075 w 454819"/>
                <a:gd name="connsiteY25" fmla="*/ 0 h 62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4819" h="623887">
                  <a:moveTo>
                    <a:pt x="219075" y="0"/>
                  </a:moveTo>
                  <a:lnTo>
                    <a:pt x="285750" y="78581"/>
                  </a:lnTo>
                  <a:lnTo>
                    <a:pt x="307181" y="188119"/>
                  </a:lnTo>
                  <a:lnTo>
                    <a:pt x="230981" y="228600"/>
                  </a:lnTo>
                  <a:lnTo>
                    <a:pt x="176212" y="397669"/>
                  </a:lnTo>
                  <a:lnTo>
                    <a:pt x="61912" y="471487"/>
                  </a:lnTo>
                  <a:lnTo>
                    <a:pt x="0" y="566737"/>
                  </a:lnTo>
                  <a:lnTo>
                    <a:pt x="33337" y="595312"/>
                  </a:lnTo>
                  <a:lnTo>
                    <a:pt x="66675" y="595312"/>
                  </a:lnTo>
                  <a:lnTo>
                    <a:pt x="95250" y="623887"/>
                  </a:lnTo>
                  <a:lnTo>
                    <a:pt x="173831" y="564356"/>
                  </a:lnTo>
                  <a:lnTo>
                    <a:pt x="188119" y="464344"/>
                  </a:lnTo>
                  <a:lnTo>
                    <a:pt x="245269" y="461962"/>
                  </a:lnTo>
                  <a:lnTo>
                    <a:pt x="238125" y="414337"/>
                  </a:lnTo>
                  <a:lnTo>
                    <a:pt x="316706" y="330994"/>
                  </a:lnTo>
                  <a:lnTo>
                    <a:pt x="376237" y="285750"/>
                  </a:lnTo>
                  <a:lnTo>
                    <a:pt x="388144" y="345281"/>
                  </a:lnTo>
                  <a:lnTo>
                    <a:pt x="431006" y="200025"/>
                  </a:lnTo>
                  <a:lnTo>
                    <a:pt x="454819" y="128587"/>
                  </a:lnTo>
                  <a:lnTo>
                    <a:pt x="423862" y="116681"/>
                  </a:lnTo>
                  <a:lnTo>
                    <a:pt x="392906" y="147637"/>
                  </a:lnTo>
                  <a:lnTo>
                    <a:pt x="350044" y="121444"/>
                  </a:lnTo>
                  <a:lnTo>
                    <a:pt x="333375" y="78581"/>
                  </a:lnTo>
                  <a:lnTo>
                    <a:pt x="307181" y="104775"/>
                  </a:lnTo>
                  <a:lnTo>
                    <a:pt x="307181" y="40481"/>
                  </a:lnTo>
                  <a:lnTo>
                    <a:pt x="2190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8" name="フリーフォーム 8"/>
            <p:cNvSpPr/>
            <p:nvPr/>
          </p:nvSpPr>
          <p:spPr bwMode="auto">
            <a:xfrm>
              <a:off x="3957912" y="3068345"/>
              <a:ext cx="68399" cy="338722"/>
            </a:xfrm>
            <a:custGeom>
              <a:avLst/>
              <a:gdLst>
                <a:gd name="connsiteX0" fmla="*/ 26194 w 95250"/>
                <a:gd name="connsiteY0" fmla="*/ 0 h 454818"/>
                <a:gd name="connsiteX1" fmla="*/ 4762 w 95250"/>
                <a:gd name="connsiteY1" fmla="*/ 135731 h 454818"/>
                <a:gd name="connsiteX2" fmla="*/ 26194 w 95250"/>
                <a:gd name="connsiteY2" fmla="*/ 188118 h 454818"/>
                <a:gd name="connsiteX3" fmla="*/ 0 w 95250"/>
                <a:gd name="connsiteY3" fmla="*/ 333375 h 454818"/>
                <a:gd name="connsiteX4" fmla="*/ 2381 w 95250"/>
                <a:gd name="connsiteY4" fmla="*/ 454818 h 454818"/>
                <a:gd name="connsiteX5" fmla="*/ 35719 w 95250"/>
                <a:gd name="connsiteY5" fmla="*/ 442912 h 454818"/>
                <a:gd name="connsiteX6" fmla="*/ 66675 w 95250"/>
                <a:gd name="connsiteY6" fmla="*/ 450056 h 454818"/>
                <a:gd name="connsiteX7" fmla="*/ 26194 w 95250"/>
                <a:gd name="connsiteY7" fmla="*/ 364331 h 454818"/>
                <a:gd name="connsiteX8" fmla="*/ 45244 w 95250"/>
                <a:gd name="connsiteY8" fmla="*/ 288131 h 454818"/>
                <a:gd name="connsiteX9" fmla="*/ 95250 w 95250"/>
                <a:gd name="connsiteY9" fmla="*/ 292893 h 454818"/>
                <a:gd name="connsiteX10" fmla="*/ 59531 w 95250"/>
                <a:gd name="connsiteY10" fmla="*/ 173831 h 454818"/>
                <a:gd name="connsiteX11" fmla="*/ 47625 w 95250"/>
                <a:gd name="connsiteY11" fmla="*/ 107156 h 454818"/>
                <a:gd name="connsiteX12" fmla="*/ 52387 w 95250"/>
                <a:gd name="connsiteY12" fmla="*/ 85725 h 454818"/>
                <a:gd name="connsiteX13" fmla="*/ 26194 w 95250"/>
                <a:gd name="connsiteY13"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50" h="454818">
                  <a:moveTo>
                    <a:pt x="26194" y="0"/>
                  </a:moveTo>
                  <a:lnTo>
                    <a:pt x="4762" y="135731"/>
                  </a:lnTo>
                  <a:lnTo>
                    <a:pt x="26194" y="188118"/>
                  </a:lnTo>
                  <a:lnTo>
                    <a:pt x="0" y="333375"/>
                  </a:lnTo>
                  <a:cubicBezTo>
                    <a:pt x="794" y="373856"/>
                    <a:pt x="1587" y="414337"/>
                    <a:pt x="2381" y="454818"/>
                  </a:cubicBezTo>
                  <a:lnTo>
                    <a:pt x="35719" y="442912"/>
                  </a:lnTo>
                  <a:lnTo>
                    <a:pt x="66675" y="450056"/>
                  </a:lnTo>
                  <a:lnTo>
                    <a:pt x="26194" y="364331"/>
                  </a:lnTo>
                  <a:lnTo>
                    <a:pt x="45244" y="288131"/>
                  </a:lnTo>
                  <a:lnTo>
                    <a:pt x="95250" y="292893"/>
                  </a:lnTo>
                  <a:lnTo>
                    <a:pt x="59531" y="173831"/>
                  </a:lnTo>
                  <a:lnTo>
                    <a:pt x="47625" y="107156"/>
                  </a:lnTo>
                  <a:lnTo>
                    <a:pt x="52387" y="85725"/>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 name="フリーフォーム 9"/>
            <p:cNvSpPr/>
            <p:nvPr/>
          </p:nvSpPr>
          <p:spPr bwMode="auto">
            <a:xfrm>
              <a:off x="3905473" y="3435492"/>
              <a:ext cx="143637" cy="158702"/>
            </a:xfrm>
            <a:custGeom>
              <a:avLst/>
              <a:gdLst>
                <a:gd name="connsiteX0" fmla="*/ 73819 w 200025"/>
                <a:gd name="connsiteY0" fmla="*/ 0 h 211932"/>
                <a:gd name="connsiteX1" fmla="*/ 73819 w 200025"/>
                <a:gd name="connsiteY1" fmla="*/ 64294 h 211932"/>
                <a:gd name="connsiteX2" fmla="*/ 59531 w 200025"/>
                <a:gd name="connsiteY2" fmla="*/ 114300 h 211932"/>
                <a:gd name="connsiteX3" fmla="*/ 26194 w 200025"/>
                <a:gd name="connsiteY3" fmla="*/ 111919 h 211932"/>
                <a:gd name="connsiteX4" fmla="*/ 0 w 200025"/>
                <a:gd name="connsiteY4" fmla="*/ 152400 h 211932"/>
                <a:gd name="connsiteX5" fmla="*/ 16669 w 200025"/>
                <a:gd name="connsiteY5" fmla="*/ 211932 h 211932"/>
                <a:gd name="connsiteX6" fmla="*/ 52388 w 200025"/>
                <a:gd name="connsiteY6" fmla="*/ 183357 h 211932"/>
                <a:gd name="connsiteX7" fmla="*/ 33338 w 200025"/>
                <a:gd name="connsiteY7" fmla="*/ 154782 h 211932"/>
                <a:gd name="connsiteX8" fmla="*/ 73819 w 200025"/>
                <a:gd name="connsiteY8" fmla="*/ 152400 h 211932"/>
                <a:gd name="connsiteX9" fmla="*/ 128588 w 200025"/>
                <a:gd name="connsiteY9" fmla="*/ 185738 h 211932"/>
                <a:gd name="connsiteX10" fmla="*/ 145256 w 200025"/>
                <a:gd name="connsiteY10" fmla="*/ 140494 h 211932"/>
                <a:gd name="connsiteX11" fmla="*/ 200025 w 200025"/>
                <a:gd name="connsiteY11" fmla="*/ 116682 h 211932"/>
                <a:gd name="connsiteX12" fmla="*/ 192881 w 200025"/>
                <a:gd name="connsiteY12" fmla="*/ 90488 h 211932"/>
                <a:gd name="connsiteX13" fmla="*/ 142875 w 200025"/>
                <a:gd name="connsiteY13" fmla="*/ 59532 h 211932"/>
                <a:gd name="connsiteX14" fmla="*/ 73819 w 200025"/>
                <a:gd name="connsiteY14"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211932">
                  <a:moveTo>
                    <a:pt x="73819" y="0"/>
                  </a:moveTo>
                  <a:lnTo>
                    <a:pt x="73819" y="64294"/>
                  </a:lnTo>
                  <a:lnTo>
                    <a:pt x="59531" y="114300"/>
                  </a:lnTo>
                  <a:lnTo>
                    <a:pt x="26194" y="111919"/>
                  </a:lnTo>
                  <a:lnTo>
                    <a:pt x="0" y="152400"/>
                  </a:lnTo>
                  <a:lnTo>
                    <a:pt x="16669" y="211932"/>
                  </a:lnTo>
                  <a:lnTo>
                    <a:pt x="52388" y="183357"/>
                  </a:lnTo>
                  <a:lnTo>
                    <a:pt x="33338" y="154782"/>
                  </a:lnTo>
                  <a:lnTo>
                    <a:pt x="73819" y="152400"/>
                  </a:lnTo>
                  <a:lnTo>
                    <a:pt x="128588" y="185738"/>
                  </a:lnTo>
                  <a:lnTo>
                    <a:pt x="145256" y="140494"/>
                  </a:lnTo>
                  <a:lnTo>
                    <a:pt x="200025" y="116682"/>
                  </a:lnTo>
                  <a:lnTo>
                    <a:pt x="192881" y="90488"/>
                  </a:lnTo>
                  <a:lnTo>
                    <a:pt x="142875" y="59532"/>
                  </a:lnTo>
                  <a:lnTo>
                    <a:pt x="738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 name="フリーフォーム 10"/>
            <p:cNvSpPr/>
            <p:nvPr/>
          </p:nvSpPr>
          <p:spPr bwMode="auto">
            <a:xfrm>
              <a:off x="3704837" y="3616696"/>
              <a:ext cx="258775" cy="241606"/>
            </a:xfrm>
            <a:custGeom>
              <a:avLst/>
              <a:gdLst>
                <a:gd name="connsiteX0" fmla="*/ 307181 w 359569"/>
                <a:gd name="connsiteY0" fmla="*/ 0 h 323850"/>
                <a:gd name="connsiteX1" fmla="*/ 266700 w 359569"/>
                <a:gd name="connsiteY1" fmla="*/ 130969 h 323850"/>
                <a:gd name="connsiteX2" fmla="*/ 238125 w 359569"/>
                <a:gd name="connsiteY2" fmla="*/ 161925 h 323850"/>
                <a:gd name="connsiteX3" fmla="*/ 183356 w 359569"/>
                <a:gd name="connsiteY3" fmla="*/ 178594 h 323850"/>
                <a:gd name="connsiteX4" fmla="*/ 147637 w 359569"/>
                <a:gd name="connsiteY4" fmla="*/ 238125 h 323850"/>
                <a:gd name="connsiteX5" fmla="*/ 54769 w 359569"/>
                <a:gd name="connsiteY5" fmla="*/ 233362 h 323850"/>
                <a:gd name="connsiteX6" fmla="*/ 0 w 359569"/>
                <a:gd name="connsiteY6" fmla="*/ 285750 h 323850"/>
                <a:gd name="connsiteX7" fmla="*/ 42862 w 359569"/>
                <a:gd name="connsiteY7" fmla="*/ 297656 h 323850"/>
                <a:gd name="connsiteX8" fmla="*/ 109537 w 359569"/>
                <a:gd name="connsiteY8" fmla="*/ 269081 h 323850"/>
                <a:gd name="connsiteX9" fmla="*/ 154781 w 359569"/>
                <a:gd name="connsiteY9" fmla="*/ 285750 h 323850"/>
                <a:gd name="connsiteX10" fmla="*/ 154781 w 359569"/>
                <a:gd name="connsiteY10" fmla="*/ 323850 h 323850"/>
                <a:gd name="connsiteX11" fmla="*/ 190500 w 359569"/>
                <a:gd name="connsiteY11" fmla="*/ 273844 h 323850"/>
                <a:gd name="connsiteX12" fmla="*/ 226219 w 359569"/>
                <a:gd name="connsiteY12" fmla="*/ 280987 h 323850"/>
                <a:gd name="connsiteX13" fmla="*/ 269081 w 359569"/>
                <a:gd name="connsiteY13" fmla="*/ 259556 h 323850"/>
                <a:gd name="connsiteX14" fmla="*/ 304800 w 359569"/>
                <a:gd name="connsiteY14" fmla="*/ 271462 h 323850"/>
                <a:gd name="connsiteX15" fmla="*/ 326231 w 359569"/>
                <a:gd name="connsiteY15" fmla="*/ 219075 h 323850"/>
                <a:gd name="connsiteX16" fmla="*/ 319087 w 359569"/>
                <a:gd name="connsiteY16" fmla="*/ 183356 h 323850"/>
                <a:gd name="connsiteX17" fmla="*/ 350044 w 359569"/>
                <a:gd name="connsiteY17" fmla="*/ 123825 h 323850"/>
                <a:gd name="connsiteX18" fmla="*/ 359569 w 359569"/>
                <a:gd name="connsiteY18" fmla="*/ 57150 h 323850"/>
                <a:gd name="connsiteX19" fmla="*/ 359569 w 359569"/>
                <a:gd name="connsiteY19" fmla="*/ 2381 h 323850"/>
                <a:gd name="connsiteX20" fmla="*/ 307181 w 359569"/>
                <a:gd name="connsiteY2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9569" h="323850">
                  <a:moveTo>
                    <a:pt x="307181" y="0"/>
                  </a:moveTo>
                  <a:lnTo>
                    <a:pt x="266700" y="130969"/>
                  </a:lnTo>
                  <a:lnTo>
                    <a:pt x="238125" y="161925"/>
                  </a:lnTo>
                  <a:lnTo>
                    <a:pt x="183356" y="178594"/>
                  </a:lnTo>
                  <a:lnTo>
                    <a:pt x="147637" y="238125"/>
                  </a:lnTo>
                  <a:lnTo>
                    <a:pt x="54769" y="233362"/>
                  </a:lnTo>
                  <a:lnTo>
                    <a:pt x="0" y="285750"/>
                  </a:lnTo>
                  <a:lnTo>
                    <a:pt x="42862" y="297656"/>
                  </a:lnTo>
                  <a:lnTo>
                    <a:pt x="109537" y="269081"/>
                  </a:lnTo>
                  <a:lnTo>
                    <a:pt x="154781" y="285750"/>
                  </a:lnTo>
                  <a:lnTo>
                    <a:pt x="154781" y="323850"/>
                  </a:lnTo>
                  <a:lnTo>
                    <a:pt x="190500" y="273844"/>
                  </a:lnTo>
                  <a:lnTo>
                    <a:pt x="226219" y="280987"/>
                  </a:lnTo>
                  <a:lnTo>
                    <a:pt x="269081" y="259556"/>
                  </a:lnTo>
                  <a:lnTo>
                    <a:pt x="304800" y="271462"/>
                  </a:lnTo>
                  <a:lnTo>
                    <a:pt x="326231" y="219075"/>
                  </a:lnTo>
                  <a:lnTo>
                    <a:pt x="319087" y="183356"/>
                  </a:lnTo>
                  <a:lnTo>
                    <a:pt x="350044" y="123825"/>
                  </a:lnTo>
                  <a:lnTo>
                    <a:pt x="359569" y="57150"/>
                  </a:lnTo>
                  <a:lnTo>
                    <a:pt x="359569" y="2381"/>
                  </a:lnTo>
                  <a:lnTo>
                    <a:pt x="3071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 name="フリーフォーム 11"/>
            <p:cNvSpPr/>
            <p:nvPr/>
          </p:nvSpPr>
          <p:spPr bwMode="auto">
            <a:xfrm>
              <a:off x="3731056" y="3839353"/>
              <a:ext cx="49019" cy="53296"/>
            </a:xfrm>
            <a:custGeom>
              <a:avLst/>
              <a:gdLst>
                <a:gd name="connsiteX0" fmla="*/ 7143 w 69056"/>
                <a:gd name="connsiteY0" fmla="*/ 71438 h 71438"/>
                <a:gd name="connsiteX1" fmla="*/ 0 w 69056"/>
                <a:gd name="connsiteY1" fmla="*/ 21431 h 71438"/>
                <a:gd name="connsiteX2" fmla="*/ 61912 w 69056"/>
                <a:gd name="connsiteY2" fmla="*/ 0 h 71438"/>
                <a:gd name="connsiteX3" fmla="*/ 69056 w 69056"/>
                <a:gd name="connsiteY3" fmla="*/ 30956 h 71438"/>
                <a:gd name="connsiteX4" fmla="*/ 7143 w 69056"/>
                <a:gd name="connsiteY4" fmla="*/ 71438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56" h="71438">
                  <a:moveTo>
                    <a:pt x="7143" y="71438"/>
                  </a:moveTo>
                  <a:lnTo>
                    <a:pt x="0" y="21431"/>
                  </a:lnTo>
                  <a:lnTo>
                    <a:pt x="61912" y="0"/>
                  </a:lnTo>
                  <a:lnTo>
                    <a:pt x="69056" y="30956"/>
                  </a:lnTo>
                  <a:lnTo>
                    <a:pt x="7143" y="714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 name="フリーフォーム 12"/>
            <p:cNvSpPr/>
            <p:nvPr/>
          </p:nvSpPr>
          <p:spPr bwMode="auto">
            <a:xfrm>
              <a:off x="3676338" y="3851196"/>
              <a:ext cx="35339" cy="91195"/>
            </a:xfrm>
            <a:custGeom>
              <a:avLst/>
              <a:gdLst>
                <a:gd name="connsiteX0" fmla="*/ 2381 w 50006"/>
                <a:gd name="connsiteY0" fmla="*/ 0 h 121444"/>
                <a:gd name="connsiteX1" fmla="*/ 50006 w 50006"/>
                <a:gd name="connsiteY1" fmla="*/ 40481 h 121444"/>
                <a:gd name="connsiteX2" fmla="*/ 30956 w 50006"/>
                <a:gd name="connsiteY2" fmla="*/ 121444 h 121444"/>
                <a:gd name="connsiteX3" fmla="*/ 0 w 50006"/>
                <a:gd name="connsiteY3" fmla="*/ 114300 h 121444"/>
                <a:gd name="connsiteX4" fmla="*/ 2381 w 50006"/>
                <a:gd name="connsiteY4" fmla="*/ 0 h 121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 h="121444">
                  <a:moveTo>
                    <a:pt x="2381" y="0"/>
                  </a:moveTo>
                  <a:lnTo>
                    <a:pt x="50006" y="40481"/>
                  </a:lnTo>
                  <a:lnTo>
                    <a:pt x="30956" y="121444"/>
                  </a:lnTo>
                  <a:lnTo>
                    <a:pt x="0" y="114300"/>
                  </a:lnTo>
                  <a:cubicBezTo>
                    <a:pt x="794" y="76200"/>
                    <a:pt x="1587" y="38100"/>
                    <a:pt x="2381"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 name="フリーフォーム 13"/>
            <p:cNvSpPr/>
            <p:nvPr/>
          </p:nvSpPr>
          <p:spPr bwMode="auto">
            <a:xfrm>
              <a:off x="3570320" y="3697231"/>
              <a:ext cx="85498" cy="132647"/>
            </a:xfrm>
            <a:custGeom>
              <a:avLst/>
              <a:gdLst>
                <a:gd name="connsiteX0" fmla="*/ 64294 w 119063"/>
                <a:gd name="connsiteY0" fmla="*/ 0 h 178594"/>
                <a:gd name="connsiteX1" fmla="*/ 4763 w 119063"/>
                <a:gd name="connsiteY1" fmla="*/ 64294 h 178594"/>
                <a:gd name="connsiteX2" fmla="*/ 0 w 119063"/>
                <a:gd name="connsiteY2" fmla="*/ 154781 h 178594"/>
                <a:gd name="connsiteX3" fmla="*/ 38100 w 119063"/>
                <a:gd name="connsiteY3" fmla="*/ 178594 h 178594"/>
                <a:gd name="connsiteX4" fmla="*/ 119063 w 119063"/>
                <a:gd name="connsiteY4" fmla="*/ 119063 h 178594"/>
                <a:gd name="connsiteX5" fmla="*/ 111919 w 119063"/>
                <a:gd name="connsiteY5" fmla="*/ 16669 h 178594"/>
                <a:gd name="connsiteX6" fmla="*/ 64294 w 119063"/>
                <a:gd name="connsiteY6"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3" h="178594">
                  <a:moveTo>
                    <a:pt x="64294" y="0"/>
                  </a:moveTo>
                  <a:lnTo>
                    <a:pt x="4763" y="64294"/>
                  </a:lnTo>
                  <a:lnTo>
                    <a:pt x="0" y="154781"/>
                  </a:lnTo>
                  <a:lnTo>
                    <a:pt x="38100" y="178594"/>
                  </a:lnTo>
                  <a:lnTo>
                    <a:pt x="119063" y="119063"/>
                  </a:lnTo>
                  <a:lnTo>
                    <a:pt x="111919" y="16669"/>
                  </a:lnTo>
                  <a:lnTo>
                    <a:pt x="642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 name="フリーフォーム 14"/>
            <p:cNvSpPr/>
            <p:nvPr/>
          </p:nvSpPr>
          <p:spPr bwMode="auto">
            <a:xfrm>
              <a:off x="3537261" y="3534977"/>
              <a:ext cx="149337" cy="209629"/>
            </a:xfrm>
            <a:custGeom>
              <a:avLst/>
              <a:gdLst>
                <a:gd name="connsiteX0" fmla="*/ 119063 w 207169"/>
                <a:gd name="connsiteY0" fmla="*/ 214313 h 280988"/>
                <a:gd name="connsiteX1" fmla="*/ 88107 w 207169"/>
                <a:gd name="connsiteY1" fmla="*/ 166688 h 280988"/>
                <a:gd name="connsiteX2" fmla="*/ 161925 w 207169"/>
                <a:gd name="connsiteY2" fmla="*/ 121444 h 280988"/>
                <a:gd name="connsiteX3" fmla="*/ 207169 w 207169"/>
                <a:gd name="connsiteY3" fmla="*/ 0 h 280988"/>
                <a:gd name="connsiteX4" fmla="*/ 130969 w 207169"/>
                <a:gd name="connsiteY4" fmla="*/ 38100 h 280988"/>
                <a:gd name="connsiteX5" fmla="*/ 119063 w 207169"/>
                <a:gd name="connsiteY5" fmla="*/ 73819 h 280988"/>
                <a:gd name="connsiteX6" fmla="*/ 64294 w 207169"/>
                <a:gd name="connsiteY6" fmla="*/ 69057 h 280988"/>
                <a:gd name="connsiteX7" fmla="*/ 0 w 207169"/>
                <a:gd name="connsiteY7" fmla="*/ 152400 h 280988"/>
                <a:gd name="connsiteX8" fmla="*/ 45244 w 207169"/>
                <a:gd name="connsiteY8" fmla="*/ 164307 h 280988"/>
                <a:gd name="connsiteX9" fmla="*/ 23813 w 207169"/>
                <a:gd name="connsiteY9" fmla="*/ 223838 h 280988"/>
                <a:gd name="connsiteX10" fmla="*/ 52388 w 207169"/>
                <a:gd name="connsiteY10" fmla="*/ 280988 h 280988"/>
                <a:gd name="connsiteX11" fmla="*/ 119063 w 207169"/>
                <a:gd name="connsiteY11" fmla="*/ 214313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169" h="280988">
                  <a:moveTo>
                    <a:pt x="119063" y="214313"/>
                  </a:moveTo>
                  <a:lnTo>
                    <a:pt x="88107" y="166688"/>
                  </a:lnTo>
                  <a:lnTo>
                    <a:pt x="161925" y="121444"/>
                  </a:lnTo>
                  <a:lnTo>
                    <a:pt x="207169" y="0"/>
                  </a:lnTo>
                  <a:lnTo>
                    <a:pt x="130969" y="38100"/>
                  </a:lnTo>
                  <a:lnTo>
                    <a:pt x="119063" y="73819"/>
                  </a:lnTo>
                  <a:lnTo>
                    <a:pt x="64294" y="69057"/>
                  </a:lnTo>
                  <a:lnTo>
                    <a:pt x="0" y="152400"/>
                  </a:lnTo>
                  <a:lnTo>
                    <a:pt x="45244" y="164307"/>
                  </a:lnTo>
                  <a:lnTo>
                    <a:pt x="23813" y="223838"/>
                  </a:lnTo>
                  <a:lnTo>
                    <a:pt x="52388" y="280988"/>
                  </a:lnTo>
                  <a:lnTo>
                    <a:pt x="119063"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 name="フリーフォーム 15"/>
            <p:cNvSpPr/>
            <p:nvPr/>
          </p:nvSpPr>
          <p:spPr bwMode="auto">
            <a:xfrm>
              <a:off x="1562818" y="5168187"/>
              <a:ext cx="178976" cy="395571"/>
            </a:xfrm>
            <a:custGeom>
              <a:avLst/>
              <a:gdLst>
                <a:gd name="connsiteX0" fmla="*/ 204787 w 250031"/>
                <a:gd name="connsiteY0" fmla="*/ 0 h 531019"/>
                <a:gd name="connsiteX1" fmla="*/ 152400 w 250031"/>
                <a:gd name="connsiteY1" fmla="*/ 95250 h 531019"/>
                <a:gd name="connsiteX2" fmla="*/ 23812 w 250031"/>
                <a:gd name="connsiteY2" fmla="*/ 169069 h 531019"/>
                <a:gd name="connsiteX3" fmla="*/ 11906 w 250031"/>
                <a:gd name="connsiteY3" fmla="*/ 219075 h 531019"/>
                <a:gd name="connsiteX4" fmla="*/ 28575 w 250031"/>
                <a:gd name="connsiteY4" fmla="*/ 330994 h 531019"/>
                <a:gd name="connsiteX5" fmla="*/ 0 w 250031"/>
                <a:gd name="connsiteY5" fmla="*/ 392906 h 531019"/>
                <a:gd name="connsiteX6" fmla="*/ 16668 w 250031"/>
                <a:gd name="connsiteY6" fmla="*/ 531019 h 531019"/>
                <a:gd name="connsiteX7" fmla="*/ 123825 w 250031"/>
                <a:gd name="connsiteY7" fmla="*/ 502444 h 531019"/>
                <a:gd name="connsiteX8" fmla="*/ 202406 w 250031"/>
                <a:gd name="connsiteY8" fmla="*/ 188119 h 531019"/>
                <a:gd name="connsiteX9" fmla="*/ 250031 w 250031"/>
                <a:gd name="connsiteY9" fmla="*/ 100013 h 531019"/>
                <a:gd name="connsiteX10" fmla="*/ 250031 w 250031"/>
                <a:gd name="connsiteY10" fmla="*/ 23813 h 531019"/>
                <a:gd name="connsiteX11" fmla="*/ 204787 w 250031"/>
                <a:gd name="connsiteY11" fmla="*/ 0 h 53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031" h="531019">
                  <a:moveTo>
                    <a:pt x="204787" y="0"/>
                  </a:moveTo>
                  <a:lnTo>
                    <a:pt x="152400" y="95250"/>
                  </a:lnTo>
                  <a:lnTo>
                    <a:pt x="23812" y="169069"/>
                  </a:lnTo>
                  <a:lnTo>
                    <a:pt x="11906" y="219075"/>
                  </a:lnTo>
                  <a:lnTo>
                    <a:pt x="28575" y="330994"/>
                  </a:lnTo>
                  <a:lnTo>
                    <a:pt x="0" y="392906"/>
                  </a:lnTo>
                  <a:lnTo>
                    <a:pt x="16668" y="531019"/>
                  </a:lnTo>
                  <a:lnTo>
                    <a:pt x="123825" y="502444"/>
                  </a:lnTo>
                  <a:lnTo>
                    <a:pt x="202406" y="188119"/>
                  </a:lnTo>
                  <a:lnTo>
                    <a:pt x="250031" y="100013"/>
                  </a:lnTo>
                  <a:lnTo>
                    <a:pt x="250031" y="23813"/>
                  </a:lnTo>
                  <a:lnTo>
                    <a:pt x="2047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 name="フリーフォーム 16"/>
            <p:cNvSpPr/>
            <p:nvPr/>
          </p:nvSpPr>
          <p:spPr bwMode="auto">
            <a:xfrm>
              <a:off x="8663741" y="2379057"/>
              <a:ext cx="270175" cy="198970"/>
            </a:xfrm>
            <a:custGeom>
              <a:avLst/>
              <a:gdLst>
                <a:gd name="connsiteX0" fmla="*/ 269081 w 376237"/>
                <a:gd name="connsiteY0" fmla="*/ 0 h 266700"/>
                <a:gd name="connsiteX1" fmla="*/ 230981 w 376237"/>
                <a:gd name="connsiteY1" fmla="*/ 33337 h 266700"/>
                <a:gd name="connsiteX2" fmla="*/ 126206 w 376237"/>
                <a:gd name="connsiteY2" fmla="*/ 35718 h 266700"/>
                <a:gd name="connsiteX3" fmla="*/ 119062 w 376237"/>
                <a:gd name="connsiteY3" fmla="*/ 69056 h 266700"/>
                <a:gd name="connsiteX4" fmla="*/ 52387 w 376237"/>
                <a:gd name="connsiteY4" fmla="*/ 4762 h 266700"/>
                <a:gd name="connsiteX5" fmla="*/ 0 w 376237"/>
                <a:gd name="connsiteY5" fmla="*/ 69056 h 266700"/>
                <a:gd name="connsiteX6" fmla="*/ 69056 w 376237"/>
                <a:gd name="connsiteY6" fmla="*/ 85725 h 266700"/>
                <a:gd name="connsiteX7" fmla="*/ 38100 w 376237"/>
                <a:gd name="connsiteY7" fmla="*/ 145256 h 266700"/>
                <a:gd name="connsiteX8" fmla="*/ 73819 w 376237"/>
                <a:gd name="connsiteY8" fmla="*/ 264318 h 266700"/>
                <a:gd name="connsiteX9" fmla="*/ 138112 w 376237"/>
                <a:gd name="connsiteY9" fmla="*/ 235743 h 266700"/>
                <a:gd name="connsiteX10" fmla="*/ 207169 w 376237"/>
                <a:gd name="connsiteY10" fmla="*/ 266700 h 266700"/>
                <a:gd name="connsiteX11" fmla="*/ 261937 w 376237"/>
                <a:gd name="connsiteY11" fmla="*/ 240506 h 266700"/>
                <a:gd name="connsiteX12" fmla="*/ 309562 w 376237"/>
                <a:gd name="connsiteY12" fmla="*/ 250031 h 266700"/>
                <a:gd name="connsiteX13" fmla="*/ 359569 w 376237"/>
                <a:gd name="connsiteY13" fmla="*/ 214312 h 266700"/>
                <a:gd name="connsiteX14" fmla="*/ 342900 w 376237"/>
                <a:gd name="connsiteY14" fmla="*/ 159543 h 266700"/>
                <a:gd name="connsiteX15" fmla="*/ 376237 w 376237"/>
                <a:gd name="connsiteY15" fmla="*/ 85725 h 266700"/>
                <a:gd name="connsiteX16" fmla="*/ 269081 w 376237"/>
                <a:gd name="connsiteY1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6237" h="266700">
                  <a:moveTo>
                    <a:pt x="269081" y="0"/>
                  </a:moveTo>
                  <a:lnTo>
                    <a:pt x="230981" y="33337"/>
                  </a:lnTo>
                  <a:lnTo>
                    <a:pt x="126206" y="35718"/>
                  </a:lnTo>
                  <a:lnTo>
                    <a:pt x="119062" y="69056"/>
                  </a:lnTo>
                  <a:lnTo>
                    <a:pt x="52387" y="4762"/>
                  </a:lnTo>
                  <a:lnTo>
                    <a:pt x="0" y="69056"/>
                  </a:lnTo>
                  <a:lnTo>
                    <a:pt x="69056" y="85725"/>
                  </a:lnTo>
                  <a:lnTo>
                    <a:pt x="38100" y="145256"/>
                  </a:lnTo>
                  <a:lnTo>
                    <a:pt x="73819" y="264318"/>
                  </a:lnTo>
                  <a:lnTo>
                    <a:pt x="138112" y="235743"/>
                  </a:lnTo>
                  <a:lnTo>
                    <a:pt x="207169" y="266700"/>
                  </a:lnTo>
                  <a:lnTo>
                    <a:pt x="261937" y="240506"/>
                  </a:lnTo>
                  <a:lnTo>
                    <a:pt x="309562" y="250031"/>
                  </a:lnTo>
                  <a:lnTo>
                    <a:pt x="359569" y="214312"/>
                  </a:lnTo>
                  <a:lnTo>
                    <a:pt x="342900" y="159543"/>
                  </a:lnTo>
                  <a:lnTo>
                    <a:pt x="376237" y="85725"/>
                  </a:lnTo>
                  <a:lnTo>
                    <a:pt x="2690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 name="フリーフォーム 17"/>
            <p:cNvSpPr/>
            <p:nvPr/>
          </p:nvSpPr>
          <p:spPr bwMode="auto">
            <a:xfrm>
              <a:off x="7496403" y="332510"/>
              <a:ext cx="1494512" cy="2465805"/>
            </a:xfrm>
            <a:custGeom>
              <a:avLst/>
              <a:gdLst>
                <a:gd name="connsiteX0" fmla="*/ 309563 w 2081213"/>
                <a:gd name="connsiteY0" fmla="*/ 681037 h 3305175"/>
                <a:gd name="connsiteX1" fmla="*/ 161925 w 2081213"/>
                <a:gd name="connsiteY1" fmla="*/ 857250 h 3305175"/>
                <a:gd name="connsiteX2" fmla="*/ 176213 w 2081213"/>
                <a:gd name="connsiteY2" fmla="*/ 928687 h 3305175"/>
                <a:gd name="connsiteX3" fmla="*/ 233363 w 2081213"/>
                <a:gd name="connsiteY3" fmla="*/ 933450 h 3305175"/>
                <a:gd name="connsiteX4" fmla="*/ 271463 w 2081213"/>
                <a:gd name="connsiteY4" fmla="*/ 1014412 h 3305175"/>
                <a:gd name="connsiteX5" fmla="*/ 214313 w 2081213"/>
                <a:gd name="connsiteY5" fmla="*/ 1114425 h 3305175"/>
                <a:gd name="connsiteX6" fmla="*/ 171450 w 2081213"/>
                <a:gd name="connsiteY6" fmla="*/ 1109662 h 3305175"/>
                <a:gd name="connsiteX7" fmla="*/ 0 w 2081213"/>
                <a:gd name="connsiteY7" fmla="*/ 1223962 h 3305175"/>
                <a:gd name="connsiteX8" fmla="*/ 14288 w 2081213"/>
                <a:gd name="connsiteY8" fmla="*/ 1295400 h 3305175"/>
                <a:gd name="connsiteX9" fmla="*/ 119063 w 2081213"/>
                <a:gd name="connsiteY9" fmla="*/ 1338262 h 3305175"/>
                <a:gd name="connsiteX10" fmla="*/ 47625 w 2081213"/>
                <a:gd name="connsiteY10" fmla="*/ 1385887 h 3305175"/>
                <a:gd name="connsiteX11" fmla="*/ 76200 w 2081213"/>
                <a:gd name="connsiteY11" fmla="*/ 1509712 h 3305175"/>
                <a:gd name="connsiteX12" fmla="*/ 157163 w 2081213"/>
                <a:gd name="connsiteY12" fmla="*/ 1543050 h 3305175"/>
                <a:gd name="connsiteX13" fmla="*/ 114300 w 2081213"/>
                <a:gd name="connsiteY13" fmla="*/ 1604962 h 3305175"/>
                <a:gd name="connsiteX14" fmla="*/ 238125 w 2081213"/>
                <a:gd name="connsiteY14" fmla="*/ 1671637 h 3305175"/>
                <a:gd name="connsiteX15" fmla="*/ 381000 w 2081213"/>
                <a:gd name="connsiteY15" fmla="*/ 1609725 h 3305175"/>
                <a:gd name="connsiteX16" fmla="*/ 471488 w 2081213"/>
                <a:gd name="connsiteY16" fmla="*/ 1719262 h 3305175"/>
                <a:gd name="connsiteX17" fmla="*/ 514350 w 2081213"/>
                <a:gd name="connsiteY17" fmla="*/ 1833562 h 3305175"/>
                <a:gd name="connsiteX18" fmla="*/ 595313 w 2081213"/>
                <a:gd name="connsiteY18" fmla="*/ 2062162 h 3305175"/>
                <a:gd name="connsiteX19" fmla="*/ 566738 w 2081213"/>
                <a:gd name="connsiteY19" fmla="*/ 2233612 h 3305175"/>
                <a:gd name="connsiteX20" fmla="*/ 609600 w 2081213"/>
                <a:gd name="connsiteY20" fmla="*/ 2257425 h 3305175"/>
                <a:gd name="connsiteX21" fmla="*/ 661988 w 2081213"/>
                <a:gd name="connsiteY21" fmla="*/ 2200275 h 3305175"/>
                <a:gd name="connsiteX22" fmla="*/ 738188 w 2081213"/>
                <a:gd name="connsiteY22" fmla="*/ 2286000 h 3305175"/>
                <a:gd name="connsiteX23" fmla="*/ 752475 w 2081213"/>
                <a:gd name="connsiteY23" fmla="*/ 2376487 h 3305175"/>
                <a:gd name="connsiteX24" fmla="*/ 652463 w 2081213"/>
                <a:gd name="connsiteY24" fmla="*/ 2290762 h 3305175"/>
                <a:gd name="connsiteX25" fmla="*/ 609600 w 2081213"/>
                <a:gd name="connsiteY25" fmla="*/ 2309812 h 3305175"/>
                <a:gd name="connsiteX26" fmla="*/ 657225 w 2081213"/>
                <a:gd name="connsiteY26" fmla="*/ 2366962 h 3305175"/>
                <a:gd name="connsiteX27" fmla="*/ 738188 w 2081213"/>
                <a:gd name="connsiteY27" fmla="*/ 2414587 h 3305175"/>
                <a:gd name="connsiteX28" fmla="*/ 723900 w 2081213"/>
                <a:gd name="connsiteY28" fmla="*/ 2543175 h 3305175"/>
                <a:gd name="connsiteX29" fmla="*/ 671513 w 2081213"/>
                <a:gd name="connsiteY29" fmla="*/ 2576512 h 3305175"/>
                <a:gd name="connsiteX30" fmla="*/ 647700 w 2081213"/>
                <a:gd name="connsiteY30" fmla="*/ 2695575 h 3305175"/>
                <a:gd name="connsiteX31" fmla="*/ 723900 w 2081213"/>
                <a:gd name="connsiteY31" fmla="*/ 2924175 h 3305175"/>
                <a:gd name="connsiteX32" fmla="*/ 738188 w 2081213"/>
                <a:gd name="connsiteY32" fmla="*/ 3048000 h 3305175"/>
                <a:gd name="connsiteX33" fmla="*/ 842963 w 2081213"/>
                <a:gd name="connsiteY33" fmla="*/ 3228975 h 3305175"/>
                <a:gd name="connsiteX34" fmla="*/ 881063 w 2081213"/>
                <a:gd name="connsiteY34" fmla="*/ 3205162 h 3305175"/>
                <a:gd name="connsiteX35" fmla="*/ 962025 w 2081213"/>
                <a:gd name="connsiteY35" fmla="*/ 3305175 h 3305175"/>
                <a:gd name="connsiteX36" fmla="*/ 1028700 w 2081213"/>
                <a:gd name="connsiteY36" fmla="*/ 3124200 h 3305175"/>
                <a:gd name="connsiteX37" fmla="*/ 1028700 w 2081213"/>
                <a:gd name="connsiteY37" fmla="*/ 3057525 h 3305175"/>
                <a:gd name="connsiteX38" fmla="*/ 1090613 w 2081213"/>
                <a:gd name="connsiteY38" fmla="*/ 2957512 h 3305175"/>
                <a:gd name="connsiteX39" fmla="*/ 1071563 w 2081213"/>
                <a:gd name="connsiteY39" fmla="*/ 2876550 h 3305175"/>
                <a:gd name="connsiteX40" fmla="*/ 1138238 w 2081213"/>
                <a:gd name="connsiteY40" fmla="*/ 2800350 h 3305175"/>
                <a:gd name="connsiteX41" fmla="*/ 1200150 w 2081213"/>
                <a:gd name="connsiteY41" fmla="*/ 2805112 h 3305175"/>
                <a:gd name="connsiteX42" fmla="*/ 1319213 w 2081213"/>
                <a:gd name="connsiteY42" fmla="*/ 2686050 h 3305175"/>
                <a:gd name="connsiteX43" fmla="*/ 1357313 w 2081213"/>
                <a:gd name="connsiteY43" fmla="*/ 2605087 h 3305175"/>
                <a:gd name="connsiteX44" fmla="*/ 1576388 w 2081213"/>
                <a:gd name="connsiteY44" fmla="*/ 2538412 h 3305175"/>
                <a:gd name="connsiteX45" fmla="*/ 1700213 w 2081213"/>
                <a:gd name="connsiteY45" fmla="*/ 2400300 h 3305175"/>
                <a:gd name="connsiteX46" fmla="*/ 1595438 w 2081213"/>
                <a:gd name="connsiteY46" fmla="*/ 2352675 h 3305175"/>
                <a:gd name="connsiteX47" fmla="*/ 1476375 w 2081213"/>
                <a:gd name="connsiteY47" fmla="*/ 2381250 h 3305175"/>
                <a:gd name="connsiteX48" fmla="*/ 1585913 w 2081213"/>
                <a:gd name="connsiteY48" fmla="*/ 2309812 h 3305175"/>
                <a:gd name="connsiteX49" fmla="*/ 1595438 w 2081213"/>
                <a:gd name="connsiteY49" fmla="*/ 2243137 h 3305175"/>
                <a:gd name="connsiteX50" fmla="*/ 1681163 w 2081213"/>
                <a:gd name="connsiteY50" fmla="*/ 2343150 h 3305175"/>
                <a:gd name="connsiteX51" fmla="*/ 1724025 w 2081213"/>
                <a:gd name="connsiteY51" fmla="*/ 2343150 h 3305175"/>
                <a:gd name="connsiteX52" fmla="*/ 1733550 w 2081213"/>
                <a:gd name="connsiteY52" fmla="*/ 2209800 h 3305175"/>
                <a:gd name="connsiteX53" fmla="*/ 1566863 w 2081213"/>
                <a:gd name="connsiteY53" fmla="*/ 2085975 h 3305175"/>
                <a:gd name="connsiteX54" fmla="*/ 1681163 w 2081213"/>
                <a:gd name="connsiteY54" fmla="*/ 2124075 h 3305175"/>
                <a:gd name="connsiteX55" fmla="*/ 1709738 w 2081213"/>
                <a:gd name="connsiteY55" fmla="*/ 2038350 h 3305175"/>
                <a:gd name="connsiteX56" fmla="*/ 1604963 w 2081213"/>
                <a:gd name="connsiteY56" fmla="*/ 1962150 h 3305175"/>
                <a:gd name="connsiteX57" fmla="*/ 1738313 w 2081213"/>
                <a:gd name="connsiteY57" fmla="*/ 2009775 h 3305175"/>
                <a:gd name="connsiteX58" fmla="*/ 1766888 w 2081213"/>
                <a:gd name="connsiteY58" fmla="*/ 1914525 h 3305175"/>
                <a:gd name="connsiteX59" fmla="*/ 1690688 w 2081213"/>
                <a:gd name="connsiteY59" fmla="*/ 1885950 h 3305175"/>
                <a:gd name="connsiteX60" fmla="*/ 1828800 w 2081213"/>
                <a:gd name="connsiteY60" fmla="*/ 1852612 h 3305175"/>
                <a:gd name="connsiteX61" fmla="*/ 1714500 w 2081213"/>
                <a:gd name="connsiteY61" fmla="*/ 1752600 h 3305175"/>
                <a:gd name="connsiteX62" fmla="*/ 1795463 w 2081213"/>
                <a:gd name="connsiteY62" fmla="*/ 1757362 h 3305175"/>
                <a:gd name="connsiteX63" fmla="*/ 1771650 w 2081213"/>
                <a:gd name="connsiteY63" fmla="*/ 1614487 h 3305175"/>
                <a:gd name="connsiteX64" fmla="*/ 1676400 w 2081213"/>
                <a:gd name="connsiteY64" fmla="*/ 1538287 h 3305175"/>
                <a:gd name="connsiteX65" fmla="*/ 1785938 w 2081213"/>
                <a:gd name="connsiteY65" fmla="*/ 1514475 h 3305175"/>
                <a:gd name="connsiteX66" fmla="*/ 1828800 w 2081213"/>
                <a:gd name="connsiteY66" fmla="*/ 1519237 h 3305175"/>
                <a:gd name="connsiteX67" fmla="*/ 1838325 w 2081213"/>
                <a:gd name="connsiteY67" fmla="*/ 1447800 h 3305175"/>
                <a:gd name="connsiteX68" fmla="*/ 1747838 w 2081213"/>
                <a:gd name="connsiteY68" fmla="*/ 1419225 h 3305175"/>
                <a:gd name="connsiteX69" fmla="*/ 1809750 w 2081213"/>
                <a:gd name="connsiteY69" fmla="*/ 1338262 h 3305175"/>
                <a:gd name="connsiteX70" fmla="*/ 1709738 w 2081213"/>
                <a:gd name="connsiteY70" fmla="*/ 1347787 h 3305175"/>
                <a:gd name="connsiteX71" fmla="*/ 1766888 w 2081213"/>
                <a:gd name="connsiteY71" fmla="*/ 1114425 h 3305175"/>
                <a:gd name="connsiteX72" fmla="*/ 1809750 w 2081213"/>
                <a:gd name="connsiteY72" fmla="*/ 990600 h 3305175"/>
                <a:gd name="connsiteX73" fmla="*/ 1852613 w 2081213"/>
                <a:gd name="connsiteY73" fmla="*/ 1000125 h 3305175"/>
                <a:gd name="connsiteX74" fmla="*/ 1890713 w 2081213"/>
                <a:gd name="connsiteY74" fmla="*/ 938212 h 3305175"/>
                <a:gd name="connsiteX75" fmla="*/ 1771650 w 2081213"/>
                <a:gd name="connsiteY75" fmla="*/ 942975 h 3305175"/>
                <a:gd name="connsiteX76" fmla="*/ 1800225 w 2081213"/>
                <a:gd name="connsiteY76" fmla="*/ 900112 h 3305175"/>
                <a:gd name="connsiteX77" fmla="*/ 1876425 w 2081213"/>
                <a:gd name="connsiteY77" fmla="*/ 900112 h 3305175"/>
                <a:gd name="connsiteX78" fmla="*/ 1914525 w 2081213"/>
                <a:gd name="connsiteY78" fmla="*/ 842962 h 3305175"/>
                <a:gd name="connsiteX79" fmla="*/ 1795463 w 2081213"/>
                <a:gd name="connsiteY79" fmla="*/ 809625 h 3305175"/>
                <a:gd name="connsiteX80" fmla="*/ 1866900 w 2081213"/>
                <a:gd name="connsiteY80" fmla="*/ 790575 h 3305175"/>
                <a:gd name="connsiteX81" fmla="*/ 1919288 w 2081213"/>
                <a:gd name="connsiteY81" fmla="*/ 795337 h 3305175"/>
                <a:gd name="connsiteX82" fmla="*/ 2081213 w 2081213"/>
                <a:gd name="connsiteY82" fmla="*/ 585787 h 3305175"/>
                <a:gd name="connsiteX83" fmla="*/ 1957388 w 2081213"/>
                <a:gd name="connsiteY83" fmla="*/ 495300 h 3305175"/>
                <a:gd name="connsiteX84" fmla="*/ 1890713 w 2081213"/>
                <a:gd name="connsiteY84" fmla="*/ 509587 h 3305175"/>
                <a:gd name="connsiteX85" fmla="*/ 1876425 w 2081213"/>
                <a:gd name="connsiteY85" fmla="*/ 595312 h 3305175"/>
                <a:gd name="connsiteX86" fmla="*/ 1790700 w 2081213"/>
                <a:gd name="connsiteY86" fmla="*/ 581025 h 3305175"/>
                <a:gd name="connsiteX87" fmla="*/ 1643063 w 2081213"/>
                <a:gd name="connsiteY87" fmla="*/ 828675 h 3305175"/>
                <a:gd name="connsiteX88" fmla="*/ 1747838 w 2081213"/>
                <a:gd name="connsiteY88" fmla="*/ 571500 h 3305175"/>
                <a:gd name="connsiteX89" fmla="*/ 1743075 w 2081213"/>
                <a:gd name="connsiteY89" fmla="*/ 461962 h 3305175"/>
                <a:gd name="connsiteX90" fmla="*/ 1676400 w 2081213"/>
                <a:gd name="connsiteY90" fmla="*/ 466725 h 3305175"/>
                <a:gd name="connsiteX91" fmla="*/ 1666875 w 2081213"/>
                <a:gd name="connsiteY91" fmla="*/ 557212 h 3305175"/>
                <a:gd name="connsiteX92" fmla="*/ 1543050 w 2081213"/>
                <a:gd name="connsiteY92" fmla="*/ 623887 h 3305175"/>
                <a:gd name="connsiteX93" fmla="*/ 1595438 w 2081213"/>
                <a:gd name="connsiteY93" fmla="*/ 509587 h 3305175"/>
                <a:gd name="connsiteX94" fmla="*/ 1504950 w 2081213"/>
                <a:gd name="connsiteY94" fmla="*/ 490537 h 3305175"/>
                <a:gd name="connsiteX95" fmla="*/ 1409700 w 2081213"/>
                <a:gd name="connsiteY95" fmla="*/ 490537 h 3305175"/>
                <a:gd name="connsiteX96" fmla="*/ 1252538 w 2081213"/>
                <a:gd name="connsiteY96" fmla="*/ 542925 h 3305175"/>
                <a:gd name="connsiteX97" fmla="*/ 1376363 w 2081213"/>
                <a:gd name="connsiteY97" fmla="*/ 438150 h 3305175"/>
                <a:gd name="connsiteX98" fmla="*/ 1557338 w 2081213"/>
                <a:gd name="connsiteY98" fmla="*/ 433387 h 3305175"/>
                <a:gd name="connsiteX99" fmla="*/ 1714500 w 2081213"/>
                <a:gd name="connsiteY99" fmla="*/ 328612 h 3305175"/>
                <a:gd name="connsiteX100" fmla="*/ 1600200 w 2081213"/>
                <a:gd name="connsiteY100" fmla="*/ 214312 h 3305175"/>
                <a:gd name="connsiteX101" fmla="*/ 1571625 w 2081213"/>
                <a:gd name="connsiteY101" fmla="*/ 152400 h 3305175"/>
                <a:gd name="connsiteX102" fmla="*/ 1371600 w 2081213"/>
                <a:gd name="connsiteY102" fmla="*/ 190500 h 3305175"/>
                <a:gd name="connsiteX103" fmla="*/ 1195388 w 2081213"/>
                <a:gd name="connsiteY103" fmla="*/ 252412 h 3305175"/>
                <a:gd name="connsiteX104" fmla="*/ 1371600 w 2081213"/>
                <a:gd name="connsiteY104" fmla="*/ 157162 h 3305175"/>
                <a:gd name="connsiteX105" fmla="*/ 1538288 w 2081213"/>
                <a:gd name="connsiteY105" fmla="*/ 114300 h 3305175"/>
                <a:gd name="connsiteX106" fmla="*/ 1490663 w 2081213"/>
                <a:gd name="connsiteY106" fmla="*/ 42862 h 3305175"/>
                <a:gd name="connsiteX107" fmla="*/ 1276350 w 2081213"/>
                <a:gd name="connsiteY107" fmla="*/ 0 h 3305175"/>
                <a:gd name="connsiteX108" fmla="*/ 1042988 w 2081213"/>
                <a:gd name="connsiteY108" fmla="*/ 38100 h 3305175"/>
                <a:gd name="connsiteX109" fmla="*/ 1095375 w 2081213"/>
                <a:gd name="connsiteY109" fmla="*/ 147637 h 3305175"/>
                <a:gd name="connsiteX110" fmla="*/ 1042988 w 2081213"/>
                <a:gd name="connsiteY110" fmla="*/ 204787 h 3305175"/>
                <a:gd name="connsiteX111" fmla="*/ 971550 w 2081213"/>
                <a:gd name="connsiteY111" fmla="*/ 90487 h 3305175"/>
                <a:gd name="connsiteX112" fmla="*/ 790575 w 2081213"/>
                <a:gd name="connsiteY112" fmla="*/ 219075 h 3305175"/>
                <a:gd name="connsiteX113" fmla="*/ 938213 w 2081213"/>
                <a:gd name="connsiteY113" fmla="*/ 242887 h 3305175"/>
                <a:gd name="connsiteX114" fmla="*/ 1052513 w 2081213"/>
                <a:gd name="connsiteY114" fmla="*/ 247650 h 3305175"/>
                <a:gd name="connsiteX115" fmla="*/ 1071563 w 2081213"/>
                <a:gd name="connsiteY115" fmla="*/ 333375 h 3305175"/>
                <a:gd name="connsiteX116" fmla="*/ 985838 w 2081213"/>
                <a:gd name="connsiteY116" fmla="*/ 280987 h 3305175"/>
                <a:gd name="connsiteX117" fmla="*/ 857250 w 2081213"/>
                <a:gd name="connsiteY117" fmla="*/ 285750 h 3305175"/>
                <a:gd name="connsiteX118" fmla="*/ 800100 w 2081213"/>
                <a:gd name="connsiteY118" fmla="*/ 323850 h 3305175"/>
                <a:gd name="connsiteX119" fmla="*/ 919163 w 2081213"/>
                <a:gd name="connsiteY119" fmla="*/ 500062 h 3305175"/>
                <a:gd name="connsiteX120" fmla="*/ 914400 w 2081213"/>
                <a:gd name="connsiteY120" fmla="*/ 547687 h 3305175"/>
                <a:gd name="connsiteX121" fmla="*/ 819150 w 2081213"/>
                <a:gd name="connsiteY121" fmla="*/ 433387 h 3305175"/>
                <a:gd name="connsiteX122" fmla="*/ 719138 w 2081213"/>
                <a:gd name="connsiteY122" fmla="*/ 328612 h 3305175"/>
                <a:gd name="connsiteX123" fmla="*/ 671513 w 2081213"/>
                <a:gd name="connsiteY123" fmla="*/ 357187 h 3305175"/>
                <a:gd name="connsiteX124" fmla="*/ 723900 w 2081213"/>
                <a:gd name="connsiteY124" fmla="*/ 509587 h 3305175"/>
                <a:gd name="connsiteX125" fmla="*/ 619125 w 2081213"/>
                <a:gd name="connsiteY125" fmla="*/ 404812 h 3305175"/>
                <a:gd name="connsiteX126" fmla="*/ 619125 w 2081213"/>
                <a:gd name="connsiteY126" fmla="*/ 519112 h 3305175"/>
                <a:gd name="connsiteX127" fmla="*/ 538163 w 2081213"/>
                <a:gd name="connsiteY127" fmla="*/ 404812 h 3305175"/>
                <a:gd name="connsiteX128" fmla="*/ 438150 w 2081213"/>
                <a:gd name="connsiteY128" fmla="*/ 466725 h 3305175"/>
                <a:gd name="connsiteX129" fmla="*/ 495300 w 2081213"/>
                <a:gd name="connsiteY129" fmla="*/ 557212 h 3305175"/>
                <a:gd name="connsiteX130" fmla="*/ 442913 w 2081213"/>
                <a:gd name="connsiteY130" fmla="*/ 585787 h 3305175"/>
                <a:gd name="connsiteX131" fmla="*/ 409575 w 2081213"/>
                <a:gd name="connsiteY131" fmla="*/ 509587 h 3305175"/>
                <a:gd name="connsiteX132" fmla="*/ 352425 w 2081213"/>
                <a:gd name="connsiteY132" fmla="*/ 561975 h 3305175"/>
                <a:gd name="connsiteX133" fmla="*/ 376238 w 2081213"/>
                <a:gd name="connsiteY133" fmla="*/ 642937 h 3305175"/>
                <a:gd name="connsiteX134" fmla="*/ 419100 w 2081213"/>
                <a:gd name="connsiteY134" fmla="*/ 752475 h 3305175"/>
                <a:gd name="connsiteX135" fmla="*/ 309563 w 2081213"/>
                <a:gd name="connsiteY135" fmla="*/ 681037 h 330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081213" h="3305175">
                  <a:moveTo>
                    <a:pt x="309563" y="681037"/>
                  </a:moveTo>
                  <a:lnTo>
                    <a:pt x="161925" y="857250"/>
                  </a:lnTo>
                  <a:lnTo>
                    <a:pt x="176213" y="928687"/>
                  </a:lnTo>
                  <a:lnTo>
                    <a:pt x="233363" y="933450"/>
                  </a:lnTo>
                  <a:lnTo>
                    <a:pt x="271463" y="1014412"/>
                  </a:lnTo>
                  <a:lnTo>
                    <a:pt x="214313" y="1114425"/>
                  </a:lnTo>
                  <a:lnTo>
                    <a:pt x="171450" y="1109662"/>
                  </a:lnTo>
                  <a:lnTo>
                    <a:pt x="0" y="1223962"/>
                  </a:lnTo>
                  <a:lnTo>
                    <a:pt x="14288" y="1295400"/>
                  </a:lnTo>
                  <a:lnTo>
                    <a:pt x="119063" y="1338262"/>
                  </a:lnTo>
                  <a:lnTo>
                    <a:pt x="47625" y="1385887"/>
                  </a:lnTo>
                  <a:lnTo>
                    <a:pt x="76200" y="1509712"/>
                  </a:lnTo>
                  <a:lnTo>
                    <a:pt x="157163" y="1543050"/>
                  </a:lnTo>
                  <a:lnTo>
                    <a:pt x="114300" y="1604962"/>
                  </a:lnTo>
                  <a:lnTo>
                    <a:pt x="238125" y="1671637"/>
                  </a:lnTo>
                  <a:lnTo>
                    <a:pt x="381000" y="1609725"/>
                  </a:lnTo>
                  <a:lnTo>
                    <a:pt x="471488" y="1719262"/>
                  </a:lnTo>
                  <a:lnTo>
                    <a:pt x="514350" y="1833562"/>
                  </a:lnTo>
                  <a:lnTo>
                    <a:pt x="595313" y="2062162"/>
                  </a:lnTo>
                  <a:lnTo>
                    <a:pt x="566738" y="2233612"/>
                  </a:lnTo>
                  <a:lnTo>
                    <a:pt x="609600" y="2257425"/>
                  </a:lnTo>
                  <a:lnTo>
                    <a:pt x="661988" y="2200275"/>
                  </a:lnTo>
                  <a:lnTo>
                    <a:pt x="738188" y="2286000"/>
                  </a:lnTo>
                  <a:lnTo>
                    <a:pt x="752475" y="2376487"/>
                  </a:lnTo>
                  <a:lnTo>
                    <a:pt x="652463" y="2290762"/>
                  </a:lnTo>
                  <a:lnTo>
                    <a:pt x="609600" y="2309812"/>
                  </a:lnTo>
                  <a:lnTo>
                    <a:pt x="657225" y="2366962"/>
                  </a:lnTo>
                  <a:lnTo>
                    <a:pt x="738188" y="2414587"/>
                  </a:lnTo>
                  <a:lnTo>
                    <a:pt x="723900" y="2543175"/>
                  </a:lnTo>
                  <a:lnTo>
                    <a:pt x="671513" y="2576512"/>
                  </a:lnTo>
                  <a:lnTo>
                    <a:pt x="647700" y="2695575"/>
                  </a:lnTo>
                  <a:lnTo>
                    <a:pt x="723900" y="2924175"/>
                  </a:lnTo>
                  <a:lnTo>
                    <a:pt x="738188" y="3048000"/>
                  </a:lnTo>
                  <a:lnTo>
                    <a:pt x="842963" y="3228975"/>
                  </a:lnTo>
                  <a:lnTo>
                    <a:pt x="881063" y="3205162"/>
                  </a:lnTo>
                  <a:lnTo>
                    <a:pt x="962025" y="3305175"/>
                  </a:lnTo>
                  <a:lnTo>
                    <a:pt x="1028700" y="3124200"/>
                  </a:lnTo>
                  <a:lnTo>
                    <a:pt x="1028700" y="3057525"/>
                  </a:lnTo>
                  <a:lnTo>
                    <a:pt x="1090613" y="2957512"/>
                  </a:lnTo>
                  <a:lnTo>
                    <a:pt x="1071563" y="2876550"/>
                  </a:lnTo>
                  <a:lnTo>
                    <a:pt x="1138238" y="2800350"/>
                  </a:lnTo>
                  <a:lnTo>
                    <a:pt x="1200150" y="2805112"/>
                  </a:lnTo>
                  <a:lnTo>
                    <a:pt x="1319213" y="2686050"/>
                  </a:lnTo>
                  <a:lnTo>
                    <a:pt x="1357313" y="2605087"/>
                  </a:lnTo>
                  <a:lnTo>
                    <a:pt x="1576388" y="2538412"/>
                  </a:lnTo>
                  <a:lnTo>
                    <a:pt x="1700213" y="2400300"/>
                  </a:lnTo>
                  <a:lnTo>
                    <a:pt x="1595438" y="2352675"/>
                  </a:lnTo>
                  <a:lnTo>
                    <a:pt x="1476375" y="2381250"/>
                  </a:lnTo>
                  <a:lnTo>
                    <a:pt x="1585913" y="2309812"/>
                  </a:lnTo>
                  <a:lnTo>
                    <a:pt x="1595438" y="2243137"/>
                  </a:lnTo>
                  <a:lnTo>
                    <a:pt x="1681163" y="2343150"/>
                  </a:lnTo>
                  <a:lnTo>
                    <a:pt x="1724025" y="2343150"/>
                  </a:lnTo>
                  <a:lnTo>
                    <a:pt x="1733550" y="2209800"/>
                  </a:lnTo>
                  <a:lnTo>
                    <a:pt x="1566863" y="2085975"/>
                  </a:lnTo>
                  <a:lnTo>
                    <a:pt x="1681163" y="2124075"/>
                  </a:lnTo>
                  <a:lnTo>
                    <a:pt x="1709738" y="2038350"/>
                  </a:lnTo>
                  <a:lnTo>
                    <a:pt x="1604963" y="1962150"/>
                  </a:lnTo>
                  <a:lnTo>
                    <a:pt x="1738313" y="2009775"/>
                  </a:lnTo>
                  <a:lnTo>
                    <a:pt x="1766888" y="1914525"/>
                  </a:lnTo>
                  <a:lnTo>
                    <a:pt x="1690688" y="1885950"/>
                  </a:lnTo>
                  <a:lnTo>
                    <a:pt x="1828800" y="1852612"/>
                  </a:lnTo>
                  <a:lnTo>
                    <a:pt x="1714500" y="1752600"/>
                  </a:lnTo>
                  <a:lnTo>
                    <a:pt x="1795463" y="1757362"/>
                  </a:lnTo>
                  <a:lnTo>
                    <a:pt x="1771650" y="1614487"/>
                  </a:lnTo>
                  <a:lnTo>
                    <a:pt x="1676400" y="1538287"/>
                  </a:lnTo>
                  <a:lnTo>
                    <a:pt x="1785938" y="1514475"/>
                  </a:lnTo>
                  <a:lnTo>
                    <a:pt x="1828800" y="1519237"/>
                  </a:lnTo>
                  <a:lnTo>
                    <a:pt x="1838325" y="1447800"/>
                  </a:lnTo>
                  <a:lnTo>
                    <a:pt x="1747838" y="1419225"/>
                  </a:lnTo>
                  <a:lnTo>
                    <a:pt x="1809750" y="1338262"/>
                  </a:lnTo>
                  <a:lnTo>
                    <a:pt x="1709738" y="1347787"/>
                  </a:lnTo>
                  <a:lnTo>
                    <a:pt x="1766888" y="1114425"/>
                  </a:lnTo>
                  <a:lnTo>
                    <a:pt x="1809750" y="990600"/>
                  </a:lnTo>
                  <a:lnTo>
                    <a:pt x="1852613" y="1000125"/>
                  </a:lnTo>
                  <a:lnTo>
                    <a:pt x="1890713" y="938212"/>
                  </a:lnTo>
                  <a:lnTo>
                    <a:pt x="1771650" y="942975"/>
                  </a:lnTo>
                  <a:lnTo>
                    <a:pt x="1800225" y="900112"/>
                  </a:lnTo>
                  <a:lnTo>
                    <a:pt x="1876425" y="900112"/>
                  </a:lnTo>
                  <a:lnTo>
                    <a:pt x="1914525" y="842962"/>
                  </a:lnTo>
                  <a:lnTo>
                    <a:pt x="1795463" y="809625"/>
                  </a:lnTo>
                  <a:lnTo>
                    <a:pt x="1866900" y="790575"/>
                  </a:lnTo>
                  <a:lnTo>
                    <a:pt x="1919288" y="795337"/>
                  </a:lnTo>
                  <a:lnTo>
                    <a:pt x="2081213" y="585787"/>
                  </a:lnTo>
                  <a:lnTo>
                    <a:pt x="1957388" y="495300"/>
                  </a:lnTo>
                  <a:lnTo>
                    <a:pt x="1890713" y="509587"/>
                  </a:lnTo>
                  <a:lnTo>
                    <a:pt x="1876425" y="595312"/>
                  </a:lnTo>
                  <a:lnTo>
                    <a:pt x="1790700" y="581025"/>
                  </a:lnTo>
                  <a:lnTo>
                    <a:pt x="1643063" y="828675"/>
                  </a:lnTo>
                  <a:lnTo>
                    <a:pt x="1747838" y="571500"/>
                  </a:lnTo>
                  <a:lnTo>
                    <a:pt x="1743075" y="461962"/>
                  </a:lnTo>
                  <a:lnTo>
                    <a:pt x="1676400" y="466725"/>
                  </a:lnTo>
                  <a:lnTo>
                    <a:pt x="1666875" y="557212"/>
                  </a:lnTo>
                  <a:lnTo>
                    <a:pt x="1543050" y="623887"/>
                  </a:lnTo>
                  <a:lnTo>
                    <a:pt x="1595438" y="509587"/>
                  </a:lnTo>
                  <a:lnTo>
                    <a:pt x="1504950" y="490537"/>
                  </a:lnTo>
                  <a:lnTo>
                    <a:pt x="1409700" y="490537"/>
                  </a:lnTo>
                  <a:lnTo>
                    <a:pt x="1252538" y="542925"/>
                  </a:lnTo>
                  <a:lnTo>
                    <a:pt x="1376363" y="438150"/>
                  </a:lnTo>
                  <a:lnTo>
                    <a:pt x="1557338" y="433387"/>
                  </a:lnTo>
                  <a:lnTo>
                    <a:pt x="1714500" y="328612"/>
                  </a:lnTo>
                  <a:lnTo>
                    <a:pt x="1600200" y="214312"/>
                  </a:lnTo>
                  <a:lnTo>
                    <a:pt x="1571625" y="152400"/>
                  </a:lnTo>
                  <a:lnTo>
                    <a:pt x="1371600" y="190500"/>
                  </a:lnTo>
                  <a:lnTo>
                    <a:pt x="1195388" y="252412"/>
                  </a:lnTo>
                  <a:lnTo>
                    <a:pt x="1371600" y="157162"/>
                  </a:lnTo>
                  <a:lnTo>
                    <a:pt x="1538288" y="114300"/>
                  </a:lnTo>
                  <a:lnTo>
                    <a:pt x="1490663" y="42862"/>
                  </a:lnTo>
                  <a:lnTo>
                    <a:pt x="1276350" y="0"/>
                  </a:lnTo>
                  <a:lnTo>
                    <a:pt x="1042988" y="38100"/>
                  </a:lnTo>
                  <a:lnTo>
                    <a:pt x="1095375" y="147637"/>
                  </a:lnTo>
                  <a:lnTo>
                    <a:pt x="1042988" y="204787"/>
                  </a:lnTo>
                  <a:lnTo>
                    <a:pt x="971550" y="90487"/>
                  </a:lnTo>
                  <a:lnTo>
                    <a:pt x="790575" y="219075"/>
                  </a:lnTo>
                  <a:lnTo>
                    <a:pt x="938213" y="242887"/>
                  </a:lnTo>
                  <a:lnTo>
                    <a:pt x="1052513" y="247650"/>
                  </a:lnTo>
                  <a:lnTo>
                    <a:pt x="1071563" y="333375"/>
                  </a:lnTo>
                  <a:lnTo>
                    <a:pt x="985838" y="280987"/>
                  </a:lnTo>
                  <a:lnTo>
                    <a:pt x="857250" y="285750"/>
                  </a:lnTo>
                  <a:lnTo>
                    <a:pt x="800100" y="323850"/>
                  </a:lnTo>
                  <a:lnTo>
                    <a:pt x="919163" y="500062"/>
                  </a:lnTo>
                  <a:lnTo>
                    <a:pt x="914400" y="547687"/>
                  </a:lnTo>
                  <a:lnTo>
                    <a:pt x="819150" y="433387"/>
                  </a:lnTo>
                  <a:lnTo>
                    <a:pt x="719138" y="328612"/>
                  </a:lnTo>
                  <a:lnTo>
                    <a:pt x="671513" y="357187"/>
                  </a:lnTo>
                  <a:lnTo>
                    <a:pt x="723900" y="509587"/>
                  </a:lnTo>
                  <a:lnTo>
                    <a:pt x="619125" y="404812"/>
                  </a:lnTo>
                  <a:lnTo>
                    <a:pt x="619125" y="519112"/>
                  </a:lnTo>
                  <a:lnTo>
                    <a:pt x="538163" y="404812"/>
                  </a:lnTo>
                  <a:lnTo>
                    <a:pt x="438150" y="466725"/>
                  </a:lnTo>
                  <a:lnTo>
                    <a:pt x="495300" y="557212"/>
                  </a:lnTo>
                  <a:lnTo>
                    <a:pt x="442913" y="585787"/>
                  </a:lnTo>
                  <a:lnTo>
                    <a:pt x="409575" y="509587"/>
                  </a:lnTo>
                  <a:lnTo>
                    <a:pt x="352425" y="561975"/>
                  </a:lnTo>
                  <a:lnTo>
                    <a:pt x="376238" y="642937"/>
                  </a:lnTo>
                  <a:lnTo>
                    <a:pt x="419100" y="752475"/>
                  </a:lnTo>
                  <a:lnTo>
                    <a:pt x="309563" y="6810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18" name="フリーフォーム 18"/>
            <p:cNvSpPr/>
            <p:nvPr/>
          </p:nvSpPr>
          <p:spPr bwMode="auto">
            <a:xfrm>
              <a:off x="7075752" y="1778594"/>
              <a:ext cx="701086" cy="896549"/>
            </a:xfrm>
            <a:custGeom>
              <a:avLst/>
              <a:gdLst>
                <a:gd name="connsiteX0" fmla="*/ 145256 w 976312"/>
                <a:gd name="connsiteY0" fmla="*/ 11906 h 1202531"/>
                <a:gd name="connsiteX1" fmla="*/ 95250 w 976312"/>
                <a:gd name="connsiteY1" fmla="*/ 0 h 1202531"/>
                <a:gd name="connsiteX2" fmla="*/ 9525 w 976312"/>
                <a:gd name="connsiteY2" fmla="*/ 157163 h 1202531"/>
                <a:gd name="connsiteX3" fmla="*/ 0 w 976312"/>
                <a:gd name="connsiteY3" fmla="*/ 300038 h 1202531"/>
                <a:gd name="connsiteX4" fmla="*/ 104775 w 976312"/>
                <a:gd name="connsiteY4" fmla="*/ 333375 h 1202531"/>
                <a:gd name="connsiteX5" fmla="*/ 42862 w 976312"/>
                <a:gd name="connsiteY5" fmla="*/ 357188 h 1202531"/>
                <a:gd name="connsiteX6" fmla="*/ 88106 w 976312"/>
                <a:gd name="connsiteY6" fmla="*/ 438150 h 1202531"/>
                <a:gd name="connsiteX7" fmla="*/ 135731 w 976312"/>
                <a:gd name="connsiteY7" fmla="*/ 404813 h 1202531"/>
                <a:gd name="connsiteX8" fmla="*/ 152400 w 976312"/>
                <a:gd name="connsiteY8" fmla="*/ 442913 h 1202531"/>
                <a:gd name="connsiteX9" fmla="*/ 280987 w 976312"/>
                <a:gd name="connsiteY9" fmla="*/ 457200 h 1202531"/>
                <a:gd name="connsiteX10" fmla="*/ 383381 w 976312"/>
                <a:gd name="connsiteY10" fmla="*/ 452438 h 1202531"/>
                <a:gd name="connsiteX11" fmla="*/ 307181 w 976312"/>
                <a:gd name="connsiteY11" fmla="*/ 371475 h 1202531"/>
                <a:gd name="connsiteX12" fmla="*/ 416718 w 976312"/>
                <a:gd name="connsiteY12" fmla="*/ 426244 h 1202531"/>
                <a:gd name="connsiteX13" fmla="*/ 578643 w 976312"/>
                <a:gd name="connsiteY13" fmla="*/ 633413 h 1202531"/>
                <a:gd name="connsiteX14" fmla="*/ 619125 w 976312"/>
                <a:gd name="connsiteY14" fmla="*/ 721519 h 1202531"/>
                <a:gd name="connsiteX15" fmla="*/ 526256 w 976312"/>
                <a:gd name="connsiteY15" fmla="*/ 831056 h 1202531"/>
                <a:gd name="connsiteX16" fmla="*/ 542925 w 976312"/>
                <a:gd name="connsiteY16" fmla="*/ 892969 h 1202531"/>
                <a:gd name="connsiteX17" fmla="*/ 445293 w 976312"/>
                <a:gd name="connsiteY17" fmla="*/ 902494 h 1202531"/>
                <a:gd name="connsiteX18" fmla="*/ 400050 w 976312"/>
                <a:gd name="connsiteY18" fmla="*/ 957263 h 1202531"/>
                <a:gd name="connsiteX19" fmla="*/ 414337 w 976312"/>
                <a:gd name="connsiteY19" fmla="*/ 1000125 h 1202531"/>
                <a:gd name="connsiteX20" fmla="*/ 535781 w 976312"/>
                <a:gd name="connsiteY20" fmla="*/ 988219 h 1202531"/>
                <a:gd name="connsiteX21" fmla="*/ 659606 w 976312"/>
                <a:gd name="connsiteY21" fmla="*/ 1143000 h 1202531"/>
                <a:gd name="connsiteX22" fmla="*/ 838200 w 976312"/>
                <a:gd name="connsiteY22" fmla="*/ 1202531 h 1202531"/>
                <a:gd name="connsiteX23" fmla="*/ 704850 w 976312"/>
                <a:gd name="connsiteY23" fmla="*/ 1026319 h 1202531"/>
                <a:gd name="connsiteX24" fmla="*/ 852487 w 976312"/>
                <a:gd name="connsiteY24" fmla="*/ 1119188 h 1202531"/>
                <a:gd name="connsiteX25" fmla="*/ 871537 w 976312"/>
                <a:gd name="connsiteY25" fmla="*/ 1088231 h 1202531"/>
                <a:gd name="connsiteX26" fmla="*/ 750093 w 976312"/>
                <a:gd name="connsiteY26" fmla="*/ 871538 h 1202531"/>
                <a:gd name="connsiteX27" fmla="*/ 790575 w 976312"/>
                <a:gd name="connsiteY27" fmla="*/ 790575 h 1202531"/>
                <a:gd name="connsiteX28" fmla="*/ 900112 w 976312"/>
                <a:gd name="connsiteY28" fmla="*/ 950119 h 1202531"/>
                <a:gd name="connsiteX29" fmla="*/ 976312 w 976312"/>
                <a:gd name="connsiteY29" fmla="*/ 785813 h 1202531"/>
                <a:gd name="connsiteX30" fmla="*/ 731043 w 976312"/>
                <a:gd name="connsiteY30" fmla="*/ 600075 h 1202531"/>
                <a:gd name="connsiteX31" fmla="*/ 740568 w 976312"/>
                <a:gd name="connsiteY31" fmla="*/ 554831 h 1202531"/>
                <a:gd name="connsiteX32" fmla="*/ 778668 w 976312"/>
                <a:gd name="connsiteY32" fmla="*/ 550069 h 1202531"/>
                <a:gd name="connsiteX33" fmla="*/ 762000 w 976312"/>
                <a:gd name="connsiteY33" fmla="*/ 423863 h 1202531"/>
                <a:gd name="connsiteX34" fmla="*/ 702468 w 976312"/>
                <a:gd name="connsiteY34" fmla="*/ 416719 h 1202531"/>
                <a:gd name="connsiteX35" fmla="*/ 700087 w 976312"/>
                <a:gd name="connsiteY35" fmla="*/ 361950 h 1202531"/>
                <a:gd name="connsiteX36" fmla="*/ 688181 w 976312"/>
                <a:gd name="connsiteY36" fmla="*/ 345281 h 1202531"/>
                <a:gd name="connsiteX37" fmla="*/ 657225 w 976312"/>
                <a:gd name="connsiteY37" fmla="*/ 323850 h 1202531"/>
                <a:gd name="connsiteX38" fmla="*/ 581025 w 976312"/>
                <a:gd name="connsiteY38" fmla="*/ 261938 h 1202531"/>
                <a:gd name="connsiteX39" fmla="*/ 550068 w 976312"/>
                <a:gd name="connsiteY39" fmla="*/ 261938 h 1202531"/>
                <a:gd name="connsiteX40" fmla="*/ 502443 w 976312"/>
                <a:gd name="connsiteY40" fmla="*/ 266700 h 1202531"/>
                <a:gd name="connsiteX41" fmla="*/ 507206 w 976312"/>
                <a:gd name="connsiteY41" fmla="*/ 211931 h 1202531"/>
                <a:gd name="connsiteX42" fmla="*/ 433387 w 976312"/>
                <a:gd name="connsiteY42" fmla="*/ 154781 h 1202531"/>
                <a:gd name="connsiteX43" fmla="*/ 361950 w 976312"/>
                <a:gd name="connsiteY43" fmla="*/ 157163 h 1202531"/>
                <a:gd name="connsiteX44" fmla="*/ 335756 w 976312"/>
                <a:gd name="connsiteY44" fmla="*/ 230981 h 1202531"/>
                <a:gd name="connsiteX45" fmla="*/ 328612 w 976312"/>
                <a:gd name="connsiteY45" fmla="*/ 147638 h 1202531"/>
                <a:gd name="connsiteX46" fmla="*/ 269081 w 976312"/>
                <a:gd name="connsiteY46" fmla="*/ 19050 h 1202531"/>
                <a:gd name="connsiteX47" fmla="*/ 207168 w 976312"/>
                <a:gd name="connsiteY47" fmla="*/ 19050 h 1202531"/>
                <a:gd name="connsiteX48" fmla="*/ 166687 w 976312"/>
                <a:gd name="connsiteY48" fmla="*/ 121444 h 1202531"/>
                <a:gd name="connsiteX49" fmla="*/ 171450 w 976312"/>
                <a:gd name="connsiteY49" fmla="*/ 304800 h 1202531"/>
                <a:gd name="connsiteX50" fmla="*/ 121443 w 976312"/>
                <a:gd name="connsiteY50" fmla="*/ 154781 h 1202531"/>
                <a:gd name="connsiteX51" fmla="*/ 145256 w 976312"/>
                <a:gd name="connsiteY51" fmla="*/ 11906 h 120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76312" h="1202531">
                  <a:moveTo>
                    <a:pt x="145256" y="11906"/>
                  </a:moveTo>
                  <a:lnTo>
                    <a:pt x="95250" y="0"/>
                  </a:lnTo>
                  <a:lnTo>
                    <a:pt x="9525" y="157163"/>
                  </a:lnTo>
                  <a:lnTo>
                    <a:pt x="0" y="300038"/>
                  </a:lnTo>
                  <a:lnTo>
                    <a:pt x="104775" y="333375"/>
                  </a:lnTo>
                  <a:lnTo>
                    <a:pt x="42862" y="357188"/>
                  </a:lnTo>
                  <a:lnTo>
                    <a:pt x="88106" y="438150"/>
                  </a:lnTo>
                  <a:lnTo>
                    <a:pt x="135731" y="404813"/>
                  </a:lnTo>
                  <a:lnTo>
                    <a:pt x="152400" y="442913"/>
                  </a:lnTo>
                  <a:lnTo>
                    <a:pt x="280987" y="457200"/>
                  </a:lnTo>
                  <a:lnTo>
                    <a:pt x="383381" y="452438"/>
                  </a:lnTo>
                  <a:lnTo>
                    <a:pt x="307181" y="371475"/>
                  </a:lnTo>
                  <a:lnTo>
                    <a:pt x="416718" y="426244"/>
                  </a:lnTo>
                  <a:lnTo>
                    <a:pt x="578643" y="633413"/>
                  </a:lnTo>
                  <a:lnTo>
                    <a:pt x="619125" y="721519"/>
                  </a:lnTo>
                  <a:lnTo>
                    <a:pt x="526256" y="831056"/>
                  </a:lnTo>
                  <a:lnTo>
                    <a:pt x="542925" y="892969"/>
                  </a:lnTo>
                  <a:lnTo>
                    <a:pt x="445293" y="902494"/>
                  </a:lnTo>
                  <a:lnTo>
                    <a:pt x="400050" y="957263"/>
                  </a:lnTo>
                  <a:lnTo>
                    <a:pt x="414337" y="1000125"/>
                  </a:lnTo>
                  <a:lnTo>
                    <a:pt x="535781" y="988219"/>
                  </a:lnTo>
                  <a:lnTo>
                    <a:pt x="659606" y="1143000"/>
                  </a:lnTo>
                  <a:lnTo>
                    <a:pt x="838200" y="1202531"/>
                  </a:lnTo>
                  <a:lnTo>
                    <a:pt x="704850" y="1026319"/>
                  </a:lnTo>
                  <a:lnTo>
                    <a:pt x="852487" y="1119188"/>
                  </a:lnTo>
                  <a:lnTo>
                    <a:pt x="871537" y="1088231"/>
                  </a:lnTo>
                  <a:lnTo>
                    <a:pt x="750093" y="871538"/>
                  </a:lnTo>
                  <a:lnTo>
                    <a:pt x="790575" y="790575"/>
                  </a:lnTo>
                  <a:lnTo>
                    <a:pt x="900112" y="950119"/>
                  </a:lnTo>
                  <a:lnTo>
                    <a:pt x="976312" y="785813"/>
                  </a:lnTo>
                  <a:lnTo>
                    <a:pt x="731043" y="600075"/>
                  </a:lnTo>
                  <a:lnTo>
                    <a:pt x="740568" y="554831"/>
                  </a:lnTo>
                  <a:lnTo>
                    <a:pt x="778668" y="550069"/>
                  </a:lnTo>
                  <a:lnTo>
                    <a:pt x="762000" y="423863"/>
                  </a:lnTo>
                  <a:lnTo>
                    <a:pt x="702468" y="416719"/>
                  </a:lnTo>
                  <a:cubicBezTo>
                    <a:pt x="701674" y="398463"/>
                    <a:pt x="700881" y="380206"/>
                    <a:pt x="700087" y="361950"/>
                  </a:cubicBezTo>
                  <a:lnTo>
                    <a:pt x="688181" y="345281"/>
                  </a:lnTo>
                  <a:lnTo>
                    <a:pt x="657225" y="323850"/>
                  </a:lnTo>
                  <a:lnTo>
                    <a:pt x="581025" y="261938"/>
                  </a:lnTo>
                  <a:lnTo>
                    <a:pt x="550068" y="261938"/>
                  </a:lnTo>
                  <a:lnTo>
                    <a:pt x="502443" y="266700"/>
                  </a:lnTo>
                  <a:lnTo>
                    <a:pt x="507206" y="211931"/>
                  </a:lnTo>
                  <a:lnTo>
                    <a:pt x="433387" y="154781"/>
                  </a:lnTo>
                  <a:lnTo>
                    <a:pt x="361950" y="157163"/>
                  </a:lnTo>
                  <a:lnTo>
                    <a:pt x="335756" y="230981"/>
                  </a:lnTo>
                  <a:lnTo>
                    <a:pt x="328612" y="147638"/>
                  </a:lnTo>
                  <a:lnTo>
                    <a:pt x="269081" y="19050"/>
                  </a:lnTo>
                  <a:lnTo>
                    <a:pt x="207168" y="19050"/>
                  </a:lnTo>
                  <a:lnTo>
                    <a:pt x="166687" y="121444"/>
                  </a:lnTo>
                  <a:lnTo>
                    <a:pt x="171450" y="304800"/>
                  </a:lnTo>
                  <a:lnTo>
                    <a:pt x="121443" y="154781"/>
                  </a:lnTo>
                  <a:lnTo>
                    <a:pt x="145256"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 name="フリーフォーム 19"/>
            <p:cNvSpPr/>
            <p:nvPr/>
          </p:nvSpPr>
          <p:spPr bwMode="auto">
            <a:xfrm>
              <a:off x="2722176" y="828750"/>
              <a:ext cx="177836" cy="393202"/>
            </a:xfrm>
            <a:custGeom>
              <a:avLst/>
              <a:gdLst>
                <a:gd name="connsiteX0" fmla="*/ 139700 w 247650"/>
                <a:gd name="connsiteY0" fmla="*/ 0 h 527050"/>
                <a:gd name="connsiteX1" fmla="*/ 0 w 247650"/>
                <a:gd name="connsiteY1" fmla="*/ 114300 h 527050"/>
                <a:gd name="connsiteX2" fmla="*/ 0 w 247650"/>
                <a:gd name="connsiteY2" fmla="*/ 355600 h 527050"/>
                <a:gd name="connsiteX3" fmla="*/ 247650 w 247650"/>
                <a:gd name="connsiteY3" fmla="*/ 527050 h 527050"/>
                <a:gd name="connsiteX4" fmla="*/ 203200 w 247650"/>
                <a:gd name="connsiteY4" fmla="*/ 158750 h 527050"/>
                <a:gd name="connsiteX5" fmla="*/ 228600 w 247650"/>
                <a:gd name="connsiteY5" fmla="*/ 95250 h 527050"/>
                <a:gd name="connsiteX6" fmla="*/ 139700 w 247650"/>
                <a:gd name="connsiteY6"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27050">
                  <a:moveTo>
                    <a:pt x="139700" y="0"/>
                  </a:moveTo>
                  <a:lnTo>
                    <a:pt x="0" y="114300"/>
                  </a:lnTo>
                  <a:lnTo>
                    <a:pt x="0" y="355600"/>
                  </a:lnTo>
                  <a:lnTo>
                    <a:pt x="247650" y="527050"/>
                  </a:lnTo>
                  <a:lnTo>
                    <a:pt x="203200" y="158750"/>
                  </a:lnTo>
                  <a:lnTo>
                    <a:pt x="228600" y="95250"/>
                  </a:lnTo>
                  <a:lnTo>
                    <a:pt x="139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0" name="フリーフォーム 20"/>
            <p:cNvSpPr/>
            <p:nvPr/>
          </p:nvSpPr>
          <p:spPr bwMode="auto">
            <a:xfrm>
              <a:off x="2936492" y="1075093"/>
              <a:ext cx="127678" cy="227394"/>
            </a:xfrm>
            <a:custGeom>
              <a:avLst/>
              <a:gdLst>
                <a:gd name="connsiteX0" fmla="*/ 76200 w 177800"/>
                <a:gd name="connsiteY0" fmla="*/ 0 h 304800"/>
                <a:gd name="connsiteX1" fmla="*/ 0 w 177800"/>
                <a:gd name="connsiteY1" fmla="*/ 304800 h 304800"/>
                <a:gd name="connsiteX2" fmla="*/ 171450 w 177800"/>
                <a:gd name="connsiteY2" fmla="*/ 234950 h 304800"/>
                <a:gd name="connsiteX3" fmla="*/ 177800 w 177800"/>
                <a:gd name="connsiteY3" fmla="*/ 165100 h 304800"/>
                <a:gd name="connsiteX4" fmla="*/ 76200 w 177800"/>
                <a:gd name="connsiteY4" fmla="*/ 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304800">
                  <a:moveTo>
                    <a:pt x="76200" y="0"/>
                  </a:moveTo>
                  <a:lnTo>
                    <a:pt x="0" y="304800"/>
                  </a:lnTo>
                  <a:lnTo>
                    <a:pt x="171450" y="234950"/>
                  </a:lnTo>
                  <a:lnTo>
                    <a:pt x="177800" y="165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1" name="フリーフォーム 21"/>
            <p:cNvSpPr/>
            <p:nvPr/>
          </p:nvSpPr>
          <p:spPr bwMode="auto">
            <a:xfrm>
              <a:off x="966609" y="956659"/>
              <a:ext cx="205196" cy="189495"/>
            </a:xfrm>
            <a:custGeom>
              <a:avLst/>
              <a:gdLst>
                <a:gd name="connsiteX0" fmla="*/ 0 w 285750"/>
                <a:gd name="connsiteY0" fmla="*/ 69850 h 254000"/>
                <a:gd name="connsiteX1" fmla="*/ 114300 w 285750"/>
                <a:gd name="connsiteY1" fmla="*/ 254000 h 254000"/>
                <a:gd name="connsiteX2" fmla="*/ 222250 w 285750"/>
                <a:gd name="connsiteY2" fmla="*/ 241300 h 254000"/>
                <a:gd name="connsiteX3" fmla="*/ 285750 w 285750"/>
                <a:gd name="connsiteY3" fmla="*/ 76200 h 254000"/>
                <a:gd name="connsiteX4" fmla="*/ 171450 w 285750"/>
                <a:gd name="connsiteY4" fmla="*/ 38100 h 254000"/>
                <a:gd name="connsiteX5" fmla="*/ 57150 w 285750"/>
                <a:gd name="connsiteY5" fmla="*/ 0 h 254000"/>
                <a:gd name="connsiteX6" fmla="*/ 0 w 285750"/>
                <a:gd name="connsiteY6" fmla="*/ 6985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0" h="254000">
                  <a:moveTo>
                    <a:pt x="0" y="69850"/>
                  </a:moveTo>
                  <a:lnTo>
                    <a:pt x="114300" y="254000"/>
                  </a:lnTo>
                  <a:lnTo>
                    <a:pt x="222250" y="241300"/>
                  </a:lnTo>
                  <a:lnTo>
                    <a:pt x="285750" y="76200"/>
                  </a:lnTo>
                  <a:lnTo>
                    <a:pt x="171450" y="38100"/>
                  </a:lnTo>
                  <a:lnTo>
                    <a:pt x="57150" y="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2" name="フリーフォーム 22"/>
            <p:cNvSpPr/>
            <p:nvPr/>
          </p:nvSpPr>
          <p:spPr bwMode="auto">
            <a:xfrm>
              <a:off x="779653" y="1032457"/>
              <a:ext cx="323754" cy="440576"/>
            </a:xfrm>
            <a:custGeom>
              <a:avLst/>
              <a:gdLst>
                <a:gd name="connsiteX0" fmla="*/ 171450 w 450850"/>
                <a:gd name="connsiteY0" fmla="*/ 0 h 590550"/>
                <a:gd name="connsiteX1" fmla="*/ 0 w 450850"/>
                <a:gd name="connsiteY1" fmla="*/ 50800 h 590550"/>
                <a:gd name="connsiteX2" fmla="*/ 12700 w 450850"/>
                <a:gd name="connsiteY2" fmla="*/ 279400 h 590550"/>
                <a:gd name="connsiteX3" fmla="*/ 203200 w 450850"/>
                <a:gd name="connsiteY3" fmla="*/ 590550 h 590550"/>
                <a:gd name="connsiteX4" fmla="*/ 304800 w 450850"/>
                <a:gd name="connsiteY4" fmla="*/ 304800 h 590550"/>
                <a:gd name="connsiteX5" fmla="*/ 387350 w 450850"/>
                <a:gd name="connsiteY5" fmla="*/ 469900 h 590550"/>
                <a:gd name="connsiteX6" fmla="*/ 450850 w 450850"/>
                <a:gd name="connsiteY6" fmla="*/ 450850 h 590550"/>
                <a:gd name="connsiteX7" fmla="*/ 368300 w 450850"/>
                <a:gd name="connsiteY7" fmla="*/ 222250 h 590550"/>
                <a:gd name="connsiteX8" fmla="*/ 260350 w 450850"/>
                <a:gd name="connsiteY8" fmla="*/ 146050 h 590550"/>
                <a:gd name="connsiteX9" fmla="*/ 171450 w 450850"/>
                <a:gd name="connsiteY9"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850" h="590550">
                  <a:moveTo>
                    <a:pt x="171450" y="0"/>
                  </a:moveTo>
                  <a:lnTo>
                    <a:pt x="0" y="50800"/>
                  </a:lnTo>
                  <a:lnTo>
                    <a:pt x="12700" y="279400"/>
                  </a:lnTo>
                  <a:lnTo>
                    <a:pt x="203200" y="590550"/>
                  </a:lnTo>
                  <a:lnTo>
                    <a:pt x="304800" y="304800"/>
                  </a:lnTo>
                  <a:lnTo>
                    <a:pt x="387350" y="469900"/>
                  </a:lnTo>
                  <a:lnTo>
                    <a:pt x="450850" y="450850"/>
                  </a:lnTo>
                  <a:lnTo>
                    <a:pt x="368300" y="222250"/>
                  </a:lnTo>
                  <a:lnTo>
                    <a:pt x="260350" y="146050"/>
                  </a:lnTo>
                  <a:lnTo>
                    <a:pt x="1714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3" name="フリーフォーム 23"/>
            <p:cNvSpPr/>
            <p:nvPr/>
          </p:nvSpPr>
          <p:spPr bwMode="auto">
            <a:xfrm>
              <a:off x="1782834" y="1449346"/>
              <a:ext cx="405832" cy="634808"/>
            </a:xfrm>
            <a:custGeom>
              <a:avLst/>
              <a:gdLst>
                <a:gd name="connsiteX0" fmla="*/ 508000 w 565150"/>
                <a:gd name="connsiteY0" fmla="*/ 0 h 850900"/>
                <a:gd name="connsiteX1" fmla="*/ 241300 w 565150"/>
                <a:gd name="connsiteY1" fmla="*/ 133350 h 850900"/>
                <a:gd name="connsiteX2" fmla="*/ 31750 w 565150"/>
                <a:gd name="connsiteY2" fmla="*/ 476250 h 850900"/>
                <a:gd name="connsiteX3" fmla="*/ 0 w 565150"/>
                <a:gd name="connsiteY3" fmla="*/ 730250 h 850900"/>
                <a:gd name="connsiteX4" fmla="*/ 171450 w 565150"/>
                <a:gd name="connsiteY4" fmla="*/ 850900 h 850900"/>
                <a:gd name="connsiteX5" fmla="*/ 95250 w 565150"/>
                <a:gd name="connsiteY5" fmla="*/ 660400 h 850900"/>
                <a:gd name="connsiteX6" fmla="*/ 304800 w 565150"/>
                <a:gd name="connsiteY6" fmla="*/ 273050 h 850900"/>
                <a:gd name="connsiteX7" fmla="*/ 558800 w 565150"/>
                <a:gd name="connsiteY7" fmla="*/ 114300 h 850900"/>
                <a:gd name="connsiteX8" fmla="*/ 565150 w 565150"/>
                <a:gd name="connsiteY8" fmla="*/ 31750 h 850900"/>
                <a:gd name="connsiteX9" fmla="*/ 508000 w 565150"/>
                <a:gd name="connsiteY9" fmla="*/ 0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150" h="850900">
                  <a:moveTo>
                    <a:pt x="508000" y="0"/>
                  </a:moveTo>
                  <a:lnTo>
                    <a:pt x="241300" y="133350"/>
                  </a:lnTo>
                  <a:lnTo>
                    <a:pt x="31750" y="476250"/>
                  </a:lnTo>
                  <a:lnTo>
                    <a:pt x="0" y="730250"/>
                  </a:lnTo>
                  <a:lnTo>
                    <a:pt x="171450" y="850900"/>
                  </a:lnTo>
                  <a:lnTo>
                    <a:pt x="95250" y="660400"/>
                  </a:lnTo>
                  <a:lnTo>
                    <a:pt x="304800" y="273050"/>
                  </a:lnTo>
                  <a:lnTo>
                    <a:pt x="558800" y="114300"/>
                  </a:lnTo>
                  <a:lnTo>
                    <a:pt x="565150" y="31750"/>
                  </a:lnTo>
                  <a:lnTo>
                    <a:pt x="5080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4" name="フリーフォーム 24"/>
            <p:cNvSpPr/>
            <p:nvPr/>
          </p:nvSpPr>
          <p:spPr bwMode="auto">
            <a:xfrm>
              <a:off x="3843914" y="1525144"/>
              <a:ext cx="191516" cy="184758"/>
            </a:xfrm>
            <a:custGeom>
              <a:avLst/>
              <a:gdLst>
                <a:gd name="connsiteX0" fmla="*/ 0 w 266700"/>
                <a:gd name="connsiteY0" fmla="*/ 0 h 247650"/>
                <a:gd name="connsiteX1" fmla="*/ 12700 w 266700"/>
                <a:gd name="connsiteY1" fmla="*/ 177800 h 247650"/>
                <a:gd name="connsiteX2" fmla="*/ 69850 w 266700"/>
                <a:gd name="connsiteY2" fmla="*/ 247650 h 247650"/>
                <a:gd name="connsiteX3" fmla="*/ 222250 w 266700"/>
                <a:gd name="connsiteY3" fmla="*/ 190500 h 247650"/>
                <a:gd name="connsiteX4" fmla="*/ 266700 w 266700"/>
                <a:gd name="connsiteY4" fmla="*/ 107950 h 247650"/>
                <a:gd name="connsiteX5" fmla="*/ 146050 w 266700"/>
                <a:gd name="connsiteY5" fmla="*/ 31750 h 247650"/>
                <a:gd name="connsiteX6" fmla="*/ 114300 w 266700"/>
                <a:gd name="connsiteY6" fmla="*/ 95250 h 247650"/>
                <a:gd name="connsiteX7" fmla="*/ 88900 w 266700"/>
                <a:gd name="connsiteY7" fmla="*/ 0 h 247650"/>
                <a:gd name="connsiteX8" fmla="*/ 0 w 266700"/>
                <a:gd name="connsiteY8" fmla="*/ 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0" h="247650">
                  <a:moveTo>
                    <a:pt x="0" y="0"/>
                  </a:moveTo>
                  <a:lnTo>
                    <a:pt x="12700" y="177800"/>
                  </a:lnTo>
                  <a:lnTo>
                    <a:pt x="69850" y="247650"/>
                  </a:lnTo>
                  <a:lnTo>
                    <a:pt x="222250" y="190500"/>
                  </a:lnTo>
                  <a:lnTo>
                    <a:pt x="266700" y="107950"/>
                  </a:lnTo>
                  <a:lnTo>
                    <a:pt x="146050" y="31750"/>
                  </a:lnTo>
                  <a:lnTo>
                    <a:pt x="114300" y="95250"/>
                  </a:lnTo>
                  <a:lnTo>
                    <a:pt x="88900" y="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5" name="フリーフォーム 25"/>
            <p:cNvSpPr/>
            <p:nvPr/>
          </p:nvSpPr>
          <p:spPr bwMode="auto">
            <a:xfrm>
              <a:off x="4071910" y="1615154"/>
              <a:ext cx="104878" cy="90010"/>
            </a:xfrm>
            <a:custGeom>
              <a:avLst/>
              <a:gdLst>
                <a:gd name="connsiteX0" fmla="*/ 19050 w 146050"/>
                <a:gd name="connsiteY0" fmla="*/ 0 h 120650"/>
                <a:gd name="connsiteX1" fmla="*/ 146050 w 146050"/>
                <a:gd name="connsiteY1" fmla="*/ 69850 h 120650"/>
                <a:gd name="connsiteX2" fmla="*/ 95250 w 146050"/>
                <a:gd name="connsiteY2" fmla="*/ 120650 h 120650"/>
                <a:gd name="connsiteX3" fmla="*/ 0 w 146050"/>
                <a:gd name="connsiteY3" fmla="*/ 63500 h 120650"/>
                <a:gd name="connsiteX4" fmla="*/ 19050 w 146050"/>
                <a:gd name="connsiteY4" fmla="*/ 0 h 12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120650">
                  <a:moveTo>
                    <a:pt x="19050" y="0"/>
                  </a:moveTo>
                  <a:lnTo>
                    <a:pt x="146050" y="69850"/>
                  </a:lnTo>
                  <a:lnTo>
                    <a:pt x="95250" y="120650"/>
                  </a:lnTo>
                  <a:lnTo>
                    <a:pt x="0" y="635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6" name="フリーフォーム 26"/>
            <p:cNvSpPr/>
            <p:nvPr/>
          </p:nvSpPr>
          <p:spPr bwMode="auto">
            <a:xfrm>
              <a:off x="3907753" y="1771488"/>
              <a:ext cx="86638" cy="80535"/>
            </a:xfrm>
            <a:custGeom>
              <a:avLst/>
              <a:gdLst>
                <a:gd name="connsiteX0" fmla="*/ 76200 w 120650"/>
                <a:gd name="connsiteY0" fmla="*/ 0 h 107950"/>
                <a:gd name="connsiteX1" fmla="*/ 0 w 120650"/>
                <a:gd name="connsiteY1" fmla="*/ 82550 h 107950"/>
                <a:gd name="connsiteX2" fmla="*/ 101600 w 120650"/>
                <a:gd name="connsiteY2" fmla="*/ 107950 h 107950"/>
                <a:gd name="connsiteX3" fmla="*/ 120650 w 120650"/>
                <a:gd name="connsiteY3" fmla="*/ 38100 h 107950"/>
                <a:gd name="connsiteX4" fmla="*/ 76200 w 120650"/>
                <a:gd name="connsiteY4" fmla="*/ 0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07950">
                  <a:moveTo>
                    <a:pt x="76200" y="0"/>
                  </a:moveTo>
                  <a:lnTo>
                    <a:pt x="0" y="82550"/>
                  </a:lnTo>
                  <a:lnTo>
                    <a:pt x="101600" y="107950"/>
                  </a:lnTo>
                  <a:lnTo>
                    <a:pt x="120650" y="38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7" name="フリーフォーム 27"/>
            <p:cNvSpPr/>
            <p:nvPr/>
          </p:nvSpPr>
          <p:spPr bwMode="auto">
            <a:xfrm>
              <a:off x="1199165" y="1354599"/>
              <a:ext cx="3953444" cy="2240779"/>
            </a:xfrm>
            <a:custGeom>
              <a:avLst/>
              <a:gdLst>
                <a:gd name="connsiteX0" fmla="*/ 2533650 w 5505450"/>
                <a:gd name="connsiteY0" fmla="*/ 0 h 3003550"/>
                <a:gd name="connsiteX1" fmla="*/ 2667000 w 5505450"/>
                <a:gd name="connsiteY1" fmla="*/ 38100 h 3003550"/>
                <a:gd name="connsiteX2" fmla="*/ 2609850 w 5505450"/>
                <a:gd name="connsiteY2" fmla="*/ 120650 h 3003550"/>
                <a:gd name="connsiteX3" fmla="*/ 2813050 w 5505450"/>
                <a:gd name="connsiteY3" fmla="*/ 165100 h 3003550"/>
                <a:gd name="connsiteX4" fmla="*/ 2889250 w 5505450"/>
                <a:gd name="connsiteY4" fmla="*/ 393700 h 3003550"/>
                <a:gd name="connsiteX5" fmla="*/ 2647950 w 5505450"/>
                <a:gd name="connsiteY5" fmla="*/ 685800 h 3003550"/>
                <a:gd name="connsiteX6" fmla="*/ 2813050 w 5505450"/>
                <a:gd name="connsiteY6" fmla="*/ 590550 h 3003550"/>
                <a:gd name="connsiteX7" fmla="*/ 3073400 w 5505450"/>
                <a:gd name="connsiteY7" fmla="*/ 590550 h 3003550"/>
                <a:gd name="connsiteX8" fmla="*/ 3175000 w 5505450"/>
                <a:gd name="connsiteY8" fmla="*/ 698500 h 3003550"/>
                <a:gd name="connsiteX9" fmla="*/ 3257550 w 5505450"/>
                <a:gd name="connsiteY9" fmla="*/ 584200 h 3003550"/>
                <a:gd name="connsiteX10" fmla="*/ 3390900 w 5505450"/>
                <a:gd name="connsiteY10" fmla="*/ 641350 h 3003550"/>
                <a:gd name="connsiteX11" fmla="*/ 3454400 w 5505450"/>
                <a:gd name="connsiteY11" fmla="*/ 952500 h 3003550"/>
                <a:gd name="connsiteX12" fmla="*/ 3524250 w 5505450"/>
                <a:gd name="connsiteY12" fmla="*/ 825500 h 3003550"/>
                <a:gd name="connsiteX13" fmla="*/ 3740150 w 5505450"/>
                <a:gd name="connsiteY13" fmla="*/ 857250 h 3003550"/>
                <a:gd name="connsiteX14" fmla="*/ 3816350 w 5505450"/>
                <a:gd name="connsiteY14" fmla="*/ 717550 h 3003550"/>
                <a:gd name="connsiteX15" fmla="*/ 4140200 w 5505450"/>
                <a:gd name="connsiteY15" fmla="*/ 812800 h 3003550"/>
                <a:gd name="connsiteX16" fmla="*/ 4203700 w 5505450"/>
                <a:gd name="connsiteY16" fmla="*/ 946150 h 3003550"/>
                <a:gd name="connsiteX17" fmla="*/ 4337050 w 5505450"/>
                <a:gd name="connsiteY17" fmla="*/ 895350 h 3003550"/>
                <a:gd name="connsiteX18" fmla="*/ 4457700 w 5505450"/>
                <a:gd name="connsiteY18" fmla="*/ 958850 h 3003550"/>
                <a:gd name="connsiteX19" fmla="*/ 4451350 w 5505450"/>
                <a:gd name="connsiteY19" fmla="*/ 1155700 h 3003550"/>
                <a:gd name="connsiteX20" fmla="*/ 4514850 w 5505450"/>
                <a:gd name="connsiteY20" fmla="*/ 1079500 h 3003550"/>
                <a:gd name="connsiteX21" fmla="*/ 4730750 w 5505450"/>
                <a:gd name="connsiteY21" fmla="*/ 1066800 h 3003550"/>
                <a:gd name="connsiteX22" fmla="*/ 4762500 w 5505450"/>
                <a:gd name="connsiteY22" fmla="*/ 1149350 h 3003550"/>
                <a:gd name="connsiteX23" fmla="*/ 4845050 w 5505450"/>
                <a:gd name="connsiteY23" fmla="*/ 1143000 h 3003550"/>
                <a:gd name="connsiteX24" fmla="*/ 4813300 w 5505450"/>
                <a:gd name="connsiteY24" fmla="*/ 1041400 h 3003550"/>
                <a:gd name="connsiteX25" fmla="*/ 5022850 w 5505450"/>
                <a:gd name="connsiteY25" fmla="*/ 1060450 h 3003550"/>
                <a:gd name="connsiteX26" fmla="*/ 5314950 w 5505450"/>
                <a:gd name="connsiteY26" fmla="*/ 1295400 h 3003550"/>
                <a:gd name="connsiteX27" fmla="*/ 5429250 w 5505450"/>
                <a:gd name="connsiteY27" fmla="*/ 1358900 h 3003550"/>
                <a:gd name="connsiteX28" fmla="*/ 5505450 w 5505450"/>
                <a:gd name="connsiteY28" fmla="*/ 1447800 h 3003550"/>
                <a:gd name="connsiteX29" fmla="*/ 5397500 w 5505450"/>
                <a:gd name="connsiteY29" fmla="*/ 1587500 h 3003550"/>
                <a:gd name="connsiteX30" fmla="*/ 5245100 w 5505450"/>
                <a:gd name="connsiteY30" fmla="*/ 1492250 h 3003550"/>
                <a:gd name="connsiteX31" fmla="*/ 5187950 w 5505450"/>
                <a:gd name="connsiteY31" fmla="*/ 1409700 h 3003550"/>
                <a:gd name="connsiteX32" fmla="*/ 5162550 w 5505450"/>
                <a:gd name="connsiteY32" fmla="*/ 1524000 h 3003550"/>
                <a:gd name="connsiteX33" fmla="*/ 5073650 w 5505450"/>
                <a:gd name="connsiteY33" fmla="*/ 1574800 h 3003550"/>
                <a:gd name="connsiteX34" fmla="*/ 5149850 w 5505450"/>
                <a:gd name="connsiteY34" fmla="*/ 1720850 h 3003550"/>
                <a:gd name="connsiteX35" fmla="*/ 5003800 w 5505450"/>
                <a:gd name="connsiteY35" fmla="*/ 1758950 h 3003550"/>
                <a:gd name="connsiteX36" fmla="*/ 4813300 w 5505450"/>
                <a:gd name="connsiteY36" fmla="*/ 1962150 h 3003550"/>
                <a:gd name="connsiteX37" fmla="*/ 4749800 w 5505450"/>
                <a:gd name="connsiteY37" fmla="*/ 1911350 h 3003550"/>
                <a:gd name="connsiteX38" fmla="*/ 4610100 w 5505450"/>
                <a:gd name="connsiteY38" fmla="*/ 1924050 h 3003550"/>
                <a:gd name="connsiteX39" fmla="*/ 4489450 w 5505450"/>
                <a:gd name="connsiteY39" fmla="*/ 2082800 h 3003550"/>
                <a:gd name="connsiteX40" fmla="*/ 4533900 w 5505450"/>
                <a:gd name="connsiteY40" fmla="*/ 2120900 h 3003550"/>
                <a:gd name="connsiteX41" fmla="*/ 4349750 w 5505450"/>
                <a:gd name="connsiteY41" fmla="*/ 2514600 h 3003550"/>
                <a:gd name="connsiteX42" fmla="*/ 4292600 w 5505450"/>
                <a:gd name="connsiteY42" fmla="*/ 2165350 h 3003550"/>
                <a:gd name="connsiteX43" fmla="*/ 4356100 w 5505450"/>
                <a:gd name="connsiteY43" fmla="*/ 2057400 h 3003550"/>
                <a:gd name="connsiteX44" fmla="*/ 4527550 w 5505450"/>
                <a:gd name="connsiteY44" fmla="*/ 1905000 h 3003550"/>
                <a:gd name="connsiteX45" fmla="*/ 4597400 w 5505450"/>
                <a:gd name="connsiteY45" fmla="*/ 1720850 h 3003550"/>
                <a:gd name="connsiteX46" fmla="*/ 4559300 w 5505450"/>
                <a:gd name="connsiteY46" fmla="*/ 1727200 h 3003550"/>
                <a:gd name="connsiteX47" fmla="*/ 4476750 w 5505450"/>
                <a:gd name="connsiteY47" fmla="*/ 1873250 h 3003550"/>
                <a:gd name="connsiteX48" fmla="*/ 4445000 w 5505450"/>
                <a:gd name="connsiteY48" fmla="*/ 1758950 h 3003550"/>
                <a:gd name="connsiteX49" fmla="*/ 4362450 w 5505450"/>
                <a:gd name="connsiteY49" fmla="*/ 1797050 h 3003550"/>
                <a:gd name="connsiteX50" fmla="*/ 4241800 w 5505450"/>
                <a:gd name="connsiteY50" fmla="*/ 1955800 h 3003550"/>
                <a:gd name="connsiteX51" fmla="*/ 3892550 w 5505450"/>
                <a:gd name="connsiteY51" fmla="*/ 1930400 h 3003550"/>
                <a:gd name="connsiteX52" fmla="*/ 3632200 w 5505450"/>
                <a:gd name="connsiteY52" fmla="*/ 2241550 h 3003550"/>
                <a:gd name="connsiteX53" fmla="*/ 3733800 w 5505450"/>
                <a:gd name="connsiteY53" fmla="*/ 2343150 h 3003550"/>
                <a:gd name="connsiteX54" fmla="*/ 3784600 w 5505450"/>
                <a:gd name="connsiteY54" fmla="*/ 2311400 h 3003550"/>
                <a:gd name="connsiteX55" fmla="*/ 3784600 w 5505450"/>
                <a:gd name="connsiteY55" fmla="*/ 2609850 h 3003550"/>
                <a:gd name="connsiteX56" fmla="*/ 3594100 w 5505450"/>
                <a:gd name="connsiteY56" fmla="*/ 2965450 h 3003550"/>
                <a:gd name="connsiteX57" fmla="*/ 3479800 w 5505450"/>
                <a:gd name="connsiteY57" fmla="*/ 2940050 h 3003550"/>
                <a:gd name="connsiteX58" fmla="*/ 3486150 w 5505450"/>
                <a:gd name="connsiteY58" fmla="*/ 2825750 h 3003550"/>
                <a:gd name="connsiteX59" fmla="*/ 3587750 w 5505450"/>
                <a:gd name="connsiteY59" fmla="*/ 2794000 h 3003550"/>
                <a:gd name="connsiteX60" fmla="*/ 3613150 w 5505450"/>
                <a:gd name="connsiteY60" fmla="*/ 2616200 h 3003550"/>
                <a:gd name="connsiteX61" fmla="*/ 3492500 w 5505450"/>
                <a:gd name="connsiteY61" fmla="*/ 2673350 h 3003550"/>
                <a:gd name="connsiteX62" fmla="*/ 3390900 w 5505450"/>
                <a:gd name="connsiteY62" fmla="*/ 2571750 h 3003550"/>
                <a:gd name="connsiteX63" fmla="*/ 3289300 w 5505450"/>
                <a:gd name="connsiteY63" fmla="*/ 2362200 h 3003550"/>
                <a:gd name="connsiteX64" fmla="*/ 3175000 w 5505450"/>
                <a:gd name="connsiteY64" fmla="*/ 2330450 h 3003550"/>
                <a:gd name="connsiteX65" fmla="*/ 3105150 w 5505450"/>
                <a:gd name="connsiteY65" fmla="*/ 2387600 h 3003550"/>
                <a:gd name="connsiteX66" fmla="*/ 3117850 w 5505450"/>
                <a:gd name="connsiteY66" fmla="*/ 2457450 h 3003550"/>
                <a:gd name="connsiteX67" fmla="*/ 3067050 w 5505450"/>
                <a:gd name="connsiteY67" fmla="*/ 2552700 h 3003550"/>
                <a:gd name="connsiteX68" fmla="*/ 2914650 w 5505450"/>
                <a:gd name="connsiteY68" fmla="*/ 2520950 h 3003550"/>
                <a:gd name="connsiteX69" fmla="*/ 2768600 w 5505450"/>
                <a:gd name="connsiteY69" fmla="*/ 2603500 h 3003550"/>
                <a:gd name="connsiteX70" fmla="*/ 2692400 w 5505450"/>
                <a:gd name="connsiteY70" fmla="*/ 2520950 h 3003550"/>
                <a:gd name="connsiteX71" fmla="*/ 2533650 w 5505450"/>
                <a:gd name="connsiteY71" fmla="*/ 2520950 h 3003550"/>
                <a:gd name="connsiteX72" fmla="*/ 2482850 w 5505450"/>
                <a:gd name="connsiteY72" fmla="*/ 2470150 h 3003550"/>
                <a:gd name="connsiteX73" fmla="*/ 2387600 w 5505450"/>
                <a:gd name="connsiteY73" fmla="*/ 2425700 h 3003550"/>
                <a:gd name="connsiteX74" fmla="*/ 2374900 w 5505450"/>
                <a:gd name="connsiteY74" fmla="*/ 2476500 h 3003550"/>
                <a:gd name="connsiteX75" fmla="*/ 2368550 w 5505450"/>
                <a:gd name="connsiteY75" fmla="*/ 2552700 h 3003550"/>
                <a:gd name="connsiteX76" fmla="*/ 2279650 w 5505450"/>
                <a:gd name="connsiteY76" fmla="*/ 2552700 h 3003550"/>
                <a:gd name="connsiteX77" fmla="*/ 2178050 w 5505450"/>
                <a:gd name="connsiteY77" fmla="*/ 2489200 h 3003550"/>
                <a:gd name="connsiteX78" fmla="*/ 2006600 w 5505450"/>
                <a:gd name="connsiteY78" fmla="*/ 2616200 h 3003550"/>
                <a:gd name="connsiteX79" fmla="*/ 1885950 w 5505450"/>
                <a:gd name="connsiteY79" fmla="*/ 2482850 h 3003550"/>
                <a:gd name="connsiteX80" fmla="*/ 1746250 w 5505450"/>
                <a:gd name="connsiteY80" fmla="*/ 2508250 h 3003550"/>
                <a:gd name="connsiteX81" fmla="*/ 1625600 w 5505450"/>
                <a:gd name="connsiteY81" fmla="*/ 2279650 h 3003550"/>
                <a:gd name="connsiteX82" fmla="*/ 1581150 w 5505450"/>
                <a:gd name="connsiteY82" fmla="*/ 2349500 h 3003550"/>
                <a:gd name="connsiteX83" fmla="*/ 1485900 w 5505450"/>
                <a:gd name="connsiteY83" fmla="*/ 2298700 h 3003550"/>
                <a:gd name="connsiteX84" fmla="*/ 1397000 w 5505450"/>
                <a:gd name="connsiteY84" fmla="*/ 2216150 h 3003550"/>
                <a:gd name="connsiteX85" fmla="*/ 1111250 w 5505450"/>
                <a:gd name="connsiteY85" fmla="*/ 2317750 h 3003550"/>
                <a:gd name="connsiteX86" fmla="*/ 1111250 w 5505450"/>
                <a:gd name="connsiteY86" fmla="*/ 2470150 h 3003550"/>
                <a:gd name="connsiteX87" fmla="*/ 927100 w 5505450"/>
                <a:gd name="connsiteY87" fmla="*/ 2476500 h 3003550"/>
                <a:gd name="connsiteX88" fmla="*/ 812800 w 5505450"/>
                <a:gd name="connsiteY88" fmla="*/ 2419350 h 3003550"/>
                <a:gd name="connsiteX89" fmla="*/ 641350 w 5505450"/>
                <a:gd name="connsiteY89" fmla="*/ 2590800 h 3003550"/>
                <a:gd name="connsiteX90" fmla="*/ 711200 w 5505450"/>
                <a:gd name="connsiteY90" fmla="*/ 2743200 h 3003550"/>
                <a:gd name="connsiteX91" fmla="*/ 660400 w 5505450"/>
                <a:gd name="connsiteY91" fmla="*/ 2844800 h 3003550"/>
                <a:gd name="connsiteX92" fmla="*/ 685800 w 5505450"/>
                <a:gd name="connsiteY92" fmla="*/ 3003550 h 3003550"/>
                <a:gd name="connsiteX93" fmla="*/ 438150 w 5505450"/>
                <a:gd name="connsiteY93" fmla="*/ 2895600 h 3003550"/>
                <a:gd name="connsiteX94" fmla="*/ 342900 w 5505450"/>
                <a:gd name="connsiteY94" fmla="*/ 2863850 h 3003550"/>
                <a:gd name="connsiteX95" fmla="*/ 406400 w 5505450"/>
                <a:gd name="connsiteY95" fmla="*/ 2597150 h 3003550"/>
                <a:gd name="connsiteX96" fmla="*/ 241300 w 5505450"/>
                <a:gd name="connsiteY96" fmla="*/ 2482850 h 3003550"/>
                <a:gd name="connsiteX97" fmla="*/ 114300 w 5505450"/>
                <a:gd name="connsiteY97" fmla="*/ 2406650 h 3003550"/>
                <a:gd name="connsiteX98" fmla="*/ 152400 w 5505450"/>
                <a:gd name="connsiteY98" fmla="*/ 2336800 h 3003550"/>
                <a:gd name="connsiteX99" fmla="*/ 107950 w 5505450"/>
                <a:gd name="connsiteY99" fmla="*/ 2197100 h 3003550"/>
                <a:gd name="connsiteX100" fmla="*/ 0 w 5505450"/>
                <a:gd name="connsiteY100" fmla="*/ 2165350 h 3003550"/>
                <a:gd name="connsiteX101" fmla="*/ 6350 w 5505450"/>
                <a:gd name="connsiteY101" fmla="*/ 1936750 h 3003550"/>
                <a:gd name="connsiteX102" fmla="*/ 76200 w 5505450"/>
                <a:gd name="connsiteY102" fmla="*/ 1898650 h 3003550"/>
                <a:gd name="connsiteX103" fmla="*/ 19050 w 5505450"/>
                <a:gd name="connsiteY103" fmla="*/ 1854200 h 3003550"/>
                <a:gd name="connsiteX104" fmla="*/ 120650 w 5505450"/>
                <a:gd name="connsiteY104" fmla="*/ 1714500 h 3003550"/>
                <a:gd name="connsiteX105" fmla="*/ 63500 w 5505450"/>
                <a:gd name="connsiteY105" fmla="*/ 1663700 h 3003550"/>
                <a:gd name="connsiteX106" fmla="*/ 76200 w 5505450"/>
                <a:gd name="connsiteY106" fmla="*/ 1574800 h 3003550"/>
                <a:gd name="connsiteX107" fmla="*/ 31750 w 5505450"/>
                <a:gd name="connsiteY107" fmla="*/ 1504950 h 3003550"/>
                <a:gd name="connsiteX108" fmla="*/ 107950 w 5505450"/>
                <a:gd name="connsiteY108" fmla="*/ 1327150 h 3003550"/>
                <a:gd name="connsiteX109" fmla="*/ 25400 w 5505450"/>
                <a:gd name="connsiteY109" fmla="*/ 1206500 h 3003550"/>
                <a:gd name="connsiteX110" fmla="*/ 38100 w 5505450"/>
                <a:gd name="connsiteY110" fmla="*/ 1130300 h 3003550"/>
                <a:gd name="connsiteX111" fmla="*/ 139700 w 5505450"/>
                <a:gd name="connsiteY111" fmla="*/ 1054100 h 3003550"/>
                <a:gd name="connsiteX112" fmla="*/ 298450 w 5505450"/>
                <a:gd name="connsiteY112" fmla="*/ 1136650 h 3003550"/>
                <a:gd name="connsiteX113" fmla="*/ 469900 w 5505450"/>
                <a:gd name="connsiteY113" fmla="*/ 1301750 h 3003550"/>
                <a:gd name="connsiteX114" fmla="*/ 406400 w 5505450"/>
                <a:gd name="connsiteY114" fmla="*/ 1409700 h 3003550"/>
                <a:gd name="connsiteX115" fmla="*/ 215900 w 5505450"/>
                <a:gd name="connsiteY115" fmla="*/ 1390650 h 3003550"/>
                <a:gd name="connsiteX116" fmla="*/ 209550 w 5505450"/>
                <a:gd name="connsiteY116" fmla="*/ 1543050 h 3003550"/>
                <a:gd name="connsiteX117" fmla="*/ 317500 w 5505450"/>
                <a:gd name="connsiteY117" fmla="*/ 1631950 h 3003550"/>
                <a:gd name="connsiteX118" fmla="*/ 292100 w 5505450"/>
                <a:gd name="connsiteY118" fmla="*/ 1466850 h 3003550"/>
                <a:gd name="connsiteX119" fmla="*/ 438150 w 5505450"/>
                <a:gd name="connsiteY119" fmla="*/ 1568450 h 3003550"/>
                <a:gd name="connsiteX120" fmla="*/ 419100 w 5505450"/>
                <a:gd name="connsiteY120" fmla="*/ 1479550 h 3003550"/>
                <a:gd name="connsiteX121" fmla="*/ 495300 w 5505450"/>
                <a:gd name="connsiteY121" fmla="*/ 1358900 h 3003550"/>
                <a:gd name="connsiteX122" fmla="*/ 527050 w 5505450"/>
                <a:gd name="connsiteY122" fmla="*/ 1422400 h 3003550"/>
                <a:gd name="connsiteX123" fmla="*/ 577850 w 5505450"/>
                <a:gd name="connsiteY123" fmla="*/ 1339850 h 3003550"/>
                <a:gd name="connsiteX124" fmla="*/ 539750 w 5505450"/>
                <a:gd name="connsiteY124" fmla="*/ 1308100 h 3003550"/>
                <a:gd name="connsiteX125" fmla="*/ 520700 w 5505450"/>
                <a:gd name="connsiteY125" fmla="*/ 1174750 h 3003550"/>
                <a:gd name="connsiteX126" fmla="*/ 571500 w 5505450"/>
                <a:gd name="connsiteY126" fmla="*/ 1162050 h 3003550"/>
                <a:gd name="connsiteX127" fmla="*/ 628650 w 5505450"/>
                <a:gd name="connsiteY127" fmla="*/ 1206500 h 3003550"/>
                <a:gd name="connsiteX128" fmla="*/ 590550 w 5505450"/>
                <a:gd name="connsiteY128" fmla="*/ 1295400 h 3003550"/>
                <a:gd name="connsiteX129" fmla="*/ 622300 w 5505450"/>
                <a:gd name="connsiteY129" fmla="*/ 1346200 h 3003550"/>
                <a:gd name="connsiteX130" fmla="*/ 679450 w 5505450"/>
                <a:gd name="connsiteY130" fmla="*/ 1333500 h 3003550"/>
                <a:gd name="connsiteX131" fmla="*/ 679450 w 5505450"/>
                <a:gd name="connsiteY131" fmla="*/ 1263650 h 3003550"/>
                <a:gd name="connsiteX132" fmla="*/ 889000 w 5505450"/>
                <a:gd name="connsiteY132" fmla="*/ 1123950 h 3003550"/>
                <a:gd name="connsiteX133" fmla="*/ 895350 w 5505450"/>
                <a:gd name="connsiteY133" fmla="*/ 1206500 h 3003550"/>
                <a:gd name="connsiteX134" fmla="*/ 1035050 w 5505450"/>
                <a:gd name="connsiteY134" fmla="*/ 1143000 h 3003550"/>
                <a:gd name="connsiteX135" fmla="*/ 1054100 w 5505450"/>
                <a:gd name="connsiteY135" fmla="*/ 1212850 h 3003550"/>
                <a:gd name="connsiteX136" fmla="*/ 1123950 w 5505450"/>
                <a:gd name="connsiteY136" fmla="*/ 1130300 h 3003550"/>
                <a:gd name="connsiteX137" fmla="*/ 1003300 w 5505450"/>
                <a:gd name="connsiteY137" fmla="*/ 1022350 h 3003550"/>
                <a:gd name="connsiteX138" fmla="*/ 1079500 w 5505450"/>
                <a:gd name="connsiteY138" fmla="*/ 971550 h 3003550"/>
                <a:gd name="connsiteX139" fmla="*/ 1143000 w 5505450"/>
                <a:gd name="connsiteY139" fmla="*/ 1073150 h 3003550"/>
                <a:gd name="connsiteX140" fmla="*/ 1238250 w 5505450"/>
                <a:gd name="connsiteY140" fmla="*/ 1085850 h 3003550"/>
                <a:gd name="connsiteX141" fmla="*/ 1384300 w 5505450"/>
                <a:gd name="connsiteY141" fmla="*/ 1206500 h 3003550"/>
                <a:gd name="connsiteX142" fmla="*/ 1333500 w 5505450"/>
                <a:gd name="connsiteY142" fmla="*/ 1073150 h 3003550"/>
                <a:gd name="connsiteX143" fmla="*/ 1301750 w 5505450"/>
                <a:gd name="connsiteY143" fmla="*/ 971550 h 3003550"/>
                <a:gd name="connsiteX144" fmla="*/ 1346200 w 5505450"/>
                <a:gd name="connsiteY144" fmla="*/ 857250 h 3003550"/>
                <a:gd name="connsiteX145" fmla="*/ 1397000 w 5505450"/>
                <a:gd name="connsiteY145" fmla="*/ 679450 h 3003550"/>
                <a:gd name="connsiteX146" fmla="*/ 1504950 w 5505450"/>
                <a:gd name="connsiteY146" fmla="*/ 685800 h 3003550"/>
                <a:gd name="connsiteX147" fmla="*/ 1479550 w 5505450"/>
                <a:gd name="connsiteY147" fmla="*/ 895350 h 3003550"/>
                <a:gd name="connsiteX148" fmla="*/ 1511300 w 5505450"/>
                <a:gd name="connsiteY148" fmla="*/ 1244600 h 3003550"/>
                <a:gd name="connsiteX149" fmla="*/ 1447800 w 5505450"/>
                <a:gd name="connsiteY149" fmla="*/ 1377950 h 3003550"/>
                <a:gd name="connsiteX150" fmla="*/ 1498600 w 5505450"/>
                <a:gd name="connsiteY150" fmla="*/ 1397000 h 3003550"/>
                <a:gd name="connsiteX151" fmla="*/ 1587500 w 5505450"/>
                <a:gd name="connsiteY151" fmla="*/ 1193800 h 3003550"/>
                <a:gd name="connsiteX152" fmla="*/ 1536700 w 5505450"/>
                <a:gd name="connsiteY152" fmla="*/ 984250 h 3003550"/>
                <a:gd name="connsiteX153" fmla="*/ 1517650 w 5505450"/>
                <a:gd name="connsiteY153" fmla="*/ 844550 h 3003550"/>
                <a:gd name="connsiteX154" fmla="*/ 1600200 w 5505450"/>
                <a:gd name="connsiteY154" fmla="*/ 768350 h 3003550"/>
                <a:gd name="connsiteX155" fmla="*/ 1676400 w 5505450"/>
                <a:gd name="connsiteY155" fmla="*/ 920750 h 3003550"/>
                <a:gd name="connsiteX156" fmla="*/ 1638300 w 5505450"/>
                <a:gd name="connsiteY156" fmla="*/ 742950 h 3003550"/>
                <a:gd name="connsiteX157" fmla="*/ 1701800 w 5505450"/>
                <a:gd name="connsiteY157" fmla="*/ 717550 h 3003550"/>
                <a:gd name="connsiteX158" fmla="*/ 1822450 w 5505450"/>
                <a:gd name="connsiteY158" fmla="*/ 857250 h 3003550"/>
                <a:gd name="connsiteX159" fmla="*/ 1860550 w 5505450"/>
                <a:gd name="connsiteY159" fmla="*/ 819150 h 3003550"/>
                <a:gd name="connsiteX160" fmla="*/ 1797050 w 5505450"/>
                <a:gd name="connsiteY160" fmla="*/ 768350 h 3003550"/>
                <a:gd name="connsiteX161" fmla="*/ 1765300 w 5505450"/>
                <a:gd name="connsiteY161" fmla="*/ 641350 h 3003550"/>
                <a:gd name="connsiteX162" fmla="*/ 2000250 w 5505450"/>
                <a:gd name="connsiteY162" fmla="*/ 571500 h 3003550"/>
                <a:gd name="connsiteX163" fmla="*/ 1949450 w 5505450"/>
                <a:gd name="connsiteY163" fmla="*/ 476250 h 3003550"/>
                <a:gd name="connsiteX164" fmla="*/ 2076450 w 5505450"/>
                <a:gd name="connsiteY164" fmla="*/ 355600 h 3003550"/>
                <a:gd name="connsiteX165" fmla="*/ 2305050 w 5505450"/>
                <a:gd name="connsiteY165" fmla="*/ 228600 h 3003550"/>
                <a:gd name="connsiteX166" fmla="*/ 2387600 w 5505450"/>
                <a:gd name="connsiteY166" fmla="*/ 266700 h 3003550"/>
                <a:gd name="connsiteX167" fmla="*/ 2489200 w 5505450"/>
                <a:gd name="connsiteY167" fmla="*/ 177800 h 3003550"/>
                <a:gd name="connsiteX168" fmla="*/ 2425700 w 5505450"/>
                <a:gd name="connsiteY168" fmla="*/ 120650 h 3003550"/>
                <a:gd name="connsiteX169" fmla="*/ 2533650 w 5505450"/>
                <a:gd name="connsiteY169" fmla="*/ 0 h 30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505450" h="3003550">
                  <a:moveTo>
                    <a:pt x="2533650" y="0"/>
                  </a:moveTo>
                  <a:lnTo>
                    <a:pt x="2667000" y="38100"/>
                  </a:lnTo>
                  <a:lnTo>
                    <a:pt x="2609850" y="120650"/>
                  </a:lnTo>
                  <a:lnTo>
                    <a:pt x="2813050" y="165100"/>
                  </a:lnTo>
                  <a:lnTo>
                    <a:pt x="2889250" y="393700"/>
                  </a:lnTo>
                  <a:lnTo>
                    <a:pt x="2647950" y="685800"/>
                  </a:lnTo>
                  <a:lnTo>
                    <a:pt x="2813050" y="590550"/>
                  </a:lnTo>
                  <a:lnTo>
                    <a:pt x="3073400" y="590550"/>
                  </a:lnTo>
                  <a:lnTo>
                    <a:pt x="3175000" y="698500"/>
                  </a:lnTo>
                  <a:lnTo>
                    <a:pt x="3257550" y="584200"/>
                  </a:lnTo>
                  <a:lnTo>
                    <a:pt x="3390900" y="641350"/>
                  </a:lnTo>
                  <a:lnTo>
                    <a:pt x="3454400" y="952500"/>
                  </a:lnTo>
                  <a:lnTo>
                    <a:pt x="3524250" y="825500"/>
                  </a:lnTo>
                  <a:lnTo>
                    <a:pt x="3740150" y="857250"/>
                  </a:lnTo>
                  <a:lnTo>
                    <a:pt x="3816350" y="717550"/>
                  </a:lnTo>
                  <a:lnTo>
                    <a:pt x="4140200" y="812800"/>
                  </a:lnTo>
                  <a:lnTo>
                    <a:pt x="4203700" y="946150"/>
                  </a:lnTo>
                  <a:lnTo>
                    <a:pt x="4337050" y="895350"/>
                  </a:lnTo>
                  <a:lnTo>
                    <a:pt x="4457700" y="958850"/>
                  </a:lnTo>
                  <a:lnTo>
                    <a:pt x="4451350" y="1155700"/>
                  </a:lnTo>
                  <a:lnTo>
                    <a:pt x="4514850" y="1079500"/>
                  </a:lnTo>
                  <a:lnTo>
                    <a:pt x="4730750" y="1066800"/>
                  </a:lnTo>
                  <a:lnTo>
                    <a:pt x="4762500" y="1149350"/>
                  </a:lnTo>
                  <a:lnTo>
                    <a:pt x="4845050" y="1143000"/>
                  </a:lnTo>
                  <a:lnTo>
                    <a:pt x="4813300" y="1041400"/>
                  </a:lnTo>
                  <a:lnTo>
                    <a:pt x="5022850" y="1060450"/>
                  </a:lnTo>
                  <a:lnTo>
                    <a:pt x="5314950" y="1295400"/>
                  </a:lnTo>
                  <a:lnTo>
                    <a:pt x="5429250" y="1358900"/>
                  </a:lnTo>
                  <a:lnTo>
                    <a:pt x="5505450" y="1447800"/>
                  </a:lnTo>
                  <a:lnTo>
                    <a:pt x="5397500" y="1587500"/>
                  </a:lnTo>
                  <a:lnTo>
                    <a:pt x="5245100" y="1492250"/>
                  </a:lnTo>
                  <a:lnTo>
                    <a:pt x="5187950" y="1409700"/>
                  </a:lnTo>
                  <a:lnTo>
                    <a:pt x="5162550" y="1524000"/>
                  </a:lnTo>
                  <a:lnTo>
                    <a:pt x="5073650" y="1574800"/>
                  </a:lnTo>
                  <a:lnTo>
                    <a:pt x="5149850" y="1720850"/>
                  </a:lnTo>
                  <a:lnTo>
                    <a:pt x="5003800" y="1758950"/>
                  </a:lnTo>
                  <a:lnTo>
                    <a:pt x="4813300" y="1962150"/>
                  </a:lnTo>
                  <a:lnTo>
                    <a:pt x="4749800" y="1911350"/>
                  </a:lnTo>
                  <a:lnTo>
                    <a:pt x="4610100" y="1924050"/>
                  </a:lnTo>
                  <a:lnTo>
                    <a:pt x="4489450" y="2082800"/>
                  </a:lnTo>
                  <a:lnTo>
                    <a:pt x="4533900" y="2120900"/>
                  </a:lnTo>
                  <a:lnTo>
                    <a:pt x="4349750" y="2514600"/>
                  </a:lnTo>
                  <a:lnTo>
                    <a:pt x="4292600" y="2165350"/>
                  </a:lnTo>
                  <a:lnTo>
                    <a:pt x="4356100" y="2057400"/>
                  </a:lnTo>
                  <a:lnTo>
                    <a:pt x="4527550" y="1905000"/>
                  </a:lnTo>
                  <a:lnTo>
                    <a:pt x="4597400" y="1720850"/>
                  </a:lnTo>
                  <a:lnTo>
                    <a:pt x="4559300" y="1727200"/>
                  </a:lnTo>
                  <a:lnTo>
                    <a:pt x="4476750" y="1873250"/>
                  </a:lnTo>
                  <a:lnTo>
                    <a:pt x="4445000" y="1758950"/>
                  </a:lnTo>
                  <a:lnTo>
                    <a:pt x="4362450" y="1797050"/>
                  </a:lnTo>
                  <a:lnTo>
                    <a:pt x="4241800" y="1955800"/>
                  </a:lnTo>
                  <a:lnTo>
                    <a:pt x="3892550" y="1930400"/>
                  </a:lnTo>
                  <a:lnTo>
                    <a:pt x="3632200" y="2241550"/>
                  </a:lnTo>
                  <a:lnTo>
                    <a:pt x="3733800" y="2343150"/>
                  </a:lnTo>
                  <a:lnTo>
                    <a:pt x="3784600" y="2311400"/>
                  </a:lnTo>
                  <a:lnTo>
                    <a:pt x="3784600" y="2609850"/>
                  </a:lnTo>
                  <a:lnTo>
                    <a:pt x="3594100" y="2965450"/>
                  </a:lnTo>
                  <a:lnTo>
                    <a:pt x="3479800" y="2940050"/>
                  </a:lnTo>
                  <a:lnTo>
                    <a:pt x="3486150" y="2825750"/>
                  </a:lnTo>
                  <a:lnTo>
                    <a:pt x="3587750" y="2794000"/>
                  </a:lnTo>
                  <a:lnTo>
                    <a:pt x="3613150" y="2616200"/>
                  </a:lnTo>
                  <a:lnTo>
                    <a:pt x="3492500" y="2673350"/>
                  </a:lnTo>
                  <a:lnTo>
                    <a:pt x="3390900" y="2571750"/>
                  </a:lnTo>
                  <a:lnTo>
                    <a:pt x="3289300" y="2362200"/>
                  </a:lnTo>
                  <a:lnTo>
                    <a:pt x="3175000" y="2330450"/>
                  </a:lnTo>
                  <a:lnTo>
                    <a:pt x="3105150" y="2387600"/>
                  </a:lnTo>
                  <a:lnTo>
                    <a:pt x="3117850" y="2457450"/>
                  </a:lnTo>
                  <a:lnTo>
                    <a:pt x="3067050" y="2552700"/>
                  </a:lnTo>
                  <a:lnTo>
                    <a:pt x="2914650" y="2520950"/>
                  </a:lnTo>
                  <a:lnTo>
                    <a:pt x="2768600" y="2603500"/>
                  </a:lnTo>
                  <a:lnTo>
                    <a:pt x="2692400" y="2520950"/>
                  </a:lnTo>
                  <a:lnTo>
                    <a:pt x="2533650" y="2520950"/>
                  </a:lnTo>
                  <a:lnTo>
                    <a:pt x="2482850" y="2470150"/>
                  </a:lnTo>
                  <a:lnTo>
                    <a:pt x="2387600" y="2425700"/>
                  </a:lnTo>
                  <a:lnTo>
                    <a:pt x="2374900" y="2476500"/>
                  </a:lnTo>
                  <a:lnTo>
                    <a:pt x="2368550" y="2552700"/>
                  </a:lnTo>
                  <a:lnTo>
                    <a:pt x="2279650" y="2552700"/>
                  </a:lnTo>
                  <a:lnTo>
                    <a:pt x="2178050" y="2489200"/>
                  </a:lnTo>
                  <a:lnTo>
                    <a:pt x="2006600" y="2616200"/>
                  </a:lnTo>
                  <a:lnTo>
                    <a:pt x="1885950" y="2482850"/>
                  </a:lnTo>
                  <a:lnTo>
                    <a:pt x="1746250" y="2508250"/>
                  </a:lnTo>
                  <a:lnTo>
                    <a:pt x="1625600" y="2279650"/>
                  </a:lnTo>
                  <a:lnTo>
                    <a:pt x="1581150" y="2349500"/>
                  </a:lnTo>
                  <a:lnTo>
                    <a:pt x="1485900" y="2298700"/>
                  </a:lnTo>
                  <a:lnTo>
                    <a:pt x="1397000" y="2216150"/>
                  </a:lnTo>
                  <a:lnTo>
                    <a:pt x="1111250" y="2317750"/>
                  </a:lnTo>
                  <a:lnTo>
                    <a:pt x="1111250" y="2470150"/>
                  </a:lnTo>
                  <a:lnTo>
                    <a:pt x="927100" y="2476500"/>
                  </a:lnTo>
                  <a:lnTo>
                    <a:pt x="812800" y="2419350"/>
                  </a:lnTo>
                  <a:lnTo>
                    <a:pt x="641350" y="2590800"/>
                  </a:lnTo>
                  <a:lnTo>
                    <a:pt x="711200" y="2743200"/>
                  </a:lnTo>
                  <a:lnTo>
                    <a:pt x="660400" y="2844800"/>
                  </a:lnTo>
                  <a:lnTo>
                    <a:pt x="685800" y="3003550"/>
                  </a:lnTo>
                  <a:lnTo>
                    <a:pt x="438150" y="2895600"/>
                  </a:lnTo>
                  <a:lnTo>
                    <a:pt x="342900" y="2863850"/>
                  </a:lnTo>
                  <a:lnTo>
                    <a:pt x="406400" y="2597150"/>
                  </a:lnTo>
                  <a:lnTo>
                    <a:pt x="241300" y="2482850"/>
                  </a:lnTo>
                  <a:lnTo>
                    <a:pt x="114300" y="2406650"/>
                  </a:lnTo>
                  <a:lnTo>
                    <a:pt x="152400" y="2336800"/>
                  </a:lnTo>
                  <a:lnTo>
                    <a:pt x="107950" y="2197100"/>
                  </a:lnTo>
                  <a:lnTo>
                    <a:pt x="0" y="2165350"/>
                  </a:lnTo>
                  <a:lnTo>
                    <a:pt x="6350" y="1936750"/>
                  </a:lnTo>
                  <a:lnTo>
                    <a:pt x="76200" y="1898650"/>
                  </a:lnTo>
                  <a:lnTo>
                    <a:pt x="19050" y="1854200"/>
                  </a:lnTo>
                  <a:lnTo>
                    <a:pt x="120650" y="1714500"/>
                  </a:lnTo>
                  <a:lnTo>
                    <a:pt x="63500" y="1663700"/>
                  </a:lnTo>
                  <a:lnTo>
                    <a:pt x="76200" y="1574800"/>
                  </a:lnTo>
                  <a:lnTo>
                    <a:pt x="31750" y="1504950"/>
                  </a:lnTo>
                  <a:lnTo>
                    <a:pt x="107950" y="1327150"/>
                  </a:lnTo>
                  <a:lnTo>
                    <a:pt x="25400" y="1206500"/>
                  </a:lnTo>
                  <a:lnTo>
                    <a:pt x="38100" y="1130300"/>
                  </a:lnTo>
                  <a:lnTo>
                    <a:pt x="139700" y="1054100"/>
                  </a:lnTo>
                  <a:lnTo>
                    <a:pt x="298450" y="1136650"/>
                  </a:lnTo>
                  <a:lnTo>
                    <a:pt x="469900" y="1301750"/>
                  </a:lnTo>
                  <a:lnTo>
                    <a:pt x="406400" y="1409700"/>
                  </a:lnTo>
                  <a:lnTo>
                    <a:pt x="215900" y="1390650"/>
                  </a:lnTo>
                  <a:lnTo>
                    <a:pt x="209550" y="1543050"/>
                  </a:lnTo>
                  <a:lnTo>
                    <a:pt x="317500" y="1631950"/>
                  </a:lnTo>
                  <a:lnTo>
                    <a:pt x="292100" y="1466850"/>
                  </a:lnTo>
                  <a:lnTo>
                    <a:pt x="438150" y="1568450"/>
                  </a:lnTo>
                  <a:lnTo>
                    <a:pt x="419100" y="1479550"/>
                  </a:lnTo>
                  <a:lnTo>
                    <a:pt x="495300" y="1358900"/>
                  </a:lnTo>
                  <a:lnTo>
                    <a:pt x="527050" y="1422400"/>
                  </a:lnTo>
                  <a:lnTo>
                    <a:pt x="577850" y="1339850"/>
                  </a:lnTo>
                  <a:lnTo>
                    <a:pt x="539750" y="1308100"/>
                  </a:lnTo>
                  <a:lnTo>
                    <a:pt x="520700" y="1174750"/>
                  </a:lnTo>
                  <a:lnTo>
                    <a:pt x="571500" y="1162050"/>
                  </a:lnTo>
                  <a:lnTo>
                    <a:pt x="628650" y="1206500"/>
                  </a:lnTo>
                  <a:lnTo>
                    <a:pt x="590550" y="1295400"/>
                  </a:lnTo>
                  <a:lnTo>
                    <a:pt x="622300" y="1346200"/>
                  </a:lnTo>
                  <a:lnTo>
                    <a:pt x="679450" y="1333500"/>
                  </a:lnTo>
                  <a:lnTo>
                    <a:pt x="679450" y="1263650"/>
                  </a:lnTo>
                  <a:lnTo>
                    <a:pt x="889000" y="1123950"/>
                  </a:lnTo>
                  <a:lnTo>
                    <a:pt x="895350" y="1206500"/>
                  </a:lnTo>
                  <a:lnTo>
                    <a:pt x="1035050" y="1143000"/>
                  </a:lnTo>
                  <a:lnTo>
                    <a:pt x="1054100" y="1212850"/>
                  </a:lnTo>
                  <a:lnTo>
                    <a:pt x="1123950" y="1130300"/>
                  </a:lnTo>
                  <a:lnTo>
                    <a:pt x="1003300" y="1022350"/>
                  </a:lnTo>
                  <a:lnTo>
                    <a:pt x="1079500" y="971550"/>
                  </a:lnTo>
                  <a:lnTo>
                    <a:pt x="1143000" y="1073150"/>
                  </a:lnTo>
                  <a:lnTo>
                    <a:pt x="1238250" y="1085850"/>
                  </a:lnTo>
                  <a:lnTo>
                    <a:pt x="1384300" y="1206500"/>
                  </a:lnTo>
                  <a:lnTo>
                    <a:pt x="1333500" y="1073150"/>
                  </a:lnTo>
                  <a:lnTo>
                    <a:pt x="1301750" y="971550"/>
                  </a:lnTo>
                  <a:lnTo>
                    <a:pt x="1346200" y="857250"/>
                  </a:lnTo>
                  <a:lnTo>
                    <a:pt x="1397000" y="679450"/>
                  </a:lnTo>
                  <a:lnTo>
                    <a:pt x="1504950" y="685800"/>
                  </a:lnTo>
                  <a:lnTo>
                    <a:pt x="1479550" y="895350"/>
                  </a:lnTo>
                  <a:lnTo>
                    <a:pt x="1511300" y="1244600"/>
                  </a:lnTo>
                  <a:lnTo>
                    <a:pt x="1447800" y="1377950"/>
                  </a:lnTo>
                  <a:lnTo>
                    <a:pt x="1498600" y="1397000"/>
                  </a:lnTo>
                  <a:lnTo>
                    <a:pt x="1587500" y="1193800"/>
                  </a:lnTo>
                  <a:lnTo>
                    <a:pt x="1536700" y="984250"/>
                  </a:lnTo>
                  <a:lnTo>
                    <a:pt x="1517650" y="844550"/>
                  </a:lnTo>
                  <a:lnTo>
                    <a:pt x="1600200" y="768350"/>
                  </a:lnTo>
                  <a:lnTo>
                    <a:pt x="1676400" y="920750"/>
                  </a:lnTo>
                  <a:lnTo>
                    <a:pt x="1638300" y="742950"/>
                  </a:lnTo>
                  <a:lnTo>
                    <a:pt x="1701800" y="717550"/>
                  </a:lnTo>
                  <a:lnTo>
                    <a:pt x="1822450" y="857250"/>
                  </a:lnTo>
                  <a:lnTo>
                    <a:pt x="1860550" y="819150"/>
                  </a:lnTo>
                  <a:lnTo>
                    <a:pt x="1797050" y="768350"/>
                  </a:lnTo>
                  <a:lnTo>
                    <a:pt x="1765300" y="641350"/>
                  </a:lnTo>
                  <a:lnTo>
                    <a:pt x="2000250" y="571500"/>
                  </a:lnTo>
                  <a:lnTo>
                    <a:pt x="1949450" y="476250"/>
                  </a:lnTo>
                  <a:lnTo>
                    <a:pt x="2076450" y="355600"/>
                  </a:lnTo>
                  <a:lnTo>
                    <a:pt x="2305050" y="228600"/>
                  </a:lnTo>
                  <a:lnTo>
                    <a:pt x="2387600" y="266700"/>
                  </a:lnTo>
                  <a:lnTo>
                    <a:pt x="2489200" y="177800"/>
                  </a:lnTo>
                  <a:lnTo>
                    <a:pt x="2425700" y="120650"/>
                  </a:lnTo>
                  <a:lnTo>
                    <a:pt x="2533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8" name="フリーフォーム 28"/>
            <p:cNvSpPr/>
            <p:nvPr/>
          </p:nvSpPr>
          <p:spPr bwMode="auto">
            <a:xfrm>
              <a:off x="2644657" y="3166645"/>
              <a:ext cx="788865" cy="423995"/>
            </a:xfrm>
            <a:custGeom>
              <a:avLst/>
              <a:gdLst>
                <a:gd name="connsiteX0" fmla="*/ 0 w 1098550"/>
                <a:gd name="connsiteY0" fmla="*/ 190500 h 568325"/>
                <a:gd name="connsiteX1" fmla="*/ 171450 w 1098550"/>
                <a:gd name="connsiteY1" fmla="*/ 60325 h 568325"/>
                <a:gd name="connsiteX2" fmla="*/ 250825 w 1098550"/>
                <a:gd name="connsiteY2" fmla="*/ 120650 h 568325"/>
                <a:gd name="connsiteX3" fmla="*/ 346075 w 1098550"/>
                <a:gd name="connsiteY3" fmla="*/ 127000 h 568325"/>
                <a:gd name="connsiteX4" fmla="*/ 361950 w 1098550"/>
                <a:gd name="connsiteY4" fmla="*/ 44450 h 568325"/>
                <a:gd name="connsiteX5" fmla="*/ 377825 w 1098550"/>
                <a:gd name="connsiteY5" fmla="*/ 0 h 568325"/>
                <a:gd name="connsiteX6" fmla="*/ 473075 w 1098550"/>
                <a:gd name="connsiteY6" fmla="*/ 47625 h 568325"/>
                <a:gd name="connsiteX7" fmla="*/ 527050 w 1098550"/>
                <a:gd name="connsiteY7" fmla="*/ 92075 h 568325"/>
                <a:gd name="connsiteX8" fmla="*/ 688975 w 1098550"/>
                <a:gd name="connsiteY8" fmla="*/ 101600 h 568325"/>
                <a:gd name="connsiteX9" fmla="*/ 752475 w 1098550"/>
                <a:gd name="connsiteY9" fmla="*/ 171450 h 568325"/>
                <a:gd name="connsiteX10" fmla="*/ 908050 w 1098550"/>
                <a:gd name="connsiteY10" fmla="*/ 95250 h 568325"/>
                <a:gd name="connsiteX11" fmla="*/ 984250 w 1098550"/>
                <a:gd name="connsiteY11" fmla="*/ 114300 h 568325"/>
                <a:gd name="connsiteX12" fmla="*/ 949325 w 1098550"/>
                <a:gd name="connsiteY12" fmla="*/ 241300 h 568325"/>
                <a:gd name="connsiteX13" fmla="*/ 993775 w 1098550"/>
                <a:gd name="connsiteY13" fmla="*/ 244475 h 568325"/>
                <a:gd name="connsiteX14" fmla="*/ 1031875 w 1098550"/>
                <a:gd name="connsiteY14" fmla="*/ 215900 h 568325"/>
                <a:gd name="connsiteX15" fmla="*/ 1098550 w 1098550"/>
                <a:gd name="connsiteY15" fmla="*/ 298450 h 568325"/>
                <a:gd name="connsiteX16" fmla="*/ 1012825 w 1098550"/>
                <a:gd name="connsiteY16" fmla="*/ 301625 h 568325"/>
                <a:gd name="connsiteX17" fmla="*/ 889000 w 1098550"/>
                <a:gd name="connsiteY17" fmla="*/ 400050 h 568325"/>
                <a:gd name="connsiteX18" fmla="*/ 819150 w 1098550"/>
                <a:gd name="connsiteY18" fmla="*/ 381000 h 568325"/>
                <a:gd name="connsiteX19" fmla="*/ 800100 w 1098550"/>
                <a:gd name="connsiteY19" fmla="*/ 419100 h 568325"/>
                <a:gd name="connsiteX20" fmla="*/ 838200 w 1098550"/>
                <a:gd name="connsiteY20" fmla="*/ 444500 h 568325"/>
                <a:gd name="connsiteX21" fmla="*/ 755650 w 1098550"/>
                <a:gd name="connsiteY21" fmla="*/ 523875 h 568325"/>
                <a:gd name="connsiteX22" fmla="*/ 692150 w 1098550"/>
                <a:gd name="connsiteY22" fmla="*/ 514350 h 568325"/>
                <a:gd name="connsiteX23" fmla="*/ 565150 w 1098550"/>
                <a:gd name="connsiteY23" fmla="*/ 568325 h 568325"/>
                <a:gd name="connsiteX24" fmla="*/ 434975 w 1098550"/>
                <a:gd name="connsiteY24" fmla="*/ 485775 h 568325"/>
                <a:gd name="connsiteX25" fmla="*/ 304800 w 1098550"/>
                <a:gd name="connsiteY25" fmla="*/ 517525 h 568325"/>
                <a:gd name="connsiteX26" fmla="*/ 263525 w 1098550"/>
                <a:gd name="connsiteY26" fmla="*/ 409575 h 568325"/>
                <a:gd name="connsiteX27" fmla="*/ 117475 w 1098550"/>
                <a:gd name="connsiteY27" fmla="*/ 377825 h 568325"/>
                <a:gd name="connsiteX28" fmla="*/ 117475 w 1098550"/>
                <a:gd name="connsiteY28" fmla="*/ 282575 h 568325"/>
                <a:gd name="connsiteX29" fmla="*/ 0 w 1098550"/>
                <a:gd name="connsiteY29" fmla="*/ 190500 h 56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8550" h="568325">
                  <a:moveTo>
                    <a:pt x="0" y="190500"/>
                  </a:moveTo>
                  <a:lnTo>
                    <a:pt x="171450" y="60325"/>
                  </a:lnTo>
                  <a:lnTo>
                    <a:pt x="250825" y="120650"/>
                  </a:lnTo>
                  <a:lnTo>
                    <a:pt x="346075" y="127000"/>
                  </a:lnTo>
                  <a:lnTo>
                    <a:pt x="361950" y="44450"/>
                  </a:lnTo>
                  <a:lnTo>
                    <a:pt x="377825" y="0"/>
                  </a:lnTo>
                  <a:lnTo>
                    <a:pt x="473075" y="47625"/>
                  </a:lnTo>
                  <a:lnTo>
                    <a:pt x="527050" y="92075"/>
                  </a:lnTo>
                  <a:lnTo>
                    <a:pt x="688975" y="101600"/>
                  </a:lnTo>
                  <a:lnTo>
                    <a:pt x="752475" y="171450"/>
                  </a:lnTo>
                  <a:lnTo>
                    <a:pt x="908050" y="95250"/>
                  </a:lnTo>
                  <a:lnTo>
                    <a:pt x="984250" y="114300"/>
                  </a:lnTo>
                  <a:lnTo>
                    <a:pt x="949325" y="241300"/>
                  </a:lnTo>
                  <a:lnTo>
                    <a:pt x="993775" y="244475"/>
                  </a:lnTo>
                  <a:lnTo>
                    <a:pt x="1031875" y="215900"/>
                  </a:lnTo>
                  <a:lnTo>
                    <a:pt x="1098550" y="298450"/>
                  </a:lnTo>
                  <a:lnTo>
                    <a:pt x="1012825" y="301625"/>
                  </a:lnTo>
                  <a:lnTo>
                    <a:pt x="889000" y="400050"/>
                  </a:lnTo>
                  <a:lnTo>
                    <a:pt x="819150" y="381000"/>
                  </a:lnTo>
                  <a:lnTo>
                    <a:pt x="800100" y="419100"/>
                  </a:lnTo>
                  <a:lnTo>
                    <a:pt x="838200" y="444500"/>
                  </a:lnTo>
                  <a:lnTo>
                    <a:pt x="755650" y="523875"/>
                  </a:lnTo>
                  <a:lnTo>
                    <a:pt x="692150" y="514350"/>
                  </a:lnTo>
                  <a:lnTo>
                    <a:pt x="565150" y="568325"/>
                  </a:lnTo>
                  <a:lnTo>
                    <a:pt x="434975" y="485775"/>
                  </a:lnTo>
                  <a:lnTo>
                    <a:pt x="304800" y="517525"/>
                  </a:lnTo>
                  <a:lnTo>
                    <a:pt x="263525" y="409575"/>
                  </a:lnTo>
                  <a:lnTo>
                    <a:pt x="117475" y="377825"/>
                  </a:lnTo>
                  <a:lnTo>
                    <a:pt x="117475" y="282575"/>
                  </a:lnTo>
                  <a:lnTo>
                    <a:pt x="0" y="190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9" name="フリーフォーム 29"/>
            <p:cNvSpPr/>
            <p:nvPr/>
          </p:nvSpPr>
          <p:spPr bwMode="auto">
            <a:xfrm>
              <a:off x="1023608" y="2122054"/>
              <a:ext cx="264475" cy="651389"/>
            </a:xfrm>
            <a:custGeom>
              <a:avLst/>
              <a:gdLst>
                <a:gd name="connsiteX0" fmla="*/ 282575 w 368300"/>
                <a:gd name="connsiteY0" fmla="*/ 92075 h 873125"/>
                <a:gd name="connsiteX1" fmla="*/ 260350 w 368300"/>
                <a:gd name="connsiteY1" fmla="*/ 184150 h 873125"/>
                <a:gd name="connsiteX2" fmla="*/ 352425 w 368300"/>
                <a:gd name="connsiteY2" fmla="*/ 301625 h 873125"/>
                <a:gd name="connsiteX3" fmla="*/ 276225 w 368300"/>
                <a:gd name="connsiteY3" fmla="*/ 482600 h 873125"/>
                <a:gd name="connsiteX4" fmla="*/ 311150 w 368300"/>
                <a:gd name="connsiteY4" fmla="*/ 536575 h 873125"/>
                <a:gd name="connsiteX5" fmla="*/ 311150 w 368300"/>
                <a:gd name="connsiteY5" fmla="*/ 628650 h 873125"/>
                <a:gd name="connsiteX6" fmla="*/ 368300 w 368300"/>
                <a:gd name="connsiteY6" fmla="*/ 698500 h 873125"/>
                <a:gd name="connsiteX7" fmla="*/ 266700 w 368300"/>
                <a:gd name="connsiteY7" fmla="*/ 822325 h 873125"/>
                <a:gd name="connsiteX8" fmla="*/ 82550 w 368300"/>
                <a:gd name="connsiteY8" fmla="*/ 873125 h 873125"/>
                <a:gd name="connsiteX9" fmla="*/ 9525 w 368300"/>
                <a:gd name="connsiteY9" fmla="*/ 828675 h 873125"/>
                <a:gd name="connsiteX10" fmla="*/ 0 w 368300"/>
                <a:gd name="connsiteY10" fmla="*/ 631825 h 873125"/>
                <a:gd name="connsiteX11" fmla="*/ 107950 w 368300"/>
                <a:gd name="connsiteY11" fmla="*/ 517525 h 873125"/>
                <a:gd name="connsiteX12" fmla="*/ 158750 w 368300"/>
                <a:gd name="connsiteY12" fmla="*/ 466725 h 873125"/>
                <a:gd name="connsiteX13" fmla="*/ 104775 w 368300"/>
                <a:gd name="connsiteY13" fmla="*/ 412750 h 873125"/>
                <a:gd name="connsiteX14" fmla="*/ 98425 w 368300"/>
                <a:gd name="connsiteY14" fmla="*/ 212725 h 873125"/>
                <a:gd name="connsiteX15" fmla="*/ 6350 w 368300"/>
                <a:gd name="connsiteY15" fmla="*/ 88900 h 873125"/>
                <a:gd name="connsiteX16" fmla="*/ 149225 w 368300"/>
                <a:gd name="connsiteY16" fmla="*/ 133350 h 873125"/>
                <a:gd name="connsiteX17" fmla="*/ 184150 w 368300"/>
                <a:gd name="connsiteY17" fmla="*/ 15875 h 873125"/>
                <a:gd name="connsiteX18" fmla="*/ 250825 w 368300"/>
                <a:gd name="connsiteY18" fmla="*/ 0 h 873125"/>
                <a:gd name="connsiteX19" fmla="*/ 282575 w 368300"/>
                <a:gd name="connsiteY19" fmla="*/ 92075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300" h="873125">
                  <a:moveTo>
                    <a:pt x="282575" y="92075"/>
                  </a:moveTo>
                  <a:lnTo>
                    <a:pt x="260350" y="184150"/>
                  </a:lnTo>
                  <a:lnTo>
                    <a:pt x="352425" y="301625"/>
                  </a:lnTo>
                  <a:lnTo>
                    <a:pt x="276225" y="482600"/>
                  </a:lnTo>
                  <a:lnTo>
                    <a:pt x="311150" y="536575"/>
                  </a:lnTo>
                  <a:lnTo>
                    <a:pt x="311150" y="628650"/>
                  </a:lnTo>
                  <a:lnTo>
                    <a:pt x="368300" y="698500"/>
                  </a:lnTo>
                  <a:lnTo>
                    <a:pt x="266700" y="822325"/>
                  </a:lnTo>
                  <a:lnTo>
                    <a:pt x="82550" y="873125"/>
                  </a:lnTo>
                  <a:lnTo>
                    <a:pt x="9525" y="828675"/>
                  </a:lnTo>
                  <a:lnTo>
                    <a:pt x="0" y="631825"/>
                  </a:lnTo>
                  <a:lnTo>
                    <a:pt x="107950" y="517525"/>
                  </a:lnTo>
                  <a:lnTo>
                    <a:pt x="158750" y="466725"/>
                  </a:lnTo>
                  <a:lnTo>
                    <a:pt x="104775" y="412750"/>
                  </a:lnTo>
                  <a:lnTo>
                    <a:pt x="98425" y="212725"/>
                  </a:lnTo>
                  <a:lnTo>
                    <a:pt x="6350" y="88900"/>
                  </a:lnTo>
                  <a:lnTo>
                    <a:pt x="149225" y="133350"/>
                  </a:lnTo>
                  <a:lnTo>
                    <a:pt x="184150" y="15875"/>
                  </a:lnTo>
                  <a:lnTo>
                    <a:pt x="250825" y="0"/>
                  </a:lnTo>
                  <a:lnTo>
                    <a:pt x="2825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0" name="フリーフォーム 30"/>
            <p:cNvSpPr/>
            <p:nvPr/>
          </p:nvSpPr>
          <p:spPr bwMode="auto">
            <a:xfrm>
              <a:off x="786493" y="2188377"/>
              <a:ext cx="312354" cy="805354"/>
            </a:xfrm>
            <a:custGeom>
              <a:avLst/>
              <a:gdLst>
                <a:gd name="connsiteX0" fmla="*/ 333375 w 434975"/>
                <a:gd name="connsiteY0" fmla="*/ 0 h 1079500"/>
                <a:gd name="connsiteX1" fmla="*/ 301625 w 434975"/>
                <a:gd name="connsiteY1" fmla="*/ 79375 h 1079500"/>
                <a:gd name="connsiteX2" fmla="*/ 257175 w 434975"/>
                <a:gd name="connsiteY2" fmla="*/ 79375 h 1079500"/>
                <a:gd name="connsiteX3" fmla="*/ 171450 w 434975"/>
                <a:gd name="connsiteY3" fmla="*/ 168275 h 1079500"/>
                <a:gd name="connsiteX4" fmla="*/ 136525 w 434975"/>
                <a:gd name="connsiteY4" fmla="*/ 295275 h 1079500"/>
                <a:gd name="connsiteX5" fmla="*/ 88900 w 434975"/>
                <a:gd name="connsiteY5" fmla="*/ 441325 h 1079500"/>
                <a:gd name="connsiteX6" fmla="*/ 41275 w 434975"/>
                <a:gd name="connsiteY6" fmla="*/ 485775 h 1079500"/>
                <a:gd name="connsiteX7" fmla="*/ 57150 w 434975"/>
                <a:gd name="connsiteY7" fmla="*/ 679450 h 1079500"/>
                <a:gd name="connsiteX8" fmla="*/ 92075 w 434975"/>
                <a:gd name="connsiteY8" fmla="*/ 723900 h 1079500"/>
                <a:gd name="connsiteX9" fmla="*/ 0 w 434975"/>
                <a:gd name="connsiteY9" fmla="*/ 854075 h 1079500"/>
                <a:gd name="connsiteX10" fmla="*/ 60325 w 434975"/>
                <a:gd name="connsiteY10" fmla="*/ 1009650 h 1079500"/>
                <a:gd name="connsiteX11" fmla="*/ 19050 w 434975"/>
                <a:gd name="connsiteY11" fmla="*/ 1079500 h 1079500"/>
                <a:gd name="connsiteX12" fmla="*/ 193675 w 434975"/>
                <a:gd name="connsiteY12" fmla="*/ 1031875 h 1079500"/>
                <a:gd name="connsiteX13" fmla="*/ 206375 w 434975"/>
                <a:gd name="connsiteY13" fmla="*/ 882650 h 1079500"/>
                <a:gd name="connsiteX14" fmla="*/ 269875 w 434975"/>
                <a:gd name="connsiteY14" fmla="*/ 800100 h 1079500"/>
                <a:gd name="connsiteX15" fmla="*/ 209550 w 434975"/>
                <a:gd name="connsiteY15" fmla="*/ 698500 h 1079500"/>
                <a:gd name="connsiteX16" fmla="*/ 247650 w 434975"/>
                <a:gd name="connsiteY16" fmla="*/ 539750 h 1079500"/>
                <a:gd name="connsiteX17" fmla="*/ 339725 w 434975"/>
                <a:gd name="connsiteY17" fmla="*/ 463550 h 1079500"/>
                <a:gd name="connsiteX18" fmla="*/ 327025 w 434975"/>
                <a:gd name="connsiteY18" fmla="*/ 358775 h 1079500"/>
                <a:gd name="connsiteX19" fmla="*/ 428625 w 434975"/>
                <a:gd name="connsiteY19" fmla="*/ 317500 h 1079500"/>
                <a:gd name="connsiteX20" fmla="*/ 434975 w 434975"/>
                <a:gd name="connsiteY20" fmla="*/ 120650 h 1079500"/>
                <a:gd name="connsiteX21" fmla="*/ 333375 w 434975"/>
                <a:gd name="connsiteY21"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4975" h="1079500">
                  <a:moveTo>
                    <a:pt x="333375" y="0"/>
                  </a:moveTo>
                  <a:lnTo>
                    <a:pt x="301625" y="79375"/>
                  </a:lnTo>
                  <a:lnTo>
                    <a:pt x="257175" y="79375"/>
                  </a:lnTo>
                  <a:lnTo>
                    <a:pt x="171450" y="168275"/>
                  </a:lnTo>
                  <a:lnTo>
                    <a:pt x="136525" y="295275"/>
                  </a:lnTo>
                  <a:lnTo>
                    <a:pt x="88900" y="441325"/>
                  </a:lnTo>
                  <a:lnTo>
                    <a:pt x="41275" y="485775"/>
                  </a:lnTo>
                  <a:lnTo>
                    <a:pt x="57150" y="679450"/>
                  </a:lnTo>
                  <a:lnTo>
                    <a:pt x="92075" y="723900"/>
                  </a:lnTo>
                  <a:lnTo>
                    <a:pt x="0" y="854075"/>
                  </a:lnTo>
                  <a:lnTo>
                    <a:pt x="60325" y="1009650"/>
                  </a:lnTo>
                  <a:lnTo>
                    <a:pt x="19050" y="1079500"/>
                  </a:lnTo>
                  <a:lnTo>
                    <a:pt x="193675" y="1031875"/>
                  </a:lnTo>
                  <a:lnTo>
                    <a:pt x="206375" y="882650"/>
                  </a:lnTo>
                  <a:lnTo>
                    <a:pt x="269875" y="800100"/>
                  </a:lnTo>
                  <a:lnTo>
                    <a:pt x="209550" y="698500"/>
                  </a:lnTo>
                  <a:lnTo>
                    <a:pt x="247650" y="539750"/>
                  </a:lnTo>
                  <a:lnTo>
                    <a:pt x="339725" y="463550"/>
                  </a:lnTo>
                  <a:lnTo>
                    <a:pt x="327025" y="358775"/>
                  </a:lnTo>
                  <a:lnTo>
                    <a:pt x="428625" y="317500"/>
                  </a:lnTo>
                  <a:lnTo>
                    <a:pt x="434975" y="120650"/>
                  </a:lnTo>
                  <a:lnTo>
                    <a:pt x="3333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1" name="フリーフォーム 1023"/>
            <p:cNvSpPr/>
            <p:nvPr/>
          </p:nvSpPr>
          <p:spPr bwMode="auto">
            <a:xfrm>
              <a:off x="624616" y="2029675"/>
              <a:ext cx="652067" cy="855097"/>
            </a:xfrm>
            <a:custGeom>
              <a:avLst/>
              <a:gdLst>
                <a:gd name="connsiteX0" fmla="*/ 225425 w 908050"/>
                <a:gd name="connsiteY0" fmla="*/ 1054100 h 1146175"/>
                <a:gd name="connsiteX1" fmla="*/ 320675 w 908050"/>
                <a:gd name="connsiteY1" fmla="*/ 946150 h 1146175"/>
                <a:gd name="connsiteX2" fmla="*/ 273050 w 908050"/>
                <a:gd name="connsiteY2" fmla="*/ 895350 h 1146175"/>
                <a:gd name="connsiteX3" fmla="*/ 266700 w 908050"/>
                <a:gd name="connsiteY3" fmla="*/ 692150 h 1146175"/>
                <a:gd name="connsiteX4" fmla="*/ 320675 w 908050"/>
                <a:gd name="connsiteY4" fmla="*/ 657225 h 1146175"/>
                <a:gd name="connsiteX5" fmla="*/ 396875 w 908050"/>
                <a:gd name="connsiteY5" fmla="*/ 371475 h 1146175"/>
                <a:gd name="connsiteX6" fmla="*/ 485775 w 908050"/>
                <a:gd name="connsiteY6" fmla="*/ 295275 h 1146175"/>
                <a:gd name="connsiteX7" fmla="*/ 530225 w 908050"/>
                <a:gd name="connsiteY7" fmla="*/ 288925 h 1146175"/>
                <a:gd name="connsiteX8" fmla="*/ 565150 w 908050"/>
                <a:gd name="connsiteY8" fmla="*/ 212725 h 1146175"/>
                <a:gd name="connsiteX9" fmla="*/ 692150 w 908050"/>
                <a:gd name="connsiteY9" fmla="*/ 254000 h 1146175"/>
                <a:gd name="connsiteX10" fmla="*/ 749300 w 908050"/>
                <a:gd name="connsiteY10" fmla="*/ 142875 h 1146175"/>
                <a:gd name="connsiteX11" fmla="*/ 803275 w 908050"/>
                <a:gd name="connsiteY11" fmla="*/ 123825 h 1146175"/>
                <a:gd name="connsiteX12" fmla="*/ 847725 w 908050"/>
                <a:gd name="connsiteY12" fmla="*/ 225425 h 1146175"/>
                <a:gd name="connsiteX13" fmla="*/ 908050 w 908050"/>
                <a:gd name="connsiteY13" fmla="*/ 161925 h 1146175"/>
                <a:gd name="connsiteX14" fmla="*/ 860425 w 908050"/>
                <a:gd name="connsiteY14" fmla="*/ 133350 h 1146175"/>
                <a:gd name="connsiteX15" fmla="*/ 898525 w 908050"/>
                <a:gd name="connsiteY15" fmla="*/ 82550 h 1146175"/>
                <a:gd name="connsiteX16" fmla="*/ 793750 w 908050"/>
                <a:gd name="connsiteY16" fmla="*/ 3175 h 1146175"/>
                <a:gd name="connsiteX17" fmla="*/ 676275 w 908050"/>
                <a:gd name="connsiteY17" fmla="*/ 0 h 1146175"/>
                <a:gd name="connsiteX18" fmla="*/ 615950 w 908050"/>
                <a:gd name="connsiteY18" fmla="*/ 107950 h 1146175"/>
                <a:gd name="connsiteX19" fmla="*/ 495300 w 908050"/>
                <a:gd name="connsiteY19" fmla="*/ 107950 h 1146175"/>
                <a:gd name="connsiteX20" fmla="*/ 400050 w 908050"/>
                <a:gd name="connsiteY20" fmla="*/ 187325 h 1146175"/>
                <a:gd name="connsiteX21" fmla="*/ 288925 w 908050"/>
                <a:gd name="connsiteY21" fmla="*/ 346075 h 1146175"/>
                <a:gd name="connsiteX22" fmla="*/ 415925 w 908050"/>
                <a:gd name="connsiteY22" fmla="*/ 298450 h 1146175"/>
                <a:gd name="connsiteX23" fmla="*/ 317500 w 908050"/>
                <a:gd name="connsiteY23" fmla="*/ 434975 h 1146175"/>
                <a:gd name="connsiteX24" fmla="*/ 222250 w 908050"/>
                <a:gd name="connsiteY24" fmla="*/ 565150 h 1146175"/>
                <a:gd name="connsiteX25" fmla="*/ 206375 w 908050"/>
                <a:gd name="connsiteY25" fmla="*/ 695325 h 1146175"/>
                <a:gd name="connsiteX26" fmla="*/ 73025 w 908050"/>
                <a:gd name="connsiteY26" fmla="*/ 812800 h 1146175"/>
                <a:gd name="connsiteX27" fmla="*/ 0 w 908050"/>
                <a:gd name="connsiteY27" fmla="*/ 911225 h 1146175"/>
                <a:gd name="connsiteX28" fmla="*/ 38100 w 908050"/>
                <a:gd name="connsiteY28" fmla="*/ 1006475 h 1146175"/>
                <a:gd name="connsiteX29" fmla="*/ 31750 w 908050"/>
                <a:gd name="connsiteY29" fmla="*/ 1085850 h 1146175"/>
                <a:gd name="connsiteX30" fmla="*/ 92075 w 908050"/>
                <a:gd name="connsiteY30" fmla="*/ 1146175 h 1146175"/>
                <a:gd name="connsiteX31" fmla="*/ 225425 w 908050"/>
                <a:gd name="connsiteY31" fmla="*/ 1054100 h 114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8050" h="1146175">
                  <a:moveTo>
                    <a:pt x="225425" y="1054100"/>
                  </a:moveTo>
                  <a:lnTo>
                    <a:pt x="320675" y="946150"/>
                  </a:lnTo>
                  <a:lnTo>
                    <a:pt x="273050" y="895350"/>
                  </a:lnTo>
                  <a:lnTo>
                    <a:pt x="266700" y="692150"/>
                  </a:lnTo>
                  <a:lnTo>
                    <a:pt x="320675" y="657225"/>
                  </a:lnTo>
                  <a:lnTo>
                    <a:pt x="396875" y="371475"/>
                  </a:lnTo>
                  <a:lnTo>
                    <a:pt x="485775" y="295275"/>
                  </a:lnTo>
                  <a:lnTo>
                    <a:pt x="530225" y="288925"/>
                  </a:lnTo>
                  <a:lnTo>
                    <a:pt x="565150" y="212725"/>
                  </a:lnTo>
                  <a:lnTo>
                    <a:pt x="692150" y="254000"/>
                  </a:lnTo>
                  <a:lnTo>
                    <a:pt x="749300" y="142875"/>
                  </a:lnTo>
                  <a:lnTo>
                    <a:pt x="803275" y="123825"/>
                  </a:lnTo>
                  <a:lnTo>
                    <a:pt x="847725" y="225425"/>
                  </a:lnTo>
                  <a:lnTo>
                    <a:pt x="908050" y="161925"/>
                  </a:lnTo>
                  <a:lnTo>
                    <a:pt x="860425" y="133350"/>
                  </a:lnTo>
                  <a:lnTo>
                    <a:pt x="898525" y="82550"/>
                  </a:lnTo>
                  <a:lnTo>
                    <a:pt x="793750" y="3175"/>
                  </a:lnTo>
                  <a:lnTo>
                    <a:pt x="676275" y="0"/>
                  </a:lnTo>
                  <a:lnTo>
                    <a:pt x="615950" y="107950"/>
                  </a:lnTo>
                  <a:lnTo>
                    <a:pt x="495300" y="107950"/>
                  </a:lnTo>
                  <a:lnTo>
                    <a:pt x="400050" y="187325"/>
                  </a:lnTo>
                  <a:lnTo>
                    <a:pt x="288925" y="346075"/>
                  </a:lnTo>
                  <a:lnTo>
                    <a:pt x="415925" y="298450"/>
                  </a:lnTo>
                  <a:lnTo>
                    <a:pt x="317500" y="434975"/>
                  </a:lnTo>
                  <a:lnTo>
                    <a:pt x="222250" y="565150"/>
                  </a:lnTo>
                  <a:lnTo>
                    <a:pt x="206375" y="695325"/>
                  </a:lnTo>
                  <a:lnTo>
                    <a:pt x="73025" y="812800"/>
                  </a:lnTo>
                  <a:lnTo>
                    <a:pt x="0" y="911225"/>
                  </a:lnTo>
                  <a:lnTo>
                    <a:pt x="38100" y="1006475"/>
                  </a:lnTo>
                  <a:lnTo>
                    <a:pt x="31750" y="1085850"/>
                  </a:lnTo>
                  <a:lnTo>
                    <a:pt x="92075" y="1146175"/>
                  </a:lnTo>
                  <a:lnTo>
                    <a:pt x="225425" y="1054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2" name="フリーフォーム 1024"/>
            <p:cNvSpPr/>
            <p:nvPr/>
          </p:nvSpPr>
          <p:spPr bwMode="auto">
            <a:xfrm>
              <a:off x="328222" y="3012681"/>
              <a:ext cx="52439" cy="68692"/>
            </a:xfrm>
            <a:custGeom>
              <a:avLst/>
              <a:gdLst>
                <a:gd name="connsiteX0" fmla="*/ 0 w 73025"/>
                <a:gd name="connsiteY0" fmla="*/ 63500 h 92075"/>
                <a:gd name="connsiteX1" fmla="*/ 3175 w 73025"/>
                <a:gd name="connsiteY1" fmla="*/ 0 h 92075"/>
                <a:gd name="connsiteX2" fmla="*/ 47625 w 73025"/>
                <a:gd name="connsiteY2" fmla="*/ 6350 h 92075"/>
                <a:gd name="connsiteX3" fmla="*/ 73025 w 73025"/>
                <a:gd name="connsiteY3" fmla="*/ 47625 h 92075"/>
                <a:gd name="connsiteX4" fmla="*/ 60325 w 73025"/>
                <a:gd name="connsiteY4" fmla="*/ 92075 h 92075"/>
                <a:gd name="connsiteX5" fmla="*/ 0 w 73025"/>
                <a:gd name="connsiteY5" fmla="*/ 63500 h 9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25" h="92075">
                  <a:moveTo>
                    <a:pt x="0" y="63500"/>
                  </a:moveTo>
                  <a:lnTo>
                    <a:pt x="3175" y="0"/>
                  </a:lnTo>
                  <a:lnTo>
                    <a:pt x="47625" y="6350"/>
                  </a:lnTo>
                  <a:lnTo>
                    <a:pt x="73025" y="47625"/>
                  </a:lnTo>
                  <a:lnTo>
                    <a:pt x="60325" y="92075"/>
                  </a:lnTo>
                  <a:lnTo>
                    <a:pt x="0" y="63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3" name="フリーフォーム 1026"/>
            <p:cNvSpPr/>
            <p:nvPr/>
          </p:nvSpPr>
          <p:spPr bwMode="auto">
            <a:xfrm>
              <a:off x="262103" y="3055317"/>
              <a:ext cx="116278" cy="149227"/>
            </a:xfrm>
            <a:custGeom>
              <a:avLst/>
              <a:gdLst>
                <a:gd name="connsiteX0" fmla="*/ 85725 w 161925"/>
                <a:gd name="connsiteY0" fmla="*/ 0 h 200025"/>
                <a:gd name="connsiteX1" fmla="*/ 152400 w 161925"/>
                <a:gd name="connsiteY1" fmla="*/ 41275 h 200025"/>
                <a:gd name="connsiteX2" fmla="*/ 161925 w 161925"/>
                <a:gd name="connsiteY2" fmla="*/ 101600 h 200025"/>
                <a:gd name="connsiteX3" fmla="*/ 146050 w 161925"/>
                <a:gd name="connsiteY3" fmla="*/ 146050 h 200025"/>
                <a:gd name="connsiteX4" fmla="*/ 44450 w 161925"/>
                <a:gd name="connsiteY4" fmla="*/ 200025 h 200025"/>
                <a:gd name="connsiteX5" fmla="*/ 9525 w 161925"/>
                <a:gd name="connsiteY5" fmla="*/ 161925 h 200025"/>
                <a:gd name="connsiteX6" fmla="*/ 34925 w 161925"/>
                <a:gd name="connsiteY6" fmla="*/ 95250 h 200025"/>
                <a:gd name="connsiteX7" fmla="*/ 0 w 161925"/>
                <a:gd name="connsiteY7" fmla="*/ 53975 h 200025"/>
                <a:gd name="connsiteX8" fmla="*/ 12700 w 161925"/>
                <a:gd name="connsiteY8" fmla="*/ 3175 h 200025"/>
                <a:gd name="connsiteX9" fmla="*/ 85725 w 161925"/>
                <a:gd name="connsiteY9"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200025">
                  <a:moveTo>
                    <a:pt x="85725" y="0"/>
                  </a:moveTo>
                  <a:lnTo>
                    <a:pt x="152400" y="41275"/>
                  </a:lnTo>
                  <a:lnTo>
                    <a:pt x="161925" y="101600"/>
                  </a:lnTo>
                  <a:lnTo>
                    <a:pt x="146050" y="146050"/>
                  </a:lnTo>
                  <a:lnTo>
                    <a:pt x="44450" y="200025"/>
                  </a:lnTo>
                  <a:lnTo>
                    <a:pt x="9525" y="161925"/>
                  </a:lnTo>
                  <a:lnTo>
                    <a:pt x="34925" y="95250"/>
                  </a:lnTo>
                  <a:lnTo>
                    <a:pt x="0" y="53975"/>
                  </a:lnTo>
                  <a:lnTo>
                    <a:pt x="12700" y="3175"/>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4" name="フリーフォーム 1027"/>
            <p:cNvSpPr/>
            <p:nvPr/>
          </p:nvSpPr>
          <p:spPr bwMode="auto">
            <a:xfrm>
              <a:off x="366981" y="2842135"/>
              <a:ext cx="202916" cy="416889"/>
            </a:xfrm>
            <a:custGeom>
              <a:avLst/>
              <a:gdLst>
                <a:gd name="connsiteX0" fmla="*/ 104775 w 282575"/>
                <a:gd name="connsiteY0" fmla="*/ 0 h 558800"/>
                <a:gd name="connsiteX1" fmla="*/ 38100 w 282575"/>
                <a:gd name="connsiteY1" fmla="*/ 22225 h 558800"/>
                <a:gd name="connsiteX2" fmla="*/ 0 w 282575"/>
                <a:gd name="connsiteY2" fmla="*/ 146050 h 558800"/>
                <a:gd name="connsiteX3" fmla="*/ 0 w 282575"/>
                <a:gd name="connsiteY3" fmla="*/ 219075 h 558800"/>
                <a:gd name="connsiteX4" fmla="*/ 95250 w 282575"/>
                <a:gd name="connsiteY4" fmla="*/ 257175 h 558800"/>
                <a:gd name="connsiteX5" fmla="*/ 127000 w 282575"/>
                <a:gd name="connsiteY5" fmla="*/ 352425 h 558800"/>
                <a:gd name="connsiteX6" fmla="*/ 66675 w 282575"/>
                <a:gd name="connsiteY6" fmla="*/ 377825 h 558800"/>
                <a:gd name="connsiteX7" fmla="*/ 88900 w 282575"/>
                <a:gd name="connsiteY7" fmla="*/ 403225 h 558800"/>
                <a:gd name="connsiteX8" fmla="*/ 44450 w 282575"/>
                <a:gd name="connsiteY8" fmla="*/ 454025 h 558800"/>
                <a:gd name="connsiteX9" fmla="*/ 107950 w 282575"/>
                <a:gd name="connsiteY9" fmla="*/ 476250 h 558800"/>
                <a:gd name="connsiteX10" fmla="*/ 9525 w 282575"/>
                <a:gd name="connsiteY10" fmla="*/ 558800 h 558800"/>
                <a:gd name="connsiteX11" fmla="*/ 142875 w 282575"/>
                <a:gd name="connsiteY11" fmla="*/ 514350 h 558800"/>
                <a:gd name="connsiteX12" fmla="*/ 244475 w 282575"/>
                <a:gd name="connsiteY12" fmla="*/ 501650 h 558800"/>
                <a:gd name="connsiteX13" fmla="*/ 282575 w 282575"/>
                <a:gd name="connsiteY13" fmla="*/ 390525 h 558800"/>
                <a:gd name="connsiteX14" fmla="*/ 219075 w 282575"/>
                <a:gd name="connsiteY14" fmla="*/ 361950 h 558800"/>
                <a:gd name="connsiteX15" fmla="*/ 168275 w 282575"/>
                <a:gd name="connsiteY15" fmla="*/ 222250 h 558800"/>
                <a:gd name="connsiteX16" fmla="*/ 114300 w 282575"/>
                <a:gd name="connsiteY16" fmla="*/ 161925 h 558800"/>
                <a:gd name="connsiteX17" fmla="*/ 155575 w 282575"/>
                <a:gd name="connsiteY17" fmla="*/ 73025 h 558800"/>
                <a:gd name="connsiteX18" fmla="*/ 82550 w 282575"/>
                <a:gd name="connsiteY18" fmla="*/ 60325 h 558800"/>
                <a:gd name="connsiteX19" fmla="*/ 104775 w 282575"/>
                <a:gd name="connsiteY19"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575" h="558800">
                  <a:moveTo>
                    <a:pt x="104775" y="0"/>
                  </a:moveTo>
                  <a:lnTo>
                    <a:pt x="38100" y="22225"/>
                  </a:lnTo>
                  <a:lnTo>
                    <a:pt x="0" y="146050"/>
                  </a:lnTo>
                  <a:lnTo>
                    <a:pt x="0" y="219075"/>
                  </a:lnTo>
                  <a:lnTo>
                    <a:pt x="95250" y="257175"/>
                  </a:lnTo>
                  <a:lnTo>
                    <a:pt x="127000" y="352425"/>
                  </a:lnTo>
                  <a:lnTo>
                    <a:pt x="66675" y="377825"/>
                  </a:lnTo>
                  <a:lnTo>
                    <a:pt x="88900" y="403225"/>
                  </a:lnTo>
                  <a:lnTo>
                    <a:pt x="44450" y="454025"/>
                  </a:lnTo>
                  <a:lnTo>
                    <a:pt x="107950" y="476250"/>
                  </a:lnTo>
                  <a:lnTo>
                    <a:pt x="9525" y="558800"/>
                  </a:lnTo>
                  <a:lnTo>
                    <a:pt x="142875" y="514350"/>
                  </a:lnTo>
                  <a:lnTo>
                    <a:pt x="244475" y="501650"/>
                  </a:lnTo>
                  <a:lnTo>
                    <a:pt x="282575" y="390525"/>
                  </a:lnTo>
                  <a:lnTo>
                    <a:pt x="219075" y="361950"/>
                  </a:lnTo>
                  <a:lnTo>
                    <a:pt x="168275" y="222250"/>
                  </a:lnTo>
                  <a:lnTo>
                    <a:pt x="114300" y="161925"/>
                  </a:lnTo>
                  <a:lnTo>
                    <a:pt x="155575" y="73025"/>
                  </a:lnTo>
                  <a:lnTo>
                    <a:pt x="82550" y="60325"/>
                  </a:lnTo>
                  <a:lnTo>
                    <a:pt x="1047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5" name="フリーフォーム 1028"/>
            <p:cNvSpPr/>
            <p:nvPr/>
          </p:nvSpPr>
          <p:spPr bwMode="auto">
            <a:xfrm>
              <a:off x="2234265" y="3526686"/>
              <a:ext cx="241675" cy="142121"/>
            </a:xfrm>
            <a:custGeom>
              <a:avLst/>
              <a:gdLst>
                <a:gd name="connsiteX0" fmla="*/ 336550 w 336550"/>
                <a:gd name="connsiteY0" fmla="*/ 41275 h 190500"/>
                <a:gd name="connsiteX1" fmla="*/ 260350 w 336550"/>
                <a:gd name="connsiteY1" fmla="*/ 3175 h 190500"/>
                <a:gd name="connsiteX2" fmla="*/ 117475 w 336550"/>
                <a:gd name="connsiteY2" fmla="*/ 0 h 190500"/>
                <a:gd name="connsiteX3" fmla="*/ 12700 w 336550"/>
                <a:gd name="connsiteY3" fmla="*/ 38100 h 190500"/>
                <a:gd name="connsiteX4" fmla="*/ 3175 w 336550"/>
                <a:gd name="connsiteY4" fmla="*/ 98425 h 190500"/>
                <a:gd name="connsiteX5" fmla="*/ 101600 w 336550"/>
                <a:gd name="connsiteY5" fmla="*/ 120650 h 190500"/>
                <a:gd name="connsiteX6" fmla="*/ 0 w 336550"/>
                <a:gd name="connsiteY6" fmla="*/ 171450 h 190500"/>
                <a:gd name="connsiteX7" fmla="*/ 104775 w 336550"/>
                <a:gd name="connsiteY7" fmla="*/ 190500 h 190500"/>
                <a:gd name="connsiteX8" fmla="*/ 161925 w 336550"/>
                <a:gd name="connsiteY8" fmla="*/ 136525 h 190500"/>
                <a:gd name="connsiteX9" fmla="*/ 273050 w 336550"/>
                <a:gd name="connsiteY9" fmla="*/ 98425 h 190500"/>
                <a:gd name="connsiteX10" fmla="*/ 336550 w 336550"/>
                <a:gd name="connsiteY10" fmla="*/ 4127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550" h="190500">
                  <a:moveTo>
                    <a:pt x="336550" y="41275"/>
                  </a:moveTo>
                  <a:lnTo>
                    <a:pt x="260350" y="3175"/>
                  </a:lnTo>
                  <a:lnTo>
                    <a:pt x="117475" y="0"/>
                  </a:lnTo>
                  <a:lnTo>
                    <a:pt x="12700" y="38100"/>
                  </a:lnTo>
                  <a:lnTo>
                    <a:pt x="3175" y="98425"/>
                  </a:lnTo>
                  <a:lnTo>
                    <a:pt x="101600" y="120650"/>
                  </a:lnTo>
                  <a:lnTo>
                    <a:pt x="0" y="171450"/>
                  </a:lnTo>
                  <a:lnTo>
                    <a:pt x="104775" y="190500"/>
                  </a:lnTo>
                  <a:lnTo>
                    <a:pt x="161925" y="136525"/>
                  </a:lnTo>
                  <a:lnTo>
                    <a:pt x="273050" y="98425"/>
                  </a:lnTo>
                  <a:lnTo>
                    <a:pt x="33655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6" name="フリーフォーム 1029"/>
            <p:cNvSpPr/>
            <p:nvPr/>
          </p:nvSpPr>
          <p:spPr bwMode="auto">
            <a:xfrm>
              <a:off x="2168146" y="3647489"/>
              <a:ext cx="161877" cy="111328"/>
            </a:xfrm>
            <a:custGeom>
              <a:avLst/>
              <a:gdLst>
                <a:gd name="connsiteX0" fmla="*/ 196850 w 225425"/>
                <a:gd name="connsiteY0" fmla="*/ 34925 h 149225"/>
                <a:gd name="connsiteX1" fmla="*/ 225425 w 225425"/>
                <a:gd name="connsiteY1" fmla="*/ 114300 h 149225"/>
                <a:gd name="connsiteX2" fmla="*/ 117475 w 225425"/>
                <a:gd name="connsiteY2" fmla="*/ 142875 h 149225"/>
                <a:gd name="connsiteX3" fmla="*/ 85725 w 225425"/>
                <a:gd name="connsiteY3" fmla="*/ 63500 h 149225"/>
                <a:gd name="connsiteX4" fmla="*/ 9525 w 225425"/>
                <a:gd name="connsiteY4" fmla="*/ 149225 h 149225"/>
                <a:gd name="connsiteX5" fmla="*/ 0 w 225425"/>
                <a:gd name="connsiteY5" fmla="*/ 12700 h 149225"/>
                <a:gd name="connsiteX6" fmla="*/ 38100 w 225425"/>
                <a:gd name="connsiteY6" fmla="*/ 0 h 149225"/>
                <a:gd name="connsiteX7" fmla="*/ 92075 w 225425"/>
                <a:gd name="connsiteY7" fmla="*/ 0 h 149225"/>
                <a:gd name="connsiteX8" fmla="*/ 196850 w 225425"/>
                <a:gd name="connsiteY8" fmla="*/ 34925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425" h="149225">
                  <a:moveTo>
                    <a:pt x="196850" y="34925"/>
                  </a:moveTo>
                  <a:lnTo>
                    <a:pt x="225425" y="114300"/>
                  </a:lnTo>
                  <a:lnTo>
                    <a:pt x="117475" y="142875"/>
                  </a:lnTo>
                  <a:lnTo>
                    <a:pt x="85725" y="63500"/>
                  </a:lnTo>
                  <a:lnTo>
                    <a:pt x="9525" y="149225"/>
                  </a:lnTo>
                  <a:lnTo>
                    <a:pt x="0" y="12700"/>
                  </a:lnTo>
                  <a:lnTo>
                    <a:pt x="38100" y="0"/>
                  </a:lnTo>
                  <a:lnTo>
                    <a:pt x="92075" y="0"/>
                  </a:lnTo>
                  <a:lnTo>
                    <a:pt x="19685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7" name="フリーフォーム 1030"/>
            <p:cNvSpPr/>
            <p:nvPr/>
          </p:nvSpPr>
          <p:spPr bwMode="auto">
            <a:xfrm>
              <a:off x="1876312" y="3431938"/>
              <a:ext cx="430912" cy="305561"/>
            </a:xfrm>
            <a:custGeom>
              <a:avLst/>
              <a:gdLst>
                <a:gd name="connsiteX0" fmla="*/ 492125 w 600075"/>
                <a:gd name="connsiteY0" fmla="*/ 212725 h 409575"/>
                <a:gd name="connsiteX1" fmla="*/ 600075 w 600075"/>
                <a:gd name="connsiteY1" fmla="*/ 247650 h 409575"/>
                <a:gd name="connsiteX2" fmla="*/ 523875 w 600075"/>
                <a:gd name="connsiteY2" fmla="*/ 301625 h 409575"/>
                <a:gd name="connsiteX3" fmla="*/ 454025 w 600075"/>
                <a:gd name="connsiteY3" fmla="*/ 285750 h 409575"/>
                <a:gd name="connsiteX4" fmla="*/ 412750 w 600075"/>
                <a:gd name="connsiteY4" fmla="*/ 304800 h 409575"/>
                <a:gd name="connsiteX5" fmla="*/ 406400 w 600075"/>
                <a:gd name="connsiteY5" fmla="*/ 409575 h 409575"/>
                <a:gd name="connsiteX6" fmla="*/ 361950 w 600075"/>
                <a:gd name="connsiteY6" fmla="*/ 396875 h 409575"/>
                <a:gd name="connsiteX7" fmla="*/ 212725 w 600075"/>
                <a:gd name="connsiteY7" fmla="*/ 257175 h 409575"/>
                <a:gd name="connsiteX8" fmla="*/ 111125 w 600075"/>
                <a:gd name="connsiteY8" fmla="*/ 149225 h 409575"/>
                <a:gd name="connsiteX9" fmla="*/ 69850 w 600075"/>
                <a:gd name="connsiteY9" fmla="*/ 165100 h 409575"/>
                <a:gd name="connsiteX10" fmla="*/ 0 w 600075"/>
                <a:gd name="connsiteY10" fmla="*/ 215900 h 409575"/>
                <a:gd name="connsiteX11" fmla="*/ 12700 w 600075"/>
                <a:gd name="connsiteY11" fmla="*/ 22225 h 409575"/>
                <a:gd name="connsiteX12" fmla="*/ 73025 w 600075"/>
                <a:gd name="connsiteY12" fmla="*/ 0 h 409575"/>
                <a:gd name="connsiteX13" fmla="*/ 238125 w 600075"/>
                <a:gd name="connsiteY13" fmla="*/ 107950 h 409575"/>
                <a:gd name="connsiteX14" fmla="*/ 327025 w 600075"/>
                <a:gd name="connsiteY14" fmla="*/ 107950 h 409575"/>
                <a:gd name="connsiteX15" fmla="*/ 365125 w 600075"/>
                <a:gd name="connsiteY15" fmla="*/ 222250 h 409575"/>
                <a:gd name="connsiteX16" fmla="*/ 415925 w 600075"/>
                <a:gd name="connsiteY16" fmla="*/ 241300 h 409575"/>
                <a:gd name="connsiteX17" fmla="*/ 492125 w 600075"/>
                <a:gd name="connsiteY17" fmla="*/ 2127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0075" h="409575">
                  <a:moveTo>
                    <a:pt x="492125" y="212725"/>
                  </a:moveTo>
                  <a:lnTo>
                    <a:pt x="600075" y="247650"/>
                  </a:lnTo>
                  <a:lnTo>
                    <a:pt x="523875" y="301625"/>
                  </a:lnTo>
                  <a:lnTo>
                    <a:pt x="454025" y="285750"/>
                  </a:lnTo>
                  <a:lnTo>
                    <a:pt x="412750" y="304800"/>
                  </a:lnTo>
                  <a:lnTo>
                    <a:pt x="406400" y="409575"/>
                  </a:lnTo>
                  <a:lnTo>
                    <a:pt x="361950" y="396875"/>
                  </a:lnTo>
                  <a:lnTo>
                    <a:pt x="212725" y="257175"/>
                  </a:lnTo>
                  <a:lnTo>
                    <a:pt x="111125" y="149225"/>
                  </a:lnTo>
                  <a:lnTo>
                    <a:pt x="69850" y="165100"/>
                  </a:lnTo>
                  <a:lnTo>
                    <a:pt x="0" y="215900"/>
                  </a:lnTo>
                  <a:lnTo>
                    <a:pt x="12700" y="22225"/>
                  </a:lnTo>
                  <a:lnTo>
                    <a:pt x="73025" y="0"/>
                  </a:lnTo>
                  <a:lnTo>
                    <a:pt x="238125" y="107950"/>
                  </a:lnTo>
                  <a:lnTo>
                    <a:pt x="327025" y="107950"/>
                  </a:lnTo>
                  <a:lnTo>
                    <a:pt x="365125" y="222250"/>
                  </a:lnTo>
                  <a:lnTo>
                    <a:pt x="415925" y="241300"/>
                  </a:lnTo>
                  <a:lnTo>
                    <a:pt x="492125"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8" name="フリーフォーム 1031"/>
            <p:cNvSpPr/>
            <p:nvPr/>
          </p:nvSpPr>
          <p:spPr bwMode="auto">
            <a:xfrm>
              <a:off x="1794234" y="3545635"/>
              <a:ext cx="330594" cy="262924"/>
            </a:xfrm>
            <a:custGeom>
              <a:avLst/>
              <a:gdLst>
                <a:gd name="connsiteX0" fmla="*/ 3175 w 460375"/>
                <a:gd name="connsiteY0" fmla="*/ 38100 h 352425"/>
                <a:gd name="connsiteX1" fmla="*/ 57150 w 460375"/>
                <a:gd name="connsiteY1" fmla="*/ 3175 h 352425"/>
                <a:gd name="connsiteX2" fmla="*/ 114300 w 460375"/>
                <a:gd name="connsiteY2" fmla="*/ 66675 h 352425"/>
                <a:gd name="connsiteX3" fmla="*/ 177800 w 460375"/>
                <a:gd name="connsiteY3" fmla="*/ 19050 h 352425"/>
                <a:gd name="connsiteX4" fmla="*/ 219075 w 460375"/>
                <a:gd name="connsiteY4" fmla="*/ 0 h 352425"/>
                <a:gd name="connsiteX5" fmla="*/ 346075 w 460375"/>
                <a:gd name="connsiteY5" fmla="*/ 133350 h 352425"/>
                <a:gd name="connsiteX6" fmla="*/ 460375 w 460375"/>
                <a:gd name="connsiteY6" fmla="*/ 231775 h 352425"/>
                <a:gd name="connsiteX7" fmla="*/ 339725 w 460375"/>
                <a:gd name="connsiteY7" fmla="*/ 352425 h 352425"/>
                <a:gd name="connsiteX8" fmla="*/ 288925 w 460375"/>
                <a:gd name="connsiteY8" fmla="*/ 339725 h 352425"/>
                <a:gd name="connsiteX9" fmla="*/ 285750 w 460375"/>
                <a:gd name="connsiteY9" fmla="*/ 285750 h 352425"/>
                <a:gd name="connsiteX10" fmla="*/ 146050 w 460375"/>
                <a:gd name="connsiteY10" fmla="*/ 190500 h 352425"/>
                <a:gd name="connsiteX11" fmla="*/ 60325 w 460375"/>
                <a:gd name="connsiteY11" fmla="*/ 254000 h 352425"/>
                <a:gd name="connsiteX12" fmla="*/ 0 w 460375"/>
                <a:gd name="connsiteY12" fmla="*/ 104775 h 352425"/>
                <a:gd name="connsiteX13" fmla="*/ 53975 w 460375"/>
                <a:gd name="connsiteY13" fmla="*/ 98425 h 352425"/>
                <a:gd name="connsiteX14" fmla="*/ 63500 w 460375"/>
                <a:gd name="connsiteY14" fmla="*/ 73025 h 352425"/>
                <a:gd name="connsiteX15" fmla="*/ 3175 w 460375"/>
                <a:gd name="connsiteY15" fmla="*/ 3810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375" h="352425">
                  <a:moveTo>
                    <a:pt x="3175" y="38100"/>
                  </a:moveTo>
                  <a:lnTo>
                    <a:pt x="57150" y="3175"/>
                  </a:lnTo>
                  <a:lnTo>
                    <a:pt x="114300" y="66675"/>
                  </a:lnTo>
                  <a:lnTo>
                    <a:pt x="177800" y="19050"/>
                  </a:lnTo>
                  <a:lnTo>
                    <a:pt x="219075" y="0"/>
                  </a:lnTo>
                  <a:lnTo>
                    <a:pt x="346075" y="133350"/>
                  </a:lnTo>
                  <a:lnTo>
                    <a:pt x="460375" y="231775"/>
                  </a:lnTo>
                  <a:lnTo>
                    <a:pt x="339725" y="352425"/>
                  </a:lnTo>
                  <a:lnTo>
                    <a:pt x="288925" y="339725"/>
                  </a:lnTo>
                  <a:lnTo>
                    <a:pt x="285750" y="285750"/>
                  </a:lnTo>
                  <a:lnTo>
                    <a:pt x="146050" y="190500"/>
                  </a:lnTo>
                  <a:lnTo>
                    <a:pt x="60325" y="254000"/>
                  </a:lnTo>
                  <a:lnTo>
                    <a:pt x="0" y="104775"/>
                  </a:lnTo>
                  <a:lnTo>
                    <a:pt x="53975" y="98425"/>
                  </a:lnTo>
                  <a:lnTo>
                    <a:pt x="63500" y="73025"/>
                  </a:lnTo>
                  <a:lnTo>
                    <a:pt x="31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9" name="フリーフォーム 1033"/>
            <p:cNvSpPr/>
            <p:nvPr/>
          </p:nvSpPr>
          <p:spPr bwMode="auto">
            <a:xfrm>
              <a:off x="1659716" y="3007943"/>
              <a:ext cx="978101" cy="606384"/>
            </a:xfrm>
            <a:custGeom>
              <a:avLst/>
              <a:gdLst>
                <a:gd name="connsiteX0" fmla="*/ 73025 w 1362075"/>
                <a:gd name="connsiteY0" fmla="*/ 523875 h 812800"/>
                <a:gd name="connsiteX1" fmla="*/ 0 w 1362075"/>
                <a:gd name="connsiteY1" fmla="*/ 387350 h 812800"/>
                <a:gd name="connsiteX2" fmla="*/ 165100 w 1362075"/>
                <a:gd name="connsiteY2" fmla="*/ 196850 h 812800"/>
                <a:gd name="connsiteX3" fmla="*/ 288925 w 1362075"/>
                <a:gd name="connsiteY3" fmla="*/ 266700 h 812800"/>
                <a:gd name="connsiteX4" fmla="*/ 469900 w 1362075"/>
                <a:gd name="connsiteY4" fmla="*/ 254000 h 812800"/>
                <a:gd name="connsiteX5" fmla="*/ 466725 w 1362075"/>
                <a:gd name="connsiteY5" fmla="*/ 98425 h 812800"/>
                <a:gd name="connsiteX6" fmla="*/ 762000 w 1362075"/>
                <a:gd name="connsiteY6" fmla="*/ 0 h 812800"/>
                <a:gd name="connsiteX7" fmla="*/ 844550 w 1362075"/>
                <a:gd name="connsiteY7" fmla="*/ 88900 h 812800"/>
                <a:gd name="connsiteX8" fmla="*/ 942975 w 1362075"/>
                <a:gd name="connsiteY8" fmla="*/ 139700 h 812800"/>
                <a:gd name="connsiteX9" fmla="*/ 977900 w 1362075"/>
                <a:gd name="connsiteY9" fmla="*/ 66675 h 812800"/>
                <a:gd name="connsiteX10" fmla="*/ 1098550 w 1362075"/>
                <a:gd name="connsiteY10" fmla="*/ 282575 h 812800"/>
                <a:gd name="connsiteX11" fmla="*/ 1250950 w 1362075"/>
                <a:gd name="connsiteY11" fmla="*/ 273050 h 812800"/>
                <a:gd name="connsiteX12" fmla="*/ 1362075 w 1362075"/>
                <a:gd name="connsiteY12" fmla="*/ 390525 h 812800"/>
                <a:gd name="connsiteX13" fmla="*/ 1320800 w 1362075"/>
                <a:gd name="connsiteY13" fmla="*/ 422275 h 812800"/>
                <a:gd name="connsiteX14" fmla="*/ 1308100 w 1362075"/>
                <a:gd name="connsiteY14" fmla="*/ 517525 h 812800"/>
                <a:gd name="connsiteX15" fmla="*/ 1222375 w 1362075"/>
                <a:gd name="connsiteY15" fmla="*/ 479425 h 812800"/>
                <a:gd name="connsiteX16" fmla="*/ 1216025 w 1362075"/>
                <a:gd name="connsiteY16" fmla="*/ 581025 h 812800"/>
                <a:gd name="connsiteX17" fmla="*/ 1123950 w 1362075"/>
                <a:gd name="connsiteY17" fmla="*/ 581025 h 812800"/>
                <a:gd name="connsiteX18" fmla="*/ 1139825 w 1362075"/>
                <a:gd name="connsiteY18" fmla="*/ 730250 h 812800"/>
                <a:gd name="connsiteX19" fmla="*/ 1063625 w 1362075"/>
                <a:gd name="connsiteY19" fmla="*/ 695325 h 812800"/>
                <a:gd name="connsiteX20" fmla="*/ 917575 w 1362075"/>
                <a:gd name="connsiteY20" fmla="*/ 701675 h 812800"/>
                <a:gd name="connsiteX21" fmla="*/ 812800 w 1362075"/>
                <a:gd name="connsiteY21" fmla="*/ 730250 h 812800"/>
                <a:gd name="connsiteX22" fmla="*/ 796925 w 1362075"/>
                <a:gd name="connsiteY22" fmla="*/ 784225 h 812800"/>
                <a:gd name="connsiteX23" fmla="*/ 708025 w 1362075"/>
                <a:gd name="connsiteY23" fmla="*/ 812800 h 812800"/>
                <a:gd name="connsiteX24" fmla="*/ 663575 w 1362075"/>
                <a:gd name="connsiteY24" fmla="*/ 800100 h 812800"/>
                <a:gd name="connsiteX25" fmla="*/ 631825 w 1362075"/>
                <a:gd name="connsiteY25" fmla="*/ 673100 h 812800"/>
                <a:gd name="connsiteX26" fmla="*/ 530225 w 1362075"/>
                <a:gd name="connsiteY26" fmla="*/ 676275 h 812800"/>
                <a:gd name="connsiteX27" fmla="*/ 381000 w 1362075"/>
                <a:gd name="connsiteY27" fmla="*/ 568325 h 812800"/>
                <a:gd name="connsiteX28" fmla="*/ 311150 w 1362075"/>
                <a:gd name="connsiteY28" fmla="*/ 603250 h 812800"/>
                <a:gd name="connsiteX29" fmla="*/ 298450 w 1362075"/>
                <a:gd name="connsiteY29" fmla="*/ 781050 h 812800"/>
                <a:gd name="connsiteX30" fmla="*/ 250825 w 1362075"/>
                <a:gd name="connsiteY30" fmla="*/ 730250 h 812800"/>
                <a:gd name="connsiteX31" fmla="*/ 203200 w 1362075"/>
                <a:gd name="connsiteY31" fmla="*/ 758825 h 812800"/>
                <a:gd name="connsiteX32" fmla="*/ 127000 w 1362075"/>
                <a:gd name="connsiteY32" fmla="*/ 628650 h 812800"/>
                <a:gd name="connsiteX33" fmla="*/ 155575 w 1362075"/>
                <a:gd name="connsiteY33" fmla="*/ 571500 h 812800"/>
                <a:gd name="connsiteX34" fmla="*/ 228600 w 1362075"/>
                <a:gd name="connsiteY34" fmla="*/ 596900 h 812800"/>
                <a:gd name="connsiteX35" fmla="*/ 222250 w 1362075"/>
                <a:gd name="connsiteY35" fmla="*/ 501650 h 812800"/>
                <a:gd name="connsiteX36" fmla="*/ 152400 w 1362075"/>
                <a:gd name="connsiteY36" fmla="*/ 488950 h 812800"/>
                <a:gd name="connsiteX37" fmla="*/ 73025 w 1362075"/>
                <a:gd name="connsiteY37" fmla="*/ 523875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62075" h="812800">
                  <a:moveTo>
                    <a:pt x="73025" y="523875"/>
                  </a:moveTo>
                  <a:lnTo>
                    <a:pt x="0" y="387350"/>
                  </a:lnTo>
                  <a:lnTo>
                    <a:pt x="165100" y="196850"/>
                  </a:lnTo>
                  <a:lnTo>
                    <a:pt x="288925" y="266700"/>
                  </a:lnTo>
                  <a:lnTo>
                    <a:pt x="469900" y="254000"/>
                  </a:lnTo>
                  <a:cubicBezTo>
                    <a:pt x="468842" y="202142"/>
                    <a:pt x="467783" y="150283"/>
                    <a:pt x="466725" y="98425"/>
                  </a:cubicBezTo>
                  <a:lnTo>
                    <a:pt x="762000" y="0"/>
                  </a:lnTo>
                  <a:lnTo>
                    <a:pt x="844550" y="88900"/>
                  </a:lnTo>
                  <a:lnTo>
                    <a:pt x="942975" y="139700"/>
                  </a:lnTo>
                  <a:lnTo>
                    <a:pt x="977900" y="66675"/>
                  </a:lnTo>
                  <a:lnTo>
                    <a:pt x="1098550" y="282575"/>
                  </a:lnTo>
                  <a:lnTo>
                    <a:pt x="1250950" y="273050"/>
                  </a:lnTo>
                  <a:lnTo>
                    <a:pt x="1362075" y="390525"/>
                  </a:lnTo>
                  <a:lnTo>
                    <a:pt x="1320800" y="422275"/>
                  </a:lnTo>
                  <a:lnTo>
                    <a:pt x="1308100" y="517525"/>
                  </a:lnTo>
                  <a:lnTo>
                    <a:pt x="1222375" y="479425"/>
                  </a:lnTo>
                  <a:lnTo>
                    <a:pt x="1216025" y="581025"/>
                  </a:lnTo>
                  <a:lnTo>
                    <a:pt x="1123950" y="581025"/>
                  </a:lnTo>
                  <a:lnTo>
                    <a:pt x="1139825" y="730250"/>
                  </a:lnTo>
                  <a:lnTo>
                    <a:pt x="1063625" y="695325"/>
                  </a:lnTo>
                  <a:lnTo>
                    <a:pt x="917575" y="701675"/>
                  </a:lnTo>
                  <a:lnTo>
                    <a:pt x="812800" y="730250"/>
                  </a:lnTo>
                  <a:lnTo>
                    <a:pt x="796925" y="784225"/>
                  </a:lnTo>
                  <a:lnTo>
                    <a:pt x="708025" y="812800"/>
                  </a:lnTo>
                  <a:lnTo>
                    <a:pt x="663575" y="800100"/>
                  </a:lnTo>
                  <a:lnTo>
                    <a:pt x="631825" y="673100"/>
                  </a:lnTo>
                  <a:lnTo>
                    <a:pt x="530225" y="676275"/>
                  </a:lnTo>
                  <a:lnTo>
                    <a:pt x="381000" y="568325"/>
                  </a:lnTo>
                  <a:lnTo>
                    <a:pt x="311150" y="603250"/>
                  </a:lnTo>
                  <a:lnTo>
                    <a:pt x="298450" y="781050"/>
                  </a:lnTo>
                  <a:lnTo>
                    <a:pt x="250825" y="730250"/>
                  </a:lnTo>
                  <a:lnTo>
                    <a:pt x="203200" y="758825"/>
                  </a:lnTo>
                  <a:lnTo>
                    <a:pt x="127000" y="628650"/>
                  </a:lnTo>
                  <a:lnTo>
                    <a:pt x="155575" y="571500"/>
                  </a:lnTo>
                  <a:lnTo>
                    <a:pt x="228600" y="596900"/>
                  </a:lnTo>
                  <a:lnTo>
                    <a:pt x="222250" y="501650"/>
                  </a:lnTo>
                  <a:lnTo>
                    <a:pt x="152400" y="488950"/>
                  </a:lnTo>
                  <a:lnTo>
                    <a:pt x="73025" y="523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0" name="フリーフォーム 1034"/>
            <p:cNvSpPr/>
            <p:nvPr/>
          </p:nvSpPr>
          <p:spPr bwMode="auto">
            <a:xfrm>
              <a:off x="1750915" y="4114121"/>
              <a:ext cx="132237" cy="73429"/>
            </a:xfrm>
            <a:custGeom>
              <a:avLst/>
              <a:gdLst>
                <a:gd name="connsiteX0" fmla="*/ 0 w 184150"/>
                <a:gd name="connsiteY0" fmla="*/ 0 h 98425"/>
                <a:gd name="connsiteX1" fmla="*/ 184150 w 184150"/>
                <a:gd name="connsiteY1" fmla="*/ 9525 h 98425"/>
                <a:gd name="connsiteX2" fmla="*/ 142875 w 184150"/>
                <a:gd name="connsiteY2" fmla="*/ 98425 h 98425"/>
                <a:gd name="connsiteX3" fmla="*/ 41275 w 184150"/>
                <a:gd name="connsiteY3" fmla="*/ 63500 h 98425"/>
                <a:gd name="connsiteX4" fmla="*/ 0 w 184150"/>
                <a:gd name="connsiteY4" fmla="*/ 0 h 9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98425">
                  <a:moveTo>
                    <a:pt x="0" y="0"/>
                  </a:moveTo>
                  <a:lnTo>
                    <a:pt x="184150" y="9525"/>
                  </a:lnTo>
                  <a:lnTo>
                    <a:pt x="142875" y="98425"/>
                  </a:lnTo>
                  <a:lnTo>
                    <a:pt x="41275" y="635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1" name="フリーフォーム 1035"/>
            <p:cNvSpPr/>
            <p:nvPr/>
          </p:nvSpPr>
          <p:spPr bwMode="auto">
            <a:xfrm>
              <a:off x="1377002" y="3908045"/>
              <a:ext cx="492470" cy="461894"/>
            </a:xfrm>
            <a:custGeom>
              <a:avLst/>
              <a:gdLst>
                <a:gd name="connsiteX0" fmla="*/ 660400 w 685800"/>
                <a:gd name="connsiteY0" fmla="*/ 381000 h 619125"/>
                <a:gd name="connsiteX1" fmla="*/ 685800 w 685800"/>
                <a:gd name="connsiteY1" fmla="*/ 428625 h 619125"/>
                <a:gd name="connsiteX2" fmla="*/ 676275 w 685800"/>
                <a:gd name="connsiteY2" fmla="*/ 492125 h 619125"/>
                <a:gd name="connsiteX3" fmla="*/ 561975 w 685800"/>
                <a:gd name="connsiteY3" fmla="*/ 539750 h 619125"/>
                <a:gd name="connsiteX4" fmla="*/ 469900 w 685800"/>
                <a:gd name="connsiteY4" fmla="*/ 542925 h 619125"/>
                <a:gd name="connsiteX5" fmla="*/ 406400 w 685800"/>
                <a:gd name="connsiteY5" fmla="*/ 609600 h 619125"/>
                <a:gd name="connsiteX6" fmla="*/ 279400 w 685800"/>
                <a:gd name="connsiteY6" fmla="*/ 584200 h 619125"/>
                <a:gd name="connsiteX7" fmla="*/ 257175 w 685800"/>
                <a:gd name="connsiteY7" fmla="*/ 619125 h 619125"/>
                <a:gd name="connsiteX8" fmla="*/ 123825 w 685800"/>
                <a:gd name="connsiteY8" fmla="*/ 428625 h 619125"/>
                <a:gd name="connsiteX9" fmla="*/ 114300 w 685800"/>
                <a:gd name="connsiteY9" fmla="*/ 311150 h 619125"/>
                <a:gd name="connsiteX10" fmla="*/ 0 w 685800"/>
                <a:gd name="connsiteY10" fmla="*/ 200025 h 619125"/>
                <a:gd name="connsiteX11" fmla="*/ 6350 w 685800"/>
                <a:gd name="connsiteY11" fmla="*/ 136525 h 619125"/>
                <a:gd name="connsiteX12" fmla="*/ 66675 w 685800"/>
                <a:gd name="connsiteY12" fmla="*/ 101600 h 619125"/>
                <a:gd name="connsiteX13" fmla="*/ 73025 w 685800"/>
                <a:gd name="connsiteY13" fmla="*/ 19050 h 619125"/>
                <a:gd name="connsiteX14" fmla="*/ 149225 w 685800"/>
                <a:gd name="connsiteY14" fmla="*/ 0 h 619125"/>
                <a:gd name="connsiteX15" fmla="*/ 330200 w 685800"/>
                <a:gd name="connsiteY15" fmla="*/ 117475 h 619125"/>
                <a:gd name="connsiteX16" fmla="*/ 409575 w 685800"/>
                <a:gd name="connsiteY16" fmla="*/ 98425 h 619125"/>
                <a:gd name="connsiteX17" fmla="*/ 511175 w 685800"/>
                <a:gd name="connsiteY17" fmla="*/ 276225 h 619125"/>
                <a:gd name="connsiteX18" fmla="*/ 565150 w 685800"/>
                <a:gd name="connsiteY18" fmla="*/ 342900 h 619125"/>
                <a:gd name="connsiteX19" fmla="*/ 660400 w 685800"/>
                <a:gd name="connsiteY19" fmla="*/ 3810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 h="619125">
                  <a:moveTo>
                    <a:pt x="660400" y="381000"/>
                  </a:moveTo>
                  <a:lnTo>
                    <a:pt x="685800" y="428625"/>
                  </a:lnTo>
                  <a:lnTo>
                    <a:pt x="676275" y="492125"/>
                  </a:lnTo>
                  <a:lnTo>
                    <a:pt x="561975" y="539750"/>
                  </a:lnTo>
                  <a:lnTo>
                    <a:pt x="469900" y="542925"/>
                  </a:lnTo>
                  <a:lnTo>
                    <a:pt x="406400" y="609600"/>
                  </a:lnTo>
                  <a:lnTo>
                    <a:pt x="279400" y="584200"/>
                  </a:lnTo>
                  <a:lnTo>
                    <a:pt x="257175" y="619125"/>
                  </a:lnTo>
                  <a:lnTo>
                    <a:pt x="123825" y="428625"/>
                  </a:lnTo>
                  <a:lnTo>
                    <a:pt x="114300" y="311150"/>
                  </a:lnTo>
                  <a:lnTo>
                    <a:pt x="0" y="200025"/>
                  </a:lnTo>
                  <a:lnTo>
                    <a:pt x="6350" y="136525"/>
                  </a:lnTo>
                  <a:lnTo>
                    <a:pt x="66675" y="101600"/>
                  </a:lnTo>
                  <a:lnTo>
                    <a:pt x="73025" y="19050"/>
                  </a:lnTo>
                  <a:lnTo>
                    <a:pt x="149225" y="0"/>
                  </a:lnTo>
                  <a:lnTo>
                    <a:pt x="330200" y="117475"/>
                  </a:lnTo>
                  <a:lnTo>
                    <a:pt x="409575" y="98425"/>
                  </a:lnTo>
                  <a:lnTo>
                    <a:pt x="511175" y="276225"/>
                  </a:lnTo>
                  <a:lnTo>
                    <a:pt x="565150" y="342900"/>
                  </a:lnTo>
                  <a:lnTo>
                    <a:pt x="660400" y="3810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2" name="フリーフォーム 1036"/>
            <p:cNvSpPr/>
            <p:nvPr/>
          </p:nvSpPr>
          <p:spPr bwMode="auto">
            <a:xfrm>
              <a:off x="1789674" y="4125964"/>
              <a:ext cx="189236" cy="251081"/>
            </a:xfrm>
            <a:custGeom>
              <a:avLst/>
              <a:gdLst>
                <a:gd name="connsiteX0" fmla="*/ 133350 w 263525"/>
                <a:gd name="connsiteY0" fmla="*/ 0 h 336550"/>
                <a:gd name="connsiteX1" fmla="*/ 171450 w 263525"/>
                <a:gd name="connsiteY1" fmla="*/ 50800 h 336550"/>
                <a:gd name="connsiteX2" fmla="*/ 263525 w 263525"/>
                <a:gd name="connsiteY2" fmla="*/ 107950 h 336550"/>
                <a:gd name="connsiteX3" fmla="*/ 142875 w 263525"/>
                <a:gd name="connsiteY3" fmla="*/ 285750 h 336550"/>
                <a:gd name="connsiteX4" fmla="*/ 19050 w 263525"/>
                <a:gd name="connsiteY4" fmla="*/ 336550 h 336550"/>
                <a:gd name="connsiteX5" fmla="*/ 0 w 263525"/>
                <a:gd name="connsiteY5" fmla="*/ 244475 h 336550"/>
                <a:gd name="connsiteX6" fmla="*/ 101600 w 263525"/>
                <a:gd name="connsiteY6" fmla="*/ 203200 h 336550"/>
                <a:gd name="connsiteX7" fmla="*/ 117475 w 263525"/>
                <a:gd name="connsiteY7" fmla="*/ 136525 h 336550"/>
                <a:gd name="connsiteX8" fmla="*/ 79375 w 263525"/>
                <a:gd name="connsiteY8" fmla="*/ 85725 h 336550"/>
                <a:gd name="connsiteX9" fmla="*/ 133350 w 263525"/>
                <a:gd name="connsiteY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525" h="336550">
                  <a:moveTo>
                    <a:pt x="133350" y="0"/>
                  </a:moveTo>
                  <a:lnTo>
                    <a:pt x="171450" y="50800"/>
                  </a:lnTo>
                  <a:lnTo>
                    <a:pt x="263525" y="107950"/>
                  </a:lnTo>
                  <a:lnTo>
                    <a:pt x="142875" y="285750"/>
                  </a:lnTo>
                  <a:lnTo>
                    <a:pt x="19050" y="336550"/>
                  </a:lnTo>
                  <a:lnTo>
                    <a:pt x="0" y="244475"/>
                  </a:lnTo>
                  <a:lnTo>
                    <a:pt x="101600" y="203200"/>
                  </a:lnTo>
                  <a:lnTo>
                    <a:pt x="117475" y="136525"/>
                  </a:lnTo>
                  <a:lnTo>
                    <a:pt x="79375" y="85725"/>
                  </a:lnTo>
                  <a:lnTo>
                    <a:pt x="1333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3" name="フリーフォーム 1037"/>
            <p:cNvSpPr/>
            <p:nvPr/>
          </p:nvSpPr>
          <p:spPr bwMode="auto">
            <a:xfrm>
              <a:off x="1563958" y="4313090"/>
              <a:ext cx="237115" cy="168177"/>
            </a:xfrm>
            <a:custGeom>
              <a:avLst/>
              <a:gdLst>
                <a:gd name="connsiteX0" fmla="*/ 304800 w 330200"/>
                <a:gd name="connsiteY0" fmla="*/ 0 h 225425"/>
                <a:gd name="connsiteX1" fmla="*/ 219075 w 330200"/>
                <a:gd name="connsiteY1" fmla="*/ 0 h 225425"/>
                <a:gd name="connsiteX2" fmla="*/ 142875 w 330200"/>
                <a:gd name="connsiteY2" fmla="*/ 63500 h 225425"/>
                <a:gd name="connsiteX3" fmla="*/ 15875 w 330200"/>
                <a:gd name="connsiteY3" fmla="*/ 38100 h 225425"/>
                <a:gd name="connsiteX4" fmla="*/ 0 w 330200"/>
                <a:gd name="connsiteY4" fmla="*/ 79375 h 225425"/>
                <a:gd name="connsiteX5" fmla="*/ 15875 w 330200"/>
                <a:gd name="connsiteY5" fmla="*/ 225425 h 225425"/>
                <a:gd name="connsiteX6" fmla="*/ 234950 w 330200"/>
                <a:gd name="connsiteY6" fmla="*/ 165100 h 225425"/>
                <a:gd name="connsiteX7" fmla="*/ 285750 w 330200"/>
                <a:gd name="connsiteY7" fmla="*/ 127000 h 225425"/>
                <a:gd name="connsiteX8" fmla="*/ 330200 w 330200"/>
                <a:gd name="connsiteY8" fmla="*/ 95250 h 225425"/>
                <a:gd name="connsiteX9" fmla="*/ 304800 w 330200"/>
                <a:gd name="connsiteY9" fmla="*/ 0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200" h="225425">
                  <a:moveTo>
                    <a:pt x="304800" y="0"/>
                  </a:moveTo>
                  <a:lnTo>
                    <a:pt x="219075" y="0"/>
                  </a:lnTo>
                  <a:lnTo>
                    <a:pt x="142875" y="63500"/>
                  </a:lnTo>
                  <a:lnTo>
                    <a:pt x="15875" y="38100"/>
                  </a:lnTo>
                  <a:lnTo>
                    <a:pt x="0" y="79375"/>
                  </a:lnTo>
                  <a:lnTo>
                    <a:pt x="15875" y="225425"/>
                  </a:lnTo>
                  <a:lnTo>
                    <a:pt x="234950" y="165100"/>
                  </a:lnTo>
                  <a:lnTo>
                    <a:pt x="285750" y="127000"/>
                  </a:lnTo>
                  <a:lnTo>
                    <a:pt x="330200" y="95250"/>
                  </a:lnTo>
                  <a:lnTo>
                    <a:pt x="304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4" name="フリーフォーム 1038"/>
            <p:cNvSpPr/>
            <p:nvPr/>
          </p:nvSpPr>
          <p:spPr bwMode="auto">
            <a:xfrm>
              <a:off x="1516079" y="3512474"/>
              <a:ext cx="132237" cy="85273"/>
            </a:xfrm>
            <a:custGeom>
              <a:avLst/>
              <a:gdLst>
                <a:gd name="connsiteX0" fmla="*/ 0 w 184150"/>
                <a:gd name="connsiteY0" fmla="*/ 0 h 114300"/>
                <a:gd name="connsiteX1" fmla="*/ 184150 w 184150"/>
                <a:gd name="connsiteY1" fmla="*/ 92075 h 114300"/>
                <a:gd name="connsiteX2" fmla="*/ 101600 w 184150"/>
                <a:gd name="connsiteY2" fmla="*/ 114300 h 114300"/>
                <a:gd name="connsiteX3" fmla="*/ 25400 w 184150"/>
                <a:gd name="connsiteY3" fmla="*/ 88900 h 114300"/>
                <a:gd name="connsiteX4" fmla="*/ 0 w 184150"/>
                <a:gd name="connsiteY4" fmla="*/ 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14300">
                  <a:moveTo>
                    <a:pt x="0" y="0"/>
                  </a:moveTo>
                  <a:lnTo>
                    <a:pt x="184150" y="92075"/>
                  </a:lnTo>
                  <a:lnTo>
                    <a:pt x="101600" y="114300"/>
                  </a:lnTo>
                  <a:lnTo>
                    <a:pt x="25400" y="889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5" name="フリーフォーム 1039"/>
            <p:cNvSpPr/>
            <p:nvPr/>
          </p:nvSpPr>
          <p:spPr bwMode="auto">
            <a:xfrm>
              <a:off x="1149006" y="3566954"/>
              <a:ext cx="455991" cy="217919"/>
            </a:xfrm>
            <a:custGeom>
              <a:avLst/>
              <a:gdLst>
                <a:gd name="connsiteX0" fmla="*/ 600075 w 635000"/>
                <a:gd name="connsiteY0" fmla="*/ 50800 h 292100"/>
                <a:gd name="connsiteX1" fmla="*/ 546100 w 635000"/>
                <a:gd name="connsiteY1" fmla="*/ 22225 h 292100"/>
                <a:gd name="connsiteX2" fmla="*/ 479425 w 635000"/>
                <a:gd name="connsiteY2" fmla="*/ 57150 h 292100"/>
                <a:gd name="connsiteX3" fmla="*/ 349250 w 635000"/>
                <a:gd name="connsiteY3" fmla="*/ 41275 h 292100"/>
                <a:gd name="connsiteX4" fmla="*/ 307975 w 635000"/>
                <a:gd name="connsiteY4" fmla="*/ 3175 h 292100"/>
                <a:gd name="connsiteX5" fmla="*/ 212725 w 635000"/>
                <a:gd name="connsiteY5" fmla="*/ 22225 h 292100"/>
                <a:gd name="connsiteX6" fmla="*/ 127000 w 635000"/>
                <a:gd name="connsiteY6" fmla="*/ 47625 h 292100"/>
                <a:gd name="connsiteX7" fmla="*/ 47625 w 635000"/>
                <a:gd name="connsiteY7" fmla="*/ 0 h 292100"/>
                <a:gd name="connsiteX8" fmla="*/ 9525 w 635000"/>
                <a:gd name="connsiteY8" fmla="*/ 60325 h 292100"/>
                <a:gd name="connsiteX9" fmla="*/ 107950 w 635000"/>
                <a:gd name="connsiteY9" fmla="*/ 73025 h 292100"/>
                <a:gd name="connsiteX10" fmla="*/ 0 w 635000"/>
                <a:gd name="connsiteY10" fmla="*/ 111125 h 292100"/>
                <a:gd name="connsiteX11" fmla="*/ 57150 w 635000"/>
                <a:gd name="connsiteY11" fmla="*/ 241300 h 292100"/>
                <a:gd name="connsiteX12" fmla="*/ 127000 w 635000"/>
                <a:gd name="connsiteY12" fmla="*/ 292100 h 292100"/>
                <a:gd name="connsiteX13" fmla="*/ 168275 w 635000"/>
                <a:gd name="connsiteY13" fmla="*/ 244475 h 292100"/>
                <a:gd name="connsiteX14" fmla="*/ 250825 w 635000"/>
                <a:gd name="connsiteY14" fmla="*/ 285750 h 292100"/>
                <a:gd name="connsiteX15" fmla="*/ 339725 w 635000"/>
                <a:gd name="connsiteY15" fmla="*/ 238125 h 292100"/>
                <a:gd name="connsiteX16" fmla="*/ 384175 w 635000"/>
                <a:gd name="connsiteY16" fmla="*/ 254000 h 292100"/>
                <a:gd name="connsiteX17" fmla="*/ 622300 w 635000"/>
                <a:gd name="connsiteY17" fmla="*/ 222250 h 292100"/>
                <a:gd name="connsiteX18" fmla="*/ 612775 w 635000"/>
                <a:gd name="connsiteY18" fmla="*/ 136525 h 292100"/>
                <a:gd name="connsiteX19" fmla="*/ 635000 w 635000"/>
                <a:gd name="connsiteY19" fmla="*/ 117475 h 292100"/>
                <a:gd name="connsiteX20" fmla="*/ 600075 w 635000"/>
                <a:gd name="connsiteY20" fmla="*/ 508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000" h="292100">
                  <a:moveTo>
                    <a:pt x="600075" y="50800"/>
                  </a:moveTo>
                  <a:lnTo>
                    <a:pt x="546100" y="22225"/>
                  </a:lnTo>
                  <a:lnTo>
                    <a:pt x="479425" y="57150"/>
                  </a:lnTo>
                  <a:lnTo>
                    <a:pt x="349250" y="41275"/>
                  </a:lnTo>
                  <a:lnTo>
                    <a:pt x="307975" y="3175"/>
                  </a:lnTo>
                  <a:lnTo>
                    <a:pt x="212725" y="22225"/>
                  </a:lnTo>
                  <a:lnTo>
                    <a:pt x="127000" y="47625"/>
                  </a:lnTo>
                  <a:lnTo>
                    <a:pt x="47625" y="0"/>
                  </a:lnTo>
                  <a:lnTo>
                    <a:pt x="9525" y="60325"/>
                  </a:lnTo>
                  <a:lnTo>
                    <a:pt x="107950" y="73025"/>
                  </a:lnTo>
                  <a:lnTo>
                    <a:pt x="0" y="111125"/>
                  </a:lnTo>
                  <a:lnTo>
                    <a:pt x="57150" y="241300"/>
                  </a:lnTo>
                  <a:lnTo>
                    <a:pt x="127000" y="292100"/>
                  </a:lnTo>
                  <a:lnTo>
                    <a:pt x="168275" y="244475"/>
                  </a:lnTo>
                  <a:lnTo>
                    <a:pt x="250825" y="285750"/>
                  </a:lnTo>
                  <a:lnTo>
                    <a:pt x="339725" y="238125"/>
                  </a:lnTo>
                  <a:lnTo>
                    <a:pt x="384175" y="254000"/>
                  </a:lnTo>
                  <a:lnTo>
                    <a:pt x="622300" y="222250"/>
                  </a:lnTo>
                  <a:lnTo>
                    <a:pt x="612775" y="136525"/>
                  </a:lnTo>
                  <a:lnTo>
                    <a:pt x="635000" y="117475"/>
                  </a:lnTo>
                  <a:lnTo>
                    <a:pt x="600075" y="50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6" name="フリーフォーム 1040"/>
            <p:cNvSpPr/>
            <p:nvPr/>
          </p:nvSpPr>
          <p:spPr bwMode="auto">
            <a:xfrm>
              <a:off x="1575358" y="3583534"/>
              <a:ext cx="84358" cy="99485"/>
            </a:xfrm>
            <a:custGeom>
              <a:avLst/>
              <a:gdLst>
                <a:gd name="connsiteX0" fmla="*/ 0 w 117475"/>
                <a:gd name="connsiteY0" fmla="*/ 19050 h 133350"/>
                <a:gd name="connsiteX1" fmla="*/ 57150 w 117475"/>
                <a:gd name="connsiteY1" fmla="*/ 0 h 133350"/>
                <a:gd name="connsiteX2" fmla="*/ 117475 w 117475"/>
                <a:gd name="connsiteY2" fmla="*/ 127000 h 133350"/>
                <a:gd name="connsiteX3" fmla="*/ 95250 w 117475"/>
                <a:gd name="connsiteY3" fmla="*/ 133350 h 133350"/>
                <a:gd name="connsiteX4" fmla="*/ 34925 w 117475"/>
                <a:gd name="connsiteY4" fmla="*/ 98425 h 133350"/>
                <a:gd name="connsiteX5" fmla="*/ 0 w 117475"/>
                <a:gd name="connsiteY5"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75" h="133350">
                  <a:moveTo>
                    <a:pt x="0" y="19050"/>
                  </a:moveTo>
                  <a:lnTo>
                    <a:pt x="57150" y="0"/>
                  </a:lnTo>
                  <a:lnTo>
                    <a:pt x="117475" y="127000"/>
                  </a:lnTo>
                  <a:lnTo>
                    <a:pt x="95250" y="133350"/>
                  </a:lnTo>
                  <a:lnTo>
                    <a:pt x="34925" y="98425"/>
                  </a:lnTo>
                  <a:lnTo>
                    <a:pt x="0"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7" name="フリーフォーム 1041"/>
            <p:cNvSpPr/>
            <p:nvPr/>
          </p:nvSpPr>
          <p:spPr bwMode="auto">
            <a:xfrm>
              <a:off x="1614117" y="3566954"/>
              <a:ext cx="111718" cy="149227"/>
            </a:xfrm>
            <a:custGeom>
              <a:avLst/>
              <a:gdLst>
                <a:gd name="connsiteX0" fmla="*/ 0 w 155575"/>
                <a:gd name="connsiteY0" fmla="*/ 44450 h 200025"/>
                <a:gd name="connsiteX1" fmla="*/ 44450 w 155575"/>
                <a:gd name="connsiteY1" fmla="*/ 0 h 200025"/>
                <a:gd name="connsiteX2" fmla="*/ 101600 w 155575"/>
                <a:gd name="connsiteY2" fmla="*/ 41275 h 200025"/>
                <a:gd name="connsiteX3" fmla="*/ 155575 w 155575"/>
                <a:gd name="connsiteY3" fmla="*/ 63500 h 200025"/>
                <a:gd name="connsiteX4" fmla="*/ 136525 w 155575"/>
                <a:gd name="connsiteY4" fmla="*/ 200025 h 200025"/>
                <a:gd name="connsiteX5" fmla="*/ 95250 w 155575"/>
                <a:gd name="connsiteY5" fmla="*/ 120650 h 200025"/>
                <a:gd name="connsiteX6" fmla="*/ 69850 w 155575"/>
                <a:gd name="connsiteY6" fmla="*/ 149225 h 200025"/>
                <a:gd name="connsiteX7" fmla="*/ 0 w 155575"/>
                <a:gd name="connsiteY7" fmla="*/ 4445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75" h="200025">
                  <a:moveTo>
                    <a:pt x="0" y="44450"/>
                  </a:moveTo>
                  <a:lnTo>
                    <a:pt x="44450" y="0"/>
                  </a:lnTo>
                  <a:lnTo>
                    <a:pt x="101600" y="41275"/>
                  </a:lnTo>
                  <a:lnTo>
                    <a:pt x="155575" y="63500"/>
                  </a:lnTo>
                  <a:lnTo>
                    <a:pt x="136525" y="200025"/>
                  </a:lnTo>
                  <a:lnTo>
                    <a:pt x="95250" y="120650"/>
                  </a:lnTo>
                  <a:lnTo>
                    <a:pt x="69850" y="149225"/>
                  </a:lnTo>
                  <a:lnTo>
                    <a:pt x="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8" name="フリーフォーム 1042"/>
            <p:cNvSpPr/>
            <p:nvPr/>
          </p:nvSpPr>
          <p:spPr bwMode="auto">
            <a:xfrm>
              <a:off x="1386121" y="3744605"/>
              <a:ext cx="150477" cy="156333"/>
            </a:xfrm>
            <a:custGeom>
              <a:avLst/>
              <a:gdLst>
                <a:gd name="connsiteX0" fmla="*/ 209550 w 209550"/>
                <a:gd name="connsiteY0" fmla="*/ 0 h 209550"/>
                <a:gd name="connsiteX1" fmla="*/ 66675 w 209550"/>
                <a:gd name="connsiteY1" fmla="*/ 19050 h 209550"/>
                <a:gd name="connsiteX2" fmla="*/ 3175 w 209550"/>
                <a:gd name="connsiteY2" fmla="*/ 47625 h 209550"/>
                <a:gd name="connsiteX3" fmla="*/ 0 w 209550"/>
                <a:gd name="connsiteY3" fmla="*/ 209550 h 209550"/>
                <a:gd name="connsiteX4" fmla="*/ 158750 w 209550"/>
                <a:gd name="connsiteY4" fmla="*/ 136525 h 209550"/>
                <a:gd name="connsiteX5" fmla="*/ 209550 w 209550"/>
                <a:gd name="connsiteY5"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09550">
                  <a:moveTo>
                    <a:pt x="209550" y="0"/>
                  </a:moveTo>
                  <a:lnTo>
                    <a:pt x="66675" y="19050"/>
                  </a:lnTo>
                  <a:lnTo>
                    <a:pt x="3175" y="47625"/>
                  </a:lnTo>
                  <a:cubicBezTo>
                    <a:pt x="2117" y="101600"/>
                    <a:pt x="1058" y="155575"/>
                    <a:pt x="0" y="209550"/>
                  </a:cubicBezTo>
                  <a:lnTo>
                    <a:pt x="158750" y="136525"/>
                  </a:lnTo>
                  <a:lnTo>
                    <a:pt x="2095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9" name="フリーフォーム 1043"/>
            <p:cNvSpPr/>
            <p:nvPr/>
          </p:nvSpPr>
          <p:spPr bwMode="auto">
            <a:xfrm>
              <a:off x="1381561" y="3863040"/>
              <a:ext cx="100318" cy="153965"/>
            </a:xfrm>
            <a:custGeom>
              <a:avLst/>
              <a:gdLst>
                <a:gd name="connsiteX0" fmla="*/ 12700 w 139700"/>
                <a:gd name="connsiteY0" fmla="*/ 41275 h 206375"/>
                <a:gd name="connsiteX1" fmla="*/ 0 w 139700"/>
                <a:gd name="connsiteY1" fmla="*/ 206375 h 206375"/>
                <a:gd name="connsiteX2" fmla="*/ 57150 w 139700"/>
                <a:gd name="connsiteY2" fmla="*/ 158750 h 206375"/>
                <a:gd name="connsiteX3" fmla="*/ 69850 w 139700"/>
                <a:gd name="connsiteY3" fmla="*/ 85725 h 206375"/>
                <a:gd name="connsiteX4" fmla="*/ 139700 w 139700"/>
                <a:gd name="connsiteY4" fmla="*/ 66675 h 206375"/>
                <a:gd name="connsiteX5" fmla="*/ 139700 w 139700"/>
                <a:gd name="connsiteY5" fmla="*/ 0 h 206375"/>
                <a:gd name="connsiteX6" fmla="*/ 12700 w 139700"/>
                <a:gd name="connsiteY6" fmla="*/ 41275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 h="206375">
                  <a:moveTo>
                    <a:pt x="12700" y="41275"/>
                  </a:moveTo>
                  <a:lnTo>
                    <a:pt x="0" y="206375"/>
                  </a:lnTo>
                  <a:lnTo>
                    <a:pt x="57150" y="158750"/>
                  </a:lnTo>
                  <a:lnTo>
                    <a:pt x="69850" y="85725"/>
                  </a:lnTo>
                  <a:lnTo>
                    <a:pt x="139700" y="66675"/>
                  </a:lnTo>
                  <a:lnTo>
                    <a:pt x="139700" y="0"/>
                  </a:lnTo>
                  <a:lnTo>
                    <a:pt x="1270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0" name="フリーフォーム 1044"/>
            <p:cNvSpPr/>
            <p:nvPr/>
          </p:nvSpPr>
          <p:spPr bwMode="auto">
            <a:xfrm>
              <a:off x="1481879" y="3730393"/>
              <a:ext cx="223436" cy="270030"/>
            </a:xfrm>
            <a:custGeom>
              <a:avLst/>
              <a:gdLst>
                <a:gd name="connsiteX0" fmla="*/ 174625 w 311150"/>
                <a:gd name="connsiteY0" fmla="*/ 0 h 361950"/>
                <a:gd name="connsiteX1" fmla="*/ 228600 w 311150"/>
                <a:gd name="connsiteY1" fmla="*/ 76200 h 361950"/>
                <a:gd name="connsiteX2" fmla="*/ 222250 w 311150"/>
                <a:gd name="connsiteY2" fmla="*/ 152400 h 361950"/>
                <a:gd name="connsiteX3" fmla="*/ 257175 w 311150"/>
                <a:gd name="connsiteY3" fmla="*/ 209550 h 361950"/>
                <a:gd name="connsiteX4" fmla="*/ 311150 w 311150"/>
                <a:gd name="connsiteY4" fmla="*/ 336550 h 361950"/>
                <a:gd name="connsiteX5" fmla="*/ 266700 w 311150"/>
                <a:gd name="connsiteY5" fmla="*/ 336550 h 361950"/>
                <a:gd name="connsiteX6" fmla="*/ 193675 w 311150"/>
                <a:gd name="connsiteY6" fmla="*/ 361950 h 361950"/>
                <a:gd name="connsiteX7" fmla="*/ 3175 w 311150"/>
                <a:gd name="connsiteY7" fmla="*/ 241300 h 361950"/>
                <a:gd name="connsiteX8" fmla="*/ 0 w 311150"/>
                <a:gd name="connsiteY8" fmla="*/ 168275 h 361950"/>
                <a:gd name="connsiteX9" fmla="*/ 34925 w 311150"/>
                <a:gd name="connsiteY9" fmla="*/ 161925 h 361950"/>
                <a:gd name="connsiteX10" fmla="*/ 76200 w 311150"/>
                <a:gd name="connsiteY10" fmla="*/ 12700 h 361950"/>
                <a:gd name="connsiteX11" fmla="*/ 174625 w 311150"/>
                <a:gd name="connsiteY11"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1150" h="361950">
                  <a:moveTo>
                    <a:pt x="174625" y="0"/>
                  </a:moveTo>
                  <a:lnTo>
                    <a:pt x="228600" y="76200"/>
                  </a:lnTo>
                  <a:lnTo>
                    <a:pt x="222250" y="152400"/>
                  </a:lnTo>
                  <a:lnTo>
                    <a:pt x="257175" y="209550"/>
                  </a:lnTo>
                  <a:lnTo>
                    <a:pt x="311150" y="336550"/>
                  </a:lnTo>
                  <a:lnTo>
                    <a:pt x="266700" y="336550"/>
                  </a:lnTo>
                  <a:lnTo>
                    <a:pt x="193675" y="361950"/>
                  </a:lnTo>
                  <a:lnTo>
                    <a:pt x="3175" y="241300"/>
                  </a:lnTo>
                  <a:lnTo>
                    <a:pt x="0" y="168275"/>
                  </a:lnTo>
                  <a:lnTo>
                    <a:pt x="34925" y="161925"/>
                  </a:lnTo>
                  <a:lnTo>
                    <a:pt x="76200" y="12700"/>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1" name="フリーフォーム 1045"/>
            <p:cNvSpPr/>
            <p:nvPr/>
          </p:nvSpPr>
          <p:spPr bwMode="auto">
            <a:xfrm>
              <a:off x="1593598" y="3654595"/>
              <a:ext cx="467391" cy="476106"/>
            </a:xfrm>
            <a:custGeom>
              <a:avLst/>
              <a:gdLst>
                <a:gd name="connsiteX0" fmla="*/ 3175 w 650875"/>
                <a:gd name="connsiteY0" fmla="*/ 0 h 638175"/>
                <a:gd name="connsiteX1" fmla="*/ 0 w 650875"/>
                <a:gd name="connsiteY1" fmla="*/ 104775 h 638175"/>
                <a:gd name="connsiteX2" fmla="*/ 28575 w 650875"/>
                <a:gd name="connsiteY2" fmla="*/ 107950 h 638175"/>
                <a:gd name="connsiteX3" fmla="*/ 66675 w 650875"/>
                <a:gd name="connsiteY3" fmla="*/ 177800 h 638175"/>
                <a:gd name="connsiteX4" fmla="*/ 69850 w 650875"/>
                <a:gd name="connsiteY4" fmla="*/ 241300 h 638175"/>
                <a:gd name="connsiteX5" fmla="*/ 146050 w 650875"/>
                <a:gd name="connsiteY5" fmla="*/ 419100 h 638175"/>
                <a:gd name="connsiteX6" fmla="*/ 193675 w 650875"/>
                <a:gd name="connsiteY6" fmla="*/ 428625 h 638175"/>
                <a:gd name="connsiteX7" fmla="*/ 234950 w 650875"/>
                <a:gd name="connsiteY7" fmla="*/ 508000 h 638175"/>
                <a:gd name="connsiteX8" fmla="*/ 371475 w 650875"/>
                <a:gd name="connsiteY8" fmla="*/ 571500 h 638175"/>
                <a:gd name="connsiteX9" fmla="*/ 412750 w 650875"/>
                <a:gd name="connsiteY9" fmla="*/ 539750 h 638175"/>
                <a:gd name="connsiteX10" fmla="*/ 447675 w 650875"/>
                <a:gd name="connsiteY10" fmla="*/ 603250 h 638175"/>
                <a:gd name="connsiteX11" fmla="*/ 587375 w 650875"/>
                <a:gd name="connsiteY11" fmla="*/ 638175 h 638175"/>
                <a:gd name="connsiteX12" fmla="*/ 615950 w 650875"/>
                <a:gd name="connsiteY12" fmla="*/ 574675 h 638175"/>
                <a:gd name="connsiteX13" fmla="*/ 650875 w 650875"/>
                <a:gd name="connsiteY13" fmla="*/ 539750 h 638175"/>
                <a:gd name="connsiteX14" fmla="*/ 600075 w 650875"/>
                <a:gd name="connsiteY14" fmla="*/ 438150 h 638175"/>
                <a:gd name="connsiteX15" fmla="*/ 549275 w 650875"/>
                <a:gd name="connsiteY15" fmla="*/ 419100 h 638175"/>
                <a:gd name="connsiteX16" fmla="*/ 581025 w 650875"/>
                <a:gd name="connsiteY16" fmla="*/ 384175 h 638175"/>
                <a:gd name="connsiteX17" fmla="*/ 542925 w 650875"/>
                <a:gd name="connsiteY17" fmla="*/ 327025 h 638175"/>
                <a:gd name="connsiteX18" fmla="*/ 558800 w 650875"/>
                <a:gd name="connsiteY18" fmla="*/ 200025 h 638175"/>
                <a:gd name="connsiteX19" fmla="*/ 568325 w 650875"/>
                <a:gd name="connsiteY19" fmla="*/ 149225 h 638175"/>
                <a:gd name="connsiteX20" fmla="*/ 415925 w 650875"/>
                <a:gd name="connsiteY20" fmla="*/ 50800 h 638175"/>
                <a:gd name="connsiteX21" fmla="*/ 361950 w 650875"/>
                <a:gd name="connsiteY21" fmla="*/ 101600 h 638175"/>
                <a:gd name="connsiteX22" fmla="*/ 250825 w 650875"/>
                <a:gd name="connsiteY22" fmla="*/ 133350 h 638175"/>
                <a:gd name="connsiteX23" fmla="*/ 200025 w 650875"/>
                <a:gd name="connsiteY23" fmla="*/ 107950 h 638175"/>
                <a:gd name="connsiteX24" fmla="*/ 174625 w 650875"/>
                <a:gd name="connsiteY24" fmla="*/ 92075 h 638175"/>
                <a:gd name="connsiteX25" fmla="*/ 130175 w 650875"/>
                <a:gd name="connsiteY25" fmla="*/ 9525 h 638175"/>
                <a:gd name="connsiteX26" fmla="*/ 88900 w 650875"/>
                <a:gd name="connsiteY26" fmla="*/ 34925 h 638175"/>
                <a:gd name="connsiteX27" fmla="*/ 3175 w 650875"/>
                <a:gd name="connsiteY27" fmla="*/ 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0875" h="638175">
                  <a:moveTo>
                    <a:pt x="3175" y="0"/>
                  </a:moveTo>
                  <a:cubicBezTo>
                    <a:pt x="2117" y="34925"/>
                    <a:pt x="1058" y="69850"/>
                    <a:pt x="0" y="104775"/>
                  </a:cubicBezTo>
                  <a:lnTo>
                    <a:pt x="28575" y="107950"/>
                  </a:lnTo>
                  <a:lnTo>
                    <a:pt x="66675" y="177800"/>
                  </a:lnTo>
                  <a:lnTo>
                    <a:pt x="69850" y="241300"/>
                  </a:lnTo>
                  <a:lnTo>
                    <a:pt x="146050" y="419100"/>
                  </a:lnTo>
                  <a:lnTo>
                    <a:pt x="193675" y="428625"/>
                  </a:lnTo>
                  <a:lnTo>
                    <a:pt x="234950" y="508000"/>
                  </a:lnTo>
                  <a:lnTo>
                    <a:pt x="371475" y="571500"/>
                  </a:lnTo>
                  <a:lnTo>
                    <a:pt x="412750" y="539750"/>
                  </a:lnTo>
                  <a:lnTo>
                    <a:pt x="447675" y="603250"/>
                  </a:lnTo>
                  <a:lnTo>
                    <a:pt x="587375" y="638175"/>
                  </a:lnTo>
                  <a:lnTo>
                    <a:pt x="615950" y="574675"/>
                  </a:lnTo>
                  <a:lnTo>
                    <a:pt x="650875" y="539750"/>
                  </a:lnTo>
                  <a:lnTo>
                    <a:pt x="600075" y="438150"/>
                  </a:lnTo>
                  <a:lnTo>
                    <a:pt x="549275" y="419100"/>
                  </a:lnTo>
                  <a:lnTo>
                    <a:pt x="581025" y="384175"/>
                  </a:lnTo>
                  <a:lnTo>
                    <a:pt x="542925" y="327025"/>
                  </a:lnTo>
                  <a:lnTo>
                    <a:pt x="558800" y="200025"/>
                  </a:lnTo>
                  <a:lnTo>
                    <a:pt x="568325" y="149225"/>
                  </a:lnTo>
                  <a:lnTo>
                    <a:pt x="415925" y="50800"/>
                  </a:lnTo>
                  <a:lnTo>
                    <a:pt x="361950" y="101600"/>
                  </a:lnTo>
                  <a:lnTo>
                    <a:pt x="250825" y="133350"/>
                  </a:lnTo>
                  <a:lnTo>
                    <a:pt x="200025" y="107950"/>
                  </a:lnTo>
                  <a:lnTo>
                    <a:pt x="174625" y="92075"/>
                  </a:lnTo>
                  <a:lnTo>
                    <a:pt x="130175" y="9525"/>
                  </a:lnTo>
                  <a:lnTo>
                    <a:pt x="88900" y="34925"/>
                  </a:lnTo>
                  <a:lnTo>
                    <a:pt x="3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2" name="フリーフォーム 1046"/>
            <p:cNvSpPr/>
            <p:nvPr/>
          </p:nvSpPr>
          <p:spPr bwMode="auto">
            <a:xfrm>
              <a:off x="1988030" y="3706706"/>
              <a:ext cx="273595" cy="466632"/>
            </a:xfrm>
            <a:custGeom>
              <a:avLst/>
              <a:gdLst>
                <a:gd name="connsiteX0" fmla="*/ 184150 w 381000"/>
                <a:gd name="connsiteY0" fmla="*/ 28575 h 625475"/>
                <a:gd name="connsiteX1" fmla="*/ 238125 w 381000"/>
                <a:gd name="connsiteY1" fmla="*/ 44450 h 625475"/>
                <a:gd name="connsiteX2" fmla="*/ 254000 w 381000"/>
                <a:gd name="connsiteY2" fmla="*/ 73025 h 625475"/>
                <a:gd name="connsiteX3" fmla="*/ 330200 w 381000"/>
                <a:gd name="connsiteY3" fmla="*/ 0 h 625475"/>
                <a:gd name="connsiteX4" fmla="*/ 381000 w 381000"/>
                <a:gd name="connsiteY4" fmla="*/ 76200 h 625475"/>
                <a:gd name="connsiteX5" fmla="*/ 365125 w 381000"/>
                <a:gd name="connsiteY5" fmla="*/ 114300 h 625475"/>
                <a:gd name="connsiteX6" fmla="*/ 368300 w 381000"/>
                <a:gd name="connsiteY6" fmla="*/ 161925 h 625475"/>
                <a:gd name="connsiteX7" fmla="*/ 330200 w 381000"/>
                <a:gd name="connsiteY7" fmla="*/ 200025 h 625475"/>
                <a:gd name="connsiteX8" fmla="*/ 269875 w 381000"/>
                <a:gd name="connsiteY8" fmla="*/ 282575 h 625475"/>
                <a:gd name="connsiteX9" fmla="*/ 184150 w 381000"/>
                <a:gd name="connsiteY9" fmla="*/ 333375 h 625475"/>
                <a:gd name="connsiteX10" fmla="*/ 215900 w 381000"/>
                <a:gd name="connsiteY10" fmla="*/ 390525 h 625475"/>
                <a:gd name="connsiteX11" fmla="*/ 311150 w 381000"/>
                <a:gd name="connsiteY11" fmla="*/ 460375 h 625475"/>
                <a:gd name="connsiteX12" fmla="*/ 355600 w 381000"/>
                <a:gd name="connsiteY12" fmla="*/ 593725 h 625475"/>
                <a:gd name="connsiteX13" fmla="*/ 234950 w 381000"/>
                <a:gd name="connsiteY13" fmla="*/ 625475 h 625475"/>
                <a:gd name="connsiteX14" fmla="*/ 203200 w 381000"/>
                <a:gd name="connsiteY14" fmla="*/ 542925 h 625475"/>
                <a:gd name="connsiteX15" fmla="*/ 47625 w 381000"/>
                <a:gd name="connsiteY15" fmla="*/ 571500 h 625475"/>
                <a:gd name="connsiteX16" fmla="*/ 98425 w 381000"/>
                <a:gd name="connsiteY16" fmla="*/ 463550 h 625475"/>
                <a:gd name="connsiteX17" fmla="*/ 50800 w 381000"/>
                <a:gd name="connsiteY17" fmla="*/ 365125 h 625475"/>
                <a:gd name="connsiteX18" fmla="*/ 6350 w 381000"/>
                <a:gd name="connsiteY18" fmla="*/ 349250 h 625475"/>
                <a:gd name="connsiteX19" fmla="*/ 38100 w 381000"/>
                <a:gd name="connsiteY19" fmla="*/ 317500 h 625475"/>
                <a:gd name="connsiteX20" fmla="*/ 0 w 381000"/>
                <a:gd name="connsiteY20" fmla="*/ 260350 h 625475"/>
                <a:gd name="connsiteX21" fmla="*/ 15875 w 381000"/>
                <a:gd name="connsiteY21" fmla="*/ 123825 h 625475"/>
                <a:gd name="connsiteX22" fmla="*/ 69850 w 381000"/>
                <a:gd name="connsiteY22" fmla="*/ 133350 h 625475"/>
                <a:gd name="connsiteX23" fmla="*/ 184150 w 381000"/>
                <a:gd name="connsiteY23" fmla="*/ 28575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625475">
                  <a:moveTo>
                    <a:pt x="184150" y="28575"/>
                  </a:moveTo>
                  <a:lnTo>
                    <a:pt x="238125" y="44450"/>
                  </a:lnTo>
                  <a:lnTo>
                    <a:pt x="254000" y="73025"/>
                  </a:lnTo>
                  <a:lnTo>
                    <a:pt x="330200" y="0"/>
                  </a:lnTo>
                  <a:lnTo>
                    <a:pt x="381000" y="76200"/>
                  </a:lnTo>
                  <a:lnTo>
                    <a:pt x="365125" y="114300"/>
                  </a:lnTo>
                  <a:lnTo>
                    <a:pt x="368300" y="161925"/>
                  </a:lnTo>
                  <a:lnTo>
                    <a:pt x="330200" y="200025"/>
                  </a:lnTo>
                  <a:lnTo>
                    <a:pt x="269875" y="282575"/>
                  </a:lnTo>
                  <a:lnTo>
                    <a:pt x="184150" y="333375"/>
                  </a:lnTo>
                  <a:lnTo>
                    <a:pt x="215900" y="390525"/>
                  </a:lnTo>
                  <a:lnTo>
                    <a:pt x="311150" y="460375"/>
                  </a:lnTo>
                  <a:lnTo>
                    <a:pt x="355600" y="593725"/>
                  </a:lnTo>
                  <a:lnTo>
                    <a:pt x="234950" y="625475"/>
                  </a:lnTo>
                  <a:lnTo>
                    <a:pt x="203200" y="542925"/>
                  </a:lnTo>
                  <a:lnTo>
                    <a:pt x="47625" y="571500"/>
                  </a:lnTo>
                  <a:lnTo>
                    <a:pt x="98425" y="463550"/>
                  </a:lnTo>
                  <a:lnTo>
                    <a:pt x="50800" y="365125"/>
                  </a:lnTo>
                  <a:lnTo>
                    <a:pt x="6350" y="349250"/>
                  </a:lnTo>
                  <a:lnTo>
                    <a:pt x="38100" y="317500"/>
                  </a:lnTo>
                  <a:lnTo>
                    <a:pt x="0" y="260350"/>
                  </a:lnTo>
                  <a:lnTo>
                    <a:pt x="15875" y="123825"/>
                  </a:lnTo>
                  <a:lnTo>
                    <a:pt x="69850" y="133350"/>
                  </a:lnTo>
                  <a:lnTo>
                    <a:pt x="184150"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3" name="フリーフォーム 1047"/>
            <p:cNvSpPr/>
            <p:nvPr/>
          </p:nvSpPr>
          <p:spPr bwMode="auto">
            <a:xfrm>
              <a:off x="2469101" y="3955419"/>
              <a:ext cx="191516" cy="135015"/>
            </a:xfrm>
            <a:custGeom>
              <a:avLst/>
              <a:gdLst>
                <a:gd name="connsiteX0" fmla="*/ 73025 w 266700"/>
                <a:gd name="connsiteY0" fmla="*/ 0 h 180975"/>
                <a:gd name="connsiteX1" fmla="*/ 12700 w 266700"/>
                <a:gd name="connsiteY1" fmla="*/ 15875 h 180975"/>
                <a:gd name="connsiteX2" fmla="*/ 0 w 266700"/>
                <a:gd name="connsiteY2" fmla="*/ 73025 h 180975"/>
                <a:gd name="connsiteX3" fmla="*/ 76200 w 266700"/>
                <a:gd name="connsiteY3" fmla="*/ 142875 h 180975"/>
                <a:gd name="connsiteX4" fmla="*/ 120650 w 266700"/>
                <a:gd name="connsiteY4" fmla="*/ 127000 h 180975"/>
                <a:gd name="connsiteX5" fmla="*/ 152400 w 266700"/>
                <a:gd name="connsiteY5" fmla="*/ 168275 h 180975"/>
                <a:gd name="connsiteX6" fmla="*/ 263525 w 266700"/>
                <a:gd name="connsiteY6" fmla="*/ 180975 h 180975"/>
                <a:gd name="connsiteX7" fmla="*/ 266700 w 266700"/>
                <a:gd name="connsiteY7" fmla="*/ 111125 h 180975"/>
                <a:gd name="connsiteX8" fmla="*/ 187325 w 266700"/>
                <a:gd name="connsiteY8" fmla="*/ 117475 h 180975"/>
                <a:gd name="connsiteX9" fmla="*/ 73025 w 266700"/>
                <a:gd name="connsiteY9"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00" h="180975">
                  <a:moveTo>
                    <a:pt x="73025" y="0"/>
                  </a:moveTo>
                  <a:lnTo>
                    <a:pt x="12700" y="15875"/>
                  </a:lnTo>
                  <a:lnTo>
                    <a:pt x="0" y="73025"/>
                  </a:lnTo>
                  <a:lnTo>
                    <a:pt x="76200" y="142875"/>
                  </a:lnTo>
                  <a:lnTo>
                    <a:pt x="120650" y="127000"/>
                  </a:lnTo>
                  <a:lnTo>
                    <a:pt x="152400" y="168275"/>
                  </a:lnTo>
                  <a:lnTo>
                    <a:pt x="263525" y="180975"/>
                  </a:lnTo>
                  <a:lnTo>
                    <a:pt x="266700" y="111125"/>
                  </a:lnTo>
                  <a:lnTo>
                    <a:pt x="187325" y="11747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4" name="フリーフォーム 1048"/>
            <p:cNvSpPr/>
            <p:nvPr/>
          </p:nvSpPr>
          <p:spPr bwMode="auto">
            <a:xfrm>
              <a:off x="2656057" y="4088065"/>
              <a:ext cx="95758" cy="142121"/>
            </a:xfrm>
            <a:custGeom>
              <a:avLst/>
              <a:gdLst>
                <a:gd name="connsiteX0" fmla="*/ 0 w 133350"/>
                <a:gd name="connsiteY0" fmla="*/ 0 h 190500"/>
                <a:gd name="connsiteX1" fmla="*/ 12700 w 133350"/>
                <a:gd name="connsiteY1" fmla="*/ 76200 h 190500"/>
                <a:gd name="connsiteX2" fmla="*/ 47625 w 133350"/>
                <a:gd name="connsiteY2" fmla="*/ 190500 h 190500"/>
                <a:gd name="connsiteX3" fmla="*/ 127000 w 133350"/>
                <a:gd name="connsiteY3" fmla="*/ 177800 h 190500"/>
                <a:gd name="connsiteX4" fmla="*/ 123825 w 133350"/>
                <a:gd name="connsiteY4" fmla="*/ 136525 h 190500"/>
                <a:gd name="connsiteX5" fmla="*/ 98425 w 133350"/>
                <a:gd name="connsiteY5" fmla="*/ 92075 h 190500"/>
                <a:gd name="connsiteX6" fmla="*/ 133350 w 133350"/>
                <a:gd name="connsiteY6" fmla="*/ 50800 h 190500"/>
                <a:gd name="connsiteX7" fmla="*/ 0 w 133350"/>
                <a:gd name="connsiteY7"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90500">
                  <a:moveTo>
                    <a:pt x="0" y="0"/>
                  </a:moveTo>
                  <a:lnTo>
                    <a:pt x="12700" y="76200"/>
                  </a:lnTo>
                  <a:lnTo>
                    <a:pt x="47625" y="190500"/>
                  </a:lnTo>
                  <a:lnTo>
                    <a:pt x="127000" y="177800"/>
                  </a:lnTo>
                  <a:lnTo>
                    <a:pt x="123825" y="136525"/>
                  </a:lnTo>
                  <a:lnTo>
                    <a:pt x="98425" y="92075"/>
                  </a:lnTo>
                  <a:lnTo>
                    <a:pt x="133350" y="508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5" name="フリーフォーム 1049"/>
            <p:cNvSpPr/>
            <p:nvPr/>
          </p:nvSpPr>
          <p:spPr bwMode="auto">
            <a:xfrm>
              <a:off x="2651497" y="4035954"/>
              <a:ext cx="91198" cy="52111"/>
            </a:xfrm>
            <a:custGeom>
              <a:avLst/>
              <a:gdLst>
                <a:gd name="connsiteX0" fmla="*/ 0 w 127000"/>
                <a:gd name="connsiteY0" fmla="*/ 69850 h 69850"/>
                <a:gd name="connsiteX1" fmla="*/ 15875 w 127000"/>
                <a:gd name="connsiteY1" fmla="*/ 6350 h 69850"/>
                <a:gd name="connsiteX2" fmla="*/ 107950 w 127000"/>
                <a:gd name="connsiteY2" fmla="*/ 0 h 69850"/>
                <a:gd name="connsiteX3" fmla="*/ 127000 w 127000"/>
                <a:gd name="connsiteY3" fmla="*/ 34925 h 69850"/>
                <a:gd name="connsiteX4" fmla="*/ 127000 w 127000"/>
                <a:gd name="connsiteY4" fmla="*/ 34925 h 69850"/>
                <a:gd name="connsiteX5" fmla="*/ 53975 w 127000"/>
                <a:gd name="connsiteY5" fmla="*/ 57150 h 69850"/>
                <a:gd name="connsiteX6" fmla="*/ 0 w 127000"/>
                <a:gd name="connsiteY6" fmla="*/ 69850 h 6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000" h="69850">
                  <a:moveTo>
                    <a:pt x="0" y="69850"/>
                  </a:moveTo>
                  <a:lnTo>
                    <a:pt x="15875" y="6350"/>
                  </a:lnTo>
                  <a:lnTo>
                    <a:pt x="107950" y="0"/>
                  </a:lnTo>
                  <a:lnTo>
                    <a:pt x="127000" y="34925"/>
                  </a:lnTo>
                  <a:lnTo>
                    <a:pt x="127000" y="34925"/>
                  </a:lnTo>
                  <a:lnTo>
                    <a:pt x="53975" y="5715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6" name="フリーフォーム 1050"/>
            <p:cNvSpPr/>
            <p:nvPr/>
          </p:nvSpPr>
          <p:spPr bwMode="auto">
            <a:xfrm>
              <a:off x="2742695" y="4024110"/>
              <a:ext cx="225716" cy="547167"/>
            </a:xfrm>
            <a:custGeom>
              <a:avLst/>
              <a:gdLst>
                <a:gd name="connsiteX0" fmla="*/ 0 w 314325"/>
                <a:gd name="connsiteY0" fmla="*/ 263525 h 733425"/>
                <a:gd name="connsiteX1" fmla="*/ 92075 w 314325"/>
                <a:gd name="connsiteY1" fmla="*/ 406400 h 733425"/>
                <a:gd name="connsiteX2" fmla="*/ 76200 w 314325"/>
                <a:gd name="connsiteY2" fmla="*/ 495300 h 733425"/>
                <a:gd name="connsiteX3" fmla="*/ 139700 w 314325"/>
                <a:gd name="connsiteY3" fmla="*/ 508000 h 733425"/>
                <a:gd name="connsiteX4" fmla="*/ 174625 w 314325"/>
                <a:gd name="connsiteY4" fmla="*/ 457200 h 733425"/>
                <a:gd name="connsiteX5" fmla="*/ 225425 w 314325"/>
                <a:gd name="connsiteY5" fmla="*/ 552450 h 733425"/>
                <a:gd name="connsiteX6" fmla="*/ 225425 w 314325"/>
                <a:gd name="connsiteY6" fmla="*/ 733425 h 733425"/>
                <a:gd name="connsiteX7" fmla="*/ 263525 w 314325"/>
                <a:gd name="connsiteY7" fmla="*/ 523875 h 733425"/>
                <a:gd name="connsiteX8" fmla="*/ 187325 w 314325"/>
                <a:gd name="connsiteY8" fmla="*/ 396875 h 733425"/>
                <a:gd name="connsiteX9" fmla="*/ 206375 w 314325"/>
                <a:gd name="connsiteY9" fmla="*/ 355600 h 733425"/>
                <a:gd name="connsiteX10" fmla="*/ 273050 w 314325"/>
                <a:gd name="connsiteY10" fmla="*/ 339725 h 733425"/>
                <a:gd name="connsiteX11" fmla="*/ 314325 w 314325"/>
                <a:gd name="connsiteY11" fmla="*/ 301625 h 733425"/>
                <a:gd name="connsiteX12" fmla="*/ 257175 w 314325"/>
                <a:gd name="connsiteY12" fmla="*/ 177800 h 733425"/>
                <a:gd name="connsiteX13" fmla="*/ 196850 w 314325"/>
                <a:gd name="connsiteY13" fmla="*/ 168275 h 733425"/>
                <a:gd name="connsiteX14" fmla="*/ 200025 w 314325"/>
                <a:gd name="connsiteY14" fmla="*/ 127000 h 733425"/>
                <a:gd name="connsiteX15" fmla="*/ 250825 w 314325"/>
                <a:gd name="connsiteY15" fmla="*/ 66675 h 733425"/>
                <a:gd name="connsiteX16" fmla="*/ 206375 w 314325"/>
                <a:gd name="connsiteY16" fmla="*/ 0 h 733425"/>
                <a:gd name="connsiteX17" fmla="*/ 171450 w 314325"/>
                <a:gd name="connsiteY17" fmla="*/ 9525 h 733425"/>
                <a:gd name="connsiteX18" fmla="*/ 165100 w 314325"/>
                <a:gd name="connsiteY18" fmla="*/ 41275 h 733425"/>
                <a:gd name="connsiteX19" fmla="*/ 114300 w 314325"/>
                <a:gd name="connsiteY19" fmla="*/ 73025 h 733425"/>
                <a:gd name="connsiteX20" fmla="*/ 111125 w 314325"/>
                <a:gd name="connsiteY20" fmla="*/ 171450 h 733425"/>
                <a:gd name="connsiteX21" fmla="*/ 66675 w 314325"/>
                <a:gd name="connsiteY21" fmla="*/ 171450 h 733425"/>
                <a:gd name="connsiteX22" fmla="*/ 47625 w 314325"/>
                <a:gd name="connsiteY22" fmla="*/ 279400 h 733425"/>
                <a:gd name="connsiteX23" fmla="*/ 22225 w 314325"/>
                <a:gd name="connsiteY23" fmla="*/ 196850 h 733425"/>
                <a:gd name="connsiteX24" fmla="*/ 0 w 314325"/>
                <a:gd name="connsiteY24" fmla="*/ 2635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325" h="733425">
                  <a:moveTo>
                    <a:pt x="0" y="263525"/>
                  </a:moveTo>
                  <a:lnTo>
                    <a:pt x="92075" y="406400"/>
                  </a:lnTo>
                  <a:lnTo>
                    <a:pt x="76200" y="495300"/>
                  </a:lnTo>
                  <a:lnTo>
                    <a:pt x="139700" y="508000"/>
                  </a:lnTo>
                  <a:lnTo>
                    <a:pt x="174625" y="457200"/>
                  </a:lnTo>
                  <a:lnTo>
                    <a:pt x="225425" y="552450"/>
                  </a:lnTo>
                  <a:lnTo>
                    <a:pt x="225425" y="733425"/>
                  </a:lnTo>
                  <a:lnTo>
                    <a:pt x="263525" y="523875"/>
                  </a:lnTo>
                  <a:lnTo>
                    <a:pt x="187325" y="396875"/>
                  </a:lnTo>
                  <a:lnTo>
                    <a:pt x="206375" y="355600"/>
                  </a:lnTo>
                  <a:lnTo>
                    <a:pt x="273050" y="339725"/>
                  </a:lnTo>
                  <a:lnTo>
                    <a:pt x="314325" y="301625"/>
                  </a:lnTo>
                  <a:lnTo>
                    <a:pt x="257175" y="177800"/>
                  </a:lnTo>
                  <a:lnTo>
                    <a:pt x="196850" y="168275"/>
                  </a:lnTo>
                  <a:lnTo>
                    <a:pt x="200025" y="127000"/>
                  </a:lnTo>
                  <a:lnTo>
                    <a:pt x="250825" y="66675"/>
                  </a:lnTo>
                  <a:lnTo>
                    <a:pt x="206375" y="0"/>
                  </a:lnTo>
                  <a:lnTo>
                    <a:pt x="171450" y="9525"/>
                  </a:lnTo>
                  <a:lnTo>
                    <a:pt x="165100" y="41275"/>
                  </a:lnTo>
                  <a:lnTo>
                    <a:pt x="114300" y="73025"/>
                  </a:lnTo>
                  <a:lnTo>
                    <a:pt x="111125" y="171450"/>
                  </a:lnTo>
                  <a:lnTo>
                    <a:pt x="66675" y="171450"/>
                  </a:lnTo>
                  <a:lnTo>
                    <a:pt x="47625" y="279400"/>
                  </a:lnTo>
                  <a:lnTo>
                    <a:pt x="22225" y="196850"/>
                  </a:lnTo>
                  <a:lnTo>
                    <a:pt x="0" y="263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7" name="フリーフォーム 1051"/>
            <p:cNvSpPr/>
            <p:nvPr/>
          </p:nvSpPr>
          <p:spPr bwMode="auto">
            <a:xfrm>
              <a:off x="2117987" y="3744605"/>
              <a:ext cx="572269" cy="864571"/>
            </a:xfrm>
            <a:custGeom>
              <a:avLst/>
              <a:gdLst>
                <a:gd name="connsiteX0" fmla="*/ 295275 w 796925"/>
                <a:gd name="connsiteY0" fmla="*/ 0 h 1158875"/>
                <a:gd name="connsiteX1" fmla="*/ 381000 w 796925"/>
                <a:gd name="connsiteY1" fmla="*/ 69850 h 1158875"/>
                <a:gd name="connsiteX2" fmla="*/ 447675 w 796925"/>
                <a:gd name="connsiteY2" fmla="*/ 76200 h 1158875"/>
                <a:gd name="connsiteX3" fmla="*/ 425450 w 796925"/>
                <a:gd name="connsiteY3" fmla="*/ 209550 h 1158875"/>
                <a:gd name="connsiteX4" fmla="*/ 504825 w 796925"/>
                <a:gd name="connsiteY4" fmla="*/ 298450 h 1158875"/>
                <a:gd name="connsiteX5" fmla="*/ 495300 w 796925"/>
                <a:gd name="connsiteY5" fmla="*/ 361950 h 1158875"/>
                <a:gd name="connsiteX6" fmla="*/ 565150 w 796925"/>
                <a:gd name="connsiteY6" fmla="*/ 425450 h 1158875"/>
                <a:gd name="connsiteX7" fmla="*/ 603250 w 796925"/>
                <a:gd name="connsiteY7" fmla="*/ 406400 h 1158875"/>
                <a:gd name="connsiteX8" fmla="*/ 635000 w 796925"/>
                <a:gd name="connsiteY8" fmla="*/ 444500 h 1158875"/>
                <a:gd name="connsiteX9" fmla="*/ 742950 w 796925"/>
                <a:gd name="connsiteY9" fmla="*/ 466725 h 1158875"/>
                <a:gd name="connsiteX10" fmla="*/ 765175 w 796925"/>
                <a:gd name="connsiteY10" fmla="*/ 511175 h 1158875"/>
                <a:gd name="connsiteX11" fmla="*/ 796925 w 796925"/>
                <a:gd name="connsiteY11" fmla="*/ 635000 h 1158875"/>
                <a:gd name="connsiteX12" fmla="*/ 727075 w 796925"/>
                <a:gd name="connsiteY12" fmla="*/ 635000 h 1158875"/>
                <a:gd name="connsiteX13" fmla="*/ 720725 w 796925"/>
                <a:gd name="connsiteY13" fmla="*/ 688975 h 1158875"/>
                <a:gd name="connsiteX14" fmla="*/ 574675 w 796925"/>
                <a:gd name="connsiteY14" fmla="*/ 806450 h 1158875"/>
                <a:gd name="connsiteX15" fmla="*/ 469900 w 796925"/>
                <a:gd name="connsiteY15" fmla="*/ 882650 h 1158875"/>
                <a:gd name="connsiteX16" fmla="*/ 469900 w 796925"/>
                <a:gd name="connsiteY16" fmla="*/ 965200 h 1158875"/>
                <a:gd name="connsiteX17" fmla="*/ 460375 w 796925"/>
                <a:gd name="connsiteY17" fmla="*/ 1060450 h 1158875"/>
                <a:gd name="connsiteX18" fmla="*/ 406400 w 796925"/>
                <a:gd name="connsiteY18" fmla="*/ 1158875 h 1158875"/>
                <a:gd name="connsiteX19" fmla="*/ 339725 w 796925"/>
                <a:gd name="connsiteY19" fmla="*/ 1111250 h 1158875"/>
                <a:gd name="connsiteX20" fmla="*/ 304800 w 796925"/>
                <a:gd name="connsiteY20" fmla="*/ 1006475 h 1158875"/>
                <a:gd name="connsiteX21" fmla="*/ 250825 w 796925"/>
                <a:gd name="connsiteY21" fmla="*/ 828675 h 1158875"/>
                <a:gd name="connsiteX22" fmla="*/ 247650 w 796925"/>
                <a:gd name="connsiteY22" fmla="*/ 663575 h 1158875"/>
                <a:gd name="connsiteX23" fmla="*/ 161925 w 796925"/>
                <a:gd name="connsiteY23" fmla="*/ 688975 h 1158875"/>
                <a:gd name="connsiteX24" fmla="*/ 101600 w 796925"/>
                <a:gd name="connsiteY24" fmla="*/ 638175 h 1158875"/>
                <a:gd name="connsiteX25" fmla="*/ 152400 w 796925"/>
                <a:gd name="connsiteY25" fmla="*/ 612775 h 1158875"/>
                <a:gd name="connsiteX26" fmla="*/ 88900 w 796925"/>
                <a:gd name="connsiteY26" fmla="*/ 603250 h 1158875"/>
                <a:gd name="connsiteX27" fmla="*/ 88900 w 796925"/>
                <a:gd name="connsiteY27" fmla="*/ 561975 h 1158875"/>
                <a:gd name="connsiteX28" fmla="*/ 165100 w 796925"/>
                <a:gd name="connsiteY28" fmla="*/ 546100 h 1158875"/>
                <a:gd name="connsiteX29" fmla="*/ 127000 w 796925"/>
                <a:gd name="connsiteY29" fmla="*/ 396875 h 1158875"/>
                <a:gd name="connsiteX30" fmla="*/ 38100 w 796925"/>
                <a:gd name="connsiteY30" fmla="*/ 349250 h 1158875"/>
                <a:gd name="connsiteX31" fmla="*/ 0 w 796925"/>
                <a:gd name="connsiteY31" fmla="*/ 292100 h 1158875"/>
                <a:gd name="connsiteX32" fmla="*/ 92075 w 796925"/>
                <a:gd name="connsiteY32" fmla="*/ 234950 h 1158875"/>
                <a:gd name="connsiteX33" fmla="*/ 146050 w 796925"/>
                <a:gd name="connsiteY33" fmla="*/ 133350 h 1158875"/>
                <a:gd name="connsiteX34" fmla="*/ 184150 w 796925"/>
                <a:gd name="connsiteY34" fmla="*/ 117475 h 1158875"/>
                <a:gd name="connsiteX35" fmla="*/ 190500 w 796925"/>
                <a:gd name="connsiteY35" fmla="*/ 60325 h 1158875"/>
                <a:gd name="connsiteX36" fmla="*/ 203200 w 796925"/>
                <a:gd name="connsiteY36" fmla="*/ 25400 h 1158875"/>
                <a:gd name="connsiteX37" fmla="*/ 184150 w 796925"/>
                <a:gd name="connsiteY37" fmla="*/ 6350 h 1158875"/>
                <a:gd name="connsiteX38" fmla="*/ 295275 w 796925"/>
                <a:gd name="connsiteY38" fmla="*/ 0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96925" h="1158875">
                  <a:moveTo>
                    <a:pt x="295275" y="0"/>
                  </a:moveTo>
                  <a:lnTo>
                    <a:pt x="381000" y="69850"/>
                  </a:lnTo>
                  <a:lnTo>
                    <a:pt x="447675" y="76200"/>
                  </a:lnTo>
                  <a:lnTo>
                    <a:pt x="425450" y="209550"/>
                  </a:lnTo>
                  <a:lnTo>
                    <a:pt x="504825" y="298450"/>
                  </a:lnTo>
                  <a:lnTo>
                    <a:pt x="495300" y="361950"/>
                  </a:lnTo>
                  <a:lnTo>
                    <a:pt x="565150" y="425450"/>
                  </a:lnTo>
                  <a:lnTo>
                    <a:pt x="603250" y="406400"/>
                  </a:lnTo>
                  <a:lnTo>
                    <a:pt x="635000" y="444500"/>
                  </a:lnTo>
                  <a:lnTo>
                    <a:pt x="742950" y="466725"/>
                  </a:lnTo>
                  <a:lnTo>
                    <a:pt x="765175" y="511175"/>
                  </a:lnTo>
                  <a:lnTo>
                    <a:pt x="796925" y="635000"/>
                  </a:lnTo>
                  <a:lnTo>
                    <a:pt x="727075" y="635000"/>
                  </a:lnTo>
                  <a:lnTo>
                    <a:pt x="720725" y="688975"/>
                  </a:lnTo>
                  <a:lnTo>
                    <a:pt x="574675" y="806450"/>
                  </a:lnTo>
                  <a:lnTo>
                    <a:pt x="469900" y="882650"/>
                  </a:lnTo>
                  <a:lnTo>
                    <a:pt x="469900" y="965200"/>
                  </a:lnTo>
                  <a:lnTo>
                    <a:pt x="460375" y="1060450"/>
                  </a:lnTo>
                  <a:lnTo>
                    <a:pt x="406400" y="1158875"/>
                  </a:lnTo>
                  <a:lnTo>
                    <a:pt x="339725" y="1111250"/>
                  </a:lnTo>
                  <a:lnTo>
                    <a:pt x="304800" y="1006475"/>
                  </a:lnTo>
                  <a:lnTo>
                    <a:pt x="250825" y="828675"/>
                  </a:lnTo>
                  <a:cubicBezTo>
                    <a:pt x="249767" y="773642"/>
                    <a:pt x="248708" y="718608"/>
                    <a:pt x="247650" y="663575"/>
                  </a:cubicBezTo>
                  <a:lnTo>
                    <a:pt x="161925" y="688975"/>
                  </a:lnTo>
                  <a:lnTo>
                    <a:pt x="101600" y="638175"/>
                  </a:lnTo>
                  <a:lnTo>
                    <a:pt x="152400" y="612775"/>
                  </a:lnTo>
                  <a:lnTo>
                    <a:pt x="88900" y="603250"/>
                  </a:lnTo>
                  <a:lnTo>
                    <a:pt x="88900" y="561975"/>
                  </a:lnTo>
                  <a:lnTo>
                    <a:pt x="165100" y="546100"/>
                  </a:lnTo>
                  <a:lnTo>
                    <a:pt x="127000" y="396875"/>
                  </a:lnTo>
                  <a:lnTo>
                    <a:pt x="38100" y="349250"/>
                  </a:lnTo>
                  <a:lnTo>
                    <a:pt x="0" y="292100"/>
                  </a:lnTo>
                  <a:lnTo>
                    <a:pt x="92075" y="234950"/>
                  </a:lnTo>
                  <a:lnTo>
                    <a:pt x="146050" y="133350"/>
                  </a:lnTo>
                  <a:lnTo>
                    <a:pt x="184150" y="117475"/>
                  </a:lnTo>
                  <a:lnTo>
                    <a:pt x="190500" y="60325"/>
                  </a:lnTo>
                  <a:lnTo>
                    <a:pt x="203200" y="25400"/>
                  </a:lnTo>
                  <a:lnTo>
                    <a:pt x="184150" y="6350"/>
                  </a:lnTo>
                  <a:lnTo>
                    <a:pt x="295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8" name="フリーフォーム 1052"/>
            <p:cNvSpPr/>
            <p:nvPr/>
          </p:nvSpPr>
          <p:spPr bwMode="auto">
            <a:xfrm>
              <a:off x="2450861" y="4559434"/>
              <a:ext cx="68399" cy="113697"/>
            </a:xfrm>
            <a:custGeom>
              <a:avLst/>
              <a:gdLst>
                <a:gd name="connsiteX0" fmla="*/ 19050 w 95250"/>
                <a:gd name="connsiteY0" fmla="*/ 0 h 152400"/>
                <a:gd name="connsiteX1" fmla="*/ 0 w 95250"/>
                <a:gd name="connsiteY1" fmla="*/ 50800 h 152400"/>
                <a:gd name="connsiteX2" fmla="*/ 25400 w 95250"/>
                <a:gd name="connsiteY2" fmla="*/ 152400 h 152400"/>
                <a:gd name="connsiteX3" fmla="*/ 95250 w 95250"/>
                <a:gd name="connsiteY3" fmla="*/ 101600 h 152400"/>
                <a:gd name="connsiteX4" fmla="*/ 60325 w 95250"/>
                <a:gd name="connsiteY4" fmla="*/ 38100 h 152400"/>
                <a:gd name="connsiteX5" fmla="*/ 19050 w 95250"/>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 h="152400">
                  <a:moveTo>
                    <a:pt x="19050" y="0"/>
                  </a:moveTo>
                  <a:lnTo>
                    <a:pt x="0" y="50800"/>
                  </a:lnTo>
                  <a:lnTo>
                    <a:pt x="25400" y="152400"/>
                  </a:lnTo>
                  <a:lnTo>
                    <a:pt x="95250" y="101600"/>
                  </a:lnTo>
                  <a:lnTo>
                    <a:pt x="60325" y="381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9" name="フリーフォーム 1055"/>
            <p:cNvSpPr/>
            <p:nvPr/>
          </p:nvSpPr>
          <p:spPr bwMode="auto">
            <a:xfrm>
              <a:off x="2881773" y="4277560"/>
              <a:ext cx="198356" cy="393202"/>
            </a:xfrm>
            <a:custGeom>
              <a:avLst/>
              <a:gdLst>
                <a:gd name="connsiteX0" fmla="*/ 95250 w 276225"/>
                <a:gd name="connsiteY0" fmla="*/ 0 h 527050"/>
                <a:gd name="connsiteX1" fmla="*/ 117475 w 276225"/>
                <a:gd name="connsiteY1" fmla="*/ 88900 h 527050"/>
                <a:gd name="connsiteX2" fmla="*/ 196850 w 276225"/>
                <a:gd name="connsiteY2" fmla="*/ 63500 h 527050"/>
                <a:gd name="connsiteX3" fmla="*/ 276225 w 276225"/>
                <a:gd name="connsiteY3" fmla="*/ 177800 h 527050"/>
                <a:gd name="connsiteX4" fmla="*/ 260350 w 276225"/>
                <a:gd name="connsiteY4" fmla="*/ 219075 h 527050"/>
                <a:gd name="connsiteX5" fmla="*/ 180975 w 276225"/>
                <a:gd name="connsiteY5" fmla="*/ 219075 h 527050"/>
                <a:gd name="connsiteX6" fmla="*/ 171450 w 276225"/>
                <a:gd name="connsiteY6" fmla="*/ 301625 h 527050"/>
                <a:gd name="connsiteX7" fmla="*/ 107950 w 276225"/>
                <a:gd name="connsiteY7" fmla="*/ 257175 h 527050"/>
                <a:gd name="connsiteX8" fmla="*/ 82550 w 276225"/>
                <a:gd name="connsiteY8" fmla="*/ 381000 h 527050"/>
                <a:gd name="connsiteX9" fmla="*/ 168275 w 276225"/>
                <a:gd name="connsiteY9" fmla="*/ 520700 h 527050"/>
                <a:gd name="connsiteX10" fmla="*/ 85725 w 276225"/>
                <a:gd name="connsiteY10" fmla="*/ 527050 h 527050"/>
                <a:gd name="connsiteX11" fmla="*/ 22225 w 276225"/>
                <a:gd name="connsiteY11" fmla="*/ 406400 h 527050"/>
                <a:gd name="connsiteX12" fmla="*/ 76200 w 276225"/>
                <a:gd name="connsiteY12" fmla="*/ 196850 h 527050"/>
                <a:gd name="connsiteX13" fmla="*/ 0 w 276225"/>
                <a:gd name="connsiteY13" fmla="*/ 57150 h 527050"/>
                <a:gd name="connsiteX14" fmla="*/ 12700 w 276225"/>
                <a:gd name="connsiteY14" fmla="*/ 19050 h 527050"/>
                <a:gd name="connsiteX15" fmla="*/ 95250 w 276225"/>
                <a:gd name="connsiteY15"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6225" h="527050">
                  <a:moveTo>
                    <a:pt x="95250" y="0"/>
                  </a:moveTo>
                  <a:lnTo>
                    <a:pt x="117475" y="88900"/>
                  </a:lnTo>
                  <a:lnTo>
                    <a:pt x="196850" y="63500"/>
                  </a:lnTo>
                  <a:lnTo>
                    <a:pt x="276225" y="177800"/>
                  </a:lnTo>
                  <a:lnTo>
                    <a:pt x="260350" y="219075"/>
                  </a:lnTo>
                  <a:lnTo>
                    <a:pt x="180975" y="219075"/>
                  </a:lnTo>
                  <a:lnTo>
                    <a:pt x="171450" y="301625"/>
                  </a:lnTo>
                  <a:lnTo>
                    <a:pt x="107950" y="257175"/>
                  </a:lnTo>
                  <a:lnTo>
                    <a:pt x="82550" y="381000"/>
                  </a:lnTo>
                  <a:lnTo>
                    <a:pt x="168275" y="520700"/>
                  </a:lnTo>
                  <a:lnTo>
                    <a:pt x="85725" y="527050"/>
                  </a:lnTo>
                  <a:lnTo>
                    <a:pt x="22225" y="406400"/>
                  </a:lnTo>
                  <a:lnTo>
                    <a:pt x="76200" y="196850"/>
                  </a:lnTo>
                  <a:lnTo>
                    <a:pt x="0" y="57150"/>
                  </a:lnTo>
                  <a:lnTo>
                    <a:pt x="12700" y="19050"/>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0" name="フリーフォーム 1056"/>
            <p:cNvSpPr/>
            <p:nvPr/>
          </p:nvSpPr>
          <p:spPr bwMode="auto">
            <a:xfrm>
              <a:off x="2947891" y="4663656"/>
              <a:ext cx="95758" cy="139753"/>
            </a:xfrm>
            <a:custGeom>
              <a:avLst/>
              <a:gdLst>
                <a:gd name="connsiteX0" fmla="*/ 0 w 133350"/>
                <a:gd name="connsiteY0" fmla="*/ 15875 h 187325"/>
                <a:gd name="connsiteX1" fmla="*/ 31750 w 133350"/>
                <a:gd name="connsiteY1" fmla="*/ 111125 h 187325"/>
                <a:gd name="connsiteX2" fmla="*/ 133350 w 133350"/>
                <a:gd name="connsiteY2" fmla="*/ 187325 h 187325"/>
                <a:gd name="connsiteX3" fmla="*/ 123825 w 133350"/>
                <a:gd name="connsiteY3" fmla="*/ 28575 h 187325"/>
                <a:gd name="connsiteX4" fmla="*/ 79375 w 133350"/>
                <a:gd name="connsiteY4" fmla="*/ 0 h 187325"/>
                <a:gd name="connsiteX5" fmla="*/ 0 w 133350"/>
                <a:gd name="connsiteY5" fmla="*/ 15875 h 1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 h="187325">
                  <a:moveTo>
                    <a:pt x="0" y="15875"/>
                  </a:moveTo>
                  <a:lnTo>
                    <a:pt x="31750" y="111125"/>
                  </a:lnTo>
                  <a:lnTo>
                    <a:pt x="133350" y="187325"/>
                  </a:lnTo>
                  <a:lnTo>
                    <a:pt x="123825" y="28575"/>
                  </a:lnTo>
                  <a:lnTo>
                    <a:pt x="79375" y="0"/>
                  </a:lnTo>
                  <a:lnTo>
                    <a:pt x="0" y="15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1" name="フリーフォーム 1057"/>
            <p:cNvSpPr/>
            <p:nvPr/>
          </p:nvSpPr>
          <p:spPr bwMode="auto">
            <a:xfrm>
              <a:off x="2829334" y="4687343"/>
              <a:ext cx="259915" cy="305561"/>
            </a:xfrm>
            <a:custGeom>
              <a:avLst/>
              <a:gdLst>
                <a:gd name="connsiteX0" fmla="*/ 0 w 361950"/>
                <a:gd name="connsiteY0" fmla="*/ 9525 h 409575"/>
                <a:gd name="connsiteX1" fmla="*/ 76200 w 361950"/>
                <a:gd name="connsiteY1" fmla="*/ 0 h 409575"/>
                <a:gd name="connsiteX2" fmla="*/ 260350 w 361950"/>
                <a:gd name="connsiteY2" fmla="*/ 184150 h 409575"/>
                <a:gd name="connsiteX3" fmla="*/ 301625 w 361950"/>
                <a:gd name="connsiteY3" fmla="*/ 254000 h 409575"/>
                <a:gd name="connsiteX4" fmla="*/ 355600 w 361950"/>
                <a:gd name="connsiteY4" fmla="*/ 298450 h 409575"/>
                <a:gd name="connsiteX5" fmla="*/ 361950 w 361950"/>
                <a:gd name="connsiteY5" fmla="*/ 390525 h 409575"/>
                <a:gd name="connsiteX6" fmla="*/ 307975 w 361950"/>
                <a:gd name="connsiteY6" fmla="*/ 409575 h 409575"/>
                <a:gd name="connsiteX7" fmla="*/ 196850 w 361950"/>
                <a:gd name="connsiteY7" fmla="*/ 314325 h 409575"/>
                <a:gd name="connsiteX8" fmla="*/ 149225 w 361950"/>
                <a:gd name="connsiteY8" fmla="*/ 190500 h 409575"/>
                <a:gd name="connsiteX9" fmla="*/ 85725 w 361950"/>
                <a:gd name="connsiteY9" fmla="*/ 114300 h 409575"/>
                <a:gd name="connsiteX10" fmla="*/ 0 w 361950"/>
                <a:gd name="connsiteY10" fmla="*/ 95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950" h="409575">
                  <a:moveTo>
                    <a:pt x="0" y="9525"/>
                  </a:moveTo>
                  <a:lnTo>
                    <a:pt x="76200" y="0"/>
                  </a:lnTo>
                  <a:lnTo>
                    <a:pt x="260350" y="184150"/>
                  </a:lnTo>
                  <a:lnTo>
                    <a:pt x="301625" y="254000"/>
                  </a:lnTo>
                  <a:lnTo>
                    <a:pt x="355600" y="298450"/>
                  </a:lnTo>
                  <a:lnTo>
                    <a:pt x="361950" y="390525"/>
                  </a:lnTo>
                  <a:lnTo>
                    <a:pt x="307975" y="409575"/>
                  </a:lnTo>
                  <a:lnTo>
                    <a:pt x="196850" y="314325"/>
                  </a:lnTo>
                  <a:lnTo>
                    <a:pt x="149225" y="190500"/>
                  </a:lnTo>
                  <a:lnTo>
                    <a:pt x="85725" y="114300"/>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2" name="フリーフォーム 1058"/>
            <p:cNvSpPr/>
            <p:nvPr/>
          </p:nvSpPr>
          <p:spPr bwMode="auto">
            <a:xfrm>
              <a:off x="3091528" y="4995273"/>
              <a:ext cx="414952" cy="85273"/>
            </a:xfrm>
            <a:custGeom>
              <a:avLst/>
              <a:gdLst>
                <a:gd name="connsiteX0" fmla="*/ 0 w 577850"/>
                <a:gd name="connsiteY0" fmla="*/ 34925 h 114300"/>
                <a:gd name="connsiteX1" fmla="*/ 38100 w 577850"/>
                <a:gd name="connsiteY1" fmla="*/ 0 h 114300"/>
                <a:gd name="connsiteX2" fmla="*/ 269875 w 577850"/>
                <a:gd name="connsiteY2" fmla="*/ 57150 h 114300"/>
                <a:gd name="connsiteX3" fmla="*/ 403225 w 577850"/>
                <a:gd name="connsiteY3" fmla="*/ 82550 h 114300"/>
                <a:gd name="connsiteX4" fmla="*/ 577850 w 577850"/>
                <a:gd name="connsiteY4" fmla="*/ 92075 h 114300"/>
                <a:gd name="connsiteX5" fmla="*/ 355600 w 577850"/>
                <a:gd name="connsiteY5" fmla="*/ 114300 h 114300"/>
                <a:gd name="connsiteX6" fmla="*/ 273050 w 577850"/>
                <a:gd name="connsiteY6" fmla="*/ 114300 h 114300"/>
                <a:gd name="connsiteX7" fmla="*/ 111125 w 577850"/>
                <a:gd name="connsiteY7" fmla="*/ 76200 h 114300"/>
                <a:gd name="connsiteX8" fmla="*/ 63500 w 577850"/>
                <a:gd name="connsiteY8" fmla="*/ 69850 h 114300"/>
                <a:gd name="connsiteX9" fmla="*/ 0 w 577850"/>
                <a:gd name="connsiteY9" fmla="*/ 349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7850" h="114300">
                  <a:moveTo>
                    <a:pt x="0" y="34925"/>
                  </a:moveTo>
                  <a:lnTo>
                    <a:pt x="38100" y="0"/>
                  </a:lnTo>
                  <a:lnTo>
                    <a:pt x="269875" y="57150"/>
                  </a:lnTo>
                  <a:lnTo>
                    <a:pt x="403225" y="82550"/>
                  </a:lnTo>
                  <a:lnTo>
                    <a:pt x="577850" y="92075"/>
                  </a:lnTo>
                  <a:lnTo>
                    <a:pt x="355600" y="114300"/>
                  </a:lnTo>
                  <a:lnTo>
                    <a:pt x="273050" y="114300"/>
                  </a:lnTo>
                  <a:lnTo>
                    <a:pt x="111125" y="76200"/>
                  </a:lnTo>
                  <a:lnTo>
                    <a:pt x="63500" y="69850"/>
                  </a:lnTo>
                  <a:lnTo>
                    <a:pt x="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3" name="フリーフォーム 1059"/>
            <p:cNvSpPr/>
            <p:nvPr/>
          </p:nvSpPr>
          <p:spPr bwMode="auto">
            <a:xfrm>
              <a:off x="3485961" y="5063965"/>
              <a:ext cx="127678" cy="66323"/>
            </a:xfrm>
            <a:custGeom>
              <a:avLst/>
              <a:gdLst>
                <a:gd name="connsiteX0" fmla="*/ 177800 w 177800"/>
                <a:gd name="connsiteY0" fmla="*/ 0 h 88900"/>
                <a:gd name="connsiteX1" fmla="*/ 82550 w 177800"/>
                <a:gd name="connsiteY1" fmla="*/ 9525 h 88900"/>
                <a:gd name="connsiteX2" fmla="*/ 0 w 177800"/>
                <a:gd name="connsiteY2" fmla="*/ 88900 h 88900"/>
                <a:gd name="connsiteX3" fmla="*/ 120650 w 177800"/>
                <a:gd name="connsiteY3" fmla="*/ 44450 h 88900"/>
                <a:gd name="connsiteX4" fmla="*/ 177800 w 177800"/>
                <a:gd name="connsiteY4" fmla="*/ 0 h 8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88900">
                  <a:moveTo>
                    <a:pt x="177800" y="0"/>
                  </a:moveTo>
                  <a:lnTo>
                    <a:pt x="82550" y="9525"/>
                  </a:lnTo>
                  <a:lnTo>
                    <a:pt x="0" y="88900"/>
                  </a:lnTo>
                  <a:lnTo>
                    <a:pt x="120650" y="44450"/>
                  </a:lnTo>
                  <a:lnTo>
                    <a:pt x="177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4" name="フリーフォーム 1060"/>
            <p:cNvSpPr/>
            <p:nvPr/>
          </p:nvSpPr>
          <p:spPr bwMode="auto">
            <a:xfrm>
              <a:off x="3939672" y="4917106"/>
              <a:ext cx="328314" cy="210813"/>
            </a:xfrm>
            <a:custGeom>
              <a:avLst/>
              <a:gdLst>
                <a:gd name="connsiteX0" fmla="*/ 15875 w 457200"/>
                <a:gd name="connsiteY0" fmla="*/ 0 h 282575"/>
                <a:gd name="connsiteX1" fmla="*/ 0 w 457200"/>
                <a:gd name="connsiteY1" fmla="*/ 228600 h 282575"/>
                <a:gd name="connsiteX2" fmla="*/ 85725 w 457200"/>
                <a:gd name="connsiteY2" fmla="*/ 234950 h 282575"/>
                <a:gd name="connsiteX3" fmla="*/ 111125 w 457200"/>
                <a:gd name="connsiteY3" fmla="*/ 196850 h 282575"/>
                <a:gd name="connsiteX4" fmla="*/ 196850 w 457200"/>
                <a:gd name="connsiteY4" fmla="*/ 200025 h 282575"/>
                <a:gd name="connsiteX5" fmla="*/ 231775 w 457200"/>
                <a:gd name="connsiteY5" fmla="*/ 263525 h 282575"/>
                <a:gd name="connsiteX6" fmla="*/ 339725 w 457200"/>
                <a:gd name="connsiteY6" fmla="*/ 282575 h 282575"/>
                <a:gd name="connsiteX7" fmla="*/ 266700 w 457200"/>
                <a:gd name="connsiteY7" fmla="*/ 184150 h 282575"/>
                <a:gd name="connsiteX8" fmla="*/ 457200 w 457200"/>
                <a:gd name="connsiteY8" fmla="*/ 200025 h 282575"/>
                <a:gd name="connsiteX9" fmla="*/ 288925 w 457200"/>
                <a:gd name="connsiteY9" fmla="*/ 114300 h 282575"/>
                <a:gd name="connsiteX10" fmla="*/ 247650 w 457200"/>
                <a:gd name="connsiteY10" fmla="*/ 60325 h 282575"/>
                <a:gd name="connsiteX11" fmla="*/ 180975 w 457200"/>
                <a:gd name="connsiteY11" fmla="*/ 92075 h 282575"/>
                <a:gd name="connsiteX12" fmla="*/ 136525 w 457200"/>
                <a:gd name="connsiteY12" fmla="*/ 22225 h 282575"/>
                <a:gd name="connsiteX13" fmla="*/ 15875 w 457200"/>
                <a:gd name="connsiteY1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7200" h="282575">
                  <a:moveTo>
                    <a:pt x="15875" y="0"/>
                  </a:moveTo>
                  <a:lnTo>
                    <a:pt x="0" y="228600"/>
                  </a:lnTo>
                  <a:lnTo>
                    <a:pt x="85725" y="234950"/>
                  </a:lnTo>
                  <a:lnTo>
                    <a:pt x="111125" y="196850"/>
                  </a:lnTo>
                  <a:lnTo>
                    <a:pt x="196850" y="200025"/>
                  </a:lnTo>
                  <a:lnTo>
                    <a:pt x="231775" y="263525"/>
                  </a:lnTo>
                  <a:lnTo>
                    <a:pt x="339725" y="282575"/>
                  </a:lnTo>
                  <a:lnTo>
                    <a:pt x="266700" y="184150"/>
                  </a:lnTo>
                  <a:lnTo>
                    <a:pt x="457200" y="200025"/>
                  </a:lnTo>
                  <a:lnTo>
                    <a:pt x="288925" y="114300"/>
                  </a:lnTo>
                  <a:lnTo>
                    <a:pt x="247650" y="60325"/>
                  </a:lnTo>
                  <a:lnTo>
                    <a:pt x="180975" y="92075"/>
                  </a:lnTo>
                  <a:lnTo>
                    <a:pt x="136525" y="22225"/>
                  </a:lnTo>
                  <a:lnTo>
                    <a:pt x="15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5" name="フリーフォーム 1061"/>
            <p:cNvSpPr/>
            <p:nvPr/>
          </p:nvSpPr>
          <p:spPr bwMode="auto">
            <a:xfrm>
              <a:off x="3695717" y="4843677"/>
              <a:ext cx="253075" cy="246344"/>
            </a:xfrm>
            <a:custGeom>
              <a:avLst/>
              <a:gdLst>
                <a:gd name="connsiteX0" fmla="*/ 352425 w 352425"/>
                <a:gd name="connsiteY0" fmla="*/ 95250 h 330200"/>
                <a:gd name="connsiteX1" fmla="*/ 212725 w 352425"/>
                <a:gd name="connsiteY1" fmla="*/ 25400 h 330200"/>
                <a:gd name="connsiteX2" fmla="*/ 152400 w 352425"/>
                <a:gd name="connsiteY2" fmla="*/ 104775 h 330200"/>
                <a:gd name="connsiteX3" fmla="*/ 66675 w 352425"/>
                <a:gd name="connsiteY3" fmla="*/ 0 h 330200"/>
                <a:gd name="connsiteX4" fmla="*/ 0 w 352425"/>
                <a:gd name="connsiteY4" fmla="*/ 19050 h 330200"/>
                <a:gd name="connsiteX5" fmla="*/ 76200 w 352425"/>
                <a:gd name="connsiteY5" fmla="*/ 133350 h 330200"/>
                <a:gd name="connsiteX6" fmla="*/ 244475 w 352425"/>
                <a:gd name="connsiteY6" fmla="*/ 184150 h 330200"/>
                <a:gd name="connsiteX7" fmla="*/ 269875 w 352425"/>
                <a:gd name="connsiteY7" fmla="*/ 276225 h 330200"/>
                <a:gd name="connsiteX8" fmla="*/ 342900 w 352425"/>
                <a:gd name="connsiteY8" fmla="*/ 330200 h 330200"/>
                <a:gd name="connsiteX9" fmla="*/ 352425 w 352425"/>
                <a:gd name="connsiteY9" fmla="*/ 9525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425" h="330200">
                  <a:moveTo>
                    <a:pt x="352425" y="95250"/>
                  </a:moveTo>
                  <a:lnTo>
                    <a:pt x="212725" y="25400"/>
                  </a:lnTo>
                  <a:lnTo>
                    <a:pt x="152400" y="104775"/>
                  </a:lnTo>
                  <a:lnTo>
                    <a:pt x="66675" y="0"/>
                  </a:lnTo>
                  <a:lnTo>
                    <a:pt x="0" y="19050"/>
                  </a:lnTo>
                  <a:lnTo>
                    <a:pt x="76200" y="133350"/>
                  </a:lnTo>
                  <a:lnTo>
                    <a:pt x="244475" y="184150"/>
                  </a:lnTo>
                  <a:lnTo>
                    <a:pt x="269875" y="276225"/>
                  </a:lnTo>
                  <a:lnTo>
                    <a:pt x="342900" y="330200"/>
                  </a:lnTo>
                  <a:lnTo>
                    <a:pt x="352425" y="952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6" name="フリーフォーム 1062"/>
            <p:cNvSpPr/>
            <p:nvPr/>
          </p:nvSpPr>
          <p:spPr bwMode="auto">
            <a:xfrm>
              <a:off x="3431242" y="4111752"/>
              <a:ext cx="47879" cy="104222"/>
            </a:xfrm>
            <a:custGeom>
              <a:avLst/>
              <a:gdLst>
                <a:gd name="connsiteX0" fmla="*/ 22225 w 66675"/>
                <a:gd name="connsiteY0" fmla="*/ 139700 h 139700"/>
                <a:gd name="connsiteX1" fmla="*/ 0 w 66675"/>
                <a:gd name="connsiteY1" fmla="*/ 88900 h 139700"/>
                <a:gd name="connsiteX2" fmla="*/ 41275 w 66675"/>
                <a:gd name="connsiteY2" fmla="*/ 0 h 139700"/>
                <a:gd name="connsiteX3" fmla="*/ 66675 w 66675"/>
                <a:gd name="connsiteY3" fmla="*/ 6350 h 139700"/>
                <a:gd name="connsiteX4" fmla="*/ 47625 w 66675"/>
                <a:gd name="connsiteY4" fmla="*/ 79375 h 139700"/>
                <a:gd name="connsiteX5" fmla="*/ 22225 w 66675"/>
                <a:gd name="connsiteY5" fmla="*/ 139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 h="139700">
                  <a:moveTo>
                    <a:pt x="22225" y="139700"/>
                  </a:moveTo>
                  <a:lnTo>
                    <a:pt x="0" y="88900"/>
                  </a:lnTo>
                  <a:lnTo>
                    <a:pt x="41275" y="0"/>
                  </a:lnTo>
                  <a:lnTo>
                    <a:pt x="66675" y="6350"/>
                  </a:lnTo>
                  <a:lnTo>
                    <a:pt x="47625" y="79375"/>
                  </a:lnTo>
                  <a:lnTo>
                    <a:pt x="22225" y="139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7" name="フリーフォーム 1063"/>
            <p:cNvSpPr/>
            <p:nvPr/>
          </p:nvSpPr>
          <p:spPr bwMode="auto">
            <a:xfrm>
              <a:off x="3424402" y="4320197"/>
              <a:ext cx="75238" cy="165808"/>
            </a:xfrm>
            <a:custGeom>
              <a:avLst/>
              <a:gdLst>
                <a:gd name="connsiteX0" fmla="*/ 73025 w 104775"/>
                <a:gd name="connsiteY0" fmla="*/ 0 h 222250"/>
                <a:gd name="connsiteX1" fmla="*/ 15875 w 104775"/>
                <a:gd name="connsiteY1" fmla="*/ 0 h 222250"/>
                <a:gd name="connsiteX2" fmla="*/ 0 w 104775"/>
                <a:gd name="connsiteY2" fmla="*/ 123825 h 222250"/>
                <a:gd name="connsiteX3" fmla="*/ 22225 w 104775"/>
                <a:gd name="connsiteY3" fmla="*/ 222250 h 222250"/>
                <a:gd name="connsiteX4" fmla="*/ 38100 w 104775"/>
                <a:gd name="connsiteY4" fmla="*/ 120650 h 222250"/>
                <a:gd name="connsiteX5" fmla="*/ 104775 w 104775"/>
                <a:gd name="connsiteY5" fmla="*/ 73025 h 222250"/>
                <a:gd name="connsiteX6" fmla="*/ 73025 w 104775"/>
                <a:gd name="connsiteY6"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222250">
                  <a:moveTo>
                    <a:pt x="73025" y="0"/>
                  </a:moveTo>
                  <a:lnTo>
                    <a:pt x="15875" y="0"/>
                  </a:lnTo>
                  <a:lnTo>
                    <a:pt x="0" y="123825"/>
                  </a:lnTo>
                  <a:lnTo>
                    <a:pt x="22225" y="222250"/>
                  </a:lnTo>
                  <a:lnTo>
                    <a:pt x="38100" y="120650"/>
                  </a:lnTo>
                  <a:lnTo>
                    <a:pt x="104775" y="7302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8" name="フリーフォーム 1064"/>
            <p:cNvSpPr/>
            <p:nvPr/>
          </p:nvSpPr>
          <p:spPr bwMode="auto">
            <a:xfrm>
              <a:off x="3497361" y="4441000"/>
              <a:ext cx="82079" cy="113697"/>
            </a:xfrm>
            <a:custGeom>
              <a:avLst/>
              <a:gdLst>
                <a:gd name="connsiteX0" fmla="*/ 0 w 114300"/>
                <a:gd name="connsiteY0" fmla="*/ 0 h 152400"/>
                <a:gd name="connsiteX1" fmla="*/ 79375 w 114300"/>
                <a:gd name="connsiteY1" fmla="*/ 57150 h 152400"/>
                <a:gd name="connsiteX2" fmla="*/ 114300 w 114300"/>
                <a:gd name="connsiteY2" fmla="*/ 139700 h 152400"/>
                <a:gd name="connsiteX3" fmla="*/ 73025 w 114300"/>
                <a:gd name="connsiteY3" fmla="*/ 152400 h 152400"/>
                <a:gd name="connsiteX4" fmla="*/ 60325 w 114300"/>
                <a:gd name="connsiteY4" fmla="*/ 101600 h 152400"/>
                <a:gd name="connsiteX5" fmla="*/ 28575 w 114300"/>
                <a:gd name="connsiteY5" fmla="*/ 41275 h 152400"/>
                <a:gd name="connsiteX6" fmla="*/ 0 w 1143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152400">
                  <a:moveTo>
                    <a:pt x="0" y="0"/>
                  </a:moveTo>
                  <a:lnTo>
                    <a:pt x="79375" y="57150"/>
                  </a:lnTo>
                  <a:lnTo>
                    <a:pt x="114300" y="139700"/>
                  </a:lnTo>
                  <a:lnTo>
                    <a:pt x="73025" y="152400"/>
                  </a:lnTo>
                  <a:lnTo>
                    <a:pt x="60325" y="101600"/>
                  </a:lnTo>
                  <a:lnTo>
                    <a:pt x="28575" y="4127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9" name="フリーフォーム 1065"/>
            <p:cNvSpPr/>
            <p:nvPr/>
          </p:nvSpPr>
          <p:spPr bwMode="auto">
            <a:xfrm>
              <a:off x="3465441" y="4509692"/>
              <a:ext cx="50159" cy="75798"/>
            </a:xfrm>
            <a:custGeom>
              <a:avLst/>
              <a:gdLst>
                <a:gd name="connsiteX0" fmla="*/ 0 w 69850"/>
                <a:gd name="connsiteY0" fmla="*/ 0 h 101600"/>
                <a:gd name="connsiteX1" fmla="*/ 31750 w 69850"/>
                <a:gd name="connsiteY1" fmla="*/ 101600 h 101600"/>
                <a:gd name="connsiteX2" fmla="*/ 69850 w 69850"/>
                <a:gd name="connsiteY2" fmla="*/ 79375 h 101600"/>
                <a:gd name="connsiteX3" fmla="*/ 66675 w 69850"/>
                <a:gd name="connsiteY3" fmla="*/ 31750 h 101600"/>
                <a:gd name="connsiteX4" fmla="*/ 0 w 69850"/>
                <a:gd name="connsiteY4" fmla="*/ 0 h 10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101600">
                  <a:moveTo>
                    <a:pt x="0" y="0"/>
                  </a:moveTo>
                  <a:lnTo>
                    <a:pt x="31750" y="101600"/>
                  </a:lnTo>
                  <a:lnTo>
                    <a:pt x="69850" y="79375"/>
                  </a:lnTo>
                  <a:lnTo>
                    <a:pt x="66675" y="3175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0" name="フリーフォーム 1066"/>
            <p:cNvSpPr/>
            <p:nvPr/>
          </p:nvSpPr>
          <p:spPr bwMode="auto">
            <a:xfrm>
              <a:off x="3454042" y="4580752"/>
              <a:ext cx="139078" cy="99485"/>
            </a:xfrm>
            <a:custGeom>
              <a:avLst/>
              <a:gdLst>
                <a:gd name="connsiteX0" fmla="*/ 174625 w 193675"/>
                <a:gd name="connsiteY0" fmla="*/ 0 h 133350"/>
                <a:gd name="connsiteX1" fmla="*/ 193675 w 193675"/>
                <a:gd name="connsiteY1" fmla="*/ 82550 h 133350"/>
                <a:gd name="connsiteX2" fmla="*/ 168275 w 193675"/>
                <a:gd name="connsiteY2" fmla="*/ 133350 h 133350"/>
                <a:gd name="connsiteX3" fmla="*/ 98425 w 193675"/>
                <a:gd name="connsiteY3" fmla="*/ 117475 h 133350"/>
                <a:gd name="connsiteX4" fmla="*/ 104775 w 193675"/>
                <a:gd name="connsiteY4" fmla="*/ 63500 h 133350"/>
                <a:gd name="connsiteX5" fmla="*/ 0 w 193675"/>
                <a:gd name="connsiteY5" fmla="*/ 101600 h 133350"/>
                <a:gd name="connsiteX6" fmla="*/ 76200 w 193675"/>
                <a:gd name="connsiteY6" fmla="*/ 25400 h 133350"/>
                <a:gd name="connsiteX7" fmla="*/ 123825 w 193675"/>
                <a:gd name="connsiteY7" fmla="*/ 53975 h 133350"/>
                <a:gd name="connsiteX8" fmla="*/ 174625 w 193675"/>
                <a:gd name="connsiteY8"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675" h="133350">
                  <a:moveTo>
                    <a:pt x="174625" y="0"/>
                  </a:moveTo>
                  <a:lnTo>
                    <a:pt x="193675" y="82550"/>
                  </a:lnTo>
                  <a:lnTo>
                    <a:pt x="168275" y="133350"/>
                  </a:lnTo>
                  <a:lnTo>
                    <a:pt x="98425" y="117475"/>
                  </a:lnTo>
                  <a:lnTo>
                    <a:pt x="104775" y="63500"/>
                  </a:lnTo>
                  <a:lnTo>
                    <a:pt x="0" y="101600"/>
                  </a:lnTo>
                  <a:lnTo>
                    <a:pt x="76200" y="25400"/>
                  </a:lnTo>
                  <a:lnTo>
                    <a:pt x="123825" y="53975"/>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1" name="フリーフォーム 1067"/>
            <p:cNvSpPr/>
            <p:nvPr/>
          </p:nvSpPr>
          <p:spPr bwMode="auto">
            <a:xfrm>
              <a:off x="3159927" y="4715767"/>
              <a:ext cx="339714" cy="284243"/>
            </a:xfrm>
            <a:custGeom>
              <a:avLst/>
              <a:gdLst>
                <a:gd name="connsiteX0" fmla="*/ 41275 w 473075"/>
                <a:gd name="connsiteY0" fmla="*/ 92075 h 381000"/>
                <a:gd name="connsiteX1" fmla="*/ 0 w 473075"/>
                <a:gd name="connsiteY1" fmla="*/ 142875 h 381000"/>
                <a:gd name="connsiteX2" fmla="*/ 53975 w 473075"/>
                <a:gd name="connsiteY2" fmla="*/ 241300 h 381000"/>
                <a:gd name="connsiteX3" fmla="*/ 60325 w 473075"/>
                <a:gd name="connsiteY3" fmla="*/ 292100 h 381000"/>
                <a:gd name="connsiteX4" fmla="*/ 203200 w 473075"/>
                <a:gd name="connsiteY4" fmla="*/ 317500 h 381000"/>
                <a:gd name="connsiteX5" fmla="*/ 282575 w 473075"/>
                <a:gd name="connsiteY5" fmla="*/ 381000 h 381000"/>
                <a:gd name="connsiteX6" fmla="*/ 466725 w 473075"/>
                <a:gd name="connsiteY6" fmla="*/ 342900 h 381000"/>
                <a:gd name="connsiteX7" fmla="*/ 473075 w 473075"/>
                <a:gd name="connsiteY7" fmla="*/ 276225 h 381000"/>
                <a:gd name="connsiteX8" fmla="*/ 444500 w 473075"/>
                <a:gd name="connsiteY8" fmla="*/ 231775 h 381000"/>
                <a:gd name="connsiteX9" fmla="*/ 377825 w 473075"/>
                <a:gd name="connsiteY9" fmla="*/ 168275 h 381000"/>
                <a:gd name="connsiteX10" fmla="*/ 346075 w 473075"/>
                <a:gd name="connsiteY10" fmla="*/ 266700 h 381000"/>
                <a:gd name="connsiteX11" fmla="*/ 285750 w 473075"/>
                <a:gd name="connsiteY11" fmla="*/ 231775 h 381000"/>
                <a:gd name="connsiteX12" fmla="*/ 250825 w 473075"/>
                <a:gd name="connsiteY12" fmla="*/ 276225 h 381000"/>
                <a:gd name="connsiteX13" fmla="*/ 231775 w 473075"/>
                <a:gd name="connsiteY13" fmla="*/ 196850 h 381000"/>
                <a:gd name="connsiteX14" fmla="*/ 301625 w 473075"/>
                <a:gd name="connsiteY14" fmla="*/ 174625 h 381000"/>
                <a:gd name="connsiteX15" fmla="*/ 323850 w 473075"/>
                <a:gd name="connsiteY15" fmla="*/ 133350 h 381000"/>
                <a:gd name="connsiteX16" fmla="*/ 298450 w 473075"/>
                <a:gd name="connsiteY16" fmla="*/ 3175 h 381000"/>
                <a:gd name="connsiteX17" fmla="*/ 254000 w 473075"/>
                <a:gd name="connsiteY17" fmla="*/ 0 h 381000"/>
                <a:gd name="connsiteX18" fmla="*/ 203200 w 473075"/>
                <a:gd name="connsiteY18" fmla="*/ 95250 h 381000"/>
                <a:gd name="connsiteX19" fmla="*/ 149225 w 473075"/>
                <a:gd name="connsiteY19" fmla="*/ 95250 h 381000"/>
                <a:gd name="connsiteX20" fmla="*/ 123825 w 473075"/>
                <a:gd name="connsiteY20" fmla="*/ 130175 h 381000"/>
                <a:gd name="connsiteX21" fmla="*/ 41275 w 473075"/>
                <a:gd name="connsiteY21" fmla="*/ 920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3075" h="381000">
                  <a:moveTo>
                    <a:pt x="41275" y="92075"/>
                  </a:moveTo>
                  <a:lnTo>
                    <a:pt x="0" y="142875"/>
                  </a:lnTo>
                  <a:lnTo>
                    <a:pt x="53975" y="241300"/>
                  </a:lnTo>
                  <a:lnTo>
                    <a:pt x="60325" y="292100"/>
                  </a:lnTo>
                  <a:lnTo>
                    <a:pt x="203200" y="317500"/>
                  </a:lnTo>
                  <a:lnTo>
                    <a:pt x="282575" y="381000"/>
                  </a:lnTo>
                  <a:lnTo>
                    <a:pt x="466725" y="342900"/>
                  </a:lnTo>
                  <a:lnTo>
                    <a:pt x="473075" y="276225"/>
                  </a:lnTo>
                  <a:lnTo>
                    <a:pt x="444500" y="231775"/>
                  </a:lnTo>
                  <a:lnTo>
                    <a:pt x="377825" y="168275"/>
                  </a:lnTo>
                  <a:lnTo>
                    <a:pt x="346075" y="266700"/>
                  </a:lnTo>
                  <a:lnTo>
                    <a:pt x="285750" y="231775"/>
                  </a:lnTo>
                  <a:lnTo>
                    <a:pt x="250825" y="276225"/>
                  </a:lnTo>
                  <a:lnTo>
                    <a:pt x="231775" y="196850"/>
                  </a:lnTo>
                  <a:lnTo>
                    <a:pt x="301625" y="174625"/>
                  </a:lnTo>
                  <a:lnTo>
                    <a:pt x="323850" y="133350"/>
                  </a:lnTo>
                  <a:lnTo>
                    <a:pt x="298450" y="3175"/>
                  </a:lnTo>
                  <a:lnTo>
                    <a:pt x="254000" y="0"/>
                  </a:lnTo>
                  <a:lnTo>
                    <a:pt x="203200" y="95250"/>
                  </a:lnTo>
                  <a:lnTo>
                    <a:pt x="149225" y="95250"/>
                  </a:lnTo>
                  <a:lnTo>
                    <a:pt x="123825" y="130175"/>
                  </a:lnTo>
                  <a:lnTo>
                    <a:pt x="412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2" name="フリーフォーム 1069"/>
            <p:cNvSpPr/>
            <p:nvPr/>
          </p:nvSpPr>
          <p:spPr bwMode="auto">
            <a:xfrm>
              <a:off x="3210087" y="4637601"/>
              <a:ext cx="191516" cy="175283"/>
            </a:xfrm>
            <a:custGeom>
              <a:avLst/>
              <a:gdLst>
                <a:gd name="connsiteX0" fmla="*/ 0 w 266700"/>
                <a:gd name="connsiteY0" fmla="*/ 212725 h 234950"/>
                <a:gd name="connsiteX1" fmla="*/ 60325 w 266700"/>
                <a:gd name="connsiteY1" fmla="*/ 234950 h 234950"/>
                <a:gd name="connsiteX2" fmla="*/ 66675 w 266700"/>
                <a:gd name="connsiteY2" fmla="*/ 203200 h 234950"/>
                <a:gd name="connsiteX3" fmla="*/ 142875 w 266700"/>
                <a:gd name="connsiteY3" fmla="*/ 206375 h 234950"/>
                <a:gd name="connsiteX4" fmla="*/ 184150 w 266700"/>
                <a:gd name="connsiteY4" fmla="*/ 104775 h 234950"/>
                <a:gd name="connsiteX5" fmla="*/ 225425 w 266700"/>
                <a:gd name="connsiteY5" fmla="*/ 114300 h 234950"/>
                <a:gd name="connsiteX6" fmla="*/ 266700 w 266700"/>
                <a:gd name="connsiteY6" fmla="*/ 79375 h 234950"/>
                <a:gd name="connsiteX7" fmla="*/ 215900 w 266700"/>
                <a:gd name="connsiteY7" fmla="*/ 0 h 234950"/>
                <a:gd name="connsiteX8" fmla="*/ 136525 w 266700"/>
                <a:gd name="connsiteY8" fmla="*/ 38100 h 234950"/>
                <a:gd name="connsiteX9" fmla="*/ 120650 w 266700"/>
                <a:gd name="connsiteY9" fmla="*/ 79375 h 234950"/>
                <a:gd name="connsiteX10" fmla="*/ 88900 w 266700"/>
                <a:gd name="connsiteY10" fmla="*/ 127000 h 234950"/>
                <a:gd name="connsiteX11" fmla="*/ 60325 w 266700"/>
                <a:gd name="connsiteY11" fmla="*/ 161925 h 234950"/>
                <a:gd name="connsiteX12" fmla="*/ 12700 w 266700"/>
                <a:gd name="connsiteY12" fmla="*/ 161925 h 234950"/>
                <a:gd name="connsiteX13" fmla="*/ 0 w 266700"/>
                <a:gd name="connsiteY13" fmla="*/ 212725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234950">
                  <a:moveTo>
                    <a:pt x="0" y="212725"/>
                  </a:moveTo>
                  <a:lnTo>
                    <a:pt x="60325" y="234950"/>
                  </a:lnTo>
                  <a:lnTo>
                    <a:pt x="66675" y="203200"/>
                  </a:lnTo>
                  <a:lnTo>
                    <a:pt x="142875" y="206375"/>
                  </a:lnTo>
                  <a:lnTo>
                    <a:pt x="184150" y="104775"/>
                  </a:lnTo>
                  <a:lnTo>
                    <a:pt x="225425" y="114300"/>
                  </a:lnTo>
                  <a:lnTo>
                    <a:pt x="266700" y="79375"/>
                  </a:lnTo>
                  <a:lnTo>
                    <a:pt x="215900" y="0"/>
                  </a:lnTo>
                  <a:lnTo>
                    <a:pt x="136525" y="38100"/>
                  </a:lnTo>
                  <a:lnTo>
                    <a:pt x="120650" y="79375"/>
                  </a:lnTo>
                  <a:lnTo>
                    <a:pt x="88900" y="127000"/>
                  </a:lnTo>
                  <a:lnTo>
                    <a:pt x="60325" y="161925"/>
                  </a:lnTo>
                  <a:lnTo>
                    <a:pt x="12700" y="161925"/>
                  </a:lnTo>
                  <a:lnTo>
                    <a:pt x="0"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3" name="フリーフォーム 1071"/>
            <p:cNvSpPr/>
            <p:nvPr/>
          </p:nvSpPr>
          <p:spPr bwMode="auto">
            <a:xfrm>
              <a:off x="2950171" y="4204131"/>
              <a:ext cx="175556" cy="243975"/>
            </a:xfrm>
            <a:custGeom>
              <a:avLst/>
              <a:gdLst>
                <a:gd name="connsiteX0" fmla="*/ 66675 w 244475"/>
                <a:gd name="connsiteY0" fmla="*/ 0 h 327025"/>
                <a:gd name="connsiteX1" fmla="*/ 34925 w 244475"/>
                <a:gd name="connsiteY1" fmla="*/ 60325 h 327025"/>
                <a:gd name="connsiteX2" fmla="*/ 0 w 244475"/>
                <a:gd name="connsiteY2" fmla="*/ 88900 h 327025"/>
                <a:gd name="connsiteX3" fmla="*/ 28575 w 244475"/>
                <a:gd name="connsiteY3" fmla="*/ 193675 h 327025"/>
                <a:gd name="connsiteX4" fmla="*/ 92075 w 244475"/>
                <a:gd name="connsiteY4" fmla="*/ 168275 h 327025"/>
                <a:gd name="connsiteX5" fmla="*/ 193675 w 244475"/>
                <a:gd name="connsiteY5" fmla="*/ 276225 h 327025"/>
                <a:gd name="connsiteX6" fmla="*/ 184150 w 244475"/>
                <a:gd name="connsiteY6" fmla="*/ 327025 h 327025"/>
                <a:gd name="connsiteX7" fmla="*/ 241300 w 244475"/>
                <a:gd name="connsiteY7" fmla="*/ 301625 h 327025"/>
                <a:gd name="connsiteX8" fmla="*/ 244475 w 244475"/>
                <a:gd name="connsiteY8" fmla="*/ 263525 h 327025"/>
                <a:gd name="connsiteX9" fmla="*/ 136525 w 244475"/>
                <a:gd name="connsiteY9" fmla="*/ 142875 h 327025"/>
                <a:gd name="connsiteX10" fmla="*/ 165100 w 244475"/>
                <a:gd name="connsiteY10" fmla="*/ 79375 h 327025"/>
                <a:gd name="connsiteX11" fmla="*/ 92075 w 244475"/>
                <a:gd name="connsiteY11" fmla="*/ 53975 h 327025"/>
                <a:gd name="connsiteX12" fmla="*/ 66675 w 244475"/>
                <a:gd name="connsiteY12"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475" h="327025">
                  <a:moveTo>
                    <a:pt x="66675" y="0"/>
                  </a:moveTo>
                  <a:lnTo>
                    <a:pt x="34925" y="60325"/>
                  </a:lnTo>
                  <a:lnTo>
                    <a:pt x="0" y="88900"/>
                  </a:lnTo>
                  <a:lnTo>
                    <a:pt x="28575" y="193675"/>
                  </a:lnTo>
                  <a:lnTo>
                    <a:pt x="92075" y="168275"/>
                  </a:lnTo>
                  <a:lnTo>
                    <a:pt x="193675" y="276225"/>
                  </a:lnTo>
                  <a:lnTo>
                    <a:pt x="184150" y="327025"/>
                  </a:lnTo>
                  <a:lnTo>
                    <a:pt x="241300" y="301625"/>
                  </a:lnTo>
                  <a:lnTo>
                    <a:pt x="244475" y="263525"/>
                  </a:lnTo>
                  <a:lnTo>
                    <a:pt x="136525" y="142875"/>
                  </a:lnTo>
                  <a:lnTo>
                    <a:pt x="165100" y="79375"/>
                  </a:lnTo>
                  <a:lnTo>
                    <a:pt x="92075" y="53975"/>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4" name="フリーフォーム 1072"/>
            <p:cNvSpPr/>
            <p:nvPr/>
          </p:nvSpPr>
          <p:spPr bwMode="auto">
            <a:xfrm>
              <a:off x="2991210" y="4170969"/>
              <a:ext cx="182397" cy="438207"/>
            </a:xfrm>
            <a:custGeom>
              <a:avLst/>
              <a:gdLst>
                <a:gd name="connsiteX0" fmla="*/ 0 w 254000"/>
                <a:gd name="connsiteY0" fmla="*/ 38100 h 587375"/>
                <a:gd name="connsiteX1" fmla="*/ 76200 w 254000"/>
                <a:gd name="connsiteY1" fmla="*/ 31750 h 587375"/>
                <a:gd name="connsiteX2" fmla="*/ 136525 w 254000"/>
                <a:gd name="connsiteY2" fmla="*/ 0 h 587375"/>
                <a:gd name="connsiteX3" fmla="*/ 219075 w 254000"/>
                <a:gd name="connsiteY3" fmla="*/ 76200 h 587375"/>
                <a:gd name="connsiteX4" fmla="*/ 149225 w 254000"/>
                <a:gd name="connsiteY4" fmla="*/ 165100 h 587375"/>
                <a:gd name="connsiteX5" fmla="*/ 254000 w 254000"/>
                <a:gd name="connsiteY5" fmla="*/ 346075 h 587375"/>
                <a:gd name="connsiteX6" fmla="*/ 254000 w 254000"/>
                <a:gd name="connsiteY6" fmla="*/ 466725 h 587375"/>
                <a:gd name="connsiteX7" fmla="*/ 104775 w 254000"/>
                <a:gd name="connsiteY7" fmla="*/ 587375 h 587375"/>
                <a:gd name="connsiteX8" fmla="*/ 95250 w 254000"/>
                <a:gd name="connsiteY8" fmla="*/ 514350 h 587375"/>
                <a:gd name="connsiteX9" fmla="*/ 193675 w 254000"/>
                <a:gd name="connsiteY9" fmla="*/ 441325 h 587375"/>
                <a:gd name="connsiteX10" fmla="*/ 190500 w 254000"/>
                <a:gd name="connsiteY10" fmla="*/ 349250 h 587375"/>
                <a:gd name="connsiteX11" fmla="*/ 190500 w 254000"/>
                <a:gd name="connsiteY11" fmla="*/ 307975 h 587375"/>
                <a:gd name="connsiteX12" fmla="*/ 82550 w 254000"/>
                <a:gd name="connsiteY12" fmla="*/ 190500 h 587375"/>
                <a:gd name="connsiteX13" fmla="*/ 104775 w 254000"/>
                <a:gd name="connsiteY13" fmla="*/ 127000 h 587375"/>
                <a:gd name="connsiteX14" fmla="*/ 41275 w 254000"/>
                <a:gd name="connsiteY14" fmla="*/ 101600 h 587375"/>
                <a:gd name="connsiteX15" fmla="*/ 0 w 254000"/>
                <a:gd name="connsiteY15" fmla="*/ 38100 h 5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000" h="587375">
                  <a:moveTo>
                    <a:pt x="0" y="38100"/>
                  </a:moveTo>
                  <a:lnTo>
                    <a:pt x="76200" y="31750"/>
                  </a:lnTo>
                  <a:lnTo>
                    <a:pt x="136525" y="0"/>
                  </a:lnTo>
                  <a:lnTo>
                    <a:pt x="219075" y="76200"/>
                  </a:lnTo>
                  <a:lnTo>
                    <a:pt x="149225" y="165100"/>
                  </a:lnTo>
                  <a:lnTo>
                    <a:pt x="254000" y="346075"/>
                  </a:lnTo>
                  <a:lnTo>
                    <a:pt x="254000" y="466725"/>
                  </a:lnTo>
                  <a:lnTo>
                    <a:pt x="104775" y="587375"/>
                  </a:lnTo>
                  <a:lnTo>
                    <a:pt x="95250" y="514350"/>
                  </a:lnTo>
                  <a:lnTo>
                    <a:pt x="193675" y="441325"/>
                  </a:lnTo>
                  <a:lnTo>
                    <a:pt x="190500" y="349250"/>
                  </a:lnTo>
                  <a:lnTo>
                    <a:pt x="190500" y="307975"/>
                  </a:lnTo>
                  <a:lnTo>
                    <a:pt x="82550" y="190500"/>
                  </a:lnTo>
                  <a:lnTo>
                    <a:pt x="104775" y="127000"/>
                  </a:lnTo>
                  <a:lnTo>
                    <a:pt x="41275" y="101600"/>
                  </a:lnTo>
                  <a:lnTo>
                    <a:pt x="0"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5" name="フリーフォーム 1073"/>
            <p:cNvSpPr/>
            <p:nvPr/>
          </p:nvSpPr>
          <p:spPr bwMode="auto">
            <a:xfrm>
              <a:off x="3002610" y="4414944"/>
              <a:ext cx="134517" cy="135015"/>
            </a:xfrm>
            <a:custGeom>
              <a:avLst/>
              <a:gdLst>
                <a:gd name="connsiteX0" fmla="*/ 0 w 187325"/>
                <a:gd name="connsiteY0" fmla="*/ 120650 h 180975"/>
                <a:gd name="connsiteX1" fmla="*/ 73025 w 187325"/>
                <a:gd name="connsiteY1" fmla="*/ 180975 h 180975"/>
                <a:gd name="connsiteX2" fmla="*/ 180975 w 187325"/>
                <a:gd name="connsiteY2" fmla="*/ 117475 h 180975"/>
                <a:gd name="connsiteX3" fmla="*/ 187325 w 187325"/>
                <a:gd name="connsiteY3" fmla="*/ 19050 h 180975"/>
                <a:gd name="connsiteX4" fmla="*/ 107950 w 187325"/>
                <a:gd name="connsiteY4" fmla="*/ 50800 h 180975"/>
                <a:gd name="connsiteX5" fmla="*/ 111125 w 187325"/>
                <a:gd name="connsiteY5" fmla="*/ 0 h 180975"/>
                <a:gd name="connsiteX6" fmla="*/ 82550 w 187325"/>
                <a:gd name="connsiteY6" fmla="*/ 44450 h 180975"/>
                <a:gd name="connsiteX7" fmla="*/ 19050 w 187325"/>
                <a:gd name="connsiteY7" fmla="*/ 31750 h 180975"/>
                <a:gd name="connsiteX8" fmla="*/ 0 w 187325"/>
                <a:gd name="connsiteY8" fmla="*/ 12065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25" h="180975">
                  <a:moveTo>
                    <a:pt x="0" y="120650"/>
                  </a:moveTo>
                  <a:lnTo>
                    <a:pt x="73025" y="180975"/>
                  </a:lnTo>
                  <a:lnTo>
                    <a:pt x="180975" y="117475"/>
                  </a:lnTo>
                  <a:lnTo>
                    <a:pt x="187325" y="19050"/>
                  </a:lnTo>
                  <a:lnTo>
                    <a:pt x="107950" y="50800"/>
                  </a:lnTo>
                  <a:lnTo>
                    <a:pt x="111125" y="0"/>
                  </a:lnTo>
                  <a:lnTo>
                    <a:pt x="82550" y="44450"/>
                  </a:lnTo>
                  <a:lnTo>
                    <a:pt x="19050" y="31750"/>
                  </a:lnTo>
                  <a:lnTo>
                    <a:pt x="0" y="1206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6" name="フリーフォーム 1074"/>
            <p:cNvSpPr/>
            <p:nvPr/>
          </p:nvSpPr>
          <p:spPr bwMode="auto">
            <a:xfrm>
              <a:off x="2311784" y="3097953"/>
              <a:ext cx="1481971" cy="1170132"/>
            </a:xfrm>
            <a:custGeom>
              <a:avLst/>
              <a:gdLst>
                <a:gd name="connsiteX0" fmla="*/ 1603375 w 2063750"/>
                <a:gd name="connsiteY0" fmla="*/ 768350 h 1568450"/>
                <a:gd name="connsiteX1" fmla="*/ 1704975 w 2063750"/>
                <a:gd name="connsiteY1" fmla="*/ 739775 h 1568450"/>
                <a:gd name="connsiteX2" fmla="*/ 1768475 w 2063750"/>
                <a:gd name="connsiteY2" fmla="*/ 660400 h 1568450"/>
                <a:gd name="connsiteX3" fmla="*/ 1828800 w 2063750"/>
                <a:gd name="connsiteY3" fmla="*/ 657225 h 1568450"/>
                <a:gd name="connsiteX4" fmla="*/ 1828800 w 2063750"/>
                <a:gd name="connsiteY4" fmla="*/ 619125 h 1568450"/>
                <a:gd name="connsiteX5" fmla="*/ 1930400 w 2063750"/>
                <a:gd name="connsiteY5" fmla="*/ 593725 h 1568450"/>
                <a:gd name="connsiteX6" fmla="*/ 1943100 w 2063750"/>
                <a:gd name="connsiteY6" fmla="*/ 479425 h 1568450"/>
                <a:gd name="connsiteX7" fmla="*/ 2038350 w 2063750"/>
                <a:gd name="connsiteY7" fmla="*/ 450850 h 1568450"/>
                <a:gd name="connsiteX8" fmla="*/ 2063750 w 2063750"/>
                <a:gd name="connsiteY8" fmla="*/ 282575 h 1568450"/>
                <a:gd name="connsiteX9" fmla="*/ 1943100 w 2063750"/>
                <a:gd name="connsiteY9" fmla="*/ 330200 h 1568450"/>
                <a:gd name="connsiteX10" fmla="*/ 1844675 w 2063750"/>
                <a:gd name="connsiteY10" fmla="*/ 228600 h 1568450"/>
                <a:gd name="connsiteX11" fmla="*/ 1736725 w 2063750"/>
                <a:gd name="connsiteY11" fmla="*/ 25400 h 1568450"/>
                <a:gd name="connsiteX12" fmla="*/ 1622425 w 2063750"/>
                <a:gd name="connsiteY12" fmla="*/ 0 h 1568450"/>
                <a:gd name="connsiteX13" fmla="*/ 1549400 w 2063750"/>
                <a:gd name="connsiteY13" fmla="*/ 57150 h 1568450"/>
                <a:gd name="connsiteX14" fmla="*/ 1568450 w 2063750"/>
                <a:gd name="connsiteY14" fmla="*/ 114300 h 1568450"/>
                <a:gd name="connsiteX15" fmla="*/ 1530350 w 2063750"/>
                <a:gd name="connsiteY15" fmla="*/ 215900 h 1568450"/>
                <a:gd name="connsiteX16" fmla="*/ 1454150 w 2063750"/>
                <a:gd name="connsiteY16" fmla="*/ 209550 h 1568450"/>
                <a:gd name="connsiteX17" fmla="*/ 1409700 w 2063750"/>
                <a:gd name="connsiteY17" fmla="*/ 333375 h 1568450"/>
                <a:gd name="connsiteX18" fmla="*/ 1447800 w 2063750"/>
                <a:gd name="connsiteY18" fmla="*/ 339725 h 1568450"/>
                <a:gd name="connsiteX19" fmla="*/ 1498600 w 2063750"/>
                <a:gd name="connsiteY19" fmla="*/ 311150 h 1568450"/>
                <a:gd name="connsiteX20" fmla="*/ 1568450 w 2063750"/>
                <a:gd name="connsiteY20" fmla="*/ 393700 h 1568450"/>
                <a:gd name="connsiteX21" fmla="*/ 1479550 w 2063750"/>
                <a:gd name="connsiteY21" fmla="*/ 393700 h 1568450"/>
                <a:gd name="connsiteX22" fmla="*/ 1343025 w 2063750"/>
                <a:gd name="connsiteY22" fmla="*/ 495300 h 1568450"/>
                <a:gd name="connsiteX23" fmla="*/ 1282700 w 2063750"/>
                <a:gd name="connsiteY23" fmla="*/ 479425 h 1568450"/>
                <a:gd name="connsiteX24" fmla="*/ 1273175 w 2063750"/>
                <a:gd name="connsiteY24" fmla="*/ 517525 h 1568450"/>
                <a:gd name="connsiteX25" fmla="*/ 1295400 w 2063750"/>
                <a:gd name="connsiteY25" fmla="*/ 539750 h 1568450"/>
                <a:gd name="connsiteX26" fmla="*/ 1222375 w 2063750"/>
                <a:gd name="connsiteY26" fmla="*/ 615950 h 1568450"/>
                <a:gd name="connsiteX27" fmla="*/ 1155700 w 2063750"/>
                <a:gd name="connsiteY27" fmla="*/ 600075 h 1568450"/>
                <a:gd name="connsiteX28" fmla="*/ 1025525 w 2063750"/>
                <a:gd name="connsiteY28" fmla="*/ 663575 h 1568450"/>
                <a:gd name="connsiteX29" fmla="*/ 904875 w 2063750"/>
                <a:gd name="connsiteY29" fmla="*/ 577850 h 1568450"/>
                <a:gd name="connsiteX30" fmla="*/ 765175 w 2063750"/>
                <a:gd name="connsiteY30" fmla="*/ 606425 h 1568450"/>
                <a:gd name="connsiteX31" fmla="*/ 733425 w 2063750"/>
                <a:gd name="connsiteY31" fmla="*/ 511175 h 1568450"/>
                <a:gd name="connsiteX32" fmla="*/ 587375 w 2063750"/>
                <a:gd name="connsiteY32" fmla="*/ 476250 h 1568450"/>
                <a:gd name="connsiteX33" fmla="*/ 571500 w 2063750"/>
                <a:gd name="connsiteY33" fmla="*/ 377825 h 1568450"/>
                <a:gd name="connsiteX34" fmla="*/ 460375 w 2063750"/>
                <a:gd name="connsiteY34" fmla="*/ 269875 h 1568450"/>
                <a:gd name="connsiteX35" fmla="*/ 409575 w 2063750"/>
                <a:gd name="connsiteY35" fmla="*/ 304800 h 1568450"/>
                <a:gd name="connsiteX36" fmla="*/ 396875 w 2063750"/>
                <a:gd name="connsiteY36" fmla="*/ 390525 h 1568450"/>
                <a:gd name="connsiteX37" fmla="*/ 314325 w 2063750"/>
                <a:gd name="connsiteY37" fmla="*/ 365125 h 1568450"/>
                <a:gd name="connsiteX38" fmla="*/ 304800 w 2063750"/>
                <a:gd name="connsiteY38" fmla="*/ 457200 h 1568450"/>
                <a:gd name="connsiteX39" fmla="*/ 219075 w 2063750"/>
                <a:gd name="connsiteY39" fmla="*/ 463550 h 1568450"/>
                <a:gd name="connsiteX40" fmla="*/ 225425 w 2063750"/>
                <a:gd name="connsiteY40" fmla="*/ 609600 h 1568450"/>
                <a:gd name="connsiteX41" fmla="*/ 168275 w 2063750"/>
                <a:gd name="connsiteY41" fmla="*/ 666750 h 1568450"/>
                <a:gd name="connsiteX42" fmla="*/ 53975 w 2063750"/>
                <a:gd name="connsiteY42" fmla="*/ 717550 h 1568450"/>
                <a:gd name="connsiteX43" fmla="*/ 0 w 2063750"/>
                <a:gd name="connsiteY43" fmla="*/ 762000 h 1568450"/>
                <a:gd name="connsiteX44" fmla="*/ 31750 w 2063750"/>
                <a:gd name="connsiteY44" fmla="*/ 866775 h 1568450"/>
                <a:gd name="connsiteX45" fmla="*/ 111125 w 2063750"/>
                <a:gd name="connsiteY45" fmla="*/ 936625 h 1568450"/>
                <a:gd name="connsiteX46" fmla="*/ 174625 w 2063750"/>
                <a:gd name="connsiteY46" fmla="*/ 939800 h 1568450"/>
                <a:gd name="connsiteX47" fmla="*/ 161925 w 2063750"/>
                <a:gd name="connsiteY47" fmla="*/ 1073150 h 1568450"/>
                <a:gd name="connsiteX48" fmla="*/ 244475 w 2063750"/>
                <a:gd name="connsiteY48" fmla="*/ 1171575 h 1568450"/>
                <a:gd name="connsiteX49" fmla="*/ 295275 w 2063750"/>
                <a:gd name="connsiteY49" fmla="*/ 1149350 h 1568450"/>
                <a:gd name="connsiteX50" fmla="*/ 415925 w 2063750"/>
                <a:gd name="connsiteY50" fmla="*/ 1273175 h 1568450"/>
                <a:gd name="connsiteX51" fmla="*/ 590550 w 2063750"/>
                <a:gd name="connsiteY51" fmla="*/ 1263650 h 1568450"/>
                <a:gd name="connsiteX52" fmla="*/ 609600 w 2063750"/>
                <a:gd name="connsiteY52" fmla="*/ 1295400 h 1568450"/>
                <a:gd name="connsiteX53" fmla="*/ 492125 w 2063750"/>
                <a:gd name="connsiteY53" fmla="*/ 1327150 h 1568450"/>
                <a:gd name="connsiteX54" fmla="*/ 603250 w 2063750"/>
                <a:gd name="connsiteY54" fmla="*/ 1377950 h 1568450"/>
                <a:gd name="connsiteX55" fmla="*/ 577850 w 2063750"/>
                <a:gd name="connsiteY55" fmla="*/ 1431925 h 1568450"/>
                <a:gd name="connsiteX56" fmla="*/ 600075 w 2063750"/>
                <a:gd name="connsiteY56" fmla="*/ 1463675 h 1568450"/>
                <a:gd name="connsiteX57" fmla="*/ 619125 w 2063750"/>
                <a:gd name="connsiteY57" fmla="*/ 1438275 h 1568450"/>
                <a:gd name="connsiteX58" fmla="*/ 644525 w 2063750"/>
                <a:gd name="connsiteY58" fmla="*/ 1524000 h 1568450"/>
                <a:gd name="connsiteX59" fmla="*/ 669925 w 2063750"/>
                <a:gd name="connsiteY59" fmla="*/ 1425575 h 1568450"/>
                <a:gd name="connsiteX60" fmla="*/ 708025 w 2063750"/>
                <a:gd name="connsiteY60" fmla="*/ 1412875 h 1568450"/>
                <a:gd name="connsiteX61" fmla="*/ 714375 w 2063750"/>
                <a:gd name="connsiteY61" fmla="*/ 1311275 h 1568450"/>
                <a:gd name="connsiteX62" fmla="*/ 762000 w 2063750"/>
                <a:gd name="connsiteY62" fmla="*/ 1282700 h 1568450"/>
                <a:gd name="connsiteX63" fmla="*/ 768350 w 2063750"/>
                <a:gd name="connsiteY63" fmla="*/ 1247775 h 1568450"/>
                <a:gd name="connsiteX64" fmla="*/ 793750 w 2063750"/>
                <a:gd name="connsiteY64" fmla="*/ 1241425 h 1568450"/>
                <a:gd name="connsiteX65" fmla="*/ 847725 w 2063750"/>
                <a:gd name="connsiteY65" fmla="*/ 1308100 h 1568450"/>
                <a:gd name="connsiteX66" fmla="*/ 800100 w 2063750"/>
                <a:gd name="connsiteY66" fmla="*/ 1371600 h 1568450"/>
                <a:gd name="connsiteX67" fmla="*/ 800100 w 2063750"/>
                <a:gd name="connsiteY67" fmla="*/ 1409700 h 1568450"/>
                <a:gd name="connsiteX68" fmla="*/ 850900 w 2063750"/>
                <a:gd name="connsiteY68" fmla="*/ 1422400 h 1568450"/>
                <a:gd name="connsiteX69" fmla="*/ 908050 w 2063750"/>
                <a:gd name="connsiteY69" fmla="*/ 1539875 h 1568450"/>
                <a:gd name="connsiteX70" fmla="*/ 952500 w 2063750"/>
                <a:gd name="connsiteY70" fmla="*/ 1501775 h 1568450"/>
                <a:gd name="connsiteX71" fmla="*/ 949325 w 2063750"/>
                <a:gd name="connsiteY71" fmla="*/ 1476375 h 1568450"/>
                <a:gd name="connsiteX72" fmla="*/ 1022350 w 2063750"/>
                <a:gd name="connsiteY72" fmla="*/ 1473200 h 1568450"/>
                <a:gd name="connsiteX73" fmla="*/ 1079500 w 2063750"/>
                <a:gd name="connsiteY73" fmla="*/ 1438275 h 1568450"/>
                <a:gd name="connsiteX74" fmla="*/ 1155700 w 2063750"/>
                <a:gd name="connsiteY74" fmla="*/ 1517650 h 1568450"/>
                <a:gd name="connsiteX75" fmla="*/ 1212850 w 2063750"/>
                <a:gd name="connsiteY75" fmla="*/ 1524000 h 1568450"/>
                <a:gd name="connsiteX76" fmla="*/ 1212850 w 2063750"/>
                <a:gd name="connsiteY76" fmla="*/ 1568450 h 1568450"/>
                <a:gd name="connsiteX77" fmla="*/ 1257300 w 2063750"/>
                <a:gd name="connsiteY77" fmla="*/ 1527175 h 1568450"/>
                <a:gd name="connsiteX78" fmla="*/ 1450975 w 2063750"/>
                <a:gd name="connsiteY78" fmla="*/ 1463675 h 1568450"/>
                <a:gd name="connsiteX79" fmla="*/ 1574800 w 2063750"/>
                <a:gd name="connsiteY79" fmla="*/ 1304925 h 1568450"/>
                <a:gd name="connsiteX80" fmla="*/ 1647825 w 2063750"/>
                <a:gd name="connsiteY80" fmla="*/ 1174750 h 1568450"/>
                <a:gd name="connsiteX81" fmla="*/ 1603375 w 2063750"/>
                <a:gd name="connsiteY81" fmla="*/ 1158875 h 1568450"/>
                <a:gd name="connsiteX82" fmla="*/ 1628775 w 2063750"/>
                <a:gd name="connsiteY82" fmla="*/ 1082675 h 1568450"/>
                <a:gd name="connsiteX83" fmla="*/ 1530350 w 2063750"/>
                <a:gd name="connsiteY83" fmla="*/ 946150 h 1568450"/>
                <a:gd name="connsiteX84" fmla="*/ 1663700 w 2063750"/>
                <a:gd name="connsiteY84" fmla="*/ 857250 h 1568450"/>
                <a:gd name="connsiteX85" fmla="*/ 1577975 w 2063750"/>
                <a:gd name="connsiteY85" fmla="*/ 835025 h 1568450"/>
                <a:gd name="connsiteX86" fmla="*/ 1533525 w 2063750"/>
                <a:gd name="connsiteY86" fmla="*/ 889000 h 1568450"/>
                <a:gd name="connsiteX87" fmla="*/ 1520825 w 2063750"/>
                <a:gd name="connsiteY87" fmla="*/ 819150 h 1568450"/>
                <a:gd name="connsiteX88" fmla="*/ 1473200 w 2063750"/>
                <a:gd name="connsiteY88" fmla="*/ 793750 h 1568450"/>
                <a:gd name="connsiteX89" fmla="*/ 1498600 w 2063750"/>
                <a:gd name="connsiteY89" fmla="*/ 755650 h 1568450"/>
                <a:gd name="connsiteX90" fmla="*/ 1533525 w 2063750"/>
                <a:gd name="connsiteY90" fmla="*/ 762000 h 1568450"/>
                <a:gd name="connsiteX91" fmla="*/ 1609725 w 2063750"/>
                <a:gd name="connsiteY91" fmla="*/ 679450 h 1568450"/>
                <a:gd name="connsiteX92" fmla="*/ 1635125 w 2063750"/>
                <a:gd name="connsiteY92" fmla="*/ 692150 h 1568450"/>
                <a:gd name="connsiteX93" fmla="*/ 1603375 w 2063750"/>
                <a:gd name="connsiteY93" fmla="*/ 76835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063750" h="1568450">
                  <a:moveTo>
                    <a:pt x="1603375" y="768350"/>
                  </a:moveTo>
                  <a:lnTo>
                    <a:pt x="1704975" y="739775"/>
                  </a:lnTo>
                  <a:lnTo>
                    <a:pt x="1768475" y="660400"/>
                  </a:lnTo>
                  <a:lnTo>
                    <a:pt x="1828800" y="657225"/>
                  </a:lnTo>
                  <a:lnTo>
                    <a:pt x="1828800" y="619125"/>
                  </a:lnTo>
                  <a:lnTo>
                    <a:pt x="1930400" y="593725"/>
                  </a:lnTo>
                  <a:lnTo>
                    <a:pt x="1943100" y="479425"/>
                  </a:lnTo>
                  <a:lnTo>
                    <a:pt x="2038350" y="450850"/>
                  </a:lnTo>
                  <a:lnTo>
                    <a:pt x="2063750" y="282575"/>
                  </a:lnTo>
                  <a:lnTo>
                    <a:pt x="1943100" y="330200"/>
                  </a:lnTo>
                  <a:lnTo>
                    <a:pt x="1844675" y="228600"/>
                  </a:lnTo>
                  <a:lnTo>
                    <a:pt x="1736725" y="25400"/>
                  </a:lnTo>
                  <a:lnTo>
                    <a:pt x="1622425" y="0"/>
                  </a:lnTo>
                  <a:lnTo>
                    <a:pt x="1549400" y="57150"/>
                  </a:lnTo>
                  <a:lnTo>
                    <a:pt x="1568450" y="114300"/>
                  </a:lnTo>
                  <a:lnTo>
                    <a:pt x="1530350" y="215900"/>
                  </a:lnTo>
                  <a:lnTo>
                    <a:pt x="1454150" y="209550"/>
                  </a:lnTo>
                  <a:lnTo>
                    <a:pt x="1409700" y="333375"/>
                  </a:lnTo>
                  <a:lnTo>
                    <a:pt x="1447800" y="339725"/>
                  </a:lnTo>
                  <a:lnTo>
                    <a:pt x="1498600" y="311150"/>
                  </a:lnTo>
                  <a:lnTo>
                    <a:pt x="1568450" y="393700"/>
                  </a:lnTo>
                  <a:lnTo>
                    <a:pt x="1479550" y="393700"/>
                  </a:lnTo>
                  <a:lnTo>
                    <a:pt x="1343025" y="495300"/>
                  </a:lnTo>
                  <a:lnTo>
                    <a:pt x="1282700" y="479425"/>
                  </a:lnTo>
                  <a:lnTo>
                    <a:pt x="1273175" y="517525"/>
                  </a:lnTo>
                  <a:lnTo>
                    <a:pt x="1295400" y="539750"/>
                  </a:lnTo>
                  <a:lnTo>
                    <a:pt x="1222375" y="615950"/>
                  </a:lnTo>
                  <a:lnTo>
                    <a:pt x="1155700" y="600075"/>
                  </a:lnTo>
                  <a:lnTo>
                    <a:pt x="1025525" y="663575"/>
                  </a:lnTo>
                  <a:lnTo>
                    <a:pt x="904875" y="577850"/>
                  </a:lnTo>
                  <a:lnTo>
                    <a:pt x="765175" y="606425"/>
                  </a:lnTo>
                  <a:lnTo>
                    <a:pt x="733425" y="511175"/>
                  </a:lnTo>
                  <a:lnTo>
                    <a:pt x="587375" y="476250"/>
                  </a:lnTo>
                  <a:lnTo>
                    <a:pt x="571500" y="377825"/>
                  </a:lnTo>
                  <a:lnTo>
                    <a:pt x="460375" y="269875"/>
                  </a:lnTo>
                  <a:lnTo>
                    <a:pt x="409575" y="304800"/>
                  </a:lnTo>
                  <a:lnTo>
                    <a:pt x="396875" y="390525"/>
                  </a:lnTo>
                  <a:lnTo>
                    <a:pt x="314325" y="365125"/>
                  </a:lnTo>
                  <a:lnTo>
                    <a:pt x="304800" y="457200"/>
                  </a:lnTo>
                  <a:lnTo>
                    <a:pt x="219075" y="463550"/>
                  </a:lnTo>
                  <a:lnTo>
                    <a:pt x="225425" y="609600"/>
                  </a:lnTo>
                  <a:lnTo>
                    <a:pt x="168275" y="666750"/>
                  </a:lnTo>
                  <a:lnTo>
                    <a:pt x="53975" y="717550"/>
                  </a:lnTo>
                  <a:lnTo>
                    <a:pt x="0" y="762000"/>
                  </a:lnTo>
                  <a:lnTo>
                    <a:pt x="31750" y="866775"/>
                  </a:lnTo>
                  <a:lnTo>
                    <a:pt x="111125" y="936625"/>
                  </a:lnTo>
                  <a:lnTo>
                    <a:pt x="174625" y="939800"/>
                  </a:lnTo>
                  <a:lnTo>
                    <a:pt x="161925" y="1073150"/>
                  </a:lnTo>
                  <a:lnTo>
                    <a:pt x="244475" y="1171575"/>
                  </a:lnTo>
                  <a:lnTo>
                    <a:pt x="295275" y="1149350"/>
                  </a:lnTo>
                  <a:lnTo>
                    <a:pt x="415925" y="1273175"/>
                  </a:lnTo>
                  <a:lnTo>
                    <a:pt x="590550" y="1263650"/>
                  </a:lnTo>
                  <a:lnTo>
                    <a:pt x="609600" y="1295400"/>
                  </a:lnTo>
                  <a:lnTo>
                    <a:pt x="492125" y="1327150"/>
                  </a:lnTo>
                  <a:lnTo>
                    <a:pt x="603250" y="1377950"/>
                  </a:lnTo>
                  <a:lnTo>
                    <a:pt x="577850" y="1431925"/>
                  </a:lnTo>
                  <a:lnTo>
                    <a:pt x="600075" y="1463675"/>
                  </a:lnTo>
                  <a:lnTo>
                    <a:pt x="619125" y="1438275"/>
                  </a:lnTo>
                  <a:lnTo>
                    <a:pt x="644525" y="1524000"/>
                  </a:lnTo>
                  <a:lnTo>
                    <a:pt x="669925" y="1425575"/>
                  </a:lnTo>
                  <a:lnTo>
                    <a:pt x="708025" y="1412875"/>
                  </a:lnTo>
                  <a:lnTo>
                    <a:pt x="714375" y="1311275"/>
                  </a:lnTo>
                  <a:lnTo>
                    <a:pt x="762000" y="1282700"/>
                  </a:lnTo>
                  <a:lnTo>
                    <a:pt x="768350" y="1247775"/>
                  </a:lnTo>
                  <a:lnTo>
                    <a:pt x="793750" y="1241425"/>
                  </a:lnTo>
                  <a:lnTo>
                    <a:pt x="847725" y="1308100"/>
                  </a:lnTo>
                  <a:lnTo>
                    <a:pt x="800100" y="1371600"/>
                  </a:lnTo>
                  <a:lnTo>
                    <a:pt x="800100" y="1409700"/>
                  </a:lnTo>
                  <a:lnTo>
                    <a:pt x="850900" y="1422400"/>
                  </a:lnTo>
                  <a:lnTo>
                    <a:pt x="908050" y="1539875"/>
                  </a:lnTo>
                  <a:lnTo>
                    <a:pt x="952500" y="1501775"/>
                  </a:lnTo>
                  <a:lnTo>
                    <a:pt x="949325" y="1476375"/>
                  </a:lnTo>
                  <a:lnTo>
                    <a:pt x="1022350" y="1473200"/>
                  </a:lnTo>
                  <a:lnTo>
                    <a:pt x="1079500" y="1438275"/>
                  </a:lnTo>
                  <a:lnTo>
                    <a:pt x="1155700" y="1517650"/>
                  </a:lnTo>
                  <a:lnTo>
                    <a:pt x="1212850" y="1524000"/>
                  </a:lnTo>
                  <a:lnTo>
                    <a:pt x="1212850" y="1568450"/>
                  </a:lnTo>
                  <a:lnTo>
                    <a:pt x="1257300" y="1527175"/>
                  </a:lnTo>
                  <a:lnTo>
                    <a:pt x="1450975" y="1463675"/>
                  </a:lnTo>
                  <a:lnTo>
                    <a:pt x="1574800" y="1304925"/>
                  </a:lnTo>
                  <a:lnTo>
                    <a:pt x="1647825" y="1174750"/>
                  </a:lnTo>
                  <a:lnTo>
                    <a:pt x="1603375" y="1158875"/>
                  </a:lnTo>
                  <a:lnTo>
                    <a:pt x="1628775" y="1082675"/>
                  </a:lnTo>
                  <a:lnTo>
                    <a:pt x="1530350" y="946150"/>
                  </a:lnTo>
                  <a:lnTo>
                    <a:pt x="1663700" y="857250"/>
                  </a:lnTo>
                  <a:lnTo>
                    <a:pt x="1577975" y="835025"/>
                  </a:lnTo>
                  <a:lnTo>
                    <a:pt x="1533525" y="889000"/>
                  </a:lnTo>
                  <a:lnTo>
                    <a:pt x="1520825" y="819150"/>
                  </a:lnTo>
                  <a:lnTo>
                    <a:pt x="1473200" y="793750"/>
                  </a:lnTo>
                  <a:lnTo>
                    <a:pt x="1498600" y="755650"/>
                  </a:lnTo>
                  <a:lnTo>
                    <a:pt x="1533525" y="762000"/>
                  </a:lnTo>
                  <a:lnTo>
                    <a:pt x="1609725" y="679450"/>
                  </a:lnTo>
                  <a:lnTo>
                    <a:pt x="1635125" y="692150"/>
                  </a:lnTo>
                  <a:lnTo>
                    <a:pt x="1603375" y="768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7" name="フリーフォーム 1075"/>
            <p:cNvSpPr/>
            <p:nvPr/>
          </p:nvSpPr>
          <p:spPr bwMode="auto">
            <a:xfrm>
              <a:off x="1080607" y="2794761"/>
              <a:ext cx="127678" cy="123172"/>
            </a:xfrm>
            <a:custGeom>
              <a:avLst/>
              <a:gdLst>
                <a:gd name="connsiteX0" fmla="*/ 177800 w 177800"/>
                <a:gd name="connsiteY0" fmla="*/ 12700 h 165100"/>
                <a:gd name="connsiteX1" fmla="*/ 95250 w 177800"/>
                <a:gd name="connsiteY1" fmla="*/ 0 h 165100"/>
                <a:gd name="connsiteX2" fmla="*/ 6350 w 177800"/>
                <a:gd name="connsiteY2" fmla="*/ 19050 h 165100"/>
                <a:gd name="connsiteX3" fmla="*/ 0 w 177800"/>
                <a:gd name="connsiteY3" fmla="*/ 85725 h 165100"/>
                <a:gd name="connsiteX4" fmla="*/ 161925 w 177800"/>
                <a:gd name="connsiteY4" fmla="*/ 165100 h 165100"/>
                <a:gd name="connsiteX5" fmla="*/ 177800 w 177800"/>
                <a:gd name="connsiteY5"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800" h="165100">
                  <a:moveTo>
                    <a:pt x="177800" y="12700"/>
                  </a:moveTo>
                  <a:lnTo>
                    <a:pt x="95250" y="0"/>
                  </a:lnTo>
                  <a:lnTo>
                    <a:pt x="6350" y="19050"/>
                  </a:lnTo>
                  <a:lnTo>
                    <a:pt x="0" y="85725"/>
                  </a:lnTo>
                  <a:lnTo>
                    <a:pt x="161925" y="165100"/>
                  </a:lnTo>
                  <a:lnTo>
                    <a:pt x="177800"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8" name="フリーフォーム 1076"/>
            <p:cNvSpPr/>
            <p:nvPr/>
          </p:nvSpPr>
          <p:spPr bwMode="auto">
            <a:xfrm>
              <a:off x="1030449" y="2882403"/>
              <a:ext cx="164157" cy="90010"/>
            </a:xfrm>
            <a:custGeom>
              <a:avLst/>
              <a:gdLst>
                <a:gd name="connsiteX0" fmla="*/ 228600 w 228600"/>
                <a:gd name="connsiteY0" fmla="*/ 44450 h 120650"/>
                <a:gd name="connsiteX1" fmla="*/ 225425 w 228600"/>
                <a:gd name="connsiteY1" fmla="*/ 120650 h 120650"/>
                <a:gd name="connsiteX2" fmla="*/ 114300 w 228600"/>
                <a:gd name="connsiteY2" fmla="*/ 101600 h 120650"/>
                <a:gd name="connsiteX3" fmla="*/ 0 w 228600"/>
                <a:gd name="connsiteY3" fmla="*/ 117475 h 120650"/>
                <a:gd name="connsiteX4" fmla="*/ 12700 w 228600"/>
                <a:gd name="connsiteY4" fmla="*/ 12700 h 120650"/>
                <a:gd name="connsiteX5" fmla="*/ 79375 w 228600"/>
                <a:gd name="connsiteY5" fmla="*/ 60325 h 120650"/>
                <a:gd name="connsiteX6" fmla="*/ 111125 w 228600"/>
                <a:gd name="connsiteY6" fmla="*/ 0 h 120650"/>
                <a:gd name="connsiteX7" fmla="*/ 228600 w 228600"/>
                <a:gd name="connsiteY7" fmla="*/ 44450 h 12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600" h="120650">
                  <a:moveTo>
                    <a:pt x="228600" y="44450"/>
                  </a:moveTo>
                  <a:lnTo>
                    <a:pt x="225425" y="120650"/>
                  </a:lnTo>
                  <a:lnTo>
                    <a:pt x="114300" y="101600"/>
                  </a:lnTo>
                  <a:lnTo>
                    <a:pt x="0" y="117475"/>
                  </a:lnTo>
                  <a:lnTo>
                    <a:pt x="12700" y="12700"/>
                  </a:lnTo>
                  <a:lnTo>
                    <a:pt x="79375" y="60325"/>
                  </a:lnTo>
                  <a:lnTo>
                    <a:pt x="111125" y="0"/>
                  </a:lnTo>
                  <a:lnTo>
                    <a:pt x="22860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9" name="フリーフォーム 1077"/>
            <p:cNvSpPr/>
            <p:nvPr/>
          </p:nvSpPr>
          <p:spPr bwMode="auto">
            <a:xfrm>
              <a:off x="1092007" y="2972413"/>
              <a:ext cx="207476" cy="220288"/>
            </a:xfrm>
            <a:custGeom>
              <a:avLst/>
              <a:gdLst>
                <a:gd name="connsiteX0" fmla="*/ 76200 w 288925"/>
                <a:gd name="connsiteY0" fmla="*/ 3175 h 295275"/>
                <a:gd name="connsiteX1" fmla="*/ 107950 w 288925"/>
                <a:gd name="connsiteY1" fmla="*/ 73025 h 295275"/>
                <a:gd name="connsiteX2" fmla="*/ 76200 w 288925"/>
                <a:gd name="connsiteY2" fmla="*/ 136525 h 295275"/>
                <a:gd name="connsiteX3" fmla="*/ 0 w 288925"/>
                <a:gd name="connsiteY3" fmla="*/ 136525 h 295275"/>
                <a:gd name="connsiteX4" fmla="*/ 3175 w 288925"/>
                <a:gd name="connsiteY4" fmla="*/ 295275 h 295275"/>
                <a:gd name="connsiteX5" fmla="*/ 66675 w 288925"/>
                <a:gd name="connsiteY5" fmla="*/ 266700 h 295275"/>
                <a:gd name="connsiteX6" fmla="*/ 120650 w 288925"/>
                <a:gd name="connsiteY6" fmla="*/ 279400 h 295275"/>
                <a:gd name="connsiteX7" fmla="*/ 212725 w 288925"/>
                <a:gd name="connsiteY7" fmla="*/ 288925 h 295275"/>
                <a:gd name="connsiteX8" fmla="*/ 260350 w 288925"/>
                <a:gd name="connsiteY8" fmla="*/ 254000 h 295275"/>
                <a:gd name="connsiteX9" fmla="*/ 288925 w 288925"/>
                <a:gd name="connsiteY9" fmla="*/ 165100 h 295275"/>
                <a:gd name="connsiteX10" fmla="*/ 263525 w 288925"/>
                <a:gd name="connsiteY10" fmla="*/ 25400 h 295275"/>
                <a:gd name="connsiteX11" fmla="*/ 146050 w 288925"/>
                <a:gd name="connsiteY11" fmla="*/ 0 h 295275"/>
                <a:gd name="connsiteX12" fmla="*/ 76200 w 288925"/>
                <a:gd name="connsiteY12" fmla="*/ 317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925" h="295275">
                  <a:moveTo>
                    <a:pt x="76200" y="3175"/>
                  </a:moveTo>
                  <a:lnTo>
                    <a:pt x="107950" y="73025"/>
                  </a:lnTo>
                  <a:lnTo>
                    <a:pt x="76200" y="136525"/>
                  </a:lnTo>
                  <a:lnTo>
                    <a:pt x="0" y="136525"/>
                  </a:lnTo>
                  <a:cubicBezTo>
                    <a:pt x="1058" y="189442"/>
                    <a:pt x="2117" y="242358"/>
                    <a:pt x="3175" y="295275"/>
                  </a:cubicBezTo>
                  <a:lnTo>
                    <a:pt x="66675" y="266700"/>
                  </a:lnTo>
                  <a:lnTo>
                    <a:pt x="120650" y="279400"/>
                  </a:lnTo>
                  <a:lnTo>
                    <a:pt x="212725" y="288925"/>
                  </a:lnTo>
                  <a:lnTo>
                    <a:pt x="260350" y="254000"/>
                  </a:lnTo>
                  <a:lnTo>
                    <a:pt x="288925" y="165100"/>
                  </a:lnTo>
                  <a:lnTo>
                    <a:pt x="263525" y="25400"/>
                  </a:lnTo>
                  <a:lnTo>
                    <a:pt x="146050" y="0"/>
                  </a:lnTo>
                  <a:lnTo>
                    <a:pt x="76200" y="31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0" name="フリーフォーム 1078"/>
            <p:cNvSpPr/>
            <p:nvPr/>
          </p:nvSpPr>
          <p:spPr bwMode="auto">
            <a:xfrm>
              <a:off x="1057808" y="3152433"/>
              <a:ext cx="435471" cy="329248"/>
            </a:xfrm>
            <a:custGeom>
              <a:avLst/>
              <a:gdLst>
                <a:gd name="connsiteX0" fmla="*/ 50800 w 606425"/>
                <a:gd name="connsiteY0" fmla="*/ 53975 h 441325"/>
                <a:gd name="connsiteX1" fmla="*/ 0 w 606425"/>
                <a:gd name="connsiteY1" fmla="*/ 215900 h 441325"/>
                <a:gd name="connsiteX2" fmla="*/ 22225 w 606425"/>
                <a:gd name="connsiteY2" fmla="*/ 257175 h 441325"/>
                <a:gd name="connsiteX3" fmla="*/ 149225 w 606425"/>
                <a:gd name="connsiteY3" fmla="*/ 234950 h 441325"/>
                <a:gd name="connsiteX4" fmla="*/ 234950 w 606425"/>
                <a:gd name="connsiteY4" fmla="*/ 228600 h 441325"/>
                <a:gd name="connsiteX5" fmla="*/ 273050 w 606425"/>
                <a:gd name="connsiteY5" fmla="*/ 323850 h 441325"/>
                <a:gd name="connsiteX6" fmla="*/ 225425 w 606425"/>
                <a:gd name="connsiteY6" fmla="*/ 381000 h 441325"/>
                <a:gd name="connsiteX7" fmla="*/ 257175 w 606425"/>
                <a:gd name="connsiteY7" fmla="*/ 403225 h 441325"/>
                <a:gd name="connsiteX8" fmla="*/ 323850 w 606425"/>
                <a:gd name="connsiteY8" fmla="*/ 330200 h 441325"/>
                <a:gd name="connsiteX9" fmla="*/ 365125 w 606425"/>
                <a:gd name="connsiteY9" fmla="*/ 368300 h 441325"/>
                <a:gd name="connsiteX10" fmla="*/ 387350 w 606425"/>
                <a:gd name="connsiteY10" fmla="*/ 431800 h 441325"/>
                <a:gd name="connsiteX11" fmla="*/ 488950 w 606425"/>
                <a:gd name="connsiteY11" fmla="*/ 393700 h 441325"/>
                <a:gd name="connsiteX12" fmla="*/ 539750 w 606425"/>
                <a:gd name="connsiteY12" fmla="*/ 441325 h 441325"/>
                <a:gd name="connsiteX13" fmla="*/ 606425 w 606425"/>
                <a:gd name="connsiteY13" fmla="*/ 177800 h 441325"/>
                <a:gd name="connsiteX14" fmla="*/ 323850 w 606425"/>
                <a:gd name="connsiteY14" fmla="*/ 0 h 441325"/>
                <a:gd name="connsiteX15" fmla="*/ 266700 w 606425"/>
                <a:gd name="connsiteY15" fmla="*/ 44450 h 441325"/>
                <a:gd name="connsiteX16" fmla="*/ 114300 w 606425"/>
                <a:gd name="connsiteY16" fmla="*/ 28575 h 441325"/>
                <a:gd name="connsiteX17" fmla="*/ 50800 w 606425"/>
                <a:gd name="connsiteY17" fmla="*/ 53975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425" h="441325">
                  <a:moveTo>
                    <a:pt x="50800" y="53975"/>
                  </a:moveTo>
                  <a:lnTo>
                    <a:pt x="0" y="215900"/>
                  </a:lnTo>
                  <a:lnTo>
                    <a:pt x="22225" y="257175"/>
                  </a:lnTo>
                  <a:lnTo>
                    <a:pt x="149225" y="234950"/>
                  </a:lnTo>
                  <a:lnTo>
                    <a:pt x="234950" y="228600"/>
                  </a:lnTo>
                  <a:lnTo>
                    <a:pt x="273050" y="323850"/>
                  </a:lnTo>
                  <a:lnTo>
                    <a:pt x="225425" y="381000"/>
                  </a:lnTo>
                  <a:lnTo>
                    <a:pt x="257175" y="403225"/>
                  </a:lnTo>
                  <a:lnTo>
                    <a:pt x="323850" y="330200"/>
                  </a:lnTo>
                  <a:lnTo>
                    <a:pt x="365125" y="368300"/>
                  </a:lnTo>
                  <a:lnTo>
                    <a:pt x="387350" y="431800"/>
                  </a:lnTo>
                  <a:lnTo>
                    <a:pt x="488950" y="393700"/>
                  </a:lnTo>
                  <a:lnTo>
                    <a:pt x="539750" y="441325"/>
                  </a:lnTo>
                  <a:lnTo>
                    <a:pt x="606425" y="177800"/>
                  </a:lnTo>
                  <a:lnTo>
                    <a:pt x="323850" y="0"/>
                  </a:lnTo>
                  <a:lnTo>
                    <a:pt x="266700" y="44450"/>
                  </a:lnTo>
                  <a:lnTo>
                    <a:pt x="114300" y="28575"/>
                  </a:lnTo>
                  <a:lnTo>
                    <a:pt x="50800" y="539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1" name="フリーフォーム 1079"/>
            <p:cNvSpPr/>
            <p:nvPr/>
          </p:nvSpPr>
          <p:spPr bwMode="auto">
            <a:xfrm>
              <a:off x="857172" y="2962938"/>
              <a:ext cx="312354" cy="315036"/>
            </a:xfrm>
            <a:custGeom>
              <a:avLst/>
              <a:gdLst>
                <a:gd name="connsiteX0" fmla="*/ 238125 w 434975"/>
                <a:gd name="connsiteY0" fmla="*/ 12700 h 422275"/>
                <a:gd name="connsiteX1" fmla="*/ 168275 w 434975"/>
                <a:gd name="connsiteY1" fmla="*/ 31750 h 422275"/>
                <a:gd name="connsiteX2" fmla="*/ 171450 w 434975"/>
                <a:gd name="connsiteY2" fmla="*/ 101600 h 422275"/>
                <a:gd name="connsiteX3" fmla="*/ 31750 w 434975"/>
                <a:gd name="connsiteY3" fmla="*/ 139700 h 422275"/>
                <a:gd name="connsiteX4" fmla="*/ 0 w 434975"/>
                <a:gd name="connsiteY4" fmla="*/ 225425 h 422275"/>
                <a:gd name="connsiteX5" fmla="*/ 28575 w 434975"/>
                <a:gd name="connsiteY5" fmla="*/ 346075 h 422275"/>
                <a:gd name="connsiteX6" fmla="*/ 66675 w 434975"/>
                <a:gd name="connsiteY6" fmla="*/ 330200 h 422275"/>
                <a:gd name="connsiteX7" fmla="*/ 168275 w 434975"/>
                <a:gd name="connsiteY7" fmla="*/ 415925 h 422275"/>
                <a:gd name="connsiteX8" fmla="*/ 285750 w 434975"/>
                <a:gd name="connsiteY8" fmla="*/ 422275 h 422275"/>
                <a:gd name="connsiteX9" fmla="*/ 339725 w 434975"/>
                <a:gd name="connsiteY9" fmla="*/ 301625 h 422275"/>
                <a:gd name="connsiteX10" fmla="*/ 327025 w 434975"/>
                <a:gd name="connsiteY10" fmla="*/ 149225 h 422275"/>
                <a:gd name="connsiteX11" fmla="*/ 396875 w 434975"/>
                <a:gd name="connsiteY11" fmla="*/ 142875 h 422275"/>
                <a:gd name="connsiteX12" fmla="*/ 434975 w 434975"/>
                <a:gd name="connsiteY12" fmla="*/ 82550 h 422275"/>
                <a:gd name="connsiteX13" fmla="*/ 393700 w 434975"/>
                <a:gd name="connsiteY13" fmla="*/ 0 h 422275"/>
                <a:gd name="connsiteX14" fmla="*/ 358775 w 434975"/>
                <a:gd name="connsiteY14" fmla="*/ 0 h 422275"/>
                <a:gd name="connsiteX15" fmla="*/ 238125 w 434975"/>
                <a:gd name="connsiteY15" fmla="*/ 12700 h 4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4975" h="422275">
                  <a:moveTo>
                    <a:pt x="238125" y="12700"/>
                  </a:moveTo>
                  <a:lnTo>
                    <a:pt x="168275" y="31750"/>
                  </a:lnTo>
                  <a:lnTo>
                    <a:pt x="171450" y="101600"/>
                  </a:lnTo>
                  <a:lnTo>
                    <a:pt x="31750" y="139700"/>
                  </a:lnTo>
                  <a:lnTo>
                    <a:pt x="0" y="225425"/>
                  </a:lnTo>
                  <a:lnTo>
                    <a:pt x="28575" y="346075"/>
                  </a:lnTo>
                  <a:lnTo>
                    <a:pt x="66675" y="330200"/>
                  </a:lnTo>
                  <a:lnTo>
                    <a:pt x="168275" y="415925"/>
                  </a:lnTo>
                  <a:lnTo>
                    <a:pt x="285750" y="422275"/>
                  </a:lnTo>
                  <a:lnTo>
                    <a:pt x="339725" y="301625"/>
                  </a:lnTo>
                  <a:lnTo>
                    <a:pt x="327025" y="149225"/>
                  </a:lnTo>
                  <a:lnTo>
                    <a:pt x="396875" y="142875"/>
                  </a:lnTo>
                  <a:lnTo>
                    <a:pt x="434975" y="82550"/>
                  </a:lnTo>
                  <a:lnTo>
                    <a:pt x="393700" y="0"/>
                  </a:lnTo>
                  <a:lnTo>
                    <a:pt x="358775" y="0"/>
                  </a:lnTo>
                  <a:lnTo>
                    <a:pt x="23812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2" name="フリーフォーム 1080"/>
            <p:cNvSpPr/>
            <p:nvPr/>
          </p:nvSpPr>
          <p:spPr bwMode="auto">
            <a:xfrm>
              <a:off x="715815" y="2887140"/>
              <a:ext cx="66119" cy="146859"/>
            </a:xfrm>
            <a:custGeom>
              <a:avLst/>
              <a:gdLst>
                <a:gd name="connsiteX0" fmla="*/ 63500 w 92075"/>
                <a:gd name="connsiteY0" fmla="*/ 177800 h 196850"/>
                <a:gd name="connsiteX1" fmla="*/ 6350 w 92075"/>
                <a:gd name="connsiteY1" fmla="*/ 196850 h 196850"/>
                <a:gd name="connsiteX2" fmla="*/ 0 w 92075"/>
                <a:gd name="connsiteY2" fmla="*/ 69850 h 196850"/>
                <a:gd name="connsiteX3" fmla="*/ 73025 w 92075"/>
                <a:gd name="connsiteY3" fmla="*/ 0 h 196850"/>
                <a:gd name="connsiteX4" fmla="*/ 92075 w 92075"/>
                <a:gd name="connsiteY4" fmla="*/ 66675 h 196850"/>
                <a:gd name="connsiteX5" fmla="*/ 63500 w 92075"/>
                <a:gd name="connsiteY5" fmla="*/ 17780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075" h="196850">
                  <a:moveTo>
                    <a:pt x="63500" y="177800"/>
                  </a:moveTo>
                  <a:lnTo>
                    <a:pt x="6350" y="196850"/>
                  </a:lnTo>
                  <a:lnTo>
                    <a:pt x="0" y="69850"/>
                  </a:lnTo>
                  <a:lnTo>
                    <a:pt x="73025" y="0"/>
                  </a:lnTo>
                  <a:lnTo>
                    <a:pt x="92075" y="66675"/>
                  </a:lnTo>
                  <a:lnTo>
                    <a:pt x="63500" y="177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3" name="フリーフォーム 1081"/>
            <p:cNvSpPr/>
            <p:nvPr/>
          </p:nvSpPr>
          <p:spPr bwMode="auto">
            <a:xfrm>
              <a:off x="656536" y="3022155"/>
              <a:ext cx="223436" cy="336354"/>
            </a:xfrm>
            <a:custGeom>
              <a:avLst/>
              <a:gdLst>
                <a:gd name="connsiteX0" fmla="*/ 142875 w 311150"/>
                <a:gd name="connsiteY0" fmla="*/ 0 h 450850"/>
                <a:gd name="connsiteX1" fmla="*/ 79375 w 311150"/>
                <a:gd name="connsiteY1" fmla="*/ 28575 h 450850"/>
                <a:gd name="connsiteX2" fmla="*/ 107950 w 311150"/>
                <a:gd name="connsiteY2" fmla="*/ 92075 h 450850"/>
                <a:gd name="connsiteX3" fmla="*/ 44450 w 311150"/>
                <a:gd name="connsiteY3" fmla="*/ 114300 h 450850"/>
                <a:gd name="connsiteX4" fmla="*/ 47625 w 311150"/>
                <a:gd name="connsiteY4" fmla="*/ 250825 h 450850"/>
                <a:gd name="connsiteX5" fmla="*/ 0 w 311150"/>
                <a:gd name="connsiteY5" fmla="*/ 317500 h 450850"/>
                <a:gd name="connsiteX6" fmla="*/ 85725 w 311150"/>
                <a:gd name="connsiteY6" fmla="*/ 374650 h 450850"/>
                <a:gd name="connsiteX7" fmla="*/ 88900 w 311150"/>
                <a:gd name="connsiteY7" fmla="*/ 441325 h 450850"/>
                <a:gd name="connsiteX8" fmla="*/ 222250 w 311150"/>
                <a:gd name="connsiteY8" fmla="*/ 450850 h 450850"/>
                <a:gd name="connsiteX9" fmla="*/ 298450 w 311150"/>
                <a:gd name="connsiteY9" fmla="*/ 371475 h 450850"/>
                <a:gd name="connsiteX10" fmla="*/ 222250 w 311150"/>
                <a:gd name="connsiteY10" fmla="*/ 279400 h 450850"/>
                <a:gd name="connsiteX11" fmla="*/ 304800 w 311150"/>
                <a:gd name="connsiteY11" fmla="*/ 273050 h 450850"/>
                <a:gd name="connsiteX12" fmla="*/ 276225 w 311150"/>
                <a:gd name="connsiteY12" fmla="*/ 142875 h 450850"/>
                <a:gd name="connsiteX13" fmla="*/ 311150 w 311150"/>
                <a:gd name="connsiteY13" fmla="*/ 60325 h 450850"/>
                <a:gd name="connsiteX14" fmla="*/ 234950 w 311150"/>
                <a:gd name="connsiteY14" fmla="*/ 44450 h 450850"/>
                <a:gd name="connsiteX15" fmla="*/ 193675 w 311150"/>
                <a:gd name="connsiteY15" fmla="*/ 63500 h 450850"/>
                <a:gd name="connsiteX16" fmla="*/ 142875 w 311150"/>
                <a:gd name="connsiteY16"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150" h="450850">
                  <a:moveTo>
                    <a:pt x="142875" y="0"/>
                  </a:moveTo>
                  <a:lnTo>
                    <a:pt x="79375" y="28575"/>
                  </a:lnTo>
                  <a:lnTo>
                    <a:pt x="107950" y="92075"/>
                  </a:lnTo>
                  <a:lnTo>
                    <a:pt x="44450" y="114300"/>
                  </a:lnTo>
                  <a:cubicBezTo>
                    <a:pt x="45508" y="159808"/>
                    <a:pt x="46567" y="205317"/>
                    <a:pt x="47625" y="250825"/>
                  </a:cubicBezTo>
                  <a:lnTo>
                    <a:pt x="0" y="317500"/>
                  </a:lnTo>
                  <a:lnTo>
                    <a:pt x="85725" y="374650"/>
                  </a:lnTo>
                  <a:lnTo>
                    <a:pt x="88900" y="441325"/>
                  </a:lnTo>
                  <a:lnTo>
                    <a:pt x="222250" y="450850"/>
                  </a:lnTo>
                  <a:lnTo>
                    <a:pt x="298450" y="371475"/>
                  </a:lnTo>
                  <a:lnTo>
                    <a:pt x="222250" y="279400"/>
                  </a:lnTo>
                  <a:lnTo>
                    <a:pt x="304800" y="273050"/>
                  </a:lnTo>
                  <a:lnTo>
                    <a:pt x="276225" y="142875"/>
                  </a:lnTo>
                  <a:lnTo>
                    <a:pt x="311150" y="60325"/>
                  </a:lnTo>
                  <a:lnTo>
                    <a:pt x="234950" y="44450"/>
                  </a:lnTo>
                  <a:lnTo>
                    <a:pt x="193675" y="6350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4" name="フリーフォーム 1082"/>
            <p:cNvSpPr/>
            <p:nvPr/>
          </p:nvSpPr>
          <p:spPr bwMode="auto">
            <a:xfrm>
              <a:off x="822972" y="3199807"/>
              <a:ext cx="148197" cy="111328"/>
            </a:xfrm>
            <a:custGeom>
              <a:avLst/>
              <a:gdLst>
                <a:gd name="connsiteX0" fmla="*/ 111125 w 206375"/>
                <a:gd name="connsiteY0" fmla="*/ 0 h 149225"/>
                <a:gd name="connsiteX1" fmla="*/ 69850 w 206375"/>
                <a:gd name="connsiteY1" fmla="*/ 41275 h 149225"/>
                <a:gd name="connsiteX2" fmla="*/ 0 w 206375"/>
                <a:gd name="connsiteY2" fmla="*/ 47625 h 149225"/>
                <a:gd name="connsiteX3" fmla="*/ 73025 w 206375"/>
                <a:gd name="connsiteY3" fmla="*/ 142875 h 149225"/>
                <a:gd name="connsiteX4" fmla="*/ 95250 w 206375"/>
                <a:gd name="connsiteY4" fmla="*/ 127000 h 149225"/>
                <a:gd name="connsiteX5" fmla="*/ 149225 w 206375"/>
                <a:gd name="connsiteY5" fmla="*/ 149225 h 149225"/>
                <a:gd name="connsiteX6" fmla="*/ 206375 w 206375"/>
                <a:gd name="connsiteY6" fmla="*/ 98425 h 149225"/>
                <a:gd name="connsiteX7" fmla="*/ 111125 w 206375"/>
                <a:gd name="connsiteY7" fmla="*/ 0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375" h="149225">
                  <a:moveTo>
                    <a:pt x="111125" y="0"/>
                  </a:moveTo>
                  <a:lnTo>
                    <a:pt x="69850" y="41275"/>
                  </a:lnTo>
                  <a:lnTo>
                    <a:pt x="0" y="47625"/>
                  </a:lnTo>
                  <a:lnTo>
                    <a:pt x="73025" y="142875"/>
                  </a:lnTo>
                  <a:lnTo>
                    <a:pt x="95250" y="127000"/>
                  </a:lnTo>
                  <a:lnTo>
                    <a:pt x="149225" y="149225"/>
                  </a:lnTo>
                  <a:lnTo>
                    <a:pt x="206375" y="98425"/>
                  </a:lnTo>
                  <a:lnTo>
                    <a:pt x="1111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5" name="フリーフォーム 1083"/>
            <p:cNvSpPr/>
            <p:nvPr/>
          </p:nvSpPr>
          <p:spPr bwMode="auto">
            <a:xfrm>
              <a:off x="930131" y="3273236"/>
              <a:ext cx="141357" cy="66323"/>
            </a:xfrm>
            <a:custGeom>
              <a:avLst/>
              <a:gdLst>
                <a:gd name="connsiteX0" fmla="*/ 0 w 196850"/>
                <a:gd name="connsiteY0" fmla="*/ 57150 h 88900"/>
                <a:gd name="connsiteX1" fmla="*/ 73025 w 196850"/>
                <a:gd name="connsiteY1" fmla="*/ 88900 h 88900"/>
                <a:gd name="connsiteX2" fmla="*/ 117475 w 196850"/>
                <a:gd name="connsiteY2" fmla="*/ 66675 h 88900"/>
                <a:gd name="connsiteX3" fmla="*/ 177800 w 196850"/>
                <a:gd name="connsiteY3" fmla="*/ 63500 h 88900"/>
                <a:gd name="connsiteX4" fmla="*/ 196850 w 196850"/>
                <a:gd name="connsiteY4" fmla="*/ 0 h 88900"/>
                <a:gd name="connsiteX5" fmla="*/ 53975 w 196850"/>
                <a:gd name="connsiteY5" fmla="*/ 6350 h 88900"/>
                <a:gd name="connsiteX6" fmla="*/ 0 w 196850"/>
                <a:gd name="connsiteY6" fmla="*/ 57150 h 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850" h="88900">
                  <a:moveTo>
                    <a:pt x="0" y="57150"/>
                  </a:moveTo>
                  <a:lnTo>
                    <a:pt x="73025" y="88900"/>
                  </a:lnTo>
                  <a:lnTo>
                    <a:pt x="117475" y="66675"/>
                  </a:lnTo>
                  <a:lnTo>
                    <a:pt x="177800" y="63500"/>
                  </a:lnTo>
                  <a:lnTo>
                    <a:pt x="196850" y="0"/>
                  </a:lnTo>
                  <a:lnTo>
                    <a:pt x="53975" y="6350"/>
                  </a:lnTo>
                  <a:lnTo>
                    <a:pt x="0" y="571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6" name="フリーフォーム 1084"/>
            <p:cNvSpPr/>
            <p:nvPr/>
          </p:nvSpPr>
          <p:spPr bwMode="auto">
            <a:xfrm>
              <a:off x="601817" y="3095585"/>
              <a:ext cx="86638" cy="116066"/>
            </a:xfrm>
            <a:custGeom>
              <a:avLst/>
              <a:gdLst>
                <a:gd name="connsiteX0" fmla="*/ 120650 w 120650"/>
                <a:gd name="connsiteY0" fmla="*/ 155575 h 155575"/>
                <a:gd name="connsiteX1" fmla="*/ 0 w 120650"/>
                <a:gd name="connsiteY1" fmla="*/ 114300 h 155575"/>
                <a:gd name="connsiteX2" fmla="*/ 79375 w 120650"/>
                <a:gd name="connsiteY2" fmla="*/ 0 h 155575"/>
                <a:gd name="connsiteX3" fmla="*/ 120650 w 120650"/>
                <a:gd name="connsiteY3" fmla="*/ 12700 h 155575"/>
                <a:gd name="connsiteX4" fmla="*/ 120650 w 120650"/>
                <a:gd name="connsiteY4" fmla="*/ 155575 h 15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55575">
                  <a:moveTo>
                    <a:pt x="120650" y="155575"/>
                  </a:moveTo>
                  <a:lnTo>
                    <a:pt x="0" y="114300"/>
                  </a:lnTo>
                  <a:lnTo>
                    <a:pt x="79375" y="0"/>
                  </a:lnTo>
                  <a:lnTo>
                    <a:pt x="120650" y="12700"/>
                  </a:lnTo>
                  <a:lnTo>
                    <a:pt x="120650" y="155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7" name="フリーフォーム 1085"/>
            <p:cNvSpPr/>
            <p:nvPr/>
          </p:nvSpPr>
          <p:spPr bwMode="auto">
            <a:xfrm>
              <a:off x="574457" y="3178489"/>
              <a:ext cx="113998" cy="87641"/>
            </a:xfrm>
            <a:custGeom>
              <a:avLst/>
              <a:gdLst>
                <a:gd name="connsiteX0" fmla="*/ 41275 w 158750"/>
                <a:gd name="connsiteY0" fmla="*/ 0 h 117475"/>
                <a:gd name="connsiteX1" fmla="*/ 0 w 158750"/>
                <a:gd name="connsiteY1" fmla="*/ 57150 h 117475"/>
                <a:gd name="connsiteX2" fmla="*/ 104775 w 158750"/>
                <a:gd name="connsiteY2" fmla="*/ 117475 h 117475"/>
                <a:gd name="connsiteX3" fmla="*/ 158750 w 158750"/>
                <a:gd name="connsiteY3" fmla="*/ 50800 h 117475"/>
                <a:gd name="connsiteX4" fmla="*/ 41275 w 158750"/>
                <a:gd name="connsiteY4" fmla="*/ 0 h 117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750" h="117475">
                  <a:moveTo>
                    <a:pt x="41275" y="0"/>
                  </a:moveTo>
                  <a:lnTo>
                    <a:pt x="0" y="57150"/>
                  </a:lnTo>
                  <a:lnTo>
                    <a:pt x="104775" y="117475"/>
                  </a:lnTo>
                  <a:lnTo>
                    <a:pt x="158750" y="50800"/>
                  </a:lnTo>
                  <a:lnTo>
                    <a:pt x="41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8" name="フリーフォーム 1086"/>
            <p:cNvSpPr/>
            <p:nvPr/>
          </p:nvSpPr>
          <p:spPr bwMode="auto">
            <a:xfrm>
              <a:off x="398901" y="3214019"/>
              <a:ext cx="376193" cy="329248"/>
            </a:xfrm>
            <a:custGeom>
              <a:avLst/>
              <a:gdLst>
                <a:gd name="connsiteX0" fmla="*/ 247650 w 523875"/>
                <a:gd name="connsiteY0" fmla="*/ 0 h 441325"/>
                <a:gd name="connsiteX1" fmla="*/ 371475 w 523875"/>
                <a:gd name="connsiteY1" fmla="*/ 66675 h 441325"/>
                <a:gd name="connsiteX2" fmla="*/ 438150 w 523875"/>
                <a:gd name="connsiteY2" fmla="*/ 123825 h 441325"/>
                <a:gd name="connsiteX3" fmla="*/ 438150 w 523875"/>
                <a:gd name="connsiteY3" fmla="*/ 187325 h 441325"/>
                <a:gd name="connsiteX4" fmla="*/ 523875 w 523875"/>
                <a:gd name="connsiteY4" fmla="*/ 244475 h 441325"/>
                <a:gd name="connsiteX5" fmla="*/ 406400 w 523875"/>
                <a:gd name="connsiteY5" fmla="*/ 288925 h 441325"/>
                <a:gd name="connsiteX6" fmla="*/ 434975 w 523875"/>
                <a:gd name="connsiteY6" fmla="*/ 412750 h 441325"/>
                <a:gd name="connsiteX7" fmla="*/ 285750 w 523875"/>
                <a:gd name="connsiteY7" fmla="*/ 400050 h 441325"/>
                <a:gd name="connsiteX8" fmla="*/ 257175 w 523875"/>
                <a:gd name="connsiteY8" fmla="*/ 441325 h 441325"/>
                <a:gd name="connsiteX9" fmla="*/ 114300 w 523875"/>
                <a:gd name="connsiteY9" fmla="*/ 406400 h 441325"/>
                <a:gd name="connsiteX10" fmla="*/ 114300 w 523875"/>
                <a:gd name="connsiteY10" fmla="*/ 238125 h 441325"/>
                <a:gd name="connsiteX11" fmla="*/ 0 w 523875"/>
                <a:gd name="connsiteY11" fmla="*/ 127000 h 441325"/>
                <a:gd name="connsiteX12" fmla="*/ 111125 w 523875"/>
                <a:gd name="connsiteY12" fmla="*/ 123825 h 441325"/>
                <a:gd name="connsiteX13" fmla="*/ 107950 w 523875"/>
                <a:gd name="connsiteY13" fmla="*/ 73025 h 441325"/>
                <a:gd name="connsiteX14" fmla="*/ 161925 w 523875"/>
                <a:gd name="connsiteY14" fmla="*/ 95250 h 441325"/>
                <a:gd name="connsiteX15" fmla="*/ 247650 w 523875"/>
                <a:gd name="connsiteY15" fmla="*/ 0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5" h="441325">
                  <a:moveTo>
                    <a:pt x="247650" y="0"/>
                  </a:moveTo>
                  <a:lnTo>
                    <a:pt x="371475" y="66675"/>
                  </a:lnTo>
                  <a:lnTo>
                    <a:pt x="438150" y="123825"/>
                  </a:lnTo>
                  <a:lnTo>
                    <a:pt x="438150" y="187325"/>
                  </a:lnTo>
                  <a:lnTo>
                    <a:pt x="523875" y="244475"/>
                  </a:lnTo>
                  <a:lnTo>
                    <a:pt x="406400" y="288925"/>
                  </a:lnTo>
                  <a:lnTo>
                    <a:pt x="434975" y="412750"/>
                  </a:lnTo>
                  <a:lnTo>
                    <a:pt x="285750" y="400050"/>
                  </a:lnTo>
                  <a:lnTo>
                    <a:pt x="257175" y="441325"/>
                  </a:lnTo>
                  <a:lnTo>
                    <a:pt x="114300" y="406400"/>
                  </a:lnTo>
                  <a:lnTo>
                    <a:pt x="114300" y="238125"/>
                  </a:lnTo>
                  <a:lnTo>
                    <a:pt x="0" y="127000"/>
                  </a:lnTo>
                  <a:lnTo>
                    <a:pt x="111125" y="123825"/>
                  </a:lnTo>
                  <a:lnTo>
                    <a:pt x="107950" y="73025"/>
                  </a:lnTo>
                  <a:lnTo>
                    <a:pt x="161925" y="95250"/>
                  </a:lnTo>
                  <a:lnTo>
                    <a:pt x="247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9" name="フリーフォーム 1087"/>
            <p:cNvSpPr/>
            <p:nvPr/>
          </p:nvSpPr>
          <p:spPr bwMode="auto">
            <a:xfrm>
              <a:off x="303142" y="3491156"/>
              <a:ext cx="298674" cy="286611"/>
            </a:xfrm>
            <a:custGeom>
              <a:avLst/>
              <a:gdLst>
                <a:gd name="connsiteX0" fmla="*/ 244475 w 415925"/>
                <a:gd name="connsiteY0" fmla="*/ 38100 h 384175"/>
                <a:gd name="connsiteX1" fmla="*/ 384175 w 415925"/>
                <a:gd name="connsiteY1" fmla="*/ 73025 h 384175"/>
                <a:gd name="connsiteX2" fmla="*/ 415925 w 415925"/>
                <a:gd name="connsiteY2" fmla="*/ 111125 h 384175"/>
                <a:gd name="connsiteX3" fmla="*/ 314325 w 415925"/>
                <a:gd name="connsiteY3" fmla="*/ 196850 h 384175"/>
                <a:gd name="connsiteX4" fmla="*/ 304800 w 415925"/>
                <a:gd name="connsiteY4" fmla="*/ 266700 h 384175"/>
                <a:gd name="connsiteX5" fmla="*/ 238125 w 415925"/>
                <a:gd name="connsiteY5" fmla="*/ 342900 h 384175"/>
                <a:gd name="connsiteX6" fmla="*/ 104775 w 415925"/>
                <a:gd name="connsiteY6" fmla="*/ 384175 h 384175"/>
                <a:gd name="connsiteX7" fmla="*/ 50800 w 415925"/>
                <a:gd name="connsiteY7" fmla="*/ 317500 h 384175"/>
                <a:gd name="connsiteX8" fmla="*/ 73025 w 415925"/>
                <a:gd name="connsiteY8" fmla="*/ 107950 h 384175"/>
                <a:gd name="connsiteX9" fmla="*/ 0 w 415925"/>
                <a:gd name="connsiteY9" fmla="*/ 34925 h 384175"/>
                <a:gd name="connsiteX10" fmla="*/ 28575 w 415925"/>
                <a:gd name="connsiteY10" fmla="*/ 0 h 384175"/>
                <a:gd name="connsiteX11" fmla="*/ 161925 w 415925"/>
                <a:gd name="connsiteY11" fmla="*/ 41275 h 384175"/>
                <a:gd name="connsiteX12" fmla="*/ 244475 w 415925"/>
                <a:gd name="connsiteY12" fmla="*/ 38100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925" h="384175">
                  <a:moveTo>
                    <a:pt x="244475" y="38100"/>
                  </a:moveTo>
                  <a:lnTo>
                    <a:pt x="384175" y="73025"/>
                  </a:lnTo>
                  <a:lnTo>
                    <a:pt x="415925" y="111125"/>
                  </a:lnTo>
                  <a:lnTo>
                    <a:pt x="314325" y="196850"/>
                  </a:lnTo>
                  <a:lnTo>
                    <a:pt x="304800" y="266700"/>
                  </a:lnTo>
                  <a:lnTo>
                    <a:pt x="238125" y="342900"/>
                  </a:lnTo>
                  <a:lnTo>
                    <a:pt x="104775" y="384175"/>
                  </a:lnTo>
                  <a:lnTo>
                    <a:pt x="50800" y="317500"/>
                  </a:lnTo>
                  <a:lnTo>
                    <a:pt x="73025" y="107950"/>
                  </a:lnTo>
                  <a:lnTo>
                    <a:pt x="0" y="34925"/>
                  </a:lnTo>
                  <a:lnTo>
                    <a:pt x="28575" y="0"/>
                  </a:lnTo>
                  <a:lnTo>
                    <a:pt x="161925" y="41275"/>
                  </a:lnTo>
                  <a:lnTo>
                    <a:pt x="2444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0" name="フリーフォーム 1088"/>
            <p:cNvSpPr/>
            <p:nvPr/>
          </p:nvSpPr>
          <p:spPr bwMode="auto">
            <a:xfrm>
              <a:off x="294022" y="3519580"/>
              <a:ext cx="61559" cy="236869"/>
            </a:xfrm>
            <a:custGeom>
              <a:avLst/>
              <a:gdLst>
                <a:gd name="connsiteX0" fmla="*/ 12700 w 85725"/>
                <a:gd name="connsiteY0" fmla="*/ 0 h 317500"/>
                <a:gd name="connsiteX1" fmla="*/ 85725 w 85725"/>
                <a:gd name="connsiteY1" fmla="*/ 69850 h 317500"/>
                <a:gd name="connsiteX2" fmla="*/ 63500 w 85725"/>
                <a:gd name="connsiteY2" fmla="*/ 276225 h 317500"/>
                <a:gd name="connsiteX3" fmla="*/ 25400 w 85725"/>
                <a:gd name="connsiteY3" fmla="*/ 317500 h 317500"/>
                <a:gd name="connsiteX4" fmla="*/ 0 w 85725"/>
                <a:gd name="connsiteY4" fmla="*/ 193675 h 317500"/>
                <a:gd name="connsiteX5" fmla="*/ 31750 w 85725"/>
                <a:gd name="connsiteY5" fmla="*/ 98425 h 317500"/>
                <a:gd name="connsiteX6" fmla="*/ 12700 w 85725"/>
                <a:gd name="connsiteY6"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317500">
                  <a:moveTo>
                    <a:pt x="12700" y="0"/>
                  </a:moveTo>
                  <a:lnTo>
                    <a:pt x="85725" y="69850"/>
                  </a:lnTo>
                  <a:lnTo>
                    <a:pt x="63500" y="276225"/>
                  </a:lnTo>
                  <a:lnTo>
                    <a:pt x="25400" y="317500"/>
                  </a:lnTo>
                  <a:lnTo>
                    <a:pt x="0" y="193675"/>
                  </a:lnTo>
                  <a:lnTo>
                    <a:pt x="31750" y="98425"/>
                  </a:lnTo>
                  <a:lnTo>
                    <a:pt x="12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1" name="フリーフォーム 1089"/>
            <p:cNvSpPr/>
            <p:nvPr/>
          </p:nvSpPr>
          <p:spPr bwMode="auto">
            <a:xfrm>
              <a:off x="1174086" y="3322979"/>
              <a:ext cx="75238" cy="123172"/>
            </a:xfrm>
            <a:custGeom>
              <a:avLst/>
              <a:gdLst>
                <a:gd name="connsiteX0" fmla="*/ 0 w 104775"/>
                <a:gd name="connsiteY0" fmla="*/ 6350 h 165100"/>
                <a:gd name="connsiteX1" fmla="*/ 41275 w 104775"/>
                <a:gd name="connsiteY1" fmla="*/ 76200 h 165100"/>
                <a:gd name="connsiteX2" fmla="*/ 57150 w 104775"/>
                <a:gd name="connsiteY2" fmla="*/ 165100 h 165100"/>
                <a:gd name="connsiteX3" fmla="*/ 104775 w 104775"/>
                <a:gd name="connsiteY3" fmla="*/ 101600 h 165100"/>
                <a:gd name="connsiteX4" fmla="*/ 79375 w 104775"/>
                <a:gd name="connsiteY4" fmla="*/ 0 h 165100"/>
                <a:gd name="connsiteX5" fmla="*/ 0 w 104775"/>
                <a:gd name="connsiteY5" fmla="*/ 635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65100">
                  <a:moveTo>
                    <a:pt x="0" y="6350"/>
                  </a:moveTo>
                  <a:lnTo>
                    <a:pt x="41275" y="76200"/>
                  </a:lnTo>
                  <a:lnTo>
                    <a:pt x="57150" y="165100"/>
                  </a:lnTo>
                  <a:lnTo>
                    <a:pt x="104775" y="101600"/>
                  </a:lnTo>
                  <a:lnTo>
                    <a:pt x="79375" y="0"/>
                  </a:lnTo>
                  <a:lnTo>
                    <a:pt x="0" y="6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2" name="フリーフォーム 1090"/>
            <p:cNvSpPr/>
            <p:nvPr/>
          </p:nvSpPr>
          <p:spPr bwMode="auto">
            <a:xfrm>
              <a:off x="1019049" y="3330085"/>
              <a:ext cx="218876" cy="172914"/>
            </a:xfrm>
            <a:custGeom>
              <a:avLst/>
              <a:gdLst>
                <a:gd name="connsiteX0" fmla="*/ 69850 w 304800"/>
                <a:gd name="connsiteY0" fmla="*/ 31750 h 231775"/>
                <a:gd name="connsiteX1" fmla="*/ 200025 w 304800"/>
                <a:gd name="connsiteY1" fmla="*/ 0 h 231775"/>
                <a:gd name="connsiteX2" fmla="*/ 263525 w 304800"/>
                <a:gd name="connsiteY2" fmla="*/ 73025 h 231775"/>
                <a:gd name="connsiteX3" fmla="*/ 273050 w 304800"/>
                <a:gd name="connsiteY3" fmla="*/ 152400 h 231775"/>
                <a:gd name="connsiteX4" fmla="*/ 304800 w 304800"/>
                <a:gd name="connsiteY4" fmla="*/ 171450 h 231775"/>
                <a:gd name="connsiteX5" fmla="*/ 276225 w 304800"/>
                <a:gd name="connsiteY5" fmla="*/ 231775 h 231775"/>
                <a:gd name="connsiteX6" fmla="*/ 228600 w 304800"/>
                <a:gd name="connsiteY6" fmla="*/ 212725 h 231775"/>
                <a:gd name="connsiteX7" fmla="*/ 180975 w 304800"/>
                <a:gd name="connsiteY7" fmla="*/ 231775 h 231775"/>
                <a:gd name="connsiteX8" fmla="*/ 95250 w 304800"/>
                <a:gd name="connsiteY8" fmla="*/ 228600 h 231775"/>
                <a:gd name="connsiteX9" fmla="*/ 0 w 304800"/>
                <a:gd name="connsiteY9" fmla="*/ 117475 h 231775"/>
                <a:gd name="connsiteX10" fmla="*/ 69850 w 304800"/>
                <a:gd name="connsiteY10" fmla="*/ 31750 h 2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800" h="231775">
                  <a:moveTo>
                    <a:pt x="69850" y="31750"/>
                  </a:moveTo>
                  <a:lnTo>
                    <a:pt x="200025" y="0"/>
                  </a:lnTo>
                  <a:lnTo>
                    <a:pt x="263525" y="73025"/>
                  </a:lnTo>
                  <a:lnTo>
                    <a:pt x="273050" y="152400"/>
                  </a:lnTo>
                  <a:lnTo>
                    <a:pt x="304800" y="171450"/>
                  </a:lnTo>
                  <a:lnTo>
                    <a:pt x="276225" y="231775"/>
                  </a:lnTo>
                  <a:lnTo>
                    <a:pt x="228600" y="212725"/>
                  </a:lnTo>
                  <a:lnTo>
                    <a:pt x="180975" y="231775"/>
                  </a:lnTo>
                  <a:lnTo>
                    <a:pt x="95250" y="228600"/>
                  </a:lnTo>
                  <a:lnTo>
                    <a:pt x="0" y="117475"/>
                  </a:lnTo>
                  <a:lnTo>
                    <a:pt x="69850" y="317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3" name="フリーフォーム 1091"/>
            <p:cNvSpPr/>
            <p:nvPr/>
          </p:nvSpPr>
          <p:spPr bwMode="auto">
            <a:xfrm>
              <a:off x="1060088" y="3488787"/>
              <a:ext cx="170997" cy="104222"/>
            </a:xfrm>
            <a:custGeom>
              <a:avLst/>
              <a:gdLst>
                <a:gd name="connsiteX0" fmla="*/ 41275 w 238125"/>
                <a:gd name="connsiteY0" fmla="*/ 12700 h 139700"/>
                <a:gd name="connsiteX1" fmla="*/ 0 w 238125"/>
                <a:gd name="connsiteY1" fmla="*/ 95250 h 139700"/>
                <a:gd name="connsiteX2" fmla="*/ 41275 w 238125"/>
                <a:gd name="connsiteY2" fmla="*/ 139700 h 139700"/>
                <a:gd name="connsiteX3" fmla="*/ 171450 w 238125"/>
                <a:gd name="connsiteY3" fmla="*/ 111125 h 139700"/>
                <a:gd name="connsiteX4" fmla="*/ 238125 w 238125"/>
                <a:gd name="connsiteY4" fmla="*/ 22225 h 139700"/>
                <a:gd name="connsiteX5" fmla="*/ 174625 w 238125"/>
                <a:gd name="connsiteY5" fmla="*/ 0 h 139700"/>
                <a:gd name="connsiteX6" fmla="*/ 142875 w 238125"/>
                <a:gd name="connsiteY6" fmla="*/ 25400 h 139700"/>
                <a:gd name="connsiteX7" fmla="*/ 41275 w 238125"/>
                <a:gd name="connsiteY7" fmla="*/ 12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139700">
                  <a:moveTo>
                    <a:pt x="41275" y="12700"/>
                  </a:moveTo>
                  <a:lnTo>
                    <a:pt x="0" y="95250"/>
                  </a:lnTo>
                  <a:lnTo>
                    <a:pt x="41275" y="139700"/>
                  </a:lnTo>
                  <a:lnTo>
                    <a:pt x="171450" y="111125"/>
                  </a:lnTo>
                  <a:lnTo>
                    <a:pt x="238125" y="22225"/>
                  </a:lnTo>
                  <a:lnTo>
                    <a:pt x="174625" y="0"/>
                  </a:lnTo>
                  <a:lnTo>
                    <a:pt x="142875" y="25400"/>
                  </a:lnTo>
                  <a:lnTo>
                    <a:pt x="4127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4" name="フリーフォーム 1092"/>
            <p:cNvSpPr/>
            <p:nvPr/>
          </p:nvSpPr>
          <p:spPr bwMode="auto">
            <a:xfrm>
              <a:off x="1005369" y="3595378"/>
              <a:ext cx="129957" cy="180020"/>
            </a:xfrm>
            <a:custGeom>
              <a:avLst/>
              <a:gdLst>
                <a:gd name="connsiteX0" fmla="*/ 117475 w 180975"/>
                <a:gd name="connsiteY0" fmla="*/ 0 h 241300"/>
                <a:gd name="connsiteX1" fmla="*/ 25400 w 180975"/>
                <a:gd name="connsiteY1" fmla="*/ 41275 h 241300"/>
                <a:gd name="connsiteX2" fmla="*/ 0 w 180975"/>
                <a:gd name="connsiteY2" fmla="*/ 88900 h 241300"/>
                <a:gd name="connsiteX3" fmla="*/ 60325 w 180975"/>
                <a:gd name="connsiteY3" fmla="*/ 149225 h 241300"/>
                <a:gd name="connsiteX4" fmla="*/ 44450 w 180975"/>
                <a:gd name="connsiteY4" fmla="*/ 184150 h 241300"/>
                <a:gd name="connsiteX5" fmla="*/ 117475 w 180975"/>
                <a:gd name="connsiteY5" fmla="*/ 241300 h 241300"/>
                <a:gd name="connsiteX6" fmla="*/ 107950 w 180975"/>
                <a:gd name="connsiteY6" fmla="*/ 158750 h 241300"/>
                <a:gd name="connsiteX7" fmla="*/ 180975 w 180975"/>
                <a:gd name="connsiteY7" fmla="*/ 168275 h 241300"/>
                <a:gd name="connsiteX8" fmla="*/ 88900 w 180975"/>
                <a:gd name="connsiteY8" fmla="*/ 73025 h 241300"/>
                <a:gd name="connsiteX9" fmla="*/ 117475 w 180975"/>
                <a:gd name="connsiteY9" fmla="*/ 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75" h="241300">
                  <a:moveTo>
                    <a:pt x="117475" y="0"/>
                  </a:moveTo>
                  <a:lnTo>
                    <a:pt x="25400" y="41275"/>
                  </a:lnTo>
                  <a:lnTo>
                    <a:pt x="0" y="88900"/>
                  </a:lnTo>
                  <a:lnTo>
                    <a:pt x="60325" y="149225"/>
                  </a:lnTo>
                  <a:lnTo>
                    <a:pt x="44450" y="184150"/>
                  </a:lnTo>
                  <a:lnTo>
                    <a:pt x="117475" y="241300"/>
                  </a:lnTo>
                  <a:lnTo>
                    <a:pt x="107950" y="158750"/>
                  </a:lnTo>
                  <a:lnTo>
                    <a:pt x="180975" y="168275"/>
                  </a:lnTo>
                  <a:lnTo>
                    <a:pt x="88900" y="73025"/>
                  </a:lnTo>
                  <a:lnTo>
                    <a:pt x="1174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5" name="フリーフォーム 1094"/>
            <p:cNvSpPr/>
            <p:nvPr/>
          </p:nvSpPr>
          <p:spPr bwMode="auto">
            <a:xfrm>
              <a:off x="1074908" y="3574060"/>
              <a:ext cx="102598" cy="63955"/>
            </a:xfrm>
            <a:custGeom>
              <a:avLst/>
              <a:gdLst>
                <a:gd name="connsiteX0" fmla="*/ 142875 w 142875"/>
                <a:gd name="connsiteY0" fmla="*/ 0 h 85725"/>
                <a:gd name="connsiteX1" fmla="*/ 35719 w 142875"/>
                <a:gd name="connsiteY1" fmla="*/ 28575 h 85725"/>
                <a:gd name="connsiteX2" fmla="*/ 21432 w 142875"/>
                <a:gd name="connsiteY2" fmla="*/ 30956 h 85725"/>
                <a:gd name="connsiteX3" fmla="*/ 0 w 142875"/>
                <a:gd name="connsiteY3" fmla="*/ 83344 h 85725"/>
                <a:gd name="connsiteX4" fmla="*/ 45244 w 142875"/>
                <a:gd name="connsiteY4" fmla="*/ 85725 h 85725"/>
                <a:gd name="connsiteX5" fmla="*/ 59532 w 142875"/>
                <a:gd name="connsiteY5" fmla="*/ 59531 h 85725"/>
                <a:gd name="connsiteX6" fmla="*/ 116682 w 142875"/>
                <a:gd name="connsiteY6" fmla="*/ 47625 h 85725"/>
                <a:gd name="connsiteX7" fmla="*/ 142875 w 142875"/>
                <a:gd name="connsiteY7" fmla="*/ 0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85725">
                  <a:moveTo>
                    <a:pt x="142875" y="0"/>
                  </a:moveTo>
                  <a:lnTo>
                    <a:pt x="35719" y="28575"/>
                  </a:lnTo>
                  <a:lnTo>
                    <a:pt x="21432" y="30956"/>
                  </a:lnTo>
                  <a:lnTo>
                    <a:pt x="0" y="83344"/>
                  </a:lnTo>
                  <a:lnTo>
                    <a:pt x="45244" y="85725"/>
                  </a:lnTo>
                  <a:lnTo>
                    <a:pt x="59532" y="59531"/>
                  </a:lnTo>
                  <a:lnTo>
                    <a:pt x="116682" y="47625"/>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6" name="フリーフォーム 1097"/>
            <p:cNvSpPr/>
            <p:nvPr/>
          </p:nvSpPr>
          <p:spPr bwMode="auto">
            <a:xfrm>
              <a:off x="698715" y="3385749"/>
              <a:ext cx="262195" cy="358856"/>
            </a:xfrm>
            <a:custGeom>
              <a:avLst/>
              <a:gdLst>
                <a:gd name="connsiteX0" fmla="*/ 7144 w 364332"/>
                <a:gd name="connsiteY0" fmla="*/ 169069 h 481013"/>
                <a:gd name="connsiteX1" fmla="*/ 102394 w 364332"/>
                <a:gd name="connsiteY1" fmla="*/ 185738 h 481013"/>
                <a:gd name="connsiteX2" fmla="*/ 164307 w 364332"/>
                <a:gd name="connsiteY2" fmla="*/ 252413 h 481013"/>
                <a:gd name="connsiteX3" fmla="*/ 280988 w 364332"/>
                <a:gd name="connsiteY3" fmla="*/ 352425 h 481013"/>
                <a:gd name="connsiteX4" fmla="*/ 297657 w 364332"/>
                <a:gd name="connsiteY4" fmla="*/ 395288 h 481013"/>
                <a:gd name="connsiteX5" fmla="*/ 264319 w 364332"/>
                <a:gd name="connsiteY5" fmla="*/ 435769 h 481013"/>
                <a:gd name="connsiteX6" fmla="*/ 192882 w 364332"/>
                <a:gd name="connsiteY6" fmla="*/ 440532 h 481013"/>
                <a:gd name="connsiteX7" fmla="*/ 242888 w 364332"/>
                <a:gd name="connsiteY7" fmla="*/ 481013 h 481013"/>
                <a:gd name="connsiteX8" fmla="*/ 342900 w 364332"/>
                <a:gd name="connsiteY8" fmla="*/ 397669 h 481013"/>
                <a:gd name="connsiteX9" fmla="*/ 316707 w 364332"/>
                <a:gd name="connsiteY9" fmla="*/ 333375 h 481013"/>
                <a:gd name="connsiteX10" fmla="*/ 364332 w 364332"/>
                <a:gd name="connsiteY10" fmla="*/ 345282 h 481013"/>
                <a:gd name="connsiteX11" fmla="*/ 357188 w 364332"/>
                <a:gd name="connsiteY11" fmla="*/ 304800 h 481013"/>
                <a:gd name="connsiteX12" fmla="*/ 223838 w 364332"/>
                <a:gd name="connsiteY12" fmla="*/ 211932 h 481013"/>
                <a:gd name="connsiteX13" fmla="*/ 171450 w 364332"/>
                <a:gd name="connsiteY13" fmla="*/ 88107 h 481013"/>
                <a:gd name="connsiteX14" fmla="*/ 242888 w 364332"/>
                <a:gd name="connsiteY14" fmla="*/ 61913 h 481013"/>
                <a:gd name="connsiteX15" fmla="*/ 290513 w 364332"/>
                <a:gd name="connsiteY15" fmla="*/ 7144 h 481013"/>
                <a:gd name="connsiteX16" fmla="*/ 266700 w 364332"/>
                <a:gd name="connsiteY16" fmla="*/ 7144 h 481013"/>
                <a:gd name="connsiteX17" fmla="*/ 200025 w 364332"/>
                <a:gd name="connsiteY17" fmla="*/ 16669 h 481013"/>
                <a:gd name="connsiteX18" fmla="*/ 157163 w 364332"/>
                <a:gd name="connsiteY18" fmla="*/ 0 h 481013"/>
                <a:gd name="connsiteX19" fmla="*/ 97632 w 364332"/>
                <a:gd name="connsiteY19" fmla="*/ 7144 h 481013"/>
                <a:gd name="connsiteX20" fmla="*/ 0 w 364332"/>
                <a:gd name="connsiteY20" fmla="*/ 59532 h 481013"/>
                <a:gd name="connsiteX21" fmla="*/ 7144 w 364332"/>
                <a:gd name="connsiteY21" fmla="*/ 169069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4332" h="481013">
                  <a:moveTo>
                    <a:pt x="7144" y="169069"/>
                  </a:moveTo>
                  <a:lnTo>
                    <a:pt x="102394" y="185738"/>
                  </a:lnTo>
                  <a:lnTo>
                    <a:pt x="164307" y="252413"/>
                  </a:lnTo>
                  <a:lnTo>
                    <a:pt x="280988" y="352425"/>
                  </a:lnTo>
                  <a:lnTo>
                    <a:pt x="297657" y="395288"/>
                  </a:lnTo>
                  <a:lnTo>
                    <a:pt x="264319" y="435769"/>
                  </a:lnTo>
                  <a:lnTo>
                    <a:pt x="192882" y="440532"/>
                  </a:lnTo>
                  <a:lnTo>
                    <a:pt x="242888" y="481013"/>
                  </a:lnTo>
                  <a:lnTo>
                    <a:pt x="342900" y="397669"/>
                  </a:lnTo>
                  <a:lnTo>
                    <a:pt x="316707" y="333375"/>
                  </a:lnTo>
                  <a:lnTo>
                    <a:pt x="364332" y="345282"/>
                  </a:lnTo>
                  <a:lnTo>
                    <a:pt x="357188" y="304800"/>
                  </a:lnTo>
                  <a:lnTo>
                    <a:pt x="223838" y="211932"/>
                  </a:lnTo>
                  <a:lnTo>
                    <a:pt x="171450" y="88107"/>
                  </a:lnTo>
                  <a:lnTo>
                    <a:pt x="242888" y="61913"/>
                  </a:lnTo>
                  <a:lnTo>
                    <a:pt x="290513" y="7144"/>
                  </a:lnTo>
                  <a:lnTo>
                    <a:pt x="266700" y="7144"/>
                  </a:lnTo>
                  <a:lnTo>
                    <a:pt x="200025" y="16669"/>
                  </a:lnTo>
                  <a:lnTo>
                    <a:pt x="157163" y="0"/>
                  </a:lnTo>
                  <a:lnTo>
                    <a:pt x="97632" y="7144"/>
                  </a:lnTo>
                  <a:lnTo>
                    <a:pt x="0" y="59532"/>
                  </a:lnTo>
                  <a:lnTo>
                    <a:pt x="7144" y="1690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7" name="フリーフォーム 1100"/>
            <p:cNvSpPr/>
            <p:nvPr/>
          </p:nvSpPr>
          <p:spPr bwMode="auto">
            <a:xfrm>
              <a:off x="712395" y="3349034"/>
              <a:ext cx="108297" cy="56849"/>
            </a:xfrm>
            <a:custGeom>
              <a:avLst/>
              <a:gdLst>
                <a:gd name="connsiteX0" fmla="*/ 142875 w 150019"/>
                <a:gd name="connsiteY0" fmla="*/ 0 h 76200"/>
                <a:gd name="connsiteX1" fmla="*/ 0 w 150019"/>
                <a:gd name="connsiteY1" fmla="*/ 2381 h 76200"/>
                <a:gd name="connsiteX2" fmla="*/ 92869 w 150019"/>
                <a:gd name="connsiteY2" fmla="*/ 76200 h 76200"/>
                <a:gd name="connsiteX3" fmla="*/ 150019 w 150019"/>
                <a:gd name="connsiteY3" fmla="*/ 57150 h 76200"/>
                <a:gd name="connsiteX4" fmla="*/ 142875 w 150019"/>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019" h="76200">
                  <a:moveTo>
                    <a:pt x="142875" y="0"/>
                  </a:moveTo>
                  <a:lnTo>
                    <a:pt x="0" y="2381"/>
                  </a:lnTo>
                  <a:lnTo>
                    <a:pt x="92869" y="76200"/>
                  </a:lnTo>
                  <a:lnTo>
                    <a:pt x="150019" y="5715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8" name="フリーフォーム 1101"/>
            <p:cNvSpPr/>
            <p:nvPr/>
          </p:nvSpPr>
          <p:spPr bwMode="auto">
            <a:xfrm>
              <a:off x="817273" y="3293370"/>
              <a:ext cx="127678" cy="103038"/>
            </a:xfrm>
            <a:custGeom>
              <a:avLst/>
              <a:gdLst>
                <a:gd name="connsiteX0" fmla="*/ 14287 w 178593"/>
                <a:gd name="connsiteY0" fmla="*/ 133350 h 138113"/>
                <a:gd name="connsiteX1" fmla="*/ 0 w 178593"/>
                <a:gd name="connsiteY1" fmla="*/ 71438 h 138113"/>
                <a:gd name="connsiteX2" fmla="*/ 78581 w 178593"/>
                <a:gd name="connsiteY2" fmla="*/ 0 h 138113"/>
                <a:gd name="connsiteX3" fmla="*/ 123825 w 178593"/>
                <a:gd name="connsiteY3" fmla="*/ 0 h 138113"/>
                <a:gd name="connsiteX4" fmla="*/ 178593 w 178593"/>
                <a:gd name="connsiteY4" fmla="*/ 45244 h 138113"/>
                <a:gd name="connsiteX5" fmla="*/ 130968 w 178593"/>
                <a:gd name="connsiteY5" fmla="*/ 138113 h 138113"/>
                <a:gd name="connsiteX6" fmla="*/ 14287 w 178593"/>
                <a:gd name="connsiteY6" fmla="*/ 13335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593" h="138113">
                  <a:moveTo>
                    <a:pt x="14287" y="133350"/>
                  </a:moveTo>
                  <a:lnTo>
                    <a:pt x="0" y="71438"/>
                  </a:lnTo>
                  <a:lnTo>
                    <a:pt x="78581" y="0"/>
                  </a:lnTo>
                  <a:lnTo>
                    <a:pt x="123825" y="0"/>
                  </a:lnTo>
                  <a:lnTo>
                    <a:pt x="178593" y="45244"/>
                  </a:lnTo>
                  <a:lnTo>
                    <a:pt x="130968" y="138113"/>
                  </a:lnTo>
                  <a:lnTo>
                    <a:pt x="14287"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9" name="フリーフォーム 1102"/>
            <p:cNvSpPr/>
            <p:nvPr/>
          </p:nvSpPr>
          <p:spPr bwMode="auto">
            <a:xfrm>
              <a:off x="919871" y="3320610"/>
              <a:ext cx="168717" cy="95932"/>
            </a:xfrm>
            <a:custGeom>
              <a:avLst/>
              <a:gdLst>
                <a:gd name="connsiteX0" fmla="*/ 28575 w 235743"/>
                <a:gd name="connsiteY0" fmla="*/ 7144 h 128588"/>
                <a:gd name="connsiteX1" fmla="*/ 95250 w 235743"/>
                <a:gd name="connsiteY1" fmla="*/ 33338 h 128588"/>
                <a:gd name="connsiteX2" fmla="*/ 150018 w 235743"/>
                <a:gd name="connsiteY2" fmla="*/ 7144 h 128588"/>
                <a:gd name="connsiteX3" fmla="*/ 195262 w 235743"/>
                <a:gd name="connsiteY3" fmla="*/ 0 h 128588"/>
                <a:gd name="connsiteX4" fmla="*/ 235743 w 235743"/>
                <a:gd name="connsiteY4" fmla="*/ 35719 h 128588"/>
                <a:gd name="connsiteX5" fmla="*/ 152400 w 235743"/>
                <a:gd name="connsiteY5" fmla="*/ 123825 h 128588"/>
                <a:gd name="connsiteX6" fmla="*/ 54768 w 235743"/>
                <a:gd name="connsiteY6" fmla="*/ 128588 h 128588"/>
                <a:gd name="connsiteX7" fmla="*/ 0 w 235743"/>
                <a:gd name="connsiteY7" fmla="*/ 100013 h 128588"/>
                <a:gd name="connsiteX8" fmla="*/ 28575 w 235743"/>
                <a:gd name="connsiteY8" fmla="*/ 7144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 h="128588">
                  <a:moveTo>
                    <a:pt x="28575" y="7144"/>
                  </a:moveTo>
                  <a:lnTo>
                    <a:pt x="95250" y="33338"/>
                  </a:lnTo>
                  <a:lnTo>
                    <a:pt x="150018" y="7144"/>
                  </a:lnTo>
                  <a:lnTo>
                    <a:pt x="195262" y="0"/>
                  </a:lnTo>
                  <a:lnTo>
                    <a:pt x="235743" y="35719"/>
                  </a:lnTo>
                  <a:lnTo>
                    <a:pt x="152400" y="123825"/>
                  </a:lnTo>
                  <a:lnTo>
                    <a:pt x="54768" y="128588"/>
                  </a:lnTo>
                  <a:lnTo>
                    <a:pt x="0" y="100013"/>
                  </a:lnTo>
                  <a:lnTo>
                    <a:pt x="28575"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0" name="フリーフォーム 1103"/>
            <p:cNvSpPr/>
            <p:nvPr/>
          </p:nvSpPr>
          <p:spPr bwMode="auto">
            <a:xfrm>
              <a:off x="1019049" y="3555110"/>
              <a:ext cx="69539" cy="68692"/>
            </a:xfrm>
            <a:custGeom>
              <a:avLst/>
              <a:gdLst>
                <a:gd name="connsiteX0" fmla="*/ 66675 w 97631"/>
                <a:gd name="connsiteY0" fmla="*/ 0 h 92869"/>
                <a:gd name="connsiteX1" fmla="*/ 0 w 97631"/>
                <a:gd name="connsiteY1" fmla="*/ 19050 h 92869"/>
                <a:gd name="connsiteX2" fmla="*/ 4763 w 97631"/>
                <a:gd name="connsiteY2" fmla="*/ 92869 h 92869"/>
                <a:gd name="connsiteX3" fmla="*/ 97631 w 97631"/>
                <a:gd name="connsiteY3" fmla="*/ 50006 h 92869"/>
                <a:gd name="connsiteX4" fmla="*/ 66675 w 97631"/>
                <a:gd name="connsiteY4" fmla="*/ 0 h 9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1" h="92869">
                  <a:moveTo>
                    <a:pt x="66675" y="0"/>
                  </a:moveTo>
                  <a:lnTo>
                    <a:pt x="0" y="19050"/>
                  </a:lnTo>
                  <a:lnTo>
                    <a:pt x="4763" y="92869"/>
                  </a:lnTo>
                  <a:lnTo>
                    <a:pt x="97631" y="50006"/>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1" name="フリーフォーム 1104"/>
            <p:cNvSpPr/>
            <p:nvPr/>
          </p:nvSpPr>
          <p:spPr bwMode="auto">
            <a:xfrm>
              <a:off x="985990" y="3407068"/>
              <a:ext cx="101458" cy="158702"/>
            </a:xfrm>
            <a:custGeom>
              <a:avLst/>
              <a:gdLst>
                <a:gd name="connsiteX0" fmla="*/ 33338 w 140494"/>
                <a:gd name="connsiteY0" fmla="*/ 0 h 211932"/>
                <a:gd name="connsiteX1" fmla="*/ 140494 w 140494"/>
                <a:gd name="connsiteY1" fmla="*/ 128588 h 211932"/>
                <a:gd name="connsiteX2" fmla="*/ 102394 w 140494"/>
                <a:gd name="connsiteY2" fmla="*/ 197644 h 211932"/>
                <a:gd name="connsiteX3" fmla="*/ 47625 w 140494"/>
                <a:gd name="connsiteY3" fmla="*/ 211932 h 211932"/>
                <a:gd name="connsiteX4" fmla="*/ 0 w 140494"/>
                <a:gd name="connsiteY4" fmla="*/ 133350 h 211932"/>
                <a:gd name="connsiteX5" fmla="*/ 33338 w 140494"/>
                <a:gd name="connsiteY5"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211932">
                  <a:moveTo>
                    <a:pt x="33338" y="0"/>
                  </a:moveTo>
                  <a:lnTo>
                    <a:pt x="140494" y="128588"/>
                  </a:lnTo>
                  <a:lnTo>
                    <a:pt x="102394" y="197644"/>
                  </a:lnTo>
                  <a:lnTo>
                    <a:pt x="47625" y="211932"/>
                  </a:lnTo>
                  <a:lnTo>
                    <a:pt x="0" y="133350"/>
                  </a:lnTo>
                  <a:lnTo>
                    <a:pt x="333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2" name="フリーフォーム 1105"/>
            <p:cNvSpPr/>
            <p:nvPr/>
          </p:nvSpPr>
          <p:spPr bwMode="auto">
            <a:xfrm>
              <a:off x="875411" y="3398777"/>
              <a:ext cx="143637" cy="65139"/>
            </a:xfrm>
            <a:custGeom>
              <a:avLst/>
              <a:gdLst>
                <a:gd name="connsiteX0" fmla="*/ 200025 w 200025"/>
                <a:gd name="connsiteY0" fmla="*/ 19050 h 88106"/>
                <a:gd name="connsiteX1" fmla="*/ 119063 w 200025"/>
                <a:gd name="connsiteY1" fmla="*/ 28575 h 88106"/>
                <a:gd name="connsiteX2" fmla="*/ 50006 w 200025"/>
                <a:gd name="connsiteY2" fmla="*/ 0 h 88106"/>
                <a:gd name="connsiteX3" fmla="*/ 0 w 200025"/>
                <a:gd name="connsiteY3" fmla="*/ 35719 h 88106"/>
                <a:gd name="connsiteX4" fmla="*/ 26194 w 200025"/>
                <a:gd name="connsiteY4" fmla="*/ 64294 h 88106"/>
                <a:gd name="connsiteX5" fmla="*/ 166688 w 200025"/>
                <a:gd name="connsiteY5" fmla="*/ 88106 h 88106"/>
                <a:gd name="connsiteX6" fmla="*/ 200025 w 200025"/>
                <a:gd name="connsiteY6" fmla="*/ 1905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88106">
                  <a:moveTo>
                    <a:pt x="200025" y="19050"/>
                  </a:moveTo>
                  <a:lnTo>
                    <a:pt x="119063" y="28575"/>
                  </a:lnTo>
                  <a:lnTo>
                    <a:pt x="50006" y="0"/>
                  </a:lnTo>
                  <a:lnTo>
                    <a:pt x="0" y="35719"/>
                  </a:lnTo>
                  <a:lnTo>
                    <a:pt x="26194" y="64294"/>
                  </a:lnTo>
                  <a:lnTo>
                    <a:pt x="166688" y="88106"/>
                  </a:lnTo>
                  <a:lnTo>
                    <a:pt x="200025"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3" name="フリーフォーム 1106"/>
            <p:cNvSpPr/>
            <p:nvPr/>
          </p:nvSpPr>
          <p:spPr bwMode="auto">
            <a:xfrm>
              <a:off x="862872" y="3435492"/>
              <a:ext cx="145917" cy="142121"/>
            </a:xfrm>
            <a:custGeom>
              <a:avLst/>
              <a:gdLst>
                <a:gd name="connsiteX0" fmla="*/ 0 w 202407"/>
                <a:gd name="connsiteY0" fmla="*/ 0 h 190500"/>
                <a:gd name="connsiteX1" fmla="*/ 11907 w 202407"/>
                <a:gd name="connsiteY1" fmla="*/ 71438 h 190500"/>
                <a:gd name="connsiteX2" fmla="*/ 138113 w 202407"/>
                <a:gd name="connsiteY2" fmla="*/ 130969 h 190500"/>
                <a:gd name="connsiteX3" fmla="*/ 173832 w 202407"/>
                <a:gd name="connsiteY3" fmla="*/ 190500 h 190500"/>
                <a:gd name="connsiteX4" fmla="*/ 202407 w 202407"/>
                <a:gd name="connsiteY4" fmla="*/ 157163 h 190500"/>
                <a:gd name="connsiteX5" fmla="*/ 166688 w 202407"/>
                <a:gd name="connsiteY5" fmla="*/ 100013 h 190500"/>
                <a:gd name="connsiteX6" fmla="*/ 188119 w 202407"/>
                <a:gd name="connsiteY6" fmla="*/ 33338 h 190500"/>
                <a:gd name="connsiteX7" fmla="*/ 50007 w 202407"/>
                <a:gd name="connsiteY7" fmla="*/ 23813 h 190500"/>
                <a:gd name="connsiteX8" fmla="*/ 0 w 202407"/>
                <a:gd name="connsiteY8"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407" h="190500">
                  <a:moveTo>
                    <a:pt x="0" y="0"/>
                  </a:moveTo>
                  <a:lnTo>
                    <a:pt x="11907" y="71438"/>
                  </a:lnTo>
                  <a:lnTo>
                    <a:pt x="138113" y="130969"/>
                  </a:lnTo>
                  <a:lnTo>
                    <a:pt x="173832" y="190500"/>
                  </a:lnTo>
                  <a:lnTo>
                    <a:pt x="202407" y="157163"/>
                  </a:lnTo>
                  <a:lnTo>
                    <a:pt x="166688" y="100013"/>
                  </a:lnTo>
                  <a:lnTo>
                    <a:pt x="188119" y="33338"/>
                  </a:lnTo>
                  <a:lnTo>
                    <a:pt x="50007" y="23813"/>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4" name="フリーフォーム 1109"/>
            <p:cNvSpPr/>
            <p:nvPr/>
          </p:nvSpPr>
          <p:spPr bwMode="auto">
            <a:xfrm>
              <a:off x="974590" y="3555110"/>
              <a:ext cx="44459" cy="113697"/>
            </a:xfrm>
            <a:custGeom>
              <a:avLst/>
              <a:gdLst>
                <a:gd name="connsiteX0" fmla="*/ 52387 w 61912"/>
                <a:gd name="connsiteY0" fmla="*/ 0 h 152400"/>
                <a:gd name="connsiteX1" fmla="*/ 0 w 61912"/>
                <a:gd name="connsiteY1" fmla="*/ 40481 h 152400"/>
                <a:gd name="connsiteX2" fmla="*/ 16668 w 61912"/>
                <a:gd name="connsiteY2" fmla="*/ 107156 h 152400"/>
                <a:gd name="connsiteX3" fmla="*/ 42862 w 61912"/>
                <a:gd name="connsiteY3" fmla="*/ 152400 h 152400"/>
                <a:gd name="connsiteX4" fmla="*/ 61912 w 61912"/>
                <a:gd name="connsiteY4" fmla="*/ 107156 h 152400"/>
                <a:gd name="connsiteX5" fmla="*/ 52387 w 61912"/>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 h="152400">
                  <a:moveTo>
                    <a:pt x="52387" y="0"/>
                  </a:moveTo>
                  <a:lnTo>
                    <a:pt x="0" y="40481"/>
                  </a:lnTo>
                  <a:lnTo>
                    <a:pt x="16668" y="107156"/>
                  </a:lnTo>
                  <a:lnTo>
                    <a:pt x="42862" y="152400"/>
                  </a:lnTo>
                  <a:lnTo>
                    <a:pt x="61912" y="107156"/>
                  </a:lnTo>
                  <a:lnTo>
                    <a:pt x="523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5" name="フリーフォーム 1110"/>
            <p:cNvSpPr/>
            <p:nvPr/>
          </p:nvSpPr>
          <p:spPr bwMode="auto">
            <a:xfrm>
              <a:off x="1109107" y="3892649"/>
              <a:ext cx="299814" cy="319773"/>
            </a:xfrm>
            <a:custGeom>
              <a:avLst/>
              <a:gdLst>
                <a:gd name="connsiteX0" fmla="*/ 369094 w 416719"/>
                <a:gd name="connsiteY0" fmla="*/ 219075 h 428625"/>
                <a:gd name="connsiteX1" fmla="*/ 392907 w 416719"/>
                <a:gd name="connsiteY1" fmla="*/ 0 h 428625"/>
                <a:gd name="connsiteX2" fmla="*/ 326232 w 416719"/>
                <a:gd name="connsiteY2" fmla="*/ 66675 h 428625"/>
                <a:gd name="connsiteX3" fmla="*/ 228600 w 416719"/>
                <a:gd name="connsiteY3" fmla="*/ 47625 h 428625"/>
                <a:gd name="connsiteX4" fmla="*/ 154782 w 416719"/>
                <a:gd name="connsiteY4" fmla="*/ 76200 h 428625"/>
                <a:gd name="connsiteX5" fmla="*/ 35719 w 416719"/>
                <a:gd name="connsiteY5" fmla="*/ 35718 h 428625"/>
                <a:gd name="connsiteX6" fmla="*/ 0 w 416719"/>
                <a:gd name="connsiteY6" fmla="*/ 100012 h 428625"/>
                <a:gd name="connsiteX7" fmla="*/ 26194 w 416719"/>
                <a:gd name="connsiteY7" fmla="*/ 428625 h 428625"/>
                <a:gd name="connsiteX8" fmla="*/ 416719 w 416719"/>
                <a:gd name="connsiteY8" fmla="*/ 426243 h 428625"/>
                <a:gd name="connsiteX9" fmla="*/ 352425 w 416719"/>
                <a:gd name="connsiteY9" fmla="*/ 302418 h 428625"/>
                <a:gd name="connsiteX10" fmla="*/ 369094 w 416719"/>
                <a:gd name="connsiteY10" fmla="*/ 219075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6719" h="428625">
                  <a:moveTo>
                    <a:pt x="369094" y="219075"/>
                  </a:moveTo>
                  <a:lnTo>
                    <a:pt x="392907" y="0"/>
                  </a:lnTo>
                  <a:lnTo>
                    <a:pt x="326232" y="66675"/>
                  </a:lnTo>
                  <a:lnTo>
                    <a:pt x="228600" y="47625"/>
                  </a:lnTo>
                  <a:lnTo>
                    <a:pt x="154782" y="76200"/>
                  </a:lnTo>
                  <a:lnTo>
                    <a:pt x="35719" y="35718"/>
                  </a:lnTo>
                  <a:lnTo>
                    <a:pt x="0" y="100012"/>
                  </a:lnTo>
                  <a:lnTo>
                    <a:pt x="26194" y="428625"/>
                  </a:lnTo>
                  <a:lnTo>
                    <a:pt x="416719" y="426243"/>
                  </a:lnTo>
                  <a:lnTo>
                    <a:pt x="352425" y="302418"/>
                  </a:lnTo>
                  <a:lnTo>
                    <a:pt x="369094" y="219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6" name="フリーフォーム 1111"/>
            <p:cNvSpPr/>
            <p:nvPr/>
          </p:nvSpPr>
          <p:spPr bwMode="auto">
            <a:xfrm>
              <a:off x="752293" y="3879620"/>
              <a:ext cx="387592" cy="408599"/>
            </a:xfrm>
            <a:custGeom>
              <a:avLst/>
              <a:gdLst>
                <a:gd name="connsiteX0" fmla="*/ 540544 w 540544"/>
                <a:gd name="connsiteY0" fmla="*/ 50006 h 547687"/>
                <a:gd name="connsiteX1" fmla="*/ 421481 w 540544"/>
                <a:gd name="connsiteY1" fmla="*/ 0 h 547687"/>
                <a:gd name="connsiteX2" fmla="*/ 357188 w 540544"/>
                <a:gd name="connsiteY2" fmla="*/ 9525 h 547687"/>
                <a:gd name="connsiteX3" fmla="*/ 359569 w 540544"/>
                <a:gd name="connsiteY3" fmla="*/ 83344 h 547687"/>
                <a:gd name="connsiteX4" fmla="*/ 338138 w 540544"/>
                <a:gd name="connsiteY4" fmla="*/ 123825 h 547687"/>
                <a:gd name="connsiteX5" fmla="*/ 204788 w 540544"/>
                <a:gd name="connsiteY5" fmla="*/ 71437 h 547687"/>
                <a:gd name="connsiteX6" fmla="*/ 190500 w 540544"/>
                <a:gd name="connsiteY6" fmla="*/ 28575 h 547687"/>
                <a:gd name="connsiteX7" fmla="*/ 100013 w 540544"/>
                <a:gd name="connsiteY7" fmla="*/ 7144 h 547687"/>
                <a:gd name="connsiteX8" fmla="*/ 28575 w 540544"/>
                <a:gd name="connsiteY8" fmla="*/ 64294 h 547687"/>
                <a:gd name="connsiteX9" fmla="*/ 0 w 540544"/>
                <a:gd name="connsiteY9" fmla="*/ 135731 h 547687"/>
                <a:gd name="connsiteX10" fmla="*/ 16669 w 540544"/>
                <a:gd name="connsiteY10" fmla="*/ 352425 h 547687"/>
                <a:gd name="connsiteX11" fmla="*/ 188119 w 540544"/>
                <a:gd name="connsiteY11" fmla="*/ 428625 h 547687"/>
                <a:gd name="connsiteX12" fmla="*/ 233363 w 540544"/>
                <a:gd name="connsiteY12" fmla="*/ 397669 h 547687"/>
                <a:gd name="connsiteX13" fmla="*/ 478631 w 540544"/>
                <a:gd name="connsiteY13" fmla="*/ 547687 h 547687"/>
                <a:gd name="connsiteX14" fmla="*/ 516731 w 540544"/>
                <a:gd name="connsiteY14" fmla="*/ 526256 h 547687"/>
                <a:gd name="connsiteX15" fmla="*/ 526256 w 540544"/>
                <a:gd name="connsiteY15" fmla="*/ 440531 h 547687"/>
                <a:gd name="connsiteX16" fmla="*/ 497681 w 540544"/>
                <a:gd name="connsiteY16" fmla="*/ 133350 h 547687"/>
                <a:gd name="connsiteX17" fmla="*/ 540544 w 540544"/>
                <a:gd name="connsiteY17" fmla="*/ 50006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0544" h="547687">
                  <a:moveTo>
                    <a:pt x="540544" y="50006"/>
                  </a:moveTo>
                  <a:lnTo>
                    <a:pt x="421481" y="0"/>
                  </a:lnTo>
                  <a:lnTo>
                    <a:pt x="357188" y="9525"/>
                  </a:lnTo>
                  <a:cubicBezTo>
                    <a:pt x="357982" y="34131"/>
                    <a:pt x="358775" y="58738"/>
                    <a:pt x="359569" y="83344"/>
                  </a:cubicBezTo>
                  <a:lnTo>
                    <a:pt x="338138" y="123825"/>
                  </a:lnTo>
                  <a:lnTo>
                    <a:pt x="204788" y="71437"/>
                  </a:lnTo>
                  <a:lnTo>
                    <a:pt x="190500" y="28575"/>
                  </a:lnTo>
                  <a:lnTo>
                    <a:pt x="100013" y="7144"/>
                  </a:lnTo>
                  <a:lnTo>
                    <a:pt x="28575" y="64294"/>
                  </a:lnTo>
                  <a:lnTo>
                    <a:pt x="0" y="135731"/>
                  </a:lnTo>
                  <a:lnTo>
                    <a:pt x="16669" y="352425"/>
                  </a:lnTo>
                  <a:lnTo>
                    <a:pt x="188119" y="428625"/>
                  </a:lnTo>
                  <a:lnTo>
                    <a:pt x="233363" y="397669"/>
                  </a:lnTo>
                  <a:lnTo>
                    <a:pt x="478631" y="547687"/>
                  </a:lnTo>
                  <a:lnTo>
                    <a:pt x="516731" y="526256"/>
                  </a:lnTo>
                  <a:lnTo>
                    <a:pt x="526256" y="440531"/>
                  </a:lnTo>
                  <a:lnTo>
                    <a:pt x="497681" y="133350"/>
                  </a:lnTo>
                  <a:lnTo>
                    <a:pt x="540544" y="500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7" name="フリーフォーム 1112"/>
            <p:cNvSpPr/>
            <p:nvPr/>
          </p:nvSpPr>
          <p:spPr bwMode="auto">
            <a:xfrm>
              <a:off x="691875" y="3716181"/>
              <a:ext cx="126537" cy="265293"/>
            </a:xfrm>
            <a:custGeom>
              <a:avLst/>
              <a:gdLst>
                <a:gd name="connsiteX0" fmla="*/ 45244 w 176213"/>
                <a:gd name="connsiteY0" fmla="*/ 47625 h 354806"/>
                <a:gd name="connsiteX1" fmla="*/ 42863 w 176213"/>
                <a:gd name="connsiteY1" fmla="*/ 135731 h 354806"/>
                <a:gd name="connsiteX2" fmla="*/ 0 w 176213"/>
                <a:gd name="connsiteY2" fmla="*/ 188119 h 354806"/>
                <a:gd name="connsiteX3" fmla="*/ 92869 w 176213"/>
                <a:gd name="connsiteY3" fmla="*/ 354806 h 354806"/>
                <a:gd name="connsiteX4" fmla="*/ 116682 w 176213"/>
                <a:gd name="connsiteY4" fmla="*/ 278606 h 354806"/>
                <a:gd name="connsiteX5" fmla="*/ 176213 w 176213"/>
                <a:gd name="connsiteY5" fmla="*/ 228600 h 354806"/>
                <a:gd name="connsiteX6" fmla="*/ 92869 w 176213"/>
                <a:gd name="connsiteY6" fmla="*/ 169069 h 354806"/>
                <a:gd name="connsiteX7" fmla="*/ 128588 w 176213"/>
                <a:gd name="connsiteY7" fmla="*/ 130969 h 354806"/>
                <a:gd name="connsiteX8" fmla="*/ 119063 w 176213"/>
                <a:gd name="connsiteY8" fmla="*/ 35719 h 354806"/>
                <a:gd name="connsiteX9" fmla="*/ 71438 w 176213"/>
                <a:gd name="connsiteY9" fmla="*/ 0 h 354806"/>
                <a:gd name="connsiteX10" fmla="*/ 45244 w 176213"/>
                <a:gd name="connsiteY10" fmla="*/ 47625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213" h="354806">
                  <a:moveTo>
                    <a:pt x="45244" y="47625"/>
                  </a:moveTo>
                  <a:cubicBezTo>
                    <a:pt x="44450" y="76994"/>
                    <a:pt x="43657" y="106362"/>
                    <a:pt x="42863" y="135731"/>
                  </a:cubicBezTo>
                  <a:lnTo>
                    <a:pt x="0" y="188119"/>
                  </a:lnTo>
                  <a:lnTo>
                    <a:pt x="92869" y="354806"/>
                  </a:lnTo>
                  <a:lnTo>
                    <a:pt x="116682" y="278606"/>
                  </a:lnTo>
                  <a:lnTo>
                    <a:pt x="176213" y="228600"/>
                  </a:lnTo>
                  <a:lnTo>
                    <a:pt x="92869" y="169069"/>
                  </a:lnTo>
                  <a:lnTo>
                    <a:pt x="128588" y="130969"/>
                  </a:lnTo>
                  <a:lnTo>
                    <a:pt x="119063" y="35719"/>
                  </a:lnTo>
                  <a:lnTo>
                    <a:pt x="71438" y="0"/>
                  </a:lnTo>
                  <a:lnTo>
                    <a:pt x="45244" y="476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8" name="フリーフォーム 1113"/>
            <p:cNvSpPr/>
            <p:nvPr/>
          </p:nvSpPr>
          <p:spPr bwMode="auto">
            <a:xfrm>
              <a:off x="307702" y="3739868"/>
              <a:ext cx="517550" cy="559010"/>
            </a:xfrm>
            <a:custGeom>
              <a:avLst/>
              <a:gdLst>
                <a:gd name="connsiteX0" fmla="*/ 590550 w 721519"/>
                <a:gd name="connsiteY0" fmla="*/ 14288 h 750094"/>
                <a:gd name="connsiteX1" fmla="*/ 485775 w 721519"/>
                <a:gd name="connsiteY1" fmla="*/ 0 h 750094"/>
                <a:gd name="connsiteX2" fmla="*/ 350044 w 721519"/>
                <a:gd name="connsiteY2" fmla="*/ 26194 h 750094"/>
                <a:gd name="connsiteX3" fmla="*/ 204788 w 721519"/>
                <a:gd name="connsiteY3" fmla="*/ 78581 h 750094"/>
                <a:gd name="connsiteX4" fmla="*/ 261938 w 721519"/>
                <a:gd name="connsiteY4" fmla="*/ 219075 h 750094"/>
                <a:gd name="connsiteX5" fmla="*/ 178594 w 721519"/>
                <a:gd name="connsiteY5" fmla="*/ 240506 h 750094"/>
                <a:gd name="connsiteX6" fmla="*/ 171450 w 721519"/>
                <a:gd name="connsiteY6" fmla="*/ 278606 h 750094"/>
                <a:gd name="connsiteX7" fmla="*/ 107156 w 721519"/>
                <a:gd name="connsiteY7" fmla="*/ 333375 h 750094"/>
                <a:gd name="connsiteX8" fmla="*/ 0 w 721519"/>
                <a:gd name="connsiteY8" fmla="*/ 340519 h 750094"/>
                <a:gd name="connsiteX9" fmla="*/ 2381 w 721519"/>
                <a:gd name="connsiteY9" fmla="*/ 433388 h 750094"/>
                <a:gd name="connsiteX10" fmla="*/ 300038 w 721519"/>
                <a:gd name="connsiteY10" fmla="*/ 642938 h 750094"/>
                <a:gd name="connsiteX11" fmla="*/ 428625 w 721519"/>
                <a:gd name="connsiteY11" fmla="*/ 750094 h 750094"/>
                <a:gd name="connsiteX12" fmla="*/ 595313 w 721519"/>
                <a:gd name="connsiteY12" fmla="*/ 666750 h 750094"/>
                <a:gd name="connsiteX13" fmla="*/ 721519 w 721519"/>
                <a:gd name="connsiteY13" fmla="*/ 569119 h 750094"/>
                <a:gd name="connsiteX14" fmla="*/ 638175 w 721519"/>
                <a:gd name="connsiteY14" fmla="*/ 538163 h 750094"/>
                <a:gd name="connsiteX15" fmla="*/ 619125 w 721519"/>
                <a:gd name="connsiteY15" fmla="*/ 316706 h 750094"/>
                <a:gd name="connsiteX16" fmla="*/ 538163 w 721519"/>
                <a:gd name="connsiteY16" fmla="*/ 154781 h 750094"/>
                <a:gd name="connsiteX17" fmla="*/ 578644 w 721519"/>
                <a:gd name="connsiteY17" fmla="*/ 107156 h 750094"/>
                <a:gd name="connsiteX18" fmla="*/ 590550 w 721519"/>
                <a:gd name="connsiteY18" fmla="*/ 14288 h 7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1519" h="750094">
                  <a:moveTo>
                    <a:pt x="590550" y="14288"/>
                  </a:moveTo>
                  <a:lnTo>
                    <a:pt x="485775" y="0"/>
                  </a:lnTo>
                  <a:lnTo>
                    <a:pt x="350044" y="26194"/>
                  </a:lnTo>
                  <a:lnTo>
                    <a:pt x="204788" y="78581"/>
                  </a:lnTo>
                  <a:lnTo>
                    <a:pt x="261938" y="219075"/>
                  </a:lnTo>
                  <a:lnTo>
                    <a:pt x="178594" y="240506"/>
                  </a:lnTo>
                  <a:lnTo>
                    <a:pt x="171450" y="278606"/>
                  </a:lnTo>
                  <a:lnTo>
                    <a:pt x="107156" y="333375"/>
                  </a:lnTo>
                  <a:lnTo>
                    <a:pt x="0" y="340519"/>
                  </a:lnTo>
                  <a:cubicBezTo>
                    <a:pt x="794" y="371475"/>
                    <a:pt x="1587" y="402432"/>
                    <a:pt x="2381" y="433388"/>
                  </a:cubicBezTo>
                  <a:lnTo>
                    <a:pt x="300038" y="642938"/>
                  </a:lnTo>
                  <a:lnTo>
                    <a:pt x="428625" y="750094"/>
                  </a:lnTo>
                  <a:lnTo>
                    <a:pt x="595313" y="666750"/>
                  </a:lnTo>
                  <a:lnTo>
                    <a:pt x="721519" y="569119"/>
                  </a:lnTo>
                  <a:lnTo>
                    <a:pt x="638175" y="538163"/>
                  </a:lnTo>
                  <a:lnTo>
                    <a:pt x="619125" y="316706"/>
                  </a:lnTo>
                  <a:lnTo>
                    <a:pt x="538163" y="154781"/>
                  </a:lnTo>
                  <a:lnTo>
                    <a:pt x="578644" y="107156"/>
                  </a:lnTo>
                  <a:lnTo>
                    <a:pt x="590550" y="142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9" name="フリーフォーム 1114"/>
            <p:cNvSpPr/>
            <p:nvPr/>
          </p:nvSpPr>
          <p:spPr bwMode="auto">
            <a:xfrm>
              <a:off x="100226" y="3786058"/>
              <a:ext cx="398992" cy="447682"/>
            </a:xfrm>
            <a:custGeom>
              <a:avLst/>
              <a:gdLst>
                <a:gd name="connsiteX0" fmla="*/ 495300 w 554831"/>
                <a:gd name="connsiteY0" fmla="*/ 21431 h 600075"/>
                <a:gd name="connsiteX1" fmla="*/ 554831 w 554831"/>
                <a:gd name="connsiteY1" fmla="*/ 171450 h 600075"/>
                <a:gd name="connsiteX2" fmla="*/ 469106 w 554831"/>
                <a:gd name="connsiteY2" fmla="*/ 176212 h 600075"/>
                <a:gd name="connsiteX3" fmla="*/ 469106 w 554831"/>
                <a:gd name="connsiteY3" fmla="*/ 221456 h 600075"/>
                <a:gd name="connsiteX4" fmla="*/ 390525 w 554831"/>
                <a:gd name="connsiteY4" fmla="*/ 276225 h 600075"/>
                <a:gd name="connsiteX5" fmla="*/ 288131 w 554831"/>
                <a:gd name="connsiteY5" fmla="*/ 283368 h 600075"/>
                <a:gd name="connsiteX6" fmla="*/ 290512 w 554831"/>
                <a:gd name="connsiteY6" fmla="*/ 426243 h 600075"/>
                <a:gd name="connsiteX7" fmla="*/ 176212 w 554831"/>
                <a:gd name="connsiteY7" fmla="*/ 426243 h 600075"/>
                <a:gd name="connsiteX8" fmla="*/ 178594 w 554831"/>
                <a:gd name="connsiteY8" fmla="*/ 511968 h 600075"/>
                <a:gd name="connsiteX9" fmla="*/ 147637 w 554831"/>
                <a:gd name="connsiteY9" fmla="*/ 547687 h 600075"/>
                <a:gd name="connsiteX10" fmla="*/ 157162 w 554831"/>
                <a:gd name="connsiteY10" fmla="*/ 595312 h 600075"/>
                <a:gd name="connsiteX11" fmla="*/ 0 w 554831"/>
                <a:gd name="connsiteY11" fmla="*/ 600075 h 600075"/>
                <a:gd name="connsiteX12" fmla="*/ 64294 w 554831"/>
                <a:gd name="connsiteY12" fmla="*/ 476250 h 600075"/>
                <a:gd name="connsiteX13" fmla="*/ 80962 w 554831"/>
                <a:gd name="connsiteY13" fmla="*/ 464343 h 600075"/>
                <a:gd name="connsiteX14" fmla="*/ 88106 w 554831"/>
                <a:gd name="connsiteY14" fmla="*/ 421481 h 600075"/>
                <a:gd name="connsiteX15" fmla="*/ 264319 w 554831"/>
                <a:gd name="connsiteY15" fmla="*/ 240506 h 600075"/>
                <a:gd name="connsiteX16" fmla="*/ 264319 w 554831"/>
                <a:gd name="connsiteY16" fmla="*/ 188118 h 600075"/>
                <a:gd name="connsiteX17" fmla="*/ 295275 w 554831"/>
                <a:gd name="connsiteY17" fmla="*/ 92868 h 600075"/>
                <a:gd name="connsiteX18" fmla="*/ 366712 w 554831"/>
                <a:gd name="connsiteY18" fmla="*/ 80962 h 600075"/>
                <a:gd name="connsiteX19" fmla="*/ 385762 w 554831"/>
                <a:gd name="connsiteY19" fmla="*/ 0 h 600075"/>
                <a:gd name="connsiteX20" fmla="*/ 435769 w 554831"/>
                <a:gd name="connsiteY20" fmla="*/ 33337 h 600075"/>
                <a:gd name="connsiteX21" fmla="*/ 495300 w 554831"/>
                <a:gd name="connsiteY21" fmla="*/ 2143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4831" h="600075">
                  <a:moveTo>
                    <a:pt x="495300" y="21431"/>
                  </a:moveTo>
                  <a:lnTo>
                    <a:pt x="554831" y="171450"/>
                  </a:lnTo>
                  <a:lnTo>
                    <a:pt x="469106" y="176212"/>
                  </a:lnTo>
                  <a:lnTo>
                    <a:pt x="469106" y="221456"/>
                  </a:lnTo>
                  <a:lnTo>
                    <a:pt x="390525" y="276225"/>
                  </a:lnTo>
                  <a:lnTo>
                    <a:pt x="288131" y="283368"/>
                  </a:lnTo>
                  <a:cubicBezTo>
                    <a:pt x="288925" y="330993"/>
                    <a:pt x="289718" y="378618"/>
                    <a:pt x="290512" y="426243"/>
                  </a:cubicBezTo>
                  <a:lnTo>
                    <a:pt x="176212" y="426243"/>
                  </a:lnTo>
                  <a:lnTo>
                    <a:pt x="178594" y="511968"/>
                  </a:lnTo>
                  <a:lnTo>
                    <a:pt x="147637" y="547687"/>
                  </a:lnTo>
                  <a:lnTo>
                    <a:pt x="157162" y="595312"/>
                  </a:lnTo>
                  <a:lnTo>
                    <a:pt x="0" y="600075"/>
                  </a:lnTo>
                  <a:lnTo>
                    <a:pt x="64294" y="476250"/>
                  </a:lnTo>
                  <a:lnTo>
                    <a:pt x="80962" y="464343"/>
                  </a:lnTo>
                  <a:lnTo>
                    <a:pt x="88106" y="421481"/>
                  </a:lnTo>
                  <a:lnTo>
                    <a:pt x="264319" y="240506"/>
                  </a:lnTo>
                  <a:lnTo>
                    <a:pt x="264319" y="188118"/>
                  </a:lnTo>
                  <a:lnTo>
                    <a:pt x="295275" y="92868"/>
                  </a:lnTo>
                  <a:lnTo>
                    <a:pt x="366712" y="80962"/>
                  </a:lnTo>
                  <a:lnTo>
                    <a:pt x="385762" y="0"/>
                  </a:lnTo>
                  <a:lnTo>
                    <a:pt x="435769" y="33337"/>
                  </a:lnTo>
                  <a:lnTo>
                    <a:pt x="495300" y="214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0" name="フリーフォーム 1115"/>
            <p:cNvSpPr/>
            <p:nvPr/>
          </p:nvSpPr>
          <p:spPr bwMode="auto">
            <a:xfrm>
              <a:off x="102506" y="4066747"/>
              <a:ext cx="294114" cy="363594"/>
            </a:xfrm>
            <a:custGeom>
              <a:avLst/>
              <a:gdLst>
                <a:gd name="connsiteX0" fmla="*/ 290513 w 409575"/>
                <a:gd name="connsiteY0" fmla="*/ 0 h 488156"/>
                <a:gd name="connsiteX1" fmla="*/ 409575 w 409575"/>
                <a:gd name="connsiteY1" fmla="*/ 80963 h 488156"/>
                <a:gd name="connsiteX2" fmla="*/ 357188 w 409575"/>
                <a:gd name="connsiteY2" fmla="*/ 90488 h 488156"/>
                <a:gd name="connsiteX3" fmla="*/ 371475 w 409575"/>
                <a:gd name="connsiteY3" fmla="*/ 202406 h 488156"/>
                <a:gd name="connsiteX4" fmla="*/ 395288 w 409575"/>
                <a:gd name="connsiteY4" fmla="*/ 442913 h 488156"/>
                <a:gd name="connsiteX5" fmla="*/ 300038 w 409575"/>
                <a:gd name="connsiteY5" fmla="*/ 442913 h 488156"/>
                <a:gd name="connsiteX6" fmla="*/ 216694 w 409575"/>
                <a:gd name="connsiteY6" fmla="*/ 469106 h 488156"/>
                <a:gd name="connsiteX7" fmla="*/ 197644 w 409575"/>
                <a:gd name="connsiteY7" fmla="*/ 450056 h 488156"/>
                <a:gd name="connsiteX8" fmla="*/ 164306 w 409575"/>
                <a:gd name="connsiteY8" fmla="*/ 488156 h 488156"/>
                <a:gd name="connsiteX9" fmla="*/ 100013 w 409575"/>
                <a:gd name="connsiteY9" fmla="*/ 395288 h 488156"/>
                <a:gd name="connsiteX10" fmla="*/ 33338 w 409575"/>
                <a:gd name="connsiteY10" fmla="*/ 416719 h 488156"/>
                <a:gd name="connsiteX11" fmla="*/ 33338 w 409575"/>
                <a:gd name="connsiteY11" fmla="*/ 304800 h 488156"/>
                <a:gd name="connsiteX12" fmla="*/ 0 w 409575"/>
                <a:gd name="connsiteY12" fmla="*/ 228600 h 488156"/>
                <a:gd name="connsiteX13" fmla="*/ 161925 w 409575"/>
                <a:gd name="connsiteY13" fmla="*/ 216694 h 488156"/>
                <a:gd name="connsiteX14" fmla="*/ 142875 w 409575"/>
                <a:gd name="connsiteY14" fmla="*/ 180975 h 488156"/>
                <a:gd name="connsiteX15" fmla="*/ 173831 w 409575"/>
                <a:gd name="connsiteY15" fmla="*/ 133350 h 488156"/>
                <a:gd name="connsiteX16" fmla="*/ 171450 w 409575"/>
                <a:gd name="connsiteY16" fmla="*/ 57150 h 488156"/>
                <a:gd name="connsiteX17" fmla="*/ 292894 w 409575"/>
                <a:gd name="connsiteY17" fmla="*/ 50006 h 488156"/>
                <a:gd name="connsiteX18" fmla="*/ 290513 w 409575"/>
                <a:gd name="connsiteY18"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9575" h="488156">
                  <a:moveTo>
                    <a:pt x="290513" y="0"/>
                  </a:moveTo>
                  <a:lnTo>
                    <a:pt x="409575" y="80963"/>
                  </a:lnTo>
                  <a:lnTo>
                    <a:pt x="357188" y="90488"/>
                  </a:lnTo>
                  <a:lnTo>
                    <a:pt x="371475" y="202406"/>
                  </a:lnTo>
                  <a:lnTo>
                    <a:pt x="395288" y="442913"/>
                  </a:lnTo>
                  <a:lnTo>
                    <a:pt x="300038" y="442913"/>
                  </a:lnTo>
                  <a:lnTo>
                    <a:pt x="216694" y="469106"/>
                  </a:lnTo>
                  <a:lnTo>
                    <a:pt x="197644" y="450056"/>
                  </a:lnTo>
                  <a:lnTo>
                    <a:pt x="164306" y="488156"/>
                  </a:lnTo>
                  <a:lnTo>
                    <a:pt x="100013" y="395288"/>
                  </a:lnTo>
                  <a:lnTo>
                    <a:pt x="33338" y="416719"/>
                  </a:lnTo>
                  <a:lnTo>
                    <a:pt x="33338" y="304800"/>
                  </a:lnTo>
                  <a:lnTo>
                    <a:pt x="0" y="228600"/>
                  </a:lnTo>
                  <a:lnTo>
                    <a:pt x="161925" y="216694"/>
                  </a:lnTo>
                  <a:lnTo>
                    <a:pt x="142875" y="180975"/>
                  </a:lnTo>
                  <a:lnTo>
                    <a:pt x="173831" y="133350"/>
                  </a:lnTo>
                  <a:cubicBezTo>
                    <a:pt x="173037" y="107950"/>
                    <a:pt x="172244" y="82550"/>
                    <a:pt x="171450" y="57150"/>
                  </a:cubicBezTo>
                  <a:lnTo>
                    <a:pt x="292894" y="50006"/>
                  </a:lnTo>
                  <a:lnTo>
                    <a:pt x="2905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1" name="フリーフォーム 1116"/>
            <p:cNvSpPr/>
            <p:nvPr/>
          </p:nvSpPr>
          <p:spPr bwMode="auto">
            <a:xfrm>
              <a:off x="222205" y="4124780"/>
              <a:ext cx="394432" cy="429917"/>
            </a:xfrm>
            <a:custGeom>
              <a:avLst/>
              <a:gdLst>
                <a:gd name="connsiteX0" fmla="*/ 235743 w 550068"/>
                <a:gd name="connsiteY0" fmla="*/ 0 h 576263"/>
                <a:gd name="connsiteX1" fmla="*/ 190500 w 550068"/>
                <a:gd name="connsiteY1" fmla="*/ 21432 h 576263"/>
                <a:gd name="connsiteX2" fmla="*/ 230981 w 550068"/>
                <a:gd name="connsiteY2" fmla="*/ 364332 h 576263"/>
                <a:gd name="connsiteX3" fmla="*/ 133350 w 550068"/>
                <a:gd name="connsiteY3" fmla="*/ 369094 h 576263"/>
                <a:gd name="connsiteX4" fmla="*/ 47625 w 550068"/>
                <a:gd name="connsiteY4" fmla="*/ 395288 h 576263"/>
                <a:gd name="connsiteX5" fmla="*/ 19050 w 550068"/>
                <a:gd name="connsiteY5" fmla="*/ 376238 h 576263"/>
                <a:gd name="connsiteX6" fmla="*/ 0 w 550068"/>
                <a:gd name="connsiteY6" fmla="*/ 411957 h 576263"/>
                <a:gd name="connsiteX7" fmla="*/ 40481 w 550068"/>
                <a:gd name="connsiteY7" fmla="*/ 511969 h 576263"/>
                <a:gd name="connsiteX8" fmla="*/ 78581 w 550068"/>
                <a:gd name="connsiteY8" fmla="*/ 514350 h 576263"/>
                <a:gd name="connsiteX9" fmla="*/ 119062 w 550068"/>
                <a:gd name="connsiteY9" fmla="*/ 492919 h 576263"/>
                <a:gd name="connsiteX10" fmla="*/ 150018 w 550068"/>
                <a:gd name="connsiteY10" fmla="*/ 576263 h 576263"/>
                <a:gd name="connsiteX11" fmla="*/ 197643 w 550068"/>
                <a:gd name="connsiteY11" fmla="*/ 559594 h 576263"/>
                <a:gd name="connsiteX12" fmla="*/ 230981 w 550068"/>
                <a:gd name="connsiteY12" fmla="*/ 569119 h 576263"/>
                <a:gd name="connsiteX13" fmla="*/ 238125 w 550068"/>
                <a:gd name="connsiteY13" fmla="*/ 509588 h 576263"/>
                <a:gd name="connsiteX14" fmla="*/ 283368 w 550068"/>
                <a:gd name="connsiteY14" fmla="*/ 447675 h 576263"/>
                <a:gd name="connsiteX15" fmla="*/ 409575 w 550068"/>
                <a:gd name="connsiteY15" fmla="*/ 390525 h 576263"/>
                <a:gd name="connsiteX16" fmla="*/ 547687 w 550068"/>
                <a:gd name="connsiteY16" fmla="*/ 361950 h 576263"/>
                <a:gd name="connsiteX17" fmla="*/ 550068 w 550068"/>
                <a:gd name="connsiteY17" fmla="*/ 228600 h 576263"/>
                <a:gd name="connsiteX18" fmla="*/ 388143 w 550068"/>
                <a:gd name="connsiteY18" fmla="*/ 107157 h 576263"/>
                <a:gd name="connsiteX19" fmla="*/ 235743 w 550068"/>
                <a:gd name="connsiteY19" fmla="*/ 0 h 57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0068" h="576263">
                  <a:moveTo>
                    <a:pt x="235743" y="0"/>
                  </a:moveTo>
                  <a:lnTo>
                    <a:pt x="190500" y="21432"/>
                  </a:lnTo>
                  <a:lnTo>
                    <a:pt x="230981" y="364332"/>
                  </a:lnTo>
                  <a:lnTo>
                    <a:pt x="133350" y="369094"/>
                  </a:lnTo>
                  <a:lnTo>
                    <a:pt x="47625" y="395288"/>
                  </a:lnTo>
                  <a:lnTo>
                    <a:pt x="19050" y="376238"/>
                  </a:lnTo>
                  <a:lnTo>
                    <a:pt x="0" y="411957"/>
                  </a:lnTo>
                  <a:lnTo>
                    <a:pt x="40481" y="511969"/>
                  </a:lnTo>
                  <a:lnTo>
                    <a:pt x="78581" y="514350"/>
                  </a:lnTo>
                  <a:lnTo>
                    <a:pt x="119062" y="492919"/>
                  </a:lnTo>
                  <a:lnTo>
                    <a:pt x="150018" y="576263"/>
                  </a:lnTo>
                  <a:lnTo>
                    <a:pt x="197643" y="559594"/>
                  </a:lnTo>
                  <a:lnTo>
                    <a:pt x="230981" y="569119"/>
                  </a:lnTo>
                  <a:lnTo>
                    <a:pt x="238125" y="509588"/>
                  </a:lnTo>
                  <a:lnTo>
                    <a:pt x="283368" y="447675"/>
                  </a:lnTo>
                  <a:lnTo>
                    <a:pt x="409575" y="390525"/>
                  </a:lnTo>
                  <a:lnTo>
                    <a:pt x="547687" y="361950"/>
                  </a:lnTo>
                  <a:cubicBezTo>
                    <a:pt x="548481" y="317500"/>
                    <a:pt x="549274" y="273050"/>
                    <a:pt x="550068" y="228600"/>
                  </a:cubicBezTo>
                  <a:lnTo>
                    <a:pt x="388143" y="107157"/>
                  </a:lnTo>
                  <a:lnTo>
                    <a:pt x="2357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2" name="フリーフォーム 1117"/>
            <p:cNvSpPr/>
            <p:nvPr/>
          </p:nvSpPr>
          <p:spPr bwMode="auto">
            <a:xfrm>
              <a:off x="83127" y="4362833"/>
              <a:ext cx="157317" cy="131463"/>
            </a:xfrm>
            <a:custGeom>
              <a:avLst/>
              <a:gdLst>
                <a:gd name="connsiteX0" fmla="*/ 52388 w 219075"/>
                <a:gd name="connsiteY0" fmla="*/ 14287 h 176212"/>
                <a:gd name="connsiteX1" fmla="*/ 0 w 219075"/>
                <a:gd name="connsiteY1" fmla="*/ 76200 h 176212"/>
                <a:gd name="connsiteX2" fmla="*/ 40482 w 219075"/>
                <a:gd name="connsiteY2" fmla="*/ 100012 h 176212"/>
                <a:gd name="connsiteX3" fmla="*/ 35719 w 219075"/>
                <a:gd name="connsiteY3" fmla="*/ 176212 h 176212"/>
                <a:gd name="connsiteX4" fmla="*/ 150019 w 219075"/>
                <a:gd name="connsiteY4" fmla="*/ 154781 h 176212"/>
                <a:gd name="connsiteX5" fmla="*/ 219075 w 219075"/>
                <a:gd name="connsiteY5" fmla="*/ 164306 h 176212"/>
                <a:gd name="connsiteX6" fmla="*/ 195263 w 219075"/>
                <a:gd name="connsiteY6" fmla="*/ 90487 h 176212"/>
                <a:gd name="connsiteX7" fmla="*/ 119063 w 219075"/>
                <a:gd name="connsiteY7" fmla="*/ 0 h 176212"/>
                <a:gd name="connsiteX8" fmla="*/ 52388 w 219075"/>
                <a:gd name="connsiteY8" fmla="*/ 14287 h 17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176212">
                  <a:moveTo>
                    <a:pt x="52388" y="14287"/>
                  </a:moveTo>
                  <a:lnTo>
                    <a:pt x="0" y="76200"/>
                  </a:lnTo>
                  <a:lnTo>
                    <a:pt x="40482" y="100012"/>
                  </a:lnTo>
                  <a:lnTo>
                    <a:pt x="35719" y="176212"/>
                  </a:lnTo>
                  <a:lnTo>
                    <a:pt x="150019" y="154781"/>
                  </a:lnTo>
                  <a:lnTo>
                    <a:pt x="219075" y="164306"/>
                  </a:lnTo>
                  <a:lnTo>
                    <a:pt x="195263" y="90487"/>
                  </a:lnTo>
                  <a:lnTo>
                    <a:pt x="119063" y="0"/>
                  </a:lnTo>
                  <a:lnTo>
                    <a:pt x="52388" y="142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3" name="フリーフォーム 1118"/>
            <p:cNvSpPr/>
            <p:nvPr/>
          </p:nvSpPr>
          <p:spPr bwMode="auto">
            <a:xfrm>
              <a:off x="167485" y="4476530"/>
              <a:ext cx="161877" cy="151596"/>
            </a:xfrm>
            <a:custGeom>
              <a:avLst/>
              <a:gdLst>
                <a:gd name="connsiteX0" fmla="*/ 102393 w 226218"/>
                <a:gd name="connsiteY0" fmla="*/ 9525 h 202406"/>
                <a:gd name="connsiteX1" fmla="*/ 30956 w 226218"/>
                <a:gd name="connsiteY1" fmla="*/ 0 h 202406"/>
                <a:gd name="connsiteX2" fmla="*/ 23812 w 226218"/>
                <a:gd name="connsiteY2" fmla="*/ 50006 h 202406"/>
                <a:gd name="connsiteX3" fmla="*/ 0 w 226218"/>
                <a:gd name="connsiteY3" fmla="*/ 83344 h 202406"/>
                <a:gd name="connsiteX4" fmla="*/ 35718 w 226218"/>
                <a:gd name="connsiteY4" fmla="*/ 147637 h 202406"/>
                <a:gd name="connsiteX5" fmla="*/ 80962 w 226218"/>
                <a:gd name="connsiteY5" fmla="*/ 111919 h 202406"/>
                <a:gd name="connsiteX6" fmla="*/ 126206 w 226218"/>
                <a:gd name="connsiteY6" fmla="*/ 126206 h 202406"/>
                <a:gd name="connsiteX7" fmla="*/ 197643 w 226218"/>
                <a:gd name="connsiteY7" fmla="*/ 202406 h 202406"/>
                <a:gd name="connsiteX8" fmla="*/ 226218 w 226218"/>
                <a:gd name="connsiteY8" fmla="*/ 161925 h 202406"/>
                <a:gd name="connsiteX9" fmla="*/ 226218 w 226218"/>
                <a:gd name="connsiteY9" fmla="*/ 92869 h 202406"/>
                <a:gd name="connsiteX10" fmla="*/ 188118 w 226218"/>
                <a:gd name="connsiteY10" fmla="*/ 28575 h 202406"/>
                <a:gd name="connsiteX11" fmla="*/ 159543 w 226218"/>
                <a:gd name="connsiteY11" fmla="*/ 50006 h 202406"/>
                <a:gd name="connsiteX12" fmla="*/ 102393 w 226218"/>
                <a:gd name="connsiteY12" fmla="*/ 9525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218" h="202406">
                  <a:moveTo>
                    <a:pt x="102393" y="9525"/>
                  </a:moveTo>
                  <a:lnTo>
                    <a:pt x="30956" y="0"/>
                  </a:lnTo>
                  <a:lnTo>
                    <a:pt x="23812" y="50006"/>
                  </a:lnTo>
                  <a:lnTo>
                    <a:pt x="0" y="83344"/>
                  </a:lnTo>
                  <a:lnTo>
                    <a:pt x="35718" y="147637"/>
                  </a:lnTo>
                  <a:lnTo>
                    <a:pt x="80962" y="111919"/>
                  </a:lnTo>
                  <a:lnTo>
                    <a:pt x="126206" y="126206"/>
                  </a:lnTo>
                  <a:lnTo>
                    <a:pt x="197643" y="202406"/>
                  </a:lnTo>
                  <a:lnTo>
                    <a:pt x="226218" y="161925"/>
                  </a:lnTo>
                  <a:lnTo>
                    <a:pt x="226218" y="92869"/>
                  </a:lnTo>
                  <a:lnTo>
                    <a:pt x="188118" y="28575"/>
                  </a:lnTo>
                  <a:lnTo>
                    <a:pt x="159543" y="50006"/>
                  </a:lnTo>
                  <a:lnTo>
                    <a:pt x="10239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4" name="フリーフォーム 1119"/>
            <p:cNvSpPr/>
            <p:nvPr/>
          </p:nvSpPr>
          <p:spPr bwMode="auto">
            <a:xfrm>
              <a:off x="107066" y="4480083"/>
              <a:ext cx="78659" cy="59217"/>
            </a:xfrm>
            <a:custGeom>
              <a:avLst/>
              <a:gdLst>
                <a:gd name="connsiteX0" fmla="*/ 109537 w 109537"/>
                <a:gd name="connsiteY0" fmla="*/ 0 h 78582"/>
                <a:gd name="connsiteX1" fmla="*/ 0 w 109537"/>
                <a:gd name="connsiteY1" fmla="*/ 23813 h 78582"/>
                <a:gd name="connsiteX2" fmla="*/ 88106 w 109537"/>
                <a:gd name="connsiteY2" fmla="*/ 78582 h 78582"/>
                <a:gd name="connsiteX3" fmla="*/ 109537 w 109537"/>
                <a:gd name="connsiteY3" fmla="*/ 0 h 78582"/>
              </a:gdLst>
              <a:ahLst/>
              <a:cxnLst>
                <a:cxn ang="0">
                  <a:pos x="connsiteX0" y="connsiteY0"/>
                </a:cxn>
                <a:cxn ang="0">
                  <a:pos x="connsiteX1" y="connsiteY1"/>
                </a:cxn>
                <a:cxn ang="0">
                  <a:pos x="connsiteX2" y="connsiteY2"/>
                </a:cxn>
                <a:cxn ang="0">
                  <a:pos x="connsiteX3" y="connsiteY3"/>
                </a:cxn>
              </a:cxnLst>
              <a:rect l="l" t="t" r="r" b="b"/>
              <a:pathLst>
                <a:path w="109537" h="78582">
                  <a:moveTo>
                    <a:pt x="109537" y="0"/>
                  </a:moveTo>
                  <a:lnTo>
                    <a:pt x="0" y="23813"/>
                  </a:lnTo>
                  <a:lnTo>
                    <a:pt x="88106" y="78582"/>
                  </a:lnTo>
                  <a:lnTo>
                    <a:pt x="1095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5" name="フリーフォーム 1120"/>
            <p:cNvSpPr/>
            <p:nvPr/>
          </p:nvSpPr>
          <p:spPr bwMode="auto">
            <a:xfrm>
              <a:off x="188005" y="4565356"/>
              <a:ext cx="86638" cy="91194"/>
            </a:xfrm>
            <a:custGeom>
              <a:avLst/>
              <a:gdLst>
                <a:gd name="connsiteX0" fmla="*/ 0 w 121443"/>
                <a:gd name="connsiteY0" fmla="*/ 33338 h 121444"/>
                <a:gd name="connsiteX1" fmla="*/ 47625 w 121443"/>
                <a:gd name="connsiteY1" fmla="*/ 2382 h 121444"/>
                <a:gd name="connsiteX2" fmla="*/ 88106 w 121443"/>
                <a:gd name="connsiteY2" fmla="*/ 0 h 121444"/>
                <a:gd name="connsiteX3" fmla="*/ 121443 w 121443"/>
                <a:gd name="connsiteY3" fmla="*/ 47625 h 121444"/>
                <a:gd name="connsiteX4" fmla="*/ 69056 w 121443"/>
                <a:gd name="connsiteY4" fmla="*/ 121444 h 121444"/>
                <a:gd name="connsiteX5" fmla="*/ 0 w 121443"/>
                <a:gd name="connsiteY5" fmla="*/ 33338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443" h="121444">
                  <a:moveTo>
                    <a:pt x="0" y="33338"/>
                  </a:moveTo>
                  <a:lnTo>
                    <a:pt x="47625" y="2382"/>
                  </a:lnTo>
                  <a:lnTo>
                    <a:pt x="88106" y="0"/>
                  </a:lnTo>
                  <a:lnTo>
                    <a:pt x="121443" y="47625"/>
                  </a:lnTo>
                  <a:lnTo>
                    <a:pt x="69056" y="121444"/>
                  </a:lnTo>
                  <a:lnTo>
                    <a:pt x="0" y="333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6" name="フリーフォーム 1121"/>
            <p:cNvSpPr/>
            <p:nvPr/>
          </p:nvSpPr>
          <p:spPr bwMode="auto">
            <a:xfrm>
              <a:off x="242724" y="4599702"/>
              <a:ext cx="93478" cy="129094"/>
            </a:xfrm>
            <a:custGeom>
              <a:avLst/>
              <a:gdLst>
                <a:gd name="connsiteX0" fmla="*/ 0 w 130968"/>
                <a:gd name="connsiteY0" fmla="*/ 73819 h 173831"/>
                <a:gd name="connsiteX1" fmla="*/ 50006 w 130968"/>
                <a:gd name="connsiteY1" fmla="*/ 0 h 173831"/>
                <a:gd name="connsiteX2" fmla="*/ 104775 w 130968"/>
                <a:gd name="connsiteY2" fmla="*/ 45244 h 173831"/>
                <a:gd name="connsiteX3" fmla="*/ 95250 w 130968"/>
                <a:gd name="connsiteY3" fmla="*/ 80963 h 173831"/>
                <a:gd name="connsiteX4" fmla="*/ 130968 w 130968"/>
                <a:gd name="connsiteY4" fmla="*/ 114300 h 173831"/>
                <a:gd name="connsiteX5" fmla="*/ 123825 w 130968"/>
                <a:gd name="connsiteY5" fmla="*/ 173831 h 173831"/>
                <a:gd name="connsiteX6" fmla="*/ 0 w 130968"/>
                <a:gd name="connsiteY6" fmla="*/ 73819 h 17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68" h="173831">
                  <a:moveTo>
                    <a:pt x="0" y="73819"/>
                  </a:moveTo>
                  <a:lnTo>
                    <a:pt x="50006" y="0"/>
                  </a:lnTo>
                  <a:lnTo>
                    <a:pt x="104775" y="45244"/>
                  </a:lnTo>
                  <a:lnTo>
                    <a:pt x="95250" y="80963"/>
                  </a:lnTo>
                  <a:lnTo>
                    <a:pt x="130968" y="114300"/>
                  </a:lnTo>
                  <a:lnTo>
                    <a:pt x="123825" y="173831"/>
                  </a:lnTo>
                  <a:lnTo>
                    <a:pt x="0" y="7381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7" name="フリーフォーム 1122"/>
            <p:cNvSpPr/>
            <p:nvPr/>
          </p:nvSpPr>
          <p:spPr bwMode="auto">
            <a:xfrm>
              <a:off x="307702" y="4540485"/>
              <a:ext cx="147058" cy="187126"/>
            </a:xfrm>
            <a:custGeom>
              <a:avLst/>
              <a:gdLst>
                <a:gd name="connsiteX0" fmla="*/ 28575 w 204788"/>
                <a:gd name="connsiteY0" fmla="*/ 250031 h 250031"/>
                <a:gd name="connsiteX1" fmla="*/ 42863 w 204788"/>
                <a:gd name="connsiteY1" fmla="*/ 185737 h 250031"/>
                <a:gd name="connsiteX2" fmla="*/ 9525 w 204788"/>
                <a:gd name="connsiteY2" fmla="*/ 159544 h 250031"/>
                <a:gd name="connsiteX3" fmla="*/ 14288 w 204788"/>
                <a:gd name="connsiteY3" fmla="*/ 130969 h 250031"/>
                <a:gd name="connsiteX4" fmla="*/ 0 w 204788"/>
                <a:gd name="connsiteY4" fmla="*/ 116681 h 250031"/>
                <a:gd name="connsiteX5" fmla="*/ 28575 w 204788"/>
                <a:gd name="connsiteY5" fmla="*/ 85725 h 250031"/>
                <a:gd name="connsiteX6" fmla="*/ 33338 w 204788"/>
                <a:gd name="connsiteY6" fmla="*/ 21431 h 250031"/>
                <a:gd name="connsiteX7" fmla="*/ 78581 w 204788"/>
                <a:gd name="connsiteY7" fmla="*/ 0 h 250031"/>
                <a:gd name="connsiteX8" fmla="*/ 116681 w 204788"/>
                <a:gd name="connsiteY8" fmla="*/ 19050 h 250031"/>
                <a:gd name="connsiteX9" fmla="*/ 200025 w 204788"/>
                <a:gd name="connsiteY9" fmla="*/ 38100 h 250031"/>
                <a:gd name="connsiteX10" fmla="*/ 204788 w 204788"/>
                <a:gd name="connsiteY10" fmla="*/ 102394 h 250031"/>
                <a:gd name="connsiteX11" fmla="*/ 190500 w 204788"/>
                <a:gd name="connsiteY11" fmla="*/ 138112 h 250031"/>
                <a:gd name="connsiteX12" fmla="*/ 200025 w 204788"/>
                <a:gd name="connsiteY12" fmla="*/ 211931 h 250031"/>
                <a:gd name="connsiteX13" fmla="*/ 145256 w 204788"/>
                <a:gd name="connsiteY13" fmla="*/ 195262 h 250031"/>
                <a:gd name="connsiteX14" fmla="*/ 28575 w 204788"/>
                <a:gd name="connsiteY14" fmla="*/ 250031 h 25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788" h="250031">
                  <a:moveTo>
                    <a:pt x="28575" y="250031"/>
                  </a:moveTo>
                  <a:lnTo>
                    <a:pt x="42863" y="185737"/>
                  </a:lnTo>
                  <a:lnTo>
                    <a:pt x="9525" y="159544"/>
                  </a:lnTo>
                  <a:lnTo>
                    <a:pt x="14288" y="130969"/>
                  </a:lnTo>
                  <a:lnTo>
                    <a:pt x="0" y="116681"/>
                  </a:lnTo>
                  <a:lnTo>
                    <a:pt x="28575" y="85725"/>
                  </a:lnTo>
                  <a:lnTo>
                    <a:pt x="33338" y="21431"/>
                  </a:lnTo>
                  <a:lnTo>
                    <a:pt x="78581" y="0"/>
                  </a:lnTo>
                  <a:lnTo>
                    <a:pt x="116681" y="19050"/>
                  </a:lnTo>
                  <a:lnTo>
                    <a:pt x="200025" y="38100"/>
                  </a:lnTo>
                  <a:lnTo>
                    <a:pt x="204788" y="102394"/>
                  </a:lnTo>
                  <a:lnTo>
                    <a:pt x="190500" y="138112"/>
                  </a:lnTo>
                  <a:lnTo>
                    <a:pt x="200025" y="211931"/>
                  </a:lnTo>
                  <a:lnTo>
                    <a:pt x="145256" y="195262"/>
                  </a:lnTo>
                  <a:lnTo>
                    <a:pt x="28575" y="2500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8" name="フリーフォーム 1123"/>
            <p:cNvSpPr/>
            <p:nvPr/>
          </p:nvSpPr>
          <p:spPr bwMode="auto">
            <a:xfrm>
              <a:off x="394340" y="4412575"/>
              <a:ext cx="197216" cy="156333"/>
            </a:xfrm>
            <a:custGeom>
              <a:avLst/>
              <a:gdLst>
                <a:gd name="connsiteX0" fmla="*/ 176212 w 273844"/>
                <a:gd name="connsiteY0" fmla="*/ 0 h 209550"/>
                <a:gd name="connsiteX1" fmla="*/ 45244 w 273844"/>
                <a:gd name="connsiteY1" fmla="*/ 71437 h 209550"/>
                <a:gd name="connsiteX2" fmla="*/ 7144 w 273844"/>
                <a:gd name="connsiteY2" fmla="*/ 126206 h 209550"/>
                <a:gd name="connsiteX3" fmla="*/ 0 w 273844"/>
                <a:gd name="connsiteY3" fmla="*/ 192881 h 209550"/>
                <a:gd name="connsiteX4" fmla="*/ 76200 w 273844"/>
                <a:gd name="connsiteY4" fmla="*/ 209550 h 209550"/>
                <a:gd name="connsiteX5" fmla="*/ 88106 w 273844"/>
                <a:gd name="connsiteY5" fmla="*/ 161925 h 209550"/>
                <a:gd name="connsiteX6" fmla="*/ 204787 w 273844"/>
                <a:gd name="connsiteY6" fmla="*/ 157162 h 209550"/>
                <a:gd name="connsiteX7" fmla="*/ 273844 w 273844"/>
                <a:gd name="connsiteY7" fmla="*/ 116681 h 209550"/>
                <a:gd name="connsiteX8" fmla="*/ 197644 w 273844"/>
                <a:gd name="connsiteY8" fmla="*/ 66675 h 209550"/>
                <a:gd name="connsiteX9" fmla="*/ 176212 w 273844"/>
                <a:gd name="connsiteY9"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4" h="209550">
                  <a:moveTo>
                    <a:pt x="176212" y="0"/>
                  </a:moveTo>
                  <a:lnTo>
                    <a:pt x="45244" y="71437"/>
                  </a:lnTo>
                  <a:lnTo>
                    <a:pt x="7144" y="126206"/>
                  </a:lnTo>
                  <a:lnTo>
                    <a:pt x="0" y="192881"/>
                  </a:lnTo>
                  <a:lnTo>
                    <a:pt x="76200" y="209550"/>
                  </a:lnTo>
                  <a:lnTo>
                    <a:pt x="88106" y="161925"/>
                  </a:lnTo>
                  <a:lnTo>
                    <a:pt x="204787" y="157162"/>
                  </a:lnTo>
                  <a:lnTo>
                    <a:pt x="273844" y="116681"/>
                  </a:lnTo>
                  <a:lnTo>
                    <a:pt x="197644" y="66675"/>
                  </a:lnTo>
                  <a:lnTo>
                    <a:pt x="1762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9" name="フリーフォーム 1124"/>
            <p:cNvSpPr/>
            <p:nvPr/>
          </p:nvSpPr>
          <p:spPr bwMode="auto">
            <a:xfrm>
              <a:off x="526578" y="4176891"/>
              <a:ext cx="391013" cy="331616"/>
            </a:xfrm>
            <a:custGeom>
              <a:avLst/>
              <a:gdLst>
                <a:gd name="connsiteX0" fmla="*/ 407194 w 545306"/>
                <a:gd name="connsiteY0" fmla="*/ 0 h 445293"/>
                <a:gd name="connsiteX1" fmla="*/ 511969 w 545306"/>
                <a:gd name="connsiteY1" fmla="*/ 26193 h 445293"/>
                <a:gd name="connsiteX2" fmla="*/ 502444 w 545306"/>
                <a:gd name="connsiteY2" fmla="*/ 111918 h 445293"/>
                <a:gd name="connsiteX3" fmla="*/ 545306 w 545306"/>
                <a:gd name="connsiteY3" fmla="*/ 135731 h 445293"/>
                <a:gd name="connsiteX4" fmla="*/ 504825 w 545306"/>
                <a:gd name="connsiteY4" fmla="*/ 271462 h 445293"/>
                <a:gd name="connsiteX5" fmla="*/ 438150 w 545306"/>
                <a:gd name="connsiteY5" fmla="*/ 323850 h 445293"/>
                <a:gd name="connsiteX6" fmla="*/ 440531 w 545306"/>
                <a:gd name="connsiteY6" fmla="*/ 392906 h 445293"/>
                <a:gd name="connsiteX7" fmla="*/ 340519 w 545306"/>
                <a:gd name="connsiteY7" fmla="*/ 392906 h 445293"/>
                <a:gd name="connsiteX8" fmla="*/ 285750 w 545306"/>
                <a:gd name="connsiteY8" fmla="*/ 409575 h 445293"/>
                <a:gd name="connsiteX9" fmla="*/ 250031 w 545306"/>
                <a:gd name="connsiteY9" fmla="*/ 383381 h 445293"/>
                <a:gd name="connsiteX10" fmla="*/ 235744 w 545306"/>
                <a:gd name="connsiteY10" fmla="*/ 400050 h 445293"/>
                <a:gd name="connsiteX11" fmla="*/ 178594 w 545306"/>
                <a:gd name="connsiteY11" fmla="*/ 373856 h 445293"/>
                <a:gd name="connsiteX12" fmla="*/ 128588 w 545306"/>
                <a:gd name="connsiteY12" fmla="*/ 381000 h 445293"/>
                <a:gd name="connsiteX13" fmla="*/ 126206 w 545306"/>
                <a:gd name="connsiteY13" fmla="*/ 445293 h 445293"/>
                <a:gd name="connsiteX14" fmla="*/ 92869 w 545306"/>
                <a:gd name="connsiteY14" fmla="*/ 435768 h 445293"/>
                <a:gd name="connsiteX15" fmla="*/ 14288 w 545306"/>
                <a:gd name="connsiteY15" fmla="*/ 395287 h 445293"/>
                <a:gd name="connsiteX16" fmla="*/ 0 w 545306"/>
                <a:gd name="connsiteY16" fmla="*/ 321468 h 445293"/>
                <a:gd name="connsiteX17" fmla="*/ 119063 w 545306"/>
                <a:gd name="connsiteY17" fmla="*/ 290512 h 445293"/>
                <a:gd name="connsiteX18" fmla="*/ 130969 w 545306"/>
                <a:gd name="connsiteY18" fmla="*/ 159543 h 445293"/>
                <a:gd name="connsiteX19" fmla="*/ 309563 w 545306"/>
                <a:gd name="connsiteY19" fmla="*/ 71437 h 445293"/>
                <a:gd name="connsiteX20" fmla="*/ 407194 w 545306"/>
                <a:gd name="connsiteY20" fmla="*/ 0 h 44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5306" h="445293">
                  <a:moveTo>
                    <a:pt x="407194" y="0"/>
                  </a:moveTo>
                  <a:lnTo>
                    <a:pt x="511969" y="26193"/>
                  </a:lnTo>
                  <a:lnTo>
                    <a:pt x="502444" y="111918"/>
                  </a:lnTo>
                  <a:lnTo>
                    <a:pt x="545306" y="135731"/>
                  </a:lnTo>
                  <a:lnTo>
                    <a:pt x="504825" y="271462"/>
                  </a:lnTo>
                  <a:lnTo>
                    <a:pt x="438150" y="323850"/>
                  </a:lnTo>
                  <a:cubicBezTo>
                    <a:pt x="438944" y="346869"/>
                    <a:pt x="439737" y="369887"/>
                    <a:pt x="440531" y="392906"/>
                  </a:cubicBezTo>
                  <a:lnTo>
                    <a:pt x="340519" y="392906"/>
                  </a:lnTo>
                  <a:lnTo>
                    <a:pt x="285750" y="409575"/>
                  </a:lnTo>
                  <a:lnTo>
                    <a:pt x="250031" y="383381"/>
                  </a:lnTo>
                  <a:lnTo>
                    <a:pt x="235744" y="400050"/>
                  </a:lnTo>
                  <a:lnTo>
                    <a:pt x="178594" y="373856"/>
                  </a:lnTo>
                  <a:lnTo>
                    <a:pt x="128588" y="381000"/>
                  </a:lnTo>
                  <a:lnTo>
                    <a:pt x="126206" y="445293"/>
                  </a:lnTo>
                  <a:lnTo>
                    <a:pt x="92869" y="435768"/>
                  </a:lnTo>
                  <a:lnTo>
                    <a:pt x="14288" y="395287"/>
                  </a:lnTo>
                  <a:lnTo>
                    <a:pt x="0" y="321468"/>
                  </a:lnTo>
                  <a:lnTo>
                    <a:pt x="119063" y="290512"/>
                  </a:lnTo>
                  <a:lnTo>
                    <a:pt x="130969" y="159543"/>
                  </a:lnTo>
                  <a:lnTo>
                    <a:pt x="309563" y="71437"/>
                  </a:lnTo>
                  <a:lnTo>
                    <a:pt x="407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0" name="フリーフォーム 1125"/>
            <p:cNvSpPr/>
            <p:nvPr/>
          </p:nvSpPr>
          <p:spPr bwMode="auto">
            <a:xfrm>
              <a:off x="442220" y="4532195"/>
              <a:ext cx="108298" cy="168177"/>
            </a:xfrm>
            <a:custGeom>
              <a:avLst/>
              <a:gdLst>
                <a:gd name="connsiteX0" fmla="*/ 19050 w 150019"/>
                <a:gd name="connsiteY0" fmla="*/ 221456 h 226218"/>
                <a:gd name="connsiteX1" fmla="*/ 0 w 150019"/>
                <a:gd name="connsiteY1" fmla="*/ 150018 h 226218"/>
                <a:gd name="connsiteX2" fmla="*/ 19050 w 150019"/>
                <a:gd name="connsiteY2" fmla="*/ 123825 h 226218"/>
                <a:gd name="connsiteX3" fmla="*/ 19050 w 150019"/>
                <a:gd name="connsiteY3" fmla="*/ 54768 h 226218"/>
                <a:gd name="connsiteX4" fmla="*/ 21431 w 150019"/>
                <a:gd name="connsiteY4" fmla="*/ 0 h 226218"/>
                <a:gd name="connsiteX5" fmla="*/ 133350 w 150019"/>
                <a:gd name="connsiteY5" fmla="*/ 7143 h 226218"/>
                <a:gd name="connsiteX6" fmla="*/ 126206 w 150019"/>
                <a:gd name="connsiteY6" fmla="*/ 116681 h 226218"/>
                <a:gd name="connsiteX7" fmla="*/ 150019 w 150019"/>
                <a:gd name="connsiteY7" fmla="*/ 183356 h 226218"/>
                <a:gd name="connsiteX8" fmla="*/ 100012 w 150019"/>
                <a:gd name="connsiteY8" fmla="*/ 226218 h 226218"/>
                <a:gd name="connsiteX9" fmla="*/ 19050 w 150019"/>
                <a:gd name="connsiteY9" fmla="*/ 221456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226218">
                  <a:moveTo>
                    <a:pt x="19050" y="221456"/>
                  </a:moveTo>
                  <a:lnTo>
                    <a:pt x="0" y="150018"/>
                  </a:lnTo>
                  <a:lnTo>
                    <a:pt x="19050" y="123825"/>
                  </a:lnTo>
                  <a:lnTo>
                    <a:pt x="19050" y="54768"/>
                  </a:lnTo>
                  <a:lnTo>
                    <a:pt x="21431" y="0"/>
                  </a:lnTo>
                  <a:lnTo>
                    <a:pt x="133350" y="7143"/>
                  </a:lnTo>
                  <a:lnTo>
                    <a:pt x="126206" y="116681"/>
                  </a:lnTo>
                  <a:lnTo>
                    <a:pt x="150019" y="183356"/>
                  </a:lnTo>
                  <a:lnTo>
                    <a:pt x="100012" y="226218"/>
                  </a:lnTo>
                  <a:lnTo>
                    <a:pt x="19050" y="22145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1" name="フリーフォーム 1126"/>
            <p:cNvSpPr/>
            <p:nvPr/>
          </p:nvSpPr>
          <p:spPr bwMode="auto">
            <a:xfrm>
              <a:off x="526578" y="4535747"/>
              <a:ext cx="44459" cy="138569"/>
            </a:xfrm>
            <a:custGeom>
              <a:avLst/>
              <a:gdLst>
                <a:gd name="connsiteX0" fmla="*/ 23813 w 61913"/>
                <a:gd name="connsiteY0" fmla="*/ 0 h 185738"/>
                <a:gd name="connsiteX1" fmla="*/ 57150 w 61913"/>
                <a:gd name="connsiteY1" fmla="*/ 38100 h 185738"/>
                <a:gd name="connsiteX2" fmla="*/ 61913 w 61913"/>
                <a:gd name="connsiteY2" fmla="*/ 176213 h 185738"/>
                <a:gd name="connsiteX3" fmla="*/ 40481 w 61913"/>
                <a:gd name="connsiteY3" fmla="*/ 185738 h 185738"/>
                <a:gd name="connsiteX4" fmla="*/ 0 w 61913"/>
                <a:gd name="connsiteY4" fmla="*/ 107156 h 185738"/>
                <a:gd name="connsiteX5" fmla="*/ 23813 w 61913"/>
                <a:gd name="connsiteY5" fmla="*/ 0 h 18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3" h="185738">
                  <a:moveTo>
                    <a:pt x="23813" y="0"/>
                  </a:moveTo>
                  <a:lnTo>
                    <a:pt x="57150" y="38100"/>
                  </a:lnTo>
                  <a:lnTo>
                    <a:pt x="61913" y="176213"/>
                  </a:lnTo>
                  <a:lnTo>
                    <a:pt x="40481" y="185738"/>
                  </a:lnTo>
                  <a:lnTo>
                    <a:pt x="0" y="107156"/>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2" name="フリーフォーム 1128"/>
            <p:cNvSpPr/>
            <p:nvPr/>
          </p:nvSpPr>
          <p:spPr bwMode="auto">
            <a:xfrm>
              <a:off x="544818" y="4504954"/>
              <a:ext cx="77518" cy="166993"/>
            </a:xfrm>
            <a:custGeom>
              <a:avLst/>
              <a:gdLst>
                <a:gd name="connsiteX0" fmla="*/ 107156 w 107156"/>
                <a:gd name="connsiteY0" fmla="*/ 9525 h 223837"/>
                <a:gd name="connsiteX1" fmla="*/ 73819 w 107156"/>
                <a:gd name="connsiteY1" fmla="*/ 97631 h 223837"/>
                <a:gd name="connsiteX2" fmla="*/ 78581 w 107156"/>
                <a:gd name="connsiteY2" fmla="*/ 216694 h 223837"/>
                <a:gd name="connsiteX3" fmla="*/ 33337 w 107156"/>
                <a:gd name="connsiteY3" fmla="*/ 223837 h 223837"/>
                <a:gd name="connsiteX4" fmla="*/ 35719 w 107156"/>
                <a:gd name="connsiteY4" fmla="*/ 80962 h 223837"/>
                <a:gd name="connsiteX5" fmla="*/ 0 w 107156"/>
                <a:gd name="connsiteY5" fmla="*/ 35719 h 223837"/>
                <a:gd name="connsiteX6" fmla="*/ 40481 w 107156"/>
                <a:gd name="connsiteY6" fmla="*/ 0 h 223837"/>
                <a:gd name="connsiteX7" fmla="*/ 107156 w 107156"/>
                <a:gd name="connsiteY7" fmla="*/ 9525 h 22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56" h="223837">
                  <a:moveTo>
                    <a:pt x="107156" y="9525"/>
                  </a:moveTo>
                  <a:lnTo>
                    <a:pt x="73819" y="97631"/>
                  </a:lnTo>
                  <a:lnTo>
                    <a:pt x="78581" y="216694"/>
                  </a:lnTo>
                  <a:lnTo>
                    <a:pt x="33337" y="223837"/>
                  </a:lnTo>
                  <a:lnTo>
                    <a:pt x="35719" y="80962"/>
                  </a:lnTo>
                  <a:lnTo>
                    <a:pt x="0" y="35719"/>
                  </a:lnTo>
                  <a:lnTo>
                    <a:pt x="40481" y="0"/>
                  </a:lnTo>
                  <a:lnTo>
                    <a:pt x="107156"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3" name="フリーフォーム 1129"/>
            <p:cNvSpPr/>
            <p:nvPr/>
          </p:nvSpPr>
          <p:spPr bwMode="auto">
            <a:xfrm>
              <a:off x="596117" y="4446922"/>
              <a:ext cx="286134" cy="266477"/>
            </a:xfrm>
            <a:custGeom>
              <a:avLst/>
              <a:gdLst>
                <a:gd name="connsiteX0" fmla="*/ 340519 w 397669"/>
                <a:gd name="connsiteY0" fmla="*/ 28575 h 357187"/>
                <a:gd name="connsiteX1" fmla="*/ 397669 w 397669"/>
                <a:gd name="connsiteY1" fmla="*/ 90487 h 357187"/>
                <a:gd name="connsiteX2" fmla="*/ 316707 w 397669"/>
                <a:gd name="connsiteY2" fmla="*/ 171450 h 357187"/>
                <a:gd name="connsiteX3" fmla="*/ 295275 w 397669"/>
                <a:gd name="connsiteY3" fmla="*/ 285750 h 357187"/>
                <a:gd name="connsiteX4" fmla="*/ 238125 w 397669"/>
                <a:gd name="connsiteY4" fmla="*/ 264318 h 357187"/>
                <a:gd name="connsiteX5" fmla="*/ 200025 w 397669"/>
                <a:gd name="connsiteY5" fmla="*/ 307181 h 357187"/>
                <a:gd name="connsiteX6" fmla="*/ 202407 w 397669"/>
                <a:gd name="connsiteY6" fmla="*/ 357187 h 357187"/>
                <a:gd name="connsiteX7" fmla="*/ 78582 w 397669"/>
                <a:gd name="connsiteY7" fmla="*/ 354806 h 357187"/>
                <a:gd name="connsiteX8" fmla="*/ 57150 w 397669"/>
                <a:gd name="connsiteY8" fmla="*/ 295275 h 357187"/>
                <a:gd name="connsiteX9" fmla="*/ 9525 w 397669"/>
                <a:gd name="connsiteY9" fmla="*/ 295275 h 357187"/>
                <a:gd name="connsiteX10" fmla="*/ 0 w 397669"/>
                <a:gd name="connsiteY10" fmla="*/ 173831 h 357187"/>
                <a:gd name="connsiteX11" fmla="*/ 38100 w 397669"/>
                <a:gd name="connsiteY11" fmla="*/ 80962 h 357187"/>
                <a:gd name="connsiteX12" fmla="*/ 33338 w 397669"/>
                <a:gd name="connsiteY12" fmla="*/ 23812 h 357187"/>
                <a:gd name="connsiteX13" fmla="*/ 83344 w 397669"/>
                <a:gd name="connsiteY13" fmla="*/ 0 h 357187"/>
                <a:gd name="connsiteX14" fmla="*/ 138113 w 397669"/>
                <a:gd name="connsiteY14" fmla="*/ 33337 h 357187"/>
                <a:gd name="connsiteX15" fmla="*/ 150019 w 397669"/>
                <a:gd name="connsiteY15" fmla="*/ 19050 h 357187"/>
                <a:gd name="connsiteX16" fmla="*/ 204788 w 397669"/>
                <a:gd name="connsiteY16" fmla="*/ 59531 h 357187"/>
                <a:gd name="connsiteX17" fmla="*/ 235744 w 397669"/>
                <a:gd name="connsiteY17" fmla="*/ 30956 h 357187"/>
                <a:gd name="connsiteX18" fmla="*/ 340519 w 397669"/>
                <a:gd name="connsiteY18" fmla="*/ 28575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7669" h="357187">
                  <a:moveTo>
                    <a:pt x="340519" y="28575"/>
                  </a:moveTo>
                  <a:lnTo>
                    <a:pt x="397669" y="90487"/>
                  </a:lnTo>
                  <a:lnTo>
                    <a:pt x="316707" y="171450"/>
                  </a:lnTo>
                  <a:lnTo>
                    <a:pt x="295275" y="285750"/>
                  </a:lnTo>
                  <a:lnTo>
                    <a:pt x="238125" y="264318"/>
                  </a:lnTo>
                  <a:lnTo>
                    <a:pt x="200025" y="307181"/>
                  </a:lnTo>
                  <a:lnTo>
                    <a:pt x="202407" y="357187"/>
                  </a:lnTo>
                  <a:lnTo>
                    <a:pt x="78582" y="354806"/>
                  </a:lnTo>
                  <a:lnTo>
                    <a:pt x="57150" y="295275"/>
                  </a:lnTo>
                  <a:lnTo>
                    <a:pt x="9525" y="295275"/>
                  </a:lnTo>
                  <a:lnTo>
                    <a:pt x="0" y="173831"/>
                  </a:lnTo>
                  <a:lnTo>
                    <a:pt x="38100" y="80962"/>
                  </a:lnTo>
                  <a:lnTo>
                    <a:pt x="33338" y="23812"/>
                  </a:lnTo>
                  <a:lnTo>
                    <a:pt x="83344" y="0"/>
                  </a:lnTo>
                  <a:lnTo>
                    <a:pt x="138113" y="33337"/>
                  </a:lnTo>
                  <a:lnTo>
                    <a:pt x="150019" y="19050"/>
                  </a:lnTo>
                  <a:lnTo>
                    <a:pt x="204788" y="59531"/>
                  </a:lnTo>
                  <a:lnTo>
                    <a:pt x="235744" y="30956"/>
                  </a:lnTo>
                  <a:lnTo>
                    <a:pt x="340519"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4" name="フリーフォーム 1130"/>
            <p:cNvSpPr/>
            <p:nvPr/>
          </p:nvSpPr>
          <p:spPr bwMode="auto">
            <a:xfrm>
              <a:off x="842352" y="4178075"/>
              <a:ext cx="262195" cy="447682"/>
            </a:xfrm>
            <a:custGeom>
              <a:avLst/>
              <a:gdLst>
                <a:gd name="connsiteX0" fmla="*/ 347663 w 364332"/>
                <a:gd name="connsiteY0" fmla="*/ 154781 h 600075"/>
                <a:gd name="connsiteX1" fmla="*/ 111919 w 364332"/>
                <a:gd name="connsiteY1" fmla="*/ 0 h 600075"/>
                <a:gd name="connsiteX2" fmla="*/ 64294 w 364332"/>
                <a:gd name="connsiteY2" fmla="*/ 16669 h 600075"/>
                <a:gd name="connsiteX3" fmla="*/ 64294 w 364332"/>
                <a:gd name="connsiteY3" fmla="*/ 116681 h 600075"/>
                <a:gd name="connsiteX4" fmla="*/ 102394 w 364332"/>
                <a:gd name="connsiteY4" fmla="*/ 140494 h 600075"/>
                <a:gd name="connsiteX5" fmla="*/ 61913 w 364332"/>
                <a:gd name="connsiteY5" fmla="*/ 273844 h 600075"/>
                <a:gd name="connsiteX6" fmla="*/ 0 w 364332"/>
                <a:gd name="connsiteY6" fmla="*/ 328612 h 600075"/>
                <a:gd name="connsiteX7" fmla="*/ 0 w 364332"/>
                <a:gd name="connsiteY7" fmla="*/ 397669 h 600075"/>
                <a:gd name="connsiteX8" fmla="*/ 61913 w 364332"/>
                <a:gd name="connsiteY8" fmla="*/ 452437 h 600075"/>
                <a:gd name="connsiteX9" fmla="*/ 54769 w 364332"/>
                <a:gd name="connsiteY9" fmla="*/ 552450 h 600075"/>
                <a:gd name="connsiteX10" fmla="*/ 69057 w 364332"/>
                <a:gd name="connsiteY10" fmla="*/ 600075 h 600075"/>
                <a:gd name="connsiteX11" fmla="*/ 180975 w 364332"/>
                <a:gd name="connsiteY11" fmla="*/ 578644 h 600075"/>
                <a:gd name="connsiteX12" fmla="*/ 226219 w 364332"/>
                <a:gd name="connsiteY12" fmla="*/ 538162 h 600075"/>
                <a:gd name="connsiteX13" fmla="*/ 300038 w 364332"/>
                <a:gd name="connsiteY13" fmla="*/ 464344 h 600075"/>
                <a:gd name="connsiteX14" fmla="*/ 288132 w 364332"/>
                <a:gd name="connsiteY14" fmla="*/ 392906 h 600075"/>
                <a:gd name="connsiteX15" fmla="*/ 364332 w 364332"/>
                <a:gd name="connsiteY15" fmla="*/ 269081 h 600075"/>
                <a:gd name="connsiteX16" fmla="*/ 347663 w 364332"/>
                <a:gd name="connsiteY16" fmla="*/ 15478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4332" h="600075">
                  <a:moveTo>
                    <a:pt x="347663" y="154781"/>
                  </a:moveTo>
                  <a:lnTo>
                    <a:pt x="111919" y="0"/>
                  </a:lnTo>
                  <a:lnTo>
                    <a:pt x="64294" y="16669"/>
                  </a:lnTo>
                  <a:lnTo>
                    <a:pt x="64294" y="116681"/>
                  </a:lnTo>
                  <a:lnTo>
                    <a:pt x="102394" y="140494"/>
                  </a:lnTo>
                  <a:lnTo>
                    <a:pt x="61913" y="273844"/>
                  </a:lnTo>
                  <a:lnTo>
                    <a:pt x="0" y="328612"/>
                  </a:lnTo>
                  <a:lnTo>
                    <a:pt x="0" y="397669"/>
                  </a:lnTo>
                  <a:lnTo>
                    <a:pt x="61913" y="452437"/>
                  </a:lnTo>
                  <a:lnTo>
                    <a:pt x="54769" y="552450"/>
                  </a:lnTo>
                  <a:lnTo>
                    <a:pt x="69057" y="600075"/>
                  </a:lnTo>
                  <a:lnTo>
                    <a:pt x="180975" y="578644"/>
                  </a:lnTo>
                  <a:lnTo>
                    <a:pt x="226219" y="538162"/>
                  </a:lnTo>
                  <a:lnTo>
                    <a:pt x="300038" y="464344"/>
                  </a:lnTo>
                  <a:lnTo>
                    <a:pt x="288132" y="392906"/>
                  </a:lnTo>
                  <a:lnTo>
                    <a:pt x="364332" y="269081"/>
                  </a:lnTo>
                  <a:lnTo>
                    <a:pt x="347663" y="1547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5" name="フリーフォーム 1131"/>
            <p:cNvSpPr/>
            <p:nvPr/>
          </p:nvSpPr>
          <p:spPr bwMode="auto">
            <a:xfrm>
              <a:off x="1053248" y="4206499"/>
              <a:ext cx="404693" cy="524665"/>
            </a:xfrm>
            <a:custGeom>
              <a:avLst/>
              <a:gdLst>
                <a:gd name="connsiteX0" fmla="*/ 111919 w 564356"/>
                <a:gd name="connsiteY0" fmla="*/ 0 h 702469"/>
                <a:gd name="connsiteX1" fmla="*/ 504825 w 564356"/>
                <a:gd name="connsiteY1" fmla="*/ 7144 h 702469"/>
                <a:gd name="connsiteX2" fmla="*/ 516731 w 564356"/>
                <a:gd name="connsiteY2" fmla="*/ 128587 h 702469"/>
                <a:gd name="connsiteX3" fmla="*/ 564356 w 564356"/>
                <a:gd name="connsiteY3" fmla="*/ 173831 h 702469"/>
                <a:gd name="connsiteX4" fmla="*/ 509588 w 564356"/>
                <a:gd name="connsiteY4" fmla="*/ 226219 h 702469"/>
                <a:gd name="connsiteX5" fmla="*/ 452438 w 564356"/>
                <a:gd name="connsiteY5" fmla="*/ 359569 h 702469"/>
                <a:gd name="connsiteX6" fmla="*/ 402431 w 564356"/>
                <a:gd name="connsiteY6" fmla="*/ 476250 h 702469"/>
                <a:gd name="connsiteX7" fmla="*/ 397669 w 564356"/>
                <a:gd name="connsiteY7" fmla="*/ 533400 h 702469"/>
                <a:gd name="connsiteX8" fmla="*/ 464344 w 564356"/>
                <a:gd name="connsiteY8" fmla="*/ 666750 h 702469"/>
                <a:gd name="connsiteX9" fmla="*/ 297656 w 564356"/>
                <a:gd name="connsiteY9" fmla="*/ 702469 h 702469"/>
                <a:gd name="connsiteX10" fmla="*/ 259556 w 564356"/>
                <a:gd name="connsiteY10" fmla="*/ 688181 h 702469"/>
                <a:gd name="connsiteX11" fmla="*/ 188119 w 564356"/>
                <a:gd name="connsiteY11" fmla="*/ 688181 h 702469"/>
                <a:gd name="connsiteX12" fmla="*/ 128588 w 564356"/>
                <a:gd name="connsiteY12" fmla="*/ 559594 h 702469"/>
                <a:gd name="connsiteX13" fmla="*/ 69056 w 564356"/>
                <a:gd name="connsiteY13" fmla="*/ 526256 h 702469"/>
                <a:gd name="connsiteX14" fmla="*/ 52388 w 564356"/>
                <a:gd name="connsiteY14" fmla="*/ 492919 h 702469"/>
                <a:gd name="connsiteX15" fmla="*/ 9525 w 564356"/>
                <a:gd name="connsiteY15" fmla="*/ 421481 h 702469"/>
                <a:gd name="connsiteX16" fmla="*/ 0 w 564356"/>
                <a:gd name="connsiteY16" fmla="*/ 338137 h 702469"/>
                <a:gd name="connsiteX17" fmla="*/ 69056 w 564356"/>
                <a:gd name="connsiteY17" fmla="*/ 233362 h 702469"/>
                <a:gd name="connsiteX18" fmla="*/ 61913 w 564356"/>
                <a:gd name="connsiteY18" fmla="*/ 109537 h 702469"/>
                <a:gd name="connsiteX19" fmla="*/ 97631 w 564356"/>
                <a:gd name="connsiteY19" fmla="*/ 78581 h 702469"/>
                <a:gd name="connsiteX20" fmla="*/ 111919 w 564356"/>
                <a:gd name="connsiteY20" fmla="*/ 0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4356" h="702469">
                  <a:moveTo>
                    <a:pt x="111919" y="0"/>
                  </a:moveTo>
                  <a:lnTo>
                    <a:pt x="504825" y="7144"/>
                  </a:lnTo>
                  <a:lnTo>
                    <a:pt x="516731" y="128587"/>
                  </a:lnTo>
                  <a:lnTo>
                    <a:pt x="564356" y="173831"/>
                  </a:lnTo>
                  <a:lnTo>
                    <a:pt x="509588" y="226219"/>
                  </a:lnTo>
                  <a:lnTo>
                    <a:pt x="452438" y="359569"/>
                  </a:lnTo>
                  <a:lnTo>
                    <a:pt x="402431" y="476250"/>
                  </a:lnTo>
                  <a:lnTo>
                    <a:pt x="397669" y="533400"/>
                  </a:lnTo>
                  <a:lnTo>
                    <a:pt x="464344" y="666750"/>
                  </a:lnTo>
                  <a:lnTo>
                    <a:pt x="297656" y="702469"/>
                  </a:lnTo>
                  <a:lnTo>
                    <a:pt x="259556" y="688181"/>
                  </a:lnTo>
                  <a:lnTo>
                    <a:pt x="188119" y="688181"/>
                  </a:lnTo>
                  <a:lnTo>
                    <a:pt x="128588" y="559594"/>
                  </a:lnTo>
                  <a:lnTo>
                    <a:pt x="69056" y="526256"/>
                  </a:lnTo>
                  <a:lnTo>
                    <a:pt x="52388" y="492919"/>
                  </a:lnTo>
                  <a:lnTo>
                    <a:pt x="9525" y="421481"/>
                  </a:lnTo>
                  <a:lnTo>
                    <a:pt x="0" y="338137"/>
                  </a:lnTo>
                  <a:lnTo>
                    <a:pt x="69056" y="233362"/>
                  </a:lnTo>
                  <a:lnTo>
                    <a:pt x="61913" y="109537"/>
                  </a:lnTo>
                  <a:lnTo>
                    <a:pt x="97631" y="78581"/>
                  </a:lnTo>
                  <a:lnTo>
                    <a:pt x="1119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6" name="フリーフォーム 1132"/>
            <p:cNvSpPr/>
            <p:nvPr/>
          </p:nvSpPr>
          <p:spPr bwMode="auto">
            <a:xfrm>
              <a:off x="742034" y="4504954"/>
              <a:ext cx="160737" cy="277137"/>
            </a:xfrm>
            <a:custGeom>
              <a:avLst/>
              <a:gdLst>
                <a:gd name="connsiteX0" fmla="*/ 200025 w 223837"/>
                <a:gd name="connsiteY0" fmla="*/ 0 h 371475"/>
                <a:gd name="connsiteX1" fmla="*/ 111918 w 223837"/>
                <a:gd name="connsiteY1" fmla="*/ 111919 h 371475"/>
                <a:gd name="connsiteX2" fmla="*/ 97631 w 223837"/>
                <a:gd name="connsiteY2" fmla="*/ 197644 h 371475"/>
                <a:gd name="connsiteX3" fmla="*/ 42862 w 223837"/>
                <a:gd name="connsiteY3" fmla="*/ 180975 h 371475"/>
                <a:gd name="connsiteX4" fmla="*/ 7143 w 223837"/>
                <a:gd name="connsiteY4" fmla="*/ 228600 h 371475"/>
                <a:gd name="connsiteX5" fmla="*/ 0 w 223837"/>
                <a:gd name="connsiteY5" fmla="*/ 276225 h 371475"/>
                <a:gd name="connsiteX6" fmla="*/ 28575 w 223837"/>
                <a:gd name="connsiteY6" fmla="*/ 350044 h 371475"/>
                <a:gd name="connsiteX7" fmla="*/ 223837 w 223837"/>
                <a:gd name="connsiteY7" fmla="*/ 371475 h 371475"/>
                <a:gd name="connsiteX8" fmla="*/ 183356 w 223837"/>
                <a:gd name="connsiteY8" fmla="*/ 226219 h 371475"/>
                <a:gd name="connsiteX9" fmla="*/ 211931 w 223837"/>
                <a:gd name="connsiteY9" fmla="*/ 164306 h 371475"/>
                <a:gd name="connsiteX10" fmla="*/ 192881 w 223837"/>
                <a:gd name="connsiteY10" fmla="*/ 100012 h 371475"/>
                <a:gd name="connsiteX11" fmla="*/ 200025 w 223837"/>
                <a:gd name="connsiteY11"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837" h="371475">
                  <a:moveTo>
                    <a:pt x="200025" y="0"/>
                  </a:moveTo>
                  <a:lnTo>
                    <a:pt x="111918" y="111919"/>
                  </a:lnTo>
                  <a:lnTo>
                    <a:pt x="97631" y="197644"/>
                  </a:lnTo>
                  <a:lnTo>
                    <a:pt x="42862" y="180975"/>
                  </a:lnTo>
                  <a:lnTo>
                    <a:pt x="7143" y="228600"/>
                  </a:lnTo>
                  <a:lnTo>
                    <a:pt x="0" y="276225"/>
                  </a:lnTo>
                  <a:lnTo>
                    <a:pt x="28575" y="350044"/>
                  </a:lnTo>
                  <a:lnTo>
                    <a:pt x="223837" y="371475"/>
                  </a:lnTo>
                  <a:lnTo>
                    <a:pt x="183356" y="226219"/>
                  </a:lnTo>
                  <a:lnTo>
                    <a:pt x="211931" y="164306"/>
                  </a:lnTo>
                  <a:lnTo>
                    <a:pt x="192881" y="100012"/>
                  </a:lnTo>
                  <a:lnTo>
                    <a:pt x="200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7" name="フリーフォーム 1133"/>
            <p:cNvSpPr/>
            <p:nvPr/>
          </p:nvSpPr>
          <p:spPr bwMode="auto">
            <a:xfrm>
              <a:off x="1402081" y="4334409"/>
              <a:ext cx="150477" cy="162256"/>
            </a:xfrm>
            <a:custGeom>
              <a:avLst/>
              <a:gdLst>
                <a:gd name="connsiteX0" fmla="*/ 76200 w 209550"/>
                <a:gd name="connsiteY0" fmla="*/ 0 h 216694"/>
                <a:gd name="connsiteX1" fmla="*/ 28575 w 209550"/>
                <a:gd name="connsiteY1" fmla="*/ 57150 h 216694"/>
                <a:gd name="connsiteX2" fmla="*/ 0 w 209550"/>
                <a:gd name="connsiteY2" fmla="*/ 145256 h 216694"/>
                <a:gd name="connsiteX3" fmla="*/ 116681 w 209550"/>
                <a:gd name="connsiteY3" fmla="*/ 130969 h 216694"/>
                <a:gd name="connsiteX4" fmla="*/ 190500 w 209550"/>
                <a:gd name="connsiteY4" fmla="*/ 216694 h 216694"/>
                <a:gd name="connsiteX5" fmla="*/ 209550 w 209550"/>
                <a:gd name="connsiteY5" fmla="*/ 185737 h 216694"/>
                <a:gd name="connsiteX6" fmla="*/ 133350 w 209550"/>
                <a:gd name="connsiteY6" fmla="*/ 92869 h 216694"/>
                <a:gd name="connsiteX7" fmla="*/ 97631 w 209550"/>
                <a:gd name="connsiteY7" fmla="*/ 85725 h 216694"/>
                <a:gd name="connsiteX8" fmla="*/ 76200 w 209550"/>
                <a:gd name="connsiteY8" fmla="*/ 0 h 21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16694">
                  <a:moveTo>
                    <a:pt x="76200" y="0"/>
                  </a:moveTo>
                  <a:lnTo>
                    <a:pt x="28575" y="57150"/>
                  </a:lnTo>
                  <a:lnTo>
                    <a:pt x="0" y="145256"/>
                  </a:lnTo>
                  <a:lnTo>
                    <a:pt x="116681" y="130969"/>
                  </a:lnTo>
                  <a:lnTo>
                    <a:pt x="190500" y="216694"/>
                  </a:lnTo>
                  <a:lnTo>
                    <a:pt x="209550" y="185737"/>
                  </a:lnTo>
                  <a:lnTo>
                    <a:pt x="133350" y="92869"/>
                  </a:lnTo>
                  <a:lnTo>
                    <a:pt x="97631" y="85725"/>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8" name="フリーフォーム 1134"/>
            <p:cNvSpPr/>
            <p:nvPr/>
          </p:nvSpPr>
          <p:spPr bwMode="auto">
            <a:xfrm>
              <a:off x="1338242" y="4437447"/>
              <a:ext cx="338574" cy="307929"/>
            </a:xfrm>
            <a:custGeom>
              <a:avLst/>
              <a:gdLst>
                <a:gd name="connsiteX0" fmla="*/ 266700 w 471487"/>
                <a:gd name="connsiteY0" fmla="*/ 78582 h 411957"/>
                <a:gd name="connsiteX1" fmla="*/ 290512 w 471487"/>
                <a:gd name="connsiteY1" fmla="*/ 145257 h 411957"/>
                <a:gd name="connsiteX2" fmla="*/ 471487 w 471487"/>
                <a:gd name="connsiteY2" fmla="*/ 250032 h 411957"/>
                <a:gd name="connsiteX3" fmla="*/ 266700 w 471487"/>
                <a:gd name="connsiteY3" fmla="*/ 378619 h 411957"/>
                <a:gd name="connsiteX4" fmla="*/ 230981 w 471487"/>
                <a:gd name="connsiteY4" fmla="*/ 369094 h 411957"/>
                <a:gd name="connsiteX5" fmla="*/ 192881 w 471487"/>
                <a:gd name="connsiteY5" fmla="*/ 411957 h 411957"/>
                <a:gd name="connsiteX6" fmla="*/ 71437 w 471487"/>
                <a:gd name="connsiteY6" fmla="*/ 357188 h 411957"/>
                <a:gd name="connsiteX7" fmla="*/ 0 w 471487"/>
                <a:gd name="connsiteY7" fmla="*/ 228600 h 411957"/>
                <a:gd name="connsiteX8" fmla="*/ 7144 w 471487"/>
                <a:gd name="connsiteY8" fmla="*/ 154782 h 411957"/>
                <a:gd name="connsiteX9" fmla="*/ 73819 w 471487"/>
                <a:gd name="connsiteY9" fmla="*/ 2382 h 411957"/>
                <a:gd name="connsiteX10" fmla="*/ 207169 w 471487"/>
                <a:gd name="connsiteY10" fmla="*/ 0 h 411957"/>
                <a:gd name="connsiteX11" fmla="*/ 266700 w 471487"/>
                <a:gd name="connsiteY11" fmla="*/ 78582 h 41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1487" h="411957">
                  <a:moveTo>
                    <a:pt x="266700" y="78582"/>
                  </a:moveTo>
                  <a:lnTo>
                    <a:pt x="290512" y="145257"/>
                  </a:lnTo>
                  <a:lnTo>
                    <a:pt x="471487" y="250032"/>
                  </a:lnTo>
                  <a:lnTo>
                    <a:pt x="266700" y="378619"/>
                  </a:lnTo>
                  <a:lnTo>
                    <a:pt x="230981" y="369094"/>
                  </a:lnTo>
                  <a:lnTo>
                    <a:pt x="192881" y="411957"/>
                  </a:lnTo>
                  <a:lnTo>
                    <a:pt x="71437" y="357188"/>
                  </a:lnTo>
                  <a:lnTo>
                    <a:pt x="0" y="228600"/>
                  </a:lnTo>
                  <a:lnTo>
                    <a:pt x="7144" y="154782"/>
                  </a:lnTo>
                  <a:lnTo>
                    <a:pt x="73819" y="2382"/>
                  </a:lnTo>
                  <a:lnTo>
                    <a:pt x="207169" y="0"/>
                  </a:lnTo>
                  <a:lnTo>
                    <a:pt x="266700" y="785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9" name="フリーフォーム 1136"/>
            <p:cNvSpPr/>
            <p:nvPr/>
          </p:nvSpPr>
          <p:spPr bwMode="auto">
            <a:xfrm>
              <a:off x="1504679" y="4471793"/>
              <a:ext cx="254215" cy="392018"/>
            </a:xfrm>
            <a:custGeom>
              <a:avLst/>
              <a:gdLst>
                <a:gd name="connsiteX0" fmla="*/ 66675 w 354806"/>
                <a:gd name="connsiteY0" fmla="*/ 0 h 526256"/>
                <a:gd name="connsiteX1" fmla="*/ 28575 w 354806"/>
                <a:gd name="connsiteY1" fmla="*/ 54769 h 526256"/>
                <a:gd name="connsiteX2" fmla="*/ 64294 w 354806"/>
                <a:gd name="connsiteY2" fmla="*/ 107156 h 526256"/>
                <a:gd name="connsiteX3" fmla="*/ 247650 w 354806"/>
                <a:gd name="connsiteY3" fmla="*/ 209550 h 526256"/>
                <a:gd name="connsiteX4" fmla="*/ 45244 w 354806"/>
                <a:gd name="connsiteY4" fmla="*/ 333375 h 526256"/>
                <a:gd name="connsiteX5" fmla="*/ 0 w 354806"/>
                <a:gd name="connsiteY5" fmla="*/ 404813 h 526256"/>
                <a:gd name="connsiteX6" fmla="*/ 57150 w 354806"/>
                <a:gd name="connsiteY6" fmla="*/ 526256 h 526256"/>
                <a:gd name="connsiteX7" fmla="*/ 133350 w 354806"/>
                <a:gd name="connsiteY7" fmla="*/ 433388 h 526256"/>
                <a:gd name="connsiteX8" fmla="*/ 247650 w 354806"/>
                <a:gd name="connsiteY8" fmla="*/ 321469 h 526256"/>
                <a:gd name="connsiteX9" fmla="*/ 338138 w 354806"/>
                <a:gd name="connsiteY9" fmla="*/ 145256 h 526256"/>
                <a:gd name="connsiteX10" fmla="*/ 354806 w 354806"/>
                <a:gd name="connsiteY10" fmla="*/ 50006 h 526256"/>
                <a:gd name="connsiteX11" fmla="*/ 230981 w 354806"/>
                <a:gd name="connsiteY11" fmla="*/ 73819 h 526256"/>
                <a:gd name="connsiteX12" fmla="*/ 152400 w 354806"/>
                <a:gd name="connsiteY12" fmla="*/ 85725 h 526256"/>
                <a:gd name="connsiteX13" fmla="*/ 88106 w 354806"/>
                <a:gd name="connsiteY13" fmla="*/ 52388 h 526256"/>
                <a:gd name="connsiteX14" fmla="*/ 66675 w 354806"/>
                <a:gd name="connsiteY14" fmla="*/ 0 h 5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806" h="526256">
                  <a:moveTo>
                    <a:pt x="66675" y="0"/>
                  </a:moveTo>
                  <a:lnTo>
                    <a:pt x="28575" y="54769"/>
                  </a:lnTo>
                  <a:lnTo>
                    <a:pt x="64294" y="107156"/>
                  </a:lnTo>
                  <a:lnTo>
                    <a:pt x="247650" y="209550"/>
                  </a:lnTo>
                  <a:lnTo>
                    <a:pt x="45244" y="333375"/>
                  </a:lnTo>
                  <a:lnTo>
                    <a:pt x="0" y="404813"/>
                  </a:lnTo>
                  <a:lnTo>
                    <a:pt x="57150" y="526256"/>
                  </a:lnTo>
                  <a:lnTo>
                    <a:pt x="133350" y="433388"/>
                  </a:lnTo>
                  <a:lnTo>
                    <a:pt x="247650" y="321469"/>
                  </a:lnTo>
                  <a:lnTo>
                    <a:pt x="338138" y="145256"/>
                  </a:lnTo>
                  <a:lnTo>
                    <a:pt x="354806" y="50006"/>
                  </a:lnTo>
                  <a:lnTo>
                    <a:pt x="230981" y="73819"/>
                  </a:lnTo>
                  <a:lnTo>
                    <a:pt x="152400" y="85725"/>
                  </a:lnTo>
                  <a:lnTo>
                    <a:pt x="88106" y="52388"/>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0" name="フリーフォーム 1137"/>
            <p:cNvSpPr/>
            <p:nvPr/>
          </p:nvSpPr>
          <p:spPr bwMode="auto">
            <a:xfrm>
              <a:off x="1345083" y="4699187"/>
              <a:ext cx="205196" cy="260556"/>
            </a:xfrm>
            <a:custGeom>
              <a:avLst/>
              <a:gdLst>
                <a:gd name="connsiteX0" fmla="*/ 54769 w 285750"/>
                <a:gd name="connsiteY0" fmla="*/ 0 h 350044"/>
                <a:gd name="connsiteX1" fmla="*/ 0 w 285750"/>
                <a:gd name="connsiteY1" fmla="*/ 23813 h 350044"/>
                <a:gd name="connsiteX2" fmla="*/ 33337 w 285750"/>
                <a:gd name="connsiteY2" fmla="*/ 142875 h 350044"/>
                <a:gd name="connsiteX3" fmla="*/ 16669 w 285750"/>
                <a:gd name="connsiteY3" fmla="*/ 216694 h 350044"/>
                <a:gd name="connsiteX4" fmla="*/ 176212 w 285750"/>
                <a:gd name="connsiteY4" fmla="*/ 350044 h 350044"/>
                <a:gd name="connsiteX5" fmla="*/ 214312 w 285750"/>
                <a:gd name="connsiteY5" fmla="*/ 276225 h 350044"/>
                <a:gd name="connsiteX6" fmla="*/ 285750 w 285750"/>
                <a:gd name="connsiteY6" fmla="*/ 223838 h 350044"/>
                <a:gd name="connsiteX7" fmla="*/ 226219 w 285750"/>
                <a:gd name="connsiteY7" fmla="*/ 97631 h 350044"/>
                <a:gd name="connsiteX8" fmla="*/ 266700 w 285750"/>
                <a:gd name="connsiteY8" fmla="*/ 26194 h 350044"/>
                <a:gd name="connsiteX9" fmla="*/ 228600 w 285750"/>
                <a:gd name="connsiteY9" fmla="*/ 21431 h 350044"/>
                <a:gd name="connsiteX10" fmla="*/ 185737 w 285750"/>
                <a:gd name="connsiteY10" fmla="*/ 64294 h 350044"/>
                <a:gd name="connsiteX11" fmla="*/ 54769 w 285750"/>
                <a:gd name="connsiteY11" fmla="*/ 0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350044">
                  <a:moveTo>
                    <a:pt x="54769" y="0"/>
                  </a:moveTo>
                  <a:lnTo>
                    <a:pt x="0" y="23813"/>
                  </a:lnTo>
                  <a:lnTo>
                    <a:pt x="33337" y="142875"/>
                  </a:lnTo>
                  <a:lnTo>
                    <a:pt x="16669" y="216694"/>
                  </a:lnTo>
                  <a:lnTo>
                    <a:pt x="176212" y="350044"/>
                  </a:lnTo>
                  <a:lnTo>
                    <a:pt x="214312" y="276225"/>
                  </a:lnTo>
                  <a:lnTo>
                    <a:pt x="285750" y="223838"/>
                  </a:lnTo>
                  <a:lnTo>
                    <a:pt x="226219" y="97631"/>
                  </a:lnTo>
                  <a:lnTo>
                    <a:pt x="266700" y="26194"/>
                  </a:lnTo>
                  <a:lnTo>
                    <a:pt x="228600" y="21431"/>
                  </a:lnTo>
                  <a:lnTo>
                    <a:pt x="185737" y="64294"/>
                  </a:lnTo>
                  <a:lnTo>
                    <a:pt x="547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1" name="フリーフォーム 1139"/>
            <p:cNvSpPr/>
            <p:nvPr/>
          </p:nvSpPr>
          <p:spPr bwMode="auto">
            <a:xfrm>
              <a:off x="875411" y="4521535"/>
              <a:ext cx="300954" cy="253450"/>
            </a:xfrm>
            <a:custGeom>
              <a:avLst/>
              <a:gdLst>
                <a:gd name="connsiteX0" fmla="*/ 257175 w 419100"/>
                <a:gd name="connsiteY0" fmla="*/ 0 h 340519"/>
                <a:gd name="connsiteX1" fmla="*/ 311944 w 419100"/>
                <a:gd name="connsiteY1" fmla="*/ 95250 h 340519"/>
                <a:gd name="connsiteX2" fmla="*/ 381000 w 419100"/>
                <a:gd name="connsiteY2" fmla="*/ 138113 h 340519"/>
                <a:gd name="connsiteX3" fmla="*/ 419100 w 419100"/>
                <a:gd name="connsiteY3" fmla="*/ 235744 h 340519"/>
                <a:gd name="connsiteX4" fmla="*/ 359569 w 419100"/>
                <a:gd name="connsiteY4" fmla="*/ 221456 h 340519"/>
                <a:gd name="connsiteX5" fmla="*/ 238125 w 419100"/>
                <a:gd name="connsiteY5" fmla="*/ 259556 h 340519"/>
                <a:gd name="connsiteX6" fmla="*/ 164306 w 419100"/>
                <a:gd name="connsiteY6" fmla="*/ 214313 h 340519"/>
                <a:gd name="connsiteX7" fmla="*/ 59531 w 419100"/>
                <a:gd name="connsiteY7" fmla="*/ 302419 h 340519"/>
                <a:gd name="connsiteX8" fmla="*/ 35719 w 419100"/>
                <a:gd name="connsiteY8" fmla="*/ 340519 h 340519"/>
                <a:gd name="connsiteX9" fmla="*/ 0 w 419100"/>
                <a:gd name="connsiteY9" fmla="*/ 197644 h 340519"/>
                <a:gd name="connsiteX10" fmla="*/ 28575 w 419100"/>
                <a:gd name="connsiteY10" fmla="*/ 145256 h 340519"/>
                <a:gd name="connsiteX11" fmla="*/ 145256 w 419100"/>
                <a:gd name="connsiteY11" fmla="*/ 114300 h 340519"/>
                <a:gd name="connsiteX12" fmla="*/ 257175 w 419100"/>
                <a:gd name="connsiteY12" fmla="*/ 0 h 34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100" h="340519">
                  <a:moveTo>
                    <a:pt x="257175" y="0"/>
                  </a:moveTo>
                  <a:lnTo>
                    <a:pt x="311944" y="95250"/>
                  </a:lnTo>
                  <a:lnTo>
                    <a:pt x="381000" y="138113"/>
                  </a:lnTo>
                  <a:lnTo>
                    <a:pt x="419100" y="235744"/>
                  </a:lnTo>
                  <a:lnTo>
                    <a:pt x="359569" y="221456"/>
                  </a:lnTo>
                  <a:lnTo>
                    <a:pt x="238125" y="259556"/>
                  </a:lnTo>
                  <a:lnTo>
                    <a:pt x="164306" y="214313"/>
                  </a:lnTo>
                  <a:lnTo>
                    <a:pt x="59531" y="302419"/>
                  </a:lnTo>
                  <a:lnTo>
                    <a:pt x="35719" y="340519"/>
                  </a:lnTo>
                  <a:lnTo>
                    <a:pt x="0" y="197644"/>
                  </a:lnTo>
                  <a:lnTo>
                    <a:pt x="28575" y="145256"/>
                  </a:lnTo>
                  <a:lnTo>
                    <a:pt x="145256" y="114300"/>
                  </a:lnTo>
                  <a:lnTo>
                    <a:pt x="257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2" name="フリーフォーム 1140"/>
            <p:cNvSpPr/>
            <p:nvPr/>
          </p:nvSpPr>
          <p:spPr bwMode="auto">
            <a:xfrm>
              <a:off x="745454" y="4764326"/>
              <a:ext cx="54719" cy="48558"/>
            </a:xfrm>
            <a:custGeom>
              <a:avLst/>
              <a:gdLst>
                <a:gd name="connsiteX0" fmla="*/ 26194 w 76200"/>
                <a:gd name="connsiteY0" fmla="*/ 0 h 64294"/>
                <a:gd name="connsiteX1" fmla="*/ 76200 w 76200"/>
                <a:gd name="connsiteY1" fmla="*/ 7144 h 64294"/>
                <a:gd name="connsiteX2" fmla="*/ 61913 w 76200"/>
                <a:gd name="connsiteY2" fmla="*/ 64294 h 64294"/>
                <a:gd name="connsiteX3" fmla="*/ 0 w 76200"/>
                <a:gd name="connsiteY3" fmla="*/ 54769 h 64294"/>
                <a:gd name="connsiteX4" fmla="*/ 26194 w 76200"/>
                <a:gd name="connsiteY4" fmla="*/ 0 h 6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64294">
                  <a:moveTo>
                    <a:pt x="26194" y="0"/>
                  </a:moveTo>
                  <a:lnTo>
                    <a:pt x="76200" y="7144"/>
                  </a:lnTo>
                  <a:lnTo>
                    <a:pt x="61913" y="64294"/>
                  </a:lnTo>
                  <a:lnTo>
                    <a:pt x="0" y="54769"/>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3" name="フリーフォーム 1141"/>
            <p:cNvSpPr/>
            <p:nvPr/>
          </p:nvSpPr>
          <p:spPr bwMode="auto">
            <a:xfrm>
              <a:off x="724934" y="4764326"/>
              <a:ext cx="150477" cy="181204"/>
            </a:xfrm>
            <a:custGeom>
              <a:avLst/>
              <a:gdLst>
                <a:gd name="connsiteX0" fmla="*/ 109538 w 209550"/>
                <a:gd name="connsiteY0" fmla="*/ 0 h 242888"/>
                <a:gd name="connsiteX1" fmla="*/ 176213 w 209550"/>
                <a:gd name="connsiteY1" fmla="*/ 26194 h 242888"/>
                <a:gd name="connsiteX2" fmla="*/ 209550 w 209550"/>
                <a:gd name="connsiteY2" fmla="*/ 71438 h 242888"/>
                <a:gd name="connsiteX3" fmla="*/ 200025 w 209550"/>
                <a:gd name="connsiteY3" fmla="*/ 176213 h 242888"/>
                <a:gd name="connsiteX4" fmla="*/ 116681 w 209550"/>
                <a:gd name="connsiteY4" fmla="*/ 173832 h 242888"/>
                <a:gd name="connsiteX5" fmla="*/ 95250 w 209550"/>
                <a:gd name="connsiteY5" fmla="*/ 242888 h 242888"/>
                <a:gd name="connsiteX6" fmla="*/ 0 w 209550"/>
                <a:gd name="connsiteY6" fmla="*/ 140494 h 242888"/>
                <a:gd name="connsiteX7" fmla="*/ 40481 w 209550"/>
                <a:gd name="connsiteY7" fmla="*/ 57150 h 242888"/>
                <a:gd name="connsiteX8" fmla="*/ 97631 w 209550"/>
                <a:gd name="connsiteY8" fmla="*/ 59532 h 242888"/>
                <a:gd name="connsiteX9" fmla="*/ 109538 w 209550"/>
                <a:gd name="connsiteY9"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42888">
                  <a:moveTo>
                    <a:pt x="109538" y="0"/>
                  </a:moveTo>
                  <a:lnTo>
                    <a:pt x="176213" y="26194"/>
                  </a:lnTo>
                  <a:lnTo>
                    <a:pt x="209550" y="71438"/>
                  </a:lnTo>
                  <a:lnTo>
                    <a:pt x="200025" y="176213"/>
                  </a:lnTo>
                  <a:lnTo>
                    <a:pt x="116681" y="173832"/>
                  </a:lnTo>
                  <a:lnTo>
                    <a:pt x="95250" y="242888"/>
                  </a:lnTo>
                  <a:lnTo>
                    <a:pt x="0" y="140494"/>
                  </a:lnTo>
                  <a:lnTo>
                    <a:pt x="40481" y="57150"/>
                  </a:lnTo>
                  <a:lnTo>
                    <a:pt x="97631" y="59532"/>
                  </a:lnTo>
                  <a:lnTo>
                    <a:pt x="1095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4" name="フリーフォーム 1142"/>
            <p:cNvSpPr/>
            <p:nvPr/>
          </p:nvSpPr>
          <p:spPr bwMode="auto">
            <a:xfrm>
              <a:off x="789913" y="4692081"/>
              <a:ext cx="196077" cy="288980"/>
            </a:xfrm>
            <a:custGeom>
              <a:avLst/>
              <a:gdLst>
                <a:gd name="connsiteX0" fmla="*/ 273843 w 273843"/>
                <a:gd name="connsiteY0" fmla="*/ 0 h 388144"/>
                <a:gd name="connsiteX1" fmla="*/ 223837 w 273843"/>
                <a:gd name="connsiteY1" fmla="*/ 188119 h 388144"/>
                <a:gd name="connsiteX2" fmla="*/ 235743 w 273843"/>
                <a:gd name="connsiteY2" fmla="*/ 257175 h 388144"/>
                <a:gd name="connsiteX3" fmla="*/ 178593 w 273843"/>
                <a:gd name="connsiteY3" fmla="*/ 261938 h 388144"/>
                <a:gd name="connsiteX4" fmla="*/ 154781 w 273843"/>
                <a:gd name="connsiteY4" fmla="*/ 328613 h 388144"/>
                <a:gd name="connsiteX5" fmla="*/ 114300 w 273843"/>
                <a:gd name="connsiteY5" fmla="*/ 354806 h 388144"/>
                <a:gd name="connsiteX6" fmla="*/ 30956 w 273843"/>
                <a:gd name="connsiteY6" fmla="*/ 388144 h 388144"/>
                <a:gd name="connsiteX7" fmla="*/ 0 w 273843"/>
                <a:gd name="connsiteY7" fmla="*/ 335756 h 388144"/>
                <a:gd name="connsiteX8" fmla="*/ 23812 w 273843"/>
                <a:gd name="connsiteY8" fmla="*/ 266700 h 388144"/>
                <a:gd name="connsiteX9" fmla="*/ 111918 w 273843"/>
                <a:gd name="connsiteY9" fmla="*/ 273844 h 388144"/>
                <a:gd name="connsiteX10" fmla="*/ 116681 w 273843"/>
                <a:gd name="connsiteY10" fmla="*/ 164306 h 388144"/>
                <a:gd name="connsiteX11" fmla="*/ 76200 w 273843"/>
                <a:gd name="connsiteY11" fmla="*/ 107156 h 388144"/>
                <a:gd name="connsiteX12" fmla="*/ 154781 w 273843"/>
                <a:gd name="connsiteY12" fmla="*/ 114300 h 388144"/>
                <a:gd name="connsiteX13" fmla="*/ 178593 w 273843"/>
                <a:gd name="connsiteY13" fmla="*/ 71438 h 388144"/>
                <a:gd name="connsiteX14" fmla="*/ 273843 w 273843"/>
                <a:gd name="connsiteY14" fmla="*/ 0 h 3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843" h="388144">
                  <a:moveTo>
                    <a:pt x="273843" y="0"/>
                  </a:moveTo>
                  <a:lnTo>
                    <a:pt x="223837" y="188119"/>
                  </a:lnTo>
                  <a:lnTo>
                    <a:pt x="235743" y="257175"/>
                  </a:lnTo>
                  <a:lnTo>
                    <a:pt x="178593" y="261938"/>
                  </a:lnTo>
                  <a:lnTo>
                    <a:pt x="154781" y="328613"/>
                  </a:lnTo>
                  <a:lnTo>
                    <a:pt x="114300" y="354806"/>
                  </a:lnTo>
                  <a:lnTo>
                    <a:pt x="30956" y="388144"/>
                  </a:lnTo>
                  <a:lnTo>
                    <a:pt x="0" y="335756"/>
                  </a:lnTo>
                  <a:lnTo>
                    <a:pt x="23812" y="266700"/>
                  </a:lnTo>
                  <a:lnTo>
                    <a:pt x="111918" y="273844"/>
                  </a:lnTo>
                  <a:lnTo>
                    <a:pt x="116681" y="164306"/>
                  </a:lnTo>
                  <a:lnTo>
                    <a:pt x="76200" y="107156"/>
                  </a:lnTo>
                  <a:lnTo>
                    <a:pt x="154781" y="114300"/>
                  </a:lnTo>
                  <a:lnTo>
                    <a:pt x="178593" y="71438"/>
                  </a:lnTo>
                  <a:lnTo>
                    <a:pt x="2738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5" name="フリーフォーム 1143"/>
            <p:cNvSpPr/>
            <p:nvPr/>
          </p:nvSpPr>
          <p:spPr bwMode="auto">
            <a:xfrm>
              <a:off x="807013" y="4681422"/>
              <a:ext cx="465111" cy="523480"/>
            </a:xfrm>
            <a:custGeom>
              <a:avLst/>
              <a:gdLst>
                <a:gd name="connsiteX0" fmla="*/ 511969 w 647700"/>
                <a:gd name="connsiteY0" fmla="*/ 23812 h 702468"/>
                <a:gd name="connsiteX1" fmla="*/ 611981 w 647700"/>
                <a:gd name="connsiteY1" fmla="*/ 59531 h 702468"/>
                <a:gd name="connsiteX2" fmla="*/ 647700 w 647700"/>
                <a:gd name="connsiteY2" fmla="*/ 109537 h 702468"/>
                <a:gd name="connsiteX3" fmla="*/ 602456 w 647700"/>
                <a:gd name="connsiteY3" fmla="*/ 183356 h 702468"/>
                <a:gd name="connsiteX4" fmla="*/ 578644 w 647700"/>
                <a:gd name="connsiteY4" fmla="*/ 371475 h 702468"/>
                <a:gd name="connsiteX5" fmla="*/ 621506 w 647700"/>
                <a:gd name="connsiteY5" fmla="*/ 500062 h 702468"/>
                <a:gd name="connsiteX6" fmla="*/ 561975 w 647700"/>
                <a:gd name="connsiteY6" fmla="*/ 552450 h 702468"/>
                <a:gd name="connsiteX7" fmla="*/ 561975 w 647700"/>
                <a:gd name="connsiteY7" fmla="*/ 619125 h 702468"/>
                <a:gd name="connsiteX8" fmla="*/ 592931 w 647700"/>
                <a:gd name="connsiteY8" fmla="*/ 685800 h 702468"/>
                <a:gd name="connsiteX9" fmla="*/ 578644 w 647700"/>
                <a:gd name="connsiteY9" fmla="*/ 702468 h 702468"/>
                <a:gd name="connsiteX10" fmla="*/ 507206 w 647700"/>
                <a:gd name="connsiteY10" fmla="*/ 631031 h 702468"/>
                <a:gd name="connsiteX11" fmla="*/ 476250 w 647700"/>
                <a:gd name="connsiteY11" fmla="*/ 638175 h 702468"/>
                <a:gd name="connsiteX12" fmla="*/ 397669 w 647700"/>
                <a:gd name="connsiteY12" fmla="*/ 595312 h 702468"/>
                <a:gd name="connsiteX13" fmla="*/ 366713 w 647700"/>
                <a:gd name="connsiteY13" fmla="*/ 595312 h 702468"/>
                <a:gd name="connsiteX14" fmla="*/ 323850 w 647700"/>
                <a:gd name="connsiteY14" fmla="*/ 464343 h 702468"/>
                <a:gd name="connsiteX15" fmla="*/ 245269 w 647700"/>
                <a:gd name="connsiteY15" fmla="*/ 466725 h 702468"/>
                <a:gd name="connsiteX16" fmla="*/ 235744 w 647700"/>
                <a:gd name="connsiteY16" fmla="*/ 509587 h 702468"/>
                <a:gd name="connsiteX17" fmla="*/ 207169 w 647700"/>
                <a:gd name="connsiteY17" fmla="*/ 511968 h 702468"/>
                <a:gd name="connsiteX18" fmla="*/ 166688 w 647700"/>
                <a:gd name="connsiteY18" fmla="*/ 419100 h 702468"/>
                <a:gd name="connsiteX19" fmla="*/ 0 w 647700"/>
                <a:gd name="connsiteY19" fmla="*/ 407193 h 702468"/>
                <a:gd name="connsiteX20" fmla="*/ 126206 w 647700"/>
                <a:gd name="connsiteY20" fmla="*/ 359568 h 702468"/>
                <a:gd name="connsiteX21" fmla="*/ 147638 w 647700"/>
                <a:gd name="connsiteY21" fmla="*/ 285750 h 702468"/>
                <a:gd name="connsiteX22" fmla="*/ 216694 w 647700"/>
                <a:gd name="connsiteY22" fmla="*/ 269081 h 702468"/>
                <a:gd name="connsiteX23" fmla="*/ 200025 w 647700"/>
                <a:gd name="connsiteY23" fmla="*/ 200025 h 702468"/>
                <a:gd name="connsiteX24" fmla="*/ 259556 w 647700"/>
                <a:gd name="connsiteY24" fmla="*/ 0 h 702468"/>
                <a:gd name="connsiteX25" fmla="*/ 335756 w 647700"/>
                <a:gd name="connsiteY25" fmla="*/ 42862 h 702468"/>
                <a:gd name="connsiteX26" fmla="*/ 445294 w 647700"/>
                <a:gd name="connsiteY26" fmla="*/ 7143 h 702468"/>
                <a:gd name="connsiteX27" fmla="*/ 511969 w 647700"/>
                <a:gd name="connsiteY27" fmla="*/ 23812 h 70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7700" h="702468">
                  <a:moveTo>
                    <a:pt x="511969" y="23812"/>
                  </a:moveTo>
                  <a:lnTo>
                    <a:pt x="611981" y="59531"/>
                  </a:lnTo>
                  <a:lnTo>
                    <a:pt x="647700" y="109537"/>
                  </a:lnTo>
                  <a:lnTo>
                    <a:pt x="602456" y="183356"/>
                  </a:lnTo>
                  <a:lnTo>
                    <a:pt x="578644" y="371475"/>
                  </a:lnTo>
                  <a:lnTo>
                    <a:pt x="621506" y="500062"/>
                  </a:lnTo>
                  <a:lnTo>
                    <a:pt x="561975" y="552450"/>
                  </a:lnTo>
                  <a:lnTo>
                    <a:pt x="561975" y="619125"/>
                  </a:lnTo>
                  <a:lnTo>
                    <a:pt x="592931" y="685800"/>
                  </a:lnTo>
                  <a:lnTo>
                    <a:pt x="578644" y="702468"/>
                  </a:lnTo>
                  <a:lnTo>
                    <a:pt x="507206" y="631031"/>
                  </a:lnTo>
                  <a:lnTo>
                    <a:pt x="476250" y="638175"/>
                  </a:lnTo>
                  <a:lnTo>
                    <a:pt x="397669" y="595312"/>
                  </a:lnTo>
                  <a:lnTo>
                    <a:pt x="366713" y="595312"/>
                  </a:lnTo>
                  <a:lnTo>
                    <a:pt x="323850" y="464343"/>
                  </a:lnTo>
                  <a:lnTo>
                    <a:pt x="245269" y="466725"/>
                  </a:lnTo>
                  <a:lnTo>
                    <a:pt x="235744" y="509587"/>
                  </a:lnTo>
                  <a:lnTo>
                    <a:pt x="207169" y="511968"/>
                  </a:lnTo>
                  <a:lnTo>
                    <a:pt x="166688" y="419100"/>
                  </a:lnTo>
                  <a:lnTo>
                    <a:pt x="0" y="407193"/>
                  </a:lnTo>
                  <a:lnTo>
                    <a:pt x="126206" y="359568"/>
                  </a:lnTo>
                  <a:lnTo>
                    <a:pt x="147638" y="285750"/>
                  </a:lnTo>
                  <a:lnTo>
                    <a:pt x="216694" y="269081"/>
                  </a:lnTo>
                  <a:lnTo>
                    <a:pt x="200025" y="200025"/>
                  </a:lnTo>
                  <a:lnTo>
                    <a:pt x="259556" y="0"/>
                  </a:lnTo>
                  <a:lnTo>
                    <a:pt x="335756" y="42862"/>
                  </a:lnTo>
                  <a:lnTo>
                    <a:pt x="445294" y="7143"/>
                  </a:lnTo>
                  <a:lnTo>
                    <a:pt x="511969" y="238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6" name="フリーフォーム 1144"/>
            <p:cNvSpPr/>
            <p:nvPr/>
          </p:nvSpPr>
          <p:spPr bwMode="auto">
            <a:xfrm>
              <a:off x="1224244" y="4713399"/>
              <a:ext cx="267895" cy="440576"/>
            </a:xfrm>
            <a:custGeom>
              <a:avLst/>
              <a:gdLst>
                <a:gd name="connsiteX0" fmla="*/ 161925 w 373856"/>
                <a:gd name="connsiteY0" fmla="*/ 0 h 590550"/>
                <a:gd name="connsiteX1" fmla="*/ 88106 w 373856"/>
                <a:gd name="connsiteY1" fmla="*/ 23813 h 590550"/>
                <a:gd name="connsiteX2" fmla="*/ 40481 w 373856"/>
                <a:gd name="connsiteY2" fmla="*/ 23813 h 590550"/>
                <a:gd name="connsiteX3" fmla="*/ 61913 w 373856"/>
                <a:gd name="connsiteY3" fmla="*/ 78581 h 590550"/>
                <a:gd name="connsiteX4" fmla="*/ 21431 w 373856"/>
                <a:gd name="connsiteY4" fmla="*/ 147638 h 590550"/>
                <a:gd name="connsiteX5" fmla="*/ 0 w 373856"/>
                <a:gd name="connsiteY5" fmla="*/ 330994 h 590550"/>
                <a:gd name="connsiteX6" fmla="*/ 33338 w 373856"/>
                <a:gd name="connsiteY6" fmla="*/ 473869 h 590550"/>
                <a:gd name="connsiteX7" fmla="*/ 152400 w 373856"/>
                <a:gd name="connsiteY7" fmla="*/ 500063 h 590550"/>
                <a:gd name="connsiteX8" fmla="*/ 211931 w 373856"/>
                <a:gd name="connsiteY8" fmla="*/ 588169 h 590550"/>
                <a:gd name="connsiteX9" fmla="*/ 316706 w 373856"/>
                <a:gd name="connsiteY9" fmla="*/ 590550 h 590550"/>
                <a:gd name="connsiteX10" fmla="*/ 373856 w 373856"/>
                <a:gd name="connsiteY10" fmla="*/ 559594 h 590550"/>
                <a:gd name="connsiteX11" fmla="*/ 330994 w 373856"/>
                <a:gd name="connsiteY11" fmla="*/ 411956 h 590550"/>
                <a:gd name="connsiteX12" fmla="*/ 347663 w 373856"/>
                <a:gd name="connsiteY12" fmla="*/ 323850 h 590550"/>
                <a:gd name="connsiteX13" fmla="*/ 180975 w 373856"/>
                <a:gd name="connsiteY13" fmla="*/ 202406 h 590550"/>
                <a:gd name="connsiteX14" fmla="*/ 200025 w 373856"/>
                <a:gd name="connsiteY14" fmla="*/ 123825 h 590550"/>
                <a:gd name="connsiteX15" fmla="*/ 161925 w 373856"/>
                <a:gd name="connsiteY15"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3856" h="590550">
                  <a:moveTo>
                    <a:pt x="161925" y="0"/>
                  </a:moveTo>
                  <a:lnTo>
                    <a:pt x="88106" y="23813"/>
                  </a:lnTo>
                  <a:lnTo>
                    <a:pt x="40481" y="23813"/>
                  </a:lnTo>
                  <a:lnTo>
                    <a:pt x="61913" y="78581"/>
                  </a:lnTo>
                  <a:lnTo>
                    <a:pt x="21431" y="147638"/>
                  </a:lnTo>
                  <a:lnTo>
                    <a:pt x="0" y="330994"/>
                  </a:lnTo>
                  <a:lnTo>
                    <a:pt x="33338" y="473869"/>
                  </a:lnTo>
                  <a:lnTo>
                    <a:pt x="152400" y="500063"/>
                  </a:lnTo>
                  <a:lnTo>
                    <a:pt x="211931" y="588169"/>
                  </a:lnTo>
                  <a:lnTo>
                    <a:pt x="316706" y="590550"/>
                  </a:lnTo>
                  <a:lnTo>
                    <a:pt x="373856" y="559594"/>
                  </a:lnTo>
                  <a:lnTo>
                    <a:pt x="330994" y="411956"/>
                  </a:lnTo>
                  <a:lnTo>
                    <a:pt x="347663" y="323850"/>
                  </a:lnTo>
                  <a:lnTo>
                    <a:pt x="180975" y="202406"/>
                  </a:lnTo>
                  <a:lnTo>
                    <a:pt x="200025" y="123825"/>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7" name="フリーフォーム 1145"/>
            <p:cNvSpPr/>
            <p:nvPr/>
          </p:nvSpPr>
          <p:spPr bwMode="auto">
            <a:xfrm>
              <a:off x="779653" y="4986983"/>
              <a:ext cx="331734" cy="348197"/>
            </a:xfrm>
            <a:custGeom>
              <a:avLst/>
              <a:gdLst>
                <a:gd name="connsiteX0" fmla="*/ 50006 w 461963"/>
                <a:gd name="connsiteY0" fmla="*/ 0 h 466725"/>
                <a:gd name="connsiteX1" fmla="*/ 211931 w 461963"/>
                <a:gd name="connsiteY1" fmla="*/ 9525 h 466725"/>
                <a:gd name="connsiteX2" fmla="*/ 242888 w 461963"/>
                <a:gd name="connsiteY2" fmla="*/ 111918 h 466725"/>
                <a:gd name="connsiteX3" fmla="*/ 266700 w 461963"/>
                <a:gd name="connsiteY3" fmla="*/ 111918 h 466725"/>
                <a:gd name="connsiteX4" fmla="*/ 283369 w 461963"/>
                <a:gd name="connsiteY4" fmla="*/ 54768 h 466725"/>
                <a:gd name="connsiteX5" fmla="*/ 369094 w 461963"/>
                <a:gd name="connsiteY5" fmla="*/ 66675 h 466725"/>
                <a:gd name="connsiteX6" fmla="*/ 411956 w 461963"/>
                <a:gd name="connsiteY6" fmla="*/ 188118 h 466725"/>
                <a:gd name="connsiteX7" fmla="*/ 438150 w 461963"/>
                <a:gd name="connsiteY7" fmla="*/ 188118 h 466725"/>
                <a:gd name="connsiteX8" fmla="*/ 461963 w 461963"/>
                <a:gd name="connsiteY8" fmla="*/ 223837 h 466725"/>
                <a:gd name="connsiteX9" fmla="*/ 452438 w 461963"/>
                <a:gd name="connsiteY9" fmla="*/ 273843 h 466725"/>
                <a:gd name="connsiteX10" fmla="*/ 395288 w 461963"/>
                <a:gd name="connsiteY10" fmla="*/ 273843 h 466725"/>
                <a:gd name="connsiteX11" fmla="*/ 359569 w 461963"/>
                <a:gd name="connsiteY11" fmla="*/ 378618 h 466725"/>
                <a:gd name="connsiteX12" fmla="*/ 414338 w 461963"/>
                <a:gd name="connsiteY12" fmla="*/ 454818 h 466725"/>
                <a:gd name="connsiteX13" fmla="*/ 240506 w 461963"/>
                <a:gd name="connsiteY13" fmla="*/ 466725 h 466725"/>
                <a:gd name="connsiteX14" fmla="*/ 207169 w 461963"/>
                <a:gd name="connsiteY14" fmla="*/ 452437 h 466725"/>
                <a:gd name="connsiteX15" fmla="*/ 19050 w 461963"/>
                <a:gd name="connsiteY15" fmla="*/ 438150 h 466725"/>
                <a:gd name="connsiteX16" fmla="*/ 0 w 461963"/>
                <a:gd name="connsiteY16" fmla="*/ 381000 h 466725"/>
                <a:gd name="connsiteX17" fmla="*/ 90488 w 461963"/>
                <a:gd name="connsiteY17" fmla="*/ 261937 h 466725"/>
                <a:gd name="connsiteX18" fmla="*/ 92869 w 461963"/>
                <a:gd name="connsiteY18" fmla="*/ 135731 h 466725"/>
                <a:gd name="connsiteX19" fmla="*/ 88106 w 461963"/>
                <a:gd name="connsiteY19" fmla="*/ 66675 h 466725"/>
                <a:gd name="connsiteX20" fmla="*/ 50006 w 461963"/>
                <a:gd name="connsiteY20"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1963" h="466725">
                  <a:moveTo>
                    <a:pt x="50006" y="0"/>
                  </a:moveTo>
                  <a:lnTo>
                    <a:pt x="211931" y="9525"/>
                  </a:lnTo>
                  <a:lnTo>
                    <a:pt x="242888" y="111918"/>
                  </a:lnTo>
                  <a:lnTo>
                    <a:pt x="266700" y="111918"/>
                  </a:lnTo>
                  <a:lnTo>
                    <a:pt x="283369" y="54768"/>
                  </a:lnTo>
                  <a:lnTo>
                    <a:pt x="369094" y="66675"/>
                  </a:lnTo>
                  <a:lnTo>
                    <a:pt x="411956" y="188118"/>
                  </a:lnTo>
                  <a:lnTo>
                    <a:pt x="438150" y="188118"/>
                  </a:lnTo>
                  <a:lnTo>
                    <a:pt x="461963" y="223837"/>
                  </a:lnTo>
                  <a:lnTo>
                    <a:pt x="452438" y="273843"/>
                  </a:lnTo>
                  <a:lnTo>
                    <a:pt x="395288" y="273843"/>
                  </a:lnTo>
                  <a:lnTo>
                    <a:pt x="359569" y="378618"/>
                  </a:lnTo>
                  <a:lnTo>
                    <a:pt x="414338" y="454818"/>
                  </a:lnTo>
                  <a:lnTo>
                    <a:pt x="240506" y="466725"/>
                  </a:lnTo>
                  <a:lnTo>
                    <a:pt x="207169" y="452437"/>
                  </a:lnTo>
                  <a:lnTo>
                    <a:pt x="19050" y="438150"/>
                  </a:lnTo>
                  <a:lnTo>
                    <a:pt x="0" y="381000"/>
                  </a:lnTo>
                  <a:lnTo>
                    <a:pt x="90488" y="261937"/>
                  </a:lnTo>
                  <a:cubicBezTo>
                    <a:pt x="91282" y="219868"/>
                    <a:pt x="92075" y="177800"/>
                    <a:pt x="92869" y="135731"/>
                  </a:cubicBezTo>
                  <a:lnTo>
                    <a:pt x="88106" y="66675"/>
                  </a:lnTo>
                  <a:lnTo>
                    <a:pt x="5000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8" name="フリーフォーム 1146"/>
            <p:cNvSpPr/>
            <p:nvPr/>
          </p:nvSpPr>
          <p:spPr bwMode="auto">
            <a:xfrm>
              <a:off x="791053" y="5310308"/>
              <a:ext cx="412672" cy="345829"/>
            </a:xfrm>
            <a:custGeom>
              <a:avLst/>
              <a:gdLst>
                <a:gd name="connsiteX0" fmla="*/ 390525 w 573881"/>
                <a:gd name="connsiteY0" fmla="*/ 23813 h 464344"/>
                <a:gd name="connsiteX1" fmla="*/ 459581 w 573881"/>
                <a:gd name="connsiteY1" fmla="*/ 30956 h 464344"/>
                <a:gd name="connsiteX2" fmla="*/ 528637 w 573881"/>
                <a:gd name="connsiteY2" fmla="*/ 133350 h 464344"/>
                <a:gd name="connsiteX3" fmla="*/ 573881 w 573881"/>
                <a:gd name="connsiteY3" fmla="*/ 195263 h 464344"/>
                <a:gd name="connsiteX4" fmla="*/ 550069 w 573881"/>
                <a:gd name="connsiteY4" fmla="*/ 250031 h 464344"/>
                <a:gd name="connsiteX5" fmla="*/ 469106 w 573881"/>
                <a:gd name="connsiteY5" fmla="*/ 311944 h 464344"/>
                <a:gd name="connsiteX6" fmla="*/ 378619 w 573881"/>
                <a:gd name="connsiteY6" fmla="*/ 321469 h 464344"/>
                <a:gd name="connsiteX7" fmla="*/ 323850 w 573881"/>
                <a:gd name="connsiteY7" fmla="*/ 390525 h 464344"/>
                <a:gd name="connsiteX8" fmla="*/ 288131 w 573881"/>
                <a:gd name="connsiteY8" fmla="*/ 357188 h 464344"/>
                <a:gd name="connsiteX9" fmla="*/ 273844 w 573881"/>
                <a:gd name="connsiteY9" fmla="*/ 457200 h 464344"/>
                <a:gd name="connsiteX10" fmla="*/ 214312 w 573881"/>
                <a:gd name="connsiteY10" fmla="*/ 464344 h 464344"/>
                <a:gd name="connsiteX11" fmla="*/ 176212 w 573881"/>
                <a:gd name="connsiteY11" fmla="*/ 431006 h 464344"/>
                <a:gd name="connsiteX12" fmla="*/ 147637 w 573881"/>
                <a:gd name="connsiteY12" fmla="*/ 442913 h 464344"/>
                <a:gd name="connsiteX13" fmla="*/ 95250 w 573881"/>
                <a:gd name="connsiteY13" fmla="*/ 328613 h 464344"/>
                <a:gd name="connsiteX14" fmla="*/ 97631 w 573881"/>
                <a:gd name="connsiteY14" fmla="*/ 197644 h 464344"/>
                <a:gd name="connsiteX15" fmla="*/ 30956 w 573881"/>
                <a:gd name="connsiteY15" fmla="*/ 92869 h 464344"/>
                <a:gd name="connsiteX16" fmla="*/ 0 w 573881"/>
                <a:gd name="connsiteY16" fmla="*/ 0 h 464344"/>
                <a:gd name="connsiteX17" fmla="*/ 202406 w 573881"/>
                <a:gd name="connsiteY17" fmla="*/ 23813 h 464344"/>
                <a:gd name="connsiteX18" fmla="*/ 235744 w 573881"/>
                <a:gd name="connsiteY18" fmla="*/ 40481 h 464344"/>
                <a:gd name="connsiteX19" fmla="*/ 390525 w 573881"/>
                <a:gd name="connsiteY19" fmla="*/ 23813 h 46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3881" h="464344">
                  <a:moveTo>
                    <a:pt x="390525" y="23813"/>
                  </a:moveTo>
                  <a:lnTo>
                    <a:pt x="459581" y="30956"/>
                  </a:lnTo>
                  <a:lnTo>
                    <a:pt x="528637" y="133350"/>
                  </a:lnTo>
                  <a:lnTo>
                    <a:pt x="573881" y="195263"/>
                  </a:lnTo>
                  <a:lnTo>
                    <a:pt x="550069" y="250031"/>
                  </a:lnTo>
                  <a:lnTo>
                    <a:pt x="469106" y="311944"/>
                  </a:lnTo>
                  <a:lnTo>
                    <a:pt x="378619" y="321469"/>
                  </a:lnTo>
                  <a:lnTo>
                    <a:pt x="323850" y="390525"/>
                  </a:lnTo>
                  <a:lnTo>
                    <a:pt x="288131" y="357188"/>
                  </a:lnTo>
                  <a:lnTo>
                    <a:pt x="273844" y="457200"/>
                  </a:lnTo>
                  <a:lnTo>
                    <a:pt x="214312" y="464344"/>
                  </a:lnTo>
                  <a:lnTo>
                    <a:pt x="176212" y="431006"/>
                  </a:lnTo>
                  <a:lnTo>
                    <a:pt x="147637" y="442913"/>
                  </a:lnTo>
                  <a:lnTo>
                    <a:pt x="95250" y="328613"/>
                  </a:lnTo>
                  <a:cubicBezTo>
                    <a:pt x="96044" y="284957"/>
                    <a:pt x="96837" y="241300"/>
                    <a:pt x="97631" y="197644"/>
                  </a:cubicBezTo>
                  <a:lnTo>
                    <a:pt x="30956" y="92869"/>
                  </a:lnTo>
                  <a:lnTo>
                    <a:pt x="0" y="0"/>
                  </a:lnTo>
                  <a:lnTo>
                    <a:pt x="202406" y="23813"/>
                  </a:lnTo>
                  <a:lnTo>
                    <a:pt x="235744" y="40481"/>
                  </a:lnTo>
                  <a:lnTo>
                    <a:pt x="390525" y="238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9" name="フリーフォーム 1147"/>
            <p:cNvSpPr/>
            <p:nvPr/>
          </p:nvSpPr>
          <p:spPr bwMode="auto">
            <a:xfrm>
              <a:off x="1313163" y="5080546"/>
              <a:ext cx="68399" cy="220288"/>
            </a:xfrm>
            <a:custGeom>
              <a:avLst/>
              <a:gdLst>
                <a:gd name="connsiteX0" fmla="*/ 14288 w 95250"/>
                <a:gd name="connsiteY0" fmla="*/ 0 h 295275"/>
                <a:gd name="connsiteX1" fmla="*/ 14288 w 95250"/>
                <a:gd name="connsiteY1" fmla="*/ 76200 h 295275"/>
                <a:gd name="connsiteX2" fmla="*/ 30956 w 95250"/>
                <a:gd name="connsiteY2" fmla="*/ 133350 h 295275"/>
                <a:gd name="connsiteX3" fmla="*/ 0 w 95250"/>
                <a:gd name="connsiteY3" fmla="*/ 188119 h 295275"/>
                <a:gd name="connsiteX4" fmla="*/ 42863 w 95250"/>
                <a:gd name="connsiteY4" fmla="*/ 211931 h 295275"/>
                <a:gd name="connsiteX5" fmla="*/ 47625 w 95250"/>
                <a:gd name="connsiteY5" fmla="*/ 266700 h 295275"/>
                <a:gd name="connsiteX6" fmla="*/ 85725 w 95250"/>
                <a:gd name="connsiteY6" fmla="*/ 295275 h 295275"/>
                <a:gd name="connsiteX7" fmla="*/ 95250 w 95250"/>
                <a:gd name="connsiteY7" fmla="*/ 207169 h 295275"/>
                <a:gd name="connsiteX8" fmla="*/ 61913 w 95250"/>
                <a:gd name="connsiteY8" fmla="*/ 164306 h 295275"/>
                <a:gd name="connsiteX9" fmla="*/ 88106 w 95250"/>
                <a:gd name="connsiteY9" fmla="*/ 92869 h 295275"/>
                <a:gd name="connsiteX10" fmla="*/ 14288 w 95250"/>
                <a:gd name="connsiteY10"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295275">
                  <a:moveTo>
                    <a:pt x="14288" y="0"/>
                  </a:moveTo>
                  <a:lnTo>
                    <a:pt x="14288" y="76200"/>
                  </a:lnTo>
                  <a:lnTo>
                    <a:pt x="30956" y="133350"/>
                  </a:lnTo>
                  <a:lnTo>
                    <a:pt x="0" y="188119"/>
                  </a:lnTo>
                  <a:lnTo>
                    <a:pt x="42863" y="211931"/>
                  </a:lnTo>
                  <a:lnTo>
                    <a:pt x="47625" y="266700"/>
                  </a:lnTo>
                  <a:lnTo>
                    <a:pt x="85725" y="295275"/>
                  </a:lnTo>
                  <a:lnTo>
                    <a:pt x="95250" y="207169"/>
                  </a:lnTo>
                  <a:lnTo>
                    <a:pt x="61913" y="164306"/>
                  </a:lnTo>
                  <a:lnTo>
                    <a:pt x="88106" y="92869"/>
                  </a:lnTo>
                  <a:lnTo>
                    <a:pt x="1428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0" name="フリーフォーム 1148"/>
            <p:cNvSpPr/>
            <p:nvPr/>
          </p:nvSpPr>
          <p:spPr bwMode="auto">
            <a:xfrm>
              <a:off x="1037288" y="5062781"/>
              <a:ext cx="300954" cy="277137"/>
            </a:xfrm>
            <a:custGeom>
              <a:avLst/>
              <a:gdLst>
                <a:gd name="connsiteX0" fmla="*/ 395287 w 419100"/>
                <a:gd name="connsiteY0" fmla="*/ 28575 h 371475"/>
                <a:gd name="connsiteX1" fmla="*/ 285750 w 419100"/>
                <a:gd name="connsiteY1" fmla="*/ 0 h 371475"/>
                <a:gd name="connsiteX2" fmla="*/ 233362 w 419100"/>
                <a:gd name="connsiteY2" fmla="*/ 50007 h 371475"/>
                <a:gd name="connsiteX3" fmla="*/ 247650 w 419100"/>
                <a:gd name="connsiteY3" fmla="*/ 104775 h 371475"/>
                <a:gd name="connsiteX4" fmla="*/ 278606 w 419100"/>
                <a:gd name="connsiteY4" fmla="*/ 180975 h 371475"/>
                <a:gd name="connsiteX5" fmla="*/ 257175 w 419100"/>
                <a:gd name="connsiteY5" fmla="*/ 207169 h 371475"/>
                <a:gd name="connsiteX6" fmla="*/ 185737 w 419100"/>
                <a:gd name="connsiteY6" fmla="*/ 116682 h 371475"/>
                <a:gd name="connsiteX7" fmla="*/ 157162 w 419100"/>
                <a:gd name="connsiteY7" fmla="*/ 130969 h 371475"/>
                <a:gd name="connsiteX8" fmla="*/ 83344 w 419100"/>
                <a:gd name="connsiteY8" fmla="*/ 97632 h 371475"/>
                <a:gd name="connsiteX9" fmla="*/ 100012 w 419100"/>
                <a:gd name="connsiteY9" fmla="*/ 135732 h 371475"/>
                <a:gd name="connsiteX10" fmla="*/ 88106 w 419100"/>
                <a:gd name="connsiteY10" fmla="*/ 178594 h 371475"/>
                <a:gd name="connsiteX11" fmla="*/ 33337 w 419100"/>
                <a:gd name="connsiteY11" fmla="*/ 178594 h 371475"/>
                <a:gd name="connsiteX12" fmla="*/ 0 w 419100"/>
                <a:gd name="connsiteY12" fmla="*/ 283369 h 371475"/>
                <a:gd name="connsiteX13" fmla="*/ 52387 w 419100"/>
                <a:gd name="connsiteY13" fmla="*/ 359569 h 371475"/>
                <a:gd name="connsiteX14" fmla="*/ 119062 w 419100"/>
                <a:gd name="connsiteY14" fmla="*/ 371475 h 371475"/>
                <a:gd name="connsiteX15" fmla="*/ 185737 w 419100"/>
                <a:gd name="connsiteY15" fmla="*/ 354807 h 371475"/>
                <a:gd name="connsiteX16" fmla="*/ 261937 w 419100"/>
                <a:gd name="connsiteY16" fmla="*/ 266700 h 371475"/>
                <a:gd name="connsiteX17" fmla="*/ 378619 w 419100"/>
                <a:gd name="connsiteY17" fmla="*/ 216694 h 371475"/>
                <a:gd name="connsiteX18" fmla="*/ 419100 w 419100"/>
                <a:gd name="connsiteY18" fmla="*/ 157163 h 371475"/>
                <a:gd name="connsiteX19" fmla="*/ 395287 w 419100"/>
                <a:gd name="connsiteY19" fmla="*/ 95250 h 371475"/>
                <a:gd name="connsiteX20" fmla="*/ 395287 w 419100"/>
                <a:gd name="connsiteY20" fmla="*/ 28575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100" h="371475">
                  <a:moveTo>
                    <a:pt x="395287" y="28575"/>
                  </a:moveTo>
                  <a:lnTo>
                    <a:pt x="285750" y="0"/>
                  </a:lnTo>
                  <a:lnTo>
                    <a:pt x="233362" y="50007"/>
                  </a:lnTo>
                  <a:lnTo>
                    <a:pt x="247650" y="104775"/>
                  </a:lnTo>
                  <a:lnTo>
                    <a:pt x="278606" y="180975"/>
                  </a:lnTo>
                  <a:lnTo>
                    <a:pt x="257175" y="207169"/>
                  </a:lnTo>
                  <a:lnTo>
                    <a:pt x="185737" y="116682"/>
                  </a:lnTo>
                  <a:lnTo>
                    <a:pt x="157162" y="130969"/>
                  </a:lnTo>
                  <a:lnTo>
                    <a:pt x="83344" y="97632"/>
                  </a:lnTo>
                  <a:lnTo>
                    <a:pt x="100012" y="135732"/>
                  </a:lnTo>
                  <a:lnTo>
                    <a:pt x="88106" y="178594"/>
                  </a:lnTo>
                  <a:lnTo>
                    <a:pt x="33337" y="178594"/>
                  </a:lnTo>
                  <a:lnTo>
                    <a:pt x="0" y="283369"/>
                  </a:lnTo>
                  <a:lnTo>
                    <a:pt x="52387" y="359569"/>
                  </a:lnTo>
                  <a:lnTo>
                    <a:pt x="119062" y="371475"/>
                  </a:lnTo>
                  <a:lnTo>
                    <a:pt x="185737" y="354807"/>
                  </a:lnTo>
                  <a:lnTo>
                    <a:pt x="261937" y="266700"/>
                  </a:lnTo>
                  <a:lnTo>
                    <a:pt x="378619" y="216694"/>
                  </a:lnTo>
                  <a:lnTo>
                    <a:pt x="419100" y="157163"/>
                  </a:lnTo>
                  <a:lnTo>
                    <a:pt x="395287" y="95250"/>
                  </a:lnTo>
                  <a:lnTo>
                    <a:pt x="395287"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1" name="フリーフォーム 1149"/>
            <p:cNvSpPr/>
            <p:nvPr/>
          </p:nvSpPr>
          <p:spPr bwMode="auto">
            <a:xfrm>
              <a:off x="1237924" y="5129104"/>
              <a:ext cx="274735" cy="473738"/>
            </a:xfrm>
            <a:custGeom>
              <a:avLst/>
              <a:gdLst>
                <a:gd name="connsiteX0" fmla="*/ 92869 w 383381"/>
                <a:gd name="connsiteY0" fmla="*/ 126206 h 635793"/>
                <a:gd name="connsiteX1" fmla="*/ 145256 w 383381"/>
                <a:gd name="connsiteY1" fmla="*/ 150018 h 635793"/>
                <a:gd name="connsiteX2" fmla="*/ 147638 w 383381"/>
                <a:gd name="connsiteY2" fmla="*/ 216693 h 635793"/>
                <a:gd name="connsiteX3" fmla="*/ 192881 w 383381"/>
                <a:gd name="connsiteY3" fmla="*/ 230981 h 635793"/>
                <a:gd name="connsiteX4" fmla="*/ 202406 w 383381"/>
                <a:gd name="connsiteY4" fmla="*/ 140493 h 635793"/>
                <a:gd name="connsiteX5" fmla="*/ 164306 w 383381"/>
                <a:gd name="connsiteY5" fmla="*/ 88106 h 635793"/>
                <a:gd name="connsiteX6" fmla="*/ 192881 w 383381"/>
                <a:gd name="connsiteY6" fmla="*/ 33337 h 635793"/>
                <a:gd name="connsiteX7" fmla="*/ 288131 w 383381"/>
                <a:gd name="connsiteY7" fmla="*/ 30956 h 635793"/>
                <a:gd name="connsiteX8" fmla="*/ 350044 w 383381"/>
                <a:gd name="connsiteY8" fmla="*/ 0 h 635793"/>
                <a:gd name="connsiteX9" fmla="*/ 383381 w 383381"/>
                <a:gd name="connsiteY9" fmla="*/ 114300 h 635793"/>
                <a:gd name="connsiteX10" fmla="*/ 373856 w 383381"/>
                <a:gd name="connsiteY10" fmla="*/ 166687 h 635793"/>
                <a:gd name="connsiteX11" fmla="*/ 342900 w 383381"/>
                <a:gd name="connsiteY11" fmla="*/ 180975 h 635793"/>
                <a:gd name="connsiteX12" fmla="*/ 316706 w 383381"/>
                <a:gd name="connsiteY12" fmla="*/ 221456 h 635793"/>
                <a:gd name="connsiteX13" fmla="*/ 230981 w 383381"/>
                <a:gd name="connsiteY13" fmla="*/ 266700 h 635793"/>
                <a:gd name="connsiteX14" fmla="*/ 145256 w 383381"/>
                <a:gd name="connsiteY14" fmla="*/ 352425 h 635793"/>
                <a:gd name="connsiteX15" fmla="*/ 171450 w 383381"/>
                <a:gd name="connsiteY15" fmla="*/ 426243 h 635793"/>
                <a:gd name="connsiteX16" fmla="*/ 183356 w 383381"/>
                <a:gd name="connsiteY16" fmla="*/ 531018 h 635793"/>
                <a:gd name="connsiteX17" fmla="*/ 90488 w 383381"/>
                <a:gd name="connsiteY17" fmla="*/ 576262 h 635793"/>
                <a:gd name="connsiteX18" fmla="*/ 92869 w 383381"/>
                <a:gd name="connsiteY18" fmla="*/ 635793 h 635793"/>
                <a:gd name="connsiteX19" fmla="*/ 54769 w 383381"/>
                <a:gd name="connsiteY19" fmla="*/ 614362 h 635793"/>
                <a:gd name="connsiteX20" fmla="*/ 33338 w 383381"/>
                <a:gd name="connsiteY20" fmla="*/ 445293 h 635793"/>
                <a:gd name="connsiteX21" fmla="*/ 95250 w 383381"/>
                <a:gd name="connsiteY21" fmla="*/ 392906 h 635793"/>
                <a:gd name="connsiteX22" fmla="*/ 104775 w 383381"/>
                <a:gd name="connsiteY22" fmla="*/ 235743 h 635793"/>
                <a:gd name="connsiteX23" fmla="*/ 50006 w 383381"/>
                <a:gd name="connsiteY23" fmla="*/ 204787 h 635793"/>
                <a:gd name="connsiteX24" fmla="*/ 0 w 383381"/>
                <a:gd name="connsiteY24" fmla="*/ 169068 h 635793"/>
                <a:gd name="connsiteX25" fmla="*/ 92869 w 383381"/>
                <a:gd name="connsiteY25" fmla="*/ 126206 h 6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3381" h="635793">
                  <a:moveTo>
                    <a:pt x="92869" y="126206"/>
                  </a:moveTo>
                  <a:lnTo>
                    <a:pt x="145256" y="150018"/>
                  </a:lnTo>
                  <a:lnTo>
                    <a:pt x="147638" y="216693"/>
                  </a:lnTo>
                  <a:lnTo>
                    <a:pt x="192881" y="230981"/>
                  </a:lnTo>
                  <a:lnTo>
                    <a:pt x="202406" y="140493"/>
                  </a:lnTo>
                  <a:lnTo>
                    <a:pt x="164306" y="88106"/>
                  </a:lnTo>
                  <a:lnTo>
                    <a:pt x="192881" y="33337"/>
                  </a:lnTo>
                  <a:lnTo>
                    <a:pt x="288131" y="30956"/>
                  </a:lnTo>
                  <a:lnTo>
                    <a:pt x="350044" y="0"/>
                  </a:lnTo>
                  <a:lnTo>
                    <a:pt x="383381" y="114300"/>
                  </a:lnTo>
                  <a:lnTo>
                    <a:pt x="373856" y="166687"/>
                  </a:lnTo>
                  <a:lnTo>
                    <a:pt x="342900" y="180975"/>
                  </a:lnTo>
                  <a:lnTo>
                    <a:pt x="316706" y="221456"/>
                  </a:lnTo>
                  <a:lnTo>
                    <a:pt x="230981" y="266700"/>
                  </a:lnTo>
                  <a:lnTo>
                    <a:pt x="145256" y="352425"/>
                  </a:lnTo>
                  <a:lnTo>
                    <a:pt x="171450" y="426243"/>
                  </a:lnTo>
                  <a:lnTo>
                    <a:pt x="183356" y="531018"/>
                  </a:lnTo>
                  <a:lnTo>
                    <a:pt x="90488" y="576262"/>
                  </a:lnTo>
                  <a:cubicBezTo>
                    <a:pt x="91282" y="596106"/>
                    <a:pt x="92075" y="615949"/>
                    <a:pt x="92869" y="635793"/>
                  </a:cubicBezTo>
                  <a:lnTo>
                    <a:pt x="54769" y="614362"/>
                  </a:lnTo>
                  <a:lnTo>
                    <a:pt x="33338" y="445293"/>
                  </a:lnTo>
                  <a:lnTo>
                    <a:pt x="95250" y="392906"/>
                  </a:lnTo>
                  <a:lnTo>
                    <a:pt x="104775" y="235743"/>
                  </a:lnTo>
                  <a:lnTo>
                    <a:pt x="50006" y="204787"/>
                  </a:lnTo>
                  <a:lnTo>
                    <a:pt x="0" y="169068"/>
                  </a:lnTo>
                  <a:lnTo>
                    <a:pt x="92869" y="1262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2" name="フリーフォーム 1150"/>
            <p:cNvSpPr/>
            <p:nvPr/>
          </p:nvSpPr>
          <p:spPr bwMode="auto">
            <a:xfrm>
              <a:off x="895931" y="5257013"/>
              <a:ext cx="418372" cy="579144"/>
            </a:xfrm>
            <a:custGeom>
              <a:avLst/>
              <a:gdLst>
                <a:gd name="connsiteX0" fmla="*/ 0 w 583406"/>
                <a:gd name="connsiteY0" fmla="*/ 514350 h 776287"/>
                <a:gd name="connsiteX1" fmla="*/ 50006 w 583406"/>
                <a:gd name="connsiteY1" fmla="*/ 626268 h 776287"/>
                <a:gd name="connsiteX2" fmla="*/ 109538 w 583406"/>
                <a:gd name="connsiteY2" fmla="*/ 714375 h 776287"/>
                <a:gd name="connsiteX3" fmla="*/ 142875 w 583406"/>
                <a:gd name="connsiteY3" fmla="*/ 769143 h 776287"/>
                <a:gd name="connsiteX4" fmla="*/ 169069 w 583406"/>
                <a:gd name="connsiteY4" fmla="*/ 766762 h 776287"/>
                <a:gd name="connsiteX5" fmla="*/ 185738 w 583406"/>
                <a:gd name="connsiteY5" fmla="*/ 764381 h 776287"/>
                <a:gd name="connsiteX6" fmla="*/ 233363 w 583406"/>
                <a:gd name="connsiteY6" fmla="*/ 764381 h 776287"/>
                <a:gd name="connsiteX7" fmla="*/ 314325 w 583406"/>
                <a:gd name="connsiteY7" fmla="*/ 776287 h 776287"/>
                <a:gd name="connsiteX8" fmla="*/ 397669 w 583406"/>
                <a:gd name="connsiteY8" fmla="*/ 721518 h 776287"/>
                <a:gd name="connsiteX9" fmla="*/ 483394 w 583406"/>
                <a:gd name="connsiteY9" fmla="*/ 654843 h 776287"/>
                <a:gd name="connsiteX10" fmla="*/ 523875 w 583406"/>
                <a:gd name="connsiteY10" fmla="*/ 545306 h 776287"/>
                <a:gd name="connsiteX11" fmla="*/ 569119 w 583406"/>
                <a:gd name="connsiteY11" fmla="*/ 519112 h 776287"/>
                <a:gd name="connsiteX12" fmla="*/ 578644 w 583406"/>
                <a:gd name="connsiteY12" fmla="*/ 461962 h 776287"/>
                <a:gd name="connsiteX13" fmla="*/ 533400 w 583406"/>
                <a:gd name="connsiteY13" fmla="*/ 450056 h 776287"/>
                <a:gd name="connsiteX14" fmla="*/ 514350 w 583406"/>
                <a:gd name="connsiteY14" fmla="*/ 273843 h 776287"/>
                <a:gd name="connsiteX15" fmla="*/ 569119 w 583406"/>
                <a:gd name="connsiteY15" fmla="*/ 219075 h 776287"/>
                <a:gd name="connsiteX16" fmla="*/ 583406 w 583406"/>
                <a:gd name="connsiteY16" fmla="*/ 69056 h 776287"/>
                <a:gd name="connsiteX17" fmla="*/ 478631 w 583406"/>
                <a:gd name="connsiteY17" fmla="*/ 0 h 776287"/>
                <a:gd name="connsiteX18" fmla="*/ 457200 w 583406"/>
                <a:gd name="connsiteY18" fmla="*/ 0 h 776287"/>
                <a:gd name="connsiteX19" fmla="*/ 402431 w 583406"/>
                <a:gd name="connsiteY19" fmla="*/ 95250 h 776287"/>
                <a:gd name="connsiteX20" fmla="*/ 319088 w 583406"/>
                <a:gd name="connsiteY20" fmla="*/ 111918 h 776287"/>
                <a:gd name="connsiteX21" fmla="*/ 433388 w 583406"/>
                <a:gd name="connsiteY21" fmla="*/ 273843 h 776287"/>
                <a:gd name="connsiteX22" fmla="*/ 400050 w 583406"/>
                <a:gd name="connsiteY22" fmla="*/ 330993 h 776287"/>
                <a:gd name="connsiteX23" fmla="*/ 326231 w 583406"/>
                <a:gd name="connsiteY23" fmla="*/ 378618 h 776287"/>
                <a:gd name="connsiteX24" fmla="*/ 235744 w 583406"/>
                <a:gd name="connsiteY24" fmla="*/ 395287 h 776287"/>
                <a:gd name="connsiteX25" fmla="*/ 173831 w 583406"/>
                <a:gd name="connsiteY25" fmla="*/ 469106 h 776287"/>
                <a:gd name="connsiteX26" fmla="*/ 142875 w 583406"/>
                <a:gd name="connsiteY26" fmla="*/ 431006 h 776287"/>
                <a:gd name="connsiteX27" fmla="*/ 126206 w 583406"/>
                <a:gd name="connsiteY27" fmla="*/ 523875 h 776287"/>
                <a:gd name="connsiteX28" fmla="*/ 69056 w 583406"/>
                <a:gd name="connsiteY28" fmla="*/ 531018 h 776287"/>
                <a:gd name="connsiteX29" fmla="*/ 0 w 583406"/>
                <a:gd name="connsiteY29" fmla="*/ 514350 h 77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406" h="776287">
                  <a:moveTo>
                    <a:pt x="0" y="514350"/>
                  </a:moveTo>
                  <a:lnTo>
                    <a:pt x="50006" y="626268"/>
                  </a:lnTo>
                  <a:lnTo>
                    <a:pt x="109538" y="714375"/>
                  </a:lnTo>
                  <a:lnTo>
                    <a:pt x="142875" y="769143"/>
                  </a:lnTo>
                  <a:cubicBezTo>
                    <a:pt x="151606" y="768349"/>
                    <a:pt x="160355" y="767730"/>
                    <a:pt x="169069" y="766762"/>
                  </a:cubicBezTo>
                  <a:cubicBezTo>
                    <a:pt x="174647" y="766142"/>
                    <a:pt x="180129" y="764589"/>
                    <a:pt x="185738" y="764381"/>
                  </a:cubicBezTo>
                  <a:cubicBezTo>
                    <a:pt x="201602" y="763794"/>
                    <a:pt x="217488" y="764381"/>
                    <a:pt x="233363" y="764381"/>
                  </a:cubicBezTo>
                  <a:lnTo>
                    <a:pt x="314325" y="776287"/>
                  </a:lnTo>
                  <a:lnTo>
                    <a:pt x="397669" y="721518"/>
                  </a:lnTo>
                  <a:lnTo>
                    <a:pt x="483394" y="654843"/>
                  </a:lnTo>
                  <a:lnTo>
                    <a:pt x="523875" y="545306"/>
                  </a:lnTo>
                  <a:lnTo>
                    <a:pt x="569119" y="519112"/>
                  </a:lnTo>
                  <a:lnTo>
                    <a:pt x="578644" y="461962"/>
                  </a:lnTo>
                  <a:lnTo>
                    <a:pt x="533400" y="450056"/>
                  </a:lnTo>
                  <a:lnTo>
                    <a:pt x="514350" y="273843"/>
                  </a:lnTo>
                  <a:lnTo>
                    <a:pt x="569119" y="219075"/>
                  </a:lnTo>
                  <a:lnTo>
                    <a:pt x="583406" y="69056"/>
                  </a:lnTo>
                  <a:lnTo>
                    <a:pt x="478631" y="0"/>
                  </a:lnTo>
                  <a:lnTo>
                    <a:pt x="457200" y="0"/>
                  </a:lnTo>
                  <a:lnTo>
                    <a:pt x="402431" y="95250"/>
                  </a:lnTo>
                  <a:lnTo>
                    <a:pt x="319088" y="111918"/>
                  </a:lnTo>
                  <a:lnTo>
                    <a:pt x="433388" y="273843"/>
                  </a:lnTo>
                  <a:lnTo>
                    <a:pt x="400050" y="330993"/>
                  </a:lnTo>
                  <a:lnTo>
                    <a:pt x="326231" y="378618"/>
                  </a:lnTo>
                  <a:lnTo>
                    <a:pt x="235744" y="395287"/>
                  </a:lnTo>
                  <a:lnTo>
                    <a:pt x="173831" y="469106"/>
                  </a:lnTo>
                  <a:lnTo>
                    <a:pt x="142875" y="431006"/>
                  </a:lnTo>
                  <a:lnTo>
                    <a:pt x="126206" y="523875"/>
                  </a:lnTo>
                  <a:lnTo>
                    <a:pt x="69056" y="531018"/>
                  </a:lnTo>
                  <a:lnTo>
                    <a:pt x="0" y="514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3" name="フリーフォーム 1151"/>
            <p:cNvSpPr/>
            <p:nvPr/>
          </p:nvSpPr>
          <p:spPr bwMode="auto">
            <a:xfrm>
              <a:off x="7034713" y="458050"/>
              <a:ext cx="750105" cy="1082491"/>
            </a:xfrm>
            <a:custGeom>
              <a:avLst/>
              <a:gdLst>
                <a:gd name="connsiteX0" fmla="*/ 578643 w 1045368"/>
                <a:gd name="connsiteY0" fmla="*/ 9525 h 1450182"/>
                <a:gd name="connsiteX1" fmla="*/ 469106 w 1045368"/>
                <a:gd name="connsiteY1" fmla="*/ 9525 h 1450182"/>
                <a:gd name="connsiteX2" fmla="*/ 533400 w 1045368"/>
                <a:gd name="connsiteY2" fmla="*/ 123825 h 1450182"/>
                <a:gd name="connsiteX3" fmla="*/ 407193 w 1045368"/>
                <a:gd name="connsiteY3" fmla="*/ 42863 h 1450182"/>
                <a:gd name="connsiteX4" fmla="*/ 333375 w 1045368"/>
                <a:gd name="connsiteY4" fmla="*/ 111919 h 1450182"/>
                <a:gd name="connsiteX5" fmla="*/ 311943 w 1045368"/>
                <a:gd name="connsiteY5" fmla="*/ 230982 h 1450182"/>
                <a:gd name="connsiteX6" fmla="*/ 347662 w 1045368"/>
                <a:gd name="connsiteY6" fmla="*/ 297657 h 1450182"/>
                <a:gd name="connsiteX7" fmla="*/ 219075 w 1045368"/>
                <a:gd name="connsiteY7" fmla="*/ 147638 h 1450182"/>
                <a:gd name="connsiteX8" fmla="*/ 178593 w 1045368"/>
                <a:gd name="connsiteY8" fmla="*/ 247650 h 1450182"/>
                <a:gd name="connsiteX9" fmla="*/ 257175 w 1045368"/>
                <a:gd name="connsiteY9" fmla="*/ 323850 h 1450182"/>
                <a:gd name="connsiteX10" fmla="*/ 119062 w 1045368"/>
                <a:gd name="connsiteY10" fmla="*/ 285750 h 1450182"/>
                <a:gd name="connsiteX11" fmla="*/ 71437 w 1045368"/>
                <a:gd name="connsiteY11" fmla="*/ 350044 h 1450182"/>
                <a:gd name="connsiteX12" fmla="*/ 2381 w 1045368"/>
                <a:gd name="connsiteY12" fmla="*/ 352425 h 1450182"/>
                <a:gd name="connsiteX13" fmla="*/ 0 w 1045368"/>
                <a:gd name="connsiteY13" fmla="*/ 419100 h 1450182"/>
                <a:gd name="connsiteX14" fmla="*/ 107156 w 1045368"/>
                <a:gd name="connsiteY14" fmla="*/ 495300 h 1450182"/>
                <a:gd name="connsiteX15" fmla="*/ 73818 w 1045368"/>
                <a:gd name="connsiteY15" fmla="*/ 581025 h 1450182"/>
                <a:gd name="connsiteX16" fmla="*/ 145256 w 1045368"/>
                <a:gd name="connsiteY16" fmla="*/ 642938 h 1450182"/>
                <a:gd name="connsiteX17" fmla="*/ 200025 w 1045368"/>
                <a:gd name="connsiteY17" fmla="*/ 564357 h 1450182"/>
                <a:gd name="connsiteX18" fmla="*/ 197643 w 1045368"/>
                <a:gd name="connsiteY18" fmla="*/ 657225 h 1450182"/>
                <a:gd name="connsiteX19" fmla="*/ 283368 w 1045368"/>
                <a:gd name="connsiteY19" fmla="*/ 647700 h 1450182"/>
                <a:gd name="connsiteX20" fmla="*/ 316706 w 1045368"/>
                <a:gd name="connsiteY20" fmla="*/ 602457 h 1450182"/>
                <a:gd name="connsiteX21" fmla="*/ 338137 w 1045368"/>
                <a:gd name="connsiteY21" fmla="*/ 647700 h 1450182"/>
                <a:gd name="connsiteX22" fmla="*/ 452437 w 1045368"/>
                <a:gd name="connsiteY22" fmla="*/ 502444 h 1450182"/>
                <a:gd name="connsiteX23" fmla="*/ 438150 w 1045368"/>
                <a:gd name="connsiteY23" fmla="*/ 588169 h 1450182"/>
                <a:gd name="connsiteX24" fmla="*/ 335756 w 1045368"/>
                <a:gd name="connsiteY24" fmla="*/ 697707 h 1450182"/>
                <a:gd name="connsiteX25" fmla="*/ 383381 w 1045368"/>
                <a:gd name="connsiteY25" fmla="*/ 871538 h 1450182"/>
                <a:gd name="connsiteX26" fmla="*/ 369093 w 1045368"/>
                <a:gd name="connsiteY26" fmla="*/ 854869 h 1450182"/>
                <a:gd name="connsiteX27" fmla="*/ 366712 w 1045368"/>
                <a:gd name="connsiteY27" fmla="*/ 845344 h 1450182"/>
                <a:gd name="connsiteX28" fmla="*/ 359568 w 1045368"/>
                <a:gd name="connsiteY28" fmla="*/ 835819 h 1450182"/>
                <a:gd name="connsiteX29" fmla="*/ 269081 w 1045368"/>
                <a:gd name="connsiteY29" fmla="*/ 707232 h 1450182"/>
                <a:gd name="connsiteX30" fmla="*/ 188118 w 1045368"/>
                <a:gd name="connsiteY30" fmla="*/ 709613 h 1450182"/>
                <a:gd name="connsiteX31" fmla="*/ 185737 w 1045368"/>
                <a:gd name="connsiteY31" fmla="*/ 781050 h 1450182"/>
                <a:gd name="connsiteX32" fmla="*/ 273843 w 1045368"/>
                <a:gd name="connsiteY32" fmla="*/ 909638 h 1450182"/>
                <a:gd name="connsiteX33" fmla="*/ 259556 w 1045368"/>
                <a:gd name="connsiteY33" fmla="*/ 978694 h 1450182"/>
                <a:gd name="connsiteX34" fmla="*/ 292893 w 1045368"/>
                <a:gd name="connsiteY34" fmla="*/ 1021557 h 1450182"/>
                <a:gd name="connsiteX35" fmla="*/ 204787 w 1045368"/>
                <a:gd name="connsiteY35" fmla="*/ 1012032 h 1450182"/>
                <a:gd name="connsiteX36" fmla="*/ 159543 w 1045368"/>
                <a:gd name="connsiteY36" fmla="*/ 1081088 h 1450182"/>
                <a:gd name="connsiteX37" fmla="*/ 230981 w 1045368"/>
                <a:gd name="connsiteY37" fmla="*/ 1188244 h 1450182"/>
                <a:gd name="connsiteX38" fmla="*/ 250031 w 1045368"/>
                <a:gd name="connsiteY38" fmla="*/ 1250157 h 1450182"/>
                <a:gd name="connsiteX39" fmla="*/ 152400 w 1045368"/>
                <a:gd name="connsiteY39" fmla="*/ 1164432 h 1450182"/>
                <a:gd name="connsiteX40" fmla="*/ 121443 w 1045368"/>
                <a:gd name="connsiteY40" fmla="*/ 1204913 h 1450182"/>
                <a:gd name="connsiteX41" fmla="*/ 164306 w 1045368"/>
                <a:gd name="connsiteY41" fmla="*/ 1297782 h 1450182"/>
                <a:gd name="connsiteX42" fmla="*/ 52387 w 1045368"/>
                <a:gd name="connsiteY42" fmla="*/ 1350169 h 1450182"/>
                <a:gd name="connsiteX43" fmla="*/ 166687 w 1045368"/>
                <a:gd name="connsiteY43" fmla="*/ 1431132 h 1450182"/>
                <a:gd name="connsiteX44" fmla="*/ 245268 w 1045368"/>
                <a:gd name="connsiteY44" fmla="*/ 1438275 h 1450182"/>
                <a:gd name="connsiteX45" fmla="*/ 238125 w 1045368"/>
                <a:gd name="connsiteY45" fmla="*/ 1376363 h 1450182"/>
                <a:gd name="connsiteX46" fmla="*/ 342900 w 1045368"/>
                <a:gd name="connsiteY46" fmla="*/ 1390650 h 1450182"/>
                <a:gd name="connsiteX47" fmla="*/ 357187 w 1045368"/>
                <a:gd name="connsiteY47" fmla="*/ 1450182 h 1450182"/>
                <a:gd name="connsiteX48" fmla="*/ 385762 w 1045368"/>
                <a:gd name="connsiteY48" fmla="*/ 1447800 h 1450182"/>
                <a:gd name="connsiteX49" fmla="*/ 509587 w 1045368"/>
                <a:gd name="connsiteY49" fmla="*/ 1338263 h 1450182"/>
                <a:gd name="connsiteX50" fmla="*/ 369093 w 1045368"/>
                <a:gd name="connsiteY50" fmla="*/ 1257300 h 1450182"/>
                <a:gd name="connsiteX51" fmla="*/ 461962 w 1045368"/>
                <a:gd name="connsiteY51" fmla="*/ 1245394 h 1450182"/>
                <a:gd name="connsiteX52" fmla="*/ 476250 w 1045368"/>
                <a:gd name="connsiteY52" fmla="*/ 1150144 h 1450182"/>
                <a:gd name="connsiteX53" fmla="*/ 540543 w 1045368"/>
                <a:gd name="connsiteY53" fmla="*/ 1131094 h 1450182"/>
                <a:gd name="connsiteX54" fmla="*/ 583406 w 1045368"/>
                <a:gd name="connsiteY54" fmla="*/ 1000125 h 1450182"/>
                <a:gd name="connsiteX55" fmla="*/ 504825 w 1045368"/>
                <a:gd name="connsiteY55" fmla="*/ 940594 h 1450182"/>
                <a:gd name="connsiteX56" fmla="*/ 531018 w 1045368"/>
                <a:gd name="connsiteY56" fmla="*/ 876300 h 1450182"/>
                <a:gd name="connsiteX57" fmla="*/ 611981 w 1045368"/>
                <a:gd name="connsiteY57" fmla="*/ 854869 h 1450182"/>
                <a:gd name="connsiteX58" fmla="*/ 588168 w 1045368"/>
                <a:gd name="connsiteY58" fmla="*/ 792957 h 1450182"/>
                <a:gd name="connsiteX59" fmla="*/ 685800 w 1045368"/>
                <a:gd name="connsiteY59" fmla="*/ 814388 h 1450182"/>
                <a:gd name="connsiteX60" fmla="*/ 769143 w 1045368"/>
                <a:gd name="connsiteY60" fmla="*/ 642938 h 1450182"/>
                <a:gd name="connsiteX61" fmla="*/ 935831 w 1045368"/>
                <a:gd name="connsiteY61" fmla="*/ 438150 h 1450182"/>
                <a:gd name="connsiteX62" fmla="*/ 914400 w 1045368"/>
                <a:gd name="connsiteY62" fmla="*/ 409575 h 1450182"/>
                <a:gd name="connsiteX63" fmla="*/ 807243 w 1045368"/>
                <a:gd name="connsiteY63" fmla="*/ 461963 h 1450182"/>
                <a:gd name="connsiteX64" fmla="*/ 878681 w 1045368"/>
                <a:gd name="connsiteY64" fmla="*/ 361950 h 1450182"/>
                <a:gd name="connsiteX65" fmla="*/ 935831 w 1045368"/>
                <a:gd name="connsiteY65" fmla="*/ 381000 h 1450182"/>
                <a:gd name="connsiteX66" fmla="*/ 1045368 w 1045368"/>
                <a:gd name="connsiteY66" fmla="*/ 209550 h 1450182"/>
                <a:gd name="connsiteX67" fmla="*/ 969168 w 1045368"/>
                <a:gd name="connsiteY67" fmla="*/ 157163 h 1450182"/>
                <a:gd name="connsiteX68" fmla="*/ 902493 w 1045368"/>
                <a:gd name="connsiteY68" fmla="*/ 61913 h 1450182"/>
                <a:gd name="connsiteX69" fmla="*/ 804862 w 1045368"/>
                <a:gd name="connsiteY69" fmla="*/ 130969 h 1450182"/>
                <a:gd name="connsiteX70" fmla="*/ 842962 w 1045368"/>
                <a:gd name="connsiteY70" fmla="*/ 50007 h 1450182"/>
                <a:gd name="connsiteX71" fmla="*/ 714375 w 1045368"/>
                <a:gd name="connsiteY71" fmla="*/ 0 h 1450182"/>
                <a:gd name="connsiteX72" fmla="*/ 683418 w 1045368"/>
                <a:gd name="connsiteY72" fmla="*/ 50007 h 1450182"/>
                <a:gd name="connsiteX73" fmla="*/ 661987 w 1045368"/>
                <a:gd name="connsiteY73" fmla="*/ 4763 h 1450182"/>
                <a:gd name="connsiteX74" fmla="*/ 578643 w 1045368"/>
                <a:gd name="connsiteY74" fmla="*/ 9525 h 145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45368" h="1450182">
                  <a:moveTo>
                    <a:pt x="578643" y="9525"/>
                  </a:moveTo>
                  <a:lnTo>
                    <a:pt x="469106" y="9525"/>
                  </a:lnTo>
                  <a:lnTo>
                    <a:pt x="533400" y="123825"/>
                  </a:lnTo>
                  <a:lnTo>
                    <a:pt x="407193" y="42863"/>
                  </a:lnTo>
                  <a:lnTo>
                    <a:pt x="333375" y="111919"/>
                  </a:lnTo>
                  <a:lnTo>
                    <a:pt x="311943" y="230982"/>
                  </a:lnTo>
                  <a:lnTo>
                    <a:pt x="347662" y="297657"/>
                  </a:lnTo>
                  <a:lnTo>
                    <a:pt x="219075" y="147638"/>
                  </a:lnTo>
                  <a:lnTo>
                    <a:pt x="178593" y="247650"/>
                  </a:lnTo>
                  <a:lnTo>
                    <a:pt x="257175" y="323850"/>
                  </a:lnTo>
                  <a:lnTo>
                    <a:pt x="119062" y="285750"/>
                  </a:lnTo>
                  <a:lnTo>
                    <a:pt x="71437" y="350044"/>
                  </a:lnTo>
                  <a:lnTo>
                    <a:pt x="2381" y="352425"/>
                  </a:lnTo>
                  <a:cubicBezTo>
                    <a:pt x="1587" y="374650"/>
                    <a:pt x="794" y="396875"/>
                    <a:pt x="0" y="419100"/>
                  </a:cubicBezTo>
                  <a:lnTo>
                    <a:pt x="107156" y="495300"/>
                  </a:lnTo>
                  <a:lnTo>
                    <a:pt x="73818" y="581025"/>
                  </a:lnTo>
                  <a:lnTo>
                    <a:pt x="145256" y="642938"/>
                  </a:lnTo>
                  <a:lnTo>
                    <a:pt x="200025" y="564357"/>
                  </a:lnTo>
                  <a:lnTo>
                    <a:pt x="197643" y="657225"/>
                  </a:lnTo>
                  <a:lnTo>
                    <a:pt x="283368" y="647700"/>
                  </a:lnTo>
                  <a:lnTo>
                    <a:pt x="316706" y="602457"/>
                  </a:lnTo>
                  <a:lnTo>
                    <a:pt x="338137" y="647700"/>
                  </a:lnTo>
                  <a:lnTo>
                    <a:pt x="452437" y="502444"/>
                  </a:lnTo>
                  <a:lnTo>
                    <a:pt x="438150" y="588169"/>
                  </a:lnTo>
                  <a:lnTo>
                    <a:pt x="335756" y="697707"/>
                  </a:lnTo>
                  <a:lnTo>
                    <a:pt x="383381" y="871538"/>
                  </a:lnTo>
                  <a:cubicBezTo>
                    <a:pt x="378618" y="865982"/>
                    <a:pt x="373022" y="861043"/>
                    <a:pt x="369093" y="854869"/>
                  </a:cubicBezTo>
                  <a:cubicBezTo>
                    <a:pt x="367336" y="852108"/>
                    <a:pt x="368176" y="848271"/>
                    <a:pt x="366712" y="845344"/>
                  </a:cubicBezTo>
                  <a:cubicBezTo>
                    <a:pt x="364937" y="841794"/>
                    <a:pt x="359568" y="835819"/>
                    <a:pt x="359568" y="835819"/>
                  </a:cubicBezTo>
                  <a:lnTo>
                    <a:pt x="269081" y="707232"/>
                  </a:lnTo>
                  <a:lnTo>
                    <a:pt x="188118" y="709613"/>
                  </a:lnTo>
                  <a:cubicBezTo>
                    <a:pt x="187324" y="733425"/>
                    <a:pt x="186531" y="757238"/>
                    <a:pt x="185737" y="781050"/>
                  </a:cubicBezTo>
                  <a:lnTo>
                    <a:pt x="273843" y="909638"/>
                  </a:lnTo>
                  <a:lnTo>
                    <a:pt x="259556" y="978694"/>
                  </a:lnTo>
                  <a:lnTo>
                    <a:pt x="292893" y="1021557"/>
                  </a:lnTo>
                  <a:lnTo>
                    <a:pt x="204787" y="1012032"/>
                  </a:lnTo>
                  <a:lnTo>
                    <a:pt x="159543" y="1081088"/>
                  </a:lnTo>
                  <a:lnTo>
                    <a:pt x="230981" y="1188244"/>
                  </a:lnTo>
                  <a:lnTo>
                    <a:pt x="250031" y="1250157"/>
                  </a:lnTo>
                  <a:lnTo>
                    <a:pt x="152400" y="1164432"/>
                  </a:lnTo>
                  <a:lnTo>
                    <a:pt x="121443" y="1204913"/>
                  </a:lnTo>
                  <a:lnTo>
                    <a:pt x="164306" y="1297782"/>
                  </a:lnTo>
                  <a:lnTo>
                    <a:pt x="52387" y="1350169"/>
                  </a:lnTo>
                  <a:lnTo>
                    <a:pt x="166687" y="1431132"/>
                  </a:lnTo>
                  <a:lnTo>
                    <a:pt x="245268" y="1438275"/>
                  </a:lnTo>
                  <a:lnTo>
                    <a:pt x="238125" y="1376363"/>
                  </a:lnTo>
                  <a:lnTo>
                    <a:pt x="342900" y="1390650"/>
                  </a:lnTo>
                  <a:lnTo>
                    <a:pt x="357187" y="1450182"/>
                  </a:lnTo>
                  <a:cubicBezTo>
                    <a:pt x="384171" y="1447728"/>
                    <a:pt x="374614" y="1447800"/>
                    <a:pt x="385762" y="1447800"/>
                  </a:cubicBezTo>
                  <a:lnTo>
                    <a:pt x="509587" y="1338263"/>
                  </a:lnTo>
                  <a:lnTo>
                    <a:pt x="369093" y="1257300"/>
                  </a:lnTo>
                  <a:lnTo>
                    <a:pt x="461962" y="1245394"/>
                  </a:lnTo>
                  <a:lnTo>
                    <a:pt x="476250" y="1150144"/>
                  </a:lnTo>
                  <a:lnTo>
                    <a:pt x="540543" y="1131094"/>
                  </a:lnTo>
                  <a:lnTo>
                    <a:pt x="583406" y="1000125"/>
                  </a:lnTo>
                  <a:lnTo>
                    <a:pt x="504825" y="940594"/>
                  </a:lnTo>
                  <a:lnTo>
                    <a:pt x="531018" y="876300"/>
                  </a:lnTo>
                  <a:lnTo>
                    <a:pt x="611981" y="854869"/>
                  </a:lnTo>
                  <a:lnTo>
                    <a:pt x="588168" y="792957"/>
                  </a:lnTo>
                  <a:lnTo>
                    <a:pt x="685800" y="814388"/>
                  </a:lnTo>
                  <a:lnTo>
                    <a:pt x="769143" y="642938"/>
                  </a:lnTo>
                  <a:lnTo>
                    <a:pt x="935831" y="438150"/>
                  </a:lnTo>
                  <a:lnTo>
                    <a:pt x="914400" y="409575"/>
                  </a:lnTo>
                  <a:lnTo>
                    <a:pt x="807243" y="461963"/>
                  </a:lnTo>
                  <a:lnTo>
                    <a:pt x="878681" y="361950"/>
                  </a:lnTo>
                  <a:lnTo>
                    <a:pt x="935831" y="381000"/>
                  </a:lnTo>
                  <a:lnTo>
                    <a:pt x="1045368" y="209550"/>
                  </a:lnTo>
                  <a:lnTo>
                    <a:pt x="969168" y="157163"/>
                  </a:lnTo>
                  <a:lnTo>
                    <a:pt x="902493" y="61913"/>
                  </a:lnTo>
                  <a:lnTo>
                    <a:pt x="804862" y="130969"/>
                  </a:lnTo>
                  <a:lnTo>
                    <a:pt x="842962" y="50007"/>
                  </a:lnTo>
                  <a:lnTo>
                    <a:pt x="714375" y="0"/>
                  </a:lnTo>
                  <a:lnTo>
                    <a:pt x="683418" y="50007"/>
                  </a:lnTo>
                  <a:lnTo>
                    <a:pt x="661987" y="4763"/>
                  </a:lnTo>
                  <a:lnTo>
                    <a:pt x="57864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4" name="フリーフォーム 1152"/>
            <p:cNvSpPr/>
            <p:nvPr/>
          </p:nvSpPr>
          <p:spPr bwMode="auto">
            <a:xfrm>
              <a:off x="6912735" y="805063"/>
              <a:ext cx="270175" cy="479660"/>
            </a:xfrm>
            <a:custGeom>
              <a:avLst/>
              <a:gdLst>
                <a:gd name="connsiteX0" fmla="*/ 97631 w 376237"/>
                <a:gd name="connsiteY0" fmla="*/ 0 h 642938"/>
                <a:gd name="connsiteX1" fmla="*/ 161925 w 376237"/>
                <a:gd name="connsiteY1" fmla="*/ 45244 h 642938"/>
                <a:gd name="connsiteX2" fmla="*/ 204787 w 376237"/>
                <a:gd name="connsiteY2" fmla="*/ 178594 h 642938"/>
                <a:gd name="connsiteX3" fmla="*/ 278606 w 376237"/>
                <a:gd name="connsiteY3" fmla="*/ 214313 h 642938"/>
                <a:gd name="connsiteX4" fmla="*/ 288131 w 376237"/>
                <a:gd name="connsiteY4" fmla="*/ 300038 h 642938"/>
                <a:gd name="connsiteX5" fmla="*/ 316706 w 376237"/>
                <a:gd name="connsiteY5" fmla="*/ 340519 h 642938"/>
                <a:gd name="connsiteX6" fmla="*/ 376237 w 376237"/>
                <a:gd name="connsiteY6" fmla="*/ 431006 h 642938"/>
                <a:gd name="connsiteX7" fmla="*/ 345281 w 376237"/>
                <a:gd name="connsiteY7" fmla="*/ 511969 h 642938"/>
                <a:gd name="connsiteX8" fmla="*/ 273844 w 376237"/>
                <a:gd name="connsiteY8" fmla="*/ 623888 h 642938"/>
                <a:gd name="connsiteX9" fmla="*/ 164306 w 376237"/>
                <a:gd name="connsiteY9" fmla="*/ 642938 h 642938"/>
                <a:gd name="connsiteX10" fmla="*/ 78581 w 376237"/>
                <a:gd name="connsiteY10" fmla="*/ 516731 h 642938"/>
                <a:gd name="connsiteX11" fmla="*/ 111919 w 376237"/>
                <a:gd name="connsiteY11" fmla="*/ 452438 h 642938"/>
                <a:gd name="connsiteX12" fmla="*/ 126206 w 376237"/>
                <a:gd name="connsiteY12" fmla="*/ 471488 h 642938"/>
                <a:gd name="connsiteX13" fmla="*/ 133350 w 376237"/>
                <a:gd name="connsiteY13" fmla="*/ 481013 h 642938"/>
                <a:gd name="connsiteX14" fmla="*/ 226219 w 376237"/>
                <a:gd name="connsiteY14" fmla="*/ 466725 h 642938"/>
                <a:gd name="connsiteX15" fmla="*/ 169069 w 376237"/>
                <a:gd name="connsiteY15" fmla="*/ 419100 h 642938"/>
                <a:gd name="connsiteX16" fmla="*/ 107156 w 376237"/>
                <a:gd name="connsiteY16" fmla="*/ 435769 h 642938"/>
                <a:gd name="connsiteX17" fmla="*/ 19050 w 376237"/>
                <a:gd name="connsiteY17" fmla="*/ 409575 h 642938"/>
                <a:gd name="connsiteX18" fmla="*/ 90487 w 376237"/>
                <a:gd name="connsiteY18" fmla="*/ 359569 h 642938"/>
                <a:gd name="connsiteX19" fmla="*/ 11906 w 376237"/>
                <a:gd name="connsiteY19" fmla="*/ 338138 h 642938"/>
                <a:gd name="connsiteX20" fmla="*/ 0 w 376237"/>
                <a:gd name="connsiteY20" fmla="*/ 257175 h 642938"/>
                <a:gd name="connsiteX21" fmla="*/ 83344 w 376237"/>
                <a:gd name="connsiteY21" fmla="*/ 307181 h 642938"/>
                <a:gd name="connsiteX22" fmla="*/ 85725 w 376237"/>
                <a:gd name="connsiteY22" fmla="*/ 240506 h 642938"/>
                <a:gd name="connsiteX23" fmla="*/ 23812 w 376237"/>
                <a:gd name="connsiteY23" fmla="*/ 221456 h 642938"/>
                <a:gd name="connsiteX24" fmla="*/ 64294 w 376237"/>
                <a:gd name="connsiteY24" fmla="*/ 138113 h 642938"/>
                <a:gd name="connsiteX25" fmla="*/ 97631 w 376237"/>
                <a:gd name="connsiteY25" fmla="*/ 197644 h 642938"/>
                <a:gd name="connsiteX26" fmla="*/ 50006 w 376237"/>
                <a:gd name="connsiteY26" fmla="*/ 73819 h 642938"/>
                <a:gd name="connsiteX27" fmla="*/ 138112 w 376237"/>
                <a:gd name="connsiteY27" fmla="*/ 73819 h 642938"/>
                <a:gd name="connsiteX28" fmla="*/ 97631 w 376237"/>
                <a:gd name="connsiteY28" fmla="*/ 0 h 64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6237" h="642938">
                  <a:moveTo>
                    <a:pt x="97631" y="0"/>
                  </a:moveTo>
                  <a:lnTo>
                    <a:pt x="161925" y="45244"/>
                  </a:lnTo>
                  <a:lnTo>
                    <a:pt x="204787" y="178594"/>
                  </a:lnTo>
                  <a:lnTo>
                    <a:pt x="278606" y="214313"/>
                  </a:lnTo>
                  <a:lnTo>
                    <a:pt x="288131" y="300038"/>
                  </a:lnTo>
                  <a:lnTo>
                    <a:pt x="316706" y="340519"/>
                  </a:lnTo>
                  <a:lnTo>
                    <a:pt x="376237" y="431006"/>
                  </a:lnTo>
                  <a:lnTo>
                    <a:pt x="345281" y="511969"/>
                  </a:lnTo>
                  <a:lnTo>
                    <a:pt x="273844" y="623888"/>
                  </a:lnTo>
                  <a:lnTo>
                    <a:pt x="164306" y="642938"/>
                  </a:lnTo>
                  <a:lnTo>
                    <a:pt x="78581" y="516731"/>
                  </a:lnTo>
                  <a:lnTo>
                    <a:pt x="111919" y="452438"/>
                  </a:lnTo>
                  <a:cubicBezTo>
                    <a:pt x="116681" y="458788"/>
                    <a:pt x="121537" y="465069"/>
                    <a:pt x="126206" y="471488"/>
                  </a:cubicBezTo>
                  <a:cubicBezTo>
                    <a:pt x="133385" y="481359"/>
                    <a:pt x="128242" y="475903"/>
                    <a:pt x="133350" y="481013"/>
                  </a:cubicBezTo>
                  <a:lnTo>
                    <a:pt x="226219" y="466725"/>
                  </a:lnTo>
                  <a:lnTo>
                    <a:pt x="169069" y="419100"/>
                  </a:lnTo>
                  <a:lnTo>
                    <a:pt x="107156" y="435769"/>
                  </a:lnTo>
                  <a:lnTo>
                    <a:pt x="19050" y="409575"/>
                  </a:lnTo>
                  <a:lnTo>
                    <a:pt x="90487" y="359569"/>
                  </a:lnTo>
                  <a:lnTo>
                    <a:pt x="11906" y="338138"/>
                  </a:lnTo>
                  <a:lnTo>
                    <a:pt x="0" y="257175"/>
                  </a:lnTo>
                  <a:lnTo>
                    <a:pt x="83344" y="307181"/>
                  </a:lnTo>
                  <a:cubicBezTo>
                    <a:pt x="84138" y="284956"/>
                    <a:pt x="84931" y="262731"/>
                    <a:pt x="85725" y="240506"/>
                  </a:cubicBezTo>
                  <a:lnTo>
                    <a:pt x="23812" y="221456"/>
                  </a:lnTo>
                  <a:lnTo>
                    <a:pt x="64294" y="138113"/>
                  </a:lnTo>
                  <a:lnTo>
                    <a:pt x="97631" y="197644"/>
                  </a:lnTo>
                  <a:lnTo>
                    <a:pt x="50006" y="73819"/>
                  </a:lnTo>
                  <a:lnTo>
                    <a:pt x="138112" y="73819"/>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5" name="フリーフォーム 1153"/>
            <p:cNvSpPr/>
            <p:nvPr/>
          </p:nvSpPr>
          <p:spPr bwMode="auto">
            <a:xfrm>
              <a:off x="6693859" y="1117730"/>
              <a:ext cx="170997" cy="223841"/>
            </a:xfrm>
            <a:custGeom>
              <a:avLst/>
              <a:gdLst>
                <a:gd name="connsiteX0" fmla="*/ 71437 w 238125"/>
                <a:gd name="connsiteY0" fmla="*/ 0 h 300038"/>
                <a:gd name="connsiteX1" fmla="*/ 9525 w 238125"/>
                <a:gd name="connsiteY1" fmla="*/ 26194 h 300038"/>
                <a:gd name="connsiteX2" fmla="*/ 0 w 238125"/>
                <a:gd name="connsiteY2" fmla="*/ 64294 h 300038"/>
                <a:gd name="connsiteX3" fmla="*/ 38100 w 238125"/>
                <a:gd name="connsiteY3" fmla="*/ 90488 h 300038"/>
                <a:gd name="connsiteX4" fmla="*/ 54769 w 238125"/>
                <a:gd name="connsiteY4" fmla="*/ 154781 h 300038"/>
                <a:gd name="connsiteX5" fmla="*/ 40481 w 238125"/>
                <a:gd name="connsiteY5" fmla="*/ 197644 h 300038"/>
                <a:gd name="connsiteX6" fmla="*/ 92869 w 238125"/>
                <a:gd name="connsiteY6" fmla="*/ 197644 h 300038"/>
                <a:gd name="connsiteX7" fmla="*/ 171450 w 238125"/>
                <a:gd name="connsiteY7" fmla="*/ 252413 h 300038"/>
                <a:gd name="connsiteX8" fmla="*/ 204787 w 238125"/>
                <a:gd name="connsiteY8" fmla="*/ 300038 h 300038"/>
                <a:gd name="connsiteX9" fmla="*/ 238125 w 238125"/>
                <a:gd name="connsiteY9" fmla="*/ 269081 h 300038"/>
                <a:gd name="connsiteX10" fmla="*/ 228600 w 238125"/>
                <a:gd name="connsiteY10" fmla="*/ 247650 h 300038"/>
                <a:gd name="connsiteX11" fmla="*/ 226219 w 238125"/>
                <a:gd name="connsiteY11" fmla="*/ 240506 h 300038"/>
                <a:gd name="connsiteX12" fmla="*/ 219075 w 238125"/>
                <a:gd name="connsiteY12" fmla="*/ 235744 h 300038"/>
                <a:gd name="connsiteX13" fmla="*/ 207169 w 238125"/>
                <a:gd name="connsiteY13" fmla="*/ 216694 h 300038"/>
                <a:gd name="connsiteX14" fmla="*/ 200025 w 238125"/>
                <a:gd name="connsiteY14" fmla="*/ 202406 h 300038"/>
                <a:gd name="connsiteX15" fmla="*/ 192881 w 238125"/>
                <a:gd name="connsiteY15" fmla="*/ 195263 h 300038"/>
                <a:gd name="connsiteX16" fmla="*/ 188119 w 238125"/>
                <a:gd name="connsiteY16" fmla="*/ 190500 h 300038"/>
                <a:gd name="connsiteX17" fmla="*/ 188119 w 238125"/>
                <a:gd name="connsiteY17" fmla="*/ 190500 h 300038"/>
                <a:gd name="connsiteX18" fmla="*/ 207169 w 238125"/>
                <a:gd name="connsiteY18" fmla="*/ 138113 h 300038"/>
                <a:gd name="connsiteX19" fmla="*/ 159544 w 238125"/>
                <a:gd name="connsiteY19" fmla="*/ 109538 h 300038"/>
                <a:gd name="connsiteX20" fmla="*/ 109537 w 238125"/>
                <a:gd name="connsiteY20" fmla="*/ 61913 h 300038"/>
                <a:gd name="connsiteX21" fmla="*/ 71437 w 238125"/>
                <a:gd name="connsiteY21"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8125" h="300038">
                  <a:moveTo>
                    <a:pt x="71437" y="0"/>
                  </a:moveTo>
                  <a:lnTo>
                    <a:pt x="9525" y="26194"/>
                  </a:lnTo>
                  <a:lnTo>
                    <a:pt x="0" y="64294"/>
                  </a:lnTo>
                  <a:lnTo>
                    <a:pt x="38100" y="90488"/>
                  </a:lnTo>
                  <a:lnTo>
                    <a:pt x="54769" y="154781"/>
                  </a:lnTo>
                  <a:lnTo>
                    <a:pt x="40481" y="197644"/>
                  </a:lnTo>
                  <a:lnTo>
                    <a:pt x="92869" y="197644"/>
                  </a:lnTo>
                  <a:lnTo>
                    <a:pt x="171450" y="252413"/>
                  </a:lnTo>
                  <a:lnTo>
                    <a:pt x="204787" y="300038"/>
                  </a:lnTo>
                  <a:lnTo>
                    <a:pt x="238125" y="269081"/>
                  </a:lnTo>
                  <a:cubicBezTo>
                    <a:pt x="234950" y="261937"/>
                    <a:pt x="231607" y="254866"/>
                    <a:pt x="228600" y="247650"/>
                  </a:cubicBezTo>
                  <a:cubicBezTo>
                    <a:pt x="227635" y="245333"/>
                    <a:pt x="227787" y="242466"/>
                    <a:pt x="226219" y="240506"/>
                  </a:cubicBezTo>
                  <a:cubicBezTo>
                    <a:pt x="224431" y="238271"/>
                    <a:pt x="221456" y="237331"/>
                    <a:pt x="219075" y="235744"/>
                  </a:cubicBezTo>
                  <a:cubicBezTo>
                    <a:pt x="206607" y="204579"/>
                    <a:pt x="222419" y="239570"/>
                    <a:pt x="207169" y="216694"/>
                  </a:cubicBezTo>
                  <a:cubicBezTo>
                    <a:pt x="204215" y="212263"/>
                    <a:pt x="202979" y="206836"/>
                    <a:pt x="200025" y="202406"/>
                  </a:cubicBezTo>
                  <a:cubicBezTo>
                    <a:pt x="198157" y="199604"/>
                    <a:pt x="195262" y="197644"/>
                    <a:pt x="192881" y="195263"/>
                  </a:cubicBezTo>
                  <a:lnTo>
                    <a:pt x="188119" y="190500"/>
                  </a:lnTo>
                  <a:lnTo>
                    <a:pt x="188119" y="190500"/>
                  </a:lnTo>
                  <a:lnTo>
                    <a:pt x="207169" y="138113"/>
                  </a:lnTo>
                  <a:lnTo>
                    <a:pt x="159544" y="109538"/>
                  </a:lnTo>
                  <a:lnTo>
                    <a:pt x="109537" y="61913"/>
                  </a:lnTo>
                  <a:lnTo>
                    <a:pt x="714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6" name="フリーフォーム 1154"/>
            <p:cNvSpPr/>
            <p:nvPr/>
          </p:nvSpPr>
          <p:spPr bwMode="auto">
            <a:xfrm>
              <a:off x="6878535" y="1207740"/>
              <a:ext cx="78659" cy="133831"/>
            </a:xfrm>
            <a:custGeom>
              <a:avLst/>
              <a:gdLst>
                <a:gd name="connsiteX0" fmla="*/ 0 w 109537"/>
                <a:gd name="connsiteY0" fmla="*/ 0 h 178594"/>
                <a:gd name="connsiteX1" fmla="*/ 9525 w 109537"/>
                <a:gd name="connsiteY1" fmla="*/ 78581 h 178594"/>
                <a:gd name="connsiteX2" fmla="*/ 38100 w 109537"/>
                <a:gd name="connsiteY2" fmla="*/ 109537 h 178594"/>
                <a:gd name="connsiteX3" fmla="*/ 23812 w 109537"/>
                <a:gd name="connsiteY3" fmla="*/ 154781 h 178594"/>
                <a:gd name="connsiteX4" fmla="*/ 47625 w 109537"/>
                <a:gd name="connsiteY4" fmla="*/ 178594 h 178594"/>
                <a:gd name="connsiteX5" fmla="*/ 109537 w 109537"/>
                <a:gd name="connsiteY5" fmla="*/ 135731 h 178594"/>
                <a:gd name="connsiteX6" fmla="*/ 107156 w 109537"/>
                <a:gd name="connsiteY6" fmla="*/ 71437 h 178594"/>
                <a:gd name="connsiteX7" fmla="*/ 0 w 109537"/>
                <a:gd name="connsiteY7"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37" h="178594">
                  <a:moveTo>
                    <a:pt x="0" y="0"/>
                  </a:moveTo>
                  <a:lnTo>
                    <a:pt x="9525" y="78581"/>
                  </a:lnTo>
                  <a:lnTo>
                    <a:pt x="38100" y="109537"/>
                  </a:lnTo>
                  <a:lnTo>
                    <a:pt x="23812" y="154781"/>
                  </a:lnTo>
                  <a:lnTo>
                    <a:pt x="47625" y="178594"/>
                  </a:lnTo>
                  <a:lnTo>
                    <a:pt x="109537" y="135731"/>
                  </a:lnTo>
                  <a:cubicBezTo>
                    <a:pt x="108743" y="114300"/>
                    <a:pt x="107950" y="92868"/>
                    <a:pt x="107156" y="71437"/>
                  </a:cubicBez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7" name="フリーフォーム 1155"/>
            <p:cNvSpPr/>
            <p:nvPr/>
          </p:nvSpPr>
          <p:spPr bwMode="auto">
            <a:xfrm>
              <a:off x="6909315" y="1430397"/>
              <a:ext cx="427491" cy="284243"/>
            </a:xfrm>
            <a:custGeom>
              <a:avLst/>
              <a:gdLst>
                <a:gd name="connsiteX0" fmla="*/ 147638 w 595313"/>
                <a:gd name="connsiteY0" fmla="*/ 52388 h 381000"/>
                <a:gd name="connsiteX1" fmla="*/ 69057 w 595313"/>
                <a:gd name="connsiteY1" fmla="*/ 0 h 381000"/>
                <a:gd name="connsiteX2" fmla="*/ 11907 w 595313"/>
                <a:gd name="connsiteY2" fmla="*/ 9525 h 381000"/>
                <a:gd name="connsiteX3" fmla="*/ 0 w 595313"/>
                <a:gd name="connsiteY3" fmla="*/ 61913 h 381000"/>
                <a:gd name="connsiteX4" fmla="*/ 42863 w 595313"/>
                <a:gd name="connsiteY4" fmla="*/ 147638 h 381000"/>
                <a:gd name="connsiteX5" fmla="*/ 104775 w 595313"/>
                <a:gd name="connsiteY5" fmla="*/ 135731 h 381000"/>
                <a:gd name="connsiteX6" fmla="*/ 135732 w 595313"/>
                <a:gd name="connsiteY6" fmla="*/ 128588 h 381000"/>
                <a:gd name="connsiteX7" fmla="*/ 157163 w 595313"/>
                <a:gd name="connsiteY7" fmla="*/ 200025 h 381000"/>
                <a:gd name="connsiteX8" fmla="*/ 154782 w 595313"/>
                <a:gd name="connsiteY8" fmla="*/ 273844 h 381000"/>
                <a:gd name="connsiteX9" fmla="*/ 195263 w 595313"/>
                <a:gd name="connsiteY9" fmla="*/ 369094 h 381000"/>
                <a:gd name="connsiteX10" fmla="*/ 269082 w 595313"/>
                <a:gd name="connsiteY10" fmla="*/ 373856 h 381000"/>
                <a:gd name="connsiteX11" fmla="*/ 459582 w 595313"/>
                <a:gd name="connsiteY11" fmla="*/ 371475 h 381000"/>
                <a:gd name="connsiteX12" fmla="*/ 514350 w 595313"/>
                <a:gd name="connsiteY12" fmla="*/ 381000 h 381000"/>
                <a:gd name="connsiteX13" fmla="*/ 561975 w 595313"/>
                <a:gd name="connsiteY13" fmla="*/ 323850 h 381000"/>
                <a:gd name="connsiteX14" fmla="*/ 595313 w 595313"/>
                <a:gd name="connsiteY14" fmla="*/ 230981 h 381000"/>
                <a:gd name="connsiteX15" fmla="*/ 507207 w 595313"/>
                <a:gd name="connsiteY15" fmla="*/ 180975 h 381000"/>
                <a:gd name="connsiteX16" fmla="*/ 435769 w 595313"/>
                <a:gd name="connsiteY16" fmla="*/ 202406 h 381000"/>
                <a:gd name="connsiteX17" fmla="*/ 366713 w 595313"/>
                <a:gd name="connsiteY17" fmla="*/ 235744 h 381000"/>
                <a:gd name="connsiteX18" fmla="*/ 273844 w 595313"/>
                <a:gd name="connsiteY18" fmla="*/ 209550 h 381000"/>
                <a:gd name="connsiteX19" fmla="*/ 219075 w 595313"/>
                <a:gd name="connsiteY19" fmla="*/ 157163 h 381000"/>
                <a:gd name="connsiteX20" fmla="*/ 247650 w 595313"/>
                <a:gd name="connsiteY20" fmla="*/ 142875 h 381000"/>
                <a:gd name="connsiteX21" fmla="*/ 164307 w 595313"/>
                <a:gd name="connsiteY21" fmla="*/ 100013 h 381000"/>
                <a:gd name="connsiteX22" fmla="*/ 147638 w 595313"/>
                <a:gd name="connsiteY22" fmla="*/ 52388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313" h="381000">
                  <a:moveTo>
                    <a:pt x="147638" y="52388"/>
                  </a:moveTo>
                  <a:lnTo>
                    <a:pt x="69057" y="0"/>
                  </a:lnTo>
                  <a:lnTo>
                    <a:pt x="11907" y="9525"/>
                  </a:lnTo>
                  <a:lnTo>
                    <a:pt x="0" y="61913"/>
                  </a:lnTo>
                  <a:lnTo>
                    <a:pt x="42863" y="147638"/>
                  </a:lnTo>
                  <a:lnTo>
                    <a:pt x="104775" y="135731"/>
                  </a:lnTo>
                  <a:lnTo>
                    <a:pt x="135732" y="128588"/>
                  </a:lnTo>
                  <a:lnTo>
                    <a:pt x="157163" y="200025"/>
                  </a:lnTo>
                  <a:cubicBezTo>
                    <a:pt x="156369" y="224631"/>
                    <a:pt x="155576" y="249238"/>
                    <a:pt x="154782" y="273844"/>
                  </a:cubicBezTo>
                  <a:lnTo>
                    <a:pt x="195263" y="369094"/>
                  </a:lnTo>
                  <a:lnTo>
                    <a:pt x="269082" y="373856"/>
                  </a:lnTo>
                  <a:lnTo>
                    <a:pt x="459582" y="371475"/>
                  </a:lnTo>
                  <a:lnTo>
                    <a:pt x="514350" y="381000"/>
                  </a:lnTo>
                  <a:lnTo>
                    <a:pt x="561975" y="323850"/>
                  </a:lnTo>
                  <a:lnTo>
                    <a:pt x="595313" y="230981"/>
                  </a:lnTo>
                  <a:lnTo>
                    <a:pt x="507207" y="180975"/>
                  </a:lnTo>
                  <a:lnTo>
                    <a:pt x="435769" y="202406"/>
                  </a:lnTo>
                  <a:lnTo>
                    <a:pt x="366713" y="235744"/>
                  </a:lnTo>
                  <a:lnTo>
                    <a:pt x="273844" y="209550"/>
                  </a:lnTo>
                  <a:lnTo>
                    <a:pt x="219075" y="157163"/>
                  </a:lnTo>
                  <a:lnTo>
                    <a:pt x="247650" y="142875"/>
                  </a:lnTo>
                  <a:lnTo>
                    <a:pt x="164307" y="100013"/>
                  </a:lnTo>
                  <a:lnTo>
                    <a:pt x="147638" y="523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8" name="フリーフォーム 1156"/>
            <p:cNvSpPr/>
            <p:nvPr/>
          </p:nvSpPr>
          <p:spPr bwMode="auto">
            <a:xfrm>
              <a:off x="6217348" y="1711087"/>
              <a:ext cx="233696" cy="309113"/>
            </a:xfrm>
            <a:custGeom>
              <a:avLst/>
              <a:gdLst>
                <a:gd name="connsiteX0" fmla="*/ 326231 w 326231"/>
                <a:gd name="connsiteY0" fmla="*/ 133350 h 414337"/>
                <a:gd name="connsiteX1" fmla="*/ 280988 w 326231"/>
                <a:gd name="connsiteY1" fmla="*/ 30956 h 414337"/>
                <a:gd name="connsiteX2" fmla="*/ 157163 w 326231"/>
                <a:gd name="connsiteY2" fmla="*/ 28575 h 414337"/>
                <a:gd name="connsiteX3" fmla="*/ 142875 w 326231"/>
                <a:gd name="connsiteY3" fmla="*/ 0 h 414337"/>
                <a:gd name="connsiteX4" fmla="*/ 40481 w 326231"/>
                <a:gd name="connsiteY4" fmla="*/ 19050 h 414337"/>
                <a:gd name="connsiteX5" fmla="*/ 57150 w 326231"/>
                <a:gd name="connsiteY5" fmla="*/ 107156 h 414337"/>
                <a:gd name="connsiteX6" fmla="*/ 0 w 326231"/>
                <a:gd name="connsiteY6" fmla="*/ 326231 h 414337"/>
                <a:gd name="connsiteX7" fmla="*/ 104775 w 326231"/>
                <a:gd name="connsiteY7" fmla="*/ 414337 h 414337"/>
                <a:gd name="connsiteX8" fmla="*/ 159544 w 326231"/>
                <a:gd name="connsiteY8" fmla="*/ 369093 h 414337"/>
                <a:gd name="connsiteX9" fmla="*/ 178594 w 326231"/>
                <a:gd name="connsiteY9" fmla="*/ 271462 h 414337"/>
                <a:gd name="connsiteX10" fmla="*/ 326231 w 326231"/>
                <a:gd name="connsiteY10" fmla="*/ 133350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231" h="414337">
                  <a:moveTo>
                    <a:pt x="326231" y="133350"/>
                  </a:moveTo>
                  <a:lnTo>
                    <a:pt x="280988" y="30956"/>
                  </a:lnTo>
                  <a:lnTo>
                    <a:pt x="157163" y="28575"/>
                  </a:lnTo>
                  <a:lnTo>
                    <a:pt x="142875" y="0"/>
                  </a:lnTo>
                  <a:lnTo>
                    <a:pt x="40481" y="19050"/>
                  </a:lnTo>
                  <a:lnTo>
                    <a:pt x="57150" y="107156"/>
                  </a:lnTo>
                  <a:lnTo>
                    <a:pt x="0" y="326231"/>
                  </a:lnTo>
                  <a:lnTo>
                    <a:pt x="104775" y="414337"/>
                  </a:lnTo>
                  <a:lnTo>
                    <a:pt x="159544" y="369093"/>
                  </a:lnTo>
                  <a:lnTo>
                    <a:pt x="178594" y="271462"/>
                  </a:lnTo>
                  <a:lnTo>
                    <a:pt x="326231"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9" name="フリーフォーム 1158"/>
            <p:cNvSpPr/>
            <p:nvPr/>
          </p:nvSpPr>
          <p:spPr bwMode="auto">
            <a:xfrm>
              <a:off x="6511463" y="1206556"/>
              <a:ext cx="100318" cy="67507"/>
            </a:xfrm>
            <a:custGeom>
              <a:avLst/>
              <a:gdLst>
                <a:gd name="connsiteX0" fmla="*/ 92869 w 140494"/>
                <a:gd name="connsiteY0" fmla="*/ 0 h 90487"/>
                <a:gd name="connsiteX1" fmla="*/ 0 w 140494"/>
                <a:gd name="connsiteY1" fmla="*/ 66675 h 90487"/>
                <a:gd name="connsiteX2" fmla="*/ 0 w 140494"/>
                <a:gd name="connsiteY2" fmla="*/ 66675 h 90487"/>
                <a:gd name="connsiteX3" fmla="*/ 135731 w 140494"/>
                <a:gd name="connsiteY3" fmla="*/ 90487 h 90487"/>
                <a:gd name="connsiteX4" fmla="*/ 140494 w 140494"/>
                <a:gd name="connsiteY4" fmla="*/ 50006 h 90487"/>
                <a:gd name="connsiteX5" fmla="*/ 92869 w 140494"/>
                <a:gd name="connsiteY5" fmla="*/ 0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90487">
                  <a:moveTo>
                    <a:pt x="92869" y="0"/>
                  </a:moveTo>
                  <a:lnTo>
                    <a:pt x="0" y="66675"/>
                  </a:lnTo>
                  <a:lnTo>
                    <a:pt x="0" y="66675"/>
                  </a:lnTo>
                  <a:lnTo>
                    <a:pt x="135731" y="90487"/>
                  </a:lnTo>
                  <a:lnTo>
                    <a:pt x="140494" y="50006"/>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0" name="フリーフォーム 1159"/>
            <p:cNvSpPr/>
            <p:nvPr/>
          </p:nvSpPr>
          <p:spPr bwMode="auto">
            <a:xfrm>
              <a:off x="6516022" y="1302488"/>
              <a:ext cx="77518" cy="103038"/>
            </a:xfrm>
            <a:custGeom>
              <a:avLst/>
              <a:gdLst>
                <a:gd name="connsiteX0" fmla="*/ 107156 w 107156"/>
                <a:gd name="connsiteY0" fmla="*/ 0 h 138113"/>
                <a:gd name="connsiteX1" fmla="*/ 23812 w 107156"/>
                <a:gd name="connsiteY1" fmla="*/ 21431 h 138113"/>
                <a:gd name="connsiteX2" fmla="*/ 0 w 107156"/>
                <a:gd name="connsiteY2" fmla="*/ 71438 h 138113"/>
                <a:gd name="connsiteX3" fmla="*/ 33337 w 107156"/>
                <a:gd name="connsiteY3" fmla="*/ 138113 h 138113"/>
                <a:gd name="connsiteX4" fmla="*/ 104775 w 107156"/>
                <a:gd name="connsiteY4" fmla="*/ 102394 h 138113"/>
                <a:gd name="connsiteX5" fmla="*/ 107156 w 107156"/>
                <a:gd name="connsiteY5" fmla="*/ 66675 h 138113"/>
                <a:gd name="connsiteX6" fmla="*/ 107156 w 107156"/>
                <a:gd name="connsiteY6"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6" h="138113">
                  <a:moveTo>
                    <a:pt x="107156" y="0"/>
                  </a:moveTo>
                  <a:lnTo>
                    <a:pt x="23812" y="21431"/>
                  </a:lnTo>
                  <a:lnTo>
                    <a:pt x="0" y="71438"/>
                  </a:lnTo>
                  <a:lnTo>
                    <a:pt x="33337" y="138113"/>
                  </a:lnTo>
                  <a:lnTo>
                    <a:pt x="104775" y="102394"/>
                  </a:lnTo>
                  <a:lnTo>
                    <a:pt x="107156" y="66675"/>
                  </a:lnTo>
                  <a:lnTo>
                    <a:pt x="1071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1" name="フリーフォーム 1160"/>
            <p:cNvSpPr/>
            <p:nvPr/>
          </p:nvSpPr>
          <p:spPr bwMode="auto">
            <a:xfrm>
              <a:off x="6730338" y="1481324"/>
              <a:ext cx="168717" cy="202522"/>
            </a:xfrm>
            <a:custGeom>
              <a:avLst/>
              <a:gdLst>
                <a:gd name="connsiteX0" fmla="*/ 130969 w 235744"/>
                <a:gd name="connsiteY0" fmla="*/ 0 h 271463"/>
                <a:gd name="connsiteX1" fmla="*/ 142875 w 235744"/>
                <a:gd name="connsiteY1" fmla="*/ 102394 h 271463"/>
                <a:gd name="connsiteX2" fmla="*/ 69056 w 235744"/>
                <a:gd name="connsiteY2" fmla="*/ 23813 h 271463"/>
                <a:gd name="connsiteX3" fmla="*/ 0 w 235744"/>
                <a:gd name="connsiteY3" fmla="*/ 30957 h 271463"/>
                <a:gd name="connsiteX4" fmla="*/ 9525 w 235744"/>
                <a:gd name="connsiteY4" fmla="*/ 109538 h 271463"/>
                <a:gd name="connsiteX5" fmla="*/ 85725 w 235744"/>
                <a:gd name="connsiteY5" fmla="*/ 188119 h 271463"/>
                <a:gd name="connsiteX6" fmla="*/ 111919 w 235744"/>
                <a:gd name="connsiteY6" fmla="*/ 166688 h 271463"/>
                <a:gd name="connsiteX7" fmla="*/ 154781 w 235744"/>
                <a:gd name="connsiteY7" fmla="*/ 271463 h 271463"/>
                <a:gd name="connsiteX8" fmla="*/ 202406 w 235744"/>
                <a:gd name="connsiteY8" fmla="*/ 250032 h 271463"/>
                <a:gd name="connsiteX9" fmla="*/ 211931 w 235744"/>
                <a:gd name="connsiteY9" fmla="*/ 114300 h 271463"/>
                <a:gd name="connsiteX10" fmla="*/ 235744 w 235744"/>
                <a:gd name="connsiteY10" fmla="*/ 66675 h 271463"/>
                <a:gd name="connsiteX11" fmla="*/ 226219 w 235744"/>
                <a:gd name="connsiteY11" fmla="*/ 11907 h 271463"/>
                <a:gd name="connsiteX12" fmla="*/ 130969 w 235744"/>
                <a:gd name="connsiteY12"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744" h="271463">
                  <a:moveTo>
                    <a:pt x="130969" y="0"/>
                  </a:moveTo>
                  <a:lnTo>
                    <a:pt x="142875" y="102394"/>
                  </a:lnTo>
                  <a:lnTo>
                    <a:pt x="69056" y="23813"/>
                  </a:lnTo>
                  <a:lnTo>
                    <a:pt x="0" y="30957"/>
                  </a:lnTo>
                  <a:lnTo>
                    <a:pt x="9525" y="109538"/>
                  </a:lnTo>
                  <a:lnTo>
                    <a:pt x="85725" y="188119"/>
                  </a:lnTo>
                  <a:lnTo>
                    <a:pt x="111919" y="166688"/>
                  </a:lnTo>
                  <a:lnTo>
                    <a:pt x="154781" y="271463"/>
                  </a:lnTo>
                  <a:lnTo>
                    <a:pt x="202406" y="250032"/>
                  </a:lnTo>
                  <a:lnTo>
                    <a:pt x="211931" y="114300"/>
                  </a:lnTo>
                  <a:lnTo>
                    <a:pt x="235744" y="66675"/>
                  </a:lnTo>
                  <a:lnTo>
                    <a:pt x="226219" y="11907"/>
                  </a:lnTo>
                  <a:lnTo>
                    <a:pt x="1309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2" name="フリーフォーム 1161"/>
            <p:cNvSpPr/>
            <p:nvPr/>
          </p:nvSpPr>
          <p:spPr bwMode="auto">
            <a:xfrm>
              <a:off x="6904755" y="1598574"/>
              <a:ext cx="83218" cy="105407"/>
            </a:xfrm>
            <a:custGeom>
              <a:avLst/>
              <a:gdLst>
                <a:gd name="connsiteX0" fmla="*/ 59531 w 116681"/>
                <a:gd name="connsiteY0" fmla="*/ 0 h 140494"/>
                <a:gd name="connsiteX1" fmla="*/ 0 w 116681"/>
                <a:gd name="connsiteY1" fmla="*/ 92869 h 140494"/>
                <a:gd name="connsiteX2" fmla="*/ 102393 w 116681"/>
                <a:gd name="connsiteY2" fmla="*/ 140494 h 140494"/>
                <a:gd name="connsiteX3" fmla="*/ 116681 w 116681"/>
                <a:gd name="connsiteY3" fmla="*/ 45244 h 140494"/>
                <a:gd name="connsiteX4" fmla="*/ 59531 w 116681"/>
                <a:gd name="connsiteY4" fmla="*/ 0 h 14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681" h="140494">
                  <a:moveTo>
                    <a:pt x="59531" y="0"/>
                  </a:moveTo>
                  <a:lnTo>
                    <a:pt x="0" y="92869"/>
                  </a:lnTo>
                  <a:lnTo>
                    <a:pt x="102393" y="140494"/>
                  </a:lnTo>
                  <a:lnTo>
                    <a:pt x="116681" y="45244"/>
                  </a:lnTo>
                  <a:lnTo>
                    <a:pt x="595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3" name="フリーフォーム 1162"/>
            <p:cNvSpPr/>
            <p:nvPr/>
          </p:nvSpPr>
          <p:spPr bwMode="auto">
            <a:xfrm>
              <a:off x="6272067" y="1380654"/>
              <a:ext cx="175556" cy="193048"/>
            </a:xfrm>
            <a:custGeom>
              <a:avLst/>
              <a:gdLst>
                <a:gd name="connsiteX0" fmla="*/ 245269 w 245269"/>
                <a:gd name="connsiteY0" fmla="*/ 0 h 259556"/>
                <a:gd name="connsiteX1" fmla="*/ 123825 w 245269"/>
                <a:gd name="connsiteY1" fmla="*/ 33338 h 259556"/>
                <a:gd name="connsiteX2" fmla="*/ 0 w 245269"/>
                <a:gd name="connsiteY2" fmla="*/ 211931 h 259556"/>
                <a:gd name="connsiteX3" fmla="*/ 35719 w 245269"/>
                <a:gd name="connsiteY3" fmla="*/ 259556 h 259556"/>
                <a:gd name="connsiteX4" fmla="*/ 90488 w 245269"/>
                <a:gd name="connsiteY4" fmla="*/ 235744 h 259556"/>
                <a:gd name="connsiteX5" fmla="*/ 180975 w 245269"/>
                <a:gd name="connsiteY5" fmla="*/ 109538 h 259556"/>
                <a:gd name="connsiteX6" fmla="*/ 190500 w 245269"/>
                <a:gd name="connsiteY6" fmla="*/ 180975 h 259556"/>
                <a:gd name="connsiteX7" fmla="*/ 240506 w 245269"/>
                <a:gd name="connsiteY7" fmla="*/ 128588 h 259556"/>
                <a:gd name="connsiteX8" fmla="*/ 235744 w 245269"/>
                <a:gd name="connsiteY8" fmla="*/ 66675 h 259556"/>
                <a:gd name="connsiteX9" fmla="*/ 245269 w 245269"/>
                <a:gd name="connsiteY9"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269" h="259556">
                  <a:moveTo>
                    <a:pt x="245269" y="0"/>
                  </a:moveTo>
                  <a:lnTo>
                    <a:pt x="123825" y="33338"/>
                  </a:lnTo>
                  <a:lnTo>
                    <a:pt x="0" y="211931"/>
                  </a:lnTo>
                  <a:lnTo>
                    <a:pt x="35719" y="259556"/>
                  </a:lnTo>
                  <a:lnTo>
                    <a:pt x="90488" y="235744"/>
                  </a:lnTo>
                  <a:lnTo>
                    <a:pt x="180975" y="109538"/>
                  </a:lnTo>
                  <a:lnTo>
                    <a:pt x="190500" y="180975"/>
                  </a:lnTo>
                  <a:lnTo>
                    <a:pt x="240506" y="128588"/>
                  </a:lnTo>
                  <a:lnTo>
                    <a:pt x="235744" y="66675"/>
                  </a:lnTo>
                  <a:lnTo>
                    <a:pt x="2452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4" name="フリーフォーム 1163"/>
            <p:cNvSpPr/>
            <p:nvPr/>
          </p:nvSpPr>
          <p:spPr bwMode="auto">
            <a:xfrm>
              <a:off x="6395185" y="1460006"/>
              <a:ext cx="315774" cy="270030"/>
            </a:xfrm>
            <a:custGeom>
              <a:avLst/>
              <a:gdLst>
                <a:gd name="connsiteX0" fmla="*/ 330994 w 440531"/>
                <a:gd name="connsiteY0" fmla="*/ 0 h 361950"/>
                <a:gd name="connsiteX1" fmla="*/ 245269 w 440531"/>
                <a:gd name="connsiteY1" fmla="*/ 85725 h 361950"/>
                <a:gd name="connsiteX2" fmla="*/ 323850 w 440531"/>
                <a:gd name="connsiteY2" fmla="*/ 204788 h 361950"/>
                <a:gd name="connsiteX3" fmla="*/ 238125 w 440531"/>
                <a:gd name="connsiteY3" fmla="*/ 192882 h 361950"/>
                <a:gd name="connsiteX4" fmla="*/ 178594 w 440531"/>
                <a:gd name="connsiteY4" fmla="*/ 90488 h 361950"/>
                <a:gd name="connsiteX5" fmla="*/ 140494 w 440531"/>
                <a:gd name="connsiteY5" fmla="*/ 100013 h 361950"/>
                <a:gd name="connsiteX6" fmla="*/ 128588 w 440531"/>
                <a:gd name="connsiteY6" fmla="*/ 40482 h 361950"/>
                <a:gd name="connsiteX7" fmla="*/ 88106 w 440531"/>
                <a:gd name="connsiteY7" fmla="*/ 78582 h 361950"/>
                <a:gd name="connsiteX8" fmla="*/ 30956 w 440531"/>
                <a:gd name="connsiteY8" fmla="*/ 173832 h 361950"/>
                <a:gd name="connsiteX9" fmla="*/ 92869 w 440531"/>
                <a:gd name="connsiteY9" fmla="*/ 185738 h 361950"/>
                <a:gd name="connsiteX10" fmla="*/ 0 w 440531"/>
                <a:gd name="connsiteY10" fmla="*/ 240507 h 361950"/>
                <a:gd name="connsiteX11" fmla="*/ 114300 w 440531"/>
                <a:gd name="connsiteY11" fmla="*/ 290513 h 361950"/>
                <a:gd name="connsiteX12" fmla="*/ 154781 w 440531"/>
                <a:gd name="connsiteY12" fmla="*/ 202407 h 361950"/>
                <a:gd name="connsiteX13" fmla="*/ 154781 w 440531"/>
                <a:gd name="connsiteY13" fmla="*/ 259557 h 361950"/>
                <a:gd name="connsiteX14" fmla="*/ 238125 w 440531"/>
                <a:gd name="connsiteY14" fmla="*/ 245269 h 361950"/>
                <a:gd name="connsiteX15" fmla="*/ 133350 w 440531"/>
                <a:gd name="connsiteY15" fmla="*/ 335757 h 361950"/>
                <a:gd name="connsiteX16" fmla="*/ 214313 w 440531"/>
                <a:gd name="connsiteY16" fmla="*/ 361950 h 361950"/>
                <a:gd name="connsiteX17" fmla="*/ 307181 w 440531"/>
                <a:gd name="connsiteY17" fmla="*/ 264319 h 361950"/>
                <a:gd name="connsiteX18" fmla="*/ 416719 w 440531"/>
                <a:gd name="connsiteY18" fmla="*/ 269082 h 361950"/>
                <a:gd name="connsiteX19" fmla="*/ 440531 w 440531"/>
                <a:gd name="connsiteY19" fmla="*/ 159544 h 361950"/>
                <a:gd name="connsiteX20" fmla="*/ 395288 w 440531"/>
                <a:gd name="connsiteY20" fmla="*/ 109538 h 361950"/>
                <a:gd name="connsiteX21" fmla="*/ 376238 w 440531"/>
                <a:gd name="connsiteY21" fmla="*/ 147638 h 361950"/>
                <a:gd name="connsiteX22" fmla="*/ 328613 w 440531"/>
                <a:gd name="connsiteY22" fmla="*/ 85725 h 361950"/>
                <a:gd name="connsiteX23" fmla="*/ 330994 w 440531"/>
                <a:gd name="connsiteY2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0531" h="361950">
                  <a:moveTo>
                    <a:pt x="330994" y="0"/>
                  </a:moveTo>
                  <a:lnTo>
                    <a:pt x="245269" y="85725"/>
                  </a:lnTo>
                  <a:lnTo>
                    <a:pt x="323850" y="204788"/>
                  </a:lnTo>
                  <a:lnTo>
                    <a:pt x="238125" y="192882"/>
                  </a:lnTo>
                  <a:lnTo>
                    <a:pt x="178594" y="90488"/>
                  </a:lnTo>
                  <a:lnTo>
                    <a:pt x="140494" y="100013"/>
                  </a:lnTo>
                  <a:lnTo>
                    <a:pt x="128588" y="40482"/>
                  </a:lnTo>
                  <a:lnTo>
                    <a:pt x="88106" y="78582"/>
                  </a:lnTo>
                  <a:lnTo>
                    <a:pt x="30956" y="173832"/>
                  </a:lnTo>
                  <a:lnTo>
                    <a:pt x="92869" y="185738"/>
                  </a:lnTo>
                  <a:lnTo>
                    <a:pt x="0" y="240507"/>
                  </a:lnTo>
                  <a:lnTo>
                    <a:pt x="114300" y="290513"/>
                  </a:lnTo>
                  <a:lnTo>
                    <a:pt x="154781" y="202407"/>
                  </a:lnTo>
                  <a:lnTo>
                    <a:pt x="154781" y="259557"/>
                  </a:lnTo>
                  <a:lnTo>
                    <a:pt x="238125" y="245269"/>
                  </a:lnTo>
                  <a:lnTo>
                    <a:pt x="133350" y="335757"/>
                  </a:lnTo>
                  <a:lnTo>
                    <a:pt x="214313" y="361950"/>
                  </a:lnTo>
                  <a:lnTo>
                    <a:pt x="307181" y="264319"/>
                  </a:lnTo>
                  <a:lnTo>
                    <a:pt x="416719" y="269082"/>
                  </a:lnTo>
                  <a:lnTo>
                    <a:pt x="440531" y="159544"/>
                  </a:lnTo>
                  <a:lnTo>
                    <a:pt x="395288" y="109538"/>
                  </a:lnTo>
                  <a:lnTo>
                    <a:pt x="376238" y="147638"/>
                  </a:lnTo>
                  <a:lnTo>
                    <a:pt x="328613" y="85725"/>
                  </a:lnTo>
                  <a:cubicBezTo>
                    <a:pt x="329407" y="57150"/>
                    <a:pt x="330200" y="28575"/>
                    <a:pt x="330994"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5" name="フリーフォーム 1164"/>
            <p:cNvSpPr/>
            <p:nvPr/>
          </p:nvSpPr>
          <p:spPr bwMode="auto">
            <a:xfrm>
              <a:off x="6929834" y="1355783"/>
              <a:ext cx="74098" cy="33162"/>
            </a:xfrm>
            <a:custGeom>
              <a:avLst/>
              <a:gdLst>
                <a:gd name="connsiteX0" fmla="*/ 102394 w 102394"/>
                <a:gd name="connsiteY0" fmla="*/ 0 h 45243"/>
                <a:gd name="connsiteX1" fmla="*/ 0 w 102394"/>
                <a:gd name="connsiteY1" fmla="*/ 7143 h 45243"/>
                <a:gd name="connsiteX2" fmla="*/ 0 w 102394"/>
                <a:gd name="connsiteY2" fmla="*/ 45243 h 45243"/>
                <a:gd name="connsiteX3" fmla="*/ 76200 w 102394"/>
                <a:gd name="connsiteY3" fmla="*/ 42862 h 45243"/>
                <a:gd name="connsiteX4" fmla="*/ 102394 w 102394"/>
                <a:gd name="connsiteY4" fmla="*/ 0 h 45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94" h="45243">
                  <a:moveTo>
                    <a:pt x="102394" y="0"/>
                  </a:moveTo>
                  <a:lnTo>
                    <a:pt x="0" y="7143"/>
                  </a:lnTo>
                  <a:lnTo>
                    <a:pt x="0" y="45243"/>
                  </a:lnTo>
                  <a:lnTo>
                    <a:pt x="76200" y="42862"/>
                  </a:lnTo>
                  <a:lnTo>
                    <a:pt x="1023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6" name="フリーフォーム 1165"/>
            <p:cNvSpPr/>
            <p:nvPr/>
          </p:nvSpPr>
          <p:spPr bwMode="auto">
            <a:xfrm>
              <a:off x="6945794" y="1751354"/>
              <a:ext cx="133377" cy="209629"/>
            </a:xfrm>
            <a:custGeom>
              <a:avLst/>
              <a:gdLst>
                <a:gd name="connsiteX0" fmla="*/ 85725 w 185737"/>
                <a:gd name="connsiteY0" fmla="*/ 0 h 280988"/>
                <a:gd name="connsiteX1" fmla="*/ 16668 w 185737"/>
                <a:gd name="connsiteY1" fmla="*/ 21432 h 280988"/>
                <a:gd name="connsiteX2" fmla="*/ 0 w 185737"/>
                <a:gd name="connsiteY2" fmla="*/ 169069 h 280988"/>
                <a:gd name="connsiteX3" fmla="*/ 30956 w 185737"/>
                <a:gd name="connsiteY3" fmla="*/ 280988 h 280988"/>
                <a:gd name="connsiteX4" fmla="*/ 54768 w 185737"/>
                <a:gd name="connsiteY4" fmla="*/ 195263 h 280988"/>
                <a:gd name="connsiteX5" fmla="*/ 123825 w 185737"/>
                <a:gd name="connsiteY5" fmla="*/ 161925 h 280988"/>
                <a:gd name="connsiteX6" fmla="*/ 185737 w 185737"/>
                <a:gd name="connsiteY6" fmla="*/ 21432 h 280988"/>
                <a:gd name="connsiteX7" fmla="*/ 85725 w 185737"/>
                <a:gd name="connsiteY7" fmla="*/ 0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737" h="280988">
                  <a:moveTo>
                    <a:pt x="85725" y="0"/>
                  </a:moveTo>
                  <a:lnTo>
                    <a:pt x="16668" y="21432"/>
                  </a:lnTo>
                  <a:lnTo>
                    <a:pt x="0" y="169069"/>
                  </a:lnTo>
                  <a:lnTo>
                    <a:pt x="30956" y="280988"/>
                  </a:lnTo>
                  <a:lnTo>
                    <a:pt x="54768" y="195263"/>
                  </a:lnTo>
                  <a:lnTo>
                    <a:pt x="123825" y="161925"/>
                  </a:lnTo>
                  <a:lnTo>
                    <a:pt x="185737" y="21432"/>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7" name="フリーフォーム 1166"/>
            <p:cNvSpPr/>
            <p:nvPr/>
          </p:nvSpPr>
          <p:spPr bwMode="auto">
            <a:xfrm>
              <a:off x="7299188" y="1801097"/>
              <a:ext cx="115138" cy="71061"/>
            </a:xfrm>
            <a:custGeom>
              <a:avLst/>
              <a:gdLst>
                <a:gd name="connsiteX0" fmla="*/ 0 w 159544"/>
                <a:gd name="connsiteY0" fmla="*/ 0 h 95250"/>
                <a:gd name="connsiteX1" fmla="*/ 52388 w 159544"/>
                <a:gd name="connsiteY1" fmla="*/ 88107 h 95250"/>
                <a:gd name="connsiteX2" fmla="*/ 159544 w 159544"/>
                <a:gd name="connsiteY2" fmla="*/ 95250 h 95250"/>
                <a:gd name="connsiteX3" fmla="*/ 116682 w 159544"/>
                <a:gd name="connsiteY3" fmla="*/ 14288 h 95250"/>
                <a:gd name="connsiteX4" fmla="*/ 0 w 159544"/>
                <a:gd name="connsiteY4" fmla="*/ 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4" h="95250">
                  <a:moveTo>
                    <a:pt x="0" y="0"/>
                  </a:moveTo>
                  <a:lnTo>
                    <a:pt x="52388" y="88107"/>
                  </a:lnTo>
                  <a:lnTo>
                    <a:pt x="159544" y="95250"/>
                  </a:lnTo>
                  <a:lnTo>
                    <a:pt x="116682" y="14288"/>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8" name="フリーフォーム 1167"/>
            <p:cNvSpPr/>
            <p:nvPr/>
          </p:nvSpPr>
          <p:spPr bwMode="auto">
            <a:xfrm>
              <a:off x="6782778" y="1769119"/>
              <a:ext cx="139078" cy="245160"/>
            </a:xfrm>
            <a:custGeom>
              <a:avLst/>
              <a:gdLst>
                <a:gd name="connsiteX0" fmla="*/ 123825 w 192881"/>
                <a:gd name="connsiteY0" fmla="*/ 0 h 328612"/>
                <a:gd name="connsiteX1" fmla="*/ 40481 w 192881"/>
                <a:gd name="connsiteY1" fmla="*/ 7144 h 328612"/>
                <a:gd name="connsiteX2" fmla="*/ 19050 w 192881"/>
                <a:gd name="connsiteY2" fmla="*/ 61912 h 328612"/>
                <a:gd name="connsiteX3" fmla="*/ 78581 w 192881"/>
                <a:gd name="connsiteY3" fmla="*/ 116681 h 328612"/>
                <a:gd name="connsiteX4" fmla="*/ 69056 w 192881"/>
                <a:gd name="connsiteY4" fmla="*/ 166687 h 328612"/>
                <a:gd name="connsiteX5" fmla="*/ 2381 w 192881"/>
                <a:gd name="connsiteY5" fmla="*/ 111919 h 328612"/>
                <a:gd name="connsiteX6" fmla="*/ 0 w 192881"/>
                <a:gd name="connsiteY6" fmla="*/ 169069 h 328612"/>
                <a:gd name="connsiteX7" fmla="*/ 57150 w 192881"/>
                <a:gd name="connsiteY7" fmla="*/ 250031 h 328612"/>
                <a:gd name="connsiteX8" fmla="*/ 107156 w 192881"/>
                <a:gd name="connsiteY8" fmla="*/ 328612 h 328612"/>
                <a:gd name="connsiteX9" fmla="*/ 164306 w 192881"/>
                <a:gd name="connsiteY9" fmla="*/ 276225 h 328612"/>
                <a:gd name="connsiteX10" fmla="*/ 192881 w 192881"/>
                <a:gd name="connsiteY10" fmla="*/ 197644 h 328612"/>
                <a:gd name="connsiteX11" fmla="*/ 140494 w 192881"/>
                <a:gd name="connsiteY11" fmla="*/ 123825 h 328612"/>
                <a:gd name="connsiteX12" fmla="*/ 166687 w 192881"/>
                <a:gd name="connsiteY12" fmla="*/ 42862 h 328612"/>
                <a:gd name="connsiteX13" fmla="*/ 123825 w 192881"/>
                <a:gd name="connsiteY13"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1" h="328612">
                  <a:moveTo>
                    <a:pt x="123825" y="0"/>
                  </a:moveTo>
                  <a:lnTo>
                    <a:pt x="40481" y="7144"/>
                  </a:lnTo>
                  <a:lnTo>
                    <a:pt x="19050" y="61912"/>
                  </a:lnTo>
                  <a:lnTo>
                    <a:pt x="78581" y="116681"/>
                  </a:lnTo>
                  <a:lnTo>
                    <a:pt x="69056" y="166687"/>
                  </a:lnTo>
                  <a:lnTo>
                    <a:pt x="2381" y="111919"/>
                  </a:lnTo>
                  <a:cubicBezTo>
                    <a:pt x="1587" y="130969"/>
                    <a:pt x="794" y="150019"/>
                    <a:pt x="0" y="169069"/>
                  </a:cubicBezTo>
                  <a:lnTo>
                    <a:pt x="57150" y="250031"/>
                  </a:lnTo>
                  <a:lnTo>
                    <a:pt x="107156" y="328612"/>
                  </a:lnTo>
                  <a:lnTo>
                    <a:pt x="164306" y="276225"/>
                  </a:lnTo>
                  <a:lnTo>
                    <a:pt x="192881" y="197644"/>
                  </a:lnTo>
                  <a:lnTo>
                    <a:pt x="140494" y="123825"/>
                  </a:lnTo>
                  <a:lnTo>
                    <a:pt x="166687" y="42862"/>
                  </a:lnTo>
                  <a:lnTo>
                    <a:pt x="1238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9" name="フリーフォーム 1168"/>
            <p:cNvSpPr/>
            <p:nvPr/>
          </p:nvSpPr>
          <p:spPr bwMode="auto">
            <a:xfrm>
              <a:off x="6391765" y="1807018"/>
              <a:ext cx="425211" cy="437023"/>
            </a:xfrm>
            <a:custGeom>
              <a:avLst/>
              <a:gdLst>
                <a:gd name="connsiteX0" fmla="*/ 411956 w 592931"/>
                <a:gd name="connsiteY0" fmla="*/ 0 h 585788"/>
                <a:gd name="connsiteX1" fmla="*/ 347662 w 592931"/>
                <a:gd name="connsiteY1" fmla="*/ 54769 h 585788"/>
                <a:gd name="connsiteX2" fmla="*/ 392906 w 592931"/>
                <a:gd name="connsiteY2" fmla="*/ 240506 h 585788"/>
                <a:gd name="connsiteX3" fmla="*/ 366712 w 592931"/>
                <a:gd name="connsiteY3" fmla="*/ 254794 h 585788"/>
                <a:gd name="connsiteX4" fmla="*/ 292893 w 592931"/>
                <a:gd name="connsiteY4" fmla="*/ 104775 h 585788"/>
                <a:gd name="connsiteX5" fmla="*/ 228600 w 592931"/>
                <a:gd name="connsiteY5" fmla="*/ 142875 h 585788"/>
                <a:gd name="connsiteX6" fmla="*/ 209550 w 592931"/>
                <a:gd name="connsiteY6" fmla="*/ 102394 h 585788"/>
                <a:gd name="connsiteX7" fmla="*/ 157162 w 592931"/>
                <a:gd name="connsiteY7" fmla="*/ 130969 h 585788"/>
                <a:gd name="connsiteX8" fmla="*/ 140493 w 592931"/>
                <a:gd name="connsiteY8" fmla="*/ 28575 h 585788"/>
                <a:gd name="connsiteX9" fmla="*/ 88106 w 592931"/>
                <a:gd name="connsiteY9" fmla="*/ 54769 h 585788"/>
                <a:gd name="connsiteX10" fmla="*/ 21431 w 592931"/>
                <a:gd name="connsiteY10" fmla="*/ 133350 h 585788"/>
                <a:gd name="connsiteX11" fmla="*/ 26193 w 592931"/>
                <a:gd name="connsiteY11" fmla="*/ 269081 h 585788"/>
                <a:gd name="connsiteX12" fmla="*/ 90487 w 592931"/>
                <a:gd name="connsiteY12" fmla="*/ 264319 h 585788"/>
                <a:gd name="connsiteX13" fmla="*/ 0 w 592931"/>
                <a:gd name="connsiteY13" fmla="*/ 333375 h 585788"/>
                <a:gd name="connsiteX14" fmla="*/ 23812 w 592931"/>
                <a:gd name="connsiteY14" fmla="*/ 359569 h 585788"/>
                <a:gd name="connsiteX15" fmla="*/ 166687 w 592931"/>
                <a:gd name="connsiteY15" fmla="*/ 347663 h 585788"/>
                <a:gd name="connsiteX16" fmla="*/ 190500 w 592931"/>
                <a:gd name="connsiteY16" fmla="*/ 352425 h 585788"/>
                <a:gd name="connsiteX17" fmla="*/ 228600 w 592931"/>
                <a:gd name="connsiteY17" fmla="*/ 392906 h 585788"/>
                <a:gd name="connsiteX18" fmla="*/ 102393 w 592931"/>
                <a:gd name="connsiteY18" fmla="*/ 397669 h 585788"/>
                <a:gd name="connsiteX19" fmla="*/ 21431 w 592931"/>
                <a:gd name="connsiteY19" fmla="*/ 442913 h 585788"/>
                <a:gd name="connsiteX20" fmla="*/ 83343 w 592931"/>
                <a:gd name="connsiteY20" fmla="*/ 507206 h 585788"/>
                <a:gd name="connsiteX21" fmla="*/ 161925 w 592931"/>
                <a:gd name="connsiteY21" fmla="*/ 511969 h 585788"/>
                <a:gd name="connsiteX22" fmla="*/ 200025 w 592931"/>
                <a:gd name="connsiteY22" fmla="*/ 585788 h 585788"/>
                <a:gd name="connsiteX23" fmla="*/ 335756 w 592931"/>
                <a:gd name="connsiteY23" fmla="*/ 533400 h 585788"/>
                <a:gd name="connsiteX24" fmla="*/ 409575 w 592931"/>
                <a:gd name="connsiteY24" fmla="*/ 478631 h 585788"/>
                <a:gd name="connsiteX25" fmla="*/ 495300 w 592931"/>
                <a:gd name="connsiteY25" fmla="*/ 514350 h 585788"/>
                <a:gd name="connsiteX26" fmla="*/ 538162 w 592931"/>
                <a:gd name="connsiteY26" fmla="*/ 450056 h 585788"/>
                <a:gd name="connsiteX27" fmla="*/ 576262 w 592931"/>
                <a:gd name="connsiteY27" fmla="*/ 442913 h 585788"/>
                <a:gd name="connsiteX28" fmla="*/ 592931 w 592931"/>
                <a:gd name="connsiteY28" fmla="*/ 369094 h 585788"/>
                <a:gd name="connsiteX29" fmla="*/ 500062 w 592931"/>
                <a:gd name="connsiteY29" fmla="*/ 311944 h 585788"/>
                <a:gd name="connsiteX30" fmla="*/ 440531 w 592931"/>
                <a:gd name="connsiteY30" fmla="*/ 92869 h 585788"/>
                <a:gd name="connsiteX31" fmla="*/ 473868 w 592931"/>
                <a:gd name="connsiteY31" fmla="*/ 14288 h 585788"/>
                <a:gd name="connsiteX32" fmla="*/ 411956 w 592931"/>
                <a:gd name="connsiteY32"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2931" h="585788">
                  <a:moveTo>
                    <a:pt x="411956" y="0"/>
                  </a:moveTo>
                  <a:lnTo>
                    <a:pt x="347662" y="54769"/>
                  </a:lnTo>
                  <a:lnTo>
                    <a:pt x="392906" y="240506"/>
                  </a:lnTo>
                  <a:lnTo>
                    <a:pt x="366712" y="254794"/>
                  </a:lnTo>
                  <a:lnTo>
                    <a:pt x="292893" y="104775"/>
                  </a:lnTo>
                  <a:lnTo>
                    <a:pt x="228600" y="142875"/>
                  </a:lnTo>
                  <a:lnTo>
                    <a:pt x="209550" y="102394"/>
                  </a:lnTo>
                  <a:lnTo>
                    <a:pt x="157162" y="130969"/>
                  </a:lnTo>
                  <a:lnTo>
                    <a:pt x="140493" y="28575"/>
                  </a:lnTo>
                  <a:lnTo>
                    <a:pt x="88106" y="54769"/>
                  </a:lnTo>
                  <a:lnTo>
                    <a:pt x="21431" y="133350"/>
                  </a:lnTo>
                  <a:lnTo>
                    <a:pt x="26193" y="269081"/>
                  </a:lnTo>
                  <a:lnTo>
                    <a:pt x="90487" y="264319"/>
                  </a:lnTo>
                  <a:lnTo>
                    <a:pt x="0" y="333375"/>
                  </a:lnTo>
                  <a:lnTo>
                    <a:pt x="23812" y="359569"/>
                  </a:lnTo>
                  <a:lnTo>
                    <a:pt x="166687" y="347663"/>
                  </a:lnTo>
                  <a:cubicBezTo>
                    <a:pt x="188893" y="352597"/>
                    <a:pt x="180800" y="352425"/>
                    <a:pt x="190500" y="352425"/>
                  </a:cubicBezTo>
                  <a:lnTo>
                    <a:pt x="228600" y="392906"/>
                  </a:lnTo>
                  <a:lnTo>
                    <a:pt x="102393" y="397669"/>
                  </a:lnTo>
                  <a:lnTo>
                    <a:pt x="21431" y="442913"/>
                  </a:lnTo>
                  <a:lnTo>
                    <a:pt x="83343" y="507206"/>
                  </a:lnTo>
                  <a:lnTo>
                    <a:pt x="161925" y="511969"/>
                  </a:lnTo>
                  <a:lnTo>
                    <a:pt x="200025" y="585788"/>
                  </a:lnTo>
                  <a:lnTo>
                    <a:pt x="335756" y="533400"/>
                  </a:lnTo>
                  <a:lnTo>
                    <a:pt x="409575" y="478631"/>
                  </a:lnTo>
                  <a:lnTo>
                    <a:pt x="495300" y="514350"/>
                  </a:lnTo>
                  <a:lnTo>
                    <a:pt x="538162" y="450056"/>
                  </a:lnTo>
                  <a:lnTo>
                    <a:pt x="576262" y="442913"/>
                  </a:lnTo>
                  <a:lnTo>
                    <a:pt x="592931" y="369094"/>
                  </a:lnTo>
                  <a:lnTo>
                    <a:pt x="500062" y="311944"/>
                  </a:lnTo>
                  <a:lnTo>
                    <a:pt x="440531" y="92869"/>
                  </a:lnTo>
                  <a:lnTo>
                    <a:pt x="473868" y="14288"/>
                  </a:lnTo>
                  <a:lnTo>
                    <a:pt x="4119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0" name="フリーフォーム 1170"/>
            <p:cNvSpPr/>
            <p:nvPr/>
          </p:nvSpPr>
          <p:spPr bwMode="auto">
            <a:xfrm>
              <a:off x="5205048" y="2023754"/>
              <a:ext cx="913123" cy="1016167"/>
            </a:xfrm>
            <a:custGeom>
              <a:avLst/>
              <a:gdLst>
                <a:gd name="connsiteX0" fmla="*/ 895350 w 1271588"/>
                <a:gd name="connsiteY0" fmla="*/ 171450 h 1362075"/>
                <a:gd name="connsiteX1" fmla="*/ 890588 w 1271588"/>
                <a:gd name="connsiteY1" fmla="*/ 957262 h 1362075"/>
                <a:gd name="connsiteX2" fmla="*/ 947738 w 1271588"/>
                <a:gd name="connsiteY2" fmla="*/ 976312 h 1362075"/>
                <a:gd name="connsiteX3" fmla="*/ 962025 w 1271588"/>
                <a:gd name="connsiteY3" fmla="*/ 1033462 h 1362075"/>
                <a:gd name="connsiteX4" fmla="*/ 1028700 w 1271588"/>
                <a:gd name="connsiteY4" fmla="*/ 1019175 h 1362075"/>
                <a:gd name="connsiteX5" fmla="*/ 1200150 w 1271588"/>
                <a:gd name="connsiteY5" fmla="*/ 1247775 h 1362075"/>
                <a:gd name="connsiteX6" fmla="*/ 1271588 w 1271588"/>
                <a:gd name="connsiteY6" fmla="*/ 1309687 h 1362075"/>
                <a:gd name="connsiteX7" fmla="*/ 1190625 w 1271588"/>
                <a:gd name="connsiteY7" fmla="*/ 1362075 h 1362075"/>
                <a:gd name="connsiteX8" fmla="*/ 1123950 w 1271588"/>
                <a:gd name="connsiteY8" fmla="*/ 1333500 h 1362075"/>
                <a:gd name="connsiteX9" fmla="*/ 1028700 w 1271588"/>
                <a:gd name="connsiteY9" fmla="*/ 1128712 h 1362075"/>
                <a:gd name="connsiteX10" fmla="*/ 871538 w 1271588"/>
                <a:gd name="connsiteY10" fmla="*/ 1028700 h 1362075"/>
                <a:gd name="connsiteX11" fmla="*/ 833438 w 1271588"/>
                <a:gd name="connsiteY11" fmla="*/ 1047750 h 1362075"/>
                <a:gd name="connsiteX12" fmla="*/ 714375 w 1271588"/>
                <a:gd name="connsiteY12" fmla="*/ 962025 h 1362075"/>
                <a:gd name="connsiteX13" fmla="*/ 695325 w 1271588"/>
                <a:gd name="connsiteY13" fmla="*/ 1090612 h 1362075"/>
                <a:gd name="connsiteX14" fmla="*/ 576263 w 1271588"/>
                <a:gd name="connsiteY14" fmla="*/ 1109662 h 1362075"/>
                <a:gd name="connsiteX15" fmla="*/ 600075 w 1271588"/>
                <a:gd name="connsiteY15" fmla="*/ 957262 h 1362075"/>
                <a:gd name="connsiteX16" fmla="*/ 447675 w 1271588"/>
                <a:gd name="connsiteY16" fmla="*/ 1104900 h 1362075"/>
                <a:gd name="connsiteX17" fmla="*/ 528638 w 1271588"/>
                <a:gd name="connsiteY17" fmla="*/ 1176337 h 1362075"/>
                <a:gd name="connsiteX18" fmla="*/ 323850 w 1271588"/>
                <a:gd name="connsiteY18" fmla="*/ 1309687 h 1362075"/>
                <a:gd name="connsiteX19" fmla="*/ 328613 w 1271588"/>
                <a:gd name="connsiteY19" fmla="*/ 1181100 h 1362075"/>
                <a:gd name="connsiteX20" fmla="*/ 219075 w 1271588"/>
                <a:gd name="connsiteY20" fmla="*/ 1138237 h 1362075"/>
                <a:gd name="connsiteX21" fmla="*/ 228600 w 1271588"/>
                <a:gd name="connsiteY21" fmla="*/ 1023937 h 1362075"/>
                <a:gd name="connsiteX22" fmla="*/ 119063 w 1271588"/>
                <a:gd name="connsiteY22" fmla="*/ 1047750 h 1362075"/>
                <a:gd name="connsiteX23" fmla="*/ 9525 w 1271588"/>
                <a:gd name="connsiteY23" fmla="*/ 909637 h 1362075"/>
                <a:gd name="connsiteX24" fmla="*/ 95250 w 1271588"/>
                <a:gd name="connsiteY24" fmla="*/ 819150 h 1362075"/>
                <a:gd name="connsiteX25" fmla="*/ 261938 w 1271588"/>
                <a:gd name="connsiteY25" fmla="*/ 738187 h 1362075"/>
                <a:gd name="connsiteX26" fmla="*/ 233363 w 1271588"/>
                <a:gd name="connsiteY26" fmla="*/ 623887 h 1362075"/>
                <a:gd name="connsiteX27" fmla="*/ 100013 w 1271588"/>
                <a:gd name="connsiteY27" fmla="*/ 690562 h 1362075"/>
                <a:gd name="connsiteX28" fmla="*/ 28575 w 1271588"/>
                <a:gd name="connsiteY28" fmla="*/ 638175 h 1362075"/>
                <a:gd name="connsiteX29" fmla="*/ 0 w 1271588"/>
                <a:gd name="connsiteY29" fmla="*/ 571500 h 1362075"/>
                <a:gd name="connsiteX30" fmla="*/ 95250 w 1271588"/>
                <a:gd name="connsiteY30" fmla="*/ 504825 h 1362075"/>
                <a:gd name="connsiteX31" fmla="*/ 195263 w 1271588"/>
                <a:gd name="connsiteY31" fmla="*/ 523875 h 1362075"/>
                <a:gd name="connsiteX32" fmla="*/ 242888 w 1271588"/>
                <a:gd name="connsiteY32" fmla="*/ 452437 h 1362075"/>
                <a:gd name="connsiteX33" fmla="*/ 42863 w 1271588"/>
                <a:gd name="connsiteY33" fmla="*/ 319087 h 1362075"/>
                <a:gd name="connsiteX34" fmla="*/ 52388 w 1271588"/>
                <a:gd name="connsiteY34" fmla="*/ 223837 h 1362075"/>
                <a:gd name="connsiteX35" fmla="*/ 109538 w 1271588"/>
                <a:gd name="connsiteY35" fmla="*/ 228600 h 1362075"/>
                <a:gd name="connsiteX36" fmla="*/ 195263 w 1271588"/>
                <a:gd name="connsiteY36" fmla="*/ 114300 h 1362075"/>
                <a:gd name="connsiteX37" fmla="*/ 347663 w 1271588"/>
                <a:gd name="connsiteY37" fmla="*/ 0 h 1362075"/>
                <a:gd name="connsiteX38" fmla="*/ 547688 w 1271588"/>
                <a:gd name="connsiteY38" fmla="*/ 47625 h 1362075"/>
                <a:gd name="connsiteX39" fmla="*/ 866775 w 1271588"/>
                <a:gd name="connsiteY39" fmla="*/ 100012 h 1362075"/>
                <a:gd name="connsiteX40" fmla="*/ 895350 w 1271588"/>
                <a:gd name="connsiteY40" fmla="*/ 17145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71588" h="1362075">
                  <a:moveTo>
                    <a:pt x="895350" y="171450"/>
                  </a:moveTo>
                  <a:cubicBezTo>
                    <a:pt x="893763" y="433387"/>
                    <a:pt x="892175" y="695325"/>
                    <a:pt x="890588" y="957262"/>
                  </a:cubicBezTo>
                  <a:lnTo>
                    <a:pt x="947738" y="976312"/>
                  </a:lnTo>
                  <a:lnTo>
                    <a:pt x="962025" y="1033462"/>
                  </a:lnTo>
                  <a:lnTo>
                    <a:pt x="1028700" y="1019175"/>
                  </a:lnTo>
                  <a:lnTo>
                    <a:pt x="1200150" y="1247775"/>
                  </a:lnTo>
                  <a:lnTo>
                    <a:pt x="1271588" y="1309687"/>
                  </a:lnTo>
                  <a:lnTo>
                    <a:pt x="1190625" y="1362075"/>
                  </a:lnTo>
                  <a:lnTo>
                    <a:pt x="1123950" y="1333500"/>
                  </a:lnTo>
                  <a:lnTo>
                    <a:pt x="1028700" y="1128712"/>
                  </a:lnTo>
                  <a:lnTo>
                    <a:pt x="871538" y="1028700"/>
                  </a:lnTo>
                  <a:lnTo>
                    <a:pt x="833438" y="1047750"/>
                  </a:lnTo>
                  <a:lnTo>
                    <a:pt x="714375" y="962025"/>
                  </a:lnTo>
                  <a:lnTo>
                    <a:pt x="695325" y="1090612"/>
                  </a:lnTo>
                  <a:lnTo>
                    <a:pt x="576263" y="1109662"/>
                  </a:lnTo>
                  <a:lnTo>
                    <a:pt x="600075" y="957262"/>
                  </a:lnTo>
                  <a:lnTo>
                    <a:pt x="447675" y="1104900"/>
                  </a:lnTo>
                  <a:lnTo>
                    <a:pt x="528638" y="1176337"/>
                  </a:lnTo>
                  <a:lnTo>
                    <a:pt x="323850" y="1309687"/>
                  </a:lnTo>
                  <a:lnTo>
                    <a:pt x="328613" y="1181100"/>
                  </a:lnTo>
                  <a:lnTo>
                    <a:pt x="219075" y="1138237"/>
                  </a:lnTo>
                  <a:lnTo>
                    <a:pt x="228600" y="1023937"/>
                  </a:lnTo>
                  <a:lnTo>
                    <a:pt x="119063" y="1047750"/>
                  </a:lnTo>
                  <a:lnTo>
                    <a:pt x="9525" y="909637"/>
                  </a:lnTo>
                  <a:lnTo>
                    <a:pt x="95250" y="819150"/>
                  </a:lnTo>
                  <a:lnTo>
                    <a:pt x="261938" y="738187"/>
                  </a:lnTo>
                  <a:lnTo>
                    <a:pt x="233363" y="623887"/>
                  </a:lnTo>
                  <a:lnTo>
                    <a:pt x="100013" y="690562"/>
                  </a:lnTo>
                  <a:lnTo>
                    <a:pt x="28575" y="638175"/>
                  </a:lnTo>
                  <a:lnTo>
                    <a:pt x="0" y="571500"/>
                  </a:lnTo>
                  <a:lnTo>
                    <a:pt x="95250" y="504825"/>
                  </a:lnTo>
                  <a:lnTo>
                    <a:pt x="195263" y="523875"/>
                  </a:lnTo>
                  <a:lnTo>
                    <a:pt x="242888" y="452437"/>
                  </a:lnTo>
                  <a:lnTo>
                    <a:pt x="42863" y="319087"/>
                  </a:lnTo>
                  <a:lnTo>
                    <a:pt x="52388" y="223837"/>
                  </a:lnTo>
                  <a:lnTo>
                    <a:pt x="109538" y="228600"/>
                  </a:lnTo>
                  <a:lnTo>
                    <a:pt x="195263" y="114300"/>
                  </a:lnTo>
                  <a:lnTo>
                    <a:pt x="347663" y="0"/>
                  </a:lnTo>
                  <a:lnTo>
                    <a:pt x="547688" y="47625"/>
                  </a:lnTo>
                  <a:lnTo>
                    <a:pt x="866775" y="100012"/>
                  </a:lnTo>
                  <a:lnTo>
                    <a:pt x="895350" y="171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1" name="フリーフォーム 1171"/>
            <p:cNvSpPr/>
            <p:nvPr/>
          </p:nvSpPr>
          <p:spPr bwMode="auto">
            <a:xfrm>
              <a:off x="5844576" y="1991776"/>
              <a:ext cx="2065640" cy="1570440"/>
            </a:xfrm>
            <a:custGeom>
              <a:avLst/>
              <a:gdLst>
                <a:gd name="connsiteX0" fmla="*/ 14287 w 2876550"/>
                <a:gd name="connsiteY0" fmla="*/ 214313 h 2105025"/>
                <a:gd name="connsiteX1" fmla="*/ 0 w 2876550"/>
                <a:gd name="connsiteY1" fmla="*/ 1009650 h 2105025"/>
                <a:gd name="connsiteX2" fmla="*/ 57150 w 2876550"/>
                <a:gd name="connsiteY2" fmla="*/ 1028700 h 2105025"/>
                <a:gd name="connsiteX3" fmla="*/ 90487 w 2876550"/>
                <a:gd name="connsiteY3" fmla="*/ 1085850 h 2105025"/>
                <a:gd name="connsiteX4" fmla="*/ 147637 w 2876550"/>
                <a:gd name="connsiteY4" fmla="*/ 1062038 h 2105025"/>
                <a:gd name="connsiteX5" fmla="*/ 319087 w 2876550"/>
                <a:gd name="connsiteY5" fmla="*/ 1314450 h 2105025"/>
                <a:gd name="connsiteX6" fmla="*/ 395287 w 2876550"/>
                <a:gd name="connsiteY6" fmla="*/ 1362075 h 2105025"/>
                <a:gd name="connsiteX7" fmla="*/ 371475 w 2876550"/>
                <a:gd name="connsiteY7" fmla="*/ 1519238 h 2105025"/>
                <a:gd name="connsiteX8" fmla="*/ 485775 w 2876550"/>
                <a:gd name="connsiteY8" fmla="*/ 1566863 h 2105025"/>
                <a:gd name="connsiteX9" fmla="*/ 442912 w 2876550"/>
                <a:gd name="connsiteY9" fmla="*/ 1690688 h 2105025"/>
                <a:gd name="connsiteX10" fmla="*/ 585787 w 2876550"/>
                <a:gd name="connsiteY10" fmla="*/ 1800225 h 2105025"/>
                <a:gd name="connsiteX11" fmla="*/ 647700 w 2876550"/>
                <a:gd name="connsiteY11" fmla="*/ 1757363 h 2105025"/>
                <a:gd name="connsiteX12" fmla="*/ 1557337 w 2876550"/>
                <a:gd name="connsiteY12" fmla="*/ 1728788 h 2105025"/>
                <a:gd name="connsiteX13" fmla="*/ 1671637 w 2876550"/>
                <a:gd name="connsiteY13" fmla="*/ 1804988 h 2105025"/>
                <a:gd name="connsiteX14" fmla="*/ 1795462 w 2876550"/>
                <a:gd name="connsiteY14" fmla="*/ 1790700 h 2105025"/>
                <a:gd name="connsiteX15" fmla="*/ 1852612 w 2876550"/>
                <a:gd name="connsiteY15" fmla="*/ 1800225 h 2105025"/>
                <a:gd name="connsiteX16" fmla="*/ 1905000 w 2876550"/>
                <a:gd name="connsiteY16" fmla="*/ 1838325 h 2105025"/>
                <a:gd name="connsiteX17" fmla="*/ 1909762 w 2876550"/>
                <a:gd name="connsiteY17" fmla="*/ 1881188 h 2105025"/>
                <a:gd name="connsiteX18" fmla="*/ 2047875 w 2876550"/>
                <a:gd name="connsiteY18" fmla="*/ 1885950 h 2105025"/>
                <a:gd name="connsiteX19" fmla="*/ 2066925 w 2876550"/>
                <a:gd name="connsiteY19" fmla="*/ 1966913 h 2105025"/>
                <a:gd name="connsiteX20" fmla="*/ 2024062 w 2876550"/>
                <a:gd name="connsiteY20" fmla="*/ 1990725 h 2105025"/>
                <a:gd name="connsiteX21" fmla="*/ 1981200 w 2876550"/>
                <a:gd name="connsiteY21" fmla="*/ 2105025 h 2105025"/>
                <a:gd name="connsiteX22" fmla="*/ 2057400 w 2876550"/>
                <a:gd name="connsiteY22" fmla="*/ 2085975 h 2105025"/>
                <a:gd name="connsiteX23" fmla="*/ 2076450 w 2876550"/>
                <a:gd name="connsiteY23" fmla="*/ 2038350 h 2105025"/>
                <a:gd name="connsiteX24" fmla="*/ 2181225 w 2876550"/>
                <a:gd name="connsiteY24" fmla="*/ 2014538 h 2105025"/>
                <a:gd name="connsiteX25" fmla="*/ 2190750 w 2876550"/>
                <a:gd name="connsiteY25" fmla="*/ 1981200 h 2105025"/>
                <a:gd name="connsiteX26" fmla="*/ 2352675 w 2876550"/>
                <a:gd name="connsiteY26" fmla="*/ 1952625 h 2105025"/>
                <a:gd name="connsiteX27" fmla="*/ 2438400 w 2876550"/>
                <a:gd name="connsiteY27" fmla="*/ 1866900 h 2105025"/>
                <a:gd name="connsiteX28" fmla="*/ 2500312 w 2876550"/>
                <a:gd name="connsiteY28" fmla="*/ 1933575 h 2105025"/>
                <a:gd name="connsiteX29" fmla="*/ 2562225 w 2876550"/>
                <a:gd name="connsiteY29" fmla="*/ 1966913 h 2105025"/>
                <a:gd name="connsiteX30" fmla="*/ 2509837 w 2876550"/>
                <a:gd name="connsiteY30" fmla="*/ 2033588 h 2105025"/>
                <a:gd name="connsiteX31" fmla="*/ 2743200 w 2876550"/>
                <a:gd name="connsiteY31" fmla="*/ 1928813 h 2105025"/>
                <a:gd name="connsiteX32" fmla="*/ 2709862 w 2876550"/>
                <a:gd name="connsiteY32" fmla="*/ 1871663 h 2105025"/>
                <a:gd name="connsiteX33" fmla="*/ 2600325 w 2876550"/>
                <a:gd name="connsiteY33" fmla="*/ 1909763 h 2105025"/>
                <a:gd name="connsiteX34" fmla="*/ 2566987 w 2876550"/>
                <a:gd name="connsiteY34" fmla="*/ 1852613 h 2105025"/>
                <a:gd name="connsiteX35" fmla="*/ 2566987 w 2876550"/>
                <a:gd name="connsiteY35" fmla="*/ 1762125 h 2105025"/>
                <a:gd name="connsiteX36" fmla="*/ 2495550 w 2876550"/>
                <a:gd name="connsiteY36" fmla="*/ 1747838 h 2105025"/>
                <a:gd name="connsiteX37" fmla="*/ 2357437 w 2876550"/>
                <a:gd name="connsiteY37" fmla="*/ 1857375 h 2105025"/>
                <a:gd name="connsiteX38" fmla="*/ 2419350 w 2876550"/>
                <a:gd name="connsiteY38" fmla="*/ 1747838 h 2105025"/>
                <a:gd name="connsiteX39" fmla="*/ 2509837 w 2876550"/>
                <a:gd name="connsiteY39" fmla="*/ 1685925 h 2105025"/>
                <a:gd name="connsiteX40" fmla="*/ 2724150 w 2876550"/>
                <a:gd name="connsiteY40" fmla="*/ 1662113 h 2105025"/>
                <a:gd name="connsiteX41" fmla="*/ 2838450 w 2876550"/>
                <a:gd name="connsiteY41" fmla="*/ 1566863 h 2105025"/>
                <a:gd name="connsiteX42" fmla="*/ 2876550 w 2876550"/>
                <a:gd name="connsiteY42" fmla="*/ 1481138 h 2105025"/>
                <a:gd name="connsiteX43" fmla="*/ 2705100 w 2876550"/>
                <a:gd name="connsiteY43" fmla="*/ 1333500 h 2105025"/>
                <a:gd name="connsiteX44" fmla="*/ 2657475 w 2876550"/>
                <a:gd name="connsiteY44" fmla="*/ 1209675 h 2105025"/>
                <a:gd name="connsiteX45" fmla="*/ 2586037 w 2876550"/>
                <a:gd name="connsiteY45" fmla="*/ 1019175 h 2105025"/>
                <a:gd name="connsiteX46" fmla="*/ 2476500 w 2876550"/>
                <a:gd name="connsiteY46" fmla="*/ 1157288 h 2105025"/>
                <a:gd name="connsiteX47" fmla="*/ 2395537 w 2876550"/>
                <a:gd name="connsiteY47" fmla="*/ 1090613 h 2105025"/>
                <a:gd name="connsiteX48" fmla="*/ 2395537 w 2876550"/>
                <a:gd name="connsiteY48" fmla="*/ 1009650 h 2105025"/>
                <a:gd name="connsiteX49" fmla="*/ 2276475 w 2876550"/>
                <a:gd name="connsiteY49" fmla="*/ 842963 h 2105025"/>
                <a:gd name="connsiteX50" fmla="*/ 2190750 w 2876550"/>
                <a:gd name="connsiteY50" fmla="*/ 857250 h 2105025"/>
                <a:gd name="connsiteX51" fmla="*/ 2095500 w 2876550"/>
                <a:gd name="connsiteY51" fmla="*/ 838200 h 2105025"/>
                <a:gd name="connsiteX52" fmla="*/ 2114550 w 2876550"/>
                <a:gd name="connsiteY52" fmla="*/ 981075 h 2105025"/>
                <a:gd name="connsiteX53" fmla="*/ 2128837 w 2876550"/>
                <a:gd name="connsiteY53" fmla="*/ 1047750 h 2105025"/>
                <a:gd name="connsiteX54" fmla="*/ 2105025 w 2876550"/>
                <a:gd name="connsiteY54" fmla="*/ 1147763 h 2105025"/>
                <a:gd name="connsiteX55" fmla="*/ 2152650 w 2876550"/>
                <a:gd name="connsiteY55" fmla="*/ 1228725 h 2105025"/>
                <a:gd name="connsiteX56" fmla="*/ 2157412 w 2876550"/>
                <a:gd name="connsiteY56" fmla="*/ 1357313 h 2105025"/>
                <a:gd name="connsiteX57" fmla="*/ 2081212 w 2876550"/>
                <a:gd name="connsiteY57" fmla="*/ 1400175 h 2105025"/>
                <a:gd name="connsiteX58" fmla="*/ 2085975 w 2876550"/>
                <a:gd name="connsiteY58" fmla="*/ 1576388 h 2105025"/>
                <a:gd name="connsiteX59" fmla="*/ 2057400 w 2876550"/>
                <a:gd name="connsiteY59" fmla="*/ 1628775 h 2105025"/>
                <a:gd name="connsiteX60" fmla="*/ 1985962 w 2876550"/>
                <a:gd name="connsiteY60" fmla="*/ 1509713 h 2105025"/>
                <a:gd name="connsiteX61" fmla="*/ 1985962 w 2876550"/>
                <a:gd name="connsiteY61" fmla="*/ 1338263 h 2105025"/>
                <a:gd name="connsiteX62" fmla="*/ 1809750 w 2876550"/>
                <a:gd name="connsiteY62" fmla="*/ 1309688 h 2105025"/>
                <a:gd name="connsiteX63" fmla="*/ 1714500 w 2876550"/>
                <a:gd name="connsiteY63" fmla="*/ 1214438 h 2105025"/>
                <a:gd name="connsiteX64" fmla="*/ 1647825 w 2876550"/>
                <a:gd name="connsiteY64" fmla="*/ 1243013 h 2105025"/>
                <a:gd name="connsiteX65" fmla="*/ 1619250 w 2876550"/>
                <a:gd name="connsiteY65" fmla="*/ 1133475 h 2105025"/>
                <a:gd name="connsiteX66" fmla="*/ 1552575 w 2876550"/>
                <a:gd name="connsiteY66" fmla="*/ 1090613 h 2105025"/>
                <a:gd name="connsiteX67" fmla="*/ 1609725 w 2876550"/>
                <a:gd name="connsiteY67" fmla="*/ 900113 h 2105025"/>
                <a:gd name="connsiteX68" fmla="*/ 1681162 w 2876550"/>
                <a:gd name="connsiteY68" fmla="*/ 819150 h 2105025"/>
                <a:gd name="connsiteX69" fmla="*/ 1728787 w 2876550"/>
                <a:gd name="connsiteY69" fmla="*/ 742950 h 2105025"/>
                <a:gd name="connsiteX70" fmla="*/ 1785937 w 2876550"/>
                <a:gd name="connsiteY70" fmla="*/ 723900 h 2105025"/>
                <a:gd name="connsiteX71" fmla="*/ 1843087 w 2876550"/>
                <a:gd name="connsiteY71" fmla="*/ 609600 h 2105025"/>
                <a:gd name="connsiteX72" fmla="*/ 1833562 w 2876550"/>
                <a:gd name="connsiteY72" fmla="*/ 752475 h 2105025"/>
                <a:gd name="connsiteX73" fmla="*/ 1852612 w 2876550"/>
                <a:gd name="connsiteY73" fmla="*/ 790575 h 2105025"/>
                <a:gd name="connsiteX74" fmla="*/ 1885950 w 2876550"/>
                <a:gd name="connsiteY74" fmla="*/ 809625 h 2105025"/>
                <a:gd name="connsiteX75" fmla="*/ 1914525 w 2876550"/>
                <a:gd name="connsiteY75" fmla="*/ 742950 h 2105025"/>
                <a:gd name="connsiteX76" fmla="*/ 2033587 w 2876550"/>
                <a:gd name="connsiteY76" fmla="*/ 790575 h 2105025"/>
                <a:gd name="connsiteX77" fmla="*/ 2057400 w 2876550"/>
                <a:gd name="connsiteY77" fmla="*/ 742950 h 2105025"/>
                <a:gd name="connsiteX78" fmla="*/ 1905000 w 2876550"/>
                <a:gd name="connsiteY78" fmla="*/ 614363 h 2105025"/>
                <a:gd name="connsiteX79" fmla="*/ 1900237 w 2876550"/>
                <a:gd name="connsiteY79" fmla="*/ 528638 h 2105025"/>
                <a:gd name="connsiteX80" fmla="*/ 1990725 w 2876550"/>
                <a:gd name="connsiteY80" fmla="*/ 500063 h 2105025"/>
                <a:gd name="connsiteX81" fmla="*/ 2019300 w 2876550"/>
                <a:gd name="connsiteY81" fmla="*/ 447675 h 2105025"/>
                <a:gd name="connsiteX82" fmla="*/ 1966912 w 2876550"/>
                <a:gd name="connsiteY82" fmla="*/ 338138 h 2105025"/>
                <a:gd name="connsiteX83" fmla="*/ 2033587 w 2876550"/>
                <a:gd name="connsiteY83" fmla="*/ 285750 h 2105025"/>
                <a:gd name="connsiteX84" fmla="*/ 1933575 w 2876550"/>
                <a:gd name="connsiteY84" fmla="*/ 214313 h 2105025"/>
                <a:gd name="connsiteX85" fmla="*/ 1876425 w 2876550"/>
                <a:gd name="connsiteY85" fmla="*/ 219075 h 2105025"/>
                <a:gd name="connsiteX86" fmla="*/ 1881187 w 2876550"/>
                <a:gd name="connsiteY86" fmla="*/ 280988 h 2105025"/>
                <a:gd name="connsiteX87" fmla="*/ 1828800 w 2876550"/>
                <a:gd name="connsiteY87" fmla="*/ 428625 h 2105025"/>
                <a:gd name="connsiteX88" fmla="*/ 1776412 w 2876550"/>
                <a:gd name="connsiteY88" fmla="*/ 395288 h 2105025"/>
                <a:gd name="connsiteX89" fmla="*/ 1785937 w 2876550"/>
                <a:gd name="connsiteY89" fmla="*/ 309563 h 2105025"/>
                <a:gd name="connsiteX90" fmla="*/ 1738312 w 2876550"/>
                <a:gd name="connsiteY90" fmla="*/ 252413 h 2105025"/>
                <a:gd name="connsiteX91" fmla="*/ 1719262 w 2876550"/>
                <a:gd name="connsiteY91" fmla="*/ 314325 h 2105025"/>
                <a:gd name="connsiteX92" fmla="*/ 1714500 w 2876550"/>
                <a:gd name="connsiteY92" fmla="*/ 228600 h 2105025"/>
                <a:gd name="connsiteX93" fmla="*/ 1633537 w 2876550"/>
                <a:gd name="connsiteY93" fmla="*/ 209550 h 2105025"/>
                <a:gd name="connsiteX94" fmla="*/ 1647825 w 2876550"/>
                <a:gd name="connsiteY94" fmla="*/ 133350 h 2105025"/>
                <a:gd name="connsiteX95" fmla="*/ 1628775 w 2876550"/>
                <a:gd name="connsiteY95" fmla="*/ 0 h 2105025"/>
                <a:gd name="connsiteX96" fmla="*/ 1519237 w 2876550"/>
                <a:gd name="connsiteY96" fmla="*/ 0 h 2105025"/>
                <a:gd name="connsiteX97" fmla="*/ 1490662 w 2876550"/>
                <a:gd name="connsiteY97" fmla="*/ 61913 h 2105025"/>
                <a:gd name="connsiteX98" fmla="*/ 1504950 w 2876550"/>
                <a:gd name="connsiteY98" fmla="*/ 123825 h 2105025"/>
                <a:gd name="connsiteX99" fmla="*/ 1514475 w 2876550"/>
                <a:gd name="connsiteY99" fmla="*/ 204788 h 2105025"/>
                <a:gd name="connsiteX100" fmla="*/ 1562100 w 2876550"/>
                <a:gd name="connsiteY100" fmla="*/ 247650 h 2105025"/>
                <a:gd name="connsiteX101" fmla="*/ 1614487 w 2876550"/>
                <a:gd name="connsiteY101" fmla="*/ 300038 h 2105025"/>
                <a:gd name="connsiteX102" fmla="*/ 1576387 w 2876550"/>
                <a:gd name="connsiteY102" fmla="*/ 366713 h 2105025"/>
                <a:gd name="connsiteX103" fmla="*/ 1528762 w 2876550"/>
                <a:gd name="connsiteY103" fmla="*/ 400050 h 2105025"/>
                <a:gd name="connsiteX104" fmla="*/ 1500187 w 2876550"/>
                <a:gd name="connsiteY104" fmla="*/ 319088 h 2105025"/>
                <a:gd name="connsiteX105" fmla="*/ 1533525 w 2876550"/>
                <a:gd name="connsiteY105" fmla="*/ 276225 h 2105025"/>
                <a:gd name="connsiteX106" fmla="*/ 1447800 w 2876550"/>
                <a:gd name="connsiteY106" fmla="*/ 176213 h 2105025"/>
                <a:gd name="connsiteX107" fmla="*/ 1395412 w 2876550"/>
                <a:gd name="connsiteY107" fmla="*/ 247650 h 2105025"/>
                <a:gd name="connsiteX108" fmla="*/ 1443037 w 2876550"/>
                <a:gd name="connsiteY108" fmla="*/ 304800 h 2105025"/>
                <a:gd name="connsiteX109" fmla="*/ 1462087 w 2876550"/>
                <a:gd name="connsiteY109" fmla="*/ 390525 h 2105025"/>
                <a:gd name="connsiteX110" fmla="*/ 1395412 w 2876550"/>
                <a:gd name="connsiteY110" fmla="*/ 423863 h 2105025"/>
                <a:gd name="connsiteX111" fmla="*/ 1281112 w 2876550"/>
                <a:gd name="connsiteY111" fmla="*/ 385763 h 2105025"/>
                <a:gd name="connsiteX112" fmla="*/ 1219200 w 2876550"/>
                <a:gd name="connsiteY112" fmla="*/ 361950 h 2105025"/>
                <a:gd name="connsiteX113" fmla="*/ 1109662 w 2876550"/>
                <a:gd name="connsiteY113" fmla="*/ 385763 h 2105025"/>
                <a:gd name="connsiteX114" fmla="*/ 1114425 w 2876550"/>
                <a:gd name="connsiteY114" fmla="*/ 490538 h 2105025"/>
                <a:gd name="connsiteX115" fmla="*/ 1057275 w 2876550"/>
                <a:gd name="connsiteY115" fmla="*/ 390525 h 2105025"/>
                <a:gd name="connsiteX116" fmla="*/ 871537 w 2876550"/>
                <a:gd name="connsiteY116" fmla="*/ 400050 h 2105025"/>
                <a:gd name="connsiteX117" fmla="*/ 900112 w 2876550"/>
                <a:gd name="connsiteY117" fmla="*/ 347663 h 2105025"/>
                <a:gd name="connsiteX118" fmla="*/ 842962 w 2876550"/>
                <a:gd name="connsiteY118" fmla="*/ 314325 h 2105025"/>
                <a:gd name="connsiteX119" fmla="*/ 742950 w 2876550"/>
                <a:gd name="connsiteY119" fmla="*/ 309563 h 2105025"/>
                <a:gd name="connsiteX120" fmla="*/ 642937 w 2876550"/>
                <a:gd name="connsiteY120" fmla="*/ 214313 h 2105025"/>
                <a:gd name="connsiteX121" fmla="*/ 533400 w 2876550"/>
                <a:gd name="connsiteY121" fmla="*/ 228600 h 2105025"/>
                <a:gd name="connsiteX122" fmla="*/ 471487 w 2876550"/>
                <a:gd name="connsiteY122" fmla="*/ 128588 h 2105025"/>
                <a:gd name="connsiteX123" fmla="*/ 414337 w 2876550"/>
                <a:gd name="connsiteY123" fmla="*/ 195263 h 2105025"/>
                <a:gd name="connsiteX124" fmla="*/ 304800 w 2876550"/>
                <a:gd name="connsiteY124" fmla="*/ 238125 h 2105025"/>
                <a:gd name="connsiteX125" fmla="*/ 276225 w 2876550"/>
                <a:gd name="connsiteY125" fmla="*/ 314325 h 2105025"/>
                <a:gd name="connsiteX126" fmla="*/ 309562 w 2876550"/>
                <a:gd name="connsiteY126" fmla="*/ 200025 h 2105025"/>
                <a:gd name="connsiteX127" fmla="*/ 419100 w 2876550"/>
                <a:gd name="connsiteY127" fmla="*/ 161925 h 2105025"/>
                <a:gd name="connsiteX128" fmla="*/ 366712 w 2876550"/>
                <a:gd name="connsiteY128" fmla="*/ 142875 h 2105025"/>
                <a:gd name="connsiteX129" fmla="*/ 238125 w 2876550"/>
                <a:gd name="connsiteY129" fmla="*/ 214313 h 2105025"/>
                <a:gd name="connsiteX130" fmla="*/ 185737 w 2876550"/>
                <a:gd name="connsiteY130" fmla="*/ 271463 h 2105025"/>
                <a:gd name="connsiteX131" fmla="*/ 214312 w 2876550"/>
                <a:gd name="connsiteY131" fmla="*/ 347663 h 2105025"/>
                <a:gd name="connsiteX132" fmla="*/ 152400 w 2876550"/>
                <a:gd name="connsiteY132" fmla="*/ 290513 h 2105025"/>
                <a:gd name="connsiteX133" fmla="*/ 14287 w 2876550"/>
                <a:gd name="connsiteY133" fmla="*/ 214313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876550" h="2105025">
                  <a:moveTo>
                    <a:pt x="14287" y="214313"/>
                  </a:moveTo>
                  <a:lnTo>
                    <a:pt x="0" y="1009650"/>
                  </a:lnTo>
                  <a:lnTo>
                    <a:pt x="57150" y="1028700"/>
                  </a:lnTo>
                  <a:lnTo>
                    <a:pt x="90487" y="1085850"/>
                  </a:lnTo>
                  <a:lnTo>
                    <a:pt x="147637" y="1062038"/>
                  </a:lnTo>
                  <a:lnTo>
                    <a:pt x="319087" y="1314450"/>
                  </a:lnTo>
                  <a:lnTo>
                    <a:pt x="395287" y="1362075"/>
                  </a:lnTo>
                  <a:lnTo>
                    <a:pt x="371475" y="1519238"/>
                  </a:lnTo>
                  <a:lnTo>
                    <a:pt x="485775" y="1566863"/>
                  </a:lnTo>
                  <a:lnTo>
                    <a:pt x="442912" y="1690688"/>
                  </a:lnTo>
                  <a:lnTo>
                    <a:pt x="585787" y="1800225"/>
                  </a:lnTo>
                  <a:lnTo>
                    <a:pt x="647700" y="1757363"/>
                  </a:lnTo>
                  <a:lnTo>
                    <a:pt x="1557337" y="1728788"/>
                  </a:lnTo>
                  <a:lnTo>
                    <a:pt x="1671637" y="1804988"/>
                  </a:lnTo>
                  <a:lnTo>
                    <a:pt x="1795462" y="1790700"/>
                  </a:lnTo>
                  <a:lnTo>
                    <a:pt x="1852612" y="1800225"/>
                  </a:lnTo>
                  <a:lnTo>
                    <a:pt x="1905000" y="1838325"/>
                  </a:lnTo>
                  <a:lnTo>
                    <a:pt x="1909762" y="1881188"/>
                  </a:lnTo>
                  <a:lnTo>
                    <a:pt x="2047875" y="1885950"/>
                  </a:lnTo>
                  <a:lnTo>
                    <a:pt x="2066925" y="1966913"/>
                  </a:lnTo>
                  <a:lnTo>
                    <a:pt x="2024062" y="1990725"/>
                  </a:lnTo>
                  <a:lnTo>
                    <a:pt x="1981200" y="2105025"/>
                  </a:lnTo>
                  <a:lnTo>
                    <a:pt x="2057400" y="2085975"/>
                  </a:lnTo>
                  <a:lnTo>
                    <a:pt x="2076450" y="2038350"/>
                  </a:lnTo>
                  <a:lnTo>
                    <a:pt x="2181225" y="2014538"/>
                  </a:lnTo>
                  <a:lnTo>
                    <a:pt x="2190750" y="1981200"/>
                  </a:lnTo>
                  <a:lnTo>
                    <a:pt x="2352675" y="1952625"/>
                  </a:lnTo>
                  <a:lnTo>
                    <a:pt x="2438400" y="1866900"/>
                  </a:lnTo>
                  <a:lnTo>
                    <a:pt x="2500312" y="1933575"/>
                  </a:lnTo>
                  <a:lnTo>
                    <a:pt x="2562225" y="1966913"/>
                  </a:lnTo>
                  <a:lnTo>
                    <a:pt x="2509837" y="2033588"/>
                  </a:lnTo>
                  <a:lnTo>
                    <a:pt x="2743200" y="1928813"/>
                  </a:lnTo>
                  <a:lnTo>
                    <a:pt x="2709862" y="1871663"/>
                  </a:lnTo>
                  <a:lnTo>
                    <a:pt x="2600325" y="1909763"/>
                  </a:lnTo>
                  <a:lnTo>
                    <a:pt x="2566987" y="1852613"/>
                  </a:lnTo>
                  <a:lnTo>
                    <a:pt x="2566987" y="1762125"/>
                  </a:lnTo>
                  <a:lnTo>
                    <a:pt x="2495550" y="1747838"/>
                  </a:lnTo>
                  <a:lnTo>
                    <a:pt x="2357437" y="1857375"/>
                  </a:lnTo>
                  <a:lnTo>
                    <a:pt x="2419350" y="1747838"/>
                  </a:lnTo>
                  <a:lnTo>
                    <a:pt x="2509837" y="1685925"/>
                  </a:lnTo>
                  <a:lnTo>
                    <a:pt x="2724150" y="1662113"/>
                  </a:lnTo>
                  <a:lnTo>
                    <a:pt x="2838450" y="1566863"/>
                  </a:lnTo>
                  <a:lnTo>
                    <a:pt x="2876550" y="1481138"/>
                  </a:lnTo>
                  <a:lnTo>
                    <a:pt x="2705100" y="1333500"/>
                  </a:lnTo>
                  <a:lnTo>
                    <a:pt x="2657475" y="1209675"/>
                  </a:lnTo>
                  <a:lnTo>
                    <a:pt x="2586037" y="1019175"/>
                  </a:lnTo>
                  <a:lnTo>
                    <a:pt x="2476500" y="1157288"/>
                  </a:lnTo>
                  <a:lnTo>
                    <a:pt x="2395537" y="1090613"/>
                  </a:lnTo>
                  <a:lnTo>
                    <a:pt x="2395537" y="1009650"/>
                  </a:lnTo>
                  <a:lnTo>
                    <a:pt x="2276475" y="842963"/>
                  </a:lnTo>
                  <a:lnTo>
                    <a:pt x="2190750" y="857250"/>
                  </a:lnTo>
                  <a:lnTo>
                    <a:pt x="2095500" y="838200"/>
                  </a:lnTo>
                  <a:lnTo>
                    <a:pt x="2114550" y="981075"/>
                  </a:lnTo>
                  <a:lnTo>
                    <a:pt x="2128837" y="1047750"/>
                  </a:lnTo>
                  <a:lnTo>
                    <a:pt x="2105025" y="1147763"/>
                  </a:lnTo>
                  <a:lnTo>
                    <a:pt x="2152650" y="1228725"/>
                  </a:lnTo>
                  <a:lnTo>
                    <a:pt x="2157412" y="1357313"/>
                  </a:lnTo>
                  <a:lnTo>
                    <a:pt x="2081212" y="1400175"/>
                  </a:lnTo>
                  <a:lnTo>
                    <a:pt x="2085975" y="1576388"/>
                  </a:lnTo>
                  <a:lnTo>
                    <a:pt x="2057400" y="1628775"/>
                  </a:lnTo>
                  <a:lnTo>
                    <a:pt x="1985962" y="1509713"/>
                  </a:lnTo>
                  <a:lnTo>
                    <a:pt x="1985962" y="1338263"/>
                  </a:lnTo>
                  <a:lnTo>
                    <a:pt x="1809750" y="1309688"/>
                  </a:lnTo>
                  <a:lnTo>
                    <a:pt x="1714500" y="1214438"/>
                  </a:lnTo>
                  <a:lnTo>
                    <a:pt x="1647825" y="1243013"/>
                  </a:lnTo>
                  <a:lnTo>
                    <a:pt x="1619250" y="1133475"/>
                  </a:lnTo>
                  <a:lnTo>
                    <a:pt x="1552575" y="1090613"/>
                  </a:lnTo>
                  <a:lnTo>
                    <a:pt x="1609725" y="900113"/>
                  </a:lnTo>
                  <a:lnTo>
                    <a:pt x="1681162" y="819150"/>
                  </a:lnTo>
                  <a:lnTo>
                    <a:pt x="1728787" y="742950"/>
                  </a:lnTo>
                  <a:lnTo>
                    <a:pt x="1785937" y="723900"/>
                  </a:lnTo>
                  <a:lnTo>
                    <a:pt x="1843087" y="609600"/>
                  </a:lnTo>
                  <a:lnTo>
                    <a:pt x="1833562" y="752475"/>
                  </a:lnTo>
                  <a:lnTo>
                    <a:pt x="1852612" y="790575"/>
                  </a:lnTo>
                  <a:lnTo>
                    <a:pt x="1885950" y="809625"/>
                  </a:lnTo>
                  <a:lnTo>
                    <a:pt x="1914525" y="742950"/>
                  </a:lnTo>
                  <a:lnTo>
                    <a:pt x="2033587" y="790575"/>
                  </a:lnTo>
                  <a:lnTo>
                    <a:pt x="2057400" y="742950"/>
                  </a:lnTo>
                  <a:lnTo>
                    <a:pt x="1905000" y="614363"/>
                  </a:lnTo>
                  <a:lnTo>
                    <a:pt x="1900237" y="528638"/>
                  </a:lnTo>
                  <a:lnTo>
                    <a:pt x="1990725" y="500063"/>
                  </a:lnTo>
                  <a:lnTo>
                    <a:pt x="2019300" y="447675"/>
                  </a:lnTo>
                  <a:lnTo>
                    <a:pt x="1966912" y="338138"/>
                  </a:lnTo>
                  <a:lnTo>
                    <a:pt x="2033587" y="285750"/>
                  </a:lnTo>
                  <a:lnTo>
                    <a:pt x="1933575" y="214313"/>
                  </a:lnTo>
                  <a:lnTo>
                    <a:pt x="1876425" y="219075"/>
                  </a:lnTo>
                  <a:lnTo>
                    <a:pt x="1881187" y="280988"/>
                  </a:lnTo>
                  <a:lnTo>
                    <a:pt x="1828800" y="428625"/>
                  </a:lnTo>
                  <a:lnTo>
                    <a:pt x="1776412" y="395288"/>
                  </a:lnTo>
                  <a:lnTo>
                    <a:pt x="1785937" y="309563"/>
                  </a:lnTo>
                  <a:lnTo>
                    <a:pt x="1738312" y="252413"/>
                  </a:lnTo>
                  <a:lnTo>
                    <a:pt x="1719262" y="314325"/>
                  </a:lnTo>
                  <a:lnTo>
                    <a:pt x="1714500" y="228600"/>
                  </a:lnTo>
                  <a:lnTo>
                    <a:pt x="1633537" y="209550"/>
                  </a:lnTo>
                  <a:lnTo>
                    <a:pt x="1647825" y="133350"/>
                  </a:lnTo>
                  <a:lnTo>
                    <a:pt x="1628775" y="0"/>
                  </a:lnTo>
                  <a:lnTo>
                    <a:pt x="1519237" y="0"/>
                  </a:lnTo>
                  <a:lnTo>
                    <a:pt x="1490662" y="61913"/>
                  </a:lnTo>
                  <a:lnTo>
                    <a:pt x="1504950" y="123825"/>
                  </a:lnTo>
                  <a:lnTo>
                    <a:pt x="1514475" y="204788"/>
                  </a:lnTo>
                  <a:lnTo>
                    <a:pt x="1562100" y="247650"/>
                  </a:lnTo>
                  <a:lnTo>
                    <a:pt x="1614487" y="300038"/>
                  </a:lnTo>
                  <a:lnTo>
                    <a:pt x="1576387" y="366713"/>
                  </a:lnTo>
                  <a:lnTo>
                    <a:pt x="1528762" y="400050"/>
                  </a:lnTo>
                  <a:lnTo>
                    <a:pt x="1500187" y="319088"/>
                  </a:lnTo>
                  <a:lnTo>
                    <a:pt x="1533525" y="276225"/>
                  </a:lnTo>
                  <a:lnTo>
                    <a:pt x="1447800" y="176213"/>
                  </a:lnTo>
                  <a:lnTo>
                    <a:pt x="1395412" y="247650"/>
                  </a:lnTo>
                  <a:lnTo>
                    <a:pt x="1443037" y="304800"/>
                  </a:lnTo>
                  <a:lnTo>
                    <a:pt x="1462087" y="390525"/>
                  </a:lnTo>
                  <a:lnTo>
                    <a:pt x="1395412" y="423863"/>
                  </a:lnTo>
                  <a:lnTo>
                    <a:pt x="1281112" y="385763"/>
                  </a:lnTo>
                  <a:lnTo>
                    <a:pt x="1219200" y="361950"/>
                  </a:lnTo>
                  <a:lnTo>
                    <a:pt x="1109662" y="385763"/>
                  </a:lnTo>
                  <a:lnTo>
                    <a:pt x="1114425" y="490538"/>
                  </a:lnTo>
                  <a:lnTo>
                    <a:pt x="1057275" y="390525"/>
                  </a:lnTo>
                  <a:lnTo>
                    <a:pt x="871537" y="400050"/>
                  </a:lnTo>
                  <a:lnTo>
                    <a:pt x="900112" y="347663"/>
                  </a:lnTo>
                  <a:lnTo>
                    <a:pt x="842962" y="314325"/>
                  </a:lnTo>
                  <a:lnTo>
                    <a:pt x="742950" y="309563"/>
                  </a:lnTo>
                  <a:lnTo>
                    <a:pt x="642937" y="214313"/>
                  </a:lnTo>
                  <a:lnTo>
                    <a:pt x="533400" y="228600"/>
                  </a:lnTo>
                  <a:lnTo>
                    <a:pt x="471487" y="128588"/>
                  </a:lnTo>
                  <a:lnTo>
                    <a:pt x="414337" y="195263"/>
                  </a:lnTo>
                  <a:lnTo>
                    <a:pt x="304800" y="238125"/>
                  </a:lnTo>
                  <a:lnTo>
                    <a:pt x="276225" y="314325"/>
                  </a:lnTo>
                  <a:lnTo>
                    <a:pt x="309562" y="200025"/>
                  </a:lnTo>
                  <a:lnTo>
                    <a:pt x="419100" y="161925"/>
                  </a:lnTo>
                  <a:lnTo>
                    <a:pt x="366712" y="142875"/>
                  </a:lnTo>
                  <a:lnTo>
                    <a:pt x="238125" y="214313"/>
                  </a:lnTo>
                  <a:lnTo>
                    <a:pt x="185737" y="271463"/>
                  </a:lnTo>
                  <a:lnTo>
                    <a:pt x="214312" y="347663"/>
                  </a:lnTo>
                  <a:lnTo>
                    <a:pt x="152400" y="290513"/>
                  </a:lnTo>
                  <a:lnTo>
                    <a:pt x="14287"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2" name="フリーフォーム 1172"/>
            <p:cNvSpPr/>
            <p:nvPr/>
          </p:nvSpPr>
          <p:spPr bwMode="auto">
            <a:xfrm>
              <a:off x="7831557" y="3185595"/>
              <a:ext cx="157317" cy="202523"/>
            </a:xfrm>
            <a:custGeom>
              <a:avLst/>
              <a:gdLst>
                <a:gd name="connsiteX0" fmla="*/ 95250 w 219075"/>
                <a:gd name="connsiteY0" fmla="*/ 0 h 271463"/>
                <a:gd name="connsiteX1" fmla="*/ 23813 w 219075"/>
                <a:gd name="connsiteY1" fmla="*/ 104775 h 271463"/>
                <a:gd name="connsiteX2" fmla="*/ 0 w 219075"/>
                <a:gd name="connsiteY2" fmla="*/ 204788 h 271463"/>
                <a:gd name="connsiteX3" fmla="*/ 90488 w 219075"/>
                <a:gd name="connsiteY3" fmla="*/ 223838 h 271463"/>
                <a:gd name="connsiteX4" fmla="*/ 185738 w 219075"/>
                <a:gd name="connsiteY4" fmla="*/ 271463 h 271463"/>
                <a:gd name="connsiteX5" fmla="*/ 219075 w 219075"/>
                <a:gd name="connsiteY5" fmla="*/ 204788 h 271463"/>
                <a:gd name="connsiteX6" fmla="*/ 147638 w 219075"/>
                <a:gd name="connsiteY6" fmla="*/ 142875 h 271463"/>
                <a:gd name="connsiteX7" fmla="*/ 61913 w 219075"/>
                <a:gd name="connsiteY7" fmla="*/ 100013 h 271463"/>
                <a:gd name="connsiteX8" fmla="*/ 95250 w 219075"/>
                <a:gd name="connsiteY8"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271463">
                  <a:moveTo>
                    <a:pt x="95250" y="0"/>
                  </a:moveTo>
                  <a:lnTo>
                    <a:pt x="23813" y="104775"/>
                  </a:lnTo>
                  <a:lnTo>
                    <a:pt x="0" y="204788"/>
                  </a:lnTo>
                  <a:lnTo>
                    <a:pt x="90488" y="223838"/>
                  </a:lnTo>
                  <a:lnTo>
                    <a:pt x="185738" y="271463"/>
                  </a:lnTo>
                  <a:lnTo>
                    <a:pt x="219075" y="204788"/>
                  </a:lnTo>
                  <a:lnTo>
                    <a:pt x="147638" y="142875"/>
                  </a:lnTo>
                  <a:lnTo>
                    <a:pt x="61913" y="100013"/>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3" name="フリーフォーム 1173"/>
            <p:cNvSpPr/>
            <p:nvPr/>
          </p:nvSpPr>
          <p:spPr bwMode="auto">
            <a:xfrm>
              <a:off x="6234448" y="3277974"/>
              <a:ext cx="1429533" cy="838516"/>
            </a:xfrm>
            <a:custGeom>
              <a:avLst/>
              <a:gdLst>
                <a:gd name="connsiteX0" fmla="*/ 28575 w 1990725"/>
                <a:gd name="connsiteY0" fmla="*/ 76200 h 1123950"/>
                <a:gd name="connsiteX1" fmla="*/ 114300 w 1990725"/>
                <a:gd name="connsiteY1" fmla="*/ 33338 h 1123950"/>
                <a:gd name="connsiteX2" fmla="*/ 1019175 w 1990725"/>
                <a:gd name="connsiteY2" fmla="*/ 0 h 1123950"/>
                <a:gd name="connsiteX3" fmla="*/ 1171575 w 1990725"/>
                <a:gd name="connsiteY3" fmla="*/ 95250 h 1123950"/>
                <a:gd name="connsiteX4" fmla="*/ 1123950 w 1990725"/>
                <a:gd name="connsiteY4" fmla="*/ 171450 h 1123950"/>
                <a:gd name="connsiteX5" fmla="*/ 1181100 w 1990725"/>
                <a:gd name="connsiteY5" fmla="*/ 185738 h 1123950"/>
                <a:gd name="connsiteX6" fmla="*/ 1209675 w 1990725"/>
                <a:gd name="connsiteY6" fmla="*/ 133350 h 1123950"/>
                <a:gd name="connsiteX7" fmla="*/ 1328737 w 1990725"/>
                <a:gd name="connsiteY7" fmla="*/ 180975 h 1123950"/>
                <a:gd name="connsiteX8" fmla="*/ 1419225 w 1990725"/>
                <a:gd name="connsiteY8" fmla="*/ 242888 h 1123950"/>
                <a:gd name="connsiteX9" fmla="*/ 1414462 w 1990725"/>
                <a:gd name="connsiteY9" fmla="*/ 361950 h 1123950"/>
                <a:gd name="connsiteX10" fmla="*/ 1428750 w 1990725"/>
                <a:gd name="connsiteY10" fmla="*/ 404813 h 1123950"/>
                <a:gd name="connsiteX11" fmla="*/ 1519237 w 1990725"/>
                <a:gd name="connsiteY11" fmla="*/ 342900 h 1123950"/>
                <a:gd name="connsiteX12" fmla="*/ 1552575 w 1990725"/>
                <a:gd name="connsiteY12" fmla="*/ 295275 h 1123950"/>
                <a:gd name="connsiteX13" fmla="*/ 1619250 w 1990725"/>
                <a:gd name="connsiteY13" fmla="*/ 300038 h 1123950"/>
                <a:gd name="connsiteX14" fmla="*/ 1647825 w 1990725"/>
                <a:gd name="connsiteY14" fmla="*/ 261938 h 1123950"/>
                <a:gd name="connsiteX15" fmla="*/ 1819275 w 1990725"/>
                <a:gd name="connsiteY15" fmla="*/ 242888 h 1123950"/>
                <a:gd name="connsiteX16" fmla="*/ 1895475 w 1990725"/>
                <a:gd name="connsiteY16" fmla="*/ 142875 h 1123950"/>
                <a:gd name="connsiteX17" fmla="*/ 1990725 w 1990725"/>
                <a:gd name="connsiteY17" fmla="*/ 228600 h 1123950"/>
                <a:gd name="connsiteX18" fmla="*/ 1833562 w 1990725"/>
                <a:gd name="connsiteY18" fmla="*/ 323850 h 1123950"/>
                <a:gd name="connsiteX19" fmla="*/ 1833562 w 1990725"/>
                <a:gd name="connsiteY19" fmla="*/ 419100 h 1123950"/>
                <a:gd name="connsiteX20" fmla="*/ 1728787 w 1990725"/>
                <a:gd name="connsiteY20" fmla="*/ 438150 h 1123950"/>
                <a:gd name="connsiteX21" fmla="*/ 1628775 w 1990725"/>
                <a:gd name="connsiteY21" fmla="*/ 600075 h 1123950"/>
                <a:gd name="connsiteX22" fmla="*/ 1643062 w 1990725"/>
                <a:gd name="connsiteY22" fmla="*/ 700088 h 1123950"/>
                <a:gd name="connsiteX23" fmla="*/ 1509712 w 1990725"/>
                <a:gd name="connsiteY23" fmla="*/ 819150 h 1123950"/>
                <a:gd name="connsiteX24" fmla="*/ 1452562 w 1990725"/>
                <a:gd name="connsiteY24" fmla="*/ 900113 h 1123950"/>
                <a:gd name="connsiteX25" fmla="*/ 1538287 w 1990725"/>
                <a:gd name="connsiteY25" fmla="*/ 1085850 h 1123950"/>
                <a:gd name="connsiteX26" fmla="*/ 1495425 w 1990725"/>
                <a:gd name="connsiteY26" fmla="*/ 1123950 h 1123950"/>
                <a:gd name="connsiteX27" fmla="*/ 1390650 w 1990725"/>
                <a:gd name="connsiteY27" fmla="*/ 957263 h 1123950"/>
                <a:gd name="connsiteX28" fmla="*/ 1328737 w 1990725"/>
                <a:gd name="connsiteY28" fmla="*/ 928688 h 1123950"/>
                <a:gd name="connsiteX29" fmla="*/ 1190625 w 1990725"/>
                <a:gd name="connsiteY29" fmla="*/ 909638 h 1123950"/>
                <a:gd name="connsiteX30" fmla="*/ 1104900 w 1990725"/>
                <a:gd name="connsiteY30" fmla="*/ 971550 h 1123950"/>
                <a:gd name="connsiteX31" fmla="*/ 1028700 w 1990725"/>
                <a:gd name="connsiteY31" fmla="*/ 957263 h 1123950"/>
                <a:gd name="connsiteX32" fmla="*/ 947737 w 1990725"/>
                <a:gd name="connsiteY32" fmla="*/ 1095375 h 1123950"/>
                <a:gd name="connsiteX33" fmla="*/ 852487 w 1990725"/>
                <a:gd name="connsiteY33" fmla="*/ 1062038 h 1123950"/>
                <a:gd name="connsiteX34" fmla="*/ 795337 w 1990725"/>
                <a:gd name="connsiteY34" fmla="*/ 938213 h 1123950"/>
                <a:gd name="connsiteX35" fmla="*/ 728662 w 1990725"/>
                <a:gd name="connsiteY35" fmla="*/ 976313 h 1123950"/>
                <a:gd name="connsiteX36" fmla="*/ 590550 w 1990725"/>
                <a:gd name="connsiteY36" fmla="*/ 857250 h 1123950"/>
                <a:gd name="connsiteX37" fmla="*/ 423862 w 1990725"/>
                <a:gd name="connsiteY37" fmla="*/ 862013 h 1123950"/>
                <a:gd name="connsiteX38" fmla="*/ 333375 w 1990725"/>
                <a:gd name="connsiteY38" fmla="*/ 819150 h 1123950"/>
                <a:gd name="connsiteX39" fmla="*/ 261937 w 1990725"/>
                <a:gd name="connsiteY39" fmla="*/ 823913 h 1123950"/>
                <a:gd name="connsiteX40" fmla="*/ 219075 w 1990725"/>
                <a:gd name="connsiteY40" fmla="*/ 766763 h 1123950"/>
                <a:gd name="connsiteX41" fmla="*/ 100012 w 1990725"/>
                <a:gd name="connsiteY41" fmla="*/ 704850 h 1123950"/>
                <a:gd name="connsiteX42" fmla="*/ 28575 w 1990725"/>
                <a:gd name="connsiteY42" fmla="*/ 447675 h 1123950"/>
                <a:gd name="connsiteX43" fmla="*/ 0 w 1990725"/>
                <a:gd name="connsiteY43" fmla="*/ 195263 h 1123950"/>
                <a:gd name="connsiteX44" fmla="*/ 28575 w 1990725"/>
                <a:gd name="connsiteY44" fmla="*/ 7620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90725" h="1123950">
                  <a:moveTo>
                    <a:pt x="28575" y="76200"/>
                  </a:moveTo>
                  <a:lnTo>
                    <a:pt x="114300" y="33338"/>
                  </a:lnTo>
                  <a:lnTo>
                    <a:pt x="1019175" y="0"/>
                  </a:lnTo>
                  <a:lnTo>
                    <a:pt x="1171575" y="95250"/>
                  </a:lnTo>
                  <a:lnTo>
                    <a:pt x="1123950" y="171450"/>
                  </a:lnTo>
                  <a:lnTo>
                    <a:pt x="1181100" y="185738"/>
                  </a:lnTo>
                  <a:lnTo>
                    <a:pt x="1209675" y="133350"/>
                  </a:lnTo>
                  <a:lnTo>
                    <a:pt x="1328737" y="180975"/>
                  </a:lnTo>
                  <a:lnTo>
                    <a:pt x="1419225" y="242888"/>
                  </a:lnTo>
                  <a:lnTo>
                    <a:pt x="1414462" y="361950"/>
                  </a:lnTo>
                  <a:lnTo>
                    <a:pt x="1428750" y="404813"/>
                  </a:lnTo>
                  <a:lnTo>
                    <a:pt x="1519237" y="342900"/>
                  </a:lnTo>
                  <a:lnTo>
                    <a:pt x="1552575" y="295275"/>
                  </a:lnTo>
                  <a:lnTo>
                    <a:pt x="1619250" y="300038"/>
                  </a:lnTo>
                  <a:lnTo>
                    <a:pt x="1647825" y="261938"/>
                  </a:lnTo>
                  <a:lnTo>
                    <a:pt x="1819275" y="242888"/>
                  </a:lnTo>
                  <a:lnTo>
                    <a:pt x="1895475" y="142875"/>
                  </a:lnTo>
                  <a:lnTo>
                    <a:pt x="1990725" y="228600"/>
                  </a:lnTo>
                  <a:lnTo>
                    <a:pt x="1833562" y="323850"/>
                  </a:lnTo>
                  <a:lnTo>
                    <a:pt x="1833562" y="419100"/>
                  </a:lnTo>
                  <a:lnTo>
                    <a:pt x="1728787" y="438150"/>
                  </a:lnTo>
                  <a:lnTo>
                    <a:pt x="1628775" y="600075"/>
                  </a:lnTo>
                  <a:lnTo>
                    <a:pt x="1643062" y="700088"/>
                  </a:lnTo>
                  <a:lnTo>
                    <a:pt x="1509712" y="819150"/>
                  </a:lnTo>
                  <a:lnTo>
                    <a:pt x="1452562" y="900113"/>
                  </a:lnTo>
                  <a:lnTo>
                    <a:pt x="1538287" y="1085850"/>
                  </a:lnTo>
                  <a:lnTo>
                    <a:pt x="1495425" y="1123950"/>
                  </a:lnTo>
                  <a:lnTo>
                    <a:pt x="1390650" y="957263"/>
                  </a:lnTo>
                  <a:lnTo>
                    <a:pt x="1328737" y="928688"/>
                  </a:lnTo>
                  <a:lnTo>
                    <a:pt x="1190625" y="909638"/>
                  </a:lnTo>
                  <a:lnTo>
                    <a:pt x="1104900" y="971550"/>
                  </a:lnTo>
                  <a:lnTo>
                    <a:pt x="1028700" y="957263"/>
                  </a:lnTo>
                  <a:lnTo>
                    <a:pt x="947737" y="1095375"/>
                  </a:lnTo>
                  <a:lnTo>
                    <a:pt x="852487" y="1062038"/>
                  </a:lnTo>
                  <a:lnTo>
                    <a:pt x="795337" y="938213"/>
                  </a:lnTo>
                  <a:lnTo>
                    <a:pt x="728662" y="976313"/>
                  </a:lnTo>
                  <a:lnTo>
                    <a:pt x="590550" y="857250"/>
                  </a:lnTo>
                  <a:lnTo>
                    <a:pt x="423862" y="862013"/>
                  </a:lnTo>
                  <a:lnTo>
                    <a:pt x="333375" y="819150"/>
                  </a:lnTo>
                  <a:lnTo>
                    <a:pt x="261937" y="823913"/>
                  </a:lnTo>
                  <a:lnTo>
                    <a:pt x="219075" y="766763"/>
                  </a:lnTo>
                  <a:lnTo>
                    <a:pt x="100012" y="704850"/>
                  </a:lnTo>
                  <a:lnTo>
                    <a:pt x="28575" y="447675"/>
                  </a:lnTo>
                  <a:lnTo>
                    <a:pt x="0" y="195263"/>
                  </a:lnTo>
                  <a:lnTo>
                    <a:pt x="28575" y="762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4" name="フリーフォーム 1174"/>
            <p:cNvSpPr/>
            <p:nvPr/>
          </p:nvSpPr>
          <p:spPr bwMode="auto">
            <a:xfrm>
              <a:off x="5146909" y="2975966"/>
              <a:ext cx="229136" cy="145674"/>
            </a:xfrm>
            <a:custGeom>
              <a:avLst/>
              <a:gdLst>
                <a:gd name="connsiteX0" fmla="*/ 319087 w 319087"/>
                <a:gd name="connsiteY0" fmla="*/ 0 h 195262"/>
                <a:gd name="connsiteX1" fmla="*/ 228600 w 319087"/>
                <a:gd name="connsiteY1" fmla="*/ 14287 h 195262"/>
                <a:gd name="connsiteX2" fmla="*/ 0 w 319087"/>
                <a:gd name="connsiteY2" fmla="*/ 195262 h 195262"/>
                <a:gd name="connsiteX3" fmla="*/ 271462 w 319087"/>
                <a:gd name="connsiteY3" fmla="*/ 42862 h 195262"/>
                <a:gd name="connsiteX4" fmla="*/ 319087 w 319087"/>
                <a:gd name="connsiteY4" fmla="*/ 0 h 195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87" h="195262">
                  <a:moveTo>
                    <a:pt x="319087" y="0"/>
                  </a:moveTo>
                  <a:lnTo>
                    <a:pt x="228600" y="14287"/>
                  </a:lnTo>
                  <a:lnTo>
                    <a:pt x="0" y="195262"/>
                  </a:lnTo>
                  <a:lnTo>
                    <a:pt x="271462" y="42862"/>
                  </a:lnTo>
                  <a:lnTo>
                    <a:pt x="3190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5" name="フリーフォーム 1175"/>
            <p:cNvSpPr/>
            <p:nvPr/>
          </p:nvSpPr>
          <p:spPr bwMode="auto">
            <a:xfrm>
              <a:off x="6432805" y="3885543"/>
              <a:ext cx="721606" cy="536508"/>
            </a:xfrm>
            <a:custGeom>
              <a:avLst/>
              <a:gdLst>
                <a:gd name="connsiteX0" fmla="*/ 0 w 1004887"/>
                <a:gd name="connsiteY0" fmla="*/ 0 h 719137"/>
                <a:gd name="connsiteX1" fmla="*/ 33337 w 1004887"/>
                <a:gd name="connsiteY1" fmla="*/ 142875 h 719137"/>
                <a:gd name="connsiteX2" fmla="*/ 80962 w 1004887"/>
                <a:gd name="connsiteY2" fmla="*/ 176212 h 719137"/>
                <a:gd name="connsiteX3" fmla="*/ 57150 w 1004887"/>
                <a:gd name="connsiteY3" fmla="*/ 238125 h 719137"/>
                <a:gd name="connsiteX4" fmla="*/ 238125 w 1004887"/>
                <a:gd name="connsiteY4" fmla="*/ 395287 h 719137"/>
                <a:gd name="connsiteX5" fmla="*/ 166687 w 1004887"/>
                <a:gd name="connsiteY5" fmla="*/ 257175 h 719137"/>
                <a:gd name="connsiteX6" fmla="*/ 61912 w 1004887"/>
                <a:gd name="connsiteY6" fmla="*/ 47625 h 719137"/>
                <a:gd name="connsiteX7" fmla="*/ 109537 w 1004887"/>
                <a:gd name="connsiteY7" fmla="*/ 76200 h 719137"/>
                <a:gd name="connsiteX8" fmla="*/ 195262 w 1004887"/>
                <a:gd name="connsiteY8" fmla="*/ 200025 h 719137"/>
                <a:gd name="connsiteX9" fmla="*/ 314325 w 1004887"/>
                <a:gd name="connsiteY9" fmla="*/ 361950 h 719137"/>
                <a:gd name="connsiteX10" fmla="*/ 438150 w 1004887"/>
                <a:gd name="connsiteY10" fmla="*/ 523875 h 719137"/>
                <a:gd name="connsiteX11" fmla="*/ 495300 w 1004887"/>
                <a:gd name="connsiteY11" fmla="*/ 614362 h 719137"/>
                <a:gd name="connsiteX12" fmla="*/ 704850 w 1004887"/>
                <a:gd name="connsiteY12" fmla="*/ 685800 h 719137"/>
                <a:gd name="connsiteX13" fmla="*/ 752475 w 1004887"/>
                <a:gd name="connsiteY13" fmla="*/ 647700 h 719137"/>
                <a:gd name="connsiteX14" fmla="*/ 790575 w 1004887"/>
                <a:gd name="connsiteY14" fmla="*/ 719137 h 719137"/>
                <a:gd name="connsiteX15" fmla="*/ 857250 w 1004887"/>
                <a:gd name="connsiteY15" fmla="*/ 695325 h 719137"/>
                <a:gd name="connsiteX16" fmla="*/ 862012 w 1004887"/>
                <a:gd name="connsiteY16" fmla="*/ 628650 h 719137"/>
                <a:gd name="connsiteX17" fmla="*/ 923925 w 1004887"/>
                <a:gd name="connsiteY17" fmla="*/ 590550 h 719137"/>
                <a:gd name="connsiteX18" fmla="*/ 957262 w 1004887"/>
                <a:gd name="connsiteY18" fmla="*/ 647700 h 719137"/>
                <a:gd name="connsiteX19" fmla="*/ 1004887 w 1004887"/>
                <a:gd name="connsiteY19" fmla="*/ 457200 h 719137"/>
                <a:gd name="connsiteX20" fmla="*/ 914400 w 1004887"/>
                <a:gd name="connsiteY20" fmla="*/ 457200 h 719137"/>
                <a:gd name="connsiteX21" fmla="*/ 885825 w 1004887"/>
                <a:gd name="connsiteY21" fmla="*/ 509587 h 719137"/>
                <a:gd name="connsiteX22" fmla="*/ 790575 w 1004887"/>
                <a:gd name="connsiteY22" fmla="*/ 581025 h 719137"/>
                <a:gd name="connsiteX23" fmla="*/ 695325 w 1004887"/>
                <a:gd name="connsiteY23" fmla="*/ 547687 h 719137"/>
                <a:gd name="connsiteX24" fmla="*/ 633412 w 1004887"/>
                <a:gd name="connsiteY24" fmla="*/ 361950 h 719137"/>
                <a:gd name="connsiteX25" fmla="*/ 671512 w 1004887"/>
                <a:gd name="connsiteY25" fmla="*/ 271462 h 719137"/>
                <a:gd name="connsiteX26" fmla="*/ 576262 w 1004887"/>
                <a:gd name="connsiteY26" fmla="*/ 261937 h 719137"/>
                <a:gd name="connsiteX27" fmla="*/ 528637 w 1004887"/>
                <a:gd name="connsiteY27" fmla="*/ 128587 h 719137"/>
                <a:gd name="connsiteX28" fmla="*/ 447675 w 1004887"/>
                <a:gd name="connsiteY28" fmla="*/ 161925 h 719137"/>
                <a:gd name="connsiteX29" fmla="*/ 323850 w 1004887"/>
                <a:gd name="connsiteY29" fmla="*/ 47625 h 719137"/>
                <a:gd name="connsiteX30" fmla="*/ 161925 w 1004887"/>
                <a:gd name="connsiteY30" fmla="*/ 47625 h 719137"/>
                <a:gd name="connsiteX31" fmla="*/ 80962 w 1004887"/>
                <a:gd name="connsiteY31" fmla="*/ 9525 h 719137"/>
                <a:gd name="connsiteX32" fmla="*/ 0 w 1004887"/>
                <a:gd name="connsiteY32" fmla="*/ 0 h 7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4887" h="719137">
                  <a:moveTo>
                    <a:pt x="0" y="0"/>
                  </a:moveTo>
                  <a:lnTo>
                    <a:pt x="33337" y="142875"/>
                  </a:lnTo>
                  <a:lnTo>
                    <a:pt x="80962" y="176212"/>
                  </a:lnTo>
                  <a:lnTo>
                    <a:pt x="57150" y="238125"/>
                  </a:lnTo>
                  <a:lnTo>
                    <a:pt x="238125" y="395287"/>
                  </a:lnTo>
                  <a:lnTo>
                    <a:pt x="166687" y="257175"/>
                  </a:lnTo>
                  <a:lnTo>
                    <a:pt x="61912" y="47625"/>
                  </a:lnTo>
                  <a:lnTo>
                    <a:pt x="109537" y="76200"/>
                  </a:lnTo>
                  <a:lnTo>
                    <a:pt x="195262" y="200025"/>
                  </a:lnTo>
                  <a:lnTo>
                    <a:pt x="314325" y="361950"/>
                  </a:lnTo>
                  <a:lnTo>
                    <a:pt x="438150" y="523875"/>
                  </a:lnTo>
                  <a:lnTo>
                    <a:pt x="495300" y="614362"/>
                  </a:lnTo>
                  <a:lnTo>
                    <a:pt x="704850" y="685800"/>
                  </a:lnTo>
                  <a:lnTo>
                    <a:pt x="752475" y="647700"/>
                  </a:lnTo>
                  <a:lnTo>
                    <a:pt x="790575" y="719137"/>
                  </a:lnTo>
                  <a:lnTo>
                    <a:pt x="857250" y="695325"/>
                  </a:lnTo>
                  <a:lnTo>
                    <a:pt x="862012" y="628650"/>
                  </a:lnTo>
                  <a:lnTo>
                    <a:pt x="923925" y="590550"/>
                  </a:lnTo>
                  <a:lnTo>
                    <a:pt x="957262" y="647700"/>
                  </a:lnTo>
                  <a:lnTo>
                    <a:pt x="1004887" y="457200"/>
                  </a:lnTo>
                  <a:lnTo>
                    <a:pt x="914400" y="457200"/>
                  </a:lnTo>
                  <a:lnTo>
                    <a:pt x="885825" y="509587"/>
                  </a:lnTo>
                  <a:lnTo>
                    <a:pt x="790575" y="581025"/>
                  </a:lnTo>
                  <a:lnTo>
                    <a:pt x="695325" y="547687"/>
                  </a:lnTo>
                  <a:lnTo>
                    <a:pt x="633412" y="361950"/>
                  </a:lnTo>
                  <a:lnTo>
                    <a:pt x="671512" y="271462"/>
                  </a:lnTo>
                  <a:lnTo>
                    <a:pt x="576262" y="261937"/>
                  </a:lnTo>
                  <a:lnTo>
                    <a:pt x="528637" y="128587"/>
                  </a:lnTo>
                  <a:lnTo>
                    <a:pt x="447675" y="161925"/>
                  </a:lnTo>
                  <a:lnTo>
                    <a:pt x="323850" y="47625"/>
                  </a:lnTo>
                  <a:lnTo>
                    <a:pt x="161925" y="47625"/>
                  </a:lnTo>
                  <a:lnTo>
                    <a:pt x="80962" y="952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6" name="フリーフォーム 1177"/>
            <p:cNvSpPr/>
            <p:nvPr/>
          </p:nvSpPr>
          <p:spPr bwMode="auto">
            <a:xfrm>
              <a:off x="7014193" y="4326119"/>
              <a:ext cx="103738" cy="135015"/>
            </a:xfrm>
            <a:custGeom>
              <a:avLst/>
              <a:gdLst>
                <a:gd name="connsiteX0" fmla="*/ 114300 w 145256"/>
                <a:gd name="connsiteY0" fmla="*/ 0 h 180975"/>
                <a:gd name="connsiteX1" fmla="*/ 47625 w 145256"/>
                <a:gd name="connsiteY1" fmla="*/ 38100 h 180975"/>
                <a:gd name="connsiteX2" fmla="*/ 52387 w 145256"/>
                <a:gd name="connsiteY2" fmla="*/ 104775 h 180975"/>
                <a:gd name="connsiteX3" fmla="*/ 0 w 145256"/>
                <a:gd name="connsiteY3" fmla="*/ 128587 h 180975"/>
                <a:gd name="connsiteX4" fmla="*/ 88106 w 145256"/>
                <a:gd name="connsiteY4" fmla="*/ 180975 h 180975"/>
                <a:gd name="connsiteX5" fmla="*/ 142875 w 145256"/>
                <a:gd name="connsiteY5" fmla="*/ 111918 h 180975"/>
                <a:gd name="connsiteX6" fmla="*/ 145256 w 145256"/>
                <a:gd name="connsiteY6" fmla="*/ 57150 h 180975"/>
                <a:gd name="connsiteX7" fmla="*/ 114300 w 145256"/>
                <a:gd name="connsiteY7"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256" h="180975">
                  <a:moveTo>
                    <a:pt x="114300" y="0"/>
                  </a:moveTo>
                  <a:lnTo>
                    <a:pt x="47625" y="38100"/>
                  </a:lnTo>
                  <a:lnTo>
                    <a:pt x="52387" y="104775"/>
                  </a:lnTo>
                  <a:lnTo>
                    <a:pt x="0" y="128587"/>
                  </a:lnTo>
                  <a:lnTo>
                    <a:pt x="88106" y="180975"/>
                  </a:lnTo>
                  <a:lnTo>
                    <a:pt x="142875" y="111918"/>
                  </a:lnTo>
                  <a:lnTo>
                    <a:pt x="145256" y="57150"/>
                  </a:lnTo>
                  <a:lnTo>
                    <a:pt x="1143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7" name="フリーフォーム 1178"/>
            <p:cNvSpPr/>
            <p:nvPr/>
          </p:nvSpPr>
          <p:spPr bwMode="auto">
            <a:xfrm>
              <a:off x="7212549" y="4178075"/>
              <a:ext cx="247375" cy="98301"/>
            </a:xfrm>
            <a:custGeom>
              <a:avLst/>
              <a:gdLst>
                <a:gd name="connsiteX0" fmla="*/ 345281 w 345281"/>
                <a:gd name="connsiteY0" fmla="*/ 119062 h 130969"/>
                <a:gd name="connsiteX1" fmla="*/ 173831 w 345281"/>
                <a:gd name="connsiteY1" fmla="*/ 0 h 130969"/>
                <a:gd name="connsiteX2" fmla="*/ 11906 w 345281"/>
                <a:gd name="connsiteY2" fmla="*/ 14287 h 130969"/>
                <a:gd name="connsiteX3" fmla="*/ 0 w 345281"/>
                <a:gd name="connsiteY3" fmla="*/ 50006 h 130969"/>
                <a:gd name="connsiteX4" fmla="*/ 111918 w 345281"/>
                <a:gd name="connsiteY4" fmla="*/ 47625 h 130969"/>
                <a:gd name="connsiteX5" fmla="*/ 235743 w 345281"/>
                <a:gd name="connsiteY5" fmla="*/ 104775 h 130969"/>
                <a:gd name="connsiteX6" fmla="*/ 235743 w 345281"/>
                <a:gd name="connsiteY6" fmla="*/ 130969 h 130969"/>
                <a:gd name="connsiteX7" fmla="*/ 345281 w 345281"/>
                <a:gd name="connsiteY7" fmla="*/ 119062 h 13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281" h="130969">
                  <a:moveTo>
                    <a:pt x="345281" y="119062"/>
                  </a:moveTo>
                  <a:lnTo>
                    <a:pt x="173831" y="0"/>
                  </a:lnTo>
                  <a:lnTo>
                    <a:pt x="11906" y="14287"/>
                  </a:lnTo>
                  <a:lnTo>
                    <a:pt x="0" y="50006"/>
                  </a:lnTo>
                  <a:lnTo>
                    <a:pt x="111918" y="47625"/>
                  </a:lnTo>
                  <a:lnTo>
                    <a:pt x="235743" y="104775"/>
                  </a:lnTo>
                  <a:lnTo>
                    <a:pt x="235743" y="130969"/>
                  </a:lnTo>
                  <a:lnTo>
                    <a:pt x="345281" y="11906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8" name="フリーフォーム 1179"/>
            <p:cNvSpPr/>
            <p:nvPr/>
          </p:nvSpPr>
          <p:spPr bwMode="auto">
            <a:xfrm>
              <a:off x="7445105" y="4283482"/>
              <a:ext cx="88918" cy="53295"/>
            </a:xfrm>
            <a:custGeom>
              <a:avLst/>
              <a:gdLst>
                <a:gd name="connsiteX0" fmla="*/ 97631 w 123825"/>
                <a:gd name="connsiteY0" fmla="*/ 0 h 71437"/>
                <a:gd name="connsiteX1" fmla="*/ 123825 w 123825"/>
                <a:gd name="connsiteY1" fmla="*/ 38100 h 71437"/>
                <a:gd name="connsiteX2" fmla="*/ 97631 w 123825"/>
                <a:gd name="connsiteY2" fmla="*/ 71437 h 71437"/>
                <a:gd name="connsiteX3" fmla="*/ 0 w 123825"/>
                <a:gd name="connsiteY3" fmla="*/ 54768 h 71437"/>
                <a:gd name="connsiteX4" fmla="*/ 97631 w 123825"/>
                <a:gd name="connsiteY4" fmla="*/ 0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1437">
                  <a:moveTo>
                    <a:pt x="97631" y="0"/>
                  </a:moveTo>
                  <a:lnTo>
                    <a:pt x="123825" y="38100"/>
                  </a:lnTo>
                  <a:lnTo>
                    <a:pt x="97631" y="71437"/>
                  </a:lnTo>
                  <a:lnTo>
                    <a:pt x="0" y="54768"/>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9" name="フリーフォーム 1180"/>
            <p:cNvSpPr/>
            <p:nvPr/>
          </p:nvSpPr>
          <p:spPr bwMode="auto">
            <a:xfrm>
              <a:off x="7513504" y="4276376"/>
              <a:ext cx="102598" cy="56849"/>
            </a:xfrm>
            <a:custGeom>
              <a:avLst/>
              <a:gdLst>
                <a:gd name="connsiteX0" fmla="*/ 0 w 142875"/>
                <a:gd name="connsiteY0" fmla="*/ 11906 h 76200"/>
                <a:gd name="connsiteX1" fmla="*/ 40481 w 142875"/>
                <a:gd name="connsiteY1" fmla="*/ 59531 h 76200"/>
                <a:gd name="connsiteX2" fmla="*/ 130968 w 142875"/>
                <a:gd name="connsiteY2" fmla="*/ 76200 h 76200"/>
                <a:gd name="connsiteX3" fmla="*/ 142875 w 142875"/>
                <a:gd name="connsiteY3" fmla="*/ 35718 h 76200"/>
                <a:gd name="connsiteX4" fmla="*/ 50006 w 142875"/>
                <a:gd name="connsiteY4" fmla="*/ 0 h 76200"/>
                <a:gd name="connsiteX5" fmla="*/ 0 w 142875"/>
                <a:gd name="connsiteY5" fmla="*/ 11906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76200">
                  <a:moveTo>
                    <a:pt x="0" y="11906"/>
                  </a:moveTo>
                  <a:lnTo>
                    <a:pt x="40481" y="59531"/>
                  </a:lnTo>
                  <a:lnTo>
                    <a:pt x="130968" y="76200"/>
                  </a:lnTo>
                  <a:lnTo>
                    <a:pt x="142875" y="35718"/>
                  </a:lnTo>
                  <a:lnTo>
                    <a:pt x="50006" y="0"/>
                  </a:lnTo>
                  <a:lnTo>
                    <a:pt x="0"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0" name="フリーフォーム 1184"/>
            <p:cNvSpPr/>
            <p:nvPr/>
          </p:nvSpPr>
          <p:spPr bwMode="auto">
            <a:xfrm>
              <a:off x="7619521" y="4305984"/>
              <a:ext cx="52439" cy="30793"/>
            </a:xfrm>
            <a:custGeom>
              <a:avLst/>
              <a:gdLst>
                <a:gd name="connsiteX0" fmla="*/ 0 w 73819"/>
                <a:gd name="connsiteY0" fmla="*/ 40481 h 40481"/>
                <a:gd name="connsiteX1" fmla="*/ 26194 w 73819"/>
                <a:gd name="connsiteY1" fmla="*/ 0 h 40481"/>
                <a:gd name="connsiteX2" fmla="*/ 73819 w 73819"/>
                <a:gd name="connsiteY2" fmla="*/ 21431 h 40481"/>
                <a:gd name="connsiteX3" fmla="*/ 61913 w 73819"/>
                <a:gd name="connsiteY3" fmla="*/ 40481 h 40481"/>
                <a:gd name="connsiteX4" fmla="*/ 0 w 73819"/>
                <a:gd name="connsiteY4" fmla="*/ 40481 h 4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9" h="40481">
                  <a:moveTo>
                    <a:pt x="0" y="40481"/>
                  </a:moveTo>
                  <a:lnTo>
                    <a:pt x="26194" y="0"/>
                  </a:lnTo>
                  <a:lnTo>
                    <a:pt x="73819" y="21431"/>
                  </a:lnTo>
                  <a:lnTo>
                    <a:pt x="61913" y="40481"/>
                  </a:lnTo>
                  <a:lnTo>
                    <a:pt x="0" y="404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1" name="フリーフォーム 1185"/>
            <p:cNvSpPr/>
            <p:nvPr/>
          </p:nvSpPr>
          <p:spPr bwMode="auto">
            <a:xfrm>
              <a:off x="7107672" y="4386520"/>
              <a:ext cx="129957" cy="93564"/>
            </a:xfrm>
            <a:custGeom>
              <a:avLst/>
              <a:gdLst>
                <a:gd name="connsiteX0" fmla="*/ 16669 w 180975"/>
                <a:gd name="connsiteY0" fmla="*/ 19050 h 126206"/>
                <a:gd name="connsiteX1" fmla="*/ 126207 w 180975"/>
                <a:gd name="connsiteY1" fmla="*/ 0 h 126206"/>
                <a:gd name="connsiteX2" fmla="*/ 180975 w 180975"/>
                <a:gd name="connsiteY2" fmla="*/ 35719 h 126206"/>
                <a:gd name="connsiteX3" fmla="*/ 47625 w 180975"/>
                <a:gd name="connsiteY3" fmla="*/ 126206 h 126206"/>
                <a:gd name="connsiteX4" fmla="*/ 28575 w 180975"/>
                <a:gd name="connsiteY4" fmla="*/ 88106 h 126206"/>
                <a:gd name="connsiteX5" fmla="*/ 0 w 180975"/>
                <a:gd name="connsiteY5" fmla="*/ 66675 h 126206"/>
                <a:gd name="connsiteX6" fmla="*/ 16669 w 180975"/>
                <a:gd name="connsiteY6" fmla="*/ 19050 h 12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26206">
                  <a:moveTo>
                    <a:pt x="16669" y="19050"/>
                  </a:moveTo>
                  <a:lnTo>
                    <a:pt x="126207" y="0"/>
                  </a:lnTo>
                  <a:lnTo>
                    <a:pt x="180975" y="35719"/>
                  </a:lnTo>
                  <a:lnTo>
                    <a:pt x="47625" y="126206"/>
                  </a:lnTo>
                  <a:lnTo>
                    <a:pt x="28575" y="88106"/>
                  </a:lnTo>
                  <a:lnTo>
                    <a:pt x="0" y="66675"/>
                  </a:lnTo>
                  <a:lnTo>
                    <a:pt x="16669"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2" name="フリーフォーム 1186"/>
            <p:cNvSpPr/>
            <p:nvPr/>
          </p:nvSpPr>
          <p:spPr bwMode="auto">
            <a:xfrm>
              <a:off x="7073472" y="4426788"/>
              <a:ext cx="77518" cy="60402"/>
            </a:xfrm>
            <a:custGeom>
              <a:avLst/>
              <a:gdLst>
                <a:gd name="connsiteX0" fmla="*/ 28575 w 107157"/>
                <a:gd name="connsiteY0" fmla="*/ 0 h 80962"/>
                <a:gd name="connsiteX1" fmla="*/ 107157 w 107157"/>
                <a:gd name="connsiteY1" fmla="*/ 73819 h 80962"/>
                <a:gd name="connsiteX2" fmla="*/ 69057 w 107157"/>
                <a:gd name="connsiteY2" fmla="*/ 80962 h 80962"/>
                <a:gd name="connsiteX3" fmla="*/ 0 w 107157"/>
                <a:gd name="connsiteY3" fmla="*/ 50006 h 80962"/>
                <a:gd name="connsiteX4" fmla="*/ 28575 w 107157"/>
                <a:gd name="connsiteY4" fmla="*/ 0 h 8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7" h="80962">
                  <a:moveTo>
                    <a:pt x="28575" y="0"/>
                  </a:moveTo>
                  <a:lnTo>
                    <a:pt x="107157" y="73819"/>
                  </a:lnTo>
                  <a:lnTo>
                    <a:pt x="69057" y="80962"/>
                  </a:lnTo>
                  <a:lnTo>
                    <a:pt x="0" y="50006"/>
                  </a:lnTo>
                  <a:lnTo>
                    <a:pt x="285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3" name="フリーフォーム 1187"/>
            <p:cNvSpPr/>
            <p:nvPr/>
          </p:nvSpPr>
          <p:spPr bwMode="auto">
            <a:xfrm>
              <a:off x="7137311" y="4412575"/>
              <a:ext cx="99178" cy="124357"/>
            </a:xfrm>
            <a:custGeom>
              <a:avLst/>
              <a:gdLst>
                <a:gd name="connsiteX0" fmla="*/ 138112 w 138112"/>
                <a:gd name="connsiteY0" fmla="*/ 0 h 166687"/>
                <a:gd name="connsiteX1" fmla="*/ 0 w 138112"/>
                <a:gd name="connsiteY1" fmla="*/ 102394 h 166687"/>
                <a:gd name="connsiteX2" fmla="*/ 69056 w 138112"/>
                <a:gd name="connsiteY2" fmla="*/ 166687 h 166687"/>
                <a:gd name="connsiteX3" fmla="*/ 133350 w 138112"/>
                <a:gd name="connsiteY3" fmla="*/ 159544 h 166687"/>
                <a:gd name="connsiteX4" fmla="*/ 138112 w 138112"/>
                <a:gd name="connsiteY4" fmla="*/ 0 h 16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12" h="166687">
                  <a:moveTo>
                    <a:pt x="138112" y="0"/>
                  </a:moveTo>
                  <a:lnTo>
                    <a:pt x="0" y="102394"/>
                  </a:lnTo>
                  <a:lnTo>
                    <a:pt x="69056" y="166687"/>
                  </a:lnTo>
                  <a:lnTo>
                    <a:pt x="133350" y="159544"/>
                  </a:lnTo>
                  <a:lnTo>
                    <a:pt x="1381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4" name="フリーフォーム 1188"/>
            <p:cNvSpPr/>
            <p:nvPr/>
          </p:nvSpPr>
          <p:spPr bwMode="auto">
            <a:xfrm>
              <a:off x="7169230" y="4533378"/>
              <a:ext cx="91198" cy="74614"/>
            </a:xfrm>
            <a:custGeom>
              <a:avLst/>
              <a:gdLst>
                <a:gd name="connsiteX0" fmla="*/ 88107 w 126207"/>
                <a:gd name="connsiteY0" fmla="*/ 0 h 100012"/>
                <a:gd name="connsiteX1" fmla="*/ 26194 w 126207"/>
                <a:gd name="connsiteY1" fmla="*/ 7144 h 100012"/>
                <a:gd name="connsiteX2" fmla="*/ 0 w 126207"/>
                <a:gd name="connsiteY2" fmla="*/ 40481 h 100012"/>
                <a:gd name="connsiteX3" fmla="*/ 116682 w 126207"/>
                <a:gd name="connsiteY3" fmla="*/ 100012 h 100012"/>
                <a:gd name="connsiteX4" fmla="*/ 126207 w 126207"/>
                <a:gd name="connsiteY4" fmla="*/ 50006 h 100012"/>
                <a:gd name="connsiteX5" fmla="*/ 88107 w 126207"/>
                <a:gd name="connsiteY5" fmla="*/ 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7" h="100012">
                  <a:moveTo>
                    <a:pt x="88107" y="0"/>
                  </a:moveTo>
                  <a:lnTo>
                    <a:pt x="26194" y="7144"/>
                  </a:lnTo>
                  <a:lnTo>
                    <a:pt x="0" y="40481"/>
                  </a:lnTo>
                  <a:lnTo>
                    <a:pt x="116682" y="100012"/>
                  </a:lnTo>
                  <a:lnTo>
                    <a:pt x="126207" y="50006"/>
                  </a:lnTo>
                  <a:lnTo>
                    <a:pt x="8810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5" name="フリーフォーム 1189"/>
            <p:cNvSpPr/>
            <p:nvPr/>
          </p:nvSpPr>
          <p:spPr bwMode="auto">
            <a:xfrm>
              <a:off x="7257008" y="4565356"/>
              <a:ext cx="148197" cy="78167"/>
            </a:xfrm>
            <a:custGeom>
              <a:avLst/>
              <a:gdLst>
                <a:gd name="connsiteX0" fmla="*/ 0 w 207169"/>
                <a:gd name="connsiteY0" fmla="*/ 9525 h 104775"/>
                <a:gd name="connsiteX1" fmla="*/ 45244 w 207169"/>
                <a:gd name="connsiteY1" fmla="*/ 40482 h 104775"/>
                <a:gd name="connsiteX2" fmla="*/ 97631 w 207169"/>
                <a:gd name="connsiteY2" fmla="*/ 0 h 104775"/>
                <a:gd name="connsiteX3" fmla="*/ 147638 w 207169"/>
                <a:gd name="connsiteY3" fmla="*/ 4763 h 104775"/>
                <a:gd name="connsiteX4" fmla="*/ 207169 w 207169"/>
                <a:gd name="connsiteY4" fmla="*/ 59532 h 104775"/>
                <a:gd name="connsiteX5" fmla="*/ 159544 w 207169"/>
                <a:gd name="connsiteY5" fmla="*/ 104775 h 104775"/>
                <a:gd name="connsiteX6" fmla="*/ 138113 w 207169"/>
                <a:gd name="connsiteY6" fmla="*/ 47625 h 104775"/>
                <a:gd name="connsiteX7" fmla="*/ 104775 w 207169"/>
                <a:gd name="connsiteY7" fmla="*/ 40482 h 104775"/>
                <a:gd name="connsiteX8" fmla="*/ 80963 w 207169"/>
                <a:gd name="connsiteY8" fmla="*/ 54769 h 104775"/>
                <a:gd name="connsiteX9" fmla="*/ 97631 w 207169"/>
                <a:gd name="connsiteY9" fmla="*/ 88107 h 104775"/>
                <a:gd name="connsiteX10" fmla="*/ 73819 w 207169"/>
                <a:gd name="connsiteY10" fmla="*/ 102394 h 104775"/>
                <a:gd name="connsiteX11" fmla="*/ 2381 w 207169"/>
                <a:gd name="connsiteY11" fmla="*/ 61913 h 104775"/>
                <a:gd name="connsiteX12" fmla="*/ 0 w 207169"/>
                <a:gd name="connsiteY12" fmla="*/ 952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169" h="104775">
                  <a:moveTo>
                    <a:pt x="0" y="9525"/>
                  </a:moveTo>
                  <a:lnTo>
                    <a:pt x="45244" y="40482"/>
                  </a:lnTo>
                  <a:lnTo>
                    <a:pt x="97631" y="0"/>
                  </a:lnTo>
                  <a:lnTo>
                    <a:pt x="147638" y="4763"/>
                  </a:lnTo>
                  <a:lnTo>
                    <a:pt x="207169" y="59532"/>
                  </a:lnTo>
                  <a:lnTo>
                    <a:pt x="159544" y="104775"/>
                  </a:lnTo>
                  <a:lnTo>
                    <a:pt x="138113" y="47625"/>
                  </a:lnTo>
                  <a:lnTo>
                    <a:pt x="104775" y="40482"/>
                  </a:lnTo>
                  <a:lnTo>
                    <a:pt x="80963" y="54769"/>
                  </a:lnTo>
                  <a:lnTo>
                    <a:pt x="97631" y="88107"/>
                  </a:lnTo>
                  <a:lnTo>
                    <a:pt x="73819" y="102394"/>
                  </a:lnTo>
                  <a:lnTo>
                    <a:pt x="2381" y="61913"/>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6" name="フリーフォーム 1190"/>
            <p:cNvSpPr/>
            <p:nvPr/>
          </p:nvSpPr>
          <p:spPr bwMode="auto">
            <a:xfrm>
              <a:off x="7339086" y="4503770"/>
              <a:ext cx="288415" cy="408598"/>
            </a:xfrm>
            <a:custGeom>
              <a:avLst/>
              <a:gdLst>
                <a:gd name="connsiteX0" fmla="*/ 59531 w 402431"/>
                <a:gd name="connsiteY0" fmla="*/ 185737 h 547687"/>
                <a:gd name="connsiteX1" fmla="*/ 90488 w 402431"/>
                <a:gd name="connsiteY1" fmla="*/ 142875 h 547687"/>
                <a:gd name="connsiteX2" fmla="*/ 80963 w 402431"/>
                <a:gd name="connsiteY2" fmla="*/ 128587 h 547687"/>
                <a:gd name="connsiteX3" fmla="*/ 121444 w 402431"/>
                <a:gd name="connsiteY3" fmla="*/ 33337 h 547687"/>
                <a:gd name="connsiteX4" fmla="*/ 245269 w 402431"/>
                <a:gd name="connsiteY4" fmla="*/ 0 h 547687"/>
                <a:gd name="connsiteX5" fmla="*/ 202406 w 402431"/>
                <a:gd name="connsiteY5" fmla="*/ 97631 h 547687"/>
                <a:gd name="connsiteX6" fmla="*/ 230981 w 402431"/>
                <a:gd name="connsiteY6" fmla="*/ 171450 h 547687"/>
                <a:gd name="connsiteX7" fmla="*/ 400050 w 402431"/>
                <a:gd name="connsiteY7" fmla="*/ 221456 h 547687"/>
                <a:gd name="connsiteX8" fmla="*/ 397669 w 402431"/>
                <a:gd name="connsiteY8" fmla="*/ 345281 h 547687"/>
                <a:gd name="connsiteX9" fmla="*/ 402431 w 402431"/>
                <a:gd name="connsiteY9" fmla="*/ 385762 h 547687"/>
                <a:gd name="connsiteX10" fmla="*/ 330994 w 402431"/>
                <a:gd name="connsiteY10" fmla="*/ 371475 h 547687"/>
                <a:gd name="connsiteX11" fmla="*/ 309563 w 402431"/>
                <a:gd name="connsiteY11" fmla="*/ 428625 h 547687"/>
                <a:gd name="connsiteX12" fmla="*/ 333375 w 402431"/>
                <a:gd name="connsiteY12" fmla="*/ 497681 h 547687"/>
                <a:gd name="connsiteX13" fmla="*/ 280988 w 402431"/>
                <a:gd name="connsiteY13" fmla="*/ 547687 h 547687"/>
                <a:gd name="connsiteX14" fmla="*/ 202406 w 402431"/>
                <a:gd name="connsiteY14" fmla="*/ 526256 h 547687"/>
                <a:gd name="connsiteX15" fmla="*/ 135731 w 402431"/>
                <a:gd name="connsiteY15" fmla="*/ 438150 h 547687"/>
                <a:gd name="connsiteX16" fmla="*/ 42863 w 402431"/>
                <a:gd name="connsiteY16" fmla="*/ 426243 h 547687"/>
                <a:gd name="connsiteX17" fmla="*/ 0 w 402431"/>
                <a:gd name="connsiteY17" fmla="*/ 376237 h 547687"/>
                <a:gd name="connsiteX18" fmla="*/ 80963 w 402431"/>
                <a:gd name="connsiteY18" fmla="*/ 295275 h 547687"/>
                <a:gd name="connsiteX19" fmla="*/ 59531 w 402431"/>
                <a:gd name="connsiteY19" fmla="*/ 185737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431" h="547687">
                  <a:moveTo>
                    <a:pt x="59531" y="185737"/>
                  </a:moveTo>
                  <a:lnTo>
                    <a:pt x="90488" y="142875"/>
                  </a:lnTo>
                  <a:lnTo>
                    <a:pt x="80963" y="128587"/>
                  </a:lnTo>
                  <a:lnTo>
                    <a:pt x="121444" y="33337"/>
                  </a:lnTo>
                  <a:lnTo>
                    <a:pt x="245269" y="0"/>
                  </a:lnTo>
                  <a:lnTo>
                    <a:pt x="202406" y="97631"/>
                  </a:lnTo>
                  <a:lnTo>
                    <a:pt x="230981" y="171450"/>
                  </a:lnTo>
                  <a:lnTo>
                    <a:pt x="400050" y="221456"/>
                  </a:lnTo>
                  <a:cubicBezTo>
                    <a:pt x="399256" y="262731"/>
                    <a:pt x="398463" y="304006"/>
                    <a:pt x="397669" y="345281"/>
                  </a:cubicBezTo>
                  <a:lnTo>
                    <a:pt x="402431" y="385762"/>
                  </a:lnTo>
                  <a:lnTo>
                    <a:pt x="330994" y="371475"/>
                  </a:lnTo>
                  <a:lnTo>
                    <a:pt x="309563" y="428625"/>
                  </a:lnTo>
                  <a:lnTo>
                    <a:pt x="333375" y="497681"/>
                  </a:lnTo>
                  <a:lnTo>
                    <a:pt x="280988" y="547687"/>
                  </a:lnTo>
                  <a:lnTo>
                    <a:pt x="202406" y="526256"/>
                  </a:lnTo>
                  <a:lnTo>
                    <a:pt x="135731" y="438150"/>
                  </a:lnTo>
                  <a:lnTo>
                    <a:pt x="42863" y="426243"/>
                  </a:lnTo>
                  <a:lnTo>
                    <a:pt x="0" y="376237"/>
                  </a:lnTo>
                  <a:lnTo>
                    <a:pt x="80963" y="295275"/>
                  </a:lnTo>
                  <a:lnTo>
                    <a:pt x="59531" y="1857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7" name="フリーフォーム 1191"/>
            <p:cNvSpPr/>
            <p:nvPr/>
          </p:nvSpPr>
          <p:spPr bwMode="auto">
            <a:xfrm>
              <a:off x="7288928" y="4785644"/>
              <a:ext cx="153897" cy="190679"/>
            </a:xfrm>
            <a:custGeom>
              <a:avLst/>
              <a:gdLst>
                <a:gd name="connsiteX0" fmla="*/ 69056 w 214312"/>
                <a:gd name="connsiteY0" fmla="*/ 0 h 254794"/>
                <a:gd name="connsiteX1" fmla="*/ 40481 w 214312"/>
                <a:gd name="connsiteY1" fmla="*/ 45244 h 254794"/>
                <a:gd name="connsiteX2" fmla="*/ 0 w 214312"/>
                <a:gd name="connsiteY2" fmla="*/ 138113 h 254794"/>
                <a:gd name="connsiteX3" fmla="*/ 33337 w 214312"/>
                <a:gd name="connsiteY3" fmla="*/ 173832 h 254794"/>
                <a:gd name="connsiteX4" fmla="*/ 28575 w 214312"/>
                <a:gd name="connsiteY4" fmla="*/ 230982 h 254794"/>
                <a:gd name="connsiteX5" fmla="*/ 76200 w 214312"/>
                <a:gd name="connsiteY5" fmla="*/ 254794 h 254794"/>
                <a:gd name="connsiteX6" fmla="*/ 114300 w 214312"/>
                <a:gd name="connsiteY6" fmla="*/ 178594 h 254794"/>
                <a:gd name="connsiteX7" fmla="*/ 200025 w 214312"/>
                <a:gd name="connsiteY7" fmla="*/ 128588 h 254794"/>
                <a:gd name="connsiteX8" fmla="*/ 214312 w 214312"/>
                <a:gd name="connsiteY8" fmla="*/ 54769 h 254794"/>
                <a:gd name="connsiteX9" fmla="*/ 126206 w 214312"/>
                <a:gd name="connsiteY9" fmla="*/ 59532 h 254794"/>
                <a:gd name="connsiteX10" fmla="*/ 69056 w 214312"/>
                <a:gd name="connsiteY10" fmla="*/ 0 h 254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12" h="254794">
                  <a:moveTo>
                    <a:pt x="69056" y="0"/>
                  </a:moveTo>
                  <a:lnTo>
                    <a:pt x="40481" y="45244"/>
                  </a:lnTo>
                  <a:lnTo>
                    <a:pt x="0" y="138113"/>
                  </a:lnTo>
                  <a:lnTo>
                    <a:pt x="33337" y="173832"/>
                  </a:lnTo>
                  <a:lnTo>
                    <a:pt x="28575" y="230982"/>
                  </a:lnTo>
                  <a:lnTo>
                    <a:pt x="76200" y="254794"/>
                  </a:lnTo>
                  <a:lnTo>
                    <a:pt x="114300" y="178594"/>
                  </a:lnTo>
                  <a:lnTo>
                    <a:pt x="200025" y="128588"/>
                  </a:lnTo>
                  <a:lnTo>
                    <a:pt x="214312" y="54769"/>
                  </a:lnTo>
                  <a:lnTo>
                    <a:pt x="126206" y="59532"/>
                  </a:lnTo>
                  <a:lnTo>
                    <a:pt x="690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8" name="フリーフォーム 1192"/>
            <p:cNvSpPr/>
            <p:nvPr/>
          </p:nvSpPr>
          <p:spPr bwMode="auto">
            <a:xfrm>
              <a:off x="7288928" y="4846045"/>
              <a:ext cx="307794" cy="492687"/>
            </a:xfrm>
            <a:custGeom>
              <a:avLst/>
              <a:gdLst>
                <a:gd name="connsiteX0" fmla="*/ 38100 w 428625"/>
                <a:gd name="connsiteY0" fmla="*/ 140494 h 659606"/>
                <a:gd name="connsiteX1" fmla="*/ 0 w 428625"/>
                <a:gd name="connsiteY1" fmla="*/ 190500 h 659606"/>
                <a:gd name="connsiteX2" fmla="*/ 4762 w 428625"/>
                <a:gd name="connsiteY2" fmla="*/ 228600 h 659606"/>
                <a:gd name="connsiteX3" fmla="*/ 47625 w 428625"/>
                <a:gd name="connsiteY3" fmla="*/ 230981 h 659606"/>
                <a:gd name="connsiteX4" fmla="*/ 111919 w 428625"/>
                <a:gd name="connsiteY4" fmla="*/ 402431 h 659606"/>
                <a:gd name="connsiteX5" fmla="*/ 180975 w 428625"/>
                <a:gd name="connsiteY5" fmla="*/ 554831 h 659606"/>
                <a:gd name="connsiteX6" fmla="*/ 352425 w 428625"/>
                <a:gd name="connsiteY6" fmla="*/ 659606 h 659606"/>
                <a:gd name="connsiteX7" fmla="*/ 381000 w 428625"/>
                <a:gd name="connsiteY7" fmla="*/ 635794 h 659606"/>
                <a:gd name="connsiteX8" fmla="*/ 428625 w 428625"/>
                <a:gd name="connsiteY8" fmla="*/ 464344 h 659606"/>
                <a:gd name="connsiteX9" fmla="*/ 400050 w 428625"/>
                <a:gd name="connsiteY9" fmla="*/ 385762 h 659606"/>
                <a:gd name="connsiteX10" fmla="*/ 345281 w 428625"/>
                <a:gd name="connsiteY10" fmla="*/ 328612 h 659606"/>
                <a:gd name="connsiteX11" fmla="*/ 297656 w 428625"/>
                <a:gd name="connsiteY11" fmla="*/ 338137 h 659606"/>
                <a:gd name="connsiteX12" fmla="*/ 254794 w 428625"/>
                <a:gd name="connsiteY12" fmla="*/ 266700 h 659606"/>
                <a:gd name="connsiteX13" fmla="*/ 290512 w 428625"/>
                <a:gd name="connsiteY13" fmla="*/ 157162 h 659606"/>
                <a:gd name="connsiteX14" fmla="*/ 364331 w 428625"/>
                <a:gd name="connsiteY14" fmla="*/ 133350 h 659606"/>
                <a:gd name="connsiteX15" fmla="*/ 354806 w 428625"/>
                <a:gd name="connsiteY15" fmla="*/ 83344 h 659606"/>
                <a:gd name="connsiteX16" fmla="*/ 273844 w 428625"/>
                <a:gd name="connsiteY16" fmla="*/ 73819 h 659606"/>
                <a:gd name="connsiteX17" fmla="*/ 216694 w 428625"/>
                <a:gd name="connsiteY17" fmla="*/ 0 h 659606"/>
                <a:gd name="connsiteX18" fmla="*/ 195262 w 428625"/>
                <a:gd name="connsiteY18" fmla="*/ 42862 h 659606"/>
                <a:gd name="connsiteX19" fmla="*/ 114300 w 428625"/>
                <a:gd name="connsiteY19" fmla="*/ 97631 h 659606"/>
                <a:gd name="connsiteX20" fmla="*/ 80962 w 428625"/>
                <a:gd name="connsiteY20" fmla="*/ 173831 h 659606"/>
                <a:gd name="connsiteX21" fmla="*/ 38100 w 428625"/>
                <a:gd name="connsiteY21" fmla="*/ 140494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625" h="659606">
                  <a:moveTo>
                    <a:pt x="38100" y="140494"/>
                  </a:moveTo>
                  <a:lnTo>
                    <a:pt x="0" y="190500"/>
                  </a:lnTo>
                  <a:lnTo>
                    <a:pt x="4762" y="228600"/>
                  </a:lnTo>
                  <a:lnTo>
                    <a:pt x="47625" y="230981"/>
                  </a:lnTo>
                  <a:lnTo>
                    <a:pt x="111919" y="402431"/>
                  </a:lnTo>
                  <a:lnTo>
                    <a:pt x="180975" y="554831"/>
                  </a:lnTo>
                  <a:lnTo>
                    <a:pt x="352425" y="659606"/>
                  </a:lnTo>
                  <a:lnTo>
                    <a:pt x="381000" y="635794"/>
                  </a:lnTo>
                  <a:lnTo>
                    <a:pt x="428625" y="464344"/>
                  </a:lnTo>
                  <a:lnTo>
                    <a:pt x="400050" y="385762"/>
                  </a:lnTo>
                  <a:lnTo>
                    <a:pt x="345281" y="328612"/>
                  </a:lnTo>
                  <a:lnTo>
                    <a:pt x="297656" y="338137"/>
                  </a:lnTo>
                  <a:lnTo>
                    <a:pt x="254794" y="266700"/>
                  </a:lnTo>
                  <a:lnTo>
                    <a:pt x="290512" y="157162"/>
                  </a:lnTo>
                  <a:lnTo>
                    <a:pt x="364331" y="133350"/>
                  </a:lnTo>
                  <a:lnTo>
                    <a:pt x="354806" y="83344"/>
                  </a:lnTo>
                  <a:lnTo>
                    <a:pt x="273844" y="73819"/>
                  </a:lnTo>
                  <a:lnTo>
                    <a:pt x="216694" y="0"/>
                  </a:lnTo>
                  <a:lnTo>
                    <a:pt x="195262" y="42862"/>
                  </a:lnTo>
                  <a:lnTo>
                    <a:pt x="114300" y="97631"/>
                  </a:lnTo>
                  <a:lnTo>
                    <a:pt x="80962" y="173831"/>
                  </a:lnTo>
                  <a:lnTo>
                    <a:pt x="38100" y="14049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9" name="フリーフォーム 1193"/>
            <p:cNvSpPr/>
            <p:nvPr/>
          </p:nvSpPr>
          <p:spPr bwMode="auto">
            <a:xfrm>
              <a:off x="7486144" y="4504954"/>
              <a:ext cx="311213" cy="311483"/>
            </a:xfrm>
            <a:custGeom>
              <a:avLst/>
              <a:gdLst>
                <a:gd name="connsiteX0" fmla="*/ 45243 w 433387"/>
                <a:gd name="connsiteY0" fmla="*/ 0 h 416719"/>
                <a:gd name="connsiteX1" fmla="*/ 166687 w 433387"/>
                <a:gd name="connsiteY1" fmla="*/ 26194 h 416719"/>
                <a:gd name="connsiteX2" fmla="*/ 183356 w 433387"/>
                <a:gd name="connsiteY2" fmla="*/ 71437 h 416719"/>
                <a:gd name="connsiteX3" fmla="*/ 321468 w 433387"/>
                <a:gd name="connsiteY3" fmla="*/ 64294 h 416719"/>
                <a:gd name="connsiteX4" fmla="*/ 378618 w 433387"/>
                <a:gd name="connsiteY4" fmla="*/ 78581 h 416719"/>
                <a:gd name="connsiteX5" fmla="*/ 433387 w 433387"/>
                <a:gd name="connsiteY5" fmla="*/ 145256 h 416719"/>
                <a:gd name="connsiteX6" fmla="*/ 392906 w 433387"/>
                <a:gd name="connsiteY6" fmla="*/ 190500 h 416719"/>
                <a:gd name="connsiteX7" fmla="*/ 421481 w 433387"/>
                <a:gd name="connsiteY7" fmla="*/ 254794 h 416719"/>
                <a:gd name="connsiteX8" fmla="*/ 333375 w 433387"/>
                <a:gd name="connsiteY8" fmla="*/ 309562 h 416719"/>
                <a:gd name="connsiteX9" fmla="*/ 292893 w 433387"/>
                <a:gd name="connsiteY9" fmla="*/ 280987 h 416719"/>
                <a:gd name="connsiteX10" fmla="*/ 314325 w 433387"/>
                <a:gd name="connsiteY10" fmla="*/ 369094 h 416719"/>
                <a:gd name="connsiteX11" fmla="*/ 254793 w 433387"/>
                <a:gd name="connsiteY11" fmla="*/ 416719 h 416719"/>
                <a:gd name="connsiteX12" fmla="*/ 190500 w 433387"/>
                <a:gd name="connsiteY12" fmla="*/ 381000 h 416719"/>
                <a:gd name="connsiteX13" fmla="*/ 195262 w 433387"/>
                <a:gd name="connsiteY13" fmla="*/ 221456 h 416719"/>
                <a:gd name="connsiteX14" fmla="*/ 23812 w 433387"/>
                <a:gd name="connsiteY14" fmla="*/ 169069 h 416719"/>
                <a:gd name="connsiteX15" fmla="*/ 0 w 433387"/>
                <a:gd name="connsiteY15" fmla="*/ 104775 h 416719"/>
                <a:gd name="connsiteX16" fmla="*/ 45243 w 433387"/>
                <a:gd name="connsiteY16" fmla="*/ 0 h 416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3387" h="416719">
                  <a:moveTo>
                    <a:pt x="45243" y="0"/>
                  </a:moveTo>
                  <a:lnTo>
                    <a:pt x="166687" y="26194"/>
                  </a:lnTo>
                  <a:lnTo>
                    <a:pt x="183356" y="71437"/>
                  </a:lnTo>
                  <a:lnTo>
                    <a:pt x="321468" y="64294"/>
                  </a:lnTo>
                  <a:lnTo>
                    <a:pt x="378618" y="78581"/>
                  </a:lnTo>
                  <a:lnTo>
                    <a:pt x="433387" y="145256"/>
                  </a:lnTo>
                  <a:lnTo>
                    <a:pt x="392906" y="190500"/>
                  </a:lnTo>
                  <a:lnTo>
                    <a:pt x="421481" y="254794"/>
                  </a:lnTo>
                  <a:lnTo>
                    <a:pt x="333375" y="309562"/>
                  </a:lnTo>
                  <a:lnTo>
                    <a:pt x="292893" y="280987"/>
                  </a:lnTo>
                  <a:lnTo>
                    <a:pt x="314325" y="369094"/>
                  </a:lnTo>
                  <a:lnTo>
                    <a:pt x="254793" y="416719"/>
                  </a:lnTo>
                  <a:lnTo>
                    <a:pt x="190500" y="381000"/>
                  </a:lnTo>
                  <a:lnTo>
                    <a:pt x="195262" y="221456"/>
                  </a:lnTo>
                  <a:lnTo>
                    <a:pt x="23812" y="169069"/>
                  </a:lnTo>
                  <a:lnTo>
                    <a:pt x="0" y="104775"/>
                  </a:lnTo>
                  <a:lnTo>
                    <a:pt x="452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0" name="フリーフォーム 1194"/>
            <p:cNvSpPr/>
            <p:nvPr/>
          </p:nvSpPr>
          <p:spPr bwMode="auto">
            <a:xfrm>
              <a:off x="7773418" y="4611545"/>
              <a:ext cx="112857" cy="180020"/>
            </a:xfrm>
            <a:custGeom>
              <a:avLst/>
              <a:gdLst>
                <a:gd name="connsiteX0" fmla="*/ 40481 w 157162"/>
                <a:gd name="connsiteY0" fmla="*/ 0 h 240506"/>
                <a:gd name="connsiteX1" fmla="*/ 0 w 157162"/>
                <a:gd name="connsiteY1" fmla="*/ 42862 h 240506"/>
                <a:gd name="connsiteX2" fmla="*/ 28575 w 157162"/>
                <a:gd name="connsiteY2" fmla="*/ 119062 h 240506"/>
                <a:gd name="connsiteX3" fmla="*/ 57150 w 157162"/>
                <a:gd name="connsiteY3" fmla="*/ 138112 h 240506"/>
                <a:gd name="connsiteX4" fmla="*/ 42862 w 157162"/>
                <a:gd name="connsiteY4" fmla="*/ 180975 h 240506"/>
                <a:gd name="connsiteX5" fmla="*/ 71437 w 157162"/>
                <a:gd name="connsiteY5" fmla="*/ 240506 h 240506"/>
                <a:gd name="connsiteX6" fmla="*/ 157162 w 157162"/>
                <a:gd name="connsiteY6" fmla="*/ 233362 h 240506"/>
                <a:gd name="connsiteX7" fmla="*/ 111918 w 157162"/>
                <a:gd name="connsiteY7" fmla="*/ 138112 h 240506"/>
                <a:gd name="connsiteX8" fmla="*/ 145256 w 157162"/>
                <a:gd name="connsiteY8" fmla="*/ 80962 h 240506"/>
                <a:gd name="connsiteX9" fmla="*/ 40481 w 157162"/>
                <a:gd name="connsiteY9" fmla="*/ 0 h 24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162" h="240506">
                  <a:moveTo>
                    <a:pt x="40481" y="0"/>
                  </a:moveTo>
                  <a:lnTo>
                    <a:pt x="0" y="42862"/>
                  </a:lnTo>
                  <a:lnTo>
                    <a:pt x="28575" y="119062"/>
                  </a:lnTo>
                  <a:lnTo>
                    <a:pt x="57150" y="138112"/>
                  </a:lnTo>
                  <a:lnTo>
                    <a:pt x="42862" y="180975"/>
                  </a:lnTo>
                  <a:lnTo>
                    <a:pt x="71437" y="240506"/>
                  </a:lnTo>
                  <a:lnTo>
                    <a:pt x="157162" y="233362"/>
                  </a:lnTo>
                  <a:lnTo>
                    <a:pt x="111918" y="138112"/>
                  </a:lnTo>
                  <a:lnTo>
                    <a:pt x="145256" y="80962"/>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1" name="フリーフォーム 1195"/>
            <p:cNvSpPr/>
            <p:nvPr/>
          </p:nvSpPr>
          <p:spPr bwMode="auto">
            <a:xfrm>
              <a:off x="7853217" y="4668394"/>
              <a:ext cx="101458" cy="124357"/>
            </a:xfrm>
            <a:custGeom>
              <a:avLst/>
              <a:gdLst>
                <a:gd name="connsiteX0" fmla="*/ 42863 w 140494"/>
                <a:gd name="connsiteY0" fmla="*/ 166687 h 166687"/>
                <a:gd name="connsiteX1" fmla="*/ 0 w 140494"/>
                <a:gd name="connsiteY1" fmla="*/ 57150 h 166687"/>
                <a:gd name="connsiteX2" fmla="*/ 42863 w 140494"/>
                <a:gd name="connsiteY2" fmla="*/ 0 h 166687"/>
                <a:gd name="connsiteX3" fmla="*/ 119063 w 140494"/>
                <a:gd name="connsiteY3" fmla="*/ 0 h 166687"/>
                <a:gd name="connsiteX4" fmla="*/ 140494 w 140494"/>
                <a:gd name="connsiteY4" fmla="*/ 19050 h 166687"/>
                <a:gd name="connsiteX5" fmla="*/ 123825 w 140494"/>
                <a:gd name="connsiteY5" fmla="*/ 45244 h 166687"/>
                <a:gd name="connsiteX6" fmla="*/ 138113 w 140494"/>
                <a:gd name="connsiteY6" fmla="*/ 126206 h 166687"/>
                <a:gd name="connsiteX7" fmla="*/ 76200 w 140494"/>
                <a:gd name="connsiteY7" fmla="*/ 126206 h 166687"/>
                <a:gd name="connsiteX8" fmla="*/ 42863 w 140494"/>
                <a:gd name="connsiteY8" fmla="*/ 166687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494" h="166687">
                  <a:moveTo>
                    <a:pt x="42863" y="166687"/>
                  </a:moveTo>
                  <a:lnTo>
                    <a:pt x="0" y="57150"/>
                  </a:lnTo>
                  <a:lnTo>
                    <a:pt x="42863" y="0"/>
                  </a:lnTo>
                  <a:lnTo>
                    <a:pt x="119063" y="0"/>
                  </a:lnTo>
                  <a:lnTo>
                    <a:pt x="140494" y="19050"/>
                  </a:lnTo>
                  <a:lnTo>
                    <a:pt x="123825" y="45244"/>
                  </a:lnTo>
                  <a:lnTo>
                    <a:pt x="138113" y="126206"/>
                  </a:lnTo>
                  <a:lnTo>
                    <a:pt x="76200" y="126206"/>
                  </a:lnTo>
                  <a:lnTo>
                    <a:pt x="42863" y="1666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2" name="フリーフォーム 1197"/>
            <p:cNvSpPr/>
            <p:nvPr/>
          </p:nvSpPr>
          <p:spPr bwMode="auto">
            <a:xfrm>
              <a:off x="7935295" y="4681422"/>
              <a:ext cx="80938" cy="92379"/>
            </a:xfrm>
            <a:custGeom>
              <a:avLst/>
              <a:gdLst>
                <a:gd name="connsiteX0" fmla="*/ 23813 w 111919"/>
                <a:gd name="connsiteY0" fmla="*/ 0 h 123825"/>
                <a:gd name="connsiteX1" fmla="*/ 0 w 111919"/>
                <a:gd name="connsiteY1" fmla="*/ 47625 h 123825"/>
                <a:gd name="connsiteX2" fmla="*/ 28575 w 111919"/>
                <a:gd name="connsiteY2" fmla="*/ 123825 h 123825"/>
                <a:gd name="connsiteX3" fmla="*/ 69057 w 111919"/>
                <a:gd name="connsiteY3" fmla="*/ 123825 h 123825"/>
                <a:gd name="connsiteX4" fmla="*/ 111919 w 111919"/>
                <a:gd name="connsiteY4" fmla="*/ 52387 h 123825"/>
                <a:gd name="connsiteX5" fmla="*/ 23813 w 111919"/>
                <a:gd name="connsiteY5"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919" h="123825">
                  <a:moveTo>
                    <a:pt x="23813" y="0"/>
                  </a:moveTo>
                  <a:lnTo>
                    <a:pt x="0" y="47625"/>
                  </a:lnTo>
                  <a:lnTo>
                    <a:pt x="28575" y="123825"/>
                  </a:lnTo>
                  <a:lnTo>
                    <a:pt x="69057" y="123825"/>
                  </a:lnTo>
                  <a:lnTo>
                    <a:pt x="111919" y="52387"/>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3" name="フリーフォーム 1199"/>
            <p:cNvSpPr/>
            <p:nvPr/>
          </p:nvSpPr>
          <p:spPr bwMode="auto">
            <a:xfrm>
              <a:off x="7424585" y="5320968"/>
              <a:ext cx="184677" cy="1333572"/>
            </a:xfrm>
            <a:custGeom>
              <a:avLst/>
              <a:gdLst>
                <a:gd name="connsiteX0" fmla="*/ 178593 w 257175"/>
                <a:gd name="connsiteY0" fmla="*/ 0 h 1788318"/>
                <a:gd name="connsiteX1" fmla="*/ 230981 w 257175"/>
                <a:gd name="connsiteY1" fmla="*/ 59531 h 1788318"/>
                <a:gd name="connsiteX2" fmla="*/ 228600 w 257175"/>
                <a:gd name="connsiteY2" fmla="*/ 107156 h 1788318"/>
                <a:gd name="connsiteX3" fmla="*/ 257175 w 257175"/>
                <a:gd name="connsiteY3" fmla="*/ 207168 h 1788318"/>
                <a:gd name="connsiteX4" fmla="*/ 257175 w 257175"/>
                <a:gd name="connsiteY4" fmla="*/ 278606 h 1788318"/>
                <a:gd name="connsiteX5" fmla="*/ 202406 w 257175"/>
                <a:gd name="connsiteY5" fmla="*/ 314325 h 1788318"/>
                <a:gd name="connsiteX6" fmla="*/ 185737 w 257175"/>
                <a:gd name="connsiteY6" fmla="*/ 519112 h 1788318"/>
                <a:gd name="connsiteX7" fmla="*/ 171450 w 257175"/>
                <a:gd name="connsiteY7" fmla="*/ 564356 h 1788318"/>
                <a:gd name="connsiteX8" fmla="*/ 185737 w 257175"/>
                <a:gd name="connsiteY8" fmla="*/ 688181 h 1788318"/>
                <a:gd name="connsiteX9" fmla="*/ 109537 w 257175"/>
                <a:gd name="connsiteY9" fmla="*/ 845343 h 1788318"/>
                <a:gd name="connsiteX10" fmla="*/ 104775 w 257175"/>
                <a:gd name="connsiteY10" fmla="*/ 1059656 h 1788318"/>
                <a:gd name="connsiteX11" fmla="*/ 130968 w 257175"/>
                <a:gd name="connsiteY11" fmla="*/ 1183481 h 1788318"/>
                <a:gd name="connsiteX12" fmla="*/ 100012 w 257175"/>
                <a:gd name="connsiteY12" fmla="*/ 1323975 h 1788318"/>
                <a:gd name="connsiteX13" fmla="*/ 88106 w 257175"/>
                <a:gd name="connsiteY13" fmla="*/ 1400175 h 1788318"/>
                <a:gd name="connsiteX14" fmla="*/ 69056 w 257175"/>
                <a:gd name="connsiteY14" fmla="*/ 1464468 h 1788318"/>
                <a:gd name="connsiteX15" fmla="*/ 92868 w 257175"/>
                <a:gd name="connsiteY15" fmla="*/ 1566862 h 1788318"/>
                <a:gd name="connsiteX16" fmla="*/ 145256 w 257175"/>
                <a:gd name="connsiteY16" fmla="*/ 1578768 h 1788318"/>
                <a:gd name="connsiteX17" fmla="*/ 183356 w 257175"/>
                <a:gd name="connsiteY17" fmla="*/ 1593056 h 1788318"/>
                <a:gd name="connsiteX18" fmla="*/ 207168 w 257175"/>
                <a:gd name="connsiteY18" fmla="*/ 1788318 h 1788318"/>
                <a:gd name="connsiteX19" fmla="*/ 69056 w 257175"/>
                <a:gd name="connsiteY19" fmla="*/ 1662112 h 1788318"/>
                <a:gd name="connsiteX20" fmla="*/ 73818 w 257175"/>
                <a:gd name="connsiteY20" fmla="*/ 1604962 h 1788318"/>
                <a:gd name="connsiteX21" fmla="*/ 42862 w 257175"/>
                <a:gd name="connsiteY21" fmla="*/ 1559718 h 1788318"/>
                <a:gd name="connsiteX22" fmla="*/ 4762 w 257175"/>
                <a:gd name="connsiteY22" fmla="*/ 1497806 h 1788318"/>
                <a:gd name="connsiteX23" fmla="*/ 7143 w 257175"/>
                <a:gd name="connsiteY23" fmla="*/ 1362075 h 1788318"/>
                <a:gd name="connsiteX24" fmla="*/ 54768 w 257175"/>
                <a:gd name="connsiteY24" fmla="*/ 1404937 h 1788318"/>
                <a:gd name="connsiteX25" fmla="*/ 69056 w 257175"/>
                <a:gd name="connsiteY25" fmla="*/ 1340643 h 1788318"/>
                <a:gd name="connsiteX26" fmla="*/ 21431 w 257175"/>
                <a:gd name="connsiteY26" fmla="*/ 1314450 h 1788318"/>
                <a:gd name="connsiteX27" fmla="*/ 50006 w 257175"/>
                <a:gd name="connsiteY27" fmla="*/ 1295400 h 1788318"/>
                <a:gd name="connsiteX28" fmla="*/ 0 w 257175"/>
                <a:gd name="connsiteY28" fmla="*/ 1288256 h 1788318"/>
                <a:gd name="connsiteX29" fmla="*/ 38100 w 257175"/>
                <a:gd name="connsiteY29" fmla="*/ 1233487 h 1788318"/>
                <a:gd name="connsiteX30" fmla="*/ 83343 w 257175"/>
                <a:gd name="connsiteY30" fmla="*/ 1276350 h 1788318"/>
                <a:gd name="connsiteX31" fmla="*/ 88106 w 257175"/>
                <a:gd name="connsiteY31" fmla="*/ 1254918 h 1788318"/>
                <a:gd name="connsiteX32" fmla="*/ 85725 w 257175"/>
                <a:gd name="connsiteY32" fmla="*/ 1090612 h 1788318"/>
                <a:gd name="connsiteX33" fmla="*/ 73818 w 257175"/>
                <a:gd name="connsiteY33" fmla="*/ 1019175 h 1788318"/>
                <a:gd name="connsiteX34" fmla="*/ 28575 w 257175"/>
                <a:gd name="connsiteY34" fmla="*/ 1107281 h 1788318"/>
                <a:gd name="connsiteX35" fmla="*/ 30956 w 257175"/>
                <a:gd name="connsiteY35" fmla="*/ 997743 h 1788318"/>
                <a:gd name="connsiteX36" fmla="*/ 40481 w 257175"/>
                <a:gd name="connsiteY36" fmla="*/ 916781 h 1788318"/>
                <a:gd name="connsiteX37" fmla="*/ 40481 w 257175"/>
                <a:gd name="connsiteY37" fmla="*/ 828675 h 1788318"/>
                <a:gd name="connsiteX38" fmla="*/ 116681 w 257175"/>
                <a:gd name="connsiteY38" fmla="*/ 592931 h 1788318"/>
                <a:gd name="connsiteX39" fmla="*/ 83343 w 257175"/>
                <a:gd name="connsiteY39" fmla="*/ 521493 h 1788318"/>
                <a:gd name="connsiteX40" fmla="*/ 147637 w 257175"/>
                <a:gd name="connsiteY40" fmla="*/ 285750 h 1788318"/>
                <a:gd name="connsiteX41" fmla="*/ 142875 w 257175"/>
                <a:gd name="connsiteY41" fmla="*/ 176212 h 1788318"/>
                <a:gd name="connsiteX42" fmla="*/ 159543 w 257175"/>
                <a:gd name="connsiteY42" fmla="*/ 64293 h 1788318"/>
                <a:gd name="connsiteX43" fmla="*/ 178593 w 257175"/>
                <a:gd name="connsiteY43" fmla="*/ 0 h 178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7175" h="1788318">
                  <a:moveTo>
                    <a:pt x="178593" y="0"/>
                  </a:moveTo>
                  <a:lnTo>
                    <a:pt x="230981" y="59531"/>
                  </a:lnTo>
                  <a:lnTo>
                    <a:pt x="228600" y="107156"/>
                  </a:lnTo>
                  <a:lnTo>
                    <a:pt x="257175" y="207168"/>
                  </a:lnTo>
                  <a:lnTo>
                    <a:pt x="257175" y="278606"/>
                  </a:lnTo>
                  <a:lnTo>
                    <a:pt x="202406" y="314325"/>
                  </a:lnTo>
                  <a:lnTo>
                    <a:pt x="185737" y="519112"/>
                  </a:lnTo>
                  <a:lnTo>
                    <a:pt x="171450" y="564356"/>
                  </a:lnTo>
                  <a:lnTo>
                    <a:pt x="185737" y="688181"/>
                  </a:lnTo>
                  <a:lnTo>
                    <a:pt x="109537" y="845343"/>
                  </a:lnTo>
                  <a:lnTo>
                    <a:pt x="104775" y="1059656"/>
                  </a:lnTo>
                  <a:lnTo>
                    <a:pt x="130968" y="1183481"/>
                  </a:lnTo>
                  <a:lnTo>
                    <a:pt x="100012" y="1323975"/>
                  </a:lnTo>
                  <a:lnTo>
                    <a:pt x="88106" y="1400175"/>
                  </a:lnTo>
                  <a:lnTo>
                    <a:pt x="69056" y="1464468"/>
                  </a:lnTo>
                  <a:lnTo>
                    <a:pt x="92868" y="1566862"/>
                  </a:lnTo>
                  <a:lnTo>
                    <a:pt x="145256" y="1578768"/>
                  </a:lnTo>
                  <a:lnTo>
                    <a:pt x="183356" y="1593056"/>
                  </a:lnTo>
                  <a:lnTo>
                    <a:pt x="207168" y="1788318"/>
                  </a:lnTo>
                  <a:lnTo>
                    <a:pt x="69056" y="1662112"/>
                  </a:lnTo>
                  <a:lnTo>
                    <a:pt x="73818" y="1604962"/>
                  </a:lnTo>
                  <a:lnTo>
                    <a:pt x="42862" y="1559718"/>
                  </a:lnTo>
                  <a:lnTo>
                    <a:pt x="4762" y="1497806"/>
                  </a:lnTo>
                  <a:cubicBezTo>
                    <a:pt x="5556" y="1452562"/>
                    <a:pt x="6349" y="1407319"/>
                    <a:pt x="7143" y="1362075"/>
                  </a:cubicBezTo>
                  <a:lnTo>
                    <a:pt x="54768" y="1404937"/>
                  </a:lnTo>
                  <a:lnTo>
                    <a:pt x="69056" y="1340643"/>
                  </a:lnTo>
                  <a:lnTo>
                    <a:pt x="21431" y="1314450"/>
                  </a:lnTo>
                  <a:lnTo>
                    <a:pt x="50006" y="1295400"/>
                  </a:lnTo>
                  <a:lnTo>
                    <a:pt x="0" y="1288256"/>
                  </a:lnTo>
                  <a:lnTo>
                    <a:pt x="38100" y="1233487"/>
                  </a:lnTo>
                  <a:lnTo>
                    <a:pt x="83343" y="1276350"/>
                  </a:lnTo>
                  <a:lnTo>
                    <a:pt x="88106" y="1254918"/>
                  </a:lnTo>
                  <a:cubicBezTo>
                    <a:pt x="87312" y="1200149"/>
                    <a:pt x="86519" y="1145381"/>
                    <a:pt x="85725" y="1090612"/>
                  </a:cubicBezTo>
                  <a:lnTo>
                    <a:pt x="73818" y="1019175"/>
                  </a:lnTo>
                  <a:lnTo>
                    <a:pt x="28575" y="1107281"/>
                  </a:lnTo>
                  <a:cubicBezTo>
                    <a:pt x="29369" y="1070768"/>
                    <a:pt x="30162" y="1034256"/>
                    <a:pt x="30956" y="997743"/>
                  </a:cubicBezTo>
                  <a:lnTo>
                    <a:pt x="40481" y="916781"/>
                  </a:lnTo>
                  <a:lnTo>
                    <a:pt x="40481" y="828675"/>
                  </a:lnTo>
                  <a:lnTo>
                    <a:pt x="116681" y="592931"/>
                  </a:lnTo>
                  <a:lnTo>
                    <a:pt x="83343" y="521493"/>
                  </a:lnTo>
                  <a:lnTo>
                    <a:pt x="147637" y="285750"/>
                  </a:lnTo>
                  <a:lnTo>
                    <a:pt x="142875" y="176212"/>
                  </a:lnTo>
                  <a:lnTo>
                    <a:pt x="159543" y="64293"/>
                  </a:lnTo>
                  <a:lnTo>
                    <a:pt x="17859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4" name="フリーフォーム 1200"/>
            <p:cNvSpPr/>
            <p:nvPr/>
          </p:nvSpPr>
          <p:spPr bwMode="auto">
            <a:xfrm>
              <a:off x="7475884" y="5450061"/>
              <a:ext cx="459411" cy="1206847"/>
            </a:xfrm>
            <a:custGeom>
              <a:avLst/>
              <a:gdLst>
                <a:gd name="connsiteX0" fmla="*/ 259556 w 640556"/>
                <a:gd name="connsiteY0" fmla="*/ 1585912 h 1616869"/>
                <a:gd name="connsiteX1" fmla="*/ 138113 w 640556"/>
                <a:gd name="connsiteY1" fmla="*/ 1616869 h 1616869"/>
                <a:gd name="connsiteX2" fmla="*/ 116681 w 640556"/>
                <a:gd name="connsiteY2" fmla="*/ 1419225 h 1616869"/>
                <a:gd name="connsiteX3" fmla="*/ 16669 w 640556"/>
                <a:gd name="connsiteY3" fmla="*/ 1390650 h 1616869"/>
                <a:gd name="connsiteX4" fmla="*/ 0 w 640556"/>
                <a:gd name="connsiteY4" fmla="*/ 1283494 h 1616869"/>
                <a:gd name="connsiteX5" fmla="*/ 30956 w 640556"/>
                <a:gd name="connsiteY5" fmla="*/ 1173956 h 1616869"/>
                <a:gd name="connsiteX6" fmla="*/ 59531 w 640556"/>
                <a:gd name="connsiteY6" fmla="*/ 1007269 h 1616869"/>
                <a:gd name="connsiteX7" fmla="*/ 26194 w 640556"/>
                <a:gd name="connsiteY7" fmla="*/ 852487 h 1616869"/>
                <a:gd name="connsiteX8" fmla="*/ 35719 w 640556"/>
                <a:gd name="connsiteY8" fmla="*/ 659606 h 1616869"/>
                <a:gd name="connsiteX9" fmla="*/ 119063 w 640556"/>
                <a:gd name="connsiteY9" fmla="*/ 504825 h 1616869"/>
                <a:gd name="connsiteX10" fmla="*/ 102394 w 640556"/>
                <a:gd name="connsiteY10" fmla="*/ 395287 h 1616869"/>
                <a:gd name="connsiteX11" fmla="*/ 126206 w 640556"/>
                <a:gd name="connsiteY11" fmla="*/ 126206 h 1616869"/>
                <a:gd name="connsiteX12" fmla="*/ 188119 w 640556"/>
                <a:gd name="connsiteY12" fmla="*/ 102394 h 1616869"/>
                <a:gd name="connsiteX13" fmla="*/ 180975 w 640556"/>
                <a:gd name="connsiteY13" fmla="*/ 33337 h 1616869"/>
                <a:gd name="connsiteX14" fmla="*/ 226219 w 640556"/>
                <a:gd name="connsiteY14" fmla="*/ 0 h 1616869"/>
                <a:gd name="connsiteX15" fmla="*/ 292894 w 640556"/>
                <a:gd name="connsiteY15" fmla="*/ 23812 h 1616869"/>
                <a:gd name="connsiteX16" fmla="*/ 340519 w 640556"/>
                <a:gd name="connsiteY16" fmla="*/ 9525 h 1616869"/>
                <a:gd name="connsiteX17" fmla="*/ 433388 w 640556"/>
                <a:gd name="connsiteY17" fmla="*/ 83344 h 1616869"/>
                <a:gd name="connsiteX18" fmla="*/ 502444 w 640556"/>
                <a:gd name="connsiteY18" fmla="*/ 119062 h 1616869"/>
                <a:gd name="connsiteX19" fmla="*/ 504825 w 640556"/>
                <a:gd name="connsiteY19" fmla="*/ 197644 h 1616869"/>
                <a:gd name="connsiteX20" fmla="*/ 552450 w 640556"/>
                <a:gd name="connsiteY20" fmla="*/ 221456 h 1616869"/>
                <a:gd name="connsiteX21" fmla="*/ 633413 w 640556"/>
                <a:gd name="connsiteY21" fmla="*/ 152400 h 1616869"/>
                <a:gd name="connsiteX22" fmla="*/ 640556 w 640556"/>
                <a:gd name="connsiteY22" fmla="*/ 188119 h 1616869"/>
                <a:gd name="connsiteX23" fmla="*/ 595313 w 640556"/>
                <a:gd name="connsiteY23" fmla="*/ 259556 h 1616869"/>
                <a:gd name="connsiteX24" fmla="*/ 542925 w 640556"/>
                <a:gd name="connsiteY24" fmla="*/ 311944 h 1616869"/>
                <a:gd name="connsiteX25" fmla="*/ 492919 w 640556"/>
                <a:gd name="connsiteY25" fmla="*/ 423862 h 1616869"/>
                <a:gd name="connsiteX26" fmla="*/ 478631 w 640556"/>
                <a:gd name="connsiteY26" fmla="*/ 497681 h 1616869"/>
                <a:gd name="connsiteX27" fmla="*/ 528638 w 640556"/>
                <a:gd name="connsiteY27" fmla="*/ 576262 h 1616869"/>
                <a:gd name="connsiteX28" fmla="*/ 545306 w 640556"/>
                <a:gd name="connsiteY28" fmla="*/ 633412 h 1616869"/>
                <a:gd name="connsiteX29" fmla="*/ 447675 w 640556"/>
                <a:gd name="connsiteY29" fmla="*/ 745331 h 1616869"/>
                <a:gd name="connsiteX30" fmla="*/ 366713 w 640556"/>
                <a:gd name="connsiteY30" fmla="*/ 695325 h 1616869"/>
                <a:gd name="connsiteX31" fmla="*/ 359569 w 640556"/>
                <a:gd name="connsiteY31" fmla="*/ 764381 h 1616869"/>
                <a:gd name="connsiteX32" fmla="*/ 371475 w 640556"/>
                <a:gd name="connsiteY32" fmla="*/ 816769 h 1616869"/>
                <a:gd name="connsiteX33" fmla="*/ 316706 w 640556"/>
                <a:gd name="connsiteY33" fmla="*/ 826294 h 1616869"/>
                <a:gd name="connsiteX34" fmla="*/ 266700 w 640556"/>
                <a:gd name="connsiteY34" fmla="*/ 800100 h 1616869"/>
                <a:gd name="connsiteX35" fmla="*/ 273844 w 640556"/>
                <a:gd name="connsiteY35" fmla="*/ 892969 h 1616869"/>
                <a:gd name="connsiteX36" fmla="*/ 269081 w 640556"/>
                <a:gd name="connsiteY36" fmla="*/ 969169 h 1616869"/>
                <a:gd name="connsiteX37" fmla="*/ 242888 w 640556"/>
                <a:gd name="connsiteY37" fmla="*/ 1042987 h 1616869"/>
                <a:gd name="connsiteX38" fmla="*/ 197644 w 640556"/>
                <a:gd name="connsiteY38" fmla="*/ 1045369 h 1616869"/>
                <a:gd name="connsiteX39" fmla="*/ 190500 w 640556"/>
                <a:gd name="connsiteY39" fmla="*/ 1095375 h 1616869"/>
                <a:gd name="connsiteX40" fmla="*/ 245269 w 640556"/>
                <a:gd name="connsiteY40" fmla="*/ 1152525 h 1616869"/>
                <a:gd name="connsiteX41" fmla="*/ 223838 w 640556"/>
                <a:gd name="connsiteY41" fmla="*/ 1214437 h 1616869"/>
                <a:gd name="connsiteX42" fmla="*/ 171450 w 640556"/>
                <a:gd name="connsiteY42" fmla="*/ 1271587 h 1616869"/>
                <a:gd name="connsiteX43" fmla="*/ 138113 w 640556"/>
                <a:gd name="connsiteY43" fmla="*/ 1333500 h 1616869"/>
                <a:gd name="connsiteX44" fmla="*/ 133350 w 640556"/>
                <a:gd name="connsiteY44" fmla="*/ 1431131 h 1616869"/>
                <a:gd name="connsiteX45" fmla="*/ 192881 w 640556"/>
                <a:gd name="connsiteY45" fmla="*/ 1533525 h 1616869"/>
                <a:gd name="connsiteX46" fmla="*/ 259556 w 640556"/>
                <a:gd name="connsiteY46" fmla="*/ 1585912 h 161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40556" h="1616869">
                  <a:moveTo>
                    <a:pt x="259556" y="1585912"/>
                  </a:moveTo>
                  <a:lnTo>
                    <a:pt x="138113" y="1616869"/>
                  </a:lnTo>
                  <a:lnTo>
                    <a:pt x="116681" y="1419225"/>
                  </a:lnTo>
                  <a:lnTo>
                    <a:pt x="16669" y="1390650"/>
                  </a:lnTo>
                  <a:lnTo>
                    <a:pt x="0" y="1283494"/>
                  </a:lnTo>
                  <a:lnTo>
                    <a:pt x="30956" y="1173956"/>
                  </a:lnTo>
                  <a:lnTo>
                    <a:pt x="59531" y="1007269"/>
                  </a:lnTo>
                  <a:lnTo>
                    <a:pt x="26194" y="852487"/>
                  </a:lnTo>
                  <a:lnTo>
                    <a:pt x="35719" y="659606"/>
                  </a:lnTo>
                  <a:lnTo>
                    <a:pt x="119063" y="504825"/>
                  </a:lnTo>
                  <a:lnTo>
                    <a:pt x="102394" y="395287"/>
                  </a:lnTo>
                  <a:lnTo>
                    <a:pt x="126206" y="126206"/>
                  </a:lnTo>
                  <a:lnTo>
                    <a:pt x="188119" y="102394"/>
                  </a:lnTo>
                  <a:lnTo>
                    <a:pt x="180975" y="33337"/>
                  </a:lnTo>
                  <a:lnTo>
                    <a:pt x="226219" y="0"/>
                  </a:lnTo>
                  <a:lnTo>
                    <a:pt x="292894" y="23812"/>
                  </a:lnTo>
                  <a:lnTo>
                    <a:pt x="340519" y="9525"/>
                  </a:lnTo>
                  <a:lnTo>
                    <a:pt x="433388" y="83344"/>
                  </a:lnTo>
                  <a:lnTo>
                    <a:pt x="502444" y="119062"/>
                  </a:lnTo>
                  <a:cubicBezTo>
                    <a:pt x="503238" y="145256"/>
                    <a:pt x="504031" y="171450"/>
                    <a:pt x="504825" y="197644"/>
                  </a:cubicBezTo>
                  <a:lnTo>
                    <a:pt x="552450" y="221456"/>
                  </a:lnTo>
                  <a:lnTo>
                    <a:pt x="633413" y="152400"/>
                  </a:lnTo>
                  <a:lnTo>
                    <a:pt x="640556" y="188119"/>
                  </a:lnTo>
                  <a:lnTo>
                    <a:pt x="595313" y="259556"/>
                  </a:lnTo>
                  <a:lnTo>
                    <a:pt x="542925" y="311944"/>
                  </a:lnTo>
                  <a:lnTo>
                    <a:pt x="492919" y="423862"/>
                  </a:lnTo>
                  <a:lnTo>
                    <a:pt x="478631" y="497681"/>
                  </a:lnTo>
                  <a:lnTo>
                    <a:pt x="528638" y="576262"/>
                  </a:lnTo>
                  <a:lnTo>
                    <a:pt x="545306" y="633412"/>
                  </a:lnTo>
                  <a:lnTo>
                    <a:pt x="447675" y="745331"/>
                  </a:lnTo>
                  <a:lnTo>
                    <a:pt x="366713" y="695325"/>
                  </a:lnTo>
                  <a:lnTo>
                    <a:pt x="359569" y="764381"/>
                  </a:lnTo>
                  <a:lnTo>
                    <a:pt x="371475" y="816769"/>
                  </a:lnTo>
                  <a:lnTo>
                    <a:pt x="316706" y="826294"/>
                  </a:lnTo>
                  <a:lnTo>
                    <a:pt x="266700" y="800100"/>
                  </a:lnTo>
                  <a:lnTo>
                    <a:pt x="273844" y="892969"/>
                  </a:lnTo>
                  <a:lnTo>
                    <a:pt x="269081" y="969169"/>
                  </a:lnTo>
                  <a:lnTo>
                    <a:pt x="242888" y="1042987"/>
                  </a:lnTo>
                  <a:lnTo>
                    <a:pt x="197644" y="1045369"/>
                  </a:lnTo>
                  <a:lnTo>
                    <a:pt x="190500" y="1095375"/>
                  </a:lnTo>
                  <a:lnTo>
                    <a:pt x="245269" y="1152525"/>
                  </a:lnTo>
                  <a:lnTo>
                    <a:pt x="223838" y="1214437"/>
                  </a:lnTo>
                  <a:lnTo>
                    <a:pt x="171450" y="1271587"/>
                  </a:lnTo>
                  <a:lnTo>
                    <a:pt x="138113" y="1333500"/>
                  </a:lnTo>
                  <a:lnTo>
                    <a:pt x="133350" y="1431131"/>
                  </a:lnTo>
                  <a:lnTo>
                    <a:pt x="192881" y="1533525"/>
                  </a:lnTo>
                  <a:lnTo>
                    <a:pt x="259556" y="15859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5" name="フリーフォーム 1201"/>
            <p:cNvSpPr/>
            <p:nvPr/>
          </p:nvSpPr>
          <p:spPr bwMode="auto">
            <a:xfrm>
              <a:off x="7562522" y="5097126"/>
              <a:ext cx="303234" cy="374253"/>
            </a:xfrm>
            <a:custGeom>
              <a:avLst/>
              <a:gdLst>
                <a:gd name="connsiteX0" fmla="*/ 23812 w 421481"/>
                <a:gd name="connsiteY0" fmla="*/ 54769 h 502444"/>
                <a:gd name="connsiteX1" fmla="*/ 57150 w 421481"/>
                <a:gd name="connsiteY1" fmla="*/ 145256 h 502444"/>
                <a:gd name="connsiteX2" fmla="*/ 0 w 421481"/>
                <a:gd name="connsiteY2" fmla="*/ 314325 h 502444"/>
                <a:gd name="connsiteX3" fmla="*/ 42862 w 421481"/>
                <a:gd name="connsiteY3" fmla="*/ 381000 h 502444"/>
                <a:gd name="connsiteX4" fmla="*/ 40481 w 421481"/>
                <a:gd name="connsiteY4" fmla="*/ 423863 h 502444"/>
                <a:gd name="connsiteX5" fmla="*/ 71437 w 421481"/>
                <a:gd name="connsiteY5" fmla="*/ 502444 h 502444"/>
                <a:gd name="connsiteX6" fmla="*/ 95250 w 421481"/>
                <a:gd name="connsiteY6" fmla="*/ 485775 h 502444"/>
                <a:gd name="connsiteX7" fmla="*/ 188119 w 421481"/>
                <a:gd name="connsiteY7" fmla="*/ 500063 h 502444"/>
                <a:gd name="connsiteX8" fmla="*/ 233362 w 421481"/>
                <a:gd name="connsiteY8" fmla="*/ 485775 h 502444"/>
                <a:gd name="connsiteX9" fmla="*/ 273844 w 421481"/>
                <a:gd name="connsiteY9" fmla="*/ 364331 h 502444"/>
                <a:gd name="connsiteX10" fmla="*/ 373856 w 421481"/>
                <a:gd name="connsiteY10" fmla="*/ 390525 h 502444"/>
                <a:gd name="connsiteX11" fmla="*/ 421481 w 421481"/>
                <a:gd name="connsiteY11" fmla="*/ 323850 h 502444"/>
                <a:gd name="connsiteX12" fmla="*/ 319087 w 421481"/>
                <a:gd name="connsiteY12" fmla="*/ 211931 h 502444"/>
                <a:gd name="connsiteX13" fmla="*/ 321469 w 421481"/>
                <a:gd name="connsiteY13" fmla="*/ 154781 h 502444"/>
                <a:gd name="connsiteX14" fmla="*/ 173831 w 421481"/>
                <a:gd name="connsiteY14" fmla="*/ 90488 h 502444"/>
                <a:gd name="connsiteX15" fmla="*/ 169069 w 421481"/>
                <a:gd name="connsiteY15" fmla="*/ 14288 h 502444"/>
                <a:gd name="connsiteX16" fmla="*/ 126206 w 421481"/>
                <a:gd name="connsiteY16" fmla="*/ 0 h 502444"/>
                <a:gd name="connsiteX17" fmla="*/ 83344 w 421481"/>
                <a:gd name="connsiteY17" fmla="*/ 38100 h 502444"/>
                <a:gd name="connsiteX18" fmla="*/ 23812 w 421481"/>
                <a:gd name="connsiteY18" fmla="*/ 54769 h 50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1481" h="502444">
                  <a:moveTo>
                    <a:pt x="23812" y="54769"/>
                  </a:moveTo>
                  <a:lnTo>
                    <a:pt x="57150" y="145256"/>
                  </a:lnTo>
                  <a:lnTo>
                    <a:pt x="0" y="314325"/>
                  </a:lnTo>
                  <a:lnTo>
                    <a:pt x="42862" y="381000"/>
                  </a:lnTo>
                  <a:lnTo>
                    <a:pt x="40481" y="423863"/>
                  </a:lnTo>
                  <a:lnTo>
                    <a:pt x="71437" y="502444"/>
                  </a:lnTo>
                  <a:lnTo>
                    <a:pt x="95250" y="485775"/>
                  </a:lnTo>
                  <a:lnTo>
                    <a:pt x="188119" y="500063"/>
                  </a:lnTo>
                  <a:lnTo>
                    <a:pt x="233362" y="485775"/>
                  </a:lnTo>
                  <a:lnTo>
                    <a:pt x="273844" y="364331"/>
                  </a:lnTo>
                  <a:lnTo>
                    <a:pt x="373856" y="390525"/>
                  </a:lnTo>
                  <a:lnTo>
                    <a:pt x="421481" y="323850"/>
                  </a:lnTo>
                  <a:lnTo>
                    <a:pt x="319087" y="211931"/>
                  </a:lnTo>
                  <a:lnTo>
                    <a:pt x="321469" y="154781"/>
                  </a:lnTo>
                  <a:lnTo>
                    <a:pt x="173831" y="90488"/>
                  </a:lnTo>
                  <a:lnTo>
                    <a:pt x="169069" y="14288"/>
                  </a:lnTo>
                  <a:lnTo>
                    <a:pt x="126206" y="0"/>
                  </a:lnTo>
                  <a:lnTo>
                    <a:pt x="83344" y="38100"/>
                  </a:lnTo>
                  <a:lnTo>
                    <a:pt x="23812" y="547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6" name="フリーフォーム 1202"/>
            <p:cNvSpPr/>
            <p:nvPr/>
          </p:nvSpPr>
          <p:spPr bwMode="auto">
            <a:xfrm>
              <a:off x="7726679" y="5375448"/>
              <a:ext cx="207476" cy="241606"/>
            </a:xfrm>
            <a:custGeom>
              <a:avLst/>
              <a:gdLst>
                <a:gd name="connsiteX0" fmla="*/ 140494 w 288131"/>
                <a:gd name="connsiteY0" fmla="*/ 19050 h 323850"/>
                <a:gd name="connsiteX1" fmla="*/ 159544 w 288131"/>
                <a:gd name="connsiteY1" fmla="*/ 100013 h 323850"/>
                <a:gd name="connsiteX2" fmla="*/ 219075 w 288131"/>
                <a:gd name="connsiteY2" fmla="*/ 107157 h 323850"/>
                <a:gd name="connsiteX3" fmla="*/ 250031 w 288131"/>
                <a:gd name="connsiteY3" fmla="*/ 173832 h 323850"/>
                <a:gd name="connsiteX4" fmla="*/ 288131 w 288131"/>
                <a:gd name="connsiteY4" fmla="*/ 190500 h 323850"/>
                <a:gd name="connsiteX5" fmla="*/ 278606 w 288131"/>
                <a:gd name="connsiteY5" fmla="*/ 259557 h 323850"/>
                <a:gd name="connsiteX6" fmla="*/ 204787 w 288131"/>
                <a:gd name="connsiteY6" fmla="*/ 323850 h 323850"/>
                <a:gd name="connsiteX7" fmla="*/ 154781 w 288131"/>
                <a:gd name="connsiteY7" fmla="*/ 307182 h 323850"/>
                <a:gd name="connsiteX8" fmla="*/ 152400 w 288131"/>
                <a:gd name="connsiteY8" fmla="*/ 226219 h 323850"/>
                <a:gd name="connsiteX9" fmla="*/ 0 w 288131"/>
                <a:gd name="connsiteY9" fmla="*/ 121444 h 323850"/>
                <a:gd name="connsiteX10" fmla="*/ 42862 w 288131"/>
                <a:gd name="connsiteY10" fmla="*/ 0 h 323850"/>
                <a:gd name="connsiteX11" fmla="*/ 140494 w 288131"/>
                <a:gd name="connsiteY11" fmla="*/ 190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131" h="323850">
                  <a:moveTo>
                    <a:pt x="140494" y="19050"/>
                  </a:moveTo>
                  <a:lnTo>
                    <a:pt x="159544" y="100013"/>
                  </a:lnTo>
                  <a:lnTo>
                    <a:pt x="219075" y="107157"/>
                  </a:lnTo>
                  <a:lnTo>
                    <a:pt x="250031" y="173832"/>
                  </a:lnTo>
                  <a:lnTo>
                    <a:pt x="288131" y="190500"/>
                  </a:lnTo>
                  <a:lnTo>
                    <a:pt x="278606" y="259557"/>
                  </a:lnTo>
                  <a:lnTo>
                    <a:pt x="204787" y="323850"/>
                  </a:lnTo>
                  <a:lnTo>
                    <a:pt x="154781" y="307182"/>
                  </a:lnTo>
                  <a:cubicBezTo>
                    <a:pt x="153987" y="280194"/>
                    <a:pt x="153194" y="253207"/>
                    <a:pt x="152400" y="226219"/>
                  </a:cubicBezTo>
                  <a:lnTo>
                    <a:pt x="0" y="121444"/>
                  </a:lnTo>
                  <a:lnTo>
                    <a:pt x="42862" y="0"/>
                  </a:lnTo>
                  <a:lnTo>
                    <a:pt x="140494"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7" name="フリーフォーム 1203"/>
            <p:cNvSpPr/>
            <p:nvPr/>
          </p:nvSpPr>
          <p:spPr bwMode="auto">
            <a:xfrm>
              <a:off x="7824717" y="5694036"/>
              <a:ext cx="136797" cy="163439"/>
            </a:xfrm>
            <a:custGeom>
              <a:avLst/>
              <a:gdLst>
                <a:gd name="connsiteX0" fmla="*/ 42863 w 190500"/>
                <a:gd name="connsiteY0" fmla="*/ 0 h 219075"/>
                <a:gd name="connsiteX1" fmla="*/ 90488 w 190500"/>
                <a:gd name="connsiteY1" fmla="*/ 35719 h 219075"/>
                <a:gd name="connsiteX2" fmla="*/ 128588 w 190500"/>
                <a:gd name="connsiteY2" fmla="*/ 69056 h 219075"/>
                <a:gd name="connsiteX3" fmla="*/ 159544 w 190500"/>
                <a:gd name="connsiteY3" fmla="*/ 76200 h 219075"/>
                <a:gd name="connsiteX4" fmla="*/ 173831 w 190500"/>
                <a:gd name="connsiteY4" fmla="*/ 121444 h 219075"/>
                <a:gd name="connsiteX5" fmla="*/ 190500 w 190500"/>
                <a:gd name="connsiteY5" fmla="*/ 157163 h 219075"/>
                <a:gd name="connsiteX6" fmla="*/ 157163 w 190500"/>
                <a:gd name="connsiteY6" fmla="*/ 219075 h 219075"/>
                <a:gd name="connsiteX7" fmla="*/ 83344 w 190500"/>
                <a:gd name="connsiteY7" fmla="*/ 211931 h 219075"/>
                <a:gd name="connsiteX8" fmla="*/ 0 w 190500"/>
                <a:gd name="connsiteY8" fmla="*/ 178594 h 219075"/>
                <a:gd name="connsiteX9" fmla="*/ 2381 w 190500"/>
                <a:gd name="connsiteY9" fmla="*/ 102394 h 219075"/>
                <a:gd name="connsiteX10" fmla="*/ 42863 w 190500"/>
                <a:gd name="connsiteY10"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00" h="219075">
                  <a:moveTo>
                    <a:pt x="42863" y="0"/>
                  </a:moveTo>
                  <a:lnTo>
                    <a:pt x="90488" y="35719"/>
                  </a:lnTo>
                  <a:lnTo>
                    <a:pt x="128588" y="69056"/>
                  </a:lnTo>
                  <a:lnTo>
                    <a:pt x="159544" y="76200"/>
                  </a:lnTo>
                  <a:lnTo>
                    <a:pt x="173831" y="121444"/>
                  </a:lnTo>
                  <a:lnTo>
                    <a:pt x="190500" y="157163"/>
                  </a:lnTo>
                  <a:lnTo>
                    <a:pt x="157163" y="219075"/>
                  </a:lnTo>
                  <a:lnTo>
                    <a:pt x="83344" y="211931"/>
                  </a:lnTo>
                  <a:lnTo>
                    <a:pt x="0" y="178594"/>
                  </a:lnTo>
                  <a:cubicBezTo>
                    <a:pt x="794" y="153194"/>
                    <a:pt x="1587" y="127794"/>
                    <a:pt x="2381" y="102394"/>
                  </a:cubicBez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8" name="フリーフォーム 1204"/>
            <p:cNvSpPr/>
            <p:nvPr/>
          </p:nvSpPr>
          <p:spPr bwMode="auto">
            <a:xfrm>
              <a:off x="7473604" y="4700371"/>
              <a:ext cx="940482" cy="1110915"/>
            </a:xfrm>
            <a:custGeom>
              <a:avLst/>
              <a:gdLst>
                <a:gd name="connsiteX0" fmla="*/ 671512 w 1309687"/>
                <a:gd name="connsiteY0" fmla="*/ 1488282 h 1488282"/>
                <a:gd name="connsiteX1" fmla="*/ 702469 w 1309687"/>
                <a:gd name="connsiteY1" fmla="*/ 1409700 h 1488282"/>
                <a:gd name="connsiteX2" fmla="*/ 766762 w 1309687"/>
                <a:gd name="connsiteY2" fmla="*/ 1362075 h 1488282"/>
                <a:gd name="connsiteX3" fmla="*/ 785812 w 1309687"/>
                <a:gd name="connsiteY3" fmla="*/ 1281113 h 1488282"/>
                <a:gd name="connsiteX4" fmla="*/ 845344 w 1309687"/>
                <a:gd name="connsiteY4" fmla="*/ 1252538 h 1488282"/>
                <a:gd name="connsiteX5" fmla="*/ 838200 w 1309687"/>
                <a:gd name="connsiteY5" fmla="*/ 1116807 h 1488282"/>
                <a:gd name="connsiteX6" fmla="*/ 859631 w 1309687"/>
                <a:gd name="connsiteY6" fmla="*/ 1102519 h 1488282"/>
                <a:gd name="connsiteX7" fmla="*/ 1000125 w 1309687"/>
                <a:gd name="connsiteY7" fmla="*/ 1038225 h 1488282"/>
                <a:gd name="connsiteX8" fmla="*/ 1071562 w 1309687"/>
                <a:gd name="connsiteY8" fmla="*/ 1050132 h 1488282"/>
                <a:gd name="connsiteX9" fmla="*/ 1109662 w 1309687"/>
                <a:gd name="connsiteY9" fmla="*/ 892969 h 1488282"/>
                <a:gd name="connsiteX10" fmla="*/ 1183481 w 1309687"/>
                <a:gd name="connsiteY10" fmla="*/ 652463 h 1488282"/>
                <a:gd name="connsiteX11" fmla="*/ 1309687 w 1309687"/>
                <a:gd name="connsiteY11" fmla="*/ 490538 h 1488282"/>
                <a:gd name="connsiteX12" fmla="*/ 1304925 w 1309687"/>
                <a:gd name="connsiteY12" fmla="*/ 369094 h 1488282"/>
                <a:gd name="connsiteX13" fmla="*/ 1190625 w 1309687"/>
                <a:gd name="connsiteY13" fmla="*/ 345282 h 1488282"/>
                <a:gd name="connsiteX14" fmla="*/ 1147762 w 1309687"/>
                <a:gd name="connsiteY14" fmla="*/ 278607 h 1488282"/>
                <a:gd name="connsiteX15" fmla="*/ 1066800 w 1309687"/>
                <a:gd name="connsiteY15" fmla="*/ 285750 h 1488282"/>
                <a:gd name="connsiteX16" fmla="*/ 1021556 w 1309687"/>
                <a:gd name="connsiteY16" fmla="*/ 264319 h 1488282"/>
                <a:gd name="connsiteX17" fmla="*/ 983456 w 1309687"/>
                <a:gd name="connsiteY17" fmla="*/ 288132 h 1488282"/>
                <a:gd name="connsiteX18" fmla="*/ 985837 w 1309687"/>
                <a:gd name="connsiteY18" fmla="*/ 240507 h 1488282"/>
                <a:gd name="connsiteX19" fmla="*/ 864394 w 1309687"/>
                <a:gd name="connsiteY19" fmla="*/ 200025 h 1488282"/>
                <a:gd name="connsiteX20" fmla="*/ 847725 w 1309687"/>
                <a:gd name="connsiteY20" fmla="*/ 238125 h 1488282"/>
                <a:gd name="connsiteX21" fmla="*/ 847725 w 1309687"/>
                <a:gd name="connsiteY21" fmla="*/ 195263 h 1488282"/>
                <a:gd name="connsiteX22" fmla="*/ 807244 w 1309687"/>
                <a:gd name="connsiteY22" fmla="*/ 183357 h 1488282"/>
                <a:gd name="connsiteX23" fmla="*/ 738187 w 1309687"/>
                <a:gd name="connsiteY23" fmla="*/ 219075 h 1488282"/>
                <a:gd name="connsiteX24" fmla="*/ 800100 w 1309687"/>
                <a:gd name="connsiteY24" fmla="*/ 130969 h 1488282"/>
                <a:gd name="connsiteX25" fmla="*/ 776287 w 1309687"/>
                <a:gd name="connsiteY25" fmla="*/ 90488 h 1488282"/>
                <a:gd name="connsiteX26" fmla="*/ 759619 w 1309687"/>
                <a:gd name="connsiteY26" fmla="*/ 26194 h 1488282"/>
                <a:gd name="connsiteX27" fmla="*/ 721519 w 1309687"/>
                <a:gd name="connsiteY27" fmla="*/ 100013 h 1488282"/>
                <a:gd name="connsiteX28" fmla="*/ 666750 w 1309687"/>
                <a:gd name="connsiteY28" fmla="*/ 95250 h 1488282"/>
                <a:gd name="connsiteX29" fmla="*/ 664369 w 1309687"/>
                <a:gd name="connsiteY29" fmla="*/ 83344 h 1488282"/>
                <a:gd name="connsiteX30" fmla="*/ 611981 w 1309687"/>
                <a:gd name="connsiteY30" fmla="*/ 83344 h 1488282"/>
                <a:gd name="connsiteX31" fmla="*/ 573881 w 1309687"/>
                <a:gd name="connsiteY31" fmla="*/ 114300 h 1488282"/>
                <a:gd name="connsiteX32" fmla="*/ 492919 w 1309687"/>
                <a:gd name="connsiteY32" fmla="*/ 123825 h 1488282"/>
                <a:gd name="connsiteX33" fmla="*/ 457200 w 1309687"/>
                <a:gd name="connsiteY33" fmla="*/ 71438 h 1488282"/>
                <a:gd name="connsiteX34" fmla="*/ 471487 w 1309687"/>
                <a:gd name="connsiteY34" fmla="*/ 11907 h 1488282"/>
                <a:gd name="connsiteX35" fmla="*/ 438150 w 1309687"/>
                <a:gd name="connsiteY35" fmla="*/ 0 h 1488282"/>
                <a:gd name="connsiteX36" fmla="*/ 361950 w 1309687"/>
                <a:gd name="connsiteY36" fmla="*/ 47625 h 1488282"/>
                <a:gd name="connsiteX37" fmla="*/ 309562 w 1309687"/>
                <a:gd name="connsiteY37" fmla="*/ 26194 h 1488282"/>
                <a:gd name="connsiteX38" fmla="*/ 330994 w 1309687"/>
                <a:gd name="connsiteY38" fmla="*/ 100013 h 1488282"/>
                <a:gd name="connsiteX39" fmla="*/ 278606 w 1309687"/>
                <a:gd name="connsiteY39" fmla="*/ 152400 h 1488282"/>
                <a:gd name="connsiteX40" fmla="*/ 211931 w 1309687"/>
                <a:gd name="connsiteY40" fmla="*/ 116682 h 1488282"/>
                <a:gd name="connsiteX41" fmla="*/ 145256 w 1309687"/>
                <a:gd name="connsiteY41" fmla="*/ 111919 h 1488282"/>
                <a:gd name="connsiteX42" fmla="*/ 128587 w 1309687"/>
                <a:gd name="connsiteY42" fmla="*/ 169069 h 1488282"/>
                <a:gd name="connsiteX43" fmla="*/ 140494 w 1309687"/>
                <a:gd name="connsiteY43" fmla="*/ 235744 h 1488282"/>
                <a:gd name="connsiteX44" fmla="*/ 107156 w 1309687"/>
                <a:gd name="connsiteY44" fmla="*/ 280988 h 1488282"/>
                <a:gd name="connsiteX45" fmla="*/ 104775 w 1309687"/>
                <a:gd name="connsiteY45" fmla="*/ 326232 h 1488282"/>
                <a:gd name="connsiteX46" fmla="*/ 30956 w 1309687"/>
                <a:gd name="connsiteY46" fmla="*/ 357188 h 1488282"/>
                <a:gd name="connsiteX47" fmla="*/ 0 w 1309687"/>
                <a:gd name="connsiteY47" fmla="*/ 466725 h 1488282"/>
                <a:gd name="connsiteX48" fmla="*/ 45244 w 1309687"/>
                <a:gd name="connsiteY48" fmla="*/ 538163 h 1488282"/>
                <a:gd name="connsiteX49" fmla="*/ 90487 w 1309687"/>
                <a:gd name="connsiteY49" fmla="*/ 528638 h 1488282"/>
                <a:gd name="connsiteX50" fmla="*/ 152400 w 1309687"/>
                <a:gd name="connsiteY50" fmla="*/ 590550 h 1488282"/>
                <a:gd name="connsiteX51" fmla="*/ 219075 w 1309687"/>
                <a:gd name="connsiteY51" fmla="*/ 559594 h 1488282"/>
                <a:gd name="connsiteX52" fmla="*/ 250031 w 1309687"/>
                <a:gd name="connsiteY52" fmla="*/ 535782 h 1488282"/>
                <a:gd name="connsiteX53" fmla="*/ 297656 w 1309687"/>
                <a:gd name="connsiteY53" fmla="*/ 552450 h 1488282"/>
                <a:gd name="connsiteX54" fmla="*/ 295275 w 1309687"/>
                <a:gd name="connsiteY54" fmla="*/ 631032 h 1488282"/>
                <a:gd name="connsiteX55" fmla="*/ 442912 w 1309687"/>
                <a:gd name="connsiteY55" fmla="*/ 685800 h 1488282"/>
                <a:gd name="connsiteX56" fmla="*/ 445294 w 1309687"/>
                <a:gd name="connsiteY56" fmla="*/ 740569 h 1488282"/>
                <a:gd name="connsiteX57" fmla="*/ 547687 w 1309687"/>
                <a:gd name="connsiteY57" fmla="*/ 854869 h 1488282"/>
                <a:gd name="connsiteX58" fmla="*/ 492919 w 1309687"/>
                <a:gd name="connsiteY58" fmla="*/ 923925 h 1488282"/>
                <a:gd name="connsiteX59" fmla="*/ 519112 w 1309687"/>
                <a:gd name="connsiteY59" fmla="*/ 1012032 h 1488282"/>
                <a:gd name="connsiteX60" fmla="*/ 576262 w 1309687"/>
                <a:gd name="connsiteY60" fmla="*/ 1016794 h 1488282"/>
                <a:gd name="connsiteX61" fmla="*/ 602456 w 1309687"/>
                <a:gd name="connsiteY61" fmla="*/ 1083469 h 1488282"/>
                <a:gd name="connsiteX62" fmla="*/ 652462 w 1309687"/>
                <a:gd name="connsiteY62" fmla="*/ 1104900 h 1488282"/>
                <a:gd name="connsiteX63" fmla="*/ 631031 w 1309687"/>
                <a:gd name="connsiteY63" fmla="*/ 1171575 h 1488282"/>
                <a:gd name="connsiteX64" fmla="*/ 642937 w 1309687"/>
                <a:gd name="connsiteY64" fmla="*/ 1193007 h 1488282"/>
                <a:gd name="connsiteX65" fmla="*/ 592931 w 1309687"/>
                <a:gd name="connsiteY65" fmla="*/ 1271588 h 1488282"/>
                <a:gd name="connsiteX66" fmla="*/ 538162 w 1309687"/>
                <a:gd name="connsiteY66" fmla="*/ 1326357 h 1488282"/>
                <a:gd name="connsiteX67" fmla="*/ 621506 w 1309687"/>
                <a:gd name="connsiteY67" fmla="*/ 1409700 h 1488282"/>
                <a:gd name="connsiteX68" fmla="*/ 642937 w 1309687"/>
                <a:gd name="connsiteY68" fmla="*/ 1409700 h 1488282"/>
                <a:gd name="connsiteX69" fmla="*/ 671512 w 1309687"/>
                <a:gd name="connsiteY69" fmla="*/ 1488282 h 148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09687" h="1488282">
                  <a:moveTo>
                    <a:pt x="671512" y="1488282"/>
                  </a:moveTo>
                  <a:lnTo>
                    <a:pt x="702469" y="1409700"/>
                  </a:lnTo>
                  <a:lnTo>
                    <a:pt x="766762" y="1362075"/>
                  </a:lnTo>
                  <a:lnTo>
                    <a:pt x="785812" y="1281113"/>
                  </a:lnTo>
                  <a:lnTo>
                    <a:pt x="845344" y="1252538"/>
                  </a:lnTo>
                  <a:lnTo>
                    <a:pt x="838200" y="1116807"/>
                  </a:lnTo>
                  <a:lnTo>
                    <a:pt x="859631" y="1102519"/>
                  </a:lnTo>
                  <a:lnTo>
                    <a:pt x="1000125" y="1038225"/>
                  </a:lnTo>
                  <a:lnTo>
                    <a:pt x="1071562" y="1050132"/>
                  </a:lnTo>
                  <a:lnTo>
                    <a:pt x="1109662" y="892969"/>
                  </a:lnTo>
                  <a:lnTo>
                    <a:pt x="1183481" y="652463"/>
                  </a:lnTo>
                  <a:lnTo>
                    <a:pt x="1309687" y="490538"/>
                  </a:lnTo>
                  <a:lnTo>
                    <a:pt x="1304925" y="369094"/>
                  </a:lnTo>
                  <a:lnTo>
                    <a:pt x="1190625" y="345282"/>
                  </a:lnTo>
                  <a:lnTo>
                    <a:pt x="1147762" y="278607"/>
                  </a:lnTo>
                  <a:lnTo>
                    <a:pt x="1066800" y="285750"/>
                  </a:lnTo>
                  <a:lnTo>
                    <a:pt x="1021556" y="264319"/>
                  </a:lnTo>
                  <a:lnTo>
                    <a:pt x="983456" y="288132"/>
                  </a:lnTo>
                  <a:lnTo>
                    <a:pt x="985837" y="240507"/>
                  </a:lnTo>
                  <a:lnTo>
                    <a:pt x="864394" y="200025"/>
                  </a:lnTo>
                  <a:lnTo>
                    <a:pt x="847725" y="238125"/>
                  </a:lnTo>
                  <a:lnTo>
                    <a:pt x="847725" y="195263"/>
                  </a:lnTo>
                  <a:lnTo>
                    <a:pt x="807244" y="183357"/>
                  </a:lnTo>
                  <a:lnTo>
                    <a:pt x="738187" y="219075"/>
                  </a:lnTo>
                  <a:lnTo>
                    <a:pt x="800100" y="130969"/>
                  </a:lnTo>
                  <a:lnTo>
                    <a:pt x="776287" y="90488"/>
                  </a:lnTo>
                  <a:lnTo>
                    <a:pt x="759619" y="26194"/>
                  </a:lnTo>
                  <a:lnTo>
                    <a:pt x="721519" y="100013"/>
                  </a:lnTo>
                  <a:lnTo>
                    <a:pt x="666750" y="95250"/>
                  </a:lnTo>
                  <a:lnTo>
                    <a:pt x="664369" y="83344"/>
                  </a:lnTo>
                  <a:lnTo>
                    <a:pt x="611981" y="83344"/>
                  </a:lnTo>
                  <a:lnTo>
                    <a:pt x="573881" y="114300"/>
                  </a:lnTo>
                  <a:lnTo>
                    <a:pt x="492919" y="123825"/>
                  </a:lnTo>
                  <a:lnTo>
                    <a:pt x="457200" y="71438"/>
                  </a:lnTo>
                  <a:lnTo>
                    <a:pt x="471487" y="11907"/>
                  </a:lnTo>
                  <a:lnTo>
                    <a:pt x="438150" y="0"/>
                  </a:lnTo>
                  <a:lnTo>
                    <a:pt x="361950" y="47625"/>
                  </a:lnTo>
                  <a:lnTo>
                    <a:pt x="309562" y="26194"/>
                  </a:lnTo>
                  <a:lnTo>
                    <a:pt x="330994" y="100013"/>
                  </a:lnTo>
                  <a:lnTo>
                    <a:pt x="278606" y="152400"/>
                  </a:lnTo>
                  <a:lnTo>
                    <a:pt x="211931" y="116682"/>
                  </a:lnTo>
                  <a:lnTo>
                    <a:pt x="145256" y="111919"/>
                  </a:lnTo>
                  <a:lnTo>
                    <a:pt x="128587" y="169069"/>
                  </a:lnTo>
                  <a:lnTo>
                    <a:pt x="140494" y="235744"/>
                  </a:lnTo>
                  <a:lnTo>
                    <a:pt x="107156" y="280988"/>
                  </a:lnTo>
                  <a:lnTo>
                    <a:pt x="104775" y="326232"/>
                  </a:lnTo>
                  <a:lnTo>
                    <a:pt x="30956" y="357188"/>
                  </a:lnTo>
                  <a:lnTo>
                    <a:pt x="0" y="466725"/>
                  </a:lnTo>
                  <a:lnTo>
                    <a:pt x="45244" y="538163"/>
                  </a:lnTo>
                  <a:lnTo>
                    <a:pt x="90487" y="528638"/>
                  </a:lnTo>
                  <a:lnTo>
                    <a:pt x="152400" y="590550"/>
                  </a:lnTo>
                  <a:lnTo>
                    <a:pt x="219075" y="559594"/>
                  </a:lnTo>
                  <a:lnTo>
                    <a:pt x="250031" y="535782"/>
                  </a:lnTo>
                  <a:lnTo>
                    <a:pt x="297656" y="552450"/>
                  </a:lnTo>
                  <a:cubicBezTo>
                    <a:pt x="296862" y="578644"/>
                    <a:pt x="296069" y="604838"/>
                    <a:pt x="295275" y="631032"/>
                  </a:cubicBezTo>
                  <a:lnTo>
                    <a:pt x="442912" y="685800"/>
                  </a:lnTo>
                  <a:lnTo>
                    <a:pt x="445294" y="740569"/>
                  </a:lnTo>
                  <a:lnTo>
                    <a:pt x="547687" y="854869"/>
                  </a:lnTo>
                  <a:lnTo>
                    <a:pt x="492919" y="923925"/>
                  </a:lnTo>
                  <a:lnTo>
                    <a:pt x="519112" y="1012032"/>
                  </a:lnTo>
                  <a:lnTo>
                    <a:pt x="576262" y="1016794"/>
                  </a:lnTo>
                  <a:lnTo>
                    <a:pt x="602456" y="1083469"/>
                  </a:lnTo>
                  <a:lnTo>
                    <a:pt x="652462" y="1104900"/>
                  </a:lnTo>
                  <a:lnTo>
                    <a:pt x="631031" y="1171575"/>
                  </a:lnTo>
                  <a:lnTo>
                    <a:pt x="642937" y="1193007"/>
                  </a:lnTo>
                  <a:lnTo>
                    <a:pt x="592931" y="1271588"/>
                  </a:lnTo>
                  <a:lnTo>
                    <a:pt x="538162" y="1326357"/>
                  </a:lnTo>
                  <a:lnTo>
                    <a:pt x="621506" y="1409700"/>
                  </a:lnTo>
                  <a:lnTo>
                    <a:pt x="642937" y="1409700"/>
                  </a:lnTo>
                  <a:lnTo>
                    <a:pt x="671512" y="14882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9" name="フリーフォーム 1205"/>
            <p:cNvSpPr/>
            <p:nvPr/>
          </p:nvSpPr>
          <p:spPr bwMode="auto">
            <a:xfrm>
              <a:off x="1957251" y="880861"/>
              <a:ext cx="70679" cy="88826"/>
            </a:xfrm>
            <a:custGeom>
              <a:avLst/>
              <a:gdLst>
                <a:gd name="connsiteX0" fmla="*/ 97632 w 97632"/>
                <a:gd name="connsiteY0" fmla="*/ 0 h 119062"/>
                <a:gd name="connsiteX1" fmla="*/ 7144 w 97632"/>
                <a:gd name="connsiteY1" fmla="*/ 28575 h 119062"/>
                <a:gd name="connsiteX2" fmla="*/ 0 w 97632"/>
                <a:gd name="connsiteY2" fmla="*/ 104775 h 119062"/>
                <a:gd name="connsiteX3" fmla="*/ 42863 w 97632"/>
                <a:gd name="connsiteY3" fmla="*/ 119062 h 119062"/>
                <a:gd name="connsiteX4" fmla="*/ 85725 w 97632"/>
                <a:gd name="connsiteY4" fmla="*/ 64294 h 119062"/>
                <a:gd name="connsiteX5" fmla="*/ 97632 w 97632"/>
                <a:gd name="connsiteY5" fmla="*/ 0 h 11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632" h="119062">
                  <a:moveTo>
                    <a:pt x="97632" y="0"/>
                  </a:moveTo>
                  <a:lnTo>
                    <a:pt x="7144" y="28575"/>
                  </a:lnTo>
                  <a:lnTo>
                    <a:pt x="0" y="104775"/>
                  </a:lnTo>
                  <a:lnTo>
                    <a:pt x="42863" y="119062"/>
                  </a:lnTo>
                  <a:lnTo>
                    <a:pt x="85725" y="64294"/>
                  </a:lnTo>
                  <a:lnTo>
                    <a:pt x="9763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0" name="フリーフォーム 1206"/>
            <p:cNvSpPr/>
            <p:nvPr/>
          </p:nvSpPr>
          <p:spPr bwMode="auto">
            <a:xfrm>
              <a:off x="2051869" y="827566"/>
              <a:ext cx="42179" cy="95932"/>
            </a:xfrm>
            <a:custGeom>
              <a:avLst/>
              <a:gdLst>
                <a:gd name="connsiteX0" fmla="*/ 42863 w 59531"/>
                <a:gd name="connsiteY0" fmla="*/ 0 h 128588"/>
                <a:gd name="connsiteX1" fmla="*/ 21431 w 59531"/>
                <a:gd name="connsiteY1" fmla="*/ 57150 h 128588"/>
                <a:gd name="connsiteX2" fmla="*/ 0 w 59531"/>
                <a:gd name="connsiteY2" fmla="*/ 78582 h 128588"/>
                <a:gd name="connsiteX3" fmla="*/ 0 w 59531"/>
                <a:gd name="connsiteY3" fmla="*/ 128588 h 128588"/>
                <a:gd name="connsiteX4" fmla="*/ 59531 w 59531"/>
                <a:gd name="connsiteY4" fmla="*/ 116682 h 128588"/>
                <a:gd name="connsiteX5" fmla="*/ 59531 w 59531"/>
                <a:gd name="connsiteY5" fmla="*/ 66675 h 128588"/>
                <a:gd name="connsiteX6" fmla="*/ 42863 w 59531"/>
                <a:gd name="connsiteY6" fmla="*/ 0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531" h="128588">
                  <a:moveTo>
                    <a:pt x="42863" y="0"/>
                  </a:moveTo>
                  <a:lnTo>
                    <a:pt x="21431" y="57150"/>
                  </a:lnTo>
                  <a:lnTo>
                    <a:pt x="0" y="78582"/>
                  </a:lnTo>
                  <a:lnTo>
                    <a:pt x="0" y="128588"/>
                  </a:lnTo>
                  <a:lnTo>
                    <a:pt x="59531" y="116682"/>
                  </a:lnTo>
                  <a:lnTo>
                    <a:pt x="59531" y="66675"/>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1" name="フリーフォーム 1207"/>
            <p:cNvSpPr/>
            <p:nvPr/>
          </p:nvSpPr>
          <p:spPr bwMode="auto">
            <a:xfrm>
              <a:off x="1868332" y="957844"/>
              <a:ext cx="85498" cy="65139"/>
            </a:xfrm>
            <a:custGeom>
              <a:avLst/>
              <a:gdLst>
                <a:gd name="connsiteX0" fmla="*/ 42863 w 119063"/>
                <a:gd name="connsiteY0" fmla="*/ 0 h 88106"/>
                <a:gd name="connsiteX1" fmla="*/ 119063 w 119063"/>
                <a:gd name="connsiteY1" fmla="*/ 23812 h 88106"/>
                <a:gd name="connsiteX2" fmla="*/ 73819 w 119063"/>
                <a:gd name="connsiteY2" fmla="*/ 73818 h 88106"/>
                <a:gd name="connsiteX3" fmla="*/ 4763 w 119063"/>
                <a:gd name="connsiteY3" fmla="*/ 88106 h 88106"/>
                <a:gd name="connsiteX4" fmla="*/ 0 w 119063"/>
                <a:gd name="connsiteY4" fmla="*/ 42862 h 88106"/>
                <a:gd name="connsiteX5" fmla="*/ 42863 w 119063"/>
                <a:gd name="connsiteY5" fmla="*/ 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063" h="88106">
                  <a:moveTo>
                    <a:pt x="42863" y="0"/>
                  </a:moveTo>
                  <a:lnTo>
                    <a:pt x="119063" y="23812"/>
                  </a:lnTo>
                  <a:lnTo>
                    <a:pt x="73819" y="73818"/>
                  </a:lnTo>
                  <a:lnTo>
                    <a:pt x="4763" y="88106"/>
                  </a:lnTo>
                  <a:lnTo>
                    <a:pt x="0" y="42862"/>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2" name="フリーフォーム 1208"/>
            <p:cNvSpPr/>
            <p:nvPr/>
          </p:nvSpPr>
          <p:spPr bwMode="auto">
            <a:xfrm>
              <a:off x="1648317" y="884414"/>
              <a:ext cx="124258" cy="120803"/>
            </a:xfrm>
            <a:custGeom>
              <a:avLst/>
              <a:gdLst>
                <a:gd name="connsiteX0" fmla="*/ 161925 w 173831"/>
                <a:gd name="connsiteY0" fmla="*/ 0 h 161925"/>
                <a:gd name="connsiteX1" fmla="*/ 100013 w 173831"/>
                <a:gd name="connsiteY1" fmla="*/ 4763 h 161925"/>
                <a:gd name="connsiteX2" fmla="*/ 85725 w 173831"/>
                <a:gd name="connsiteY2" fmla="*/ 26194 h 161925"/>
                <a:gd name="connsiteX3" fmla="*/ 80963 w 173831"/>
                <a:gd name="connsiteY3" fmla="*/ 69057 h 161925"/>
                <a:gd name="connsiteX4" fmla="*/ 0 w 173831"/>
                <a:gd name="connsiteY4" fmla="*/ 111919 h 161925"/>
                <a:gd name="connsiteX5" fmla="*/ 28575 w 173831"/>
                <a:gd name="connsiteY5" fmla="*/ 161925 h 161925"/>
                <a:gd name="connsiteX6" fmla="*/ 90488 w 173831"/>
                <a:gd name="connsiteY6" fmla="*/ 119063 h 161925"/>
                <a:gd name="connsiteX7" fmla="*/ 173831 w 173831"/>
                <a:gd name="connsiteY7" fmla="*/ 69057 h 161925"/>
                <a:gd name="connsiteX8" fmla="*/ 161925 w 173831"/>
                <a:gd name="connsiteY8"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831" h="161925">
                  <a:moveTo>
                    <a:pt x="161925" y="0"/>
                  </a:moveTo>
                  <a:lnTo>
                    <a:pt x="100013" y="4763"/>
                  </a:lnTo>
                  <a:lnTo>
                    <a:pt x="85725" y="26194"/>
                  </a:lnTo>
                  <a:lnTo>
                    <a:pt x="80963" y="69057"/>
                  </a:lnTo>
                  <a:lnTo>
                    <a:pt x="0" y="111919"/>
                  </a:lnTo>
                  <a:lnTo>
                    <a:pt x="28575" y="161925"/>
                  </a:lnTo>
                  <a:lnTo>
                    <a:pt x="90488" y="119063"/>
                  </a:lnTo>
                  <a:lnTo>
                    <a:pt x="173831" y="69057"/>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3" name="フリーフォーム 1209"/>
            <p:cNvSpPr/>
            <p:nvPr/>
          </p:nvSpPr>
          <p:spPr bwMode="auto">
            <a:xfrm>
              <a:off x="1850093" y="769533"/>
              <a:ext cx="66119" cy="60402"/>
            </a:xfrm>
            <a:custGeom>
              <a:avLst/>
              <a:gdLst>
                <a:gd name="connsiteX0" fmla="*/ 92868 w 92868"/>
                <a:gd name="connsiteY0" fmla="*/ 0 h 80963"/>
                <a:gd name="connsiteX1" fmla="*/ 38100 w 92868"/>
                <a:gd name="connsiteY1" fmla="*/ 40481 h 80963"/>
                <a:gd name="connsiteX2" fmla="*/ 0 w 92868"/>
                <a:gd name="connsiteY2" fmla="*/ 80963 h 80963"/>
                <a:gd name="connsiteX3" fmla="*/ 66675 w 92868"/>
                <a:gd name="connsiteY3" fmla="*/ 73819 h 80963"/>
                <a:gd name="connsiteX4" fmla="*/ 92868 w 92868"/>
                <a:gd name="connsiteY4" fmla="*/ 0 h 8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8" h="80963">
                  <a:moveTo>
                    <a:pt x="92868" y="0"/>
                  </a:moveTo>
                  <a:lnTo>
                    <a:pt x="38100" y="40481"/>
                  </a:lnTo>
                  <a:lnTo>
                    <a:pt x="0" y="80963"/>
                  </a:lnTo>
                  <a:lnTo>
                    <a:pt x="66675" y="73819"/>
                  </a:lnTo>
                  <a:lnTo>
                    <a:pt x="9286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4" name="フリーフォーム 1210"/>
            <p:cNvSpPr/>
            <p:nvPr/>
          </p:nvSpPr>
          <p:spPr bwMode="auto">
            <a:xfrm>
              <a:off x="1832993" y="848884"/>
              <a:ext cx="107158" cy="78167"/>
            </a:xfrm>
            <a:custGeom>
              <a:avLst/>
              <a:gdLst>
                <a:gd name="connsiteX0" fmla="*/ 150019 w 150019"/>
                <a:gd name="connsiteY0" fmla="*/ 7144 h 104775"/>
                <a:gd name="connsiteX1" fmla="*/ 73819 w 150019"/>
                <a:gd name="connsiteY1" fmla="*/ 19050 h 104775"/>
                <a:gd name="connsiteX2" fmla="*/ 38100 w 150019"/>
                <a:gd name="connsiteY2" fmla="*/ 0 h 104775"/>
                <a:gd name="connsiteX3" fmla="*/ 0 w 150019"/>
                <a:gd name="connsiteY3" fmla="*/ 21432 h 104775"/>
                <a:gd name="connsiteX4" fmla="*/ 61913 w 150019"/>
                <a:gd name="connsiteY4" fmla="*/ 52388 h 104775"/>
                <a:gd name="connsiteX5" fmla="*/ 2381 w 150019"/>
                <a:gd name="connsiteY5" fmla="*/ 76200 h 104775"/>
                <a:gd name="connsiteX6" fmla="*/ 50006 w 150019"/>
                <a:gd name="connsiteY6" fmla="*/ 88107 h 104775"/>
                <a:gd name="connsiteX7" fmla="*/ 83344 w 150019"/>
                <a:gd name="connsiteY7" fmla="*/ 104775 h 104775"/>
                <a:gd name="connsiteX8" fmla="*/ 119063 w 150019"/>
                <a:gd name="connsiteY8" fmla="*/ 71438 h 104775"/>
                <a:gd name="connsiteX9" fmla="*/ 150019 w 150019"/>
                <a:gd name="connsiteY9"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104775">
                  <a:moveTo>
                    <a:pt x="150019" y="7144"/>
                  </a:moveTo>
                  <a:lnTo>
                    <a:pt x="73819" y="19050"/>
                  </a:lnTo>
                  <a:lnTo>
                    <a:pt x="38100" y="0"/>
                  </a:lnTo>
                  <a:lnTo>
                    <a:pt x="0" y="21432"/>
                  </a:lnTo>
                  <a:lnTo>
                    <a:pt x="61913" y="52388"/>
                  </a:lnTo>
                  <a:lnTo>
                    <a:pt x="2381" y="76200"/>
                  </a:lnTo>
                  <a:lnTo>
                    <a:pt x="50006" y="88107"/>
                  </a:lnTo>
                  <a:lnTo>
                    <a:pt x="83344" y="104775"/>
                  </a:lnTo>
                  <a:lnTo>
                    <a:pt x="119063" y="71438"/>
                  </a:lnTo>
                  <a:lnTo>
                    <a:pt x="150019"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5" name="フリーフォーム 1211"/>
            <p:cNvSpPr/>
            <p:nvPr/>
          </p:nvSpPr>
          <p:spPr bwMode="auto">
            <a:xfrm>
              <a:off x="1607277" y="886783"/>
              <a:ext cx="66119" cy="78167"/>
            </a:xfrm>
            <a:custGeom>
              <a:avLst/>
              <a:gdLst>
                <a:gd name="connsiteX0" fmla="*/ 92869 w 92869"/>
                <a:gd name="connsiteY0" fmla="*/ 0 h 104775"/>
                <a:gd name="connsiteX1" fmla="*/ 0 w 92869"/>
                <a:gd name="connsiteY1" fmla="*/ 52387 h 104775"/>
                <a:gd name="connsiteX2" fmla="*/ 45244 w 92869"/>
                <a:gd name="connsiteY2" fmla="*/ 104775 h 104775"/>
                <a:gd name="connsiteX3" fmla="*/ 88106 w 92869"/>
                <a:gd name="connsiteY3" fmla="*/ 66675 h 104775"/>
                <a:gd name="connsiteX4" fmla="*/ 92869 w 92869"/>
                <a:gd name="connsiteY4" fmla="*/ 0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9" h="104775">
                  <a:moveTo>
                    <a:pt x="92869" y="0"/>
                  </a:moveTo>
                  <a:lnTo>
                    <a:pt x="0" y="52387"/>
                  </a:lnTo>
                  <a:lnTo>
                    <a:pt x="45244" y="104775"/>
                  </a:lnTo>
                  <a:lnTo>
                    <a:pt x="88106" y="66675"/>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6" name="フリーフォーム 1212"/>
            <p:cNvSpPr/>
            <p:nvPr/>
          </p:nvSpPr>
          <p:spPr bwMode="auto">
            <a:xfrm>
              <a:off x="1781694" y="962581"/>
              <a:ext cx="45599" cy="53295"/>
            </a:xfrm>
            <a:custGeom>
              <a:avLst/>
              <a:gdLst>
                <a:gd name="connsiteX0" fmla="*/ 40481 w 64293"/>
                <a:gd name="connsiteY0" fmla="*/ 0 h 71438"/>
                <a:gd name="connsiteX1" fmla="*/ 0 w 64293"/>
                <a:gd name="connsiteY1" fmla="*/ 52388 h 71438"/>
                <a:gd name="connsiteX2" fmla="*/ 35718 w 64293"/>
                <a:gd name="connsiteY2" fmla="*/ 71438 h 71438"/>
                <a:gd name="connsiteX3" fmla="*/ 64293 w 64293"/>
                <a:gd name="connsiteY3" fmla="*/ 52388 h 71438"/>
                <a:gd name="connsiteX4" fmla="*/ 40481 w 64293"/>
                <a:gd name="connsiteY4" fmla="*/ 0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71438">
                  <a:moveTo>
                    <a:pt x="40481" y="0"/>
                  </a:moveTo>
                  <a:lnTo>
                    <a:pt x="0" y="52388"/>
                  </a:lnTo>
                  <a:lnTo>
                    <a:pt x="35718" y="71438"/>
                  </a:lnTo>
                  <a:lnTo>
                    <a:pt x="64293" y="52388"/>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grpSp>
      <p:sp>
        <p:nvSpPr>
          <p:cNvPr id="197" name="Title 196"/>
          <p:cNvSpPr>
            <a:spLocks noGrp="1"/>
          </p:cNvSpPr>
          <p:nvPr>
            <p:ph type="title"/>
          </p:nvPr>
        </p:nvSpPr>
        <p:spPr/>
        <p:txBody>
          <a:bodyPr>
            <a:normAutofit/>
          </a:bodyPr>
          <a:lstStyle/>
          <a:p>
            <a:r>
              <a:rPr lang="en-US" sz="3200" b="1" dirty="0"/>
              <a:t>California and Southern Sea </a:t>
            </a:r>
            <a:r>
              <a:rPr lang="en-US" sz="3200" b="1" dirty="0" smtClean="0"/>
              <a:t>Lions</a:t>
            </a:r>
            <a:endParaRPr lang="en-US" sz="3200" dirty="0"/>
          </a:p>
        </p:txBody>
      </p:sp>
      <p:sp>
        <p:nvSpPr>
          <p:cNvPr id="207" name="Slide Number Placeholder 206"/>
          <p:cNvSpPr>
            <a:spLocks noGrp="1"/>
          </p:cNvSpPr>
          <p:nvPr>
            <p:ph type="sldNum" sz="quarter" idx="12"/>
          </p:nvPr>
        </p:nvSpPr>
        <p:spPr/>
        <p:txBody>
          <a:bodyPr/>
          <a:lstStyle/>
          <a:p>
            <a:fld id="{8241371F-3FBA-4A82-B921-5F297CC0E7BE}" type="slidenum">
              <a:rPr lang="en-US" smtClean="0"/>
              <a:pPr/>
              <a:t>11</a:t>
            </a:fld>
            <a:endParaRPr lang="en-US"/>
          </a:p>
        </p:txBody>
      </p:sp>
      <p:grpSp>
        <p:nvGrpSpPr>
          <p:cNvPr id="203" name="Group 202"/>
          <p:cNvGrpSpPr/>
          <p:nvPr/>
        </p:nvGrpSpPr>
        <p:grpSpPr>
          <a:xfrm>
            <a:off x="25893" y="5838754"/>
            <a:ext cx="1269507" cy="873732"/>
            <a:chOff x="25893" y="5838754"/>
            <a:chExt cx="1269507" cy="873732"/>
          </a:xfrm>
        </p:grpSpPr>
        <p:pic>
          <p:nvPicPr>
            <p:cNvPr id="20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8" name="TextBox 207"/>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2931148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Freeform 208"/>
          <p:cNvSpPr/>
          <p:nvPr/>
        </p:nvSpPr>
        <p:spPr>
          <a:xfrm>
            <a:off x="4127619" y="3167641"/>
            <a:ext cx="2045301" cy="977069"/>
          </a:xfrm>
          <a:custGeom>
            <a:avLst/>
            <a:gdLst>
              <a:gd name="connsiteX0" fmla="*/ 56972 w 2045301"/>
              <a:gd name="connsiteY0" fmla="*/ 336135 h 977069"/>
              <a:gd name="connsiteX1" fmla="*/ 56972 w 2045301"/>
              <a:gd name="connsiteY1" fmla="*/ 336135 h 977069"/>
              <a:gd name="connsiteX2" fmla="*/ 82609 w 2045301"/>
              <a:gd name="connsiteY2" fmla="*/ 333286 h 977069"/>
              <a:gd name="connsiteX3" fmla="*/ 91155 w 2045301"/>
              <a:gd name="connsiteY3" fmla="*/ 327589 h 977069"/>
              <a:gd name="connsiteX4" fmla="*/ 99701 w 2045301"/>
              <a:gd name="connsiteY4" fmla="*/ 324740 h 977069"/>
              <a:gd name="connsiteX5" fmla="*/ 113944 w 2045301"/>
              <a:gd name="connsiteY5" fmla="*/ 313346 h 977069"/>
              <a:gd name="connsiteX6" fmla="*/ 122489 w 2045301"/>
              <a:gd name="connsiteY6" fmla="*/ 310497 h 977069"/>
              <a:gd name="connsiteX7" fmla="*/ 145278 w 2045301"/>
              <a:gd name="connsiteY7" fmla="*/ 299103 h 977069"/>
              <a:gd name="connsiteX8" fmla="*/ 153824 w 2045301"/>
              <a:gd name="connsiteY8" fmla="*/ 293406 h 977069"/>
              <a:gd name="connsiteX9" fmla="*/ 182310 w 2045301"/>
              <a:gd name="connsiteY9" fmla="*/ 284860 h 977069"/>
              <a:gd name="connsiteX10" fmla="*/ 210796 w 2045301"/>
              <a:gd name="connsiteY10" fmla="*/ 282011 h 977069"/>
              <a:gd name="connsiteX11" fmla="*/ 230736 w 2045301"/>
              <a:gd name="connsiteY11" fmla="*/ 279163 h 977069"/>
              <a:gd name="connsiteX12" fmla="*/ 264919 w 2045301"/>
              <a:gd name="connsiteY12" fmla="*/ 270617 h 977069"/>
              <a:gd name="connsiteX13" fmla="*/ 273465 w 2045301"/>
              <a:gd name="connsiteY13" fmla="*/ 267768 h 977069"/>
              <a:gd name="connsiteX14" fmla="*/ 287708 w 2045301"/>
              <a:gd name="connsiteY14" fmla="*/ 264920 h 977069"/>
              <a:gd name="connsiteX15" fmla="*/ 307648 w 2045301"/>
              <a:gd name="connsiteY15" fmla="*/ 273466 h 977069"/>
              <a:gd name="connsiteX16" fmla="*/ 310497 w 2045301"/>
              <a:gd name="connsiteY16" fmla="*/ 284860 h 977069"/>
              <a:gd name="connsiteX17" fmla="*/ 313345 w 2045301"/>
              <a:gd name="connsiteY17" fmla="*/ 336135 h 977069"/>
              <a:gd name="connsiteX18" fmla="*/ 321891 w 2045301"/>
              <a:gd name="connsiteY18" fmla="*/ 330438 h 977069"/>
              <a:gd name="connsiteX19" fmla="*/ 330437 w 2045301"/>
              <a:gd name="connsiteY19" fmla="*/ 327589 h 977069"/>
              <a:gd name="connsiteX20" fmla="*/ 347529 w 2045301"/>
              <a:gd name="connsiteY20" fmla="*/ 313346 h 977069"/>
              <a:gd name="connsiteX21" fmla="*/ 358923 w 2045301"/>
              <a:gd name="connsiteY21" fmla="*/ 296254 h 977069"/>
              <a:gd name="connsiteX22" fmla="*/ 367469 w 2045301"/>
              <a:gd name="connsiteY22" fmla="*/ 290557 h 977069"/>
              <a:gd name="connsiteX23" fmla="*/ 376015 w 2045301"/>
              <a:gd name="connsiteY23" fmla="*/ 276314 h 977069"/>
              <a:gd name="connsiteX24" fmla="*/ 387409 w 2045301"/>
              <a:gd name="connsiteY24" fmla="*/ 262071 h 977069"/>
              <a:gd name="connsiteX25" fmla="*/ 395955 w 2045301"/>
              <a:gd name="connsiteY25" fmla="*/ 244980 h 977069"/>
              <a:gd name="connsiteX26" fmla="*/ 398803 w 2045301"/>
              <a:gd name="connsiteY26" fmla="*/ 236434 h 977069"/>
              <a:gd name="connsiteX27" fmla="*/ 404501 w 2045301"/>
              <a:gd name="connsiteY27" fmla="*/ 230737 h 977069"/>
              <a:gd name="connsiteX28" fmla="*/ 410198 w 2045301"/>
              <a:gd name="connsiteY28" fmla="*/ 222191 h 977069"/>
              <a:gd name="connsiteX29" fmla="*/ 418744 w 2045301"/>
              <a:gd name="connsiteY29" fmla="*/ 193705 h 977069"/>
              <a:gd name="connsiteX30" fmla="*/ 421592 w 2045301"/>
              <a:gd name="connsiteY30" fmla="*/ 185159 h 977069"/>
              <a:gd name="connsiteX31" fmla="*/ 424441 w 2045301"/>
              <a:gd name="connsiteY31" fmla="*/ 176613 h 977069"/>
              <a:gd name="connsiteX32" fmla="*/ 413046 w 2045301"/>
              <a:gd name="connsiteY32" fmla="*/ 162370 h 977069"/>
              <a:gd name="connsiteX33" fmla="*/ 418744 w 2045301"/>
              <a:gd name="connsiteY33" fmla="*/ 156673 h 977069"/>
              <a:gd name="connsiteX34" fmla="*/ 427289 w 2045301"/>
              <a:gd name="connsiteY34" fmla="*/ 150976 h 977069"/>
              <a:gd name="connsiteX35" fmla="*/ 489959 w 2045301"/>
              <a:gd name="connsiteY35" fmla="*/ 148127 h 977069"/>
              <a:gd name="connsiteX36" fmla="*/ 518445 w 2045301"/>
              <a:gd name="connsiteY36" fmla="*/ 142430 h 977069"/>
              <a:gd name="connsiteX37" fmla="*/ 526990 w 2045301"/>
              <a:gd name="connsiteY37" fmla="*/ 139581 h 977069"/>
              <a:gd name="connsiteX38" fmla="*/ 552628 w 2045301"/>
              <a:gd name="connsiteY38" fmla="*/ 128187 h 977069"/>
              <a:gd name="connsiteX39" fmla="*/ 566871 w 2045301"/>
              <a:gd name="connsiteY39" fmla="*/ 125338 h 977069"/>
              <a:gd name="connsiteX40" fmla="*/ 612448 w 2045301"/>
              <a:gd name="connsiteY40" fmla="*/ 119641 h 977069"/>
              <a:gd name="connsiteX41" fmla="*/ 868822 w 2045301"/>
              <a:gd name="connsiteY41" fmla="*/ 122490 h 977069"/>
              <a:gd name="connsiteX42" fmla="*/ 885914 w 2045301"/>
              <a:gd name="connsiteY42" fmla="*/ 125338 h 977069"/>
              <a:gd name="connsiteX43" fmla="*/ 1002706 w 2045301"/>
              <a:gd name="connsiteY43" fmla="*/ 128187 h 977069"/>
              <a:gd name="connsiteX44" fmla="*/ 1036889 w 2045301"/>
              <a:gd name="connsiteY44" fmla="*/ 136733 h 977069"/>
              <a:gd name="connsiteX45" fmla="*/ 1045435 w 2045301"/>
              <a:gd name="connsiteY45" fmla="*/ 139581 h 977069"/>
              <a:gd name="connsiteX46" fmla="*/ 1073921 w 2045301"/>
              <a:gd name="connsiteY46" fmla="*/ 145279 h 977069"/>
              <a:gd name="connsiteX47" fmla="*/ 1108104 w 2045301"/>
              <a:gd name="connsiteY47" fmla="*/ 148127 h 977069"/>
              <a:gd name="connsiteX48" fmla="*/ 1130893 w 2045301"/>
              <a:gd name="connsiteY48" fmla="*/ 150976 h 977069"/>
              <a:gd name="connsiteX49" fmla="*/ 1213502 w 2045301"/>
              <a:gd name="connsiteY49" fmla="*/ 153824 h 977069"/>
              <a:gd name="connsiteX50" fmla="*/ 1233443 w 2045301"/>
              <a:gd name="connsiteY50" fmla="*/ 156673 h 977069"/>
              <a:gd name="connsiteX51" fmla="*/ 1259080 w 2045301"/>
              <a:gd name="connsiteY51" fmla="*/ 162370 h 977069"/>
              <a:gd name="connsiteX52" fmla="*/ 1279020 w 2045301"/>
              <a:gd name="connsiteY52" fmla="*/ 79761 h 977069"/>
              <a:gd name="connsiteX53" fmla="*/ 1287566 w 2045301"/>
              <a:gd name="connsiteY53" fmla="*/ 74064 h 977069"/>
              <a:gd name="connsiteX54" fmla="*/ 1293263 w 2045301"/>
              <a:gd name="connsiteY54" fmla="*/ 68366 h 977069"/>
              <a:gd name="connsiteX55" fmla="*/ 1301809 w 2045301"/>
              <a:gd name="connsiteY55" fmla="*/ 62669 h 977069"/>
              <a:gd name="connsiteX56" fmla="*/ 1318901 w 2045301"/>
              <a:gd name="connsiteY56" fmla="*/ 45578 h 977069"/>
              <a:gd name="connsiteX57" fmla="*/ 1324598 w 2045301"/>
              <a:gd name="connsiteY57" fmla="*/ 39880 h 977069"/>
              <a:gd name="connsiteX58" fmla="*/ 1333144 w 2045301"/>
              <a:gd name="connsiteY58" fmla="*/ 34183 h 977069"/>
              <a:gd name="connsiteX59" fmla="*/ 1338841 w 2045301"/>
              <a:gd name="connsiteY59" fmla="*/ 25638 h 977069"/>
              <a:gd name="connsiteX60" fmla="*/ 1364478 w 2045301"/>
              <a:gd name="connsiteY60" fmla="*/ 8546 h 977069"/>
              <a:gd name="connsiteX61" fmla="*/ 1373024 w 2045301"/>
              <a:gd name="connsiteY61" fmla="*/ 2849 h 977069"/>
              <a:gd name="connsiteX62" fmla="*/ 1407207 w 2045301"/>
              <a:gd name="connsiteY62" fmla="*/ 0 h 977069"/>
              <a:gd name="connsiteX63" fmla="*/ 1427147 w 2045301"/>
              <a:gd name="connsiteY63" fmla="*/ 8546 h 977069"/>
              <a:gd name="connsiteX64" fmla="*/ 1441390 w 2045301"/>
              <a:gd name="connsiteY64" fmla="*/ 19940 h 977069"/>
              <a:gd name="connsiteX65" fmla="*/ 1447088 w 2045301"/>
              <a:gd name="connsiteY65" fmla="*/ 14243 h 977069"/>
              <a:gd name="connsiteX66" fmla="*/ 1452785 w 2045301"/>
              <a:gd name="connsiteY66" fmla="*/ 5697 h 977069"/>
              <a:gd name="connsiteX67" fmla="*/ 1467028 w 2045301"/>
              <a:gd name="connsiteY67" fmla="*/ 8546 h 977069"/>
              <a:gd name="connsiteX68" fmla="*/ 1478422 w 2045301"/>
              <a:gd name="connsiteY68" fmla="*/ 14243 h 977069"/>
              <a:gd name="connsiteX69" fmla="*/ 1486968 w 2045301"/>
              <a:gd name="connsiteY69" fmla="*/ 19940 h 977069"/>
              <a:gd name="connsiteX70" fmla="*/ 1504060 w 2045301"/>
              <a:gd name="connsiteY70" fmla="*/ 25638 h 977069"/>
              <a:gd name="connsiteX71" fmla="*/ 1512605 w 2045301"/>
              <a:gd name="connsiteY71" fmla="*/ 31335 h 977069"/>
              <a:gd name="connsiteX72" fmla="*/ 1552486 w 2045301"/>
              <a:gd name="connsiteY72" fmla="*/ 39880 h 977069"/>
              <a:gd name="connsiteX73" fmla="*/ 1566729 w 2045301"/>
              <a:gd name="connsiteY73" fmla="*/ 42729 h 977069"/>
              <a:gd name="connsiteX74" fmla="*/ 1575274 w 2045301"/>
              <a:gd name="connsiteY74" fmla="*/ 45578 h 977069"/>
              <a:gd name="connsiteX75" fmla="*/ 1595215 w 2045301"/>
              <a:gd name="connsiteY75" fmla="*/ 48426 h 977069"/>
              <a:gd name="connsiteX76" fmla="*/ 1629398 w 2045301"/>
              <a:gd name="connsiteY76" fmla="*/ 65518 h 977069"/>
              <a:gd name="connsiteX77" fmla="*/ 1637944 w 2045301"/>
              <a:gd name="connsiteY77" fmla="*/ 71215 h 977069"/>
              <a:gd name="connsiteX78" fmla="*/ 1646489 w 2045301"/>
              <a:gd name="connsiteY78" fmla="*/ 76912 h 977069"/>
              <a:gd name="connsiteX79" fmla="*/ 1666430 w 2045301"/>
              <a:gd name="connsiteY79" fmla="*/ 99701 h 977069"/>
              <a:gd name="connsiteX80" fmla="*/ 1674975 w 2045301"/>
              <a:gd name="connsiteY80" fmla="*/ 102550 h 977069"/>
              <a:gd name="connsiteX81" fmla="*/ 1692067 w 2045301"/>
              <a:gd name="connsiteY81" fmla="*/ 125338 h 977069"/>
              <a:gd name="connsiteX82" fmla="*/ 1709159 w 2045301"/>
              <a:gd name="connsiteY82" fmla="*/ 176613 h 977069"/>
              <a:gd name="connsiteX83" fmla="*/ 1717704 w 2045301"/>
              <a:gd name="connsiteY83" fmla="*/ 193705 h 977069"/>
              <a:gd name="connsiteX84" fmla="*/ 1729099 w 2045301"/>
              <a:gd name="connsiteY84" fmla="*/ 210796 h 977069"/>
              <a:gd name="connsiteX85" fmla="*/ 1737645 w 2045301"/>
              <a:gd name="connsiteY85" fmla="*/ 213645 h 977069"/>
              <a:gd name="connsiteX86" fmla="*/ 1763282 w 2045301"/>
              <a:gd name="connsiteY86" fmla="*/ 225039 h 977069"/>
              <a:gd name="connsiteX87" fmla="*/ 1806011 w 2045301"/>
              <a:gd name="connsiteY87" fmla="*/ 227888 h 977069"/>
              <a:gd name="connsiteX88" fmla="*/ 1814557 w 2045301"/>
              <a:gd name="connsiteY88" fmla="*/ 230737 h 977069"/>
              <a:gd name="connsiteX89" fmla="*/ 1820254 w 2045301"/>
              <a:gd name="connsiteY89" fmla="*/ 239282 h 977069"/>
              <a:gd name="connsiteX90" fmla="*/ 1823102 w 2045301"/>
              <a:gd name="connsiteY90" fmla="*/ 290557 h 977069"/>
              <a:gd name="connsiteX91" fmla="*/ 1828800 w 2045301"/>
              <a:gd name="connsiteY91" fmla="*/ 299103 h 977069"/>
              <a:gd name="connsiteX92" fmla="*/ 1837345 w 2045301"/>
              <a:gd name="connsiteY92" fmla="*/ 316195 h 977069"/>
              <a:gd name="connsiteX93" fmla="*/ 1843043 w 2045301"/>
              <a:gd name="connsiteY93" fmla="*/ 321892 h 977069"/>
              <a:gd name="connsiteX94" fmla="*/ 1848740 w 2045301"/>
              <a:gd name="connsiteY94" fmla="*/ 330438 h 977069"/>
              <a:gd name="connsiteX95" fmla="*/ 1857286 w 2045301"/>
              <a:gd name="connsiteY95" fmla="*/ 336135 h 977069"/>
              <a:gd name="connsiteX96" fmla="*/ 1880074 w 2045301"/>
              <a:gd name="connsiteY96" fmla="*/ 347529 h 977069"/>
              <a:gd name="connsiteX97" fmla="*/ 1885772 w 2045301"/>
              <a:gd name="connsiteY97" fmla="*/ 353226 h 977069"/>
              <a:gd name="connsiteX98" fmla="*/ 1894317 w 2045301"/>
              <a:gd name="connsiteY98" fmla="*/ 358923 h 977069"/>
              <a:gd name="connsiteX99" fmla="*/ 1897166 w 2045301"/>
              <a:gd name="connsiteY99" fmla="*/ 413047 h 977069"/>
              <a:gd name="connsiteX100" fmla="*/ 1900015 w 2045301"/>
              <a:gd name="connsiteY100" fmla="*/ 455776 h 977069"/>
              <a:gd name="connsiteX101" fmla="*/ 1905712 w 2045301"/>
              <a:gd name="connsiteY101" fmla="*/ 472867 h 977069"/>
              <a:gd name="connsiteX102" fmla="*/ 1914258 w 2045301"/>
              <a:gd name="connsiteY102" fmla="*/ 487110 h 977069"/>
              <a:gd name="connsiteX103" fmla="*/ 1931349 w 2045301"/>
              <a:gd name="connsiteY103" fmla="*/ 489959 h 977069"/>
              <a:gd name="connsiteX104" fmla="*/ 1934198 w 2045301"/>
              <a:gd name="connsiteY104" fmla="*/ 529839 h 977069"/>
              <a:gd name="connsiteX105" fmla="*/ 1928501 w 2045301"/>
              <a:gd name="connsiteY105" fmla="*/ 566871 h 977069"/>
              <a:gd name="connsiteX106" fmla="*/ 1922803 w 2045301"/>
              <a:gd name="connsiteY106" fmla="*/ 601054 h 977069"/>
              <a:gd name="connsiteX107" fmla="*/ 1925652 w 2045301"/>
              <a:gd name="connsiteY107" fmla="*/ 643783 h 977069"/>
              <a:gd name="connsiteX108" fmla="*/ 1931349 w 2045301"/>
              <a:gd name="connsiteY108" fmla="*/ 660875 h 977069"/>
              <a:gd name="connsiteX109" fmla="*/ 1939895 w 2045301"/>
              <a:gd name="connsiteY109" fmla="*/ 677966 h 977069"/>
              <a:gd name="connsiteX110" fmla="*/ 1945592 w 2045301"/>
              <a:gd name="connsiteY110" fmla="*/ 700755 h 977069"/>
              <a:gd name="connsiteX111" fmla="*/ 1951289 w 2045301"/>
              <a:gd name="connsiteY111" fmla="*/ 720695 h 977069"/>
              <a:gd name="connsiteX112" fmla="*/ 1954138 w 2045301"/>
              <a:gd name="connsiteY112" fmla="*/ 760576 h 977069"/>
              <a:gd name="connsiteX113" fmla="*/ 1956987 w 2045301"/>
              <a:gd name="connsiteY113" fmla="*/ 774819 h 977069"/>
              <a:gd name="connsiteX114" fmla="*/ 1959835 w 2045301"/>
              <a:gd name="connsiteY114" fmla="*/ 806153 h 977069"/>
              <a:gd name="connsiteX115" fmla="*/ 1962684 w 2045301"/>
              <a:gd name="connsiteY115" fmla="*/ 820396 h 977069"/>
              <a:gd name="connsiteX116" fmla="*/ 1968381 w 2045301"/>
              <a:gd name="connsiteY116" fmla="*/ 857428 h 977069"/>
              <a:gd name="connsiteX117" fmla="*/ 1974078 w 2045301"/>
              <a:gd name="connsiteY117" fmla="*/ 874520 h 977069"/>
              <a:gd name="connsiteX118" fmla="*/ 1979775 w 2045301"/>
              <a:gd name="connsiteY118" fmla="*/ 883066 h 977069"/>
              <a:gd name="connsiteX119" fmla="*/ 1994018 w 2045301"/>
              <a:gd name="connsiteY119" fmla="*/ 897309 h 977069"/>
              <a:gd name="connsiteX120" fmla="*/ 2005413 w 2045301"/>
              <a:gd name="connsiteY120" fmla="*/ 911552 h 977069"/>
              <a:gd name="connsiteX121" fmla="*/ 2011110 w 2045301"/>
              <a:gd name="connsiteY121" fmla="*/ 920097 h 977069"/>
              <a:gd name="connsiteX122" fmla="*/ 2025353 w 2045301"/>
              <a:gd name="connsiteY122" fmla="*/ 934340 h 977069"/>
              <a:gd name="connsiteX123" fmla="*/ 2031050 w 2045301"/>
              <a:gd name="connsiteY123" fmla="*/ 940038 h 977069"/>
              <a:gd name="connsiteX124" fmla="*/ 2039596 w 2045301"/>
              <a:gd name="connsiteY124" fmla="*/ 945735 h 977069"/>
              <a:gd name="connsiteX125" fmla="*/ 2039596 w 2045301"/>
              <a:gd name="connsiteY125" fmla="*/ 971372 h 977069"/>
              <a:gd name="connsiteX126" fmla="*/ 2022504 w 2045301"/>
              <a:gd name="connsiteY126" fmla="*/ 977069 h 977069"/>
              <a:gd name="connsiteX127" fmla="*/ 1976927 w 2045301"/>
              <a:gd name="connsiteY127" fmla="*/ 974221 h 977069"/>
              <a:gd name="connsiteX128" fmla="*/ 1962684 w 2045301"/>
              <a:gd name="connsiteY128" fmla="*/ 971372 h 977069"/>
              <a:gd name="connsiteX129" fmla="*/ 1939895 w 2045301"/>
              <a:gd name="connsiteY129" fmla="*/ 968523 h 977069"/>
              <a:gd name="connsiteX130" fmla="*/ 1919955 w 2045301"/>
              <a:gd name="connsiteY130" fmla="*/ 965675 h 977069"/>
              <a:gd name="connsiteX131" fmla="*/ 1911409 w 2045301"/>
              <a:gd name="connsiteY131" fmla="*/ 962826 h 977069"/>
              <a:gd name="connsiteX132" fmla="*/ 1894317 w 2045301"/>
              <a:gd name="connsiteY132" fmla="*/ 951432 h 977069"/>
              <a:gd name="connsiteX133" fmla="*/ 1888620 w 2045301"/>
              <a:gd name="connsiteY133" fmla="*/ 942886 h 977069"/>
              <a:gd name="connsiteX134" fmla="*/ 1865831 w 2045301"/>
              <a:gd name="connsiteY134" fmla="*/ 922946 h 977069"/>
              <a:gd name="connsiteX135" fmla="*/ 1854437 w 2045301"/>
              <a:gd name="connsiteY135" fmla="*/ 905854 h 977069"/>
              <a:gd name="connsiteX136" fmla="*/ 1848740 w 2045301"/>
              <a:gd name="connsiteY136" fmla="*/ 897309 h 977069"/>
              <a:gd name="connsiteX137" fmla="*/ 1840194 w 2045301"/>
              <a:gd name="connsiteY137" fmla="*/ 871671 h 977069"/>
              <a:gd name="connsiteX138" fmla="*/ 1837345 w 2045301"/>
              <a:gd name="connsiteY138" fmla="*/ 863125 h 977069"/>
              <a:gd name="connsiteX139" fmla="*/ 1825951 w 2045301"/>
              <a:gd name="connsiteY139" fmla="*/ 846034 h 977069"/>
              <a:gd name="connsiteX140" fmla="*/ 1820254 w 2045301"/>
              <a:gd name="connsiteY140" fmla="*/ 828942 h 977069"/>
              <a:gd name="connsiteX141" fmla="*/ 1817405 w 2045301"/>
              <a:gd name="connsiteY141" fmla="*/ 820396 h 977069"/>
              <a:gd name="connsiteX142" fmla="*/ 1814557 w 2045301"/>
              <a:gd name="connsiteY142" fmla="*/ 809002 h 977069"/>
              <a:gd name="connsiteX143" fmla="*/ 1808860 w 2045301"/>
              <a:gd name="connsiteY143" fmla="*/ 791910 h 977069"/>
              <a:gd name="connsiteX144" fmla="*/ 1803162 w 2045301"/>
              <a:gd name="connsiteY144" fmla="*/ 774819 h 977069"/>
              <a:gd name="connsiteX145" fmla="*/ 1800314 w 2045301"/>
              <a:gd name="connsiteY145" fmla="*/ 766273 h 977069"/>
              <a:gd name="connsiteX146" fmla="*/ 1797465 w 2045301"/>
              <a:gd name="connsiteY146" fmla="*/ 754879 h 977069"/>
              <a:gd name="connsiteX147" fmla="*/ 1794617 w 2045301"/>
              <a:gd name="connsiteY147" fmla="*/ 729241 h 977069"/>
              <a:gd name="connsiteX148" fmla="*/ 1791768 w 2045301"/>
              <a:gd name="connsiteY148" fmla="*/ 720695 h 977069"/>
              <a:gd name="connsiteX149" fmla="*/ 1788919 w 2045301"/>
              <a:gd name="connsiteY149" fmla="*/ 686512 h 977069"/>
              <a:gd name="connsiteX150" fmla="*/ 1786071 w 2045301"/>
              <a:gd name="connsiteY150" fmla="*/ 675118 h 977069"/>
              <a:gd name="connsiteX151" fmla="*/ 1783222 w 2045301"/>
              <a:gd name="connsiteY151" fmla="*/ 660875 h 977069"/>
              <a:gd name="connsiteX152" fmla="*/ 1780374 w 2045301"/>
              <a:gd name="connsiteY152" fmla="*/ 652329 h 977069"/>
              <a:gd name="connsiteX153" fmla="*/ 1777525 w 2045301"/>
              <a:gd name="connsiteY153" fmla="*/ 640935 h 977069"/>
              <a:gd name="connsiteX154" fmla="*/ 1777525 w 2045301"/>
              <a:gd name="connsiteY154" fmla="*/ 552628 h 977069"/>
              <a:gd name="connsiteX155" fmla="*/ 1774676 w 2045301"/>
              <a:gd name="connsiteY155" fmla="*/ 501353 h 977069"/>
              <a:gd name="connsiteX156" fmla="*/ 1760433 w 2045301"/>
              <a:gd name="connsiteY156" fmla="*/ 487110 h 977069"/>
              <a:gd name="connsiteX157" fmla="*/ 1737645 w 2045301"/>
              <a:gd name="connsiteY157" fmla="*/ 470019 h 977069"/>
              <a:gd name="connsiteX158" fmla="*/ 1729099 w 2045301"/>
              <a:gd name="connsiteY158" fmla="*/ 464322 h 977069"/>
              <a:gd name="connsiteX159" fmla="*/ 1723402 w 2045301"/>
              <a:gd name="connsiteY159" fmla="*/ 458624 h 977069"/>
              <a:gd name="connsiteX160" fmla="*/ 1714856 w 2045301"/>
              <a:gd name="connsiteY160" fmla="*/ 455776 h 977069"/>
              <a:gd name="connsiteX161" fmla="*/ 1706310 w 2045301"/>
              <a:gd name="connsiteY161" fmla="*/ 447230 h 977069"/>
              <a:gd name="connsiteX162" fmla="*/ 1697764 w 2045301"/>
              <a:gd name="connsiteY162" fmla="*/ 444381 h 977069"/>
              <a:gd name="connsiteX163" fmla="*/ 1689218 w 2045301"/>
              <a:gd name="connsiteY163" fmla="*/ 438684 h 977069"/>
              <a:gd name="connsiteX164" fmla="*/ 1672127 w 2045301"/>
              <a:gd name="connsiteY164" fmla="*/ 432987 h 977069"/>
              <a:gd name="connsiteX165" fmla="*/ 1663581 w 2045301"/>
              <a:gd name="connsiteY165" fmla="*/ 430138 h 977069"/>
              <a:gd name="connsiteX166" fmla="*/ 1655035 w 2045301"/>
              <a:gd name="connsiteY166" fmla="*/ 427290 h 977069"/>
              <a:gd name="connsiteX167" fmla="*/ 1646489 w 2045301"/>
              <a:gd name="connsiteY167" fmla="*/ 421593 h 977069"/>
              <a:gd name="connsiteX168" fmla="*/ 1618003 w 2045301"/>
              <a:gd name="connsiteY168" fmla="*/ 413047 h 977069"/>
              <a:gd name="connsiteX169" fmla="*/ 1600912 w 2045301"/>
              <a:gd name="connsiteY169" fmla="*/ 407350 h 977069"/>
              <a:gd name="connsiteX170" fmla="*/ 1595215 w 2045301"/>
              <a:gd name="connsiteY170" fmla="*/ 401652 h 977069"/>
              <a:gd name="connsiteX171" fmla="*/ 1572426 w 2045301"/>
              <a:gd name="connsiteY171" fmla="*/ 395955 h 977069"/>
              <a:gd name="connsiteX172" fmla="*/ 1543940 w 2045301"/>
              <a:gd name="connsiteY172" fmla="*/ 390258 h 977069"/>
              <a:gd name="connsiteX173" fmla="*/ 1532545 w 2045301"/>
              <a:gd name="connsiteY173" fmla="*/ 387409 h 977069"/>
              <a:gd name="connsiteX174" fmla="*/ 1518302 w 2045301"/>
              <a:gd name="connsiteY174" fmla="*/ 384561 h 977069"/>
              <a:gd name="connsiteX175" fmla="*/ 1498362 w 2045301"/>
              <a:gd name="connsiteY175" fmla="*/ 378864 h 977069"/>
              <a:gd name="connsiteX176" fmla="*/ 1475574 w 2045301"/>
              <a:gd name="connsiteY176" fmla="*/ 376015 h 977069"/>
              <a:gd name="connsiteX177" fmla="*/ 1467028 w 2045301"/>
              <a:gd name="connsiteY177" fmla="*/ 373166 h 977069"/>
              <a:gd name="connsiteX178" fmla="*/ 1427147 w 2045301"/>
              <a:gd name="connsiteY178" fmla="*/ 367469 h 977069"/>
              <a:gd name="connsiteX179" fmla="*/ 1404359 w 2045301"/>
              <a:gd name="connsiteY179" fmla="*/ 361772 h 977069"/>
              <a:gd name="connsiteX180" fmla="*/ 1387267 w 2045301"/>
              <a:gd name="connsiteY180" fmla="*/ 356075 h 977069"/>
              <a:gd name="connsiteX181" fmla="*/ 1370175 w 2045301"/>
              <a:gd name="connsiteY181" fmla="*/ 353226 h 977069"/>
              <a:gd name="connsiteX182" fmla="*/ 1296112 w 2045301"/>
              <a:gd name="connsiteY182" fmla="*/ 356075 h 977069"/>
              <a:gd name="connsiteX183" fmla="*/ 1284717 w 2045301"/>
              <a:gd name="connsiteY183" fmla="*/ 358923 h 977069"/>
              <a:gd name="connsiteX184" fmla="*/ 1250534 w 2045301"/>
              <a:gd name="connsiteY184" fmla="*/ 364621 h 977069"/>
              <a:gd name="connsiteX185" fmla="*/ 1219200 w 2045301"/>
              <a:gd name="connsiteY185" fmla="*/ 367469 h 977069"/>
              <a:gd name="connsiteX186" fmla="*/ 1071073 w 2045301"/>
              <a:gd name="connsiteY186" fmla="*/ 364621 h 977069"/>
              <a:gd name="connsiteX187" fmla="*/ 1053981 w 2045301"/>
              <a:gd name="connsiteY187" fmla="*/ 361772 h 977069"/>
              <a:gd name="connsiteX188" fmla="*/ 999858 w 2045301"/>
              <a:gd name="connsiteY188" fmla="*/ 364621 h 977069"/>
              <a:gd name="connsiteX189" fmla="*/ 971372 w 2045301"/>
              <a:gd name="connsiteY189" fmla="*/ 373166 h 977069"/>
              <a:gd name="connsiteX190" fmla="*/ 962826 w 2045301"/>
              <a:gd name="connsiteY190" fmla="*/ 376015 h 977069"/>
              <a:gd name="connsiteX191" fmla="*/ 954280 w 2045301"/>
              <a:gd name="connsiteY191" fmla="*/ 378864 h 977069"/>
              <a:gd name="connsiteX192" fmla="*/ 940037 w 2045301"/>
              <a:gd name="connsiteY192" fmla="*/ 381712 h 977069"/>
              <a:gd name="connsiteX193" fmla="*/ 914400 w 2045301"/>
              <a:gd name="connsiteY193" fmla="*/ 387409 h 977069"/>
              <a:gd name="connsiteX194" fmla="*/ 737787 w 2045301"/>
              <a:gd name="connsiteY194" fmla="*/ 393107 h 977069"/>
              <a:gd name="connsiteX195" fmla="*/ 712149 w 2045301"/>
              <a:gd name="connsiteY195" fmla="*/ 401652 h 977069"/>
              <a:gd name="connsiteX196" fmla="*/ 703603 w 2045301"/>
              <a:gd name="connsiteY196" fmla="*/ 404501 h 977069"/>
              <a:gd name="connsiteX197" fmla="*/ 677966 w 2045301"/>
              <a:gd name="connsiteY197" fmla="*/ 415895 h 977069"/>
              <a:gd name="connsiteX198" fmla="*/ 649480 w 2045301"/>
              <a:gd name="connsiteY198" fmla="*/ 418744 h 977069"/>
              <a:gd name="connsiteX199" fmla="*/ 638086 w 2045301"/>
              <a:gd name="connsiteY199" fmla="*/ 421593 h 977069"/>
              <a:gd name="connsiteX200" fmla="*/ 507050 w 2045301"/>
              <a:gd name="connsiteY200" fmla="*/ 427290 h 977069"/>
              <a:gd name="connsiteX201" fmla="*/ 478564 w 2045301"/>
              <a:gd name="connsiteY201" fmla="*/ 438684 h 977069"/>
              <a:gd name="connsiteX202" fmla="*/ 458624 w 2045301"/>
              <a:gd name="connsiteY202" fmla="*/ 447230 h 977069"/>
              <a:gd name="connsiteX203" fmla="*/ 450078 w 2045301"/>
              <a:gd name="connsiteY203" fmla="*/ 452927 h 977069"/>
              <a:gd name="connsiteX204" fmla="*/ 441532 w 2045301"/>
              <a:gd name="connsiteY204" fmla="*/ 455776 h 977069"/>
              <a:gd name="connsiteX205" fmla="*/ 432987 w 2045301"/>
              <a:gd name="connsiteY205" fmla="*/ 461473 h 977069"/>
              <a:gd name="connsiteX206" fmla="*/ 415895 w 2045301"/>
              <a:gd name="connsiteY206" fmla="*/ 467170 h 977069"/>
              <a:gd name="connsiteX207" fmla="*/ 407349 w 2045301"/>
              <a:gd name="connsiteY207" fmla="*/ 470019 h 977069"/>
              <a:gd name="connsiteX208" fmla="*/ 373166 w 2045301"/>
              <a:gd name="connsiteY208" fmla="*/ 481413 h 977069"/>
              <a:gd name="connsiteX209" fmla="*/ 364620 w 2045301"/>
              <a:gd name="connsiteY209" fmla="*/ 484262 h 977069"/>
              <a:gd name="connsiteX210" fmla="*/ 356074 w 2045301"/>
              <a:gd name="connsiteY210" fmla="*/ 487110 h 977069"/>
              <a:gd name="connsiteX211" fmla="*/ 350377 w 2045301"/>
              <a:gd name="connsiteY211" fmla="*/ 492808 h 977069"/>
              <a:gd name="connsiteX212" fmla="*/ 333286 w 2045301"/>
              <a:gd name="connsiteY212" fmla="*/ 498505 h 977069"/>
              <a:gd name="connsiteX213" fmla="*/ 324740 w 2045301"/>
              <a:gd name="connsiteY213" fmla="*/ 507051 h 977069"/>
              <a:gd name="connsiteX214" fmla="*/ 310497 w 2045301"/>
              <a:gd name="connsiteY214" fmla="*/ 515596 h 977069"/>
              <a:gd name="connsiteX215" fmla="*/ 301951 w 2045301"/>
              <a:gd name="connsiteY215" fmla="*/ 521294 h 977069"/>
              <a:gd name="connsiteX216" fmla="*/ 287708 w 2045301"/>
              <a:gd name="connsiteY216" fmla="*/ 535537 h 977069"/>
              <a:gd name="connsiteX217" fmla="*/ 264919 w 2045301"/>
              <a:gd name="connsiteY217" fmla="*/ 552628 h 977069"/>
              <a:gd name="connsiteX218" fmla="*/ 253525 w 2045301"/>
              <a:gd name="connsiteY218" fmla="*/ 566871 h 977069"/>
              <a:gd name="connsiteX219" fmla="*/ 250676 w 2045301"/>
              <a:gd name="connsiteY219" fmla="*/ 578266 h 977069"/>
              <a:gd name="connsiteX220" fmla="*/ 236433 w 2045301"/>
              <a:gd name="connsiteY220" fmla="*/ 595357 h 977069"/>
              <a:gd name="connsiteX221" fmla="*/ 225039 w 2045301"/>
              <a:gd name="connsiteY221" fmla="*/ 612449 h 977069"/>
              <a:gd name="connsiteX222" fmla="*/ 219342 w 2045301"/>
              <a:gd name="connsiteY222" fmla="*/ 629540 h 977069"/>
              <a:gd name="connsiteX223" fmla="*/ 210796 w 2045301"/>
              <a:gd name="connsiteY223" fmla="*/ 646632 h 977069"/>
              <a:gd name="connsiteX224" fmla="*/ 205099 w 2045301"/>
              <a:gd name="connsiteY224" fmla="*/ 658026 h 977069"/>
              <a:gd name="connsiteX225" fmla="*/ 199402 w 2045301"/>
              <a:gd name="connsiteY225" fmla="*/ 689361 h 977069"/>
              <a:gd name="connsiteX226" fmla="*/ 196553 w 2045301"/>
              <a:gd name="connsiteY226" fmla="*/ 697907 h 977069"/>
              <a:gd name="connsiteX227" fmla="*/ 193704 w 2045301"/>
              <a:gd name="connsiteY227" fmla="*/ 709301 h 977069"/>
              <a:gd name="connsiteX228" fmla="*/ 188007 w 2045301"/>
              <a:gd name="connsiteY228" fmla="*/ 717847 h 977069"/>
              <a:gd name="connsiteX229" fmla="*/ 185159 w 2045301"/>
              <a:gd name="connsiteY229" fmla="*/ 732090 h 977069"/>
              <a:gd name="connsiteX230" fmla="*/ 179461 w 2045301"/>
              <a:gd name="connsiteY230" fmla="*/ 757727 h 977069"/>
              <a:gd name="connsiteX231" fmla="*/ 173764 w 2045301"/>
              <a:gd name="connsiteY231" fmla="*/ 783365 h 977069"/>
              <a:gd name="connsiteX232" fmla="*/ 170916 w 2045301"/>
              <a:gd name="connsiteY232" fmla="*/ 843185 h 977069"/>
              <a:gd name="connsiteX233" fmla="*/ 168067 w 2045301"/>
              <a:gd name="connsiteY233" fmla="*/ 857428 h 977069"/>
              <a:gd name="connsiteX234" fmla="*/ 159521 w 2045301"/>
              <a:gd name="connsiteY234" fmla="*/ 874520 h 977069"/>
              <a:gd name="connsiteX235" fmla="*/ 150975 w 2045301"/>
              <a:gd name="connsiteY235" fmla="*/ 883066 h 977069"/>
              <a:gd name="connsiteX236" fmla="*/ 139581 w 2045301"/>
              <a:gd name="connsiteY236" fmla="*/ 900157 h 977069"/>
              <a:gd name="connsiteX237" fmla="*/ 133884 w 2045301"/>
              <a:gd name="connsiteY237" fmla="*/ 908703 h 977069"/>
              <a:gd name="connsiteX238" fmla="*/ 128187 w 2045301"/>
              <a:gd name="connsiteY238" fmla="*/ 917249 h 977069"/>
              <a:gd name="connsiteX239" fmla="*/ 102549 w 2045301"/>
              <a:gd name="connsiteY239" fmla="*/ 931492 h 977069"/>
              <a:gd name="connsiteX240" fmla="*/ 68366 w 2045301"/>
              <a:gd name="connsiteY240" fmla="*/ 928643 h 977069"/>
              <a:gd name="connsiteX241" fmla="*/ 51274 w 2045301"/>
              <a:gd name="connsiteY241" fmla="*/ 917249 h 977069"/>
              <a:gd name="connsiteX242" fmla="*/ 34183 w 2045301"/>
              <a:gd name="connsiteY242" fmla="*/ 911552 h 977069"/>
              <a:gd name="connsiteX243" fmla="*/ 25637 w 2045301"/>
              <a:gd name="connsiteY243" fmla="*/ 908703 h 977069"/>
              <a:gd name="connsiteX244" fmla="*/ 17091 w 2045301"/>
              <a:gd name="connsiteY244" fmla="*/ 903006 h 977069"/>
              <a:gd name="connsiteX245" fmla="*/ 0 w 2045301"/>
              <a:gd name="connsiteY245" fmla="*/ 894460 h 977069"/>
              <a:gd name="connsiteX246" fmla="*/ 2848 w 2045301"/>
              <a:gd name="connsiteY246" fmla="*/ 794759 h 977069"/>
              <a:gd name="connsiteX247" fmla="*/ 11394 w 2045301"/>
              <a:gd name="connsiteY247" fmla="*/ 769122 h 977069"/>
              <a:gd name="connsiteX248" fmla="*/ 14243 w 2045301"/>
              <a:gd name="connsiteY248" fmla="*/ 760576 h 977069"/>
              <a:gd name="connsiteX249" fmla="*/ 17091 w 2045301"/>
              <a:gd name="connsiteY249" fmla="*/ 752030 h 977069"/>
              <a:gd name="connsiteX250" fmla="*/ 19940 w 2045301"/>
              <a:gd name="connsiteY250" fmla="*/ 732090 h 977069"/>
              <a:gd name="connsiteX251" fmla="*/ 14243 w 2045301"/>
              <a:gd name="connsiteY251" fmla="*/ 695058 h 977069"/>
              <a:gd name="connsiteX252" fmla="*/ 17091 w 2045301"/>
              <a:gd name="connsiteY252" fmla="*/ 672269 h 977069"/>
              <a:gd name="connsiteX253" fmla="*/ 25637 w 2045301"/>
              <a:gd name="connsiteY253" fmla="*/ 649480 h 977069"/>
              <a:gd name="connsiteX254" fmla="*/ 28486 w 2045301"/>
              <a:gd name="connsiteY254" fmla="*/ 640935 h 977069"/>
              <a:gd name="connsiteX255" fmla="*/ 39880 w 2045301"/>
              <a:gd name="connsiteY255" fmla="*/ 623843 h 977069"/>
              <a:gd name="connsiteX256" fmla="*/ 45577 w 2045301"/>
              <a:gd name="connsiteY256" fmla="*/ 615297 h 977069"/>
              <a:gd name="connsiteX257" fmla="*/ 48426 w 2045301"/>
              <a:gd name="connsiteY257" fmla="*/ 606752 h 977069"/>
              <a:gd name="connsiteX258" fmla="*/ 31334 w 2045301"/>
              <a:gd name="connsiteY258" fmla="*/ 601054 h 977069"/>
              <a:gd name="connsiteX259" fmla="*/ 37031 w 2045301"/>
              <a:gd name="connsiteY259" fmla="*/ 566871 h 977069"/>
              <a:gd name="connsiteX260" fmla="*/ 39880 w 2045301"/>
              <a:gd name="connsiteY260" fmla="*/ 558325 h 977069"/>
              <a:gd name="connsiteX261" fmla="*/ 45577 w 2045301"/>
              <a:gd name="connsiteY261" fmla="*/ 535537 h 977069"/>
              <a:gd name="connsiteX262" fmla="*/ 42729 w 2045301"/>
              <a:gd name="connsiteY262" fmla="*/ 504202 h 977069"/>
              <a:gd name="connsiteX263" fmla="*/ 39880 w 2045301"/>
              <a:gd name="connsiteY263" fmla="*/ 489959 h 977069"/>
              <a:gd name="connsiteX264" fmla="*/ 45577 w 2045301"/>
              <a:gd name="connsiteY264" fmla="*/ 373166 h 977069"/>
              <a:gd name="connsiteX265" fmla="*/ 42729 w 2045301"/>
              <a:gd name="connsiteY265" fmla="*/ 361772 h 977069"/>
              <a:gd name="connsiteX266" fmla="*/ 56972 w 2045301"/>
              <a:gd name="connsiteY266" fmla="*/ 336135 h 97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Lst>
            <a:rect l="l" t="t" r="r" b="b"/>
            <a:pathLst>
              <a:path w="2045301" h="977069">
                <a:moveTo>
                  <a:pt x="56972" y="336135"/>
                </a:moveTo>
                <a:lnTo>
                  <a:pt x="56972" y="336135"/>
                </a:lnTo>
                <a:cubicBezTo>
                  <a:pt x="65518" y="335185"/>
                  <a:pt x="74267" y="335371"/>
                  <a:pt x="82609" y="333286"/>
                </a:cubicBezTo>
                <a:cubicBezTo>
                  <a:pt x="85930" y="332456"/>
                  <a:pt x="88093" y="329120"/>
                  <a:pt x="91155" y="327589"/>
                </a:cubicBezTo>
                <a:cubicBezTo>
                  <a:pt x="93841" y="326246"/>
                  <a:pt x="97015" y="326083"/>
                  <a:pt x="99701" y="324740"/>
                </a:cubicBezTo>
                <a:cubicBezTo>
                  <a:pt x="133890" y="307644"/>
                  <a:pt x="87459" y="329238"/>
                  <a:pt x="113944" y="313346"/>
                </a:cubicBezTo>
                <a:cubicBezTo>
                  <a:pt x="116519" y="311801"/>
                  <a:pt x="119641" y="311447"/>
                  <a:pt x="122489" y="310497"/>
                </a:cubicBezTo>
                <a:cubicBezTo>
                  <a:pt x="141220" y="291769"/>
                  <a:pt x="105994" y="325291"/>
                  <a:pt x="145278" y="299103"/>
                </a:cubicBezTo>
                <a:cubicBezTo>
                  <a:pt x="148127" y="297204"/>
                  <a:pt x="150695" y="294796"/>
                  <a:pt x="153824" y="293406"/>
                </a:cubicBezTo>
                <a:cubicBezTo>
                  <a:pt x="157576" y="291739"/>
                  <a:pt x="176207" y="285732"/>
                  <a:pt x="182310" y="284860"/>
                </a:cubicBezTo>
                <a:cubicBezTo>
                  <a:pt x="191757" y="283510"/>
                  <a:pt x="201319" y="283126"/>
                  <a:pt x="210796" y="282011"/>
                </a:cubicBezTo>
                <a:cubicBezTo>
                  <a:pt x="217464" y="281227"/>
                  <a:pt x="224089" y="280112"/>
                  <a:pt x="230736" y="279163"/>
                </a:cubicBezTo>
                <a:cubicBezTo>
                  <a:pt x="265280" y="267649"/>
                  <a:pt x="230390" y="278291"/>
                  <a:pt x="264919" y="270617"/>
                </a:cubicBezTo>
                <a:cubicBezTo>
                  <a:pt x="267850" y="269966"/>
                  <a:pt x="270552" y="268496"/>
                  <a:pt x="273465" y="267768"/>
                </a:cubicBezTo>
                <a:cubicBezTo>
                  <a:pt x="278162" y="266594"/>
                  <a:pt x="282960" y="265869"/>
                  <a:pt x="287708" y="264920"/>
                </a:cubicBezTo>
                <a:cubicBezTo>
                  <a:pt x="295453" y="266469"/>
                  <a:pt x="303594" y="265357"/>
                  <a:pt x="307648" y="273466"/>
                </a:cubicBezTo>
                <a:cubicBezTo>
                  <a:pt x="309399" y="276968"/>
                  <a:pt x="309547" y="281062"/>
                  <a:pt x="310497" y="284860"/>
                </a:cubicBezTo>
                <a:cubicBezTo>
                  <a:pt x="311446" y="301952"/>
                  <a:pt x="309193" y="319528"/>
                  <a:pt x="313345" y="336135"/>
                </a:cubicBezTo>
                <a:cubicBezTo>
                  <a:pt x="314175" y="339456"/>
                  <a:pt x="318829" y="331969"/>
                  <a:pt x="321891" y="330438"/>
                </a:cubicBezTo>
                <a:cubicBezTo>
                  <a:pt x="324577" y="329095"/>
                  <a:pt x="327751" y="328932"/>
                  <a:pt x="330437" y="327589"/>
                </a:cubicBezTo>
                <a:cubicBezTo>
                  <a:pt x="336423" y="324596"/>
                  <a:pt x="343519" y="318501"/>
                  <a:pt x="347529" y="313346"/>
                </a:cubicBezTo>
                <a:cubicBezTo>
                  <a:pt x="351733" y="307941"/>
                  <a:pt x="353226" y="300052"/>
                  <a:pt x="358923" y="296254"/>
                </a:cubicBezTo>
                <a:lnTo>
                  <a:pt x="367469" y="290557"/>
                </a:lnTo>
                <a:cubicBezTo>
                  <a:pt x="375537" y="266348"/>
                  <a:pt x="364284" y="295865"/>
                  <a:pt x="376015" y="276314"/>
                </a:cubicBezTo>
                <a:cubicBezTo>
                  <a:pt x="385189" y="261025"/>
                  <a:pt x="370386" y="273419"/>
                  <a:pt x="387409" y="262071"/>
                </a:cubicBezTo>
                <a:cubicBezTo>
                  <a:pt x="394573" y="240583"/>
                  <a:pt x="384908" y="267076"/>
                  <a:pt x="395955" y="244980"/>
                </a:cubicBezTo>
                <a:cubicBezTo>
                  <a:pt x="397298" y="242294"/>
                  <a:pt x="397258" y="239009"/>
                  <a:pt x="398803" y="236434"/>
                </a:cubicBezTo>
                <a:cubicBezTo>
                  <a:pt x="400185" y="234131"/>
                  <a:pt x="402823" y="232834"/>
                  <a:pt x="404501" y="230737"/>
                </a:cubicBezTo>
                <a:cubicBezTo>
                  <a:pt x="406640" y="228064"/>
                  <a:pt x="408299" y="225040"/>
                  <a:pt x="410198" y="222191"/>
                </a:cubicBezTo>
                <a:cubicBezTo>
                  <a:pt x="414504" y="204963"/>
                  <a:pt x="411805" y="214522"/>
                  <a:pt x="418744" y="193705"/>
                </a:cubicBezTo>
                <a:lnTo>
                  <a:pt x="421592" y="185159"/>
                </a:lnTo>
                <a:lnTo>
                  <a:pt x="424441" y="176613"/>
                </a:lnTo>
                <a:cubicBezTo>
                  <a:pt x="419725" y="173469"/>
                  <a:pt x="411427" y="170464"/>
                  <a:pt x="413046" y="162370"/>
                </a:cubicBezTo>
                <a:cubicBezTo>
                  <a:pt x="413573" y="159736"/>
                  <a:pt x="416647" y="158351"/>
                  <a:pt x="418744" y="156673"/>
                </a:cubicBezTo>
                <a:cubicBezTo>
                  <a:pt x="421417" y="154535"/>
                  <a:pt x="423890" y="151384"/>
                  <a:pt x="427289" y="150976"/>
                </a:cubicBezTo>
                <a:cubicBezTo>
                  <a:pt x="448052" y="148484"/>
                  <a:pt x="469069" y="149077"/>
                  <a:pt x="489959" y="148127"/>
                </a:cubicBezTo>
                <a:cubicBezTo>
                  <a:pt x="503390" y="145889"/>
                  <a:pt x="506546" y="145830"/>
                  <a:pt x="518445" y="142430"/>
                </a:cubicBezTo>
                <a:cubicBezTo>
                  <a:pt x="521332" y="141605"/>
                  <a:pt x="524305" y="140924"/>
                  <a:pt x="526990" y="139581"/>
                </a:cubicBezTo>
                <a:cubicBezTo>
                  <a:pt x="542902" y="131625"/>
                  <a:pt x="528132" y="133087"/>
                  <a:pt x="552628" y="128187"/>
                </a:cubicBezTo>
                <a:cubicBezTo>
                  <a:pt x="557376" y="127237"/>
                  <a:pt x="562095" y="126134"/>
                  <a:pt x="566871" y="125338"/>
                </a:cubicBezTo>
                <a:cubicBezTo>
                  <a:pt x="583112" y="122631"/>
                  <a:pt x="595775" y="121494"/>
                  <a:pt x="612448" y="119641"/>
                </a:cubicBezTo>
                <a:lnTo>
                  <a:pt x="868822" y="122490"/>
                </a:lnTo>
                <a:cubicBezTo>
                  <a:pt x="874597" y="122610"/>
                  <a:pt x="880143" y="125092"/>
                  <a:pt x="885914" y="125338"/>
                </a:cubicBezTo>
                <a:cubicBezTo>
                  <a:pt x="924821" y="126994"/>
                  <a:pt x="963775" y="127237"/>
                  <a:pt x="1002706" y="128187"/>
                </a:cubicBezTo>
                <a:cubicBezTo>
                  <a:pt x="1037237" y="139697"/>
                  <a:pt x="1002372" y="129063"/>
                  <a:pt x="1036889" y="136733"/>
                </a:cubicBezTo>
                <a:cubicBezTo>
                  <a:pt x="1039820" y="137384"/>
                  <a:pt x="1042548" y="138756"/>
                  <a:pt x="1045435" y="139581"/>
                </a:cubicBezTo>
                <a:cubicBezTo>
                  <a:pt x="1054438" y="142153"/>
                  <a:pt x="1064763" y="144261"/>
                  <a:pt x="1073921" y="145279"/>
                </a:cubicBezTo>
                <a:cubicBezTo>
                  <a:pt x="1085285" y="146542"/>
                  <a:pt x="1096727" y="146989"/>
                  <a:pt x="1108104" y="148127"/>
                </a:cubicBezTo>
                <a:cubicBezTo>
                  <a:pt x="1115721" y="148889"/>
                  <a:pt x="1123249" y="150563"/>
                  <a:pt x="1130893" y="150976"/>
                </a:cubicBezTo>
                <a:cubicBezTo>
                  <a:pt x="1158406" y="152463"/>
                  <a:pt x="1185966" y="152875"/>
                  <a:pt x="1213502" y="153824"/>
                </a:cubicBezTo>
                <a:cubicBezTo>
                  <a:pt x="1220149" y="154774"/>
                  <a:pt x="1226820" y="155569"/>
                  <a:pt x="1233443" y="156673"/>
                </a:cubicBezTo>
                <a:cubicBezTo>
                  <a:pt x="1244285" y="158480"/>
                  <a:pt x="1248843" y="159811"/>
                  <a:pt x="1259080" y="162370"/>
                </a:cubicBezTo>
                <a:cubicBezTo>
                  <a:pt x="1304268" y="154840"/>
                  <a:pt x="1267426" y="166717"/>
                  <a:pt x="1279020" y="79761"/>
                </a:cubicBezTo>
                <a:cubicBezTo>
                  <a:pt x="1279472" y="76367"/>
                  <a:pt x="1284893" y="76203"/>
                  <a:pt x="1287566" y="74064"/>
                </a:cubicBezTo>
                <a:cubicBezTo>
                  <a:pt x="1289663" y="72386"/>
                  <a:pt x="1291166" y="70044"/>
                  <a:pt x="1293263" y="68366"/>
                </a:cubicBezTo>
                <a:cubicBezTo>
                  <a:pt x="1295936" y="66227"/>
                  <a:pt x="1299250" y="64943"/>
                  <a:pt x="1301809" y="62669"/>
                </a:cubicBezTo>
                <a:cubicBezTo>
                  <a:pt x="1307831" y="57316"/>
                  <a:pt x="1313204" y="51275"/>
                  <a:pt x="1318901" y="45578"/>
                </a:cubicBezTo>
                <a:cubicBezTo>
                  <a:pt x="1320800" y="43679"/>
                  <a:pt x="1322363" y="41370"/>
                  <a:pt x="1324598" y="39880"/>
                </a:cubicBezTo>
                <a:lnTo>
                  <a:pt x="1333144" y="34183"/>
                </a:lnTo>
                <a:cubicBezTo>
                  <a:pt x="1335043" y="31335"/>
                  <a:pt x="1336265" y="27892"/>
                  <a:pt x="1338841" y="25638"/>
                </a:cubicBezTo>
                <a:cubicBezTo>
                  <a:pt x="1338850" y="25630"/>
                  <a:pt x="1360200" y="11398"/>
                  <a:pt x="1364478" y="8546"/>
                </a:cubicBezTo>
                <a:cubicBezTo>
                  <a:pt x="1367327" y="6647"/>
                  <a:pt x="1369612" y="3133"/>
                  <a:pt x="1373024" y="2849"/>
                </a:cubicBezTo>
                <a:lnTo>
                  <a:pt x="1407207" y="0"/>
                </a:lnTo>
                <a:cubicBezTo>
                  <a:pt x="1415924" y="2180"/>
                  <a:pt x="1420590" y="1989"/>
                  <a:pt x="1427147" y="8546"/>
                </a:cubicBezTo>
                <a:cubicBezTo>
                  <a:pt x="1440031" y="21430"/>
                  <a:pt x="1424756" y="14396"/>
                  <a:pt x="1441390" y="19940"/>
                </a:cubicBezTo>
                <a:cubicBezTo>
                  <a:pt x="1443289" y="18041"/>
                  <a:pt x="1445410" y="16340"/>
                  <a:pt x="1447088" y="14243"/>
                </a:cubicBezTo>
                <a:cubicBezTo>
                  <a:pt x="1449227" y="11570"/>
                  <a:pt x="1449493" y="6638"/>
                  <a:pt x="1452785" y="5697"/>
                </a:cubicBezTo>
                <a:cubicBezTo>
                  <a:pt x="1457440" y="4367"/>
                  <a:pt x="1462280" y="7596"/>
                  <a:pt x="1467028" y="8546"/>
                </a:cubicBezTo>
                <a:cubicBezTo>
                  <a:pt x="1470826" y="10445"/>
                  <a:pt x="1474735" y="12136"/>
                  <a:pt x="1478422" y="14243"/>
                </a:cubicBezTo>
                <a:cubicBezTo>
                  <a:pt x="1481395" y="15942"/>
                  <a:pt x="1483839" y="18550"/>
                  <a:pt x="1486968" y="19940"/>
                </a:cubicBezTo>
                <a:cubicBezTo>
                  <a:pt x="1492456" y="22379"/>
                  <a:pt x="1499063" y="22307"/>
                  <a:pt x="1504060" y="25638"/>
                </a:cubicBezTo>
                <a:cubicBezTo>
                  <a:pt x="1506908" y="27537"/>
                  <a:pt x="1509388" y="30165"/>
                  <a:pt x="1512605" y="31335"/>
                </a:cubicBezTo>
                <a:cubicBezTo>
                  <a:pt x="1526061" y="36228"/>
                  <a:pt x="1538689" y="37371"/>
                  <a:pt x="1552486" y="39880"/>
                </a:cubicBezTo>
                <a:cubicBezTo>
                  <a:pt x="1557250" y="40746"/>
                  <a:pt x="1562032" y="41555"/>
                  <a:pt x="1566729" y="42729"/>
                </a:cubicBezTo>
                <a:cubicBezTo>
                  <a:pt x="1569642" y="43457"/>
                  <a:pt x="1572330" y="44989"/>
                  <a:pt x="1575274" y="45578"/>
                </a:cubicBezTo>
                <a:cubicBezTo>
                  <a:pt x="1581858" y="46895"/>
                  <a:pt x="1588568" y="47477"/>
                  <a:pt x="1595215" y="48426"/>
                </a:cubicBezTo>
                <a:cubicBezTo>
                  <a:pt x="1618803" y="56289"/>
                  <a:pt x="1607308" y="50791"/>
                  <a:pt x="1629398" y="65518"/>
                </a:cubicBezTo>
                <a:lnTo>
                  <a:pt x="1637944" y="71215"/>
                </a:lnTo>
                <a:lnTo>
                  <a:pt x="1646489" y="76912"/>
                </a:lnTo>
                <a:cubicBezTo>
                  <a:pt x="1651055" y="83761"/>
                  <a:pt x="1659289" y="97320"/>
                  <a:pt x="1666430" y="99701"/>
                </a:cubicBezTo>
                <a:lnTo>
                  <a:pt x="1674975" y="102550"/>
                </a:lnTo>
                <a:cubicBezTo>
                  <a:pt x="1681725" y="109299"/>
                  <a:pt x="1688845" y="115673"/>
                  <a:pt x="1692067" y="125338"/>
                </a:cubicBezTo>
                <a:lnTo>
                  <a:pt x="1709159" y="176613"/>
                </a:lnTo>
                <a:cubicBezTo>
                  <a:pt x="1716319" y="198094"/>
                  <a:pt x="1706659" y="171615"/>
                  <a:pt x="1717704" y="193705"/>
                </a:cubicBezTo>
                <a:cubicBezTo>
                  <a:pt x="1722930" y="204158"/>
                  <a:pt x="1716949" y="202697"/>
                  <a:pt x="1729099" y="210796"/>
                </a:cubicBezTo>
                <a:cubicBezTo>
                  <a:pt x="1731598" y="212462"/>
                  <a:pt x="1734959" y="212302"/>
                  <a:pt x="1737645" y="213645"/>
                </a:cubicBezTo>
                <a:cubicBezTo>
                  <a:pt x="1749261" y="219454"/>
                  <a:pt x="1746320" y="223908"/>
                  <a:pt x="1763282" y="225039"/>
                </a:cubicBezTo>
                <a:lnTo>
                  <a:pt x="1806011" y="227888"/>
                </a:lnTo>
                <a:cubicBezTo>
                  <a:pt x="1808860" y="228838"/>
                  <a:pt x="1812212" y="228861"/>
                  <a:pt x="1814557" y="230737"/>
                </a:cubicBezTo>
                <a:cubicBezTo>
                  <a:pt x="1817230" y="232875"/>
                  <a:pt x="1819770" y="235893"/>
                  <a:pt x="1820254" y="239282"/>
                </a:cubicBezTo>
                <a:cubicBezTo>
                  <a:pt x="1822675" y="256228"/>
                  <a:pt x="1820681" y="273611"/>
                  <a:pt x="1823102" y="290557"/>
                </a:cubicBezTo>
                <a:cubicBezTo>
                  <a:pt x="1823586" y="293946"/>
                  <a:pt x="1826901" y="296254"/>
                  <a:pt x="1828800" y="299103"/>
                </a:cubicBezTo>
                <a:cubicBezTo>
                  <a:pt x="1831808" y="308128"/>
                  <a:pt x="1831034" y="308307"/>
                  <a:pt x="1837345" y="316195"/>
                </a:cubicBezTo>
                <a:cubicBezTo>
                  <a:pt x="1839023" y="318292"/>
                  <a:pt x="1841365" y="319795"/>
                  <a:pt x="1843043" y="321892"/>
                </a:cubicBezTo>
                <a:cubicBezTo>
                  <a:pt x="1845182" y="324565"/>
                  <a:pt x="1846319" y="328017"/>
                  <a:pt x="1848740" y="330438"/>
                </a:cubicBezTo>
                <a:cubicBezTo>
                  <a:pt x="1851161" y="332859"/>
                  <a:pt x="1854500" y="334145"/>
                  <a:pt x="1857286" y="336135"/>
                </a:cubicBezTo>
                <a:cubicBezTo>
                  <a:pt x="1872930" y="347308"/>
                  <a:pt x="1863153" y="343298"/>
                  <a:pt x="1880074" y="347529"/>
                </a:cubicBezTo>
                <a:cubicBezTo>
                  <a:pt x="1881973" y="349428"/>
                  <a:pt x="1883675" y="351548"/>
                  <a:pt x="1885772" y="353226"/>
                </a:cubicBezTo>
                <a:cubicBezTo>
                  <a:pt x="1888445" y="355364"/>
                  <a:pt x="1893676" y="355560"/>
                  <a:pt x="1894317" y="358923"/>
                </a:cubicBezTo>
                <a:cubicBezTo>
                  <a:pt x="1897697" y="376670"/>
                  <a:pt x="1896105" y="395012"/>
                  <a:pt x="1897166" y="413047"/>
                </a:cubicBezTo>
                <a:cubicBezTo>
                  <a:pt x="1898004" y="427297"/>
                  <a:pt x="1897996" y="441645"/>
                  <a:pt x="1900015" y="455776"/>
                </a:cubicBezTo>
                <a:cubicBezTo>
                  <a:pt x="1900864" y="461721"/>
                  <a:pt x="1903813" y="467170"/>
                  <a:pt x="1905712" y="472867"/>
                </a:cubicBezTo>
                <a:cubicBezTo>
                  <a:pt x="1907329" y="477717"/>
                  <a:pt x="1908298" y="484875"/>
                  <a:pt x="1914258" y="487110"/>
                </a:cubicBezTo>
                <a:cubicBezTo>
                  <a:pt x="1919666" y="489138"/>
                  <a:pt x="1925652" y="489009"/>
                  <a:pt x="1931349" y="489959"/>
                </a:cubicBezTo>
                <a:cubicBezTo>
                  <a:pt x="1932299" y="503252"/>
                  <a:pt x="1934198" y="516512"/>
                  <a:pt x="1934198" y="529839"/>
                </a:cubicBezTo>
                <a:cubicBezTo>
                  <a:pt x="1934198" y="567351"/>
                  <a:pt x="1933376" y="547372"/>
                  <a:pt x="1928501" y="566871"/>
                </a:cubicBezTo>
                <a:cubicBezTo>
                  <a:pt x="1925723" y="577983"/>
                  <a:pt x="1924412" y="589792"/>
                  <a:pt x="1922803" y="601054"/>
                </a:cubicBezTo>
                <a:cubicBezTo>
                  <a:pt x="1923753" y="615297"/>
                  <a:pt x="1923633" y="629652"/>
                  <a:pt x="1925652" y="643783"/>
                </a:cubicBezTo>
                <a:cubicBezTo>
                  <a:pt x="1926501" y="649728"/>
                  <a:pt x="1929450" y="655178"/>
                  <a:pt x="1931349" y="660875"/>
                </a:cubicBezTo>
                <a:cubicBezTo>
                  <a:pt x="1935280" y="672667"/>
                  <a:pt x="1932533" y="666924"/>
                  <a:pt x="1939895" y="677966"/>
                </a:cubicBezTo>
                <a:cubicBezTo>
                  <a:pt x="1941794" y="685562"/>
                  <a:pt x="1943116" y="693327"/>
                  <a:pt x="1945592" y="700755"/>
                </a:cubicBezTo>
                <a:cubicBezTo>
                  <a:pt x="1949679" y="713015"/>
                  <a:pt x="1947713" y="706388"/>
                  <a:pt x="1951289" y="720695"/>
                </a:cubicBezTo>
                <a:cubicBezTo>
                  <a:pt x="1952239" y="733989"/>
                  <a:pt x="1952743" y="747322"/>
                  <a:pt x="1954138" y="760576"/>
                </a:cubicBezTo>
                <a:cubicBezTo>
                  <a:pt x="1954645" y="765391"/>
                  <a:pt x="1956386" y="770015"/>
                  <a:pt x="1956987" y="774819"/>
                </a:cubicBezTo>
                <a:cubicBezTo>
                  <a:pt x="1958288" y="785226"/>
                  <a:pt x="1958534" y="795746"/>
                  <a:pt x="1959835" y="806153"/>
                </a:cubicBezTo>
                <a:cubicBezTo>
                  <a:pt x="1960436" y="810957"/>
                  <a:pt x="1961999" y="815603"/>
                  <a:pt x="1962684" y="820396"/>
                </a:cubicBezTo>
                <a:cubicBezTo>
                  <a:pt x="1965786" y="842113"/>
                  <a:pt x="1963527" y="841249"/>
                  <a:pt x="1968381" y="857428"/>
                </a:cubicBezTo>
                <a:cubicBezTo>
                  <a:pt x="1970107" y="863180"/>
                  <a:pt x="1970747" y="869523"/>
                  <a:pt x="1974078" y="874520"/>
                </a:cubicBezTo>
                <a:cubicBezTo>
                  <a:pt x="1975977" y="877369"/>
                  <a:pt x="1977521" y="880489"/>
                  <a:pt x="1979775" y="883066"/>
                </a:cubicBezTo>
                <a:cubicBezTo>
                  <a:pt x="1984196" y="888119"/>
                  <a:pt x="1990293" y="891723"/>
                  <a:pt x="1994018" y="897309"/>
                </a:cubicBezTo>
                <a:cubicBezTo>
                  <a:pt x="2011564" y="923622"/>
                  <a:pt x="1989169" y="891247"/>
                  <a:pt x="2005413" y="911552"/>
                </a:cubicBezTo>
                <a:cubicBezTo>
                  <a:pt x="2007551" y="914225"/>
                  <a:pt x="2008856" y="917521"/>
                  <a:pt x="2011110" y="920097"/>
                </a:cubicBezTo>
                <a:cubicBezTo>
                  <a:pt x="2015531" y="925150"/>
                  <a:pt x="2020605" y="929592"/>
                  <a:pt x="2025353" y="934340"/>
                </a:cubicBezTo>
                <a:cubicBezTo>
                  <a:pt x="2027252" y="936239"/>
                  <a:pt x="2028815" y="938548"/>
                  <a:pt x="2031050" y="940038"/>
                </a:cubicBezTo>
                <a:lnTo>
                  <a:pt x="2039596" y="945735"/>
                </a:lnTo>
                <a:cubicBezTo>
                  <a:pt x="2042553" y="954606"/>
                  <a:pt x="2050803" y="964367"/>
                  <a:pt x="2039596" y="971372"/>
                </a:cubicBezTo>
                <a:cubicBezTo>
                  <a:pt x="2034503" y="974555"/>
                  <a:pt x="2022504" y="977069"/>
                  <a:pt x="2022504" y="977069"/>
                </a:cubicBezTo>
                <a:cubicBezTo>
                  <a:pt x="2007312" y="976120"/>
                  <a:pt x="1992080" y="975664"/>
                  <a:pt x="1976927" y="974221"/>
                </a:cubicBezTo>
                <a:cubicBezTo>
                  <a:pt x="1972107" y="973762"/>
                  <a:pt x="1967469" y="972108"/>
                  <a:pt x="1962684" y="971372"/>
                </a:cubicBezTo>
                <a:cubicBezTo>
                  <a:pt x="1955118" y="970208"/>
                  <a:pt x="1947483" y="969535"/>
                  <a:pt x="1939895" y="968523"/>
                </a:cubicBezTo>
                <a:lnTo>
                  <a:pt x="1919955" y="965675"/>
                </a:lnTo>
                <a:cubicBezTo>
                  <a:pt x="1917106" y="964725"/>
                  <a:pt x="1914034" y="964284"/>
                  <a:pt x="1911409" y="962826"/>
                </a:cubicBezTo>
                <a:cubicBezTo>
                  <a:pt x="1905423" y="959501"/>
                  <a:pt x="1894317" y="951432"/>
                  <a:pt x="1894317" y="951432"/>
                </a:cubicBezTo>
                <a:cubicBezTo>
                  <a:pt x="1892418" y="948583"/>
                  <a:pt x="1891041" y="945307"/>
                  <a:pt x="1888620" y="942886"/>
                </a:cubicBezTo>
                <a:cubicBezTo>
                  <a:pt x="1873563" y="927829"/>
                  <a:pt x="1884307" y="950662"/>
                  <a:pt x="1865831" y="922946"/>
                </a:cubicBezTo>
                <a:lnTo>
                  <a:pt x="1854437" y="905854"/>
                </a:lnTo>
                <a:cubicBezTo>
                  <a:pt x="1852538" y="903006"/>
                  <a:pt x="1849822" y="900557"/>
                  <a:pt x="1848740" y="897309"/>
                </a:cubicBezTo>
                <a:lnTo>
                  <a:pt x="1840194" y="871671"/>
                </a:lnTo>
                <a:cubicBezTo>
                  <a:pt x="1839244" y="868822"/>
                  <a:pt x="1839011" y="865623"/>
                  <a:pt x="1837345" y="863125"/>
                </a:cubicBezTo>
                <a:cubicBezTo>
                  <a:pt x="1833547" y="857428"/>
                  <a:pt x="1828116" y="852530"/>
                  <a:pt x="1825951" y="846034"/>
                </a:cubicBezTo>
                <a:lnTo>
                  <a:pt x="1820254" y="828942"/>
                </a:lnTo>
                <a:cubicBezTo>
                  <a:pt x="1819304" y="826093"/>
                  <a:pt x="1818133" y="823309"/>
                  <a:pt x="1817405" y="820396"/>
                </a:cubicBezTo>
                <a:cubicBezTo>
                  <a:pt x="1816456" y="816598"/>
                  <a:pt x="1815682" y="812752"/>
                  <a:pt x="1814557" y="809002"/>
                </a:cubicBezTo>
                <a:cubicBezTo>
                  <a:pt x="1812831" y="803250"/>
                  <a:pt x="1810759" y="797607"/>
                  <a:pt x="1808860" y="791910"/>
                </a:cubicBezTo>
                <a:lnTo>
                  <a:pt x="1803162" y="774819"/>
                </a:lnTo>
                <a:cubicBezTo>
                  <a:pt x="1802213" y="771970"/>
                  <a:pt x="1801042" y="769186"/>
                  <a:pt x="1800314" y="766273"/>
                </a:cubicBezTo>
                <a:lnTo>
                  <a:pt x="1797465" y="754879"/>
                </a:lnTo>
                <a:cubicBezTo>
                  <a:pt x="1796516" y="746333"/>
                  <a:pt x="1796031" y="737723"/>
                  <a:pt x="1794617" y="729241"/>
                </a:cubicBezTo>
                <a:cubicBezTo>
                  <a:pt x="1794123" y="726279"/>
                  <a:pt x="1792165" y="723671"/>
                  <a:pt x="1791768" y="720695"/>
                </a:cubicBezTo>
                <a:cubicBezTo>
                  <a:pt x="1790257" y="709361"/>
                  <a:pt x="1790337" y="697858"/>
                  <a:pt x="1788919" y="686512"/>
                </a:cubicBezTo>
                <a:cubicBezTo>
                  <a:pt x="1788433" y="682627"/>
                  <a:pt x="1786920" y="678940"/>
                  <a:pt x="1786071" y="675118"/>
                </a:cubicBezTo>
                <a:cubicBezTo>
                  <a:pt x="1785021" y="670392"/>
                  <a:pt x="1784396" y="665572"/>
                  <a:pt x="1783222" y="660875"/>
                </a:cubicBezTo>
                <a:cubicBezTo>
                  <a:pt x="1782494" y="657962"/>
                  <a:pt x="1781199" y="655216"/>
                  <a:pt x="1780374" y="652329"/>
                </a:cubicBezTo>
                <a:cubicBezTo>
                  <a:pt x="1779299" y="648565"/>
                  <a:pt x="1778475" y="644733"/>
                  <a:pt x="1777525" y="640935"/>
                </a:cubicBezTo>
                <a:cubicBezTo>
                  <a:pt x="1771110" y="576799"/>
                  <a:pt x="1777525" y="655006"/>
                  <a:pt x="1777525" y="552628"/>
                </a:cubicBezTo>
                <a:cubicBezTo>
                  <a:pt x="1777525" y="535510"/>
                  <a:pt x="1777097" y="518299"/>
                  <a:pt x="1774676" y="501353"/>
                </a:cubicBezTo>
                <a:cubicBezTo>
                  <a:pt x="1773514" y="493216"/>
                  <a:pt x="1765393" y="491450"/>
                  <a:pt x="1760433" y="487110"/>
                </a:cubicBezTo>
                <a:cubicBezTo>
                  <a:pt x="1740292" y="469486"/>
                  <a:pt x="1754248" y="475553"/>
                  <a:pt x="1737645" y="470019"/>
                </a:cubicBezTo>
                <a:cubicBezTo>
                  <a:pt x="1734796" y="468120"/>
                  <a:pt x="1731772" y="466461"/>
                  <a:pt x="1729099" y="464322"/>
                </a:cubicBezTo>
                <a:cubicBezTo>
                  <a:pt x="1727002" y="462644"/>
                  <a:pt x="1725705" y="460006"/>
                  <a:pt x="1723402" y="458624"/>
                </a:cubicBezTo>
                <a:cubicBezTo>
                  <a:pt x="1720827" y="457079"/>
                  <a:pt x="1717705" y="456725"/>
                  <a:pt x="1714856" y="455776"/>
                </a:cubicBezTo>
                <a:cubicBezTo>
                  <a:pt x="1712007" y="452927"/>
                  <a:pt x="1709662" y="449465"/>
                  <a:pt x="1706310" y="447230"/>
                </a:cubicBezTo>
                <a:cubicBezTo>
                  <a:pt x="1703812" y="445564"/>
                  <a:pt x="1700450" y="445724"/>
                  <a:pt x="1697764" y="444381"/>
                </a:cubicBezTo>
                <a:cubicBezTo>
                  <a:pt x="1694702" y="442850"/>
                  <a:pt x="1692347" y="440074"/>
                  <a:pt x="1689218" y="438684"/>
                </a:cubicBezTo>
                <a:cubicBezTo>
                  <a:pt x="1683730" y="436245"/>
                  <a:pt x="1677824" y="434886"/>
                  <a:pt x="1672127" y="432987"/>
                </a:cubicBezTo>
                <a:lnTo>
                  <a:pt x="1663581" y="430138"/>
                </a:lnTo>
                <a:lnTo>
                  <a:pt x="1655035" y="427290"/>
                </a:lnTo>
                <a:cubicBezTo>
                  <a:pt x="1652186" y="425391"/>
                  <a:pt x="1649617" y="422984"/>
                  <a:pt x="1646489" y="421593"/>
                </a:cubicBezTo>
                <a:cubicBezTo>
                  <a:pt x="1632531" y="415389"/>
                  <a:pt x="1630760" y="416874"/>
                  <a:pt x="1618003" y="413047"/>
                </a:cubicBezTo>
                <a:cubicBezTo>
                  <a:pt x="1612251" y="411322"/>
                  <a:pt x="1600912" y="407350"/>
                  <a:pt x="1600912" y="407350"/>
                </a:cubicBezTo>
                <a:cubicBezTo>
                  <a:pt x="1599013" y="405451"/>
                  <a:pt x="1597709" y="402650"/>
                  <a:pt x="1595215" y="401652"/>
                </a:cubicBezTo>
                <a:cubicBezTo>
                  <a:pt x="1587945" y="398744"/>
                  <a:pt x="1579854" y="398431"/>
                  <a:pt x="1572426" y="395955"/>
                </a:cubicBezTo>
                <a:cubicBezTo>
                  <a:pt x="1554873" y="390106"/>
                  <a:pt x="1572748" y="395497"/>
                  <a:pt x="1543940" y="390258"/>
                </a:cubicBezTo>
                <a:cubicBezTo>
                  <a:pt x="1540088" y="389558"/>
                  <a:pt x="1536367" y="388258"/>
                  <a:pt x="1532545" y="387409"/>
                </a:cubicBezTo>
                <a:cubicBezTo>
                  <a:pt x="1527819" y="386359"/>
                  <a:pt x="1522999" y="385735"/>
                  <a:pt x="1518302" y="384561"/>
                </a:cubicBezTo>
                <a:cubicBezTo>
                  <a:pt x="1504737" y="381170"/>
                  <a:pt x="1514373" y="381532"/>
                  <a:pt x="1498362" y="378864"/>
                </a:cubicBezTo>
                <a:cubicBezTo>
                  <a:pt x="1490811" y="377606"/>
                  <a:pt x="1483170" y="376965"/>
                  <a:pt x="1475574" y="376015"/>
                </a:cubicBezTo>
                <a:cubicBezTo>
                  <a:pt x="1472725" y="375065"/>
                  <a:pt x="1469959" y="373817"/>
                  <a:pt x="1467028" y="373166"/>
                </a:cubicBezTo>
                <a:cubicBezTo>
                  <a:pt x="1443107" y="367850"/>
                  <a:pt x="1454710" y="372637"/>
                  <a:pt x="1427147" y="367469"/>
                </a:cubicBezTo>
                <a:cubicBezTo>
                  <a:pt x="1419451" y="366026"/>
                  <a:pt x="1411787" y="364248"/>
                  <a:pt x="1404359" y="361772"/>
                </a:cubicBezTo>
                <a:cubicBezTo>
                  <a:pt x="1398662" y="359873"/>
                  <a:pt x="1393191" y="357062"/>
                  <a:pt x="1387267" y="356075"/>
                </a:cubicBezTo>
                <a:lnTo>
                  <a:pt x="1370175" y="353226"/>
                </a:lnTo>
                <a:cubicBezTo>
                  <a:pt x="1345487" y="354176"/>
                  <a:pt x="1320763" y="354432"/>
                  <a:pt x="1296112" y="356075"/>
                </a:cubicBezTo>
                <a:cubicBezTo>
                  <a:pt x="1292205" y="356335"/>
                  <a:pt x="1288565" y="358201"/>
                  <a:pt x="1284717" y="358923"/>
                </a:cubicBezTo>
                <a:cubicBezTo>
                  <a:pt x="1273363" y="361052"/>
                  <a:pt x="1262038" y="363575"/>
                  <a:pt x="1250534" y="364621"/>
                </a:cubicBezTo>
                <a:lnTo>
                  <a:pt x="1219200" y="367469"/>
                </a:lnTo>
                <a:lnTo>
                  <a:pt x="1071073" y="364621"/>
                </a:lnTo>
                <a:cubicBezTo>
                  <a:pt x="1065300" y="364422"/>
                  <a:pt x="1059757" y="361772"/>
                  <a:pt x="1053981" y="361772"/>
                </a:cubicBezTo>
                <a:cubicBezTo>
                  <a:pt x="1035915" y="361772"/>
                  <a:pt x="1017899" y="363671"/>
                  <a:pt x="999858" y="364621"/>
                </a:cubicBezTo>
                <a:cubicBezTo>
                  <a:pt x="982639" y="368925"/>
                  <a:pt x="992174" y="366232"/>
                  <a:pt x="971372" y="373166"/>
                </a:cubicBezTo>
                <a:lnTo>
                  <a:pt x="962826" y="376015"/>
                </a:lnTo>
                <a:cubicBezTo>
                  <a:pt x="959977" y="376965"/>
                  <a:pt x="957225" y="378275"/>
                  <a:pt x="954280" y="378864"/>
                </a:cubicBezTo>
                <a:cubicBezTo>
                  <a:pt x="949532" y="379813"/>
                  <a:pt x="944763" y="380662"/>
                  <a:pt x="940037" y="381712"/>
                </a:cubicBezTo>
                <a:cubicBezTo>
                  <a:pt x="930614" y="383806"/>
                  <a:pt x="924236" y="386180"/>
                  <a:pt x="914400" y="387409"/>
                </a:cubicBezTo>
                <a:cubicBezTo>
                  <a:pt x="860557" y="394139"/>
                  <a:pt x="774737" y="392382"/>
                  <a:pt x="737787" y="393107"/>
                </a:cubicBezTo>
                <a:lnTo>
                  <a:pt x="712149" y="401652"/>
                </a:lnTo>
                <a:cubicBezTo>
                  <a:pt x="709300" y="402602"/>
                  <a:pt x="706101" y="402835"/>
                  <a:pt x="703603" y="404501"/>
                </a:cubicBezTo>
                <a:cubicBezTo>
                  <a:pt x="694834" y="410347"/>
                  <a:pt x="689932" y="414698"/>
                  <a:pt x="677966" y="415895"/>
                </a:cubicBezTo>
                <a:lnTo>
                  <a:pt x="649480" y="418744"/>
                </a:lnTo>
                <a:cubicBezTo>
                  <a:pt x="645682" y="419694"/>
                  <a:pt x="641925" y="420825"/>
                  <a:pt x="638086" y="421593"/>
                </a:cubicBezTo>
                <a:cubicBezTo>
                  <a:pt x="593922" y="430425"/>
                  <a:pt x="558328" y="426008"/>
                  <a:pt x="507050" y="427290"/>
                </a:cubicBezTo>
                <a:cubicBezTo>
                  <a:pt x="468156" y="440255"/>
                  <a:pt x="507899" y="426112"/>
                  <a:pt x="478564" y="438684"/>
                </a:cubicBezTo>
                <a:cubicBezTo>
                  <a:pt x="462588" y="445531"/>
                  <a:pt x="477514" y="436436"/>
                  <a:pt x="458624" y="447230"/>
                </a:cubicBezTo>
                <a:cubicBezTo>
                  <a:pt x="455651" y="448929"/>
                  <a:pt x="453140" y="451396"/>
                  <a:pt x="450078" y="452927"/>
                </a:cubicBezTo>
                <a:cubicBezTo>
                  <a:pt x="447392" y="454270"/>
                  <a:pt x="444218" y="454433"/>
                  <a:pt x="441532" y="455776"/>
                </a:cubicBezTo>
                <a:cubicBezTo>
                  <a:pt x="438470" y="457307"/>
                  <a:pt x="436115" y="460083"/>
                  <a:pt x="432987" y="461473"/>
                </a:cubicBezTo>
                <a:cubicBezTo>
                  <a:pt x="427499" y="463912"/>
                  <a:pt x="421592" y="465271"/>
                  <a:pt x="415895" y="467170"/>
                </a:cubicBezTo>
                <a:lnTo>
                  <a:pt x="407349" y="470019"/>
                </a:lnTo>
                <a:lnTo>
                  <a:pt x="373166" y="481413"/>
                </a:lnTo>
                <a:lnTo>
                  <a:pt x="364620" y="484262"/>
                </a:lnTo>
                <a:lnTo>
                  <a:pt x="356074" y="487110"/>
                </a:lnTo>
                <a:cubicBezTo>
                  <a:pt x="354175" y="489009"/>
                  <a:pt x="352779" y="491607"/>
                  <a:pt x="350377" y="492808"/>
                </a:cubicBezTo>
                <a:cubicBezTo>
                  <a:pt x="345006" y="495494"/>
                  <a:pt x="333286" y="498505"/>
                  <a:pt x="333286" y="498505"/>
                </a:cubicBezTo>
                <a:cubicBezTo>
                  <a:pt x="330437" y="501354"/>
                  <a:pt x="327963" y="504634"/>
                  <a:pt x="324740" y="507051"/>
                </a:cubicBezTo>
                <a:cubicBezTo>
                  <a:pt x="320311" y="510373"/>
                  <a:pt x="315192" y="512662"/>
                  <a:pt x="310497" y="515596"/>
                </a:cubicBezTo>
                <a:cubicBezTo>
                  <a:pt x="307594" y="517411"/>
                  <a:pt x="304800" y="519395"/>
                  <a:pt x="301951" y="521294"/>
                </a:cubicBezTo>
                <a:cubicBezTo>
                  <a:pt x="290557" y="538383"/>
                  <a:pt x="302900" y="522243"/>
                  <a:pt x="287708" y="535537"/>
                </a:cubicBezTo>
                <a:cubicBezTo>
                  <a:pt x="267567" y="553161"/>
                  <a:pt x="281523" y="547095"/>
                  <a:pt x="264919" y="552628"/>
                </a:cubicBezTo>
                <a:cubicBezTo>
                  <a:pt x="255610" y="580562"/>
                  <a:pt x="270702" y="541106"/>
                  <a:pt x="253525" y="566871"/>
                </a:cubicBezTo>
                <a:cubicBezTo>
                  <a:pt x="251353" y="570129"/>
                  <a:pt x="252218" y="574667"/>
                  <a:pt x="250676" y="578266"/>
                </a:cubicBezTo>
                <a:cubicBezTo>
                  <a:pt x="247702" y="585205"/>
                  <a:pt x="241565" y="590225"/>
                  <a:pt x="236433" y="595357"/>
                </a:cubicBezTo>
                <a:cubicBezTo>
                  <a:pt x="227013" y="623623"/>
                  <a:pt x="242816" y="580450"/>
                  <a:pt x="225039" y="612449"/>
                </a:cubicBezTo>
                <a:cubicBezTo>
                  <a:pt x="222123" y="617698"/>
                  <a:pt x="222673" y="624543"/>
                  <a:pt x="219342" y="629540"/>
                </a:cubicBezTo>
                <a:cubicBezTo>
                  <a:pt x="208394" y="645963"/>
                  <a:pt x="217872" y="630121"/>
                  <a:pt x="210796" y="646632"/>
                </a:cubicBezTo>
                <a:cubicBezTo>
                  <a:pt x="209123" y="650535"/>
                  <a:pt x="206590" y="654050"/>
                  <a:pt x="205099" y="658026"/>
                </a:cubicBezTo>
                <a:cubicBezTo>
                  <a:pt x="201478" y="667682"/>
                  <a:pt x="201335" y="679698"/>
                  <a:pt x="199402" y="689361"/>
                </a:cubicBezTo>
                <a:cubicBezTo>
                  <a:pt x="198813" y="692305"/>
                  <a:pt x="197378" y="695020"/>
                  <a:pt x="196553" y="697907"/>
                </a:cubicBezTo>
                <a:cubicBezTo>
                  <a:pt x="195477" y="701671"/>
                  <a:pt x="195246" y="705703"/>
                  <a:pt x="193704" y="709301"/>
                </a:cubicBezTo>
                <a:cubicBezTo>
                  <a:pt x="192355" y="712448"/>
                  <a:pt x="189906" y="714998"/>
                  <a:pt x="188007" y="717847"/>
                </a:cubicBezTo>
                <a:cubicBezTo>
                  <a:pt x="187058" y="722595"/>
                  <a:pt x="186209" y="727364"/>
                  <a:pt x="185159" y="732090"/>
                </a:cubicBezTo>
                <a:cubicBezTo>
                  <a:pt x="180586" y="752670"/>
                  <a:pt x="183758" y="734094"/>
                  <a:pt x="179461" y="757727"/>
                </a:cubicBezTo>
                <a:cubicBezTo>
                  <a:pt x="175450" y="779790"/>
                  <a:pt x="178788" y="768295"/>
                  <a:pt x="173764" y="783365"/>
                </a:cubicBezTo>
                <a:cubicBezTo>
                  <a:pt x="172815" y="803305"/>
                  <a:pt x="172447" y="823281"/>
                  <a:pt x="170916" y="843185"/>
                </a:cubicBezTo>
                <a:cubicBezTo>
                  <a:pt x="170545" y="848012"/>
                  <a:pt x="169241" y="852731"/>
                  <a:pt x="168067" y="857428"/>
                </a:cubicBezTo>
                <a:cubicBezTo>
                  <a:pt x="166232" y="864768"/>
                  <a:pt x="164493" y="868553"/>
                  <a:pt x="159521" y="874520"/>
                </a:cubicBezTo>
                <a:cubicBezTo>
                  <a:pt x="156942" y="877615"/>
                  <a:pt x="153448" y="879886"/>
                  <a:pt x="150975" y="883066"/>
                </a:cubicBezTo>
                <a:cubicBezTo>
                  <a:pt x="146771" y="888471"/>
                  <a:pt x="143379" y="894460"/>
                  <a:pt x="139581" y="900157"/>
                </a:cubicBezTo>
                <a:lnTo>
                  <a:pt x="133884" y="908703"/>
                </a:lnTo>
                <a:cubicBezTo>
                  <a:pt x="131985" y="911552"/>
                  <a:pt x="131036" y="915350"/>
                  <a:pt x="128187" y="917249"/>
                </a:cubicBezTo>
                <a:cubicBezTo>
                  <a:pt x="108596" y="930309"/>
                  <a:pt x="117591" y="926477"/>
                  <a:pt x="102549" y="931492"/>
                </a:cubicBezTo>
                <a:cubicBezTo>
                  <a:pt x="91155" y="930542"/>
                  <a:pt x="79383" y="931703"/>
                  <a:pt x="68366" y="928643"/>
                </a:cubicBezTo>
                <a:cubicBezTo>
                  <a:pt x="61769" y="926810"/>
                  <a:pt x="57770" y="919414"/>
                  <a:pt x="51274" y="917249"/>
                </a:cubicBezTo>
                <a:lnTo>
                  <a:pt x="34183" y="911552"/>
                </a:lnTo>
                <a:cubicBezTo>
                  <a:pt x="31334" y="910602"/>
                  <a:pt x="28136" y="910369"/>
                  <a:pt x="25637" y="908703"/>
                </a:cubicBezTo>
                <a:cubicBezTo>
                  <a:pt x="22788" y="906804"/>
                  <a:pt x="20153" y="904537"/>
                  <a:pt x="17091" y="903006"/>
                </a:cubicBezTo>
                <a:cubicBezTo>
                  <a:pt x="-6491" y="891215"/>
                  <a:pt x="24482" y="910783"/>
                  <a:pt x="0" y="894460"/>
                </a:cubicBezTo>
                <a:cubicBezTo>
                  <a:pt x="949" y="861226"/>
                  <a:pt x="422" y="827918"/>
                  <a:pt x="2848" y="794759"/>
                </a:cubicBezTo>
                <a:cubicBezTo>
                  <a:pt x="2849" y="794751"/>
                  <a:pt x="9968" y="773399"/>
                  <a:pt x="11394" y="769122"/>
                </a:cubicBezTo>
                <a:lnTo>
                  <a:pt x="14243" y="760576"/>
                </a:lnTo>
                <a:lnTo>
                  <a:pt x="17091" y="752030"/>
                </a:lnTo>
                <a:cubicBezTo>
                  <a:pt x="18041" y="745383"/>
                  <a:pt x="19940" y="738804"/>
                  <a:pt x="19940" y="732090"/>
                </a:cubicBezTo>
                <a:cubicBezTo>
                  <a:pt x="19940" y="710062"/>
                  <a:pt x="19118" y="709685"/>
                  <a:pt x="14243" y="695058"/>
                </a:cubicBezTo>
                <a:cubicBezTo>
                  <a:pt x="15192" y="687462"/>
                  <a:pt x="15722" y="679801"/>
                  <a:pt x="17091" y="672269"/>
                </a:cubicBezTo>
                <a:cubicBezTo>
                  <a:pt x="17851" y="668089"/>
                  <a:pt x="25136" y="650816"/>
                  <a:pt x="25637" y="649480"/>
                </a:cubicBezTo>
                <a:cubicBezTo>
                  <a:pt x="26691" y="646669"/>
                  <a:pt x="27028" y="643560"/>
                  <a:pt x="28486" y="640935"/>
                </a:cubicBezTo>
                <a:cubicBezTo>
                  <a:pt x="31811" y="634949"/>
                  <a:pt x="36082" y="629540"/>
                  <a:pt x="39880" y="623843"/>
                </a:cubicBezTo>
                <a:cubicBezTo>
                  <a:pt x="41779" y="620994"/>
                  <a:pt x="44494" y="618545"/>
                  <a:pt x="45577" y="615297"/>
                </a:cubicBezTo>
                <a:lnTo>
                  <a:pt x="48426" y="606752"/>
                </a:lnTo>
                <a:cubicBezTo>
                  <a:pt x="42729" y="604853"/>
                  <a:pt x="30485" y="606999"/>
                  <a:pt x="31334" y="601054"/>
                </a:cubicBezTo>
                <a:cubicBezTo>
                  <a:pt x="32940" y="589812"/>
                  <a:pt x="34256" y="577970"/>
                  <a:pt x="37031" y="566871"/>
                </a:cubicBezTo>
                <a:cubicBezTo>
                  <a:pt x="37759" y="563958"/>
                  <a:pt x="39152" y="561238"/>
                  <a:pt x="39880" y="558325"/>
                </a:cubicBezTo>
                <a:cubicBezTo>
                  <a:pt x="46758" y="530816"/>
                  <a:pt x="39065" y="555076"/>
                  <a:pt x="45577" y="535537"/>
                </a:cubicBezTo>
                <a:cubicBezTo>
                  <a:pt x="44628" y="525092"/>
                  <a:pt x="44030" y="514609"/>
                  <a:pt x="42729" y="504202"/>
                </a:cubicBezTo>
                <a:cubicBezTo>
                  <a:pt x="42128" y="499398"/>
                  <a:pt x="39880" y="494801"/>
                  <a:pt x="39880" y="489959"/>
                </a:cubicBezTo>
                <a:cubicBezTo>
                  <a:pt x="39880" y="397490"/>
                  <a:pt x="36446" y="418829"/>
                  <a:pt x="45577" y="373166"/>
                </a:cubicBezTo>
                <a:cubicBezTo>
                  <a:pt x="44628" y="369368"/>
                  <a:pt x="44480" y="365274"/>
                  <a:pt x="42729" y="361772"/>
                </a:cubicBezTo>
                <a:cubicBezTo>
                  <a:pt x="36359" y="349034"/>
                  <a:pt x="54598" y="340408"/>
                  <a:pt x="56972" y="336135"/>
                </a:cubicBezTo>
                <a:close/>
              </a:path>
            </a:pathLst>
          </a:custGeom>
          <a:gradFill>
            <a:gsLst>
              <a:gs pos="0">
                <a:srgbClr val="03D4A8"/>
              </a:gs>
              <a:gs pos="25000">
                <a:srgbClr val="21D6E0"/>
              </a:gs>
              <a:gs pos="75000">
                <a:srgbClr val="0087E6"/>
              </a:gs>
              <a:gs pos="100000">
                <a:srgbClr val="005CBF"/>
              </a:gs>
            </a:gsLst>
            <a:lin ang="2700000" scaled="1"/>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rot="20541502">
            <a:off x="6179477" y="3385495"/>
            <a:ext cx="215360" cy="606385"/>
          </a:xfrm>
          <a:prstGeom prst="ellipse">
            <a:avLst/>
          </a:prstGeom>
          <a:gradFill flip="none" rotWithShape="1">
            <a:gsLst>
              <a:gs pos="0">
                <a:srgbClr val="03D4A8"/>
              </a:gs>
              <a:gs pos="25000">
                <a:srgbClr val="21D6E0"/>
              </a:gs>
              <a:gs pos="75000">
                <a:srgbClr val="0087E6"/>
              </a:gs>
              <a:gs pos="100000">
                <a:srgbClr val="005CBF"/>
              </a:gs>
            </a:gsLst>
            <a:lin ang="2700000" scaled="0"/>
            <a:tileRect/>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982128" y="1236316"/>
            <a:ext cx="7272884" cy="5113063"/>
            <a:chOff x="83127" y="332510"/>
            <a:chExt cx="8907788" cy="6324398"/>
          </a:xfrm>
        </p:grpSpPr>
        <p:sp>
          <p:nvSpPr>
            <p:cNvPr id="5" name="フリーフォーム 4"/>
            <p:cNvSpPr/>
            <p:nvPr/>
          </p:nvSpPr>
          <p:spPr bwMode="auto">
            <a:xfrm>
              <a:off x="3253406" y="5123182"/>
              <a:ext cx="978101" cy="863387"/>
            </a:xfrm>
            <a:custGeom>
              <a:avLst/>
              <a:gdLst>
                <a:gd name="connsiteX0" fmla="*/ 483394 w 1362075"/>
                <a:gd name="connsiteY0" fmla="*/ 116681 h 1157287"/>
                <a:gd name="connsiteX1" fmla="*/ 292894 w 1362075"/>
                <a:gd name="connsiteY1" fmla="*/ 247650 h 1157287"/>
                <a:gd name="connsiteX2" fmla="*/ 269081 w 1362075"/>
                <a:gd name="connsiteY2" fmla="*/ 340519 h 1157287"/>
                <a:gd name="connsiteX3" fmla="*/ 57150 w 1362075"/>
                <a:gd name="connsiteY3" fmla="*/ 400050 h 1157287"/>
                <a:gd name="connsiteX4" fmla="*/ 0 w 1362075"/>
                <a:gd name="connsiteY4" fmla="*/ 528637 h 1157287"/>
                <a:gd name="connsiteX5" fmla="*/ 28575 w 1362075"/>
                <a:gd name="connsiteY5" fmla="*/ 597694 h 1157287"/>
                <a:gd name="connsiteX6" fmla="*/ 4762 w 1362075"/>
                <a:gd name="connsiteY6" fmla="*/ 650081 h 1157287"/>
                <a:gd name="connsiteX7" fmla="*/ 66675 w 1362075"/>
                <a:gd name="connsiteY7" fmla="*/ 835819 h 1157287"/>
                <a:gd name="connsiteX8" fmla="*/ 57150 w 1362075"/>
                <a:gd name="connsiteY8" fmla="*/ 935831 h 1157287"/>
                <a:gd name="connsiteX9" fmla="*/ 138112 w 1362075"/>
                <a:gd name="connsiteY9" fmla="*/ 995362 h 1157287"/>
                <a:gd name="connsiteX10" fmla="*/ 221456 w 1362075"/>
                <a:gd name="connsiteY10" fmla="*/ 935831 h 1157287"/>
                <a:gd name="connsiteX11" fmla="*/ 319087 w 1362075"/>
                <a:gd name="connsiteY11" fmla="*/ 933450 h 1157287"/>
                <a:gd name="connsiteX12" fmla="*/ 416719 w 1362075"/>
                <a:gd name="connsiteY12" fmla="*/ 847725 h 1157287"/>
                <a:gd name="connsiteX13" fmla="*/ 464344 w 1362075"/>
                <a:gd name="connsiteY13" fmla="*/ 864394 h 1157287"/>
                <a:gd name="connsiteX14" fmla="*/ 545306 w 1362075"/>
                <a:gd name="connsiteY14" fmla="*/ 826294 h 1157287"/>
                <a:gd name="connsiteX15" fmla="*/ 695325 w 1362075"/>
                <a:gd name="connsiteY15" fmla="*/ 869156 h 1157287"/>
                <a:gd name="connsiteX16" fmla="*/ 750094 w 1362075"/>
                <a:gd name="connsiteY16" fmla="*/ 978694 h 1157287"/>
                <a:gd name="connsiteX17" fmla="*/ 833437 w 1362075"/>
                <a:gd name="connsiteY17" fmla="*/ 897731 h 1157287"/>
                <a:gd name="connsiteX18" fmla="*/ 800100 w 1362075"/>
                <a:gd name="connsiteY18" fmla="*/ 1002506 h 1157287"/>
                <a:gd name="connsiteX19" fmla="*/ 869156 w 1362075"/>
                <a:gd name="connsiteY19" fmla="*/ 1000125 h 1157287"/>
                <a:gd name="connsiteX20" fmla="*/ 895350 w 1362075"/>
                <a:gd name="connsiteY20" fmla="*/ 1062037 h 1157287"/>
                <a:gd name="connsiteX21" fmla="*/ 890587 w 1362075"/>
                <a:gd name="connsiteY21" fmla="*/ 1104900 h 1157287"/>
                <a:gd name="connsiteX22" fmla="*/ 1007269 w 1362075"/>
                <a:gd name="connsiteY22" fmla="*/ 1154906 h 1157287"/>
                <a:gd name="connsiteX23" fmla="*/ 1057275 w 1362075"/>
                <a:gd name="connsiteY23" fmla="*/ 1121569 h 1157287"/>
                <a:gd name="connsiteX24" fmla="*/ 1116806 w 1362075"/>
                <a:gd name="connsiteY24" fmla="*/ 1157287 h 1157287"/>
                <a:gd name="connsiteX25" fmla="*/ 1166812 w 1362075"/>
                <a:gd name="connsiteY25" fmla="*/ 1114425 h 1157287"/>
                <a:gd name="connsiteX26" fmla="*/ 1252537 w 1362075"/>
                <a:gd name="connsiteY26" fmla="*/ 1095375 h 1157287"/>
                <a:gd name="connsiteX27" fmla="*/ 1238250 w 1362075"/>
                <a:gd name="connsiteY27" fmla="*/ 1012031 h 1157287"/>
                <a:gd name="connsiteX28" fmla="*/ 1312069 w 1362075"/>
                <a:gd name="connsiteY28" fmla="*/ 873919 h 1157287"/>
                <a:gd name="connsiteX29" fmla="*/ 1362075 w 1362075"/>
                <a:gd name="connsiteY29" fmla="*/ 661987 h 1157287"/>
                <a:gd name="connsiteX30" fmla="*/ 1335881 w 1362075"/>
                <a:gd name="connsiteY30" fmla="*/ 564356 h 1157287"/>
                <a:gd name="connsiteX31" fmla="*/ 1216819 w 1362075"/>
                <a:gd name="connsiteY31" fmla="*/ 435769 h 1157287"/>
                <a:gd name="connsiteX32" fmla="*/ 1181100 w 1362075"/>
                <a:gd name="connsiteY32" fmla="*/ 357187 h 1157287"/>
                <a:gd name="connsiteX33" fmla="*/ 1102519 w 1362075"/>
                <a:gd name="connsiteY33" fmla="*/ 311944 h 1157287"/>
                <a:gd name="connsiteX34" fmla="*/ 1009650 w 1362075"/>
                <a:gd name="connsiteY34" fmla="*/ 0 h 1157287"/>
                <a:gd name="connsiteX35" fmla="*/ 914400 w 1362075"/>
                <a:gd name="connsiteY35" fmla="*/ 264319 h 1157287"/>
                <a:gd name="connsiteX36" fmla="*/ 757237 w 1362075"/>
                <a:gd name="connsiteY36" fmla="*/ 171450 h 1157287"/>
                <a:gd name="connsiteX37" fmla="*/ 821531 w 1362075"/>
                <a:gd name="connsiteY37" fmla="*/ 50006 h 1157287"/>
                <a:gd name="connsiteX38" fmla="*/ 661987 w 1362075"/>
                <a:gd name="connsiteY38" fmla="*/ 33337 h 1157287"/>
                <a:gd name="connsiteX39" fmla="*/ 597694 w 1362075"/>
                <a:gd name="connsiteY39" fmla="*/ 73819 h 1157287"/>
                <a:gd name="connsiteX40" fmla="*/ 554831 w 1362075"/>
                <a:gd name="connsiteY40" fmla="*/ 128587 h 1157287"/>
                <a:gd name="connsiteX41" fmla="*/ 602456 w 1362075"/>
                <a:gd name="connsiteY41" fmla="*/ 169069 h 1157287"/>
                <a:gd name="connsiteX42" fmla="*/ 521494 w 1362075"/>
                <a:gd name="connsiteY42" fmla="*/ 161925 h 1157287"/>
                <a:gd name="connsiteX43" fmla="*/ 483394 w 1362075"/>
                <a:gd name="connsiteY43" fmla="*/ 116681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2075" h="1157287">
                  <a:moveTo>
                    <a:pt x="483394" y="116681"/>
                  </a:moveTo>
                  <a:lnTo>
                    <a:pt x="292894" y="247650"/>
                  </a:lnTo>
                  <a:lnTo>
                    <a:pt x="269081" y="340519"/>
                  </a:lnTo>
                  <a:lnTo>
                    <a:pt x="57150" y="400050"/>
                  </a:lnTo>
                  <a:lnTo>
                    <a:pt x="0" y="528637"/>
                  </a:lnTo>
                  <a:lnTo>
                    <a:pt x="28575" y="597694"/>
                  </a:lnTo>
                  <a:lnTo>
                    <a:pt x="4762" y="650081"/>
                  </a:lnTo>
                  <a:lnTo>
                    <a:pt x="66675" y="835819"/>
                  </a:lnTo>
                  <a:lnTo>
                    <a:pt x="57150" y="935831"/>
                  </a:lnTo>
                  <a:lnTo>
                    <a:pt x="138112" y="995362"/>
                  </a:lnTo>
                  <a:lnTo>
                    <a:pt x="221456" y="935831"/>
                  </a:lnTo>
                  <a:lnTo>
                    <a:pt x="319087" y="933450"/>
                  </a:lnTo>
                  <a:lnTo>
                    <a:pt x="416719" y="847725"/>
                  </a:lnTo>
                  <a:lnTo>
                    <a:pt x="464344" y="864394"/>
                  </a:lnTo>
                  <a:lnTo>
                    <a:pt x="545306" y="826294"/>
                  </a:lnTo>
                  <a:lnTo>
                    <a:pt x="695325" y="869156"/>
                  </a:lnTo>
                  <a:lnTo>
                    <a:pt x="750094" y="978694"/>
                  </a:lnTo>
                  <a:lnTo>
                    <a:pt x="833437" y="897731"/>
                  </a:lnTo>
                  <a:lnTo>
                    <a:pt x="800100" y="1002506"/>
                  </a:lnTo>
                  <a:lnTo>
                    <a:pt x="869156" y="1000125"/>
                  </a:lnTo>
                  <a:lnTo>
                    <a:pt x="895350" y="1062037"/>
                  </a:lnTo>
                  <a:lnTo>
                    <a:pt x="890587" y="1104900"/>
                  </a:lnTo>
                  <a:lnTo>
                    <a:pt x="1007269" y="1154906"/>
                  </a:lnTo>
                  <a:lnTo>
                    <a:pt x="1057275" y="1121569"/>
                  </a:lnTo>
                  <a:lnTo>
                    <a:pt x="1116806" y="1157287"/>
                  </a:lnTo>
                  <a:lnTo>
                    <a:pt x="1166812" y="1114425"/>
                  </a:lnTo>
                  <a:lnTo>
                    <a:pt x="1252537" y="1095375"/>
                  </a:lnTo>
                  <a:lnTo>
                    <a:pt x="1238250" y="1012031"/>
                  </a:lnTo>
                  <a:lnTo>
                    <a:pt x="1312069" y="873919"/>
                  </a:lnTo>
                  <a:lnTo>
                    <a:pt x="1362075" y="661987"/>
                  </a:lnTo>
                  <a:lnTo>
                    <a:pt x="1335881" y="564356"/>
                  </a:lnTo>
                  <a:lnTo>
                    <a:pt x="1216819" y="435769"/>
                  </a:lnTo>
                  <a:lnTo>
                    <a:pt x="1181100" y="357187"/>
                  </a:lnTo>
                  <a:lnTo>
                    <a:pt x="1102519" y="311944"/>
                  </a:lnTo>
                  <a:lnTo>
                    <a:pt x="1009650" y="0"/>
                  </a:lnTo>
                  <a:lnTo>
                    <a:pt x="914400" y="264319"/>
                  </a:lnTo>
                  <a:lnTo>
                    <a:pt x="757237" y="171450"/>
                  </a:lnTo>
                  <a:lnTo>
                    <a:pt x="821531" y="50006"/>
                  </a:lnTo>
                  <a:lnTo>
                    <a:pt x="661987" y="33337"/>
                  </a:lnTo>
                  <a:lnTo>
                    <a:pt x="597694" y="73819"/>
                  </a:lnTo>
                  <a:lnTo>
                    <a:pt x="554831" y="128587"/>
                  </a:lnTo>
                  <a:lnTo>
                    <a:pt x="602456" y="169069"/>
                  </a:lnTo>
                  <a:lnTo>
                    <a:pt x="521494" y="161925"/>
                  </a:lnTo>
                  <a:lnTo>
                    <a:pt x="483394" y="1166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 name="フリーフォーム 6"/>
            <p:cNvSpPr/>
            <p:nvPr/>
          </p:nvSpPr>
          <p:spPr bwMode="auto">
            <a:xfrm>
              <a:off x="4011491" y="6046970"/>
              <a:ext cx="100318" cy="110144"/>
            </a:xfrm>
            <a:custGeom>
              <a:avLst/>
              <a:gdLst>
                <a:gd name="connsiteX0" fmla="*/ 0 w 140493"/>
                <a:gd name="connsiteY0" fmla="*/ 16669 h 147637"/>
                <a:gd name="connsiteX1" fmla="*/ 28575 w 140493"/>
                <a:gd name="connsiteY1" fmla="*/ 73819 h 147637"/>
                <a:gd name="connsiteX2" fmla="*/ 52387 w 140493"/>
                <a:gd name="connsiteY2" fmla="*/ 147637 h 147637"/>
                <a:gd name="connsiteX3" fmla="*/ 116681 w 140493"/>
                <a:gd name="connsiteY3" fmla="*/ 111919 h 147637"/>
                <a:gd name="connsiteX4" fmla="*/ 140493 w 140493"/>
                <a:gd name="connsiteY4" fmla="*/ 0 h 147637"/>
                <a:gd name="connsiteX5" fmla="*/ 64293 w 140493"/>
                <a:gd name="connsiteY5" fmla="*/ 26194 h 147637"/>
                <a:gd name="connsiteX6" fmla="*/ 0 w 140493"/>
                <a:gd name="connsiteY6" fmla="*/ 16669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93" h="147637">
                  <a:moveTo>
                    <a:pt x="0" y="16669"/>
                  </a:moveTo>
                  <a:lnTo>
                    <a:pt x="28575" y="73819"/>
                  </a:lnTo>
                  <a:lnTo>
                    <a:pt x="52387" y="147637"/>
                  </a:lnTo>
                  <a:lnTo>
                    <a:pt x="116681" y="111919"/>
                  </a:lnTo>
                  <a:lnTo>
                    <a:pt x="140493" y="0"/>
                  </a:lnTo>
                  <a:lnTo>
                    <a:pt x="64293" y="26194"/>
                  </a:lnTo>
                  <a:lnTo>
                    <a:pt x="0" y="166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 name="フリーフォーム 7"/>
            <p:cNvSpPr/>
            <p:nvPr/>
          </p:nvSpPr>
          <p:spPr bwMode="auto">
            <a:xfrm>
              <a:off x="4559820" y="5848001"/>
              <a:ext cx="327174" cy="465448"/>
            </a:xfrm>
            <a:custGeom>
              <a:avLst/>
              <a:gdLst>
                <a:gd name="connsiteX0" fmla="*/ 219075 w 454819"/>
                <a:gd name="connsiteY0" fmla="*/ 0 h 623887"/>
                <a:gd name="connsiteX1" fmla="*/ 285750 w 454819"/>
                <a:gd name="connsiteY1" fmla="*/ 78581 h 623887"/>
                <a:gd name="connsiteX2" fmla="*/ 307181 w 454819"/>
                <a:gd name="connsiteY2" fmla="*/ 188119 h 623887"/>
                <a:gd name="connsiteX3" fmla="*/ 230981 w 454819"/>
                <a:gd name="connsiteY3" fmla="*/ 228600 h 623887"/>
                <a:gd name="connsiteX4" fmla="*/ 176212 w 454819"/>
                <a:gd name="connsiteY4" fmla="*/ 397669 h 623887"/>
                <a:gd name="connsiteX5" fmla="*/ 61912 w 454819"/>
                <a:gd name="connsiteY5" fmla="*/ 471487 h 623887"/>
                <a:gd name="connsiteX6" fmla="*/ 0 w 454819"/>
                <a:gd name="connsiteY6" fmla="*/ 566737 h 623887"/>
                <a:gd name="connsiteX7" fmla="*/ 33337 w 454819"/>
                <a:gd name="connsiteY7" fmla="*/ 595312 h 623887"/>
                <a:gd name="connsiteX8" fmla="*/ 66675 w 454819"/>
                <a:gd name="connsiteY8" fmla="*/ 595312 h 623887"/>
                <a:gd name="connsiteX9" fmla="*/ 95250 w 454819"/>
                <a:gd name="connsiteY9" fmla="*/ 623887 h 623887"/>
                <a:gd name="connsiteX10" fmla="*/ 173831 w 454819"/>
                <a:gd name="connsiteY10" fmla="*/ 564356 h 623887"/>
                <a:gd name="connsiteX11" fmla="*/ 188119 w 454819"/>
                <a:gd name="connsiteY11" fmla="*/ 464344 h 623887"/>
                <a:gd name="connsiteX12" fmla="*/ 245269 w 454819"/>
                <a:gd name="connsiteY12" fmla="*/ 461962 h 623887"/>
                <a:gd name="connsiteX13" fmla="*/ 238125 w 454819"/>
                <a:gd name="connsiteY13" fmla="*/ 414337 h 623887"/>
                <a:gd name="connsiteX14" fmla="*/ 316706 w 454819"/>
                <a:gd name="connsiteY14" fmla="*/ 330994 h 623887"/>
                <a:gd name="connsiteX15" fmla="*/ 376237 w 454819"/>
                <a:gd name="connsiteY15" fmla="*/ 285750 h 623887"/>
                <a:gd name="connsiteX16" fmla="*/ 388144 w 454819"/>
                <a:gd name="connsiteY16" fmla="*/ 345281 h 623887"/>
                <a:gd name="connsiteX17" fmla="*/ 431006 w 454819"/>
                <a:gd name="connsiteY17" fmla="*/ 200025 h 623887"/>
                <a:gd name="connsiteX18" fmla="*/ 454819 w 454819"/>
                <a:gd name="connsiteY18" fmla="*/ 128587 h 623887"/>
                <a:gd name="connsiteX19" fmla="*/ 423862 w 454819"/>
                <a:gd name="connsiteY19" fmla="*/ 116681 h 623887"/>
                <a:gd name="connsiteX20" fmla="*/ 392906 w 454819"/>
                <a:gd name="connsiteY20" fmla="*/ 147637 h 623887"/>
                <a:gd name="connsiteX21" fmla="*/ 350044 w 454819"/>
                <a:gd name="connsiteY21" fmla="*/ 121444 h 623887"/>
                <a:gd name="connsiteX22" fmla="*/ 333375 w 454819"/>
                <a:gd name="connsiteY22" fmla="*/ 78581 h 623887"/>
                <a:gd name="connsiteX23" fmla="*/ 307181 w 454819"/>
                <a:gd name="connsiteY23" fmla="*/ 104775 h 623887"/>
                <a:gd name="connsiteX24" fmla="*/ 307181 w 454819"/>
                <a:gd name="connsiteY24" fmla="*/ 40481 h 623887"/>
                <a:gd name="connsiteX25" fmla="*/ 219075 w 454819"/>
                <a:gd name="connsiteY25" fmla="*/ 0 h 62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4819" h="623887">
                  <a:moveTo>
                    <a:pt x="219075" y="0"/>
                  </a:moveTo>
                  <a:lnTo>
                    <a:pt x="285750" y="78581"/>
                  </a:lnTo>
                  <a:lnTo>
                    <a:pt x="307181" y="188119"/>
                  </a:lnTo>
                  <a:lnTo>
                    <a:pt x="230981" y="228600"/>
                  </a:lnTo>
                  <a:lnTo>
                    <a:pt x="176212" y="397669"/>
                  </a:lnTo>
                  <a:lnTo>
                    <a:pt x="61912" y="471487"/>
                  </a:lnTo>
                  <a:lnTo>
                    <a:pt x="0" y="566737"/>
                  </a:lnTo>
                  <a:lnTo>
                    <a:pt x="33337" y="595312"/>
                  </a:lnTo>
                  <a:lnTo>
                    <a:pt x="66675" y="595312"/>
                  </a:lnTo>
                  <a:lnTo>
                    <a:pt x="95250" y="623887"/>
                  </a:lnTo>
                  <a:lnTo>
                    <a:pt x="173831" y="564356"/>
                  </a:lnTo>
                  <a:lnTo>
                    <a:pt x="188119" y="464344"/>
                  </a:lnTo>
                  <a:lnTo>
                    <a:pt x="245269" y="461962"/>
                  </a:lnTo>
                  <a:lnTo>
                    <a:pt x="238125" y="414337"/>
                  </a:lnTo>
                  <a:lnTo>
                    <a:pt x="316706" y="330994"/>
                  </a:lnTo>
                  <a:lnTo>
                    <a:pt x="376237" y="285750"/>
                  </a:lnTo>
                  <a:lnTo>
                    <a:pt x="388144" y="345281"/>
                  </a:lnTo>
                  <a:lnTo>
                    <a:pt x="431006" y="200025"/>
                  </a:lnTo>
                  <a:lnTo>
                    <a:pt x="454819" y="128587"/>
                  </a:lnTo>
                  <a:lnTo>
                    <a:pt x="423862" y="116681"/>
                  </a:lnTo>
                  <a:lnTo>
                    <a:pt x="392906" y="147637"/>
                  </a:lnTo>
                  <a:lnTo>
                    <a:pt x="350044" y="121444"/>
                  </a:lnTo>
                  <a:lnTo>
                    <a:pt x="333375" y="78581"/>
                  </a:lnTo>
                  <a:lnTo>
                    <a:pt x="307181" y="104775"/>
                  </a:lnTo>
                  <a:lnTo>
                    <a:pt x="307181" y="40481"/>
                  </a:lnTo>
                  <a:lnTo>
                    <a:pt x="2190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8" name="フリーフォーム 8"/>
            <p:cNvSpPr/>
            <p:nvPr/>
          </p:nvSpPr>
          <p:spPr bwMode="auto">
            <a:xfrm>
              <a:off x="3957912" y="3068345"/>
              <a:ext cx="68399" cy="338722"/>
            </a:xfrm>
            <a:custGeom>
              <a:avLst/>
              <a:gdLst>
                <a:gd name="connsiteX0" fmla="*/ 26194 w 95250"/>
                <a:gd name="connsiteY0" fmla="*/ 0 h 454818"/>
                <a:gd name="connsiteX1" fmla="*/ 4762 w 95250"/>
                <a:gd name="connsiteY1" fmla="*/ 135731 h 454818"/>
                <a:gd name="connsiteX2" fmla="*/ 26194 w 95250"/>
                <a:gd name="connsiteY2" fmla="*/ 188118 h 454818"/>
                <a:gd name="connsiteX3" fmla="*/ 0 w 95250"/>
                <a:gd name="connsiteY3" fmla="*/ 333375 h 454818"/>
                <a:gd name="connsiteX4" fmla="*/ 2381 w 95250"/>
                <a:gd name="connsiteY4" fmla="*/ 454818 h 454818"/>
                <a:gd name="connsiteX5" fmla="*/ 35719 w 95250"/>
                <a:gd name="connsiteY5" fmla="*/ 442912 h 454818"/>
                <a:gd name="connsiteX6" fmla="*/ 66675 w 95250"/>
                <a:gd name="connsiteY6" fmla="*/ 450056 h 454818"/>
                <a:gd name="connsiteX7" fmla="*/ 26194 w 95250"/>
                <a:gd name="connsiteY7" fmla="*/ 364331 h 454818"/>
                <a:gd name="connsiteX8" fmla="*/ 45244 w 95250"/>
                <a:gd name="connsiteY8" fmla="*/ 288131 h 454818"/>
                <a:gd name="connsiteX9" fmla="*/ 95250 w 95250"/>
                <a:gd name="connsiteY9" fmla="*/ 292893 h 454818"/>
                <a:gd name="connsiteX10" fmla="*/ 59531 w 95250"/>
                <a:gd name="connsiteY10" fmla="*/ 173831 h 454818"/>
                <a:gd name="connsiteX11" fmla="*/ 47625 w 95250"/>
                <a:gd name="connsiteY11" fmla="*/ 107156 h 454818"/>
                <a:gd name="connsiteX12" fmla="*/ 52387 w 95250"/>
                <a:gd name="connsiteY12" fmla="*/ 85725 h 454818"/>
                <a:gd name="connsiteX13" fmla="*/ 26194 w 95250"/>
                <a:gd name="connsiteY13"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50" h="454818">
                  <a:moveTo>
                    <a:pt x="26194" y="0"/>
                  </a:moveTo>
                  <a:lnTo>
                    <a:pt x="4762" y="135731"/>
                  </a:lnTo>
                  <a:lnTo>
                    <a:pt x="26194" y="188118"/>
                  </a:lnTo>
                  <a:lnTo>
                    <a:pt x="0" y="333375"/>
                  </a:lnTo>
                  <a:cubicBezTo>
                    <a:pt x="794" y="373856"/>
                    <a:pt x="1587" y="414337"/>
                    <a:pt x="2381" y="454818"/>
                  </a:cubicBezTo>
                  <a:lnTo>
                    <a:pt x="35719" y="442912"/>
                  </a:lnTo>
                  <a:lnTo>
                    <a:pt x="66675" y="450056"/>
                  </a:lnTo>
                  <a:lnTo>
                    <a:pt x="26194" y="364331"/>
                  </a:lnTo>
                  <a:lnTo>
                    <a:pt x="45244" y="288131"/>
                  </a:lnTo>
                  <a:lnTo>
                    <a:pt x="95250" y="292893"/>
                  </a:lnTo>
                  <a:lnTo>
                    <a:pt x="59531" y="173831"/>
                  </a:lnTo>
                  <a:lnTo>
                    <a:pt x="47625" y="107156"/>
                  </a:lnTo>
                  <a:lnTo>
                    <a:pt x="52387" y="85725"/>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 name="フリーフォーム 9"/>
            <p:cNvSpPr/>
            <p:nvPr/>
          </p:nvSpPr>
          <p:spPr bwMode="auto">
            <a:xfrm>
              <a:off x="3905473" y="3435492"/>
              <a:ext cx="143637" cy="158702"/>
            </a:xfrm>
            <a:custGeom>
              <a:avLst/>
              <a:gdLst>
                <a:gd name="connsiteX0" fmla="*/ 73819 w 200025"/>
                <a:gd name="connsiteY0" fmla="*/ 0 h 211932"/>
                <a:gd name="connsiteX1" fmla="*/ 73819 w 200025"/>
                <a:gd name="connsiteY1" fmla="*/ 64294 h 211932"/>
                <a:gd name="connsiteX2" fmla="*/ 59531 w 200025"/>
                <a:gd name="connsiteY2" fmla="*/ 114300 h 211932"/>
                <a:gd name="connsiteX3" fmla="*/ 26194 w 200025"/>
                <a:gd name="connsiteY3" fmla="*/ 111919 h 211932"/>
                <a:gd name="connsiteX4" fmla="*/ 0 w 200025"/>
                <a:gd name="connsiteY4" fmla="*/ 152400 h 211932"/>
                <a:gd name="connsiteX5" fmla="*/ 16669 w 200025"/>
                <a:gd name="connsiteY5" fmla="*/ 211932 h 211932"/>
                <a:gd name="connsiteX6" fmla="*/ 52388 w 200025"/>
                <a:gd name="connsiteY6" fmla="*/ 183357 h 211932"/>
                <a:gd name="connsiteX7" fmla="*/ 33338 w 200025"/>
                <a:gd name="connsiteY7" fmla="*/ 154782 h 211932"/>
                <a:gd name="connsiteX8" fmla="*/ 73819 w 200025"/>
                <a:gd name="connsiteY8" fmla="*/ 152400 h 211932"/>
                <a:gd name="connsiteX9" fmla="*/ 128588 w 200025"/>
                <a:gd name="connsiteY9" fmla="*/ 185738 h 211932"/>
                <a:gd name="connsiteX10" fmla="*/ 145256 w 200025"/>
                <a:gd name="connsiteY10" fmla="*/ 140494 h 211932"/>
                <a:gd name="connsiteX11" fmla="*/ 200025 w 200025"/>
                <a:gd name="connsiteY11" fmla="*/ 116682 h 211932"/>
                <a:gd name="connsiteX12" fmla="*/ 192881 w 200025"/>
                <a:gd name="connsiteY12" fmla="*/ 90488 h 211932"/>
                <a:gd name="connsiteX13" fmla="*/ 142875 w 200025"/>
                <a:gd name="connsiteY13" fmla="*/ 59532 h 211932"/>
                <a:gd name="connsiteX14" fmla="*/ 73819 w 200025"/>
                <a:gd name="connsiteY14"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211932">
                  <a:moveTo>
                    <a:pt x="73819" y="0"/>
                  </a:moveTo>
                  <a:lnTo>
                    <a:pt x="73819" y="64294"/>
                  </a:lnTo>
                  <a:lnTo>
                    <a:pt x="59531" y="114300"/>
                  </a:lnTo>
                  <a:lnTo>
                    <a:pt x="26194" y="111919"/>
                  </a:lnTo>
                  <a:lnTo>
                    <a:pt x="0" y="152400"/>
                  </a:lnTo>
                  <a:lnTo>
                    <a:pt x="16669" y="211932"/>
                  </a:lnTo>
                  <a:lnTo>
                    <a:pt x="52388" y="183357"/>
                  </a:lnTo>
                  <a:lnTo>
                    <a:pt x="33338" y="154782"/>
                  </a:lnTo>
                  <a:lnTo>
                    <a:pt x="73819" y="152400"/>
                  </a:lnTo>
                  <a:lnTo>
                    <a:pt x="128588" y="185738"/>
                  </a:lnTo>
                  <a:lnTo>
                    <a:pt x="145256" y="140494"/>
                  </a:lnTo>
                  <a:lnTo>
                    <a:pt x="200025" y="116682"/>
                  </a:lnTo>
                  <a:lnTo>
                    <a:pt x="192881" y="90488"/>
                  </a:lnTo>
                  <a:lnTo>
                    <a:pt x="142875" y="59532"/>
                  </a:lnTo>
                  <a:lnTo>
                    <a:pt x="738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 name="フリーフォーム 10"/>
            <p:cNvSpPr/>
            <p:nvPr/>
          </p:nvSpPr>
          <p:spPr bwMode="auto">
            <a:xfrm>
              <a:off x="3704837" y="3616696"/>
              <a:ext cx="258775" cy="241606"/>
            </a:xfrm>
            <a:custGeom>
              <a:avLst/>
              <a:gdLst>
                <a:gd name="connsiteX0" fmla="*/ 307181 w 359569"/>
                <a:gd name="connsiteY0" fmla="*/ 0 h 323850"/>
                <a:gd name="connsiteX1" fmla="*/ 266700 w 359569"/>
                <a:gd name="connsiteY1" fmla="*/ 130969 h 323850"/>
                <a:gd name="connsiteX2" fmla="*/ 238125 w 359569"/>
                <a:gd name="connsiteY2" fmla="*/ 161925 h 323850"/>
                <a:gd name="connsiteX3" fmla="*/ 183356 w 359569"/>
                <a:gd name="connsiteY3" fmla="*/ 178594 h 323850"/>
                <a:gd name="connsiteX4" fmla="*/ 147637 w 359569"/>
                <a:gd name="connsiteY4" fmla="*/ 238125 h 323850"/>
                <a:gd name="connsiteX5" fmla="*/ 54769 w 359569"/>
                <a:gd name="connsiteY5" fmla="*/ 233362 h 323850"/>
                <a:gd name="connsiteX6" fmla="*/ 0 w 359569"/>
                <a:gd name="connsiteY6" fmla="*/ 285750 h 323850"/>
                <a:gd name="connsiteX7" fmla="*/ 42862 w 359569"/>
                <a:gd name="connsiteY7" fmla="*/ 297656 h 323850"/>
                <a:gd name="connsiteX8" fmla="*/ 109537 w 359569"/>
                <a:gd name="connsiteY8" fmla="*/ 269081 h 323850"/>
                <a:gd name="connsiteX9" fmla="*/ 154781 w 359569"/>
                <a:gd name="connsiteY9" fmla="*/ 285750 h 323850"/>
                <a:gd name="connsiteX10" fmla="*/ 154781 w 359569"/>
                <a:gd name="connsiteY10" fmla="*/ 323850 h 323850"/>
                <a:gd name="connsiteX11" fmla="*/ 190500 w 359569"/>
                <a:gd name="connsiteY11" fmla="*/ 273844 h 323850"/>
                <a:gd name="connsiteX12" fmla="*/ 226219 w 359569"/>
                <a:gd name="connsiteY12" fmla="*/ 280987 h 323850"/>
                <a:gd name="connsiteX13" fmla="*/ 269081 w 359569"/>
                <a:gd name="connsiteY13" fmla="*/ 259556 h 323850"/>
                <a:gd name="connsiteX14" fmla="*/ 304800 w 359569"/>
                <a:gd name="connsiteY14" fmla="*/ 271462 h 323850"/>
                <a:gd name="connsiteX15" fmla="*/ 326231 w 359569"/>
                <a:gd name="connsiteY15" fmla="*/ 219075 h 323850"/>
                <a:gd name="connsiteX16" fmla="*/ 319087 w 359569"/>
                <a:gd name="connsiteY16" fmla="*/ 183356 h 323850"/>
                <a:gd name="connsiteX17" fmla="*/ 350044 w 359569"/>
                <a:gd name="connsiteY17" fmla="*/ 123825 h 323850"/>
                <a:gd name="connsiteX18" fmla="*/ 359569 w 359569"/>
                <a:gd name="connsiteY18" fmla="*/ 57150 h 323850"/>
                <a:gd name="connsiteX19" fmla="*/ 359569 w 359569"/>
                <a:gd name="connsiteY19" fmla="*/ 2381 h 323850"/>
                <a:gd name="connsiteX20" fmla="*/ 307181 w 359569"/>
                <a:gd name="connsiteY2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9569" h="323850">
                  <a:moveTo>
                    <a:pt x="307181" y="0"/>
                  </a:moveTo>
                  <a:lnTo>
                    <a:pt x="266700" y="130969"/>
                  </a:lnTo>
                  <a:lnTo>
                    <a:pt x="238125" y="161925"/>
                  </a:lnTo>
                  <a:lnTo>
                    <a:pt x="183356" y="178594"/>
                  </a:lnTo>
                  <a:lnTo>
                    <a:pt x="147637" y="238125"/>
                  </a:lnTo>
                  <a:lnTo>
                    <a:pt x="54769" y="233362"/>
                  </a:lnTo>
                  <a:lnTo>
                    <a:pt x="0" y="285750"/>
                  </a:lnTo>
                  <a:lnTo>
                    <a:pt x="42862" y="297656"/>
                  </a:lnTo>
                  <a:lnTo>
                    <a:pt x="109537" y="269081"/>
                  </a:lnTo>
                  <a:lnTo>
                    <a:pt x="154781" y="285750"/>
                  </a:lnTo>
                  <a:lnTo>
                    <a:pt x="154781" y="323850"/>
                  </a:lnTo>
                  <a:lnTo>
                    <a:pt x="190500" y="273844"/>
                  </a:lnTo>
                  <a:lnTo>
                    <a:pt x="226219" y="280987"/>
                  </a:lnTo>
                  <a:lnTo>
                    <a:pt x="269081" y="259556"/>
                  </a:lnTo>
                  <a:lnTo>
                    <a:pt x="304800" y="271462"/>
                  </a:lnTo>
                  <a:lnTo>
                    <a:pt x="326231" y="219075"/>
                  </a:lnTo>
                  <a:lnTo>
                    <a:pt x="319087" y="183356"/>
                  </a:lnTo>
                  <a:lnTo>
                    <a:pt x="350044" y="123825"/>
                  </a:lnTo>
                  <a:lnTo>
                    <a:pt x="359569" y="57150"/>
                  </a:lnTo>
                  <a:lnTo>
                    <a:pt x="359569" y="2381"/>
                  </a:lnTo>
                  <a:lnTo>
                    <a:pt x="3071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 name="フリーフォーム 11"/>
            <p:cNvSpPr/>
            <p:nvPr/>
          </p:nvSpPr>
          <p:spPr bwMode="auto">
            <a:xfrm>
              <a:off x="3731056" y="3839353"/>
              <a:ext cx="49019" cy="53296"/>
            </a:xfrm>
            <a:custGeom>
              <a:avLst/>
              <a:gdLst>
                <a:gd name="connsiteX0" fmla="*/ 7143 w 69056"/>
                <a:gd name="connsiteY0" fmla="*/ 71438 h 71438"/>
                <a:gd name="connsiteX1" fmla="*/ 0 w 69056"/>
                <a:gd name="connsiteY1" fmla="*/ 21431 h 71438"/>
                <a:gd name="connsiteX2" fmla="*/ 61912 w 69056"/>
                <a:gd name="connsiteY2" fmla="*/ 0 h 71438"/>
                <a:gd name="connsiteX3" fmla="*/ 69056 w 69056"/>
                <a:gd name="connsiteY3" fmla="*/ 30956 h 71438"/>
                <a:gd name="connsiteX4" fmla="*/ 7143 w 69056"/>
                <a:gd name="connsiteY4" fmla="*/ 71438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56" h="71438">
                  <a:moveTo>
                    <a:pt x="7143" y="71438"/>
                  </a:moveTo>
                  <a:lnTo>
                    <a:pt x="0" y="21431"/>
                  </a:lnTo>
                  <a:lnTo>
                    <a:pt x="61912" y="0"/>
                  </a:lnTo>
                  <a:lnTo>
                    <a:pt x="69056" y="30956"/>
                  </a:lnTo>
                  <a:lnTo>
                    <a:pt x="7143" y="714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 name="フリーフォーム 12"/>
            <p:cNvSpPr/>
            <p:nvPr/>
          </p:nvSpPr>
          <p:spPr bwMode="auto">
            <a:xfrm>
              <a:off x="3676338" y="3851196"/>
              <a:ext cx="35339" cy="91195"/>
            </a:xfrm>
            <a:custGeom>
              <a:avLst/>
              <a:gdLst>
                <a:gd name="connsiteX0" fmla="*/ 2381 w 50006"/>
                <a:gd name="connsiteY0" fmla="*/ 0 h 121444"/>
                <a:gd name="connsiteX1" fmla="*/ 50006 w 50006"/>
                <a:gd name="connsiteY1" fmla="*/ 40481 h 121444"/>
                <a:gd name="connsiteX2" fmla="*/ 30956 w 50006"/>
                <a:gd name="connsiteY2" fmla="*/ 121444 h 121444"/>
                <a:gd name="connsiteX3" fmla="*/ 0 w 50006"/>
                <a:gd name="connsiteY3" fmla="*/ 114300 h 121444"/>
                <a:gd name="connsiteX4" fmla="*/ 2381 w 50006"/>
                <a:gd name="connsiteY4" fmla="*/ 0 h 121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 h="121444">
                  <a:moveTo>
                    <a:pt x="2381" y="0"/>
                  </a:moveTo>
                  <a:lnTo>
                    <a:pt x="50006" y="40481"/>
                  </a:lnTo>
                  <a:lnTo>
                    <a:pt x="30956" y="121444"/>
                  </a:lnTo>
                  <a:lnTo>
                    <a:pt x="0" y="114300"/>
                  </a:lnTo>
                  <a:cubicBezTo>
                    <a:pt x="794" y="76200"/>
                    <a:pt x="1587" y="38100"/>
                    <a:pt x="2381"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 name="フリーフォーム 13"/>
            <p:cNvSpPr/>
            <p:nvPr/>
          </p:nvSpPr>
          <p:spPr bwMode="auto">
            <a:xfrm>
              <a:off x="3570320" y="3697231"/>
              <a:ext cx="85498" cy="132647"/>
            </a:xfrm>
            <a:custGeom>
              <a:avLst/>
              <a:gdLst>
                <a:gd name="connsiteX0" fmla="*/ 64294 w 119063"/>
                <a:gd name="connsiteY0" fmla="*/ 0 h 178594"/>
                <a:gd name="connsiteX1" fmla="*/ 4763 w 119063"/>
                <a:gd name="connsiteY1" fmla="*/ 64294 h 178594"/>
                <a:gd name="connsiteX2" fmla="*/ 0 w 119063"/>
                <a:gd name="connsiteY2" fmla="*/ 154781 h 178594"/>
                <a:gd name="connsiteX3" fmla="*/ 38100 w 119063"/>
                <a:gd name="connsiteY3" fmla="*/ 178594 h 178594"/>
                <a:gd name="connsiteX4" fmla="*/ 119063 w 119063"/>
                <a:gd name="connsiteY4" fmla="*/ 119063 h 178594"/>
                <a:gd name="connsiteX5" fmla="*/ 111919 w 119063"/>
                <a:gd name="connsiteY5" fmla="*/ 16669 h 178594"/>
                <a:gd name="connsiteX6" fmla="*/ 64294 w 119063"/>
                <a:gd name="connsiteY6"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3" h="178594">
                  <a:moveTo>
                    <a:pt x="64294" y="0"/>
                  </a:moveTo>
                  <a:lnTo>
                    <a:pt x="4763" y="64294"/>
                  </a:lnTo>
                  <a:lnTo>
                    <a:pt x="0" y="154781"/>
                  </a:lnTo>
                  <a:lnTo>
                    <a:pt x="38100" y="178594"/>
                  </a:lnTo>
                  <a:lnTo>
                    <a:pt x="119063" y="119063"/>
                  </a:lnTo>
                  <a:lnTo>
                    <a:pt x="111919" y="16669"/>
                  </a:lnTo>
                  <a:lnTo>
                    <a:pt x="642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 name="フリーフォーム 14"/>
            <p:cNvSpPr/>
            <p:nvPr/>
          </p:nvSpPr>
          <p:spPr bwMode="auto">
            <a:xfrm>
              <a:off x="3537261" y="3534977"/>
              <a:ext cx="149337" cy="209629"/>
            </a:xfrm>
            <a:custGeom>
              <a:avLst/>
              <a:gdLst>
                <a:gd name="connsiteX0" fmla="*/ 119063 w 207169"/>
                <a:gd name="connsiteY0" fmla="*/ 214313 h 280988"/>
                <a:gd name="connsiteX1" fmla="*/ 88107 w 207169"/>
                <a:gd name="connsiteY1" fmla="*/ 166688 h 280988"/>
                <a:gd name="connsiteX2" fmla="*/ 161925 w 207169"/>
                <a:gd name="connsiteY2" fmla="*/ 121444 h 280988"/>
                <a:gd name="connsiteX3" fmla="*/ 207169 w 207169"/>
                <a:gd name="connsiteY3" fmla="*/ 0 h 280988"/>
                <a:gd name="connsiteX4" fmla="*/ 130969 w 207169"/>
                <a:gd name="connsiteY4" fmla="*/ 38100 h 280988"/>
                <a:gd name="connsiteX5" fmla="*/ 119063 w 207169"/>
                <a:gd name="connsiteY5" fmla="*/ 73819 h 280988"/>
                <a:gd name="connsiteX6" fmla="*/ 64294 w 207169"/>
                <a:gd name="connsiteY6" fmla="*/ 69057 h 280988"/>
                <a:gd name="connsiteX7" fmla="*/ 0 w 207169"/>
                <a:gd name="connsiteY7" fmla="*/ 152400 h 280988"/>
                <a:gd name="connsiteX8" fmla="*/ 45244 w 207169"/>
                <a:gd name="connsiteY8" fmla="*/ 164307 h 280988"/>
                <a:gd name="connsiteX9" fmla="*/ 23813 w 207169"/>
                <a:gd name="connsiteY9" fmla="*/ 223838 h 280988"/>
                <a:gd name="connsiteX10" fmla="*/ 52388 w 207169"/>
                <a:gd name="connsiteY10" fmla="*/ 280988 h 280988"/>
                <a:gd name="connsiteX11" fmla="*/ 119063 w 207169"/>
                <a:gd name="connsiteY11" fmla="*/ 214313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169" h="280988">
                  <a:moveTo>
                    <a:pt x="119063" y="214313"/>
                  </a:moveTo>
                  <a:lnTo>
                    <a:pt x="88107" y="166688"/>
                  </a:lnTo>
                  <a:lnTo>
                    <a:pt x="161925" y="121444"/>
                  </a:lnTo>
                  <a:lnTo>
                    <a:pt x="207169" y="0"/>
                  </a:lnTo>
                  <a:lnTo>
                    <a:pt x="130969" y="38100"/>
                  </a:lnTo>
                  <a:lnTo>
                    <a:pt x="119063" y="73819"/>
                  </a:lnTo>
                  <a:lnTo>
                    <a:pt x="64294" y="69057"/>
                  </a:lnTo>
                  <a:lnTo>
                    <a:pt x="0" y="152400"/>
                  </a:lnTo>
                  <a:lnTo>
                    <a:pt x="45244" y="164307"/>
                  </a:lnTo>
                  <a:lnTo>
                    <a:pt x="23813" y="223838"/>
                  </a:lnTo>
                  <a:lnTo>
                    <a:pt x="52388" y="280988"/>
                  </a:lnTo>
                  <a:lnTo>
                    <a:pt x="119063"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 name="フリーフォーム 15"/>
            <p:cNvSpPr/>
            <p:nvPr/>
          </p:nvSpPr>
          <p:spPr bwMode="auto">
            <a:xfrm>
              <a:off x="1562818" y="5168187"/>
              <a:ext cx="178976" cy="395571"/>
            </a:xfrm>
            <a:custGeom>
              <a:avLst/>
              <a:gdLst>
                <a:gd name="connsiteX0" fmla="*/ 204787 w 250031"/>
                <a:gd name="connsiteY0" fmla="*/ 0 h 531019"/>
                <a:gd name="connsiteX1" fmla="*/ 152400 w 250031"/>
                <a:gd name="connsiteY1" fmla="*/ 95250 h 531019"/>
                <a:gd name="connsiteX2" fmla="*/ 23812 w 250031"/>
                <a:gd name="connsiteY2" fmla="*/ 169069 h 531019"/>
                <a:gd name="connsiteX3" fmla="*/ 11906 w 250031"/>
                <a:gd name="connsiteY3" fmla="*/ 219075 h 531019"/>
                <a:gd name="connsiteX4" fmla="*/ 28575 w 250031"/>
                <a:gd name="connsiteY4" fmla="*/ 330994 h 531019"/>
                <a:gd name="connsiteX5" fmla="*/ 0 w 250031"/>
                <a:gd name="connsiteY5" fmla="*/ 392906 h 531019"/>
                <a:gd name="connsiteX6" fmla="*/ 16668 w 250031"/>
                <a:gd name="connsiteY6" fmla="*/ 531019 h 531019"/>
                <a:gd name="connsiteX7" fmla="*/ 123825 w 250031"/>
                <a:gd name="connsiteY7" fmla="*/ 502444 h 531019"/>
                <a:gd name="connsiteX8" fmla="*/ 202406 w 250031"/>
                <a:gd name="connsiteY8" fmla="*/ 188119 h 531019"/>
                <a:gd name="connsiteX9" fmla="*/ 250031 w 250031"/>
                <a:gd name="connsiteY9" fmla="*/ 100013 h 531019"/>
                <a:gd name="connsiteX10" fmla="*/ 250031 w 250031"/>
                <a:gd name="connsiteY10" fmla="*/ 23813 h 531019"/>
                <a:gd name="connsiteX11" fmla="*/ 204787 w 250031"/>
                <a:gd name="connsiteY11" fmla="*/ 0 h 53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031" h="531019">
                  <a:moveTo>
                    <a:pt x="204787" y="0"/>
                  </a:moveTo>
                  <a:lnTo>
                    <a:pt x="152400" y="95250"/>
                  </a:lnTo>
                  <a:lnTo>
                    <a:pt x="23812" y="169069"/>
                  </a:lnTo>
                  <a:lnTo>
                    <a:pt x="11906" y="219075"/>
                  </a:lnTo>
                  <a:lnTo>
                    <a:pt x="28575" y="330994"/>
                  </a:lnTo>
                  <a:lnTo>
                    <a:pt x="0" y="392906"/>
                  </a:lnTo>
                  <a:lnTo>
                    <a:pt x="16668" y="531019"/>
                  </a:lnTo>
                  <a:lnTo>
                    <a:pt x="123825" y="502444"/>
                  </a:lnTo>
                  <a:lnTo>
                    <a:pt x="202406" y="188119"/>
                  </a:lnTo>
                  <a:lnTo>
                    <a:pt x="250031" y="100013"/>
                  </a:lnTo>
                  <a:lnTo>
                    <a:pt x="250031" y="23813"/>
                  </a:lnTo>
                  <a:lnTo>
                    <a:pt x="2047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 name="フリーフォーム 16"/>
            <p:cNvSpPr/>
            <p:nvPr/>
          </p:nvSpPr>
          <p:spPr bwMode="auto">
            <a:xfrm>
              <a:off x="8663741" y="2379057"/>
              <a:ext cx="270175" cy="198970"/>
            </a:xfrm>
            <a:custGeom>
              <a:avLst/>
              <a:gdLst>
                <a:gd name="connsiteX0" fmla="*/ 269081 w 376237"/>
                <a:gd name="connsiteY0" fmla="*/ 0 h 266700"/>
                <a:gd name="connsiteX1" fmla="*/ 230981 w 376237"/>
                <a:gd name="connsiteY1" fmla="*/ 33337 h 266700"/>
                <a:gd name="connsiteX2" fmla="*/ 126206 w 376237"/>
                <a:gd name="connsiteY2" fmla="*/ 35718 h 266700"/>
                <a:gd name="connsiteX3" fmla="*/ 119062 w 376237"/>
                <a:gd name="connsiteY3" fmla="*/ 69056 h 266700"/>
                <a:gd name="connsiteX4" fmla="*/ 52387 w 376237"/>
                <a:gd name="connsiteY4" fmla="*/ 4762 h 266700"/>
                <a:gd name="connsiteX5" fmla="*/ 0 w 376237"/>
                <a:gd name="connsiteY5" fmla="*/ 69056 h 266700"/>
                <a:gd name="connsiteX6" fmla="*/ 69056 w 376237"/>
                <a:gd name="connsiteY6" fmla="*/ 85725 h 266700"/>
                <a:gd name="connsiteX7" fmla="*/ 38100 w 376237"/>
                <a:gd name="connsiteY7" fmla="*/ 145256 h 266700"/>
                <a:gd name="connsiteX8" fmla="*/ 73819 w 376237"/>
                <a:gd name="connsiteY8" fmla="*/ 264318 h 266700"/>
                <a:gd name="connsiteX9" fmla="*/ 138112 w 376237"/>
                <a:gd name="connsiteY9" fmla="*/ 235743 h 266700"/>
                <a:gd name="connsiteX10" fmla="*/ 207169 w 376237"/>
                <a:gd name="connsiteY10" fmla="*/ 266700 h 266700"/>
                <a:gd name="connsiteX11" fmla="*/ 261937 w 376237"/>
                <a:gd name="connsiteY11" fmla="*/ 240506 h 266700"/>
                <a:gd name="connsiteX12" fmla="*/ 309562 w 376237"/>
                <a:gd name="connsiteY12" fmla="*/ 250031 h 266700"/>
                <a:gd name="connsiteX13" fmla="*/ 359569 w 376237"/>
                <a:gd name="connsiteY13" fmla="*/ 214312 h 266700"/>
                <a:gd name="connsiteX14" fmla="*/ 342900 w 376237"/>
                <a:gd name="connsiteY14" fmla="*/ 159543 h 266700"/>
                <a:gd name="connsiteX15" fmla="*/ 376237 w 376237"/>
                <a:gd name="connsiteY15" fmla="*/ 85725 h 266700"/>
                <a:gd name="connsiteX16" fmla="*/ 269081 w 376237"/>
                <a:gd name="connsiteY1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6237" h="266700">
                  <a:moveTo>
                    <a:pt x="269081" y="0"/>
                  </a:moveTo>
                  <a:lnTo>
                    <a:pt x="230981" y="33337"/>
                  </a:lnTo>
                  <a:lnTo>
                    <a:pt x="126206" y="35718"/>
                  </a:lnTo>
                  <a:lnTo>
                    <a:pt x="119062" y="69056"/>
                  </a:lnTo>
                  <a:lnTo>
                    <a:pt x="52387" y="4762"/>
                  </a:lnTo>
                  <a:lnTo>
                    <a:pt x="0" y="69056"/>
                  </a:lnTo>
                  <a:lnTo>
                    <a:pt x="69056" y="85725"/>
                  </a:lnTo>
                  <a:lnTo>
                    <a:pt x="38100" y="145256"/>
                  </a:lnTo>
                  <a:lnTo>
                    <a:pt x="73819" y="264318"/>
                  </a:lnTo>
                  <a:lnTo>
                    <a:pt x="138112" y="235743"/>
                  </a:lnTo>
                  <a:lnTo>
                    <a:pt x="207169" y="266700"/>
                  </a:lnTo>
                  <a:lnTo>
                    <a:pt x="261937" y="240506"/>
                  </a:lnTo>
                  <a:lnTo>
                    <a:pt x="309562" y="250031"/>
                  </a:lnTo>
                  <a:lnTo>
                    <a:pt x="359569" y="214312"/>
                  </a:lnTo>
                  <a:lnTo>
                    <a:pt x="342900" y="159543"/>
                  </a:lnTo>
                  <a:lnTo>
                    <a:pt x="376237" y="85725"/>
                  </a:lnTo>
                  <a:lnTo>
                    <a:pt x="2690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 name="フリーフォーム 17"/>
            <p:cNvSpPr/>
            <p:nvPr/>
          </p:nvSpPr>
          <p:spPr bwMode="auto">
            <a:xfrm>
              <a:off x="7496403" y="332510"/>
              <a:ext cx="1494512" cy="2465805"/>
            </a:xfrm>
            <a:custGeom>
              <a:avLst/>
              <a:gdLst>
                <a:gd name="connsiteX0" fmla="*/ 309563 w 2081213"/>
                <a:gd name="connsiteY0" fmla="*/ 681037 h 3305175"/>
                <a:gd name="connsiteX1" fmla="*/ 161925 w 2081213"/>
                <a:gd name="connsiteY1" fmla="*/ 857250 h 3305175"/>
                <a:gd name="connsiteX2" fmla="*/ 176213 w 2081213"/>
                <a:gd name="connsiteY2" fmla="*/ 928687 h 3305175"/>
                <a:gd name="connsiteX3" fmla="*/ 233363 w 2081213"/>
                <a:gd name="connsiteY3" fmla="*/ 933450 h 3305175"/>
                <a:gd name="connsiteX4" fmla="*/ 271463 w 2081213"/>
                <a:gd name="connsiteY4" fmla="*/ 1014412 h 3305175"/>
                <a:gd name="connsiteX5" fmla="*/ 214313 w 2081213"/>
                <a:gd name="connsiteY5" fmla="*/ 1114425 h 3305175"/>
                <a:gd name="connsiteX6" fmla="*/ 171450 w 2081213"/>
                <a:gd name="connsiteY6" fmla="*/ 1109662 h 3305175"/>
                <a:gd name="connsiteX7" fmla="*/ 0 w 2081213"/>
                <a:gd name="connsiteY7" fmla="*/ 1223962 h 3305175"/>
                <a:gd name="connsiteX8" fmla="*/ 14288 w 2081213"/>
                <a:gd name="connsiteY8" fmla="*/ 1295400 h 3305175"/>
                <a:gd name="connsiteX9" fmla="*/ 119063 w 2081213"/>
                <a:gd name="connsiteY9" fmla="*/ 1338262 h 3305175"/>
                <a:gd name="connsiteX10" fmla="*/ 47625 w 2081213"/>
                <a:gd name="connsiteY10" fmla="*/ 1385887 h 3305175"/>
                <a:gd name="connsiteX11" fmla="*/ 76200 w 2081213"/>
                <a:gd name="connsiteY11" fmla="*/ 1509712 h 3305175"/>
                <a:gd name="connsiteX12" fmla="*/ 157163 w 2081213"/>
                <a:gd name="connsiteY12" fmla="*/ 1543050 h 3305175"/>
                <a:gd name="connsiteX13" fmla="*/ 114300 w 2081213"/>
                <a:gd name="connsiteY13" fmla="*/ 1604962 h 3305175"/>
                <a:gd name="connsiteX14" fmla="*/ 238125 w 2081213"/>
                <a:gd name="connsiteY14" fmla="*/ 1671637 h 3305175"/>
                <a:gd name="connsiteX15" fmla="*/ 381000 w 2081213"/>
                <a:gd name="connsiteY15" fmla="*/ 1609725 h 3305175"/>
                <a:gd name="connsiteX16" fmla="*/ 471488 w 2081213"/>
                <a:gd name="connsiteY16" fmla="*/ 1719262 h 3305175"/>
                <a:gd name="connsiteX17" fmla="*/ 514350 w 2081213"/>
                <a:gd name="connsiteY17" fmla="*/ 1833562 h 3305175"/>
                <a:gd name="connsiteX18" fmla="*/ 595313 w 2081213"/>
                <a:gd name="connsiteY18" fmla="*/ 2062162 h 3305175"/>
                <a:gd name="connsiteX19" fmla="*/ 566738 w 2081213"/>
                <a:gd name="connsiteY19" fmla="*/ 2233612 h 3305175"/>
                <a:gd name="connsiteX20" fmla="*/ 609600 w 2081213"/>
                <a:gd name="connsiteY20" fmla="*/ 2257425 h 3305175"/>
                <a:gd name="connsiteX21" fmla="*/ 661988 w 2081213"/>
                <a:gd name="connsiteY21" fmla="*/ 2200275 h 3305175"/>
                <a:gd name="connsiteX22" fmla="*/ 738188 w 2081213"/>
                <a:gd name="connsiteY22" fmla="*/ 2286000 h 3305175"/>
                <a:gd name="connsiteX23" fmla="*/ 752475 w 2081213"/>
                <a:gd name="connsiteY23" fmla="*/ 2376487 h 3305175"/>
                <a:gd name="connsiteX24" fmla="*/ 652463 w 2081213"/>
                <a:gd name="connsiteY24" fmla="*/ 2290762 h 3305175"/>
                <a:gd name="connsiteX25" fmla="*/ 609600 w 2081213"/>
                <a:gd name="connsiteY25" fmla="*/ 2309812 h 3305175"/>
                <a:gd name="connsiteX26" fmla="*/ 657225 w 2081213"/>
                <a:gd name="connsiteY26" fmla="*/ 2366962 h 3305175"/>
                <a:gd name="connsiteX27" fmla="*/ 738188 w 2081213"/>
                <a:gd name="connsiteY27" fmla="*/ 2414587 h 3305175"/>
                <a:gd name="connsiteX28" fmla="*/ 723900 w 2081213"/>
                <a:gd name="connsiteY28" fmla="*/ 2543175 h 3305175"/>
                <a:gd name="connsiteX29" fmla="*/ 671513 w 2081213"/>
                <a:gd name="connsiteY29" fmla="*/ 2576512 h 3305175"/>
                <a:gd name="connsiteX30" fmla="*/ 647700 w 2081213"/>
                <a:gd name="connsiteY30" fmla="*/ 2695575 h 3305175"/>
                <a:gd name="connsiteX31" fmla="*/ 723900 w 2081213"/>
                <a:gd name="connsiteY31" fmla="*/ 2924175 h 3305175"/>
                <a:gd name="connsiteX32" fmla="*/ 738188 w 2081213"/>
                <a:gd name="connsiteY32" fmla="*/ 3048000 h 3305175"/>
                <a:gd name="connsiteX33" fmla="*/ 842963 w 2081213"/>
                <a:gd name="connsiteY33" fmla="*/ 3228975 h 3305175"/>
                <a:gd name="connsiteX34" fmla="*/ 881063 w 2081213"/>
                <a:gd name="connsiteY34" fmla="*/ 3205162 h 3305175"/>
                <a:gd name="connsiteX35" fmla="*/ 962025 w 2081213"/>
                <a:gd name="connsiteY35" fmla="*/ 3305175 h 3305175"/>
                <a:gd name="connsiteX36" fmla="*/ 1028700 w 2081213"/>
                <a:gd name="connsiteY36" fmla="*/ 3124200 h 3305175"/>
                <a:gd name="connsiteX37" fmla="*/ 1028700 w 2081213"/>
                <a:gd name="connsiteY37" fmla="*/ 3057525 h 3305175"/>
                <a:gd name="connsiteX38" fmla="*/ 1090613 w 2081213"/>
                <a:gd name="connsiteY38" fmla="*/ 2957512 h 3305175"/>
                <a:gd name="connsiteX39" fmla="*/ 1071563 w 2081213"/>
                <a:gd name="connsiteY39" fmla="*/ 2876550 h 3305175"/>
                <a:gd name="connsiteX40" fmla="*/ 1138238 w 2081213"/>
                <a:gd name="connsiteY40" fmla="*/ 2800350 h 3305175"/>
                <a:gd name="connsiteX41" fmla="*/ 1200150 w 2081213"/>
                <a:gd name="connsiteY41" fmla="*/ 2805112 h 3305175"/>
                <a:gd name="connsiteX42" fmla="*/ 1319213 w 2081213"/>
                <a:gd name="connsiteY42" fmla="*/ 2686050 h 3305175"/>
                <a:gd name="connsiteX43" fmla="*/ 1357313 w 2081213"/>
                <a:gd name="connsiteY43" fmla="*/ 2605087 h 3305175"/>
                <a:gd name="connsiteX44" fmla="*/ 1576388 w 2081213"/>
                <a:gd name="connsiteY44" fmla="*/ 2538412 h 3305175"/>
                <a:gd name="connsiteX45" fmla="*/ 1700213 w 2081213"/>
                <a:gd name="connsiteY45" fmla="*/ 2400300 h 3305175"/>
                <a:gd name="connsiteX46" fmla="*/ 1595438 w 2081213"/>
                <a:gd name="connsiteY46" fmla="*/ 2352675 h 3305175"/>
                <a:gd name="connsiteX47" fmla="*/ 1476375 w 2081213"/>
                <a:gd name="connsiteY47" fmla="*/ 2381250 h 3305175"/>
                <a:gd name="connsiteX48" fmla="*/ 1585913 w 2081213"/>
                <a:gd name="connsiteY48" fmla="*/ 2309812 h 3305175"/>
                <a:gd name="connsiteX49" fmla="*/ 1595438 w 2081213"/>
                <a:gd name="connsiteY49" fmla="*/ 2243137 h 3305175"/>
                <a:gd name="connsiteX50" fmla="*/ 1681163 w 2081213"/>
                <a:gd name="connsiteY50" fmla="*/ 2343150 h 3305175"/>
                <a:gd name="connsiteX51" fmla="*/ 1724025 w 2081213"/>
                <a:gd name="connsiteY51" fmla="*/ 2343150 h 3305175"/>
                <a:gd name="connsiteX52" fmla="*/ 1733550 w 2081213"/>
                <a:gd name="connsiteY52" fmla="*/ 2209800 h 3305175"/>
                <a:gd name="connsiteX53" fmla="*/ 1566863 w 2081213"/>
                <a:gd name="connsiteY53" fmla="*/ 2085975 h 3305175"/>
                <a:gd name="connsiteX54" fmla="*/ 1681163 w 2081213"/>
                <a:gd name="connsiteY54" fmla="*/ 2124075 h 3305175"/>
                <a:gd name="connsiteX55" fmla="*/ 1709738 w 2081213"/>
                <a:gd name="connsiteY55" fmla="*/ 2038350 h 3305175"/>
                <a:gd name="connsiteX56" fmla="*/ 1604963 w 2081213"/>
                <a:gd name="connsiteY56" fmla="*/ 1962150 h 3305175"/>
                <a:gd name="connsiteX57" fmla="*/ 1738313 w 2081213"/>
                <a:gd name="connsiteY57" fmla="*/ 2009775 h 3305175"/>
                <a:gd name="connsiteX58" fmla="*/ 1766888 w 2081213"/>
                <a:gd name="connsiteY58" fmla="*/ 1914525 h 3305175"/>
                <a:gd name="connsiteX59" fmla="*/ 1690688 w 2081213"/>
                <a:gd name="connsiteY59" fmla="*/ 1885950 h 3305175"/>
                <a:gd name="connsiteX60" fmla="*/ 1828800 w 2081213"/>
                <a:gd name="connsiteY60" fmla="*/ 1852612 h 3305175"/>
                <a:gd name="connsiteX61" fmla="*/ 1714500 w 2081213"/>
                <a:gd name="connsiteY61" fmla="*/ 1752600 h 3305175"/>
                <a:gd name="connsiteX62" fmla="*/ 1795463 w 2081213"/>
                <a:gd name="connsiteY62" fmla="*/ 1757362 h 3305175"/>
                <a:gd name="connsiteX63" fmla="*/ 1771650 w 2081213"/>
                <a:gd name="connsiteY63" fmla="*/ 1614487 h 3305175"/>
                <a:gd name="connsiteX64" fmla="*/ 1676400 w 2081213"/>
                <a:gd name="connsiteY64" fmla="*/ 1538287 h 3305175"/>
                <a:gd name="connsiteX65" fmla="*/ 1785938 w 2081213"/>
                <a:gd name="connsiteY65" fmla="*/ 1514475 h 3305175"/>
                <a:gd name="connsiteX66" fmla="*/ 1828800 w 2081213"/>
                <a:gd name="connsiteY66" fmla="*/ 1519237 h 3305175"/>
                <a:gd name="connsiteX67" fmla="*/ 1838325 w 2081213"/>
                <a:gd name="connsiteY67" fmla="*/ 1447800 h 3305175"/>
                <a:gd name="connsiteX68" fmla="*/ 1747838 w 2081213"/>
                <a:gd name="connsiteY68" fmla="*/ 1419225 h 3305175"/>
                <a:gd name="connsiteX69" fmla="*/ 1809750 w 2081213"/>
                <a:gd name="connsiteY69" fmla="*/ 1338262 h 3305175"/>
                <a:gd name="connsiteX70" fmla="*/ 1709738 w 2081213"/>
                <a:gd name="connsiteY70" fmla="*/ 1347787 h 3305175"/>
                <a:gd name="connsiteX71" fmla="*/ 1766888 w 2081213"/>
                <a:gd name="connsiteY71" fmla="*/ 1114425 h 3305175"/>
                <a:gd name="connsiteX72" fmla="*/ 1809750 w 2081213"/>
                <a:gd name="connsiteY72" fmla="*/ 990600 h 3305175"/>
                <a:gd name="connsiteX73" fmla="*/ 1852613 w 2081213"/>
                <a:gd name="connsiteY73" fmla="*/ 1000125 h 3305175"/>
                <a:gd name="connsiteX74" fmla="*/ 1890713 w 2081213"/>
                <a:gd name="connsiteY74" fmla="*/ 938212 h 3305175"/>
                <a:gd name="connsiteX75" fmla="*/ 1771650 w 2081213"/>
                <a:gd name="connsiteY75" fmla="*/ 942975 h 3305175"/>
                <a:gd name="connsiteX76" fmla="*/ 1800225 w 2081213"/>
                <a:gd name="connsiteY76" fmla="*/ 900112 h 3305175"/>
                <a:gd name="connsiteX77" fmla="*/ 1876425 w 2081213"/>
                <a:gd name="connsiteY77" fmla="*/ 900112 h 3305175"/>
                <a:gd name="connsiteX78" fmla="*/ 1914525 w 2081213"/>
                <a:gd name="connsiteY78" fmla="*/ 842962 h 3305175"/>
                <a:gd name="connsiteX79" fmla="*/ 1795463 w 2081213"/>
                <a:gd name="connsiteY79" fmla="*/ 809625 h 3305175"/>
                <a:gd name="connsiteX80" fmla="*/ 1866900 w 2081213"/>
                <a:gd name="connsiteY80" fmla="*/ 790575 h 3305175"/>
                <a:gd name="connsiteX81" fmla="*/ 1919288 w 2081213"/>
                <a:gd name="connsiteY81" fmla="*/ 795337 h 3305175"/>
                <a:gd name="connsiteX82" fmla="*/ 2081213 w 2081213"/>
                <a:gd name="connsiteY82" fmla="*/ 585787 h 3305175"/>
                <a:gd name="connsiteX83" fmla="*/ 1957388 w 2081213"/>
                <a:gd name="connsiteY83" fmla="*/ 495300 h 3305175"/>
                <a:gd name="connsiteX84" fmla="*/ 1890713 w 2081213"/>
                <a:gd name="connsiteY84" fmla="*/ 509587 h 3305175"/>
                <a:gd name="connsiteX85" fmla="*/ 1876425 w 2081213"/>
                <a:gd name="connsiteY85" fmla="*/ 595312 h 3305175"/>
                <a:gd name="connsiteX86" fmla="*/ 1790700 w 2081213"/>
                <a:gd name="connsiteY86" fmla="*/ 581025 h 3305175"/>
                <a:gd name="connsiteX87" fmla="*/ 1643063 w 2081213"/>
                <a:gd name="connsiteY87" fmla="*/ 828675 h 3305175"/>
                <a:gd name="connsiteX88" fmla="*/ 1747838 w 2081213"/>
                <a:gd name="connsiteY88" fmla="*/ 571500 h 3305175"/>
                <a:gd name="connsiteX89" fmla="*/ 1743075 w 2081213"/>
                <a:gd name="connsiteY89" fmla="*/ 461962 h 3305175"/>
                <a:gd name="connsiteX90" fmla="*/ 1676400 w 2081213"/>
                <a:gd name="connsiteY90" fmla="*/ 466725 h 3305175"/>
                <a:gd name="connsiteX91" fmla="*/ 1666875 w 2081213"/>
                <a:gd name="connsiteY91" fmla="*/ 557212 h 3305175"/>
                <a:gd name="connsiteX92" fmla="*/ 1543050 w 2081213"/>
                <a:gd name="connsiteY92" fmla="*/ 623887 h 3305175"/>
                <a:gd name="connsiteX93" fmla="*/ 1595438 w 2081213"/>
                <a:gd name="connsiteY93" fmla="*/ 509587 h 3305175"/>
                <a:gd name="connsiteX94" fmla="*/ 1504950 w 2081213"/>
                <a:gd name="connsiteY94" fmla="*/ 490537 h 3305175"/>
                <a:gd name="connsiteX95" fmla="*/ 1409700 w 2081213"/>
                <a:gd name="connsiteY95" fmla="*/ 490537 h 3305175"/>
                <a:gd name="connsiteX96" fmla="*/ 1252538 w 2081213"/>
                <a:gd name="connsiteY96" fmla="*/ 542925 h 3305175"/>
                <a:gd name="connsiteX97" fmla="*/ 1376363 w 2081213"/>
                <a:gd name="connsiteY97" fmla="*/ 438150 h 3305175"/>
                <a:gd name="connsiteX98" fmla="*/ 1557338 w 2081213"/>
                <a:gd name="connsiteY98" fmla="*/ 433387 h 3305175"/>
                <a:gd name="connsiteX99" fmla="*/ 1714500 w 2081213"/>
                <a:gd name="connsiteY99" fmla="*/ 328612 h 3305175"/>
                <a:gd name="connsiteX100" fmla="*/ 1600200 w 2081213"/>
                <a:gd name="connsiteY100" fmla="*/ 214312 h 3305175"/>
                <a:gd name="connsiteX101" fmla="*/ 1571625 w 2081213"/>
                <a:gd name="connsiteY101" fmla="*/ 152400 h 3305175"/>
                <a:gd name="connsiteX102" fmla="*/ 1371600 w 2081213"/>
                <a:gd name="connsiteY102" fmla="*/ 190500 h 3305175"/>
                <a:gd name="connsiteX103" fmla="*/ 1195388 w 2081213"/>
                <a:gd name="connsiteY103" fmla="*/ 252412 h 3305175"/>
                <a:gd name="connsiteX104" fmla="*/ 1371600 w 2081213"/>
                <a:gd name="connsiteY104" fmla="*/ 157162 h 3305175"/>
                <a:gd name="connsiteX105" fmla="*/ 1538288 w 2081213"/>
                <a:gd name="connsiteY105" fmla="*/ 114300 h 3305175"/>
                <a:gd name="connsiteX106" fmla="*/ 1490663 w 2081213"/>
                <a:gd name="connsiteY106" fmla="*/ 42862 h 3305175"/>
                <a:gd name="connsiteX107" fmla="*/ 1276350 w 2081213"/>
                <a:gd name="connsiteY107" fmla="*/ 0 h 3305175"/>
                <a:gd name="connsiteX108" fmla="*/ 1042988 w 2081213"/>
                <a:gd name="connsiteY108" fmla="*/ 38100 h 3305175"/>
                <a:gd name="connsiteX109" fmla="*/ 1095375 w 2081213"/>
                <a:gd name="connsiteY109" fmla="*/ 147637 h 3305175"/>
                <a:gd name="connsiteX110" fmla="*/ 1042988 w 2081213"/>
                <a:gd name="connsiteY110" fmla="*/ 204787 h 3305175"/>
                <a:gd name="connsiteX111" fmla="*/ 971550 w 2081213"/>
                <a:gd name="connsiteY111" fmla="*/ 90487 h 3305175"/>
                <a:gd name="connsiteX112" fmla="*/ 790575 w 2081213"/>
                <a:gd name="connsiteY112" fmla="*/ 219075 h 3305175"/>
                <a:gd name="connsiteX113" fmla="*/ 938213 w 2081213"/>
                <a:gd name="connsiteY113" fmla="*/ 242887 h 3305175"/>
                <a:gd name="connsiteX114" fmla="*/ 1052513 w 2081213"/>
                <a:gd name="connsiteY114" fmla="*/ 247650 h 3305175"/>
                <a:gd name="connsiteX115" fmla="*/ 1071563 w 2081213"/>
                <a:gd name="connsiteY115" fmla="*/ 333375 h 3305175"/>
                <a:gd name="connsiteX116" fmla="*/ 985838 w 2081213"/>
                <a:gd name="connsiteY116" fmla="*/ 280987 h 3305175"/>
                <a:gd name="connsiteX117" fmla="*/ 857250 w 2081213"/>
                <a:gd name="connsiteY117" fmla="*/ 285750 h 3305175"/>
                <a:gd name="connsiteX118" fmla="*/ 800100 w 2081213"/>
                <a:gd name="connsiteY118" fmla="*/ 323850 h 3305175"/>
                <a:gd name="connsiteX119" fmla="*/ 919163 w 2081213"/>
                <a:gd name="connsiteY119" fmla="*/ 500062 h 3305175"/>
                <a:gd name="connsiteX120" fmla="*/ 914400 w 2081213"/>
                <a:gd name="connsiteY120" fmla="*/ 547687 h 3305175"/>
                <a:gd name="connsiteX121" fmla="*/ 819150 w 2081213"/>
                <a:gd name="connsiteY121" fmla="*/ 433387 h 3305175"/>
                <a:gd name="connsiteX122" fmla="*/ 719138 w 2081213"/>
                <a:gd name="connsiteY122" fmla="*/ 328612 h 3305175"/>
                <a:gd name="connsiteX123" fmla="*/ 671513 w 2081213"/>
                <a:gd name="connsiteY123" fmla="*/ 357187 h 3305175"/>
                <a:gd name="connsiteX124" fmla="*/ 723900 w 2081213"/>
                <a:gd name="connsiteY124" fmla="*/ 509587 h 3305175"/>
                <a:gd name="connsiteX125" fmla="*/ 619125 w 2081213"/>
                <a:gd name="connsiteY125" fmla="*/ 404812 h 3305175"/>
                <a:gd name="connsiteX126" fmla="*/ 619125 w 2081213"/>
                <a:gd name="connsiteY126" fmla="*/ 519112 h 3305175"/>
                <a:gd name="connsiteX127" fmla="*/ 538163 w 2081213"/>
                <a:gd name="connsiteY127" fmla="*/ 404812 h 3305175"/>
                <a:gd name="connsiteX128" fmla="*/ 438150 w 2081213"/>
                <a:gd name="connsiteY128" fmla="*/ 466725 h 3305175"/>
                <a:gd name="connsiteX129" fmla="*/ 495300 w 2081213"/>
                <a:gd name="connsiteY129" fmla="*/ 557212 h 3305175"/>
                <a:gd name="connsiteX130" fmla="*/ 442913 w 2081213"/>
                <a:gd name="connsiteY130" fmla="*/ 585787 h 3305175"/>
                <a:gd name="connsiteX131" fmla="*/ 409575 w 2081213"/>
                <a:gd name="connsiteY131" fmla="*/ 509587 h 3305175"/>
                <a:gd name="connsiteX132" fmla="*/ 352425 w 2081213"/>
                <a:gd name="connsiteY132" fmla="*/ 561975 h 3305175"/>
                <a:gd name="connsiteX133" fmla="*/ 376238 w 2081213"/>
                <a:gd name="connsiteY133" fmla="*/ 642937 h 3305175"/>
                <a:gd name="connsiteX134" fmla="*/ 419100 w 2081213"/>
                <a:gd name="connsiteY134" fmla="*/ 752475 h 3305175"/>
                <a:gd name="connsiteX135" fmla="*/ 309563 w 2081213"/>
                <a:gd name="connsiteY135" fmla="*/ 681037 h 330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081213" h="3305175">
                  <a:moveTo>
                    <a:pt x="309563" y="681037"/>
                  </a:moveTo>
                  <a:lnTo>
                    <a:pt x="161925" y="857250"/>
                  </a:lnTo>
                  <a:lnTo>
                    <a:pt x="176213" y="928687"/>
                  </a:lnTo>
                  <a:lnTo>
                    <a:pt x="233363" y="933450"/>
                  </a:lnTo>
                  <a:lnTo>
                    <a:pt x="271463" y="1014412"/>
                  </a:lnTo>
                  <a:lnTo>
                    <a:pt x="214313" y="1114425"/>
                  </a:lnTo>
                  <a:lnTo>
                    <a:pt x="171450" y="1109662"/>
                  </a:lnTo>
                  <a:lnTo>
                    <a:pt x="0" y="1223962"/>
                  </a:lnTo>
                  <a:lnTo>
                    <a:pt x="14288" y="1295400"/>
                  </a:lnTo>
                  <a:lnTo>
                    <a:pt x="119063" y="1338262"/>
                  </a:lnTo>
                  <a:lnTo>
                    <a:pt x="47625" y="1385887"/>
                  </a:lnTo>
                  <a:lnTo>
                    <a:pt x="76200" y="1509712"/>
                  </a:lnTo>
                  <a:lnTo>
                    <a:pt x="157163" y="1543050"/>
                  </a:lnTo>
                  <a:lnTo>
                    <a:pt x="114300" y="1604962"/>
                  </a:lnTo>
                  <a:lnTo>
                    <a:pt x="238125" y="1671637"/>
                  </a:lnTo>
                  <a:lnTo>
                    <a:pt x="381000" y="1609725"/>
                  </a:lnTo>
                  <a:lnTo>
                    <a:pt x="471488" y="1719262"/>
                  </a:lnTo>
                  <a:lnTo>
                    <a:pt x="514350" y="1833562"/>
                  </a:lnTo>
                  <a:lnTo>
                    <a:pt x="595313" y="2062162"/>
                  </a:lnTo>
                  <a:lnTo>
                    <a:pt x="566738" y="2233612"/>
                  </a:lnTo>
                  <a:lnTo>
                    <a:pt x="609600" y="2257425"/>
                  </a:lnTo>
                  <a:lnTo>
                    <a:pt x="661988" y="2200275"/>
                  </a:lnTo>
                  <a:lnTo>
                    <a:pt x="738188" y="2286000"/>
                  </a:lnTo>
                  <a:lnTo>
                    <a:pt x="752475" y="2376487"/>
                  </a:lnTo>
                  <a:lnTo>
                    <a:pt x="652463" y="2290762"/>
                  </a:lnTo>
                  <a:lnTo>
                    <a:pt x="609600" y="2309812"/>
                  </a:lnTo>
                  <a:lnTo>
                    <a:pt x="657225" y="2366962"/>
                  </a:lnTo>
                  <a:lnTo>
                    <a:pt x="738188" y="2414587"/>
                  </a:lnTo>
                  <a:lnTo>
                    <a:pt x="723900" y="2543175"/>
                  </a:lnTo>
                  <a:lnTo>
                    <a:pt x="671513" y="2576512"/>
                  </a:lnTo>
                  <a:lnTo>
                    <a:pt x="647700" y="2695575"/>
                  </a:lnTo>
                  <a:lnTo>
                    <a:pt x="723900" y="2924175"/>
                  </a:lnTo>
                  <a:lnTo>
                    <a:pt x="738188" y="3048000"/>
                  </a:lnTo>
                  <a:lnTo>
                    <a:pt x="842963" y="3228975"/>
                  </a:lnTo>
                  <a:lnTo>
                    <a:pt x="881063" y="3205162"/>
                  </a:lnTo>
                  <a:lnTo>
                    <a:pt x="962025" y="3305175"/>
                  </a:lnTo>
                  <a:lnTo>
                    <a:pt x="1028700" y="3124200"/>
                  </a:lnTo>
                  <a:lnTo>
                    <a:pt x="1028700" y="3057525"/>
                  </a:lnTo>
                  <a:lnTo>
                    <a:pt x="1090613" y="2957512"/>
                  </a:lnTo>
                  <a:lnTo>
                    <a:pt x="1071563" y="2876550"/>
                  </a:lnTo>
                  <a:lnTo>
                    <a:pt x="1138238" y="2800350"/>
                  </a:lnTo>
                  <a:lnTo>
                    <a:pt x="1200150" y="2805112"/>
                  </a:lnTo>
                  <a:lnTo>
                    <a:pt x="1319213" y="2686050"/>
                  </a:lnTo>
                  <a:lnTo>
                    <a:pt x="1357313" y="2605087"/>
                  </a:lnTo>
                  <a:lnTo>
                    <a:pt x="1576388" y="2538412"/>
                  </a:lnTo>
                  <a:lnTo>
                    <a:pt x="1700213" y="2400300"/>
                  </a:lnTo>
                  <a:lnTo>
                    <a:pt x="1595438" y="2352675"/>
                  </a:lnTo>
                  <a:lnTo>
                    <a:pt x="1476375" y="2381250"/>
                  </a:lnTo>
                  <a:lnTo>
                    <a:pt x="1585913" y="2309812"/>
                  </a:lnTo>
                  <a:lnTo>
                    <a:pt x="1595438" y="2243137"/>
                  </a:lnTo>
                  <a:lnTo>
                    <a:pt x="1681163" y="2343150"/>
                  </a:lnTo>
                  <a:lnTo>
                    <a:pt x="1724025" y="2343150"/>
                  </a:lnTo>
                  <a:lnTo>
                    <a:pt x="1733550" y="2209800"/>
                  </a:lnTo>
                  <a:lnTo>
                    <a:pt x="1566863" y="2085975"/>
                  </a:lnTo>
                  <a:lnTo>
                    <a:pt x="1681163" y="2124075"/>
                  </a:lnTo>
                  <a:lnTo>
                    <a:pt x="1709738" y="2038350"/>
                  </a:lnTo>
                  <a:lnTo>
                    <a:pt x="1604963" y="1962150"/>
                  </a:lnTo>
                  <a:lnTo>
                    <a:pt x="1738313" y="2009775"/>
                  </a:lnTo>
                  <a:lnTo>
                    <a:pt x="1766888" y="1914525"/>
                  </a:lnTo>
                  <a:lnTo>
                    <a:pt x="1690688" y="1885950"/>
                  </a:lnTo>
                  <a:lnTo>
                    <a:pt x="1828800" y="1852612"/>
                  </a:lnTo>
                  <a:lnTo>
                    <a:pt x="1714500" y="1752600"/>
                  </a:lnTo>
                  <a:lnTo>
                    <a:pt x="1795463" y="1757362"/>
                  </a:lnTo>
                  <a:lnTo>
                    <a:pt x="1771650" y="1614487"/>
                  </a:lnTo>
                  <a:lnTo>
                    <a:pt x="1676400" y="1538287"/>
                  </a:lnTo>
                  <a:lnTo>
                    <a:pt x="1785938" y="1514475"/>
                  </a:lnTo>
                  <a:lnTo>
                    <a:pt x="1828800" y="1519237"/>
                  </a:lnTo>
                  <a:lnTo>
                    <a:pt x="1838325" y="1447800"/>
                  </a:lnTo>
                  <a:lnTo>
                    <a:pt x="1747838" y="1419225"/>
                  </a:lnTo>
                  <a:lnTo>
                    <a:pt x="1809750" y="1338262"/>
                  </a:lnTo>
                  <a:lnTo>
                    <a:pt x="1709738" y="1347787"/>
                  </a:lnTo>
                  <a:lnTo>
                    <a:pt x="1766888" y="1114425"/>
                  </a:lnTo>
                  <a:lnTo>
                    <a:pt x="1809750" y="990600"/>
                  </a:lnTo>
                  <a:lnTo>
                    <a:pt x="1852613" y="1000125"/>
                  </a:lnTo>
                  <a:lnTo>
                    <a:pt x="1890713" y="938212"/>
                  </a:lnTo>
                  <a:lnTo>
                    <a:pt x="1771650" y="942975"/>
                  </a:lnTo>
                  <a:lnTo>
                    <a:pt x="1800225" y="900112"/>
                  </a:lnTo>
                  <a:lnTo>
                    <a:pt x="1876425" y="900112"/>
                  </a:lnTo>
                  <a:lnTo>
                    <a:pt x="1914525" y="842962"/>
                  </a:lnTo>
                  <a:lnTo>
                    <a:pt x="1795463" y="809625"/>
                  </a:lnTo>
                  <a:lnTo>
                    <a:pt x="1866900" y="790575"/>
                  </a:lnTo>
                  <a:lnTo>
                    <a:pt x="1919288" y="795337"/>
                  </a:lnTo>
                  <a:lnTo>
                    <a:pt x="2081213" y="585787"/>
                  </a:lnTo>
                  <a:lnTo>
                    <a:pt x="1957388" y="495300"/>
                  </a:lnTo>
                  <a:lnTo>
                    <a:pt x="1890713" y="509587"/>
                  </a:lnTo>
                  <a:lnTo>
                    <a:pt x="1876425" y="595312"/>
                  </a:lnTo>
                  <a:lnTo>
                    <a:pt x="1790700" y="581025"/>
                  </a:lnTo>
                  <a:lnTo>
                    <a:pt x="1643063" y="828675"/>
                  </a:lnTo>
                  <a:lnTo>
                    <a:pt x="1747838" y="571500"/>
                  </a:lnTo>
                  <a:lnTo>
                    <a:pt x="1743075" y="461962"/>
                  </a:lnTo>
                  <a:lnTo>
                    <a:pt x="1676400" y="466725"/>
                  </a:lnTo>
                  <a:lnTo>
                    <a:pt x="1666875" y="557212"/>
                  </a:lnTo>
                  <a:lnTo>
                    <a:pt x="1543050" y="623887"/>
                  </a:lnTo>
                  <a:lnTo>
                    <a:pt x="1595438" y="509587"/>
                  </a:lnTo>
                  <a:lnTo>
                    <a:pt x="1504950" y="490537"/>
                  </a:lnTo>
                  <a:lnTo>
                    <a:pt x="1409700" y="490537"/>
                  </a:lnTo>
                  <a:lnTo>
                    <a:pt x="1252538" y="542925"/>
                  </a:lnTo>
                  <a:lnTo>
                    <a:pt x="1376363" y="438150"/>
                  </a:lnTo>
                  <a:lnTo>
                    <a:pt x="1557338" y="433387"/>
                  </a:lnTo>
                  <a:lnTo>
                    <a:pt x="1714500" y="328612"/>
                  </a:lnTo>
                  <a:lnTo>
                    <a:pt x="1600200" y="214312"/>
                  </a:lnTo>
                  <a:lnTo>
                    <a:pt x="1571625" y="152400"/>
                  </a:lnTo>
                  <a:lnTo>
                    <a:pt x="1371600" y="190500"/>
                  </a:lnTo>
                  <a:lnTo>
                    <a:pt x="1195388" y="252412"/>
                  </a:lnTo>
                  <a:lnTo>
                    <a:pt x="1371600" y="157162"/>
                  </a:lnTo>
                  <a:lnTo>
                    <a:pt x="1538288" y="114300"/>
                  </a:lnTo>
                  <a:lnTo>
                    <a:pt x="1490663" y="42862"/>
                  </a:lnTo>
                  <a:lnTo>
                    <a:pt x="1276350" y="0"/>
                  </a:lnTo>
                  <a:lnTo>
                    <a:pt x="1042988" y="38100"/>
                  </a:lnTo>
                  <a:lnTo>
                    <a:pt x="1095375" y="147637"/>
                  </a:lnTo>
                  <a:lnTo>
                    <a:pt x="1042988" y="204787"/>
                  </a:lnTo>
                  <a:lnTo>
                    <a:pt x="971550" y="90487"/>
                  </a:lnTo>
                  <a:lnTo>
                    <a:pt x="790575" y="219075"/>
                  </a:lnTo>
                  <a:lnTo>
                    <a:pt x="938213" y="242887"/>
                  </a:lnTo>
                  <a:lnTo>
                    <a:pt x="1052513" y="247650"/>
                  </a:lnTo>
                  <a:lnTo>
                    <a:pt x="1071563" y="333375"/>
                  </a:lnTo>
                  <a:lnTo>
                    <a:pt x="985838" y="280987"/>
                  </a:lnTo>
                  <a:lnTo>
                    <a:pt x="857250" y="285750"/>
                  </a:lnTo>
                  <a:lnTo>
                    <a:pt x="800100" y="323850"/>
                  </a:lnTo>
                  <a:lnTo>
                    <a:pt x="919163" y="500062"/>
                  </a:lnTo>
                  <a:lnTo>
                    <a:pt x="914400" y="547687"/>
                  </a:lnTo>
                  <a:lnTo>
                    <a:pt x="819150" y="433387"/>
                  </a:lnTo>
                  <a:lnTo>
                    <a:pt x="719138" y="328612"/>
                  </a:lnTo>
                  <a:lnTo>
                    <a:pt x="671513" y="357187"/>
                  </a:lnTo>
                  <a:lnTo>
                    <a:pt x="723900" y="509587"/>
                  </a:lnTo>
                  <a:lnTo>
                    <a:pt x="619125" y="404812"/>
                  </a:lnTo>
                  <a:lnTo>
                    <a:pt x="619125" y="519112"/>
                  </a:lnTo>
                  <a:lnTo>
                    <a:pt x="538163" y="404812"/>
                  </a:lnTo>
                  <a:lnTo>
                    <a:pt x="438150" y="466725"/>
                  </a:lnTo>
                  <a:lnTo>
                    <a:pt x="495300" y="557212"/>
                  </a:lnTo>
                  <a:lnTo>
                    <a:pt x="442913" y="585787"/>
                  </a:lnTo>
                  <a:lnTo>
                    <a:pt x="409575" y="509587"/>
                  </a:lnTo>
                  <a:lnTo>
                    <a:pt x="352425" y="561975"/>
                  </a:lnTo>
                  <a:lnTo>
                    <a:pt x="376238" y="642937"/>
                  </a:lnTo>
                  <a:lnTo>
                    <a:pt x="419100" y="752475"/>
                  </a:lnTo>
                  <a:lnTo>
                    <a:pt x="309563" y="6810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18" name="フリーフォーム 18"/>
            <p:cNvSpPr/>
            <p:nvPr/>
          </p:nvSpPr>
          <p:spPr bwMode="auto">
            <a:xfrm>
              <a:off x="7075752" y="1778594"/>
              <a:ext cx="701086" cy="896549"/>
            </a:xfrm>
            <a:custGeom>
              <a:avLst/>
              <a:gdLst>
                <a:gd name="connsiteX0" fmla="*/ 145256 w 976312"/>
                <a:gd name="connsiteY0" fmla="*/ 11906 h 1202531"/>
                <a:gd name="connsiteX1" fmla="*/ 95250 w 976312"/>
                <a:gd name="connsiteY1" fmla="*/ 0 h 1202531"/>
                <a:gd name="connsiteX2" fmla="*/ 9525 w 976312"/>
                <a:gd name="connsiteY2" fmla="*/ 157163 h 1202531"/>
                <a:gd name="connsiteX3" fmla="*/ 0 w 976312"/>
                <a:gd name="connsiteY3" fmla="*/ 300038 h 1202531"/>
                <a:gd name="connsiteX4" fmla="*/ 104775 w 976312"/>
                <a:gd name="connsiteY4" fmla="*/ 333375 h 1202531"/>
                <a:gd name="connsiteX5" fmla="*/ 42862 w 976312"/>
                <a:gd name="connsiteY5" fmla="*/ 357188 h 1202531"/>
                <a:gd name="connsiteX6" fmla="*/ 88106 w 976312"/>
                <a:gd name="connsiteY6" fmla="*/ 438150 h 1202531"/>
                <a:gd name="connsiteX7" fmla="*/ 135731 w 976312"/>
                <a:gd name="connsiteY7" fmla="*/ 404813 h 1202531"/>
                <a:gd name="connsiteX8" fmla="*/ 152400 w 976312"/>
                <a:gd name="connsiteY8" fmla="*/ 442913 h 1202531"/>
                <a:gd name="connsiteX9" fmla="*/ 280987 w 976312"/>
                <a:gd name="connsiteY9" fmla="*/ 457200 h 1202531"/>
                <a:gd name="connsiteX10" fmla="*/ 383381 w 976312"/>
                <a:gd name="connsiteY10" fmla="*/ 452438 h 1202531"/>
                <a:gd name="connsiteX11" fmla="*/ 307181 w 976312"/>
                <a:gd name="connsiteY11" fmla="*/ 371475 h 1202531"/>
                <a:gd name="connsiteX12" fmla="*/ 416718 w 976312"/>
                <a:gd name="connsiteY12" fmla="*/ 426244 h 1202531"/>
                <a:gd name="connsiteX13" fmla="*/ 578643 w 976312"/>
                <a:gd name="connsiteY13" fmla="*/ 633413 h 1202531"/>
                <a:gd name="connsiteX14" fmla="*/ 619125 w 976312"/>
                <a:gd name="connsiteY14" fmla="*/ 721519 h 1202531"/>
                <a:gd name="connsiteX15" fmla="*/ 526256 w 976312"/>
                <a:gd name="connsiteY15" fmla="*/ 831056 h 1202531"/>
                <a:gd name="connsiteX16" fmla="*/ 542925 w 976312"/>
                <a:gd name="connsiteY16" fmla="*/ 892969 h 1202531"/>
                <a:gd name="connsiteX17" fmla="*/ 445293 w 976312"/>
                <a:gd name="connsiteY17" fmla="*/ 902494 h 1202531"/>
                <a:gd name="connsiteX18" fmla="*/ 400050 w 976312"/>
                <a:gd name="connsiteY18" fmla="*/ 957263 h 1202531"/>
                <a:gd name="connsiteX19" fmla="*/ 414337 w 976312"/>
                <a:gd name="connsiteY19" fmla="*/ 1000125 h 1202531"/>
                <a:gd name="connsiteX20" fmla="*/ 535781 w 976312"/>
                <a:gd name="connsiteY20" fmla="*/ 988219 h 1202531"/>
                <a:gd name="connsiteX21" fmla="*/ 659606 w 976312"/>
                <a:gd name="connsiteY21" fmla="*/ 1143000 h 1202531"/>
                <a:gd name="connsiteX22" fmla="*/ 838200 w 976312"/>
                <a:gd name="connsiteY22" fmla="*/ 1202531 h 1202531"/>
                <a:gd name="connsiteX23" fmla="*/ 704850 w 976312"/>
                <a:gd name="connsiteY23" fmla="*/ 1026319 h 1202531"/>
                <a:gd name="connsiteX24" fmla="*/ 852487 w 976312"/>
                <a:gd name="connsiteY24" fmla="*/ 1119188 h 1202531"/>
                <a:gd name="connsiteX25" fmla="*/ 871537 w 976312"/>
                <a:gd name="connsiteY25" fmla="*/ 1088231 h 1202531"/>
                <a:gd name="connsiteX26" fmla="*/ 750093 w 976312"/>
                <a:gd name="connsiteY26" fmla="*/ 871538 h 1202531"/>
                <a:gd name="connsiteX27" fmla="*/ 790575 w 976312"/>
                <a:gd name="connsiteY27" fmla="*/ 790575 h 1202531"/>
                <a:gd name="connsiteX28" fmla="*/ 900112 w 976312"/>
                <a:gd name="connsiteY28" fmla="*/ 950119 h 1202531"/>
                <a:gd name="connsiteX29" fmla="*/ 976312 w 976312"/>
                <a:gd name="connsiteY29" fmla="*/ 785813 h 1202531"/>
                <a:gd name="connsiteX30" fmla="*/ 731043 w 976312"/>
                <a:gd name="connsiteY30" fmla="*/ 600075 h 1202531"/>
                <a:gd name="connsiteX31" fmla="*/ 740568 w 976312"/>
                <a:gd name="connsiteY31" fmla="*/ 554831 h 1202531"/>
                <a:gd name="connsiteX32" fmla="*/ 778668 w 976312"/>
                <a:gd name="connsiteY32" fmla="*/ 550069 h 1202531"/>
                <a:gd name="connsiteX33" fmla="*/ 762000 w 976312"/>
                <a:gd name="connsiteY33" fmla="*/ 423863 h 1202531"/>
                <a:gd name="connsiteX34" fmla="*/ 702468 w 976312"/>
                <a:gd name="connsiteY34" fmla="*/ 416719 h 1202531"/>
                <a:gd name="connsiteX35" fmla="*/ 700087 w 976312"/>
                <a:gd name="connsiteY35" fmla="*/ 361950 h 1202531"/>
                <a:gd name="connsiteX36" fmla="*/ 688181 w 976312"/>
                <a:gd name="connsiteY36" fmla="*/ 345281 h 1202531"/>
                <a:gd name="connsiteX37" fmla="*/ 657225 w 976312"/>
                <a:gd name="connsiteY37" fmla="*/ 323850 h 1202531"/>
                <a:gd name="connsiteX38" fmla="*/ 581025 w 976312"/>
                <a:gd name="connsiteY38" fmla="*/ 261938 h 1202531"/>
                <a:gd name="connsiteX39" fmla="*/ 550068 w 976312"/>
                <a:gd name="connsiteY39" fmla="*/ 261938 h 1202531"/>
                <a:gd name="connsiteX40" fmla="*/ 502443 w 976312"/>
                <a:gd name="connsiteY40" fmla="*/ 266700 h 1202531"/>
                <a:gd name="connsiteX41" fmla="*/ 507206 w 976312"/>
                <a:gd name="connsiteY41" fmla="*/ 211931 h 1202531"/>
                <a:gd name="connsiteX42" fmla="*/ 433387 w 976312"/>
                <a:gd name="connsiteY42" fmla="*/ 154781 h 1202531"/>
                <a:gd name="connsiteX43" fmla="*/ 361950 w 976312"/>
                <a:gd name="connsiteY43" fmla="*/ 157163 h 1202531"/>
                <a:gd name="connsiteX44" fmla="*/ 335756 w 976312"/>
                <a:gd name="connsiteY44" fmla="*/ 230981 h 1202531"/>
                <a:gd name="connsiteX45" fmla="*/ 328612 w 976312"/>
                <a:gd name="connsiteY45" fmla="*/ 147638 h 1202531"/>
                <a:gd name="connsiteX46" fmla="*/ 269081 w 976312"/>
                <a:gd name="connsiteY46" fmla="*/ 19050 h 1202531"/>
                <a:gd name="connsiteX47" fmla="*/ 207168 w 976312"/>
                <a:gd name="connsiteY47" fmla="*/ 19050 h 1202531"/>
                <a:gd name="connsiteX48" fmla="*/ 166687 w 976312"/>
                <a:gd name="connsiteY48" fmla="*/ 121444 h 1202531"/>
                <a:gd name="connsiteX49" fmla="*/ 171450 w 976312"/>
                <a:gd name="connsiteY49" fmla="*/ 304800 h 1202531"/>
                <a:gd name="connsiteX50" fmla="*/ 121443 w 976312"/>
                <a:gd name="connsiteY50" fmla="*/ 154781 h 1202531"/>
                <a:gd name="connsiteX51" fmla="*/ 145256 w 976312"/>
                <a:gd name="connsiteY51" fmla="*/ 11906 h 120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76312" h="1202531">
                  <a:moveTo>
                    <a:pt x="145256" y="11906"/>
                  </a:moveTo>
                  <a:lnTo>
                    <a:pt x="95250" y="0"/>
                  </a:lnTo>
                  <a:lnTo>
                    <a:pt x="9525" y="157163"/>
                  </a:lnTo>
                  <a:lnTo>
                    <a:pt x="0" y="300038"/>
                  </a:lnTo>
                  <a:lnTo>
                    <a:pt x="104775" y="333375"/>
                  </a:lnTo>
                  <a:lnTo>
                    <a:pt x="42862" y="357188"/>
                  </a:lnTo>
                  <a:lnTo>
                    <a:pt x="88106" y="438150"/>
                  </a:lnTo>
                  <a:lnTo>
                    <a:pt x="135731" y="404813"/>
                  </a:lnTo>
                  <a:lnTo>
                    <a:pt x="152400" y="442913"/>
                  </a:lnTo>
                  <a:lnTo>
                    <a:pt x="280987" y="457200"/>
                  </a:lnTo>
                  <a:lnTo>
                    <a:pt x="383381" y="452438"/>
                  </a:lnTo>
                  <a:lnTo>
                    <a:pt x="307181" y="371475"/>
                  </a:lnTo>
                  <a:lnTo>
                    <a:pt x="416718" y="426244"/>
                  </a:lnTo>
                  <a:lnTo>
                    <a:pt x="578643" y="633413"/>
                  </a:lnTo>
                  <a:lnTo>
                    <a:pt x="619125" y="721519"/>
                  </a:lnTo>
                  <a:lnTo>
                    <a:pt x="526256" y="831056"/>
                  </a:lnTo>
                  <a:lnTo>
                    <a:pt x="542925" y="892969"/>
                  </a:lnTo>
                  <a:lnTo>
                    <a:pt x="445293" y="902494"/>
                  </a:lnTo>
                  <a:lnTo>
                    <a:pt x="400050" y="957263"/>
                  </a:lnTo>
                  <a:lnTo>
                    <a:pt x="414337" y="1000125"/>
                  </a:lnTo>
                  <a:lnTo>
                    <a:pt x="535781" y="988219"/>
                  </a:lnTo>
                  <a:lnTo>
                    <a:pt x="659606" y="1143000"/>
                  </a:lnTo>
                  <a:lnTo>
                    <a:pt x="838200" y="1202531"/>
                  </a:lnTo>
                  <a:lnTo>
                    <a:pt x="704850" y="1026319"/>
                  </a:lnTo>
                  <a:lnTo>
                    <a:pt x="852487" y="1119188"/>
                  </a:lnTo>
                  <a:lnTo>
                    <a:pt x="871537" y="1088231"/>
                  </a:lnTo>
                  <a:lnTo>
                    <a:pt x="750093" y="871538"/>
                  </a:lnTo>
                  <a:lnTo>
                    <a:pt x="790575" y="790575"/>
                  </a:lnTo>
                  <a:lnTo>
                    <a:pt x="900112" y="950119"/>
                  </a:lnTo>
                  <a:lnTo>
                    <a:pt x="976312" y="785813"/>
                  </a:lnTo>
                  <a:lnTo>
                    <a:pt x="731043" y="600075"/>
                  </a:lnTo>
                  <a:lnTo>
                    <a:pt x="740568" y="554831"/>
                  </a:lnTo>
                  <a:lnTo>
                    <a:pt x="778668" y="550069"/>
                  </a:lnTo>
                  <a:lnTo>
                    <a:pt x="762000" y="423863"/>
                  </a:lnTo>
                  <a:lnTo>
                    <a:pt x="702468" y="416719"/>
                  </a:lnTo>
                  <a:cubicBezTo>
                    <a:pt x="701674" y="398463"/>
                    <a:pt x="700881" y="380206"/>
                    <a:pt x="700087" y="361950"/>
                  </a:cubicBezTo>
                  <a:lnTo>
                    <a:pt x="688181" y="345281"/>
                  </a:lnTo>
                  <a:lnTo>
                    <a:pt x="657225" y="323850"/>
                  </a:lnTo>
                  <a:lnTo>
                    <a:pt x="581025" y="261938"/>
                  </a:lnTo>
                  <a:lnTo>
                    <a:pt x="550068" y="261938"/>
                  </a:lnTo>
                  <a:lnTo>
                    <a:pt x="502443" y="266700"/>
                  </a:lnTo>
                  <a:lnTo>
                    <a:pt x="507206" y="211931"/>
                  </a:lnTo>
                  <a:lnTo>
                    <a:pt x="433387" y="154781"/>
                  </a:lnTo>
                  <a:lnTo>
                    <a:pt x="361950" y="157163"/>
                  </a:lnTo>
                  <a:lnTo>
                    <a:pt x="335756" y="230981"/>
                  </a:lnTo>
                  <a:lnTo>
                    <a:pt x="328612" y="147638"/>
                  </a:lnTo>
                  <a:lnTo>
                    <a:pt x="269081" y="19050"/>
                  </a:lnTo>
                  <a:lnTo>
                    <a:pt x="207168" y="19050"/>
                  </a:lnTo>
                  <a:lnTo>
                    <a:pt x="166687" y="121444"/>
                  </a:lnTo>
                  <a:lnTo>
                    <a:pt x="171450" y="304800"/>
                  </a:lnTo>
                  <a:lnTo>
                    <a:pt x="121443" y="154781"/>
                  </a:lnTo>
                  <a:lnTo>
                    <a:pt x="145256"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 name="フリーフォーム 19"/>
            <p:cNvSpPr/>
            <p:nvPr/>
          </p:nvSpPr>
          <p:spPr bwMode="auto">
            <a:xfrm>
              <a:off x="2722176" y="828750"/>
              <a:ext cx="177836" cy="393202"/>
            </a:xfrm>
            <a:custGeom>
              <a:avLst/>
              <a:gdLst>
                <a:gd name="connsiteX0" fmla="*/ 139700 w 247650"/>
                <a:gd name="connsiteY0" fmla="*/ 0 h 527050"/>
                <a:gd name="connsiteX1" fmla="*/ 0 w 247650"/>
                <a:gd name="connsiteY1" fmla="*/ 114300 h 527050"/>
                <a:gd name="connsiteX2" fmla="*/ 0 w 247650"/>
                <a:gd name="connsiteY2" fmla="*/ 355600 h 527050"/>
                <a:gd name="connsiteX3" fmla="*/ 247650 w 247650"/>
                <a:gd name="connsiteY3" fmla="*/ 527050 h 527050"/>
                <a:gd name="connsiteX4" fmla="*/ 203200 w 247650"/>
                <a:gd name="connsiteY4" fmla="*/ 158750 h 527050"/>
                <a:gd name="connsiteX5" fmla="*/ 228600 w 247650"/>
                <a:gd name="connsiteY5" fmla="*/ 95250 h 527050"/>
                <a:gd name="connsiteX6" fmla="*/ 139700 w 247650"/>
                <a:gd name="connsiteY6"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27050">
                  <a:moveTo>
                    <a:pt x="139700" y="0"/>
                  </a:moveTo>
                  <a:lnTo>
                    <a:pt x="0" y="114300"/>
                  </a:lnTo>
                  <a:lnTo>
                    <a:pt x="0" y="355600"/>
                  </a:lnTo>
                  <a:lnTo>
                    <a:pt x="247650" y="527050"/>
                  </a:lnTo>
                  <a:lnTo>
                    <a:pt x="203200" y="158750"/>
                  </a:lnTo>
                  <a:lnTo>
                    <a:pt x="228600" y="95250"/>
                  </a:lnTo>
                  <a:lnTo>
                    <a:pt x="139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0" name="フリーフォーム 20"/>
            <p:cNvSpPr/>
            <p:nvPr/>
          </p:nvSpPr>
          <p:spPr bwMode="auto">
            <a:xfrm>
              <a:off x="2936492" y="1075093"/>
              <a:ext cx="127678" cy="227394"/>
            </a:xfrm>
            <a:custGeom>
              <a:avLst/>
              <a:gdLst>
                <a:gd name="connsiteX0" fmla="*/ 76200 w 177800"/>
                <a:gd name="connsiteY0" fmla="*/ 0 h 304800"/>
                <a:gd name="connsiteX1" fmla="*/ 0 w 177800"/>
                <a:gd name="connsiteY1" fmla="*/ 304800 h 304800"/>
                <a:gd name="connsiteX2" fmla="*/ 171450 w 177800"/>
                <a:gd name="connsiteY2" fmla="*/ 234950 h 304800"/>
                <a:gd name="connsiteX3" fmla="*/ 177800 w 177800"/>
                <a:gd name="connsiteY3" fmla="*/ 165100 h 304800"/>
                <a:gd name="connsiteX4" fmla="*/ 76200 w 177800"/>
                <a:gd name="connsiteY4" fmla="*/ 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304800">
                  <a:moveTo>
                    <a:pt x="76200" y="0"/>
                  </a:moveTo>
                  <a:lnTo>
                    <a:pt x="0" y="304800"/>
                  </a:lnTo>
                  <a:lnTo>
                    <a:pt x="171450" y="234950"/>
                  </a:lnTo>
                  <a:lnTo>
                    <a:pt x="177800" y="165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1" name="フリーフォーム 21"/>
            <p:cNvSpPr/>
            <p:nvPr/>
          </p:nvSpPr>
          <p:spPr bwMode="auto">
            <a:xfrm>
              <a:off x="966609" y="956659"/>
              <a:ext cx="205196" cy="189495"/>
            </a:xfrm>
            <a:custGeom>
              <a:avLst/>
              <a:gdLst>
                <a:gd name="connsiteX0" fmla="*/ 0 w 285750"/>
                <a:gd name="connsiteY0" fmla="*/ 69850 h 254000"/>
                <a:gd name="connsiteX1" fmla="*/ 114300 w 285750"/>
                <a:gd name="connsiteY1" fmla="*/ 254000 h 254000"/>
                <a:gd name="connsiteX2" fmla="*/ 222250 w 285750"/>
                <a:gd name="connsiteY2" fmla="*/ 241300 h 254000"/>
                <a:gd name="connsiteX3" fmla="*/ 285750 w 285750"/>
                <a:gd name="connsiteY3" fmla="*/ 76200 h 254000"/>
                <a:gd name="connsiteX4" fmla="*/ 171450 w 285750"/>
                <a:gd name="connsiteY4" fmla="*/ 38100 h 254000"/>
                <a:gd name="connsiteX5" fmla="*/ 57150 w 285750"/>
                <a:gd name="connsiteY5" fmla="*/ 0 h 254000"/>
                <a:gd name="connsiteX6" fmla="*/ 0 w 285750"/>
                <a:gd name="connsiteY6" fmla="*/ 6985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0" h="254000">
                  <a:moveTo>
                    <a:pt x="0" y="69850"/>
                  </a:moveTo>
                  <a:lnTo>
                    <a:pt x="114300" y="254000"/>
                  </a:lnTo>
                  <a:lnTo>
                    <a:pt x="222250" y="241300"/>
                  </a:lnTo>
                  <a:lnTo>
                    <a:pt x="285750" y="76200"/>
                  </a:lnTo>
                  <a:lnTo>
                    <a:pt x="171450" y="38100"/>
                  </a:lnTo>
                  <a:lnTo>
                    <a:pt x="57150" y="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2" name="フリーフォーム 22"/>
            <p:cNvSpPr/>
            <p:nvPr/>
          </p:nvSpPr>
          <p:spPr bwMode="auto">
            <a:xfrm>
              <a:off x="779653" y="1032457"/>
              <a:ext cx="323754" cy="440576"/>
            </a:xfrm>
            <a:custGeom>
              <a:avLst/>
              <a:gdLst>
                <a:gd name="connsiteX0" fmla="*/ 171450 w 450850"/>
                <a:gd name="connsiteY0" fmla="*/ 0 h 590550"/>
                <a:gd name="connsiteX1" fmla="*/ 0 w 450850"/>
                <a:gd name="connsiteY1" fmla="*/ 50800 h 590550"/>
                <a:gd name="connsiteX2" fmla="*/ 12700 w 450850"/>
                <a:gd name="connsiteY2" fmla="*/ 279400 h 590550"/>
                <a:gd name="connsiteX3" fmla="*/ 203200 w 450850"/>
                <a:gd name="connsiteY3" fmla="*/ 590550 h 590550"/>
                <a:gd name="connsiteX4" fmla="*/ 304800 w 450850"/>
                <a:gd name="connsiteY4" fmla="*/ 304800 h 590550"/>
                <a:gd name="connsiteX5" fmla="*/ 387350 w 450850"/>
                <a:gd name="connsiteY5" fmla="*/ 469900 h 590550"/>
                <a:gd name="connsiteX6" fmla="*/ 450850 w 450850"/>
                <a:gd name="connsiteY6" fmla="*/ 450850 h 590550"/>
                <a:gd name="connsiteX7" fmla="*/ 368300 w 450850"/>
                <a:gd name="connsiteY7" fmla="*/ 222250 h 590550"/>
                <a:gd name="connsiteX8" fmla="*/ 260350 w 450850"/>
                <a:gd name="connsiteY8" fmla="*/ 146050 h 590550"/>
                <a:gd name="connsiteX9" fmla="*/ 171450 w 450850"/>
                <a:gd name="connsiteY9"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850" h="590550">
                  <a:moveTo>
                    <a:pt x="171450" y="0"/>
                  </a:moveTo>
                  <a:lnTo>
                    <a:pt x="0" y="50800"/>
                  </a:lnTo>
                  <a:lnTo>
                    <a:pt x="12700" y="279400"/>
                  </a:lnTo>
                  <a:lnTo>
                    <a:pt x="203200" y="590550"/>
                  </a:lnTo>
                  <a:lnTo>
                    <a:pt x="304800" y="304800"/>
                  </a:lnTo>
                  <a:lnTo>
                    <a:pt x="387350" y="469900"/>
                  </a:lnTo>
                  <a:lnTo>
                    <a:pt x="450850" y="450850"/>
                  </a:lnTo>
                  <a:lnTo>
                    <a:pt x="368300" y="222250"/>
                  </a:lnTo>
                  <a:lnTo>
                    <a:pt x="260350" y="146050"/>
                  </a:lnTo>
                  <a:lnTo>
                    <a:pt x="1714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3" name="フリーフォーム 23"/>
            <p:cNvSpPr/>
            <p:nvPr/>
          </p:nvSpPr>
          <p:spPr bwMode="auto">
            <a:xfrm>
              <a:off x="1782834" y="1449346"/>
              <a:ext cx="405832" cy="634808"/>
            </a:xfrm>
            <a:custGeom>
              <a:avLst/>
              <a:gdLst>
                <a:gd name="connsiteX0" fmla="*/ 508000 w 565150"/>
                <a:gd name="connsiteY0" fmla="*/ 0 h 850900"/>
                <a:gd name="connsiteX1" fmla="*/ 241300 w 565150"/>
                <a:gd name="connsiteY1" fmla="*/ 133350 h 850900"/>
                <a:gd name="connsiteX2" fmla="*/ 31750 w 565150"/>
                <a:gd name="connsiteY2" fmla="*/ 476250 h 850900"/>
                <a:gd name="connsiteX3" fmla="*/ 0 w 565150"/>
                <a:gd name="connsiteY3" fmla="*/ 730250 h 850900"/>
                <a:gd name="connsiteX4" fmla="*/ 171450 w 565150"/>
                <a:gd name="connsiteY4" fmla="*/ 850900 h 850900"/>
                <a:gd name="connsiteX5" fmla="*/ 95250 w 565150"/>
                <a:gd name="connsiteY5" fmla="*/ 660400 h 850900"/>
                <a:gd name="connsiteX6" fmla="*/ 304800 w 565150"/>
                <a:gd name="connsiteY6" fmla="*/ 273050 h 850900"/>
                <a:gd name="connsiteX7" fmla="*/ 558800 w 565150"/>
                <a:gd name="connsiteY7" fmla="*/ 114300 h 850900"/>
                <a:gd name="connsiteX8" fmla="*/ 565150 w 565150"/>
                <a:gd name="connsiteY8" fmla="*/ 31750 h 850900"/>
                <a:gd name="connsiteX9" fmla="*/ 508000 w 565150"/>
                <a:gd name="connsiteY9" fmla="*/ 0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150" h="850900">
                  <a:moveTo>
                    <a:pt x="508000" y="0"/>
                  </a:moveTo>
                  <a:lnTo>
                    <a:pt x="241300" y="133350"/>
                  </a:lnTo>
                  <a:lnTo>
                    <a:pt x="31750" y="476250"/>
                  </a:lnTo>
                  <a:lnTo>
                    <a:pt x="0" y="730250"/>
                  </a:lnTo>
                  <a:lnTo>
                    <a:pt x="171450" y="850900"/>
                  </a:lnTo>
                  <a:lnTo>
                    <a:pt x="95250" y="660400"/>
                  </a:lnTo>
                  <a:lnTo>
                    <a:pt x="304800" y="273050"/>
                  </a:lnTo>
                  <a:lnTo>
                    <a:pt x="558800" y="114300"/>
                  </a:lnTo>
                  <a:lnTo>
                    <a:pt x="565150" y="31750"/>
                  </a:lnTo>
                  <a:lnTo>
                    <a:pt x="5080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4" name="フリーフォーム 24"/>
            <p:cNvSpPr/>
            <p:nvPr/>
          </p:nvSpPr>
          <p:spPr bwMode="auto">
            <a:xfrm>
              <a:off x="3843914" y="1525144"/>
              <a:ext cx="191516" cy="184758"/>
            </a:xfrm>
            <a:custGeom>
              <a:avLst/>
              <a:gdLst>
                <a:gd name="connsiteX0" fmla="*/ 0 w 266700"/>
                <a:gd name="connsiteY0" fmla="*/ 0 h 247650"/>
                <a:gd name="connsiteX1" fmla="*/ 12700 w 266700"/>
                <a:gd name="connsiteY1" fmla="*/ 177800 h 247650"/>
                <a:gd name="connsiteX2" fmla="*/ 69850 w 266700"/>
                <a:gd name="connsiteY2" fmla="*/ 247650 h 247650"/>
                <a:gd name="connsiteX3" fmla="*/ 222250 w 266700"/>
                <a:gd name="connsiteY3" fmla="*/ 190500 h 247650"/>
                <a:gd name="connsiteX4" fmla="*/ 266700 w 266700"/>
                <a:gd name="connsiteY4" fmla="*/ 107950 h 247650"/>
                <a:gd name="connsiteX5" fmla="*/ 146050 w 266700"/>
                <a:gd name="connsiteY5" fmla="*/ 31750 h 247650"/>
                <a:gd name="connsiteX6" fmla="*/ 114300 w 266700"/>
                <a:gd name="connsiteY6" fmla="*/ 95250 h 247650"/>
                <a:gd name="connsiteX7" fmla="*/ 88900 w 266700"/>
                <a:gd name="connsiteY7" fmla="*/ 0 h 247650"/>
                <a:gd name="connsiteX8" fmla="*/ 0 w 266700"/>
                <a:gd name="connsiteY8" fmla="*/ 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0" h="247650">
                  <a:moveTo>
                    <a:pt x="0" y="0"/>
                  </a:moveTo>
                  <a:lnTo>
                    <a:pt x="12700" y="177800"/>
                  </a:lnTo>
                  <a:lnTo>
                    <a:pt x="69850" y="247650"/>
                  </a:lnTo>
                  <a:lnTo>
                    <a:pt x="222250" y="190500"/>
                  </a:lnTo>
                  <a:lnTo>
                    <a:pt x="266700" y="107950"/>
                  </a:lnTo>
                  <a:lnTo>
                    <a:pt x="146050" y="31750"/>
                  </a:lnTo>
                  <a:lnTo>
                    <a:pt x="114300" y="95250"/>
                  </a:lnTo>
                  <a:lnTo>
                    <a:pt x="88900" y="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5" name="フリーフォーム 25"/>
            <p:cNvSpPr/>
            <p:nvPr/>
          </p:nvSpPr>
          <p:spPr bwMode="auto">
            <a:xfrm>
              <a:off x="4071910" y="1615154"/>
              <a:ext cx="104878" cy="90010"/>
            </a:xfrm>
            <a:custGeom>
              <a:avLst/>
              <a:gdLst>
                <a:gd name="connsiteX0" fmla="*/ 19050 w 146050"/>
                <a:gd name="connsiteY0" fmla="*/ 0 h 120650"/>
                <a:gd name="connsiteX1" fmla="*/ 146050 w 146050"/>
                <a:gd name="connsiteY1" fmla="*/ 69850 h 120650"/>
                <a:gd name="connsiteX2" fmla="*/ 95250 w 146050"/>
                <a:gd name="connsiteY2" fmla="*/ 120650 h 120650"/>
                <a:gd name="connsiteX3" fmla="*/ 0 w 146050"/>
                <a:gd name="connsiteY3" fmla="*/ 63500 h 120650"/>
                <a:gd name="connsiteX4" fmla="*/ 19050 w 146050"/>
                <a:gd name="connsiteY4" fmla="*/ 0 h 12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120650">
                  <a:moveTo>
                    <a:pt x="19050" y="0"/>
                  </a:moveTo>
                  <a:lnTo>
                    <a:pt x="146050" y="69850"/>
                  </a:lnTo>
                  <a:lnTo>
                    <a:pt x="95250" y="120650"/>
                  </a:lnTo>
                  <a:lnTo>
                    <a:pt x="0" y="635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6" name="フリーフォーム 26"/>
            <p:cNvSpPr/>
            <p:nvPr/>
          </p:nvSpPr>
          <p:spPr bwMode="auto">
            <a:xfrm>
              <a:off x="3907753" y="1771488"/>
              <a:ext cx="86638" cy="80535"/>
            </a:xfrm>
            <a:custGeom>
              <a:avLst/>
              <a:gdLst>
                <a:gd name="connsiteX0" fmla="*/ 76200 w 120650"/>
                <a:gd name="connsiteY0" fmla="*/ 0 h 107950"/>
                <a:gd name="connsiteX1" fmla="*/ 0 w 120650"/>
                <a:gd name="connsiteY1" fmla="*/ 82550 h 107950"/>
                <a:gd name="connsiteX2" fmla="*/ 101600 w 120650"/>
                <a:gd name="connsiteY2" fmla="*/ 107950 h 107950"/>
                <a:gd name="connsiteX3" fmla="*/ 120650 w 120650"/>
                <a:gd name="connsiteY3" fmla="*/ 38100 h 107950"/>
                <a:gd name="connsiteX4" fmla="*/ 76200 w 120650"/>
                <a:gd name="connsiteY4" fmla="*/ 0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07950">
                  <a:moveTo>
                    <a:pt x="76200" y="0"/>
                  </a:moveTo>
                  <a:lnTo>
                    <a:pt x="0" y="82550"/>
                  </a:lnTo>
                  <a:lnTo>
                    <a:pt x="101600" y="107950"/>
                  </a:lnTo>
                  <a:lnTo>
                    <a:pt x="120650" y="38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7" name="フリーフォーム 27"/>
            <p:cNvSpPr/>
            <p:nvPr/>
          </p:nvSpPr>
          <p:spPr bwMode="auto">
            <a:xfrm>
              <a:off x="1199165" y="1354599"/>
              <a:ext cx="3953444" cy="2240779"/>
            </a:xfrm>
            <a:custGeom>
              <a:avLst/>
              <a:gdLst>
                <a:gd name="connsiteX0" fmla="*/ 2533650 w 5505450"/>
                <a:gd name="connsiteY0" fmla="*/ 0 h 3003550"/>
                <a:gd name="connsiteX1" fmla="*/ 2667000 w 5505450"/>
                <a:gd name="connsiteY1" fmla="*/ 38100 h 3003550"/>
                <a:gd name="connsiteX2" fmla="*/ 2609850 w 5505450"/>
                <a:gd name="connsiteY2" fmla="*/ 120650 h 3003550"/>
                <a:gd name="connsiteX3" fmla="*/ 2813050 w 5505450"/>
                <a:gd name="connsiteY3" fmla="*/ 165100 h 3003550"/>
                <a:gd name="connsiteX4" fmla="*/ 2889250 w 5505450"/>
                <a:gd name="connsiteY4" fmla="*/ 393700 h 3003550"/>
                <a:gd name="connsiteX5" fmla="*/ 2647950 w 5505450"/>
                <a:gd name="connsiteY5" fmla="*/ 685800 h 3003550"/>
                <a:gd name="connsiteX6" fmla="*/ 2813050 w 5505450"/>
                <a:gd name="connsiteY6" fmla="*/ 590550 h 3003550"/>
                <a:gd name="connsiteX7" fmla="*/ 3073400 w 5505450"/>
                <a:gd name="connsiteY7" fmla="*/ 590550 h 3003550"/>
                <a:gd name="connsiteX8" fmla="*/ 3175000 w 5505450"/>
                <a:gd name="connsiteY8" fmla="*/ 698500 h 3003550"/>
                <a:gd name="connsiteX9" fmla="*/ 3257550 w 5505450"/>
                <a:gd name="connsiteY9" fmla="*/ 584200 h 3003550"/>
                <a:gd name="connsiteX10" fmla="*/ 3390900 w 5505450"/>
                <a:gd name="connsiteY10" fmla="*/ 641350 h 3003550"/>
                <a:gd name="connsiteX11" fmla="*/ 3454400 w 5505450"/>
                <a:gd name="connsiteY11" fmla="*/ 952500 h 3003550"/>
                <a:gd name="connsiteX12" fmla="*/ 3524250 w 5505450"/>
                <a:gd name="connsiteY12" fmla="*/ 825500 h 3003550"/>
                <a:gd name="connsiteX13" fmla="*/ 3740150 w 5505450"/>
                <a:gd name="connsiteY13" fmla="*/ 857250 h 3003550"/>
                <a:gd name="connsiteX14" fmla="*/ 3816350 w 5505450"/>
                <a:gd name="connsiteY14" fmla="*/ 717550 h 3003550"/>
                <a:gd name="connsiteX15" fmla="*/ 4140200 w 5505450"/>
                <a:gd name="connsiteY15" fmla="*/ 812800 h 3003550"/>
                <a:gd name="connsiteX16" fmla="*/ 4203700 w 5505450"/>
                <a:gd name="connsiteY16" fmla="*/ 946150 h 3003550"/>
                <a:gd name="connsiteX17" fmla="*/ 4337050 w 5505450"/>
                <a:gd name="connsiteY17" fmla="*/ 895350 h 3003550"/>
                <a:gd name="connsiteX18" fmla="*/ 4457700 w 5505450"/>
                <a:gd name="connsiteY18" fmla="*/ 958850 h 3003550"/>
                <a:gd name="connsiteX19" fmla="*/ 4451350 w 5505450"/>
                <a:gd name="connsiteY19" fmla="*/ 1155700 h 3003550"/>
                <a:gd name="connsiteX20" fmla="*/ 4514850 w 5505450"/>
                <a:gd name="connsiteY20" fmla="*/ 1079500 h 3003550"/>
                <a:gd name="connsiteX21" fmla="*/ 4730750 w 5505450"/>
                <a:gd name="connsiteY21" fmla="*/ 1066800 h 3003550"/>
                <a:gd name="connsiteX22" fmla="*/ 4762500 w 5505450"/>
                <a:gd name="connsiteY22" fmla="*/ 1149350 h 3003550"/>
                <a:gd name="connsiteX23" fmla="*/ 4845050 w 5505450"/>
                <a:gd name="connsiteY23" fmla="*/ 1143000 h 3003550"/>
                <a:gd name="connsiteX24" fmla="*/ 4813300 w 5505450"/>
                <a:gd name="connsiteY24" fmla="*/ 1041400 h 3003550"/>
                <a:gd name="connsiteX25" fmla="*/ 5022850 w 5505450"/>
                <a:gd name="connsiteY25" fmla="*/ 1060450 h 3003550"/>
                <a:gd name="connsiteX26" fmla="*/ 5314950 w 5505450"/>
                <a:gd name="connsiteY26" fmla="*/ 1295400 h 3003550"/>
                <a:gd name="connsiteX27" fmla="*/ 5429250 w 5505450"/>
                <a:gd name="connsiteY27" fmla="*/ 1358900 h 3003550"/>
                <a:gd name="connsiteX28" fmla="*/ 5505450 w 5505450"/>
                <a:gd name="connsiteY28" fmla="*/ 1447800 h 3003550"/>
                <a:gd name="connsiteX29" fmla="*/ 5397500 w 5505450"/>
                <a:gd name="connsiteY29" fmla="*/ 1587500 h 3003550"/>
                <a:gd name="connsiteX30" fmla="*/ 5245100 w 5505450"/>
                <a:gd name="connsiteY30" fmla="*/ 1492250 h 3003550"/>
                <a:gd name="connsiteX31" fmla="*/ 5187950 w 5505450"/>
                <a:gd name="connsiteY31" fmla="*/ 1409700 h 3003550"/>
                <a:gd name="connsiteX32" fmla="*/ 5162550 w 5505450"/>
                <a:gd name="connsiteY32" fmla="*/ 1524000 h 3003550"/>
                <a:gd name="connsiteX33" fmla="*/ 5073650 w 5505450"/>
                <a:gd name="connsiteY33" fmla="*/ 1574800 h 3003550"/>
                <a:gd name="connsiteX34" fmla="*/ 5149850 w 5505450"/>
                <a:gd name="connsiteY34" fmla="*/ 1720850 h 3003550"/>
                <a:gd name="connsiteX35" fmla="*/ 5003800 w 5505450"/>
                <a:gd name="connsiteY35" fmla="*/ 1758950 h 3003550"/>
                <a:gd name="connsiteX36" fmla="*/ 4813300 w 5505450"/>
                <a:gd name="connsiteY36" fmla="*/ 1962150 h 3003550"/>
                <a:gd name="connsiteX37" fmla="*/ 4749800 w 5505450"/>
                <a:gd name="connsiteY37" fmla="*/ 1911350 h 3003550"/>
                <a:gd name="connsiteX38" fmla="*/ 4610100 w 5505450"/>
                <a:gd name="connsiteY38" fmla="*/ 1924050 h 3003550"/>
                <a:gd name="connsiteX39" fmla="*/ 4489450 w 5505450"/>
                <a:gd name="connsiteY39" fmla="*/ 2082800 h 3003550"/>
                <a:gd name="connsiteX40" fmla="*/ 4533900 w 5505450"/>
                <a:gd name="connsiteY40" fmla="*/ 2120900 h 3003550"/>
                <a:gd name="connsiteX41" fmla="*/ 4349750 w 5505450"/>
                <a:gd name="connsiteY41" fmla="*/ 2514600 h 3003550"/>
                <a:gd name="connsiteX42" fmla="*/ 4292600 w 5505450"/>
                <a:gd name="connsiteY42" fmla="*/ 2165350 h 3003550"/>
                <a:gd name="connsiteX43" fmla="*/ 4356100 w 5505450"/>
                <a:gd name="connsiteY43" fmla="*/ 2057400 h 3003550"/>
                <a:gd name="connsiteX44" fmla="*/ 4527550 w 5505450"/>
                <a:gd name="connsiteY44" fmla="*/ 1905000 h 3003550"/>
                <a:gd name="connsiteX45" fmla="*/ 4597400 w 5505450"/>
                <a:gd name="connsiteY45" fmla="*/ 1720850 h 3003550"/>
                <a:gd name="connsiteX46" fmla="*/ 4559300 w 5505450"/>
                <a:gd name="connsiteY46" fmla="*/ 1727200 h 3003550"/>
                <a:gd name="connsiteX47" fmla="*/ 4476750 w 5505450"/>
                <a:gd name="connsiteY47" fmla="*/ 1873250 h 3003550"/>
                <a:gd name="connsiteX48" fmla="*/ 4445000 w 5505450"/>
                <a:gd name="connsiteY48" fmla="*/ 1758950 h 3003550"/>
                <a:gd name="connsiteX49" fmla="*/ 4362450 w 5505450"/>
                <a:gd name="connsiteY49" fmla="*/ 1797050 h 3003550"/>
                <a:gd name="connsiteX50" fmla="*/ 4241800 w 5505450"/>
                <a:gd name="connsiteY50" fmla="*/ 1955800 h 3003550"/>
                <a:gd name="connsiteX51" fmla="*/ 3892550 w 5505450"/>
                <a:gd name="connsiteY51" fmla="*/ 1930400 h 3003550"/>
                <a:gd name="connsiteX52" fmla="*/ 3632200 w 5505450"/>
                <a:gd name="connsiteY52" fmla="*/ 2241550 h 3003550"/>
                <a:gd name="connsiteX53" fmla="*/ 3733800 w 5505450"/>
                <a:gd name="connsiteY53" fmla="*/ 2343150 h 3003550"/>
                <a:gd name="connsiteX54" fmla="*/ 3784600 w 5505450"/>
                <a:gd name="connsiteY54" fmla="*/ 2311400 h 3003550"/>
                <a:gd name="connsiteX55" fmla="*/ 3784600 w 5505450"/>
                <a:gd name="connsiteY55" fmla="*/ 2609850 h 3003550"/>
                <a:gd name="connsiteX56" fmla="*/ 3594100 w 5505450"/>
                <a:gd name="connsiteY56" fmla="*/ 2965450 h 3003550"/>
                <a:gd name="connsiteX57" fmla="*/ 3479800 w 5505450"/>
                <a:gd name="connsiteY57" fmla="*/ 2940050 h 3003550"/>
                <a:gd name="connsiteX58" fmla="*/ 3486150 w 5505450"/>
                <a:gd name="connsiteY58" fmla="*/ 2825750 h 3003550"/>
                <a:gd name="connsiteX59" fmla="*/ 3587750 w 5505450"/>
                <a:gd name="connsiteY59" fmla="*/ 2794000 h 3003550"/>
                <a:gd name="connsiteX60" fmla="*/ 3613150 w 5505450"/>
                <a:gd name="connsiteY60" fmla="*/ 2616200 h 3003550"/>
                <a:gd name="connsiteX61" fmla="*/ 3492500 w 5505450"/>
                <a:gd name="connsiteY61" fmla="*/ 2673350 h 3003550"/>
                <a:gd name="connsiteX62" fmla="*/ 3390900 w 5505450"/>
                <a:gd name="connsiteY62" fmla="*/ 2571750 h 3003550"/>
                <a:gd name="connsiteX63" fmla="*/ 3289300 w 5505450"/>
                <a:gd name="connsiteY63" fmla="*/ 2362200 h 3003550"/>
                <a:gd name="connsiteX64" fmla="*/ 3175000 w 5505450"/>
                <a:gd name="connsiteY64" fmla="*/ 2330450 h 3003550"/>
                <a:gd name="connsiteX65" fmla="*/ 3105150 w 5505450"/>
                <a:gd name="connsiteY65" fmla="*/ 2387600 h 3003550"/>
                <a:gd name="connsiteX66" fmla="*/ 3117850 w 5505450"/>
                <a:gd name="connsiteY66" fmla="*/ 2457450 h 3003550"/>
                <a:gd name="connsiteX67" fmla="*/ 3067050 w 5505450"/>
                <a:gd name="connsiteY67" fmla="*/ 2552700 h 3003550"/>
                <a:gd name="connsiteX68" fmla="*/ 2914650 w 5505450"/>
                <a:gd name="connsiteY68" fmla="*/ 2520950 h 3003550"/>
                <a:gd name="connsiteX69" fmla="*/ 2768600 w 5505450"/>
                <a:gd name="connsiteY69" fmla="*/ 2603500 h 3003550"/>
                <a:gd name="connsiteX70" fmla="*/ 2692400 w 5505450"/>
                <a:gd name="connsiteY70" fmla="*/ 2520950 h 3003550"/>
                <a:gd name="connsiteX71" fmla="*/ 2533650 w 5505450"/>
                <a:gd name="connsiteY71" fmla="*/ 2520950 h 3003550"/>
                <a:gd name="connsiteX72" fmla="*/ 2482850 w 5505450"/>
                <a:gd name="connsiteY72" fmla="*/ 2470150 h 3003550"/>
                <a:gd name="connsiteX73" fmla="*/ 2387600 w 5505450"/>
                <a:gd name="connsiteY73" fmla="*/ 2425700 h 3003550"/>
                <a:gd name="connsiteX74" fmla="*/ 2374900 w 5505450"/>
                <a:gd name="connsiteY74" fmla="*/ 2476500 h 3003550"/>
                <a:gd name="connsiteX75" fmla="*/ 2368550 w 5505450"/>
                <a:gd name="connsiteY75" fmla="*/ 2552700 h 3003550"/>
                <a:gd name="connsiteX76" fmla="*/ 2279650 w 5505450"/>
                <a:gd name="connsiteY76" fmla="*/ 2552700 h 3003550"/>
                <a:gd name="connsiteX77" fmla="*/ 2178050 w 5505450"/>
                <a:gd name="connsiteY77" fmla="*/ 2489200 h 3003550"/>
                <a:gd name="connsiteX78" fmla="*/ 2006600 w 5505450"/>
                <a:gd name="connsiteY78" fmla="*/ 2616200 h 3003550"/>
                <a:gd name="connsiteX79" fmla="*/ 1885950 w 5505450"/>
                <a:gd name="connsiteY79" fmla="*/ 2482850 h 3003550"/>
                <a:gd name="connsiteX80" fmla="*/ 1746250 w 5505450"/>
                <a:gd name="connsiteY80" fmla="*/ 2508250 h 3003550"/>
                <a:gd name="connsiteX81" fmla="*/ 1625600 w 5505450"/>
                <a:gd name="connsiteY81" fmla="*/ 2279650 h 3003550"/>
                <a:gd name="connsiteX82" fmla="*/ 1581150 w 5505450"/>
                <a:gd name="connsiteY82" fmla="*/ 2349500 h 3003550"/>
                <a:gd name="connsiteX83" fmla="*/ 1485900 w 5505450"/>
                <a:gd name="connsiteY83" fmla="*/ 2298700 h 3003550"/>
                <a:gd name="connsiteX84" fmla="*/ 1397000 w 5505450"/>
                <a:gd name="connsiteY84" fmla="*/ 2216150 h 3003550"/>
                <a:gd name="connsiteX85" fmla="*/ 1111250 w 5505450"/>
                <a:gd name="connsiteY85" fmla="*/ 2317750 h 3003550"/>
                <a:gd name="connsiteX86" fmla="*/ 1111250 w 5505450"/>
                <a:gd name="connsiteY86" fmla="*/ 2470150 h 3003550"/>
                <a:gd name="connsiteX87" fmla="*/ 927100 w 5505450"/>
                <a:gd name="connsiteY87" fmla="*/ 2476500 h 3003550"/>
                <a:gd name="connsiteX88" fmla="*/ 812800 w 5505450"/>
                <a:gd name="connsiteY88" fmla="*/ 2419350 h 3003550"/>
                <a:gd name="connsiteX89" fmla="*/ 641350 w 5505450"/>
                <a:gd name="connsiteY89" fmla="*/ 2590800 h 3003550"/>
                <a:gd name="connsiteX90" fmla="*/ 711200 w 5505450"/>
                <a:gd name="connsiteY90" fmla="*/ 2743200 h 3003550"/>
                <a:gd name="connsiteX91" fmla="*/ 660400 w 5505450"/>
                <a:gd name="connsiteY91" fmla="*/ 2844800 h 3003550"/>
                <a:gd name="connsiteX92" fmla="*/ 685800 w 5505450"/>
                <a:gd name="connsiteY92" fmla="*/ 3003550 h 3003550"/>
                <a:gd name="connsiteX93" fmla="*/ 438150 w 5505450"/>
                <a:gd name="connsiteY93" fmla="*/ 2895600 h 3003550"/>
                <a:gd name="connsiteX94" fmla="*/ 342900 w 5505450"/>
                <a:gd name="connsiteY94" fmla="*/ 2863850 h 3003550"/>
                <a:gd name="connsiteX95" fmla="*/ 406400 w 5505450"/>
                <a:gd name="connsiteY95" fmla="*/ 2597150 h 3003550"/>
                <a:gd name="connsiteX96" fmla="*/ 241300 w 5505450"/>
                <a:gd name="connsiteY96" fmla="*/ 2482850 h 3003550"/>
                <a:gd name="connsiteX97" fmla="*/ 114300 w 5505450"/>
                <a:gd name="connsiteY97" fmla="*/ 2406650 h 3003550"/>
                <a:gd name="connsiteX98" fmla="*/ 152400 w 5505450"/>
                <a:gd name="connsiteY98" fmla="*/ 2336800 h 3003550"/>
                <a:gd name="connsiteX99" fmla="*/ 107950 w 5505450"/>
                <a:gd name="connsiteY99" fmla="*/ 2197100 h 3003550"/>
                <a:gd name="connsiteX100" fmla="*/ 0 w 5505450"/>
                <a:gd name="connsiteY100" fmla="*/ 2165350 h 3003550"/>
                <a:gd name="connsiteX101" fmla="*/ 6350 w 5505450"/>
                <a:gd name="connsiteY101" fmla="*/ 1936750 h 3003550"/>
                <a:gd name="connsiteX102" fmla="*/ 76200 w 5505450"/>
                <a:gd name="connsiteY102" fmla="*/ 1898650 h 3003550"/>
                <a:gd name="connsiteX103" fmla="*/ 19050 w 5505450"/>
                <a:gd name="connsiteY103" fmla="*/ 1854200 h 3003550"/>
                <a:gd name="connsiteX104" fmla="*/ 120650 w 5505450"/>
                <a:gd name="connsiteY104" fmla="*/ 1714500 h 3003550"/>
                <a:gd name="connsiteX105" fmla="*/ 63500 w 5505450"/>
                <a:gd name="connsiteY105" fmla="*/ 1663700 h 3003550"/>
                <a:gd name="connsiteX106" fmla="*/ 76200 w 5505450"/>
                <a:gd name="connsiteY106" fmla="*/ 1574800 h 3003550"/>
                <a:gd name="connsiteX107" fmla="*/ 31750 w 5505450"/>
                <a:gd name="connsiteY107" fmla="*/ 1504950 h 3003550"/>
                <a:gd name="connsiteX108" fmla="*/ 107950 w 5505450"/>
                <a:gd name="connsiteY108" fmla="*/ 1327150 h 3003550"/>
                <a:gd name="connsiteX109" fmla="*/ 25400 w 5505450"/>
                <a:gd name="connsiteY109" fmla="*/ 1206500 h 3003550"/>
                <a:gd name="connsiteX110" fmla="*/ 38100 w 5505450"/>
                <a:gd name="connsiteY110" fmla="*/ 1130300 h 3003550"/>
                <a:gd name="connsiteX111" fmla="*/ 139700 w 5505450"/>
                <a:gd name="connsiteY111" fmla="*/ 1054100 h 3003550"/>
                <a:gd name="connsiteX112" fmla="*/ 298450 w 5505450"/>
                <a:gd name="connsiteY112" fmla="*/ 1136650 h 3003550"/>
                <a:gd name="connsiteX113" fmla="*/ 469900 w 5505450"/>
                <a:gd name="connsiteY113" fmla="*/ 1301750 h 3003550"/>
                <a:gd name="connsiteX114" fmla="*/ 406400 w 5505450"/>
                <a:gd name="connsiteY114" fmla="*/ 1409700 h 3003550"/>
                <a:gd name="connsiteX115" fmla="*/ 215900 w 5505450"/>
                <a:gd name="connsiteY115" fmla="*/ 1390650 h 3003550"/>
                <a:gd name="connsiteX116" fmla="*/ 209550 w 5505450"/>
                <a:gd name="connsiteY116" fmla="*/ 1543050 h 3003550"/>
                <a:gd name="connsiteX117" fmla="*/ 317500 w 5505450"/>
                <a:gd name="connsiteY117" fmla="*/ 1631950 h 3003550"/>
                <a:gd name="connsiteX118" fmla="*/ 292100 w 5505450"/>
                <a:gd name="connsiteY118" fmla="*/ 1466850 h 3003550"/>
                <a:gd name="connsiteX119" fmla="*/ 438150 w 5505450"/>
                <a:gd name="connsiteY119" fmla="*/ 1568450 h 3003550"/>
                <a:gd name="connsiteX120" fmla="*/ 419100 w 5505450"/>
                <a:gd name="connsiteY120" fmla="*/ 1479550 h 3003550"/>
                <a:gd name="connsiteX121" fmla="*/ 495300 w 5505450"/>
                <a:gd name="connsiteY121" fmla="*/ 1358900 h 3003550"/>
                <a:gd name="connsiteX122" fmla="*/ 527050 w 5505450"/>
                <a:gd name="connsiteY122" fmla="*/ 1422400 h 3003550"/>
                <a:gd name="connsiteX123" fmla="*/ 577850 w 5505450"/>
                <a:gd name="connsiteY123" fmla="*/ 1339850 h 3003550"/>
                <a:gd name="connsiteX124" fmla="*/ 539750 w 5505450"/>
                <a:gd name="connsiteY124" fmla="*/ 1308100 h 3003550"/>
                <a:gd name="connsiteX125" fmla="*/ 520700 w 5505450"/>
                <a:gd name="connsiteY125" fmla="*/ 1174750 h 3003550"/>
                <a:gd name="connsiteX126" fmla="*/ 571500 w 5505450"/>
                <a:gd name="connsiteY126" fmla="*/ 1162050 h 3003550"/>
                <a:gd name="connsiteX127" fmla="*/ 628650 w 5505450"/>
                <a:gd name="connsiteY127" fmla="*/ 1206500 h 3003550"/>
                <a:gd name="connsiteX128" fmla="*/ 590550 w 5505450"/>
                <a:gd name="connsiteY128" fmla="*/ 1295400 h 3003550"/>
                <a:gd name="connsiteX129" fmla="*/ 622300 w 5505450"/>
                <a:gd name="connsiteY129" fmla="*/ 1346200 h 3003550"/>
                <a:gd name="connsiteX130" fmla="*/ 679450 w 5505450"/>
                <a:gd name="connsiteY130" fmla="*/ 1333500 h 3003550"/>
                <a:gd name="connsiteX131" fmla="*/ 679450 w 5505450"/>
                <a:gd name="connsiteY131" fmla="*/ 1263650 h 3003550"/>
                <a:gd name="connsiteX132" fmla="*/ 889000 w 5505450"/>
                <a:gd name="connsiteY132" fmla="*/ 1123950 h 3003550"/>
                <a:gd name="connsiteX133" fmla="*/ 895350 w 5505450"/>
                <a:gd name="connsiteY133" fmla="*/ 1206500 h 3003550"/>
                <a:gd name="connsiteX134" fmla="*/ 1035050 w 5505450"/>
                <a:gd name="connsiteY134" fmla="*/ 1143000 h 3003550"/>
                <a:gd name="connsiteX135" fmla="*/ 1054100 w 5505450"/>
                <a:gd name="connsiteY135" fmla="*/ 1212850 h 3003550"/>
                <a:gd name="connsiteX136" fmla="*/ 1123950 w 5505450"/>
                <a:gd name="connsiteY136" fmla="*/ 1130300 h 3003550"/>
                <a:gd name="connsiteX137" fmla="*/ 1003300 w 5505450"/>
                <a:gd name="connsiteY137" fmla="*/ 1022350 h 3003550"/>
                <a:gd name="connsiteX138" fmla="*/ 1079500 w 5505450"/>
                <a:gd name="connsiteY138" fmla="*/ 971550 h 3003550"/>
                <a:gd name="connsiteX139" fmla="*/ 1143000 w 5505450"/>
                <a:gd name="connsiteY139" fmla="*/ 1073150 h 3003550"/>
                <a:gd name="connsiteX140" fmla="*/ 1238250 w 5505450"/>
                <a:gd name="connsiteY140" fmla="*/ 1085850 h 3003550"/>
                <a:gd name="connsiteX141" fmla="*/ 1384300 w 5505450"/>
                <a:gd name="connsiteY141" fmla="*/ 1206500 h 3003550"/>
                <a:gd name="connsiteX142" fmla="*/ 1333500 w 5505450"/>
                <a:gd name="connsiteY142" fmla="*/ 1073150 h 3003550"/>
                <a:gd name="connsiteX143" fmla="*/ 1301750 w 5505450"/>
                <a:gd name="connsiteY143" fmla="*/ 971550 h 3003550"/>
                <a:gd name="connsiteX144" fmla="*/ 1346200 w 5505450"/>
                <a:gd name="connsiteY144" fmla="*/ 857250 h 3003550"/>
                <a:gd name="connsiteX145" fmla="*/ 1397000 w 5505450"/>
                <a:gd name="connsiteY145" fmla="*/ 679450 h 3003550"/>
                <a:gd name="connsiteX146" fmla="*/ 1504950 w 5505450"/>
                <a:gd name="connsiteY146" fmla="*/ 685800 h 3003550"/>
                <a:gd name="connsiteX147" fmla="*/ 1479550 w 5505450"/>
                <a:gd name="connsiteY147" fmla="*/ 895350 h 3003550"/>
                <a:gd name="connsiteX148" fmla="*/ 1511300 w 5505450"/>
                <a:gd name="connsiteY148" fmla="*/ 1244600 h 3003550"/>
                <a:gd name="connsiteX149" fmla="*/ 1447800 w 5505450"/>
                <a:gd name="connsiteY149" fmla="*/ 1377950 h 3003550"/>
                <a:gd name="connsiteX150" fmla="*/ 1498600 w 5505450"/>
                <a:gd name="connsiteY150" fmla="*/ 1397000 h 3003550"/>
                <a:gd name="connsiteX151" fmla="*/ 1587500 w 5505450"/>
                <a:gd name="connsiteY151" fmla="*/ 1193800 h 3003550"/>
                <a:gd name="connsiteX152" fmla="*/ 1536700 w 5505450"/>
                <a:gd name="connsiteY152" fmla="*/ 984250 h 3003550"/>
                <a:gd name="connsiteX153" fmla="*/ 1517650 w 5505450"/>
                <a:gd name="connsiteY153" fmla="*/ 844550 h 3003550"/>
                <a:gd name="connsiteX154" fmla="*/ 1600200 w 5505450"/>
                <a:gd name="connsiteY154" fmla="*/ 768350 h 3003550"/>
                <a:gd name="connsiteX155" fmla="*/ 1676400 w 5505450"/>
                <a:gd name="connsiteY155" fmla="*/ 920750 h 3003550"/>
                <a:gd name="connsiteX156" fmla="*/ 1638300 w 5505450"/>
                <a:gd name="connsiteY156" fmla="*/ 742950 h 3003550"/>
                <a:gd name="connsiteX157" fmla="*/ 1701800 w 5505450"/>
                <a:gd name="connsiteY157" fmla="*/ 717550 h 3003550"/>
                <a:gd name="connsiteX158" fmla="*/ 1822450 w 5505450"/>
                <a:gd name="connsiteY158" fmla="*/ 857250 h 3003550"/>
                <a:gd name="connsiteX159" fmla="*/ 1860550 w 5505450"/>
                <a:gd name="connsiteY159" fmla="*/ 819150 h 3003550"/>
                <a:gd name="connsiteX160" fmla="*/ 1797050 w 5505450"/>
                <a:gd name="connsiteY160" fmla="*/ 768350 h 3003550"/>
                <a:gd name="connsiteX161" fmla="*/ 1765300 w 5505450"/>
                <a:gd name="connsiteY161" fmla="*/ 641350 h 3003550"/>
                <a:gd name="connsiteX162" fmla="*/ 2000250 w 5505450"/>
                <a:gd name="connsiteY162" fmla="*/ 571500 h 3003550"/>
                <a:gd name="connsiteX163" fmla="*/ 1949450 w 5505450"/>
                <a:gd name="connsiteY163" fmla="*/ 476250 h 3003550"/>
                <a:gd name="connsiteX164" fmla="*/ 2076450 w 5505450"/>
                <a:gd name="connsiteY164" fmla="*/ 355600 h 3003550"/>
                <a:gd name="connsiteX165" fmla="*/ 2305050 w 5505450"/>
                <a:gd name="connsiteY165" fmla="*/ 228600 h 3003550"/>
                <a:gd name="connsiteX166" fmla="*/ 2387600 w 5505450"/>
                <a:gd name="connsiteY166" fmla="*/ 266700 h 3003550"/>
                <a:gd name="connsiteX167" fmla="*/ 2489200 w 5505450"/>
                <a:gd name="connsiteY167" fmla="*/ 177800 h 3003550"/>
                <a:gd name="connsiteX168" fmla="*/ 2425700 w 5505450"/>
                <a:gd name="connsiteY168" fmla="*/ 120650 h 3003550"/>
                <a:gd name="connsiteX169" fmla="*/ 2533650 w 5505450"/>
                <a:gd name="connsiteY169" fmla="*/ 0 h 30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505450" h="3003550">
                  <a:moveTo>
                    <a:pt x="2533650" y="0"/>
                  </a:moveTo>
                  <a:lnTo>
                    <a:pt x="2667000" y="38100"/>
                  </a:lnTo>
                  <a:lnTo>
                    <a:pt x="2609850" y="120650"/>
                  </a:lnTo>
                  <a:lnTo>
                    <a:pt x="2813050" y="165100"/>
                  </a:lnTo>
                  <a:lnTo>
                    <a:pt x="2889250" y="393700"/>
                  </a:lnTo>
                  <a:lnTo>
                    <a:pt x="2647950" y="685800"/>
                  </a:lnTo>
                  <a:lnTo>
                    <a:pt x="2813050" y="590550"/>
                  </a:lnTo>
                  <a:lnTo>
                    <a:pt x="3073400" y="590550"/>
                  </a:lnTo>
                  <a:lnTo>
                    <a:pt x="3175000" y="698500"/>
                  </a:lnTo>
                  <a:lnTo>
                    <a:pt x="3257550" y="584200"/>
                  </a:lnTo>
                  <a:lnTo>
                    <a:pt x="3390900" y="641350"/>
                  </a:lnTo>
                  <a:lnTo>
                    <a:pt x="3454400" y="952500"/>
                  </a:lnTo>
                  <a:lnTo>
                    <a:pt x="3524250" y="825500"/>
                  </a:lnTo>
                  <a:lnTo>
                    <a:pt x="3740150" y="857250"/>
                  </a:lnTo>
                  <a:lnTo>
                    <a:pt x="3816350" y="717550"/>
                  </a:lnTo>
                  <a:lnTo>
                    <a:pt x="4140200" y="812800"/>
                  </a:lnTo>
                  <a:lnTo>
                    <a:pt x="4203700" y="946150"/>
                  </a:lnTo>
                  <a:lnTo>
                    <a:pt x="4337050" y="895350"/>
                  </a:lnTo>
                  <a:lnTo>
                    <a:pt x="4457700" y="958850"/>
                  </a:lnTo>
                  <a:lnTo>
                    <a:pt x="4451350" y="1155700"/>
                  </a:lnTo>
                  <a:lnTo>
                    <a:pt x="4514850" y="1079500"/>
                  </a:lnTo>
                  <a:lnTo>
                    <a:pt x="4730750" y="1066800"/>
                  </a:lnTo>
                  <a:lnTo>
                    <a:pt x="4762500" y="1149350"/>
                  </a:lnTo>
                  <a:lnTo>
                    <a:pt x="4845050" y="1143000"/>
                  </a:lnTo>
                  <a:lnTo>
                    <a:pt x="4813300" y="1041400"/>
                  </a:lnTo>
                  <a:lnTo>
                    <a:pt x="5022850" y="1060450"/>
                  </a:lnTo>
                  <a:lnTo>
                    <a:pt x="5314950" y="1295400"/>
                  </a:lnTo>
                  <a:lnTo>
                    <a:pt x="5429250" y="1358900"/>
                  </a:lnTo>
                  <a:lnTo>
                    <a:pt x="5505450" y="1447800"/>
                  </a:lnTo>
                  <a:lnTo>
                    <a:pt x="5397500" y="1587500"/>
                  </a:lnTo>
                  <a:lnTo>
                    <a:pt x="5245100" y="1492250"/>
                  </a:lnTo>
                  <a:lnTo>
                    <a:pt x="5187950" y="1409700"/>
                  </a:lnTo>
                  <a:lnTo>
                    <a:pt x="5162550" y="1524000"/>
                  </a:lnTo>
                  <a:lnTo>
                    <a:pt x="5073650" y="1574800"/>
                  </a:lnTo>
                  <a:lnTo>
                    <a:pt x="5149850" y="1720850"/>
                  </a:lnTo>
                  <a:lnTo>
                    <a:pt x="5003800" y="1758950"/>
                  </a:lnTo>
                  <a:lnTo>
                    <a:pt x="4813300" y="1962150"/>
                  </a:lnTo>
                  <a:lnTo>
                    <a:pt x="4749800" y="1911350"/>
                  </a:lnTo>
                  <a:lnTo>
                    <a:pt x="4610100" y="1924050"/>
                  </a:lnTo>
                  <a:lnTo>
                    <a:pt x="4489450" y="2082800"/>
                  </a:lnTo>
                  <a:lnTo>
                    <a:pt x="4533900" y="2120900"/>
                  </a:lnTo>
                  <a:lnTo>
                    <a:pt x="4349750" y="2514600"/>
                  </a:lnTo>
                  <a:lnTo>
                    <a:pt x="4292600" y="2165350"/>
                  </a:lnTo>
                  <a:lnTo>
                    <a:pt x="4356100" y="2057400"/>
                  </a:lnTo>
                  <a:lnTo>
                    <a:pt x="4527550" y="1905000"/>
                  </a:lnTo>
                  <a:lnTo>
                    <a:pt x="4597400" y="1720850"/>
                  </a:lnTo>
                  <a:lnTo>
                    <a:pt x="4559300" y="1727200"/>
                  </a:lnTo>
                  <a:lnTo>
                    <a:pt x="4476750" y="1873250"/>
                  </a:lnTo>
                  <a:lnTo>
                    <a:pt x="4445000" y="1758950"/>
                  </a:lnTo>
                  <a:lnTo>
                    <a:pt x="4362450" y="1797050"/>
                  </a:lnTo>
                  <a:lnTo>
                    <a:pt x="4241800" y="1955800"/>
                  </a:lnTo>
                  <a:lnTo>
                    <a:pt x="3892550" y="1930400"/>
                  </a:lnTo>
                  <a:lnTo>
                    <a:pt x="3632200" y="2241550"/>
                  </a:lnTo>
                  <a:lnTo>
                    <a:pt x="3733800" y="2343150"/>
                  </a:lnTo>
                  <a:lnTo>
                    <a:pt x="3784600" y="2311400"/>
                  </a:lnTo>
                  <a:lnTo>
                    <a:pt x="3784600" y="2609850"/>
                  </a:lnTo>
                  <a:lnTo>
                    <a:pt x="3594100" y="2965450"/>
                  </a:lnTo>
                  <a:lnTo>
                    <a:pt x="3479800" y="2940050"/>
                  </a:lnTo>
                  <a:lnTo>
                    <a:pt x="3486150" y="2825750"/>
                  </a:lnTo>
                  <a:lnTo>
                    <a:pt x="3587750" y="2794000"/>
                  </a:lnTo>
                  <a:lnTo>
                    <a:pt x="3613150" y="2616200"/>
                  </a:lnTo>
                  <a:lnTo>
                    <a:pt x="3492500" y="2673350"/>
                  </a:lnTo>
                  <a:lnTo>
                    <a:pt x="3390900" y="2571750"/>
                  </a:lnTo>
                  <a:lnTo>
                    <a:pt x="3289300" y="2362200"/>
                  </a:lnTo>
                  <a:lnTo>
                    <a:pt x="3175000" y="2330450"/>
                  </a:lnTo>
                  <a:lnTo>
                    <a:pt x="3105150" y="2387600"/>
                  </a:lnTo>
                  <a:lnTo>
                    <a:pt x="3117850" y="2457450"/>
                  </a:lnTo>
                  <a:lnTo>
                    <a:pt x="3067050" y="2552700"/>
                  </a:lnTo>
                  <a:lnTo>
                    <a:pt x="2914650" y="2520950"/>
                  </a:lnTo>
                  <a:lnTo>
                    <a:pt x="2768600" y="2603500"/>
                  </a:lnTo>
                  <a:lnTo>
                    <a:pt x="2692400" y="2520950"/>
                  </a:lnTo>
                  <a:lnTo>
                    <a:pt x="2533650" y="2520950"/>
                  </a:lnTo>
                  <a:lnTo>
                    <a:pt x="2482850" y="2470150"/>
                  </a:lnTo>
                  <a:lnTo>
                    <a:pt x="2387600" y="2425700"/>
                  </a:lnTo>
                  <a:lnTo>
                    <a:pt x="2374900" y="2476500"/>
                  </a:lnTo>
                  <a:lnTo>
                    <a:pt x="2368550" y="2552700"/>
                  </a:lnTo>
                  <a:lnTo>
                    <a:pt x="2279650" y="2552700"/>
                  </a:lnTo>
                  <a:lnTo>
                    <a:pt x="2178050" y="2489200"/>
                  </a:lnTo>
                  <a:lnTo>
                    <a:pt x="2006600" y="2616200"/>
                  </a:lnTo>
                  <a:lnTo>
                    <a:pt x="1885950" y="2482850"/>
                  </a:lnTo>
                  <a:lnTo>
                    <a:pt x="1746250" y="2508250"/>
                  </a:lnTo>
                  <a:lnTo>
                    <a:pt x="1625600" y="2279650"/>
                  </a:lnTo>
                  <a:lnTo>
                    <a:pt x="1581150" y="2349500"/>
                  </a:lnTo>
                  <a:lnTo>
                    <a:pt x="1485900" y="2298700"/>
                  </a:lnTo>
                  <a:lnTo>
                    <a:pt x="1397000" y="2216150"/>
                  </a:lnTo>
                  <a:lnTo>
                    <a:pt x="1111250" y="2317750"/>
                  </a:lnTo>
                  <a:lnTo>
                    <a:pt x="1111250" y="2470150"/>
                  </a:lnTo>
                  <a:lnTo>
                    <a:pt x="927100" y="2476500"/>
                  </a:lnTo>
                  <a:lnTo>
                    <a:pt x="812800" y="2419350"/>
                  </a:lnTo>
                  <a:lnTo>
                    <a:pt x="641350" y="2590800"/>
                  </a:lnTo>
                  <a:lnTo>
                    <a:pt x="711200" y="2743200"/>
                  </a:lnTo>
                  <a:lnTo>
                    <a:pt x="660400" y="2844800"/>
                  </a:lnTo>
                  <a:lnTo>
                    <a:pt x="685800" y="3003550"/>
                  </a:lnTo>
                  <a:lnTo>
                    <a:pt x="438150" y="2895600"/>
                  </a:lnTo>
                  <a:lnTo>
                    <a:pt x="342900" y="2863850"/>
                  </a:lnTo>
                  <a:lnTo>
                    <a:pt x="406400" y="2597150"/>
                  </a:lnTo>
                  <a:lnTo>
                    <a:pt x="241300" y="2482850"/>
                  </a:lnTo>
                  <a:lnTo>
                    <a:pt x="114300" y="2406650"/>
                  </a:lnTo>
                  <a:lnTo>
                    <a:pt x="152400" y="2336800"/>
                  </a:lnTo>
                  <a:lnTo>
                    <a:pt x="107950" y="2197100"/>
                  </a:lnTo>
                  <a:lnTo>
                    <a:pt x="0" y="2165350"/>
                  </a:lnTo>
                  <a:lnTo>
                    <a:pt x="6350" y="1936750"/>
                  </a:lnTo>
                  <a:lnTo>
                    <a:pt x="76200" y="1898650"/>
                  </a:lnTo>
                  <a:lnTo>
                    <a:pt x="19050" y="1854200"/>
                  </a:lnTo>
                  <a:lnTo>
                    <a:pt x="120650" y="1714500"/>
                  </a:lnTo>
                  <a:lnTo>
                    <a:pt x="63500" y="1663700"/>
                  </a:lnTo>
                  <a:lnTo>
                    <a:pt x="76200" y="1574800"/>
                  </a:lnTo>
                  <a:lnTo>
                    <a:pt x="31750" y="1504950"/>
                  </a:lnTo>
                  <a:lnTo>
                    <a:pt x="107950" y="1327150"/>
                  </a:lnTo>
                  <a:lnTo>
                    <a:pt x="25400" y="1206500"/>
                  </a:lnTo>
                  <a:lnTo>
                    <a:pt x="38100" y="1130300"/>
                  </a:lnTo>
                  <a:lnTo>
                    <a:pt x="139700" y="1054100"/>
                  </a:lnTo>
                  <a:lnTo>
                    <a:pt x="298450" y="1136650"/>
                  </a:lnTo>
                  <a:lnTo>
                    <a:pt x="469900" y="1301750"/>
                  </a:lnTo>
                  <a:lnTo>
                    <a:pt x="406400" y="1409700"/>
                  </a:lnTo>
                  <a:lnTo>
                    <a:pt x="215900" y="1390650"/>
                  </a:lnTo>
                  <a:lnTo>
                    <a:pt x="209550" y="1543050"/>
                  </a:lnTo>
                  <a:lnTo>
                    <a:pt x="317500" y="1631950"/>
                  </a:lnTo>
                  <a:lnTo>
                    <a:pt x="292100" y="1466850"/>
                  </a:lnTo>
                  <a:lnTo>
                    <a:pt x="438150" y="1568450"/>
                  </a:lnTo>
                  <a:lnTo>
                    <a:pt x="419100" y="1479550"/>
                  </a:lnTo>
                  <a:lnTo>
                    <a:pt x="495300" y="1358900"/>
                  </a:lnTo>
                  <a:lnTo>
                    <a:pt x="527050" y="1422400"/>
                  </a:lnTo>
                  <a:lnTo>
                    <a:pt x="577850" y="1339850"/>
                  </a:lnTo>
                  <a:lnTo>
                    <a:pt x="539750" y="1308100"/>
                  </a:lnTo>
                  <a:lnTo>
                    <a:pt x="520700" y="1174750"/>
                  </a:lnTo>
                  <a:lnTo>
                    <a:pt x="571500" y="1162050"/>
                  </a:lnTo>
                  <a:lnTo>
                    <a:pt x="628650" y="1206500"/>
                  </a:lnTo>
                  <a:lnTo>
                    <a:pt x="590550" y="1295400"/>
                  </a:lnTo>
                  <a:lnTo>
                    <a:pt x="622300" y="1346200"/>
                  </a:lnTo>
                  <a:lnTo>
                    <a:pt x="679450" y="1333500"/>
                  </a:lnTo>
                  <a:lnTo>
                    <a:pt x="679450" y="1263650"/>
                  </a:lnTo>
                  <a:lnTo>
                    <a:pt x="889000" y="1123950"/>
                  </a:lnTo>
                  <a:lnTo>
                    <a:pt x="895350" y="1206500"/>
                  </a:lnTo>
                  <a:lnTo>
                    <a:pt x="1035050" y="1143000"/>
                  </a:lnTo>
                  <a:lnTo>
                    <a:pt x="1054100" y="1212850"/>
                  </a:lnTo>
                  <a:lnTo>
                    <a:pt x="1123950" y="1130300"/>
                  </a:lnTo>
                  <a:lnTo>
                    <a:pt x="1003300" y="1022350"/>
                  </a:lnTo>
                  <a:lnTo>
                    <a:pt x="1079500" y="971550"/>
                  </a:lnTo>
                  <a:lnTo>
                    <a:pt x="1143000" y="1073150"/>
                  </a:lnTo>
                  <a:lnTo>
                    <a:pt x="1238250" y="1085850"/>
                  </a:lnTo>
                  <a:lnTo>
                    <a:pt x="1384300" y="1206500"/>
                  </a:lnTo>
                  <a:lnTo>
                    <a:pt x="1333500" y="1073150"/>
                  </a:lnTo>
                  <a:lnTo>
                    <a:pt x="1301750" y="971550"/>
                  </a:lnTo>
                  <a:lnTo>
                    <a:pt x="1346200" y="857250"/>
                  </a:lnTo>
                  <a:lnTo>
                    <a:pt x="1397000" y="679450"/>
                  </a:lnTo>
                  <a:lnTo>
                    <a:pt x="1504950" y="685800"/>
                  </a:lnTo>
                  <a:lnTo>
                    <a:pt x="1479550" y="895350"/>
                  </a:lnTo>
                  <a:lnTo>
                    <a:pt x="1511300" y="1244600"/>
                  </a:lnTo>
                  <a:lnTo>
                    <a:pt x="1447800" y="1377950"/>
                  </a:lnTo>
                  <a:lnTo>
                    <a:pt x="1498600" y="1397000"/>
                  </a:lnTo>
                  <a:lnTo>
                    <a:pt x="1587500" y="1193800"/>
                  </a:lnTo>
                  <a:lnTo>
                    <a:pt x="1536700" y="984250"/>
                  </a:lnTo>
                  <a:lnTo>
                    <a:pt x="1517650" y="844550"/>
                  </a:lnTo>
                  <a:lnTo>
                    <a:pt x="1600200" y="768350"/>
                  </a:lnTo>
                  <a:lnTo>
                    <a:pt x="1676400" y="920750"/>
                  </a:lnTo>
                  <a:lnTo>
                    <a:pt x="1638300" y="742950"/>
                  </a:lnTo>
                  <a:lnTo>
                    <a:pt x="1701800" y="717550"/>
                  </a:lnTo>
                  <a:lnTo>
                    <a:pt x="1822450" y="857250"/>
                  </a:lnTo>
                  <a:lnTo>
                    <a:pt x="1860550" y="819150"/>
                  </a:lnTo>
                  <a:lnTo>
                    <a:pt x="1797050" y="768350"/>
                  </a:lnTo>
                  <a:lnTo>
                    <a:pt x="1765300" y="641350"/>
                  </a:lnTo>
                  <a:lnTo>
                    <a:pt x="2000250" y="571500"/>
                  </a:lnTo>
                  <a:lnTo>
                    <a:pt x="1949450" y="476250"/>
                  </a:lnTo>
                  <a:lnTo>
                    <a:pt x="2076450" y="355600"/>
                  </a:lnTo>
                  <a:lnTo>
                    <a:pt x="2305050" y="228600"/>
                  </a:lnTo>
                  <a:lnTo>
                    <a:pt x="2387600" y="266700"/>
                  </a:lnTo>
                  <a:lnTo>
                    <a:pt x="2489200" y="177800"/>
                  </a:lnTo>
                  <a:lnTo>
                    <a:pt x="2425700" y="120650"/>
                  </a:lnTo>
                  <a:lnTo>
                    <a:pt x="2533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8" name="フリーフォーム 28"/>
            <p:cNvSpPr/>
            <p:nvPr/>
          </p:nvSpPr>
          <p:spPr bwMode="auto">
            <a:xfrm>
              <a:off x="2644657" y="3166645"/>
              <a:ext cx="788865" cy="423995"/>
            </a:xfrm>
            <a:custGeom>
              <a:avLst/>
              <a:gdLst>
                <a:gd name="connsiteX0" fmla="*/ 0 w 1098550"/>
                <a:gd name="connsiteY0" fmla="*/ 190500 h 568325"/>
                <a:gd name="connsiteX1" fmla="*/ 171450 w 1098550"/>
                <a:gd name="connsiteY1" fmla="*/ 60325 h 568325"/>
                <a:gd name="connsiteX2" fmla="*/ 250825 w 1098550"/>
                <a:gd name="connsiteY2" fmla="*/ 120650 h 568325"/>
                <a:gd name="connsiteX3" fmla="*/ 346075 w 1098550"/>
                <a:gd name="connsiteY3" fmla="*/ 127000 h 568325"/>
                <a:gd name="connsiteX4" fmla="*/ 361950 w 1098550"/>
                <a:gd name="connsiteY4" fmla="*/ 44450 h 568325"/>
                <a:gd name="connsiteX5" fmla="*/ 377825 w 1098550"/>
                <a:gd name="connsiteY5" fmla="*/ 0 h 568325"/>
                <a:gd name="connsiteX6" fmla="*/ 473075 w 1098550"/>
                <a:gd name="connsiteY6" fmla="*/ 47625 h 568325"/>
                <a:gd name="connsiteX7" fmla="*/ 527050 w 1098550"/>
                <a:gd name="connsiteY7" fmla="*/ 92075 h 568325"/>
                <a:gd name="connsiteX8" fmla="*/ 688975 w 1098550"/>
                <a:gd name="connsiteY8" fmla="*/ 101600 h 568325"/>
                <a:gd name="connsiteX9" fmla="*/ 752475 w 1098550"/>
                <a:gd name="connsiteY9" fmla="*/ 171450 h 568325"/>
                <a:gd name="connsiteX10" fmla="*/ 908050 w 1098550"/>
                <a:gd name="connsiteY10" fmla="*/ 95250 h 568325"/>
                <a:gd name="connsiteX11" fmla="*/ 984250 w 1098550"/>
                <a:gd name="connsiteY11" fmla="*/ 114300 h 568325"/>
                <a:gd name="connsiteX12" fmla="*/ 949325 w 1098550"/>
                <a:gd name="connsiteY12" fmla="*/ 241300 h 568325"/>
                <a:gd name="connsiteX13" fmla="*/ 993775 w 1098550"/>
                <a:gd name="connsiteY13" fmla="*/ 244475 h 568325"/>
                <a:gd name="connsiteX14" fmla="*/ 1031875 w 1098550"/>
                <a:gd name="connsiteY14" fmla="*/ 215900 h 568325"/>
                <a:gd name="connsiteX15" fmla="*/ 1098550 w 1098550"/>
                <a:gd name="connsiteY15" fmla="*/ 298450 h 568325"/>
                <a:gd name="connsiteX16" fmla="*/ 1012825 w 1098550"/>
                <a:gd name="connsiteY16" fmla="*/ 301625 h 568325"/>
                <a:gd name="connsiteX17" fmla="*/ 889000 w 1098550"/>
                <a:gd name="connsiteY17" fmla="*/ 400050 h 568325"/>
                <a:gd name="connsiteX18" fmla="*/ 819150 w 1098550"/>
                <a:gd name="connsiteY18" fmla="*/ 381000 h 568325"/>
                <a:gd name="connsiteX19" fmla="*/ 800100 w 1098550"/>
                <a:gd name="connsiteY19" fmla="*/ 419100 h 568325"/>
                <a:gd name="connsiteX20" fmla="*/ 838200 w 1098550"/>
                <a:gd name="connsiteY20" fmla="*/ 444500 h 568325"/>
                <a:gd name="connsiteX21" fmla="*/ 755650 w 1098550"/>
                <a:gd name="connsiteY21" fmla="*/ 523875 h 568325"/>
                <a:gd name="connsiteX22" fmla="*/ 692150 w 1098550"/>
                <a:gd name="connsiteY22" fmla="*/ 514350 h 568325"/>
                <a:gd name="connsiteX23" fmla="*/ 565150 w 1098550"/>
                <a:gd name="connsiteY23" fmla="*/ 568325 h 568325"/>
                <a:gd name="connsiteX24" fmla="*/ 434975 w 1098550"/>
                <a:gd name="connsiteY24" fmla="*/ 485775 h 568325"/>
                <a:gd name="connsiteX25" fmla="*/ 304800 w 1098550"/>
                <a:gd name="connsiteY25" fmla="*/ 517525 h 568325"/>
                <a:gd name="connsiteX26" fmla="*/ 263525 w 1098550"/>
                <a:gd name="connsiteY26" fmla="*/ 409575 h 568325"/>
                <a:gd name="connsiteX27" fmla="*/ 117475 w 1098550"/>
                <a:gd name="connsiteY27" fmla="*/ 377825 h 568325"/>
                <a:gd name="connsiteX28" fmla="*/ 117475 w 1098550"/>
                <a:gd name="connsiteY28" fmla="*/ 282575 h 568325"/>
                <a:gd name="connsiteX29" fmla="*/ 0 w 1098550"/>
                <a:gd name="connsiteY29" fmla="*/ 190500 h 56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8550" h="568325">
                  <a:moveTo>
                    <a:pt x="0" y="190500"/>
                  </a:moveTo>
                  <a:lnTo>
                    <a:pt x="171450" y="60325"/>
                  </a:lnTo>
                  <a:lnTo>
                    <a:pt x="250825" y="120650"/>
                  </a:lnTo>
                  <a:lnTo>
                    <a:pt x="346075" y="127000"/>
                  </a:lnTo>
                  <a:lnTo>
                    <a:pt x="361950" y="44450"/>
                  </a:lnTo>
                  <a:lnTo>
                    <a:pt x="377825" y="0"/>
                  </a:lnTo>
                  <a:lnTo>
                    <a:pt x="473075" y="47625"/>
                  </a:lnTo>
                  <a:lnTo>
                    <a:pt x="527050" y="92075"/>
                  </a:lnTo>
                  <a:lnTo>
                    <a:pt x="688975" y="101600"/>
                  </a:lnTo>
                  <a:lnTo>
                    <a:pt x="752475" y="171450"/>
                  </a:lnTo>
                  <a:lnTo>
                    <a:pt x="908050" y="95250"/>
                  </a:lnTo>
                  <a:lnTo>
                    <a:pt x="984250" y="114300"/>
                  </a:lnTo>
                  <a:lnTo>
                    <a:pt x="949325" y="241300"/>
                  </a:lnTo>
                  <a:lnTo>
                    <a:pt x="993775" y="244475"/>
                  </a:lnTo>
                  <a:lnTo>
                    <a:pt x="1031875" y="215900"/>
                  </a:lnTo>
                  <a:lnTo>
                    <a:pt x="1098550" y="298450"/>
                  </a:lnTo>
                  <a:lnTo>
                    <a:pt x="1012825" y="301625"/>
                  </a:lnTo>
                  <a:lnTo>
                    <a:pt x="889000" y="400050"/>
                  </a:lnTo>
                  <a:lnTo>
                    <a:pt x="819150" y="381000"/>
                  </a:lnTo>
                  <a:lnTo>
                    <a:pt x="800100" y="419100"/>
                  </a:lnTo>
                  <a:lnTo>
                    <a:pt x="838200" y="444500"/>
                  </a:lnTo>
                  <a:lnTo>
                    <a:pt x="755650" y="523875"/>
                  </a:lnTo>
                  <a:lnTo>
                    <a:pt x="692150" y="514350"/>
                  </a:lnTo>
                  <a:lnTo>
                    <a:pt x="565150" y="568325"/>
                  </a:lnTo>
                  <a:lnTo>
                    <a:pt x="434975" y="485775"/>
                  </a:lnTo>
                  <a:lnTo>
                    <a:pt x="304800" y="517525"/>
                  </a:lnTo>
                  <a:lnTo>
                    <a:pt x="263525" y="409575"/>
                  </a:lnTo>
                  <a:lnTo>
                    <a:pt x="117475" y="377825"/>
                  </a:lnTo>
                  <a:lnTo>
                    <a:pt x="117475" y="282575"/>
                  </a:lnTo>
                  <a:lnTo>
                    <a:pt x="0" y="190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9" name="フリーフォーム 29"/>
            <p:cNvSpPr/>
            <p:nvPr/>
          </p:nvSpPr>
          <p:spPr bwMode="auto">
            <a:xfrm>
              <a:off x="1023608" y="2122054"/>
              <a:ext cx="264475" cy="651389"/>
            </a:xfrm>
            <a:custGeom>
              <a:avLst/>
              <a:gdLst>
                <a:gd name="connsiteX0" fmla="*/ 282575 w 368300"/>
                <a:gd name="connsiteY0" fmla="*/ 92075 h 873125"/>
                <a:gd name="connsiteX1" fmla="*/ 260350 w 368300"/>
                <a:gd name="connsiteY1" fmla="*/ 184150 h 873125"/>
                <a:gd name="connsiteX2" fmla="*/ 352425 w 368300"/>
                <a:gd name="connsiteY2" fmla="*/ 301625 h 873125"/>
                <a:gd name="connsiteX3" fmla="*/ 276225 w 368300"/>
                <a:gd name="connsiteY3" fmla="*/ 482600 h 873125"/>
                <a:gd name="connsiteX4" fmla="*/ 311150 w 368300"/>
                <a:gd name="connsiteY4" fmla="*/ 536575 h 873125"/>
                <a:gd name="connsiteX5" fmla="*/ 311150 w 368300"/>
                <a:gd name="connsiteY5" fmla="*/ 628650 h 873125"/>
                <a:gd name="connsiteX6" fmla="*/ 368300 w 368300"/>
                <a:gd name="connsiteY6" fmla="*/ 698500 h 873125"/>
                <a:gd name="connsiteX7" fmla="*/ 266700 w 368300"/>
                <a:gd name="connsiteY7" fmla="*/ 822325 h 873125"/>
                <a:gd name="connsiteX8" fmla="*/ 82550 w 368300"/>
                <a:gd name="connsiteY8" fmla="*/ 873125 h 873125"/>
                <a:gd name="connsiteX9" fmla="*/ 9525 w 368300"/>
                <a:gd name="connsiteY9" fmla="*/ 828675 h 873125"/>
                <a:gd name="connsiteX10" fmla="*/ 0 w 368300"/>
                <a:gd name="connsiteY10" fmla="*/ 631825 h 873125"/>
                <a:gd name="connsiteX11" fmla="*/ 107950 w 368300"/>
                <a:gd name="connsiteY11" fmla="*/ 517525 h 873125"/>
                <a:gd name="connsiteX12" fmla="*/ 158750 w 368300"/>
                <a:gd name="connsiteY12" fmla="*/ 466725 h 873125"/>
                <a:gd name="connsiteX13" fmla="*/ 104775 w 368300"/>
                <a:gd name="connsiteY13" fmla="*/ 412750 h 873125"/>
                <a:gd name="connsiteX14" fmla="*/ 98425 w 368300"/>
                <a:gd name="connsiteY14" fmla="*/ 212725 h 873125"/>
                <a:gd name="connsiteX15" fmla="*/ 6350 w 368300"/>
                <a:gd name="connsiteY15" fmla="*/ 88900 h 873125"/>
                <a:gd name="connsiteX16" fmla="*/ 149225 w 368300"/>
                <a:gd name="connsiteY16" fmla="*/ 133350 h 873125"/>
                <a:gd name="connsiteX17" fmla="*/ 184150 w 368300"/>
                <a:gd name="connsiteY17" fmla="*/ 15875 h 873125"/>
                <a:gd name="connsiteX18" fmla="*/ 250825 w 368300"/>
                <a:gd name="connsiteY18" fmla="*/ 0 h 873125"/>
                <a:gd name="connsiteX19" fmla="*/ 282575 w 368300"/>
                <a:gd name="connsiteY19" fmla="*/ 92075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300" h="873125">
                  <a:moveTo>
                    <a:pt x="282575" y="92075"/>
                  </a:moveTo>
                  <a:lnTo>
                    <a:pt x="260350" y="184150"/>
                  </a:lnTo>
                  <a:lnTo>
                    <a:pt x="352425" y="301625"/>
                  </a:lnTo>
                  <a:lnTo>
                    <a:pt x="276225" y="482600"/>
                  </a:lnTo>
                  <a:lnTo>
                    <a:pt x="311150" y="536575"/>
                  </a:lnTo>
                  <a:lnTo>
                    <a:pt x="311150" y="628650"/>
                  </a:lnTo>
                  <a:lnTo>
                    <a:pt x="368300" y="698500"/>
                  </a:lnTo>
                  <a:lnTo>
                    <a:pt x="266700" y="822325"/>
                  </a:lnTo>
                  <a:lnTo>
                    <a:pt x="82550" y="873125"/>
                  </a:lnTo>
                  <a:lnTo>
                    <a:pt x="9525" y="828675"/>
                  </a:lnTo>
                  <a:lnTo>
                    <a:pt x="0" y="631825"/>
                  </a:lnTo>
                  <a:lnTo>
                    <a:pt x="107950" y="517525"/>
                  </a:lnTo>
                  <a:lnTo>
                    <a:pt x="158750" y="466725"/>
                  </a:lnTo>
                  <a:lnTo>
                    <a:pt x="104775" y="412750"/>
                  </a:lnTo>
                  <a:lnTo>
                    <a:pt x="98425" y="212725"/>
                  </a:lnTo>
                  <a:lnTo>
                    <a:pt x="6350" y="88900"/>
                  </a:lnTo>
                  <a:lnTo>
                    <a:pt x="149225" y="133350"/>
                  </a:lnTo>
                  <a:lnTo>
                    <a:pt x="184150" y="15875"/>
                  </a:lnTo>
                  <a:lnTo>
                    <a:pt x="250825" y="0"/>
                  </a:lnTo>
                  <a:lnTo>
                    <a:pt x="2825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0" name="フリーフォーム 30"/>
            <p:cNvSpPr/>
            <p:nvPr/>
          </p:nvSpPr>
          <p:spPr bwMode="auto">
            <a:xfrm>
              <a:off x="786493" y="2188377"/>
              <a:ext cx="312354" cy="805354"/>
            </a:xfrm>
            <a:custGeom>
              <a:avLst/>
              <a:gdLst>
                <a:gd name="connsiteX0" fmla="*/ 333375 w 434975"/>
                <a:gd name="connsiteY0" fmla="*/ 0 h 1079500"/>
                <a:gd name="connsiteX1" fmla="*/ 301625 w 434975"/>
                <a:gd name="connsiteY1" fmla="*/ 79375 h 1079500"/>
                <a:gd name="connsiteX2" fmla="*/ 257175 w 434975"/>
                <a:gd name="connsiteY2" fmla="*/ 79375 h 1079500"/>
                <a:gd name="connsiteX3" fmla="*/ 171450 w 434975"/>
                <a:gd name="connsiteY3" fmla="*/ 168275 h 1079500"/>
                <a:gd name="connsiteX4" fmla="*/ 136525 w 434975"/>
                <a:gd name="connsiteY4" fmla="*/ 295275 h 1079500"/>
                <a:gd name="connsiteX5" fmla="*/ 88900 w 434975"/>
                <a:gd name="connsiteY5" fmla="*/ 441325 h 1079500"/>
                <a:gd name="connsiteX6" fmla="*/ 41275 w 434975"/>
                <a:gd name="connsiteY6" fmla="*/ 485775 h 1079500"/>
                <a:gd name="connsiteX7" fmla="*/ 57150 w 434975"/>
                <a:gd name="connsiteY7" fmla="*/ 679450 h 1079500"/>
                <a:gd name="connsiteX8" fmla="*/ 92075 w 434975"/>
                <a:gd name="connsiteY8" fmla="*/ 723900 h 1079500"/>
                <a:gd name="connsiteX9" fmla="*/ 0 w 434975"/>
                <a:gd name="connsiteY9" fmla="*/ 854075 h 1079500"/>
                <a:gd name="connsiteX10" fmla="*/ 60325 w 434975"/>
                <a:gd name="connsiteY10" fmla="*/ 1009650 h 1079500"/>
                <a:gd name="connsiteX11" fmla="*/ 19050 w 434975"/>
                <a:gd name="connsiteY11" fmla="*/ 1079500 h 1079500"/>
                <a:gd name="connsiteX12" fmla="*/ 193675 w 434975"/>
                <a:gd name="connsiteY12" fmla="*/ 1031875 h 1079500"/>
                <a:gd name="connsiteX13" fmla="*/ 206375 w 434975"/>
                <a:gd name="connsiteY13" fmla="*/ 882650 h 1079500"/>
                <a:gd name="connsiteX14" fmla="*/ 269875 w 434975"/>
                <a:gd name="connsiteY14" fmla="*/ 800100 h 1079500"/>
                <a:gd name="connsiteX15" fmla="*/ 209550 w 434975"/>
                <a:gd name="connsiteY15" fmla="*/ 698500 h 1079500"/>
                <a:gd name="connsiteX16" fmla="*/ 247650 w 434975"/>
                <a:gd name="connsiteY16" fmla="*/ 539750 h 1079500"/>
                <a:gd name="connsiteX17" fmla="*/ 339725 w 434975"/>
                <a:gd name="connsiteY17" fmla="*/ 463550 h 1079500"/>
                <a:gd name="connsiteX18" fmla="*/ 327025 w 434975"/>
                <a:gd name="connsiteY18" fmla="*/ 358775 h 1079500"/>
                <a:gd name="connsiteX19" fmla="*/ 428625 w 434975"/>
                <a:gd name="connsiteY19" fmla="*/ 317500 h 1079500"/>
                <a:gd name="connsiteX20" fmla="*/ 434975 w 434975"/>
                <a:gd name="connsiteY20" fmla="*/ 120650 h 1079500"/>
                <a:gd name="connsiteX21" fmla="*/ 333375 w 434975"/>
                <a:gd name="connsiteY21"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4975" h="1079500">
                  <a:moveTo>
                    <a:pt x="333375" y="0"/>
                  </a:moveTo>
                  <a:lnTo>
                    <a:pt x="301625" y="79375"/>
                  </a:lnTo>
                  <a:lnTo>
                    <a:pt x="257175" y="79375"/>
                  </a:lnTo>
                  <a:lnTo>
                    <a:pt x="171450" y="168275"/>
                  </a:lnTo>
                  <a:lnTo>
                    <a:pt x="136525" y="295275"/>
                  </a:lnTo>
                  <a:lnTo>
                    <a:pt x="88900" y="441325"/>
                  </a:lnTo>
                  <a:lnTo>
                    <a:pt x="41275" y="485775"/>
                  </a:lnTo>
                  <a:lnTo>
                    <a:pt x="57150" y="679450"/>
                  </a:lnTo>
                  <a:lnTo>
                    <a:pt x="92075" y="723900"/>
                  </a:lnTo>
                  <a:lnTo>
                    <a:pt x="0" y="854075"/>
                  </a:lnTo>
                  <a:lnTo>
                    <a:pt x="60325" y="1009650"/>
                  </a:lnTo>
                  <a:lnTo>
                    <a:pt x="19050" y="1079500"/>
                  </a:lnTo>
                  <a:lnTo>
                    <a:pt x="193675" y="1031875"/>
                  </a:lnTo>
                  <a:lnTo>
                    <a:pt x="206375" y="882650"/>
                  </a:lnTo>
                  <a:lnTo>
                    <a:pt x="269875" y="800100"/>
                  </a:lnTo>
                  <a:lnTo>
                    <a:pt x="209550" y="698500"/>
                  </a:lnTo>
                  <a:lnTo>
                    <a:pt x="247650" y="539750"/>
                  </a:lnTo>
                  <a:lnTo>
                    <a:pt x="339725" y="463550"/>
                  </a:lnTo>
                  <a:lnTo>
                    <a:pt x="327025" y="358775"/>
                  </a:lnTo>
                  <a:lnTo>
                    <a:pt x="428625" y="317500"/>
                  </a:lnTo>
                  <a:lnTo>
                    <a:pt x="434975" y="120650"/>
                  </a:lnTo>
                  <a:lnTo>
                    <a:pt x="3333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1" name="フリーフォーム 1023"/>
            <p:cNvSpPr/>
            <p:nvPr/>
          </p:nvSpPr>
          <p:spPr bwMode="auto">
            <a:xfrm>
              <a:off x="624616" y="2029675"/>
              <a:ext cx="652067" cy="855097"/>
            </a:xfrm>
            <a:custGeom>
              <a:avLst/>
              <a:gdLst>
                <a:gd name="connsiteX0" fmla="*/ 225425 w 908050"/>
                <a:gd name="connsiteY0" fmla="*/ 1054100 h 1146175"/>
                <a:gd name="connsiteX1" fmla="*/ 320675 w 908050"/>
                <a:gd name="connsiteY1" fmla="*/ 946150 h 1146175"/>
                <a:gd name="connsiteX2" fmla="*/ 273050 w 908050"/>
                <a:gd name="connsiteY2" fmla="*/ 895350 h 1146175"/>
                <a:gd name="connsiteX3" fmla="*/ 266700 w 908050"/>
                <a:gd name="connsiteY3" fmla="*/ 692150 h 1146175"/>
                <a:gd name="connsiteX4" fmla="*/ 320675 w 908050"/>
                <a:gd name="connsiteY4" fmla="*/ 657225 h 1146175"/>
                <a:gd name="connsiteX5" fmla="*/ 396875 w 908050"/>
                <a:gd name="connsiteY5" fmla="*/ 371475 h 1146175"/>
                <a:gd name="connsiteX6" fmla="*/ 485775 w 908050"/>
                <a:gd name="connsiteY6" fmla="*/ 295275 h 1146175"/>
                <a:gd name="connsiteX7" fmla="*/ 530225 w 908050"/>
                <a:gd name="connsiteY7" fmla="*/ 288925 h 1146175"/>
                <a:gd name="connsiteX8" fmla="*/ 565150 w 908050"/>
                <a:gd name="connsiteY8" fmla="*/ 212725 h 1146175"/>
                <a:gd name="connsiteX9" fmla="*/ 692150 w 908050"/>
                <a:gd name="connsiteY9" fmla="*/ 254000 h 1146175"/>
                <a:gd name="connsiteX10" fmla="*/ 749300 w 908050"/>
                <a:gd name="connsiteY10" fmla="*/ 142875 h 1146175"/>
                <a:gd name="connsiteX11" fmla="*/ 803275 w 908050"/>
                <a:gd name="connsiteY11" fmla="*/ 123825 h 1146175"/>
                <a:gd name="connsiteX12" fmla="*/ 847725 w 908050"/>
                <a:gd name="connsiteY12" fmla="*/ 225425 h 1146175"/>
                <a:gd name="connsiteX13" fmla="*/ 908050 w 908050"/>
                <a:gd name="connsiteY13" fmla="*/ 161925 h 1146175"/>
                <a:gd name="connsiteX14" fmla="*/ 860425 w 908050"/>
                <a:gd name="connsiteY14" fmla="*/ 133350 h 1146175"/>
                <a:gd name="connsiteX15" fmla="*/ 898525 w 908050"/>
                <a:gd name="connsiteY15" fmla="*/ 82550 h 1146175"/>
                <a:gd name="connsiteX16" fmla="*/ 793750 w 908050"/>
                <a:gd name="connsiteY16" fmla="*/ 3175 h 1146175"/>
                <a:gd name="connsiteX17" fmla="*/ 676275 w 908050"/>
                <a:gd name="connsiteY17" fmla="*/ 0 h 1146175"/>
                <a:gd name="connsiteX18" fmla="*/ 615950 w 908050"/>
                <a:gd name="connsiteY18" fmla="*/ 107950 h 1146175"/>
                <a:gd name="connsiteX19" fmla="*/ 495300 w 908050"/>
                <a:gd name="connsiteY19" fmla="*/ 107950 h 1146175"/>
                <a:gd name="connsiteX20" fmla="*/ 400050 w 908050"/>
                <a:gd name="connsiteY20" fmla="*/ 187325 h 1146175"/>
                <a:gd name="connsiteX21" fmla="*/ 288925 w 908050"/>
                <a:gd name="connsiteY21" fmla="*/ 346075 h 1146175"/>
                <a:gd name="connsiteX22" fmla="*/ 415925 w 908050"/>
                <a:gd name="connsiteY22" fmla="*/ 298450 h 1146175"/>
                <a:gd name="connsiteX23" fmla="*/ 317500 w 908050"/>
                <a:gd name="connsiteY23" fmla="*/ 434975 h 1146175"/>
                <a:gd name="connsiteX24" fmla="*/ 222250 w 908050"/>
                <a:gd name="connsiteY24" fmla="*/ 565150 h 1146175"/>
                <a:gd name="connsiteX25" fmla="*/ 206375 w 908050"/>
                <a:gd name="connsiteY25" fmla="*/ 695325 h 1146175"/>
                <a:gd name="connsiteX26" fmla="*/ 73025 w 908050"/>
                <a:gd name="connsiteY26" fmla="*/ 812800 h 1146175"/>
                <a:gd name="connsiteX27" fmla="*/ 0 w 908050"/>
                <a:gd name="connsiteY27" fmla="*/ 911225 h 1146175"/>
                <a:gd name="connsiteX28" fmla="*/ 38100 w 908050"/>
                <a:gd name="connsiteY28" fmla="*/ 1006475 h 1146175"/>
                <a:gd name="connsiteX29" fmla="*/ 31750 w 908050"/>
                <a:gd name="connsiteY29" fmla="*/ 1085850 h 1146175"/>
                <a:gd name="connsiteX30" fmla="*/ 92075 w 908050"/>
                <a:gd name="connsiteY30" fmla="*/ 1146175 h 1146175"/>
                <a:gd name="connsiteX31" fmla="*/ 225425 w 908050"/>
                <a:gd name="connsiteY31" fmla="*/ 1054100 h 114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8050" h="1146175">
                  <a:moveTo>
                    <a:pt x="225425" y="1054100"/>
                  </a:moveTo>
                  <a:lnTo>
                    <a:pt x="320675" y="946150"/>
                  </a:lnTo>
                  <a:lnTo>
                    <a:pt x="273050" y="895350"/>
                  </a:lnTo>
                  <a:lnTo>
                    <a:pt x="266700" y="692150"/>
                  </a:lnTo>
                  <a:lnTo>
                    <a:pt x="320675" y="657225"/>
                  </a:lnTo>
                  <a:lnTo>
                    <a:pt x="396875" y="371475"/>
                  </a:lnTo>
                  <a:lnTo>
                    <a:pt x="485775" y="295275"/>
                  </a:lnTo>
                  <a:lnTo>
                    <a:pt x="530225" y="288925"/>
                  </a:lnTo>
                  <a:lnTo>
                    <a:pt x="565150" y="212725"/>
                  </a:lnTo>
                  <a:lnTo>
                    <a:pt x="692150" y="254000"/>
                  </a:lnTo>
                  <a:lnTo>
                    <a:pt x="749300" y="142875"/>
                  </a:lnTo>
                  <a:lnTo>
                    <a:pt x="803275" y="123825"/>
                  </a:lnTo>
                  <a:lnTo>
                    <a:pt x="847725" y="225425"/>
                  </a:lnTo>
                  <a:lnTo>
                    <a:pt x="908050" y="161925"/>
                  </a:lnTo>
                  <a:lnTo>
                    <a:pt x="860425" y="133350"/>
                  </a:lnTo>
                  <a:lnTo>
                    <a:pt x="898525" y="82550"/>
                  </a:lnTo>
                  <a:lnTo>
                    <a:pt x="793750" y="3175"/>
                  </a:lnTo>
                  <a:lnTo>
                    <a:pt x="676275" y="0"/>
                  </a:lnTo>
                  <a:lnTo>
                    <a:pt x="615950" y="107950"/>
                  </a:lnTo>
                  <a:lnTo>
                    <a:pt x="495300" y="107950"/>
                  </a:lnTo>
                  <a:lnTo>
                    <a:pt x="400050" y="187325"/>
                  </a:lnTo>
                  <a:lnTo>
                    <a:pt x="288925" y="346075"/>
                  </a:lnTo>
                  <a:lnTo>
                    <a:pt x="415925" y="298450"/>
                  </a:lnTo>
                  <a:lnTo>
                    <a:pt x="317500" y="434975"/>
                  </a:lnTo>
                  <a:lnTo>
                    <a:pt x="222250" y="565150"/>
                  </a:lnTo>
                  <a:lnTo>
                    <a:pt x="206375" y="695325"/>
                  </a:lnTo>
                  <a:lnTo>
                    <a:pt x="73025" y="812800"/>
                  </a:lnTo>
                  <a:lnTo>
                    <a:pt x="0" y="911225"/>
                  </a:lnTo>
                  <a:lnTo>
                    <a:pt x="38100" y="1006475"/>
                  </a:lnTo>
                  <a:lnTo>
                    <a:pt x="31750" y="1085850"/>
                  </a:lnTo>
                  <a:lnTo>
                    <a:pt x="92075" y="1146175"/>
                  </a:lnTo>
                  <a:lnTo>
                    <a:pt x="225425" y="1054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2" name="フリーフォーム 1024"/>
            <p:cNvSpPr/>
            <p:nvPr/>
          </p:nvSpPr>
          <p:spPr bwMode="auto">
            <a:xfrm>
              <a:off x="328222" y="3012681"/>
              <a:ext cx="52439" cy="68692"/>
            </a:xfrm>
            <a:custGeom>
              <a:avLst/>
              <a:gdLst>
                <a:gd name="connsiteX0" fmla="*/ 0 w 73025"/>
                <a:gd name="connsiteY0" fmla="*/ 63500 h 92075"/>
                <a:gd name="connsiteX1" fmla="*/ 3175 w 73025"/>
                <a:gd name="connsiteY1" fmla="*/ 0 h 92075"/>
                <a:gd name="connsiteX2" fmla="*/ 47625 w 73025"/>
                <a:gd name="connsiteY2" fmla="*/ 6350 h 92075"/>
                <a:gd name="connsiteX3" fmla="*/ 73025 w 73025"/>
                <a:gd name="connsiteY3" fmla="*/ 47625 h 92075"/>
                <a:gd name="connsiteX4" fmla="*/ 60325 w 73025"/>
                <a:gd name="connsiteY4" fmla="*/ 92075 h 92075"/>
                <a:gd name="connsiteX5" fmla="*/ 0 w 73025"/>
                <a:gd name="connsiteY5" fmla="*/ 63500 h 9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25" h="92075">
                  <a:moveTo>
                    <a:pt x="0" y="63500"/>
                  </a:moveTo>
                  <a:lnTo>
                    <a:pt x="3175" y="0"/>
                  </a:lnTo>
                  <a:lnTo>
                    <a:pt x="47625" y="6350"/>
                  </a:lnTo>
                  <a:lnTo>
                    <a:pt x="73025" y="47625"/>
                  </a:lnTo>
                  <a:lnTo>
                    <a:pt x="60325" y="92075"/>
                  </a:lnTo>
                  <a:lnTo>
                    <a:pt x="0" y="63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3" name="フリーフォーム 1026"/>
            <p:cNvSpPr/>
            <p:nvPr/>
          </p:nvSpPr>
          <p:spPr bwMode="auto">
            <a:xfrm>
              <a:off x="262103" y="3055317"/>
              <a:ext cx="116278" cy="149227"/>
            </a:xfrm>
            <a:custGeom>
              <a:avLst/>
              <a:gdLst>
                <a:gd name="connsiteX0" fmla="*/ 85725 w 161925"/>
                <a:gd name="connsiteY0" fmla="*/ 0 h 200025"/>
                <a:gd name="connsiteX1" fmla="*/ 152400 w 161925"/>
                <a:gd name="connsiteY1" fmla="*/ 41275 h 200025"/>
                <a:gd name="connsiteX2" fmla="*/ 161925 w 161925"/>
                <a:gd name="connsiteY2" fmla="*/ 101600 h 200025"/>
                <a:gd name="connsiteX3" fmla="*/ 146050 w 161925"/>
                <a:gd name="connsiteY3" fmla="*/ 146050 h 200025"/>
                <a:gd name="connsiteX4" fmla="*/ 44450 w 161925"/>
                <a:gd name="connsiteY4" fmla="*/ 200025 h 200025"/>
                <a:gd name="connsiteX5" fmla="*/ 9525 w 161925"/>
                <a:gd name="connsiteY5" fmla="*/ 161925 h 200025"/>
                <a:gd name="connsiteX6" fmla="*/ 34925 w 161925"/>
                <a:gd name="connsiteY6" fmla="*/ 95250 h 200025"/>
                <a:gd name="connsiteX7" fmla="*/ 0 w 161925"/>
                <a:gd name="connsiteY7" fmla="*/ 53975 h 200025"/>
                <a:gd name="connsiteX8" fmla="*/ 12700 w 161925"/>
                <a:gd name="connsiteY8" fmla="*/ 3175 h 200025"/>
                <a:gd name="connsiteX9" fmla="*/ 85725 w 161925"/>
                <a:gd name="connsiteY9"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200025">
                  <a:moveTo>
                    <a:pt x="85725" y="0"/>
                  </a:moveTo>
                  <a:lnTo>
                    <a:pt x="152400" y="41275"/>
                  </a:lnTo>
                  <a:lnTo>
                    <a:pt x="161925" y="101600"/>
                  </a:lnTo>
                  <a:lnTo>
                    <a:pt x="146050" y="146050"/>
                  </a:lnTo>
                  <a:lnTo>
                    <a:pt x="44450" y="200025"/>
                  </a:lnTo>
                  <a:lnTo>
                    <a:pt x="9525" y="161925"/>
                  </a:lnTo>
                  <a:lnTo>
                    <a:pt x="34925" y="95250"/>
                  </a:lnTo>
                  <a:lnTo>
                    <a:pt x="0" y="53975"/>
                  </a:lnTo>
                  <a:lnTo>
                    <a:pt x="12700" y="3175"/>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4" name="フリーフォーム 1027"/>
            <p:cNvSpPr/>
            <p:nvPr/>
          </p:nvSpPr>
          <p:spPr bwMode="auto">
            <a:xfrm>
              <a:off x="366981" y="2842135"/>
              <a:ext cx="202916" cy="416889"/>
            </a:xfrm>
            <a:custGeom>
              <a:avLst/>
              <a:gdLst>
                <a:gd name="connsiteX0" fmla="*/ 104775 w 282575"/>
                <a:gd name="connsiteY0" fmla="*/ 0 h 558800"/>
                <a:gd name="connsiteX1" fmla="*/ 38100 w 282575"/>
                <a:gd name="connsiteY1" fmla="*/ 22225 h 558800"/>
                <a:gd name="connsiteX2" fmla="*/ 0 w 282575"/>
                <a:gd name="connsiteY2" fmla="*/ 146050 h 558800"/>
                <a:gd name="connsiteX3" fmla="*/ 0 w 282575"/>
                <a:gd name="connsiteY3" fmla="*/ 219075 h 558800"/>
                <a:gd name="connsiteX4" fmla="*/ 95250 w 282575"/>
                <a:gd name="connsiteY4" fmla="*/ 257175 h 558800"/>
                <a:gd name="connsiteX5" fmla="*/ 127000 w 282575"/>
                <a:gd name="connsiteY5" fmla="*/ 352425 h 558800"/>
                <a:gd name="connsiteX6" fmla="*/ 66675 w 282575"/>
                <a:gd name="connsiteY6" fmla="*/ 377825 h 558800"/>
                <a:gd name="connsiteX7" fmla="*/ 88900 w 282575"/>
                <a:gd name="connsiteY7" fmla="*/ 403225 h 558800"/>
                <a:gd name="connsiteX8" fmla="*/ 44450 w 282575"/>
                <a:gd name="connsiteY8" fmla="*/ 454025 h 558800"/>
                <a:gd name="connsiteX9" fmla="*/ 107950 w 282575"/>
                <a:gd name="connsiteY9" fmla="*/ 476250 h 558800"/>
                <a:gd name="connsiteX10" fmla="*/ 9525 w 282575"/>
                <a:gd name="connsiteY10" fmla="*/ 558800 h 558800"/>
                <a:gd name="connsiteX11" fmla="*/ 142875 w 282575"/>
                <a:gd name="connsiteY11" fmla="*/ 514350 h 558800"/>
                <a:gd name="connsiteX12" fmla="*/ 244475 w 282575"/>
                <a:gd name="connsiteY12" fmla="*/ 501650 h 558800"/>
                <a:gd name="connsiteX13" fmla="*/ 282575 w 282575"/>
                <a:gd name="connsiteY13" fmla="*/ 390525 h 558800"/>
                <a:gd name="connsiteX14" fmla="*/ 219075 w 282575"/>
                <a:gd name="connsiteY14" fmla="*/ 361950 h 558800"/>
                <a:gd name="connsiteX15" fmla="*/ 168275 w 282575"/>
                <a:gd name="connsiteY15" fmla="*/ 222250 h 558800"/>
                <a:gd name="connsiteX16" fmla="*/ 114300 w 282575"/>
                <a:gd name="connsiteY16" fmla="*/ 161925 h 558800"/>
                <a:gd name="connsiteX17" fmla="*/ 155575 w 282575"/>
                <a:gd name="connsiteY17" fmla="*/ 73025 h 558800"/>
                <a:gd name="connsiteX18" fmla="*/ 82550 w 282575"/>
                <a:gd name="connsiteY18" fmla="*/ 60325 h 558800"/>
                <a:gd name="connsiteX19" fmla="*/ 104775 w 282575"/>
                <a:gd name="connsiteY19"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575" h="558800">
                  <a:moveTo>
                    <a:pt x="104775" y="0"/>
                  </a:moveTo>
                  <a:lnTo>
                    <a:pt x="38100" y="22225"/>
                  </a:lnTo>
                  <a:lnTo>
                    <a:pt x="0" y="146050"/>
                  </a:lnTo>
                  <a:lnTo>
                    <a:pt x="0" y="219075"/>
                  </a:lnTo>
                  <a:lnTo>
                    <a:pt x="95250" y="257175"/>
                  </a:lnTo>
                  <a:lnTo>
                    <a:pt x="127000" y="352425"/>
                  </a:lnTo>
                  <a:lnTo>
                    <a:pt x="66675" y="377825"/>
                  </a:lnTo>
                  <a:lnTo>
                    <a:pt x="88900" y="403225"/>
                  </a:lnTo>
                  <a:lnTo>
                    <a:pt x="44450" y="454025"/>
                  </a:lnTo>
                  <a:lnTo>
                    <a:pt x="107950" y="476250"/>
                  </a:lnTo>
                  <a:lnTo>
                    <a:pt x="9525" y="558800"/>
                  </a:lnTo>
                  <a:lnTo>
                    <a:pt x="142875" y="514350"/>
                  </a:lnTo>
                  <a:lnTo>
                    <a:pt x="244475" y="501650"/>
                  </a:lnTo>
                  <a:lnTo>
                    <a:pt x="282575" y="390525"/>
                  </a:lnTo>
                  <a:lnTo>
                    <a:pt x="219075" y="361950"/>
                  </a:lnTo>
                  <a:lnTo>
                    <a:pt x="168275" y="222250"/>
                  </a:lnTo>
                  <a:lnTo>
                    <a:pt x="114300" y="161925"/>
                  </a:lnTo>
                  <a:lnTo>
                    <a:pt x="155575" y="73025"/>
                  </a:lnTo>
                  <a:lnTo>
                    <a:pt x="82550" y="60325"/>
                  </a:lnTo>
                  <a:lnTo>
                    <a:pt x="1047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5" name="フリーフォーム 1028"/>
            <p:cNvSpPr/>
            <p:nvPr/>
          </p:nvSpPr>
          <p:spPr bwMode="auto">
            <a:xfrm>
              <a:off x="2234265" y="3526686"/>
              <a:ext cx="241675" cy="142121"/>
            </a:xfrm>
            <a:custGeom>
              <a:avLst/>
              <a:gdLst>
                <a:gd name="connsiteX0" fmla="*/ 336550 w 336550"/>
                <a:gd name="connsiteY0" fmla="*/ 41275 h 190500"/>
                <a:gd name="connsiteX1" fmla="*/ 260350 w 336550"/>
                <a:gd name="connsiteY1" fmla="*/ 3175 h 190500"/>
                <a:gd name="connsiteX2" fmla="*/ 117475 w 336550"/>
                <a:gd name="connsiteY2" fmla="*/ 0 h 190500"/>
                <a:gd name="connsiteX3" fmla="*/ 12700 w 336550"/>
                <a:gd name="connsiteY3" fmla="*/ 38100 h 190500"/>
                <a:gd name="connsiteX4" fmla="*/ 3175 w 336550"/>
                <a:gd name="connsiteY4" fmla="*/ 98425 h 190500"/>
                <a:gd name="connsiteX5" fmla="*/ 101600 w 336550"/>
                <a:gd name="connsiteY5" fmla="*/ 120650 h 190500"/>
                <a:gd name="connsiteX6" fmla="*/ 0 w 336550"/>
                <a:gd name="connsiteY6" fmla="*/ 171450 h 190500"/>
                <a:gd name="connsiteX7" fmla="*/ 104775 w 336550"/>
                <a:gd name="connsiteY7" fmla="*/ 190500 h 190500"/>
                <a:gd name="connsiteX8" fmla="*/ 161925 w 336550"/>
                <a:gd name="connsiteY8" fmla="*/ 136525 h 190500"/>
                <a:gd name="connsiteX9" fmla="*/ 273050 w 336550"/>
                <a:gd name="connsiteY9" fmla="*/ 98425 h 190500"/>
                <a:gd name="connsiteX10" fmla="*/ 336550 w 336550"/>
                <a:gd name="connsiteY10" fmla="*/ 4127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550" h="190500">
                  <a:moveTo>
                    <a:pt x="336550" y="41275"/>
                  </a:moveTo>
                  <a:lnTo>
                    <a:pt x="260350" y="3175"/>
                  </a:lnTo>
                  <a:lnTo>
                    <a:pt x="117475" y="0"/>
                  </a:lnTo>
                  <a:lnTo>
                    <a:pt x="12700" y="38100"/>
                  </a:lnTo>
                  <a:lnTo>
                    <a:pt x="3175" y="98425"/>
                  </a:lnTo>
                  <a:lnTo>
                    <a:pt x="101600" y="120650"/>
                  </a:lnTo>
                  <a:lnTo>
                    <a:pt x="0" y="171450"/>
                  </a:lnTo>
                  <a:lnTo>
                    <a:pt x="104775" y="190500"/>
                  </a:lnTo>
                  <a:lnTo>
                    <a:pt x="161925" y="136525"/>
                  </a:lnTo>
                  <a:lnTo>
                    <a:pt x="273050" y="98425"/>
                  </a:lnTo>
                  <a:lnTo>
                    <a:pt x="33655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6" name="フリーフォーム 1029"/>
            <p:cNvSpPr/>
            <p:nvPr/>
          </p:nvSpPr>
          <p:spPr bwMode="auto">
            <a:xfrm>
              <a:off x="2168146" y="3647489"/>
              <a:ext cx="161877" cy="111328"/>
            </a:xfrm>
            <a:custGeom>
              <a:avLst/>
              <a:gdLst>
                <a:gd name="connsiteX0" fmla="*/ 196850 w 225425"/>
                <a:gd name="connsiteY0" fmla="*/ 34925 h 149225"/>
                <a:gd name="connsiteX1" fmla="*/ 225425 w 225425"/>
                <a:gd name="connsiteY1" fmla="*/ 114300 h 149225"/>
                <a:gd name="connsiteX2" fmla="*/ 117475 w 225425"/>
                <a:gd name="connsiteY2" fmla="*/ 142875 h 149225"/>
                <a:gd name="connsiteX3" fmla="*/ 85725 w 225425"/>
                <a:gd name="connsiteY3" fmla="*/ 63500 h 149225"/>
                <a:gd name="connsiteX4" fmla="*/ 9525 w 225425"/>
                <a:gd name="connsiteY4" fmla="*/ 149225 h 149225"/>
                <a:gd name="connsiteX5" fmla="*/ 0 w 225425"/>
                <a:gd name="connsiteY5" fmla="*/ 12700 h 149225"/>
                <a:gd name="connsiteX6" fmla="*/ 38100 w 225425"/>
                <a:gd name="connsiteY6" fmla="*/ 0 h 149225"/>
                <a:gd name="connsiteX7" fmla="*/ 92075 w 225425"/>
                <a:gd name="connsiteY7" fmla="*/ 0 h 149225"/>
                <a:gd name="connsiteX8" fmla="*/ 196850 w 225425"/>
                <a:gd name="connsiteY8" fmla="*/ 34925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425" h="149225">
                  <a:moveTo>
                    <a:pt x="196850" y="34925"/>
                  </a:moveTo>
                  <a:lnTo>
                    <a:pt x="225425" y="114300"/>
                  </a:lnTo>
                  <a:lnTo>
                    <a:pt x="117475" y="142875"/>
                  </a:lnTo>
                  <a:lnTo>
                    <a:pt x="85725" y="63500"/>
                  </a:lnTo>
                  <a:lnTo>
                    <a:pt x="9525" y="149225"/>
                  </a:lnTo>
                  <a:lnTo>
                    <a:pt x="0" y="12700"/>
                  </a:lnTo>
                  <a:lnTo>
                    <a:pt x="38100" y="0"/>
                  </a:lnTo>
                  <a:lnTo>
                    <a:pt x="92075" y="0"/>
                  </a:lnTo>
                  <a:lnTo>
                    <a:pt x="19685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7" name="フリーフォーム 1030"/>
            <p:cNvSpPr/>
            <p:nvPr/>
          </p:nvSpPr>
          <p:spPr bwMode="auto">
            <a:xfrm>
              <a:off x="1876312" y="3431938"/>
              <a:ext cx="430912" cy="305561"/>
            </a:xfrm>
            <a:custGeom>
              <a:avLst/>
              <a:gdLst>
                <a:gd name="connsiteX0" fmla="*/ 492125 w 600075"/>
                <a:gd name="connsiteY0" fmla="*/ 212725 h 409575"/>
                <a:gd name="connsiteX1" fmla="*/ 600075 w 600075"/>
                <a:gd name="connsiteY1" fmla="*/ 247650 h 409575"/>
                <a:gd name="connsiteX2" fmla="*/ 523875 w 600075"/>
                <a:gd name="connsiteY2" fmla="*/ 301625 h 409575"/>
                <a:gd name="connsiteX3" fmla="*/ 454025 w 600075"/>
                <a:gd name="connsiteY3" fmla="*/ 285750 h 409575"/>
                <a:gd name="connsiteX4" fmla="*/ 412750 w 600075"/>
                <a:gd name="connsiteY4" fmla="*/ 304800 h 409575"/>
                <a:gd name="connsiteX5" fmla="*/ 406400 w 600075"/>
                <a:gd name="connsiteY5" fmla="*/ 409575 h 409575"/>
                <a:gd name="connsiteX6" fmla="*/ 361950 w 600075"/>
                <a:gd name="connsiteY6" fmla="*/ 396875 h 409575"/>
                <a:gd name="connsiteX7" fmla="*/ 212725 w 600075"/>
                <a:gd name="connsiteY7" fmla="*/ 257175 h 409575"/>
                <a:gd name="connsiteX8" fmla="*/ 111125 w 600075"/>
                <a:gd name="connsiteY8" fmla="*/ 149225 h 409575"/>
                <a:gd name="connsiteX9" fmla="*/ 69850 w 600075"/>
                <a:gd name="connsiteY9" fmla="*/ 165100 h 409575"/>
                <a:gd name="connsiteX10" fmla="*/ 0 w 600075"/>
                <a:gd name="connsiteY10" fmla="*/ 215900 h 409575"/>
                <a:gd name="connsiteX11" fmla="*/ 12700 w 600075"/>
                <a:gd name="connsiteY11" fmla="*/ 22225 h 409575"/>
                <a:gd name="connsiteX12" fmla="*/ 73025 w 600075"/>
                <a:gd name="connsiteY12" fmla="*/ 0 h 409575"/>
                <a:gd name="connsiteX13" fmla="*/ 238125 w 600075"/>
                <a:gd name="connsiteY13" fmla="*/ 107950 h 409575"/>
                <a:gd name="connsiteX14" fmla="*/ 327025 w 600075"/>
                <a:gd name="connsiteY14" fmla="*/ 107950 h 409575"/>
                <a:gd name="connsiteX15" fmla="*/ 365125 w 600075"/>
                <a:gd name="connsiteY15" fmla="*/ 222250 h 409575"/>
                <a:gd name="connsiteX16" fmla="*/ 415925 w 600075"/>
                <a:gd name="connsiteY16" fmla="*/ 241300 h 409575"/>
                <a:gd name="connsiteX17" fmla="*/ 492125 w 600075"/>
                <a:gd name="connsiteY17" fmla="*/ 2127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0075" h="409575">
                  <a:moveTo>
                    <a:pt x="492125" y="212725"/>
                  </a:moveTo>
                  <a:lnTo>
                    <a:pt x="600075" y="247650"/>
                  </a:lnTo>
                  <a:lnTo>
                    <a:pt x="523875" y="301625"/>
                  </a:lnTo>
                  <a:lnTo>
                    <a:pt x="454025" y="285750"/>
                  </a:lnTo>
                  <a:lnTo>
                    <a:pt x="412750" y="304800"/>
                  </a:lnTo>
                  <a:lnTo>
                    <a:pt x="406400" y="409575"/>
                  </a:lnTo>
                  <a:lnTo>
                    <a:pt x="361950" y="396875"/>
                  </a:lnTo>
                  <a:lnTo>
                    <a:pt x="212725" y="257175"/>
                  </a:lnTo>
                  <a:lnTo>
                    <a:pt x="111125" y="149225"/>
                  </a:lnTo>
                  <a:lnTo>
                    <a:pt x="69850" y="165100"/>
                  </a:lnTo>
                  <a:lnTo>
                    <a:pt x="0" y="215900"/>
                  </a:lnTo>
                  <a:lnTo>
                    <a:pt x="12700" y="22225"/>
                  </a:lnTo>
                  <a:lnTo>
                    <a:pt x="73025" y="0"/>
                  </a:lnTo>
                  <a:lnTo>
                    <a:pt x="238125" y="107950"/>
                  </a:lnTo>
                  <a:lnTo>
                    <a:pt x="327025" y="107950"/>
                  </a:lnTo>
                  <a:lnTo>
                    <a:pt x="365125" y="222250"/>
                  </a:lnTo>
                  <a:lnTo>
                    <a:pt x="415925" y="241300"/>
                  </a:lnTo>
                  <a:lnTo>
                    <a:pt x="492125"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8" name="フリーフォーム 1031"/>
            <p:cNvSpPr/>
            <p:nvPr/>
          </p:nvSpPr>
          <p:spPr bwMode="auto">
            <a:xfrm>
              <a:off x="1794234" y="3545635"/>
              <a:ext cx="330594" cy="262924"/>
            </a:xfrm>
            <a:custGeom>
              <a:avLst/>
              <a:gdLst>
                <a:gd name="connsiteX0" fmla="*/ 3175 w 460375"/>
                <a:gd name="connsiteY0" fmla="*/ 38100 h 352425"/>
                <a:gd name="connsiteX1" fmla="*/ 57150 w 460375"/>
                <a:gd name="connsiteY1" fmla="*/ 3175 h 352425"/>
                <a:gd name="connsiteX2" fmla="*/ 114300 w 460375"/>
                <a:gd name="connsiteY2" fmla="*/ 66675 h 352425"/>
                <a:gd name="connsiteX3" fmla="*/ 177800 w 460375"/>
                <a:gd name="connsiteY3" fmla="*/ 19050 h 352425"/>
                <a:gd name="connsiteX4" fmla="*/ 219075 w 460375"/>
                <a:gd name="connsiteY4" fmla="*/ 0 h 352425"/>
                <a:gd name="connsiteX5" fmla="*/ 346075 w 460375"/>
                <a:gd name="connsiteY5" fmla="*/ 133350 h 352425"/>
                <a:gd name="connsiteX6" fmla="*/ 460375 w 460375"/>
                <a:gd name="connsiteY6" fmla="*/ 231775 h 352425"/>
                <a:gd name="connsiteX7" fmla="*/ 339725 w 460375"/>
                <a:gd name="connsiteY7" fmla="*/ 352425 h 352425"/>
                <a:gd name="connsiteX8" fmla="*/ 288925 w 460375"/>
                <a:gd name="connsiteY8" fmla="*/ 339725 h 352425"/>
                <a:gd name="connsiteX9" fmla="*/ 285750 w 460375"/>
                <a:gd name="connsiteY9" fmla="*/ 285750 h 352425"/>
                <a:gd name="connsiteX10" fmla="*/ 146050 w 460375"/>
                <a:gd name="connsiteY10" fmla="*/ 190500 h 352425"/>
                <a:gd name="connsiteX11" fmla="*/ 60325 w 460375"/>
                <a:gd name="connsiteY11" fmla="*/ 254000 h 352425"/>
                <a:gd name="connsiteX12" fmla="*/ 0 w 460375"/>
                <a:gd name="connsiteY12" fmla="*/ 104775 h 352425"/>
                <a:gd name="connsiteX13" fmla="*/ 53975 w 460375"/>
                <a:gd name="connsiteY13" fmla="*/ 98425 h 352425"/>
                <a:gd name="connsiteX14" fmla="*/ 63500 w 460375"/>
                <a:gd name="connsiteY14" fmla="*/ 73025 h 352425"/>
                <a:gd name="connsiteX15" fmla="*/ 3175 w 460375"/>
                <a:gd name="connsiteY15" fmla="*/ 3810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375" h="352425">
                  <a:moveTo>
                    <a:pt x="3175" y="38100"/>
                  </a:moveTo>
                  <a:lnTo>
                    <a:pt x="57150" y="3175"/>
                  </a:lnTo>
                  <a:lnTo>
                    <a:pt x="114300" y="66675"/>
                  </a:lnTo>
                  <a:lnTo>
                    <a:pt x="177800" y="19050"/>
                  </a:lnTo>
                  <a:lnTo>
                    <a:pt x="219075" y="0"/>
                  </a:lnTo>
                  <a:lnTo>
                    <a:pt x="346075" y="133350"/>
                  </a:lnTo>
                  <a:lnTo>
                    <a:pt x="460375" y="231775"/>
                  </a:lnTo>
                  <a:lnTo>
                    <a:pt x="339725" y="352425"/>
                  </a:lnTo>
                  <a:lnTo>
                    <a:pt x="288925" y="339725"/>
                  </a:lnTo>
                  <a:lnTo>
                    <a:pt x="285750" y="285750"/>
                  </a:lnTo>
                  <a:lnTo>
                    <a:pt x="146050" y="190500"/>
                  </a:lnTo>
                  <a:lnTo>
                    <a:pt x="60325" y="254000"/>
                  </a:lnTo>
                  <a:lnTo>
                    <a:pt x="0" y="104775"/>
                  </a:lnTo>
                  <a:lnTo>
                    <a:pt x="53975" y="98425"/>
                  </a:lnTo>
                  <a:lnTo>
                    <a:pt x="63500" y="73025"/>
                  </a:lnTo>
                  <a:lnTo>
                    <a:pt x="31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9" name="フリーフォーム 1033"/>
            <p:cNvSpPr/>
            <p:nvPr/>
          </p:nvSpPr>
          <p:spPr bwMode="auto">
            <a:xfrm>
              <a:off x="1659716" y="3007943"/>
              <a:ext cx="978101" cy="606384"/>
            </a:xfrm>
            <a:custGeom>
              <a:avLst/>
              <a:gdLst>
                <a:gd name="connsiteX0" fmla="*/ 73025 w 1362075"/>
                <a:gd name="connsiteY0" fmla="*/ 523875 h 812800"/>
                <a:gd name="connsiteX1" fmla="*/ 0 w 1362075"/>
                <a:gd name="connsiteY1" fmla="*/ 387350 h 812800"/>
                <a:gd name="connsiteX2" fmla="*/ 165100 w 1362075"/>
                <a:gd name="connsiteY2" fmla="*/ 196850 h 812800"/>
                <a:gd name="connsiteX3" fmla="*/ 288925 w 1362075"/>
                <a:gd name="connsiteY3" fmla="*/ 266700 h 812800"/>
                <a:gd name="connsiteX4" fmla="*/ 469900 w 1362075"/>
                <a:gd name="connsiteY4" fmla="*/ 254000 h 812800"/>
                <a:gd name="connsiteX5" fmla="*/ 466725 w 1362075"/>
                <a:gd name="connsiteY5" fmla="*/ 98425 h 812800"/>
                <a:gd name="connsiteX6" fmla="*/ 762000 w 1362075"/>
                <a:gd name="connsiteY6" fmla="*/ 0 h 812800"/>
                <a:gd name="connsiteX7" fmla="*/ 844550 w 1362075"/>
                <a:gd name="connsiteY7" fmla="*/ 88900 h 812800"/>
                <a:gd name="connsiteX8" fmla="*/ 942975 w 1362075"/>
                <a:gd name="connsiteY8" fmla="*/ 139700 h 812800"/>
                <a:gd name="connsiteX9" fmla="*/ 977900 w 1362075"/>
                <a:gd name="connsiteY9" fmla="*/ 66675 h 812800"/>
                <a:gd name="connsiteX10" fmla="*/ 1098550 w 1362075"/>
                <a:gd name="connsiteY10" fmla="*/ 282575 h 812800"/>
                <a:gd name="connsiteX11" fmla="*/ 1250950 w 1362075"/>
                <a:gd name="connsiteY11" fmla="*/ 273050 h 812800"/>
                <a:gd name="connsiteX12" fmla="*/ 1362075 w 1362075"/>
                <a:gd name="connsiteY12" fmla="*/ 390525 h 812800"/>
                <a:gd name="connsiteX13" fmla="*/ 1320800 w 1362075"/>
                <a:gd name="connsiteY13" fmla="*/ 422275 h 812800"/>
                <a:gd name="connsiteX14" fmla="*/ 1308100 w 1362075"/>
                <a:gd name="connsiteY14" fmla="*/ 517525 h 812800"/>
                <a:gd name="connsiteX15" fmla="*/ 1222375 w 1362075"/>
                <a:gd name="connsiteY15" fmla="*/ 479425 h 812800"/>
                <a:gd name="connsiteX16" fmla="*/ 1216025 w 1362075"/>
                <a:gd name="connsiteY16" fmla="*/ 581025 h 812800"/>
                <a:gd name="connsiteX17" fmla="*/ 1123950 w 1362075"/>
                <a:gd name="connsiteY17" fmla="*/ 581025 h 812800"/>
                <a:gd name="connsiteX18" fmla="*/ 1139825 w 1362075"/>
                <a:gd name="connsiteY18" fmla="*/ 730250 h 812800"/>
                <a:gd name="connsiteX19" fmla="*/ 1063625 w 1362075"/>
                <a:gd name="connsiteY19" fmla="*/ 695325 h 812800"/>
                <a:gd name="connsiteX20" fmla="*/ 917575 w 1362075"/>
                <a:gd name="connsiteY20" fmla="*/ 701675 h 812800"/>
                <a:gd name="connsiteX21" fmla="*/ 812800 w 1362075"/>
                <a:gd name="connsiteY21" fmla="*/ 730250 h 812800"/>
                <a:gd name="connsiteX22" fmla="*/ 796925 w 1362075"/>
                <a:gd name="connsiteY22" fmla="*/ 784225 h 812800"/>
                <a:gd name="connsiteX23" fmla="*/ 708025 w 1362075"/>
                <a:gd name="connsiteY23" fmla="*/ 812800 h 812800"/>
                <a:gd name="connsiteX24" fmla="*/ 663575 w 1362075"/>
                <a:gd name="connsiteY24" fmla="*/ 800100 h 812800"/>
                <a:gd name="connsiteX25" fmla="*/ 631825 w 1362075"/>
                <a:gd name="connsiteY25" fmla="*/ 673100 h 812800"/>
                <a:gd name="connsiteX26" fmla="*/ 530225 w 1362075"/>
                <a:gd name="connsiteY26" fmla="*/ 676275 h 812800"/>
                <a:gd name="connsiteX27" fmla="*/ 381000 w 1362075"/>
                <a:gd name="connsiteY27" fmla="*/ 568325 h 812800"/>
                <a:gd name="connsiteX28" fmla="*/ 311150 w 1362075"/>
                <a:gd name="connsiteY28" fmla="*/ 603250 h 812800"/>
                <a:gd name="connsiteX29" fmla="*/ 298450 w 1362075"/>
                <a:gd name="connsiteY29" fmla="*/ 781050 h 812800"/>
                <a:gd name="connsiteX30" fmla="*/ 250825 w 1362075"/>
                <a:gd name="connsiteY30" fmla="*/ 730250 h 812800"/>
                <a:gd name="connsiteX31" fmla="*/ 203200 w 1362075"/>
                <a:gd name="connsiteY31" fmla="*/ 758825 h 812800"/>
                <a:gd name="connsiteX32" fmla="*/ 127000 w 1362075"/>
                <a:gd name="connsiteY32" fmla="*/ 628650 h 812800"/>
                <a:gd name="connsiteX33" fmla="*/ 155575 w 1362075"/>
                <a:gd name="connsiteY33" fmla="*/ 571500 h 812800"/>
                <a:gd name="connsiteX34" fmla="*/ 228600 w 1362075"/>
                <a:gd name="connsiteY34" fmla="*/ 596900 h 812800"/>
                <a:gd name="connsiteX35" fmla="*/ 222250 w 1362075"/>
                <a:gd name="connsiteY35" fmla="*/ 501650 h 812800"/>
                <a:gd name="connsiteX36" fmla="*/ 152400 w 1362075"/>
                <a:gd name="connsiteY36" fmla="*/ 488950 h 812800"/>
                <a:gd name="connsiteX37" fmla="*/ 73025 w 1362075"/>
                <a:gd name="connsiteY37" fmla="*/ 523875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62075" h="812800">
                  <a:moveTo>
                    <a:pt x="73025" y="523875"/>
                  </a:moveTo>
                  <a:lnTo>
                    <a:pt x="0" y="387350"/>
                  </a:lnTo>
                  <a:lnTo>
                    <a:pt x="165100" y="196850"/>
                  </a:lnTo>
                  <a:lnTo>
                    <a:pt x="288925" y="266700"/>
                  </a:lnTo>
                  <a:lnTo>
                    <a:pt x="469900" y="254000"/>
                  </a:lnTo>
                  <a:cubicBezTo>
                    <a:pt x="468842" y="202142"/>
                    <a:pt x="467783" y="150283"/>
                    <a:pt x="466725" y="98425"/>
                  </a:cubicBezTo>
                  <a:lnTo>
                    <a:pt x="762000" y="0"/>
                  </a:lnTo>
                  <a:lnTo>
                    <a:pt x="844550" y="88900"/>
                  </a:lnTo>
                  <a:lnTo>
                    <a:pt x="942975" y="139700"/>
                  </a:lnTo>
                  <a:lnTo>
                    <a:pt x="977900" y="66675"/>
                  </a:lnTo>
                  <a:lnTo>
                    <a:pt x="1098550" y="282575"/>
                  </a:lnTo>
                  <a:lnTo>
                    <a:pt x="1250950" y="273050"/>
                  </a:lnTo>
                  <a:lnTo>
                    <a:pt x="1362075" y="390525"/>
                  </a:lnTo>
                  <a:lnTo>
                    <a:pt x="1320800" y="422275"/>
                  </a:lnTo>
                  <a:lnTo>
                    <a:pt x="1308100" y="517525"/>
                  </a:lnTo>
                  <a:lnTo>
                    <a:pt x="1222375" y="479425"/>
                  </a:lnTo>
                  <a:lnTo>
                    <a:pt x="1216025" y="581025"/>
                  </a:lnTo>
                  <a:lnTo>
                    <a:pt x="1123950" y="581025"/>
                  </a:lnTo>
                  <a:lnTo>
                    <a:pt x="1139825" y="730250"/>
                  </a:lnTo>
                  <a:lnTo>
                    <a:pt x="1063625" y="695325"/>
                  </a:lnTo>
                  <a:lnTo>
                    <a:pt x="917575" y="701675"/>
                  </a:lnTo>
                  <a:lnTo>
                    <a:pt x="812800" y="730250"/>
                  </a:lnTo>
                  <a:lnTo>
                    <a:pt x="796925" y="784225"/>
                  </a:lnTo>
                  <a:lnTo>
                    <a:pt x="708025" y="812800"/>
                  </a:lnTo>
                  <a:lnTo>
                    <a:pt x="663575" y="800100"/>
                  </a:lnTo>
                  <a:lnTo>
                    <a:pt x="631825" y="673100"/>
                  </a:lnTo>
                  <a:lnTo>
                    <a:pt x="530225" y="676275"/>
                  </a:lnTo>
                  <a:lnTo>
                    <a:pt x="381000" y="568325"/>
                  </a:lnTo>
                  <a:lnTo>
                    <a:pt x="311150" y="603250"/>
                  </a:lnTo>
                  <a:lnTo>
                    <a:pt x="298450" y="781050"/>
                  </a:lnTo>
                  <a:lnTo>
                    <a:pt x="250825" y="730250"/>
                  </a:lnTo>
                  <a:lnTo>
                    <a:pt x="203200" y="758825"/>
                  </a:lnTo>
                  <a:lnTo>
                    <a:pt x="127000" y="628650"/>
                  </a:lnTo>
                  <a:lnTo>
                    <a:pt x="155575" y="571500"/>
                  </a:lnTo>
                  <a:lnTo>
                    <a:pt x="228600" y="596900"/>
                  </a:lnTo>
                  <a:lnTo>
                    <a:pt x="222250" y="501650"/>
                  </a:lnTo>
                  <a:lnTo>
                    <a:pt x="152400" y="488950"/>
                  </a:lnTo>
                  <a:lnTo>
                    <a:pt x="73025" y="523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0" name="フリーフォーム 1034"/>
            <p:cNvSpPr/>
            <p:nvPr/>
          </p:nvSpPr>
          <p:spPr bwMode="auto">
            <a:xfrm>
              <a:off x="1750915" y="4114121"/>
              <a:ext cx="132237" cy="73429"/>
            </a:xfrm>
            <a:custGeom>
              <a:avLst/>
              <a:gdLst>
                <a:gd name="connsiteX0" fmla="*/ 0 w 184150"/>
                <a:gd name="connsiteY0" fmla="*/ 0 h 98425"/>
                <a:gd name="connsiteX1" fmla="*/ 184150 w 184150"/>
                <a:gd name="connsiteY1" fmla="*/ 9525 h 98425"/>
                <a:gd name="connsiteX2" fmla="*/ 142875 w 184150"/>
                <a:gd name="connsiteY2" fmla="*/ 98425 h 98425"/>
                <a:gd name="connsiteX3" fmla="*/ 41275 w 184150"/>
                <a:gd name="connsiteY3" fmla="*/ 63500 h 98425"/>
                <a:gd name="connsiteX4" fmla="*/ 0 w 184150"/>
                <a:gd name="connsiteY4" fmla="*/ 0 h 9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98425">
                  <a:moveTo>
                    <a:pt x="0" y="0"/>
                  </a:moveTo>
                  <a:lnTo>
                    <a:pt x="184150" y="9525"/>
                  </a:lnTo>
                  <a:lnTo>
                    <a:pt x="142875" y="98425"/>
                  </a:lnTo>
                  <a:lnTo>
                    <a:pt x="41275" y="635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1" name="フリーフォーム 1035"/>
            <p:cNvSpPr/>
            <p:nvPr/>
          </p:nvSpPr>
          <p:spPr bwMode="auto">
            <a:xfrm>
              <a:off x="1377002" y="3908045"/>
              <a:ext cx="492470" cy="461894"/>
            </a:xfrm>
            <a:custGeom>
              <a:avLst/>
              <a:gdLst>
                <a:gd name="connsiteX0" fmla="*/ 660400 w 685800"/>
                <a:gd name="connsiteY0" fmla="*/ 381000 h 619125"/>
                <a:gd name="connsiteX1" fmla="*/ 685800 w 685800"/>
                <a:gd name="connsiteY1" fmla="*/ 428625 h 619125"/>
                <a:gd name="connsiteX2" fmla="*/ 676275 w 685800"/>
                <a:gd name="connsiteY2" fmla="*/ 492125 h 619125"/>
                <a:gd name="connsiteX3" fmla="*/ 561975 w 685800"/>
                <a:gd name="connsiteY3" fmla="*/ 539750 h 619125"/>
                <a:gd name="connsiteX4" fmla="*/ 469900 w 685800"/>
                <a:gd name="connsiteY4" fmla="*/ 542925 h 619125"/>
                <a:gd name="connsiteX5" fmla="*/ 406400 w 685800"/>
                <a:gd name="connsiteY5" fmla="*/ 609600 h 619125"/>
                <a:gd name="connsiteX6" fmla="*/ 279400 w 685800"/>
                <a:gd name="connsiteY6" fmla="*/ 584200 h 619125"/>
                <a:gd name="connsiteX7" fmla="*/ 257175 w 685800"/>
                <a:gd name="connsiteY7" fmla="*/ 619125 h 619125"/>
                <a:gd name="connsiteX8" fmla="*/ 123825 w 685800"/>
                <a:gd name="connsiteY8" fmla="*/ 428625 h 619125"/>
                <a:gd name="connsiteX9" fmla="*/ 114300 w 685800"/>
                <a:gd name="connsiteY9" fmla="*/ 311150 h 619125"/>
                <a:gd name="connsiteX10" fmla="*/ 0 w 685800"/>
                <a:gd name="connsiteY10" fmla="*/ 200025 h 619125"/>
                <a:gd name="connsiteX11" fmla="*/ 6350 w 685800"/>
                <a:gd name="connsiteY11" fmla="*/ 136525 h 619125"/>
                <a:gd name="connsiteX12" fmla="*/ 66675 w 685800"/>
                <a:gd name="connsiteY12" fmla="*/ 101600 h 619125"/>
                <a:gd name="connsiteX13" fmla="*/ 73025 w 685800"/>
                <a:gd name="connsiteY13" fmla="*/ 19050 h 619125"/>
                <a:gd name="connsiteX14" fmla="*/ 149225 w 685800"/>
                <a:gd name="connsiteY14" fmla="*/ 0 h 619125"/>
                <a:gd name="connsiteX15" fmla="*/ 330200 w 685800"/>
                <a:gd name="connsiteY15" fmla="*/ 117475 h 619125"/>
                <a:gd name="connsiteX16" fmla="*/ 409575 w 685800"/>
                <a:gd name="connsiteY16" fmla="*/ 98425 h 619125"/>
                <a:gd name="connsiteX17" fmla="*/ 511175 w 685800"/>
                <a:gd name="connsiteY17" fmla="*/ 276225 h 619125"/>
                <a:gd name="connsiteX18" fmla="*/ 565150 w 685800"/>
                <a:gd name="connsiteY18" fmla="*/ 342900 h 619125"/>
                <a:gd name="connsiteX19" fmla="*/ 660400 w 685800"/>
                <a:gd name="connsiteY19" fmla="*/ 3810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 h="619125">
                  <a:moveTo>
                    <a:pt x="660400" y="381000"/>
                  </a:moveTo>
                  <a:lnTo>
                    <a:pt x="685800" y="428625"/>
                  </a:lnTo>
                  <a:lnTo>
                    <a:pt x="676275" y="492125"/>
                  </a:lnTo>
                  <a:lnTo>
                    <a:pt x="561975" y="539750"/>
                  </a:lnTo>
                  <a:lnTo>
                    <a:pt x="469900" y="542925"/>
                  </a:lnTo>
                  <a:lnTo>
                    <a:pt x="406400" y="609600"/>
                  </a:lnTo>
                  <a:lnTo>
                    <a:pt x="279400" y="584200"/>
                  </a:lnTo>
                  <a:lnTo>
                    <a:pt x="257175" y="619125"/>
                  </a:lnTo>
                  <a:lnTo>
                    <a:pt x="123825" y="428625"/>
                  </a:lnTo>
                  <a:lnTo>
                    <a:pt x="114300" y="311150"/>
                  </a:lnTo>
                  <a:lnTo>
                    <a:pt x="0" y="200025"/>
                  </a:lnTo>
                  <a:lnTo>
                    <a:pt x="6350" y="136525"/>
                  </a:lnTo>
                  <a:lnTo>
                    <a:pt x="66675" y="101600"/>
                  </a:lnTo>
                  <a:lnTo>
                    <a:pt x="73025" y="19050"/>
                  </a:lnTo>
                  <a:lnTo>
                    <a:pt x="149225" y="0"/>
                  </a:lnTo>
                  <a:lnTo>
                    <a:pt x="330200" y="117475"/>
                  </a:lnTo>
                  <a:lnTo>
                    <a:pt x="409575" y="98425"/>
                  </a:lnTo>
                  <a:lnTo>
                    <a:pt x="511175" y="276225"/>
                  </a:lnTo>
                  <a:lnTo>
                    <a:pt x="565150" y="342900"/>
                  </a:lnTo>
                  <a:lnTo>
                    <a:pt x="660400" y="3810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2" name="フリーフォーム 1036"/>
            <p:cNvSpPr/>
            <p:nvPr/>
          </p:nvSpPr>
          <p:spPr bwMode="auto">
            <a:xfrm>
              <a:off x="1789674" y="4125964"/>
              <a:ext cx="189236" cy="251081"/>
            </a:xfrm>
            <a:custGeom>
              <a:avLst/>
              <a:gdLst>
                <a:gd name="connsiteX0" fmla="*/ 133350 w 263525"/>
                <a:gd name="connsiteY0" fmla="*/ 0 h 336550"/>
                <a:gd name="connsiteX1" fmla="*/ 171450 w 263525"/>
                <a:gd name="connsiteY1" fmla="*/ 50800 h 336550"/>
                <a:gd name="connsiteX2" fmla="*/ 263525 w 263525"/>
                <a:gd name="connsiteY2" fmla="*/ 107950 h 336550"/>
                <a:gd name="connsiteX3" fmla="*/ 142875 w 263525"/>
                <a:gd name="connsiteY3" fmla="*/ 285750 h 336550"/>
                <a:gd name="connsiteX4" fmla="*/ 19050 w 263525"/>
                <a:gd name="connsiteY4" fmla="*/ 336550 h 336550"/>
                <a:gd name="connsiteX5" fmla="*/ 0 w 263525"/>
                <a:gd name="connsiteY5" fmla="*/ 244475 h 336550"/>
                <a:gd name="connsiteX6" fmla="*/ 101600 w 263525"/>
                <a:gd name="connsiteY6" fmla="*/ 203200 h 336550"/>
                <a:gd name="connsiteX7" fmla="*/ 117475 w 263525"/>
                <a:gd name="connsiteY7" fmla="*/ 136525 h 336550"/>
                <a:gd name="connsiteX8" fmla="*/ 79375 w 263525"/>
                <a:gd name="connsiteY8" fmla="*/ 85725 h 336550"/>
                <a:gd name="connsiteX9" fmla="*/ 133350 w 263525"/>
                <a:gd name="connsiteY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525" h="336550">
                  <a:moveTo>
                    <a:pt x="133350" y="0"/>
                  </a:moveTo>
                  <a:lnTo>
                    <a:pt x="171450" y="50800"/>
                  </a:lnTo>
                  <a:lnTo>
                    <a:pt x="263525" y="107950"/>
                  </a:lnTo>
                  <a:lnTo>
                    <a:pt x="142875" y="285750"/>
                  </a:lnTo>
                  <a:lnTo>
                    <a:pt x="19050" y="336550"/>
                  </a:lnTo>
                  <a:lnTo>
                    <a:pt x="0" y="244475"/>
                  </a:lnTo>
                  <a:lnTo>
                    <a:pt x="101600" y="203200"/>
                  </a:lnTo>
                  <a:lnTo>
                    <a:pt x="117475" y="136525"/>
                  </a:lnTo>
                  <a:lnTo>
                    <a:pt x="79375" y="85725"/>
                  </a:lnTo>
                  <a:lnTo>
                    <a:pt x="1333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3" name="フリーフォーム 1037"/>
            <p:cNvSpPr/>
            <p:nvPr/>
          </p:nvSpPr>
          <p:spPr bwMode="auto">
            <a:xfrm>
              <a:off x="1563958" y="4313090"/>
              <a:ext cx="237115" cy="168177"/>
            </a:xfrm>
            <a:custGeom>
              <a:avLst/>
              <a:gdLst>
                <a:gd name="connsiteX0" fmla="*/ 304800 w 330200"/>
                <a:gd name="connsiteY0" fmla="*/ 0 h 225425"/>
                <a:gd name="connsiteX1" fmla="*/ 219075 w 330200"/>
                <a:gd name="connsiteY1" fmla="*/ 0 h 225425"/>
                <a:gd name="connsiteX2" fmla="*/ 142875 w 330200"/>
                <a:gd name="connsiteY2" fmla="*/ 63500 h 225425"/>
                <a:gd name="connsiteX3" fmla="*/ 15875 w 330200"/>
                <a:gd name="connsiteY3" fmla="*/ 38100 h 225425"/>
                <a:gd name="connsiteX4" fmla="*/ 0 w 330200"/>
                <a:gd name="connsiteY4" fmla="*/ 79375 h 225425"/>
                <a:gd name="connsiteX5" fmla="*/ 15875 w 330200"/>
                <a:gd name="connsiteY5" fmla="*/ 225425 h 225425"/>
                <a:gd name="connsiteX6" fmla="*/ 234950 w 330200"/>
                <a:gd name="connsiteY6" fmla="*/ 165100 h 225425"/>
                <a:gd name="connsiteX7" fmla="*/ 285750 w 330200"/>
                <a:gd name="connsiteY7" fmla="*/ 127000 h 225425"/>
                <a:gd name="connsiteX8" fmla="*/ 330200 w 330200"/>
                <a:gd name="connsiteY8" fmla="*/ 95250 h 225425"/>
                <a:gd name="connsiteX9" fmla="*/ 304800 w 330200"/>
                <a:gd name="connsiteY9" fmla="*/ 0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200" h="225425">
                  <a:moveTo>
                    <a:pt x="304800" y="0"/>
                  </a:moveTo>
                  <a:lnTo>
                    <a:pt x="219075" y="0"/>
                  </a:lnTo>
                  <a:lnTo>
                    <a:pt x="142875" y="63500"/>
                  </a:lnTo>
                  <a:lnTo>
                    <a:pt x="15875" y="38100"/>
                  </a:lnTo>
                  <a:lnTo>
                    <a:pt x="0" y="79375"/>
                  </a:lnTo>
                  <a:lnTo>
                    <a:pt x="15875" y="225425"/>
                  </a:lnTo>
                  <a:lnTo>
                    <a:pt x="234950" y="165100"/>
                  </a:lnTo>
                  <a:lnTo>
                    <a:pt x="285750" y="127000"/>
                  </a:lnTo>
                  <a:lnTo>
                    <a:pt x="330200" y="95250"/>
                  </a:lnTo>
                  <a:lnTo>
                    <a:pt x="304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4" name="フリーフォーム 1038"/>
            <p:cNvSpPr/>
            <p:nvPr/>
          </p:nvSpPr>
          <p:spPr bwMode="auto">
            <a:xfrm>
              <a:off x="1516079" y="3512474"/>
              <a:ext cx="132237" cy="85273"/>
            </a:xfrm>
            <a:custGeom>
              <a:avLst/>
              <a:gdLst>
                <a:gd name="connsiteX0" fmla="*/ 0 w 184150"/>
                <a:gd name="connsiteY0" fmla="*/ 0 h 114300"/>
                <a:gd name="connsiteX1" fmla="*/ 184150 w 184150"/>
                <a:gd name="connsiteY1" fmla="*/ 92075 h 114300"/>
                <a:gd name="connsiteX2" fmla="*/ 101600 w 184150"/>
                <a:gd name="connsiteY2" fmla="*/ 114300 h 114300"/>
                <a:gd name="connsiteX3" fmla="*/ 25400 w 184150"/>
                <a:gd name="connsiteY3" fmla="*/ 88900 h 114300"/>
                <a:gd name="connsiteX4" fmla="*/ 0 w 184150"/>
                <a:gd name="connsiteY4" fmla="*/ 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14300">
                  <a:moveTo>
                    <a:pt x="0" y="0"/>
                  </a:moveTo>
                  <a:lnTo>
                    <a:pt x="184150" y="92075"/>
                  </a:lnTo>
                  <a:lnTo>
                    <a:pt x="101600" y="114300"/>
                  </a:lnTo>
                  <a:lnTo>
                    <a:pt x="25400" y="889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5" name="フリーフォーム 1039"/>
            <p:cNvSpPr/>
            <p:nvPr/>
          </p:nvSpPr>
          <p:spPr bwMode="auto">
            <a:xfrm>
              <a:off x="1149006" y="3566954"/>
              <a:ext cx="455991" cy="217919"/>
            </a:xfrm>
            <a:custGeom>
              <a:avLst/>
              <a:gdLst>
                <a:gd name="connsiteX0" fmla="*/ 600075 w 635000"/>
                <a:gd name="connsiteY0" fmla="*/ 50800 h 292100"/>
                <a:gd name="connsiteX1" fmla="*/ 546100 w 635000"/>
                <a:gd name="connsiteY1" fmla="*/ 22225 h 292100"/>
                <a:gd name="connsiteX2" fmla="*/ 479425 w 635000"/>
                <a:gd name="connsiteY2" fmla="*/ 57150 h 292100"/>
                <a:gd name="connsiteX3" fmla="*/ 349250 w 635000"/>
                <a:gd name="connsiteY3" fmla="*/ 41275 h 292100"/>
                <a:gd name="connsiteX4" fmla="*/ 307975 w 635000"/>
                <a:gd name="connsiteY4" fmla="*/ 3175 h 292100"/>
                <a:gd name="connsiteX5" fmla="*/ 212725 w 635000"/>
                <a:gd name="connsiteY5" fmla="*/ 22225 h 292100"/>
                <a:gd name="connsiteX6" fmla="*/ 127000 w 635000"/>
                <a:gd name="connsiteY6" fmla="*/ 47625 h 292100"/>
                <a:gd name="connsiteX7" fmla="*/ 47625 w 635000"/>
                <a:gd name="connsiteY7" fmla="*/ 0 h 292100"/>
                <a:gd name="connsiteX8" fmla="*/ 9525 w 635000"/>
                <a:gd name="connsiteY8" fmla="*/ 60325 h 292100"/>
                <a:gd name="connsiteX9" fmla="*/ 107950 w 635000"/>
                <a:gd name="connsiteY9" fmla="*/ 73025 h 292100"/>
                <a:gd name="connsiteX10" fmla="*/ 0 w 635000"/>
                <a:gd name="connsiteY10" fmla="*/ 111125 h 292100"/>
                <a:gd name="connsiteX11" fmla="*/ 57150 w 635000"/>
                <a:gd name="connsiteY11" fmla="*/ 241300 h 292100"/>
                <a:gd name="connsiteX12" fmla="*/ 127000 w 635000"/>
                <a:gd name="connsiteY12" fmla="*/ 292100 h 292100"/>
                <a:gd name="connsiteX13" fmla="*/ 168275 w 635000"/>
                <a:gd name="connsiteY13" fmla="*/ 244475 h 292100"/>
                <a:gd name="connsiteX14" fmla="*/ 250825 w 635000"/>
                <a:gd name="connsiteY14" fmla="*/ 285750 h 292100"/>
                <a:gd name="connsiteX15" fmla="*/ 339725 w 635000"/>
                <a:gd name="connsiteY15" fmla="*/ 238125 h 292100"/>
                <a:gd name="connsiteX16" fmla="*/ 384175 w 635000"/>
                <a:gd name="connsiteY16" fmla="*/ 254000 h 292100"/>
                <a:gd name="connsiteX17" fmla="*/ 622300 w 635000"/>
                <a:gd name="connsiteY17" fmla="*/ 222250 h 292100"/>
                <a:gd name="connsiteX18" fmla="*/ 612775 w 635000"/>
                <a:gd name="connsiteY18" fmla="*/ 136525 h 292100"/>
                <a:gd name="connsiteX19" fmla="*/ 635000 w 635000"/>
                <a:gd name="connsiteY19" fmla="*/ 117475 h 292100"/>
                <a:gd name="connsiteX20" fmla="*/ 600075 w 635000"/>
                <a:gd name="connsiteY20" fmla="*/ 508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000" h="292100">
                  <a:moveTo>
                    <a:pt x="600075" y="50800"/>
                  </a:moveTo>
                  <a:lnTo>
                    <a:pt x="546100" y="22225"/>
                  </a:lnTo>
                  <a:lnTo>
                    <a:pt x="479425" y="57150"/>
                  </a:lnTo>
                  <a:lnTo>
                    <a:pt x="349250" y="41275"/>
                  </a:lnTo>
                  <a:lnTo>
                    <a:pt x="307975" y="3175"/>
                  </a:lnTo>
                  <a:lnTo>
                    <a:pt x="212725" y="22225"/>
                  </a:lnTo>
                  <a:lnTo>
                    <a:pt x="127000" y="47625"/>
                  </a:lnTo>
                  <a:lnTo>
                    <a:pt x="47625" y="0"/>
                  </a:lnTo>
                  <a:lnTo>
                    <a:pt x="9525" y="60325"/>
                  </a:lnTo>
                  <a:lnTo>
                    <a:pt x="107950" y="73025"/>
                  </a:lnTo>
                  <a:lnTo>
                    <a:pt x="0" y="111125"/>
                  </a:lnTo>
                  <a:lnTo>
                    <a:pt x="57150" y="241300"/>
                  </a:lnTo>
                  <a:lnTo>
                    <a:pt x="127000" y="292100"/>
                  </a:lnTo>
                  <a:lnTo>
                    <a:pt x="168275" y="244475"/>
                  </a:lnTo>
                  <a:lnTo>
                    <a:pt x="250825" y="285750"/>
                  </a:lnTo>
                  <a:lnTo>
                    <a:pt x="339725" y="238125"/>
                  </a:lnTo>
                  <a:lnTo>
                    <a:pt x="384175" y="254000"/>
                  </a:lnTo>
                  <a:lnTo>
                    <a:pt x="622300" y="222250"/>
                  </a:lnTo>
                  <a:lnTo>
                    <a:pt x="612775" y="136525"/>
                  </a:lnTo>
                  <a:lnTo>
                    <a:pt x="635000" y="117475"/>
                  </a:lnTo>
                  <a:lnTo>
                    <a:pt x="600075" y="50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6" name="フリーフォーム 1040"/>
            <p:cNvSpPr/>
            <p:nvPr/>
          </p:nvSpPr>
          <p:spPr bwMode="auto">
            <a:xfrm>
              <a:off x="1575358" y="3583534"/>
              <a:ext cx="84358" cy="99485"/>
            </a:xfrm>
            <a:custGeom>
              <a:avLst/>
              <a:gdLst>
                <a:gd name="connsiteX0" fmla="*/ 0 w 117475"/>
                <a:gd name="connsiteY0" fmla="*/ 19050 h 133350"/>
                <a:gd name="connsiteX1" fmla="*/ 57150 w 117475"/>
                <a:gd name="connsiteY1" fmla="*/ 0 h 133350"/>
                <a:gd name="connsiteX2" fmla="*/ 117475 w 117475"/>
                <a:gd name="connsiteY2" fmla="*/ 127000 h 133350"/>
                <a:gd name="connsiteX3" fmla="*/ 95250 w 117475"/>
                <a:gd name="connsiteY3" fmla="*/ 133350 h 133350"/>
                <a:gd name="connsiteX4" fmla="*/ 34925 w 117475"/>
                <a:gd name="connsiteY4" fmla="*/ 98425 h 133350"/>
                <a:gd name="connsiteX5" fmla="*/ 0 w 117475"/>
                <a:gd name="connsiteY5"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75" h="133350">
                  <a:moveTo>
                    <a:pt x="0" y="19050"/>
                  </a:moveTo>
                  <a:lnTo>
                    <a:pt x="57150" y="0"/>
                  </a:lnTo>
                  <a:lnTo>
                    <a:pt x="117475" y="127000"/>
                  </a:lnTo>
                  <a:lnTo>
                    <a:pt x="95250" y="133350"/>
                  </a:lnTo>
                  <a:lnTo>
                    <a:pt x="34925" y="98425"/>
                  </a:lnTo>
                  <a:lnTo>
                    <a:pt x="0"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7" name="フリーフォーム 1041"/>
            <p:cNvSpPr/>
            <p:nvPr/>
          </p:nvSpPr>
          <p:spPr bwMode="auto">
            <a:xfrm>
              <a:off x="1614117" y="3566954"/>
              <a:ext cx="111718" cy="149227"/>
            </a:xfrm>
            <a:custGeom>
              <a:avLst/>
              <a:gdLst>
                <a:gd name="connsiteX0" fmla="*/ 0 w 155575"/>
                <a:gd name="connsiteY0" fmla="*/ 44450 h 200025"/>
                <a:gd name="connsiteX1" fmla="*/ 44450 w 155575"/>
                <a:gd name="connsiteY1" fmla="*/ 0 h 200025"/>
                <a:gd name="connsiteX2" fmla="*/ 101600 w 155575"/>
                <a:gd name="connsiteY2" fmla="*/ 41275 h 200025"/>
                <a:gd name="connsiteX3" fmla="*/ 155575 w 155575"/>
                <a:gd name="connsiteY3" fmla="*/ 63500 h 200025"/>
                <a:gd name="connsiteX4" fmla="*/ 136525 w 155575"/>
                <a:gd name="connsiteY4" fmla="*/ 200025 h 200025"/>
                <a:gd name="connsiteX5" fmla="*/ 95250 w 155575"/>
                <a:gd name="connsiteY5" fmla="*/ 120650 h 200025"/>
                <a:gd name="connsiteX6" fmla="*/ 69850 w 155575"/>
                <a:gd name="connsiteY6" fmla="*/ 149225 h 200025"/>
                <a:gd name="connsiteX7" fmla="*/ 0 w 155575"/>
                <a:gd name="connsiteY7" fmla="*/ 4445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75" h="200025">
                  <a:moveTo>
                    <a:pt x="0" y="44450"/>
                  </a:moveTo>
                  <a:lnTo>
                    <a:pt x="44450" y="0"/>
                  </a:lnTo>
                  <a:lnTo>
                    <a:pt x="101600" y="41275"/>
                  </a:lnTo>
                  <a:lnTo>
                    <a:pt x="155575" y="63500"/>
                  </a:lnTo>
                  <a:lnTo>
                    <a:pt x="136525" y="200025"/>
                  </a:lnTo>
                  <a:lnTo>
                    <a:pt x="95250" y="120650"/>
                  </a:lnTo>
                  <a:lnTo>
                    <a:pt x="69850" y="149225"/>
                  </a:lnTo>
                  <a:lnTo>
                    <a:pt x="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8" name="フリーフォーム 1042"/>
            <p:cNvSpPr/>
            <p:nvPr/>
          </p:nvSpPr>
          <p:spPr bwMode="auto">
            <a:xfrm>
              <a:off x="1386121" y="3744605"/>
              <a:ext cx="150477" cy="156333"/>
            </a:xfrm>
            <a:custGeom>
              <a:avLst/>
              <a:gdLst>
                <a:gd name="connsiteX0" fmla="*/ 209550 w 209550"/>
                <a:gd name="connsiteY0" fmla="*/ 0 h 209550"/>
                <a:gd name="connsiteX1" fmla="*/ 66675 w 209550"/>
                <a:gd name="connsiteY1" fmla="*/ 19050 h 209550"/>
                <a:gd name="connsiteX2" fmla="*/ 3175 w 209550"/>
                <a:gd name="connsiteY2" fmla="*/ 47625 h 209550"/>
                <a:gd name="connsiteX3" fmla="*/ 0 w 209550"/>
                <a:gd name="connsiteY3" fmla="*/ 209550 h 209550"/>
                <a:gd name="connsiteX4" fmla="*/ 158750 w 209550"/>
                <a:gd name="connsiteY4" fmla="*/ 136525 h 209550"/>
                <a:gd name="connsiteX5" fmla="*/ 209550 w 209550"/>
                <a:gd name="connsiteY5"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09550">
                  <a:moveTo>
                    <a:pt x="209550" y="0"/>
                  </a:moveTo>
                  <a:lnTo>
                    <a:pt x="66675" y="19050"/>
                  </a:lnTo>
                  <a:lnTo>
                    <a:pt x="3175" y="47625"/>
                  </a:lnTo>
                  <a:cubicBezTo>
                    <a:pt x="2117" y="101600"/>
                    <a:pt x="1058" y="155575"/>
                    <a:pt x="0" y="209550"/>
                  </a:cubicBezTo>
                  <a:lnTo>
                    <a:pt x="158750" y="136525"/>
                  </a:lnTo>
                  <a:lnTo>
                    <a:pt x="2095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9" name="フリーフォーム 1043"/>
            <p:cNvSpPr/>
            <p:nvPr/>
          </p:nvSpPr>
          <p:spPr bwMode="auto">
            <a:xfrm>
              <a:off x="1381561" y="3863040"/>
              <a:ext cx="100318" cy="153965"/>
            </a:xfrm>
            <a:custGeom>
              <a:avLst/>
              <a:gdLst>
                <a:gd name="connsiteX0" fmla="*/ 12700 w 139700"/>
                <a:gd name="connsiteY0" fmla="*/ 41275 h 206375"/>
                <a:gd name="connsiteX1" fmla="*/ 0 w 139700"/>
                <a:gd name="connsiteY1" fmla="*/ 206375 h 206375"/>
                <a:gd name="connsiteX2" fmla="*/ 57150 w 139700"/>
                <a:gd name="connsiteY2" fmla="*/ 158750 h 206375"/>
                <a:gd name="connsiteX3" fmla="*/ 69850 w 139700"/>
                <a:gd name="connsiteY3" fmla="*/ 85725 h 206375"/>
                <a:gd name="connsiteX4" fmla="*/ 139700 w 139700"/>
                <a:gd name="connsiteY4" fmla="*/ 66675 h 206375"/>
                <a:gd name="connsiteX5" fmla="*/ 139700 w 139700"/>
                <a:gd name="connsiteY5" fmla="*/ 0 h 206375"/>
                <a:gd name="connsiteX6" fmla="*/ 12700 w 139700"/>
                <a:gd name="connsiteY6" fmla="*/ 41275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 h="206375">
                  <a:moveTo>
                    <a:pt x="12700" y="41275"/>
                  </a:moveTo>
                  <a:lnTo>
                    <a:pt x="0" y="206375"/>
                  </a:lnTo>
                  <a:lnTo>
                    <a:pt x="57150" y="158750"/>
                  </a:lnTo>
                  <a:lnTo>
                    <a:pt x="69850" y="85725"/>
                  </a:lnTo>
                  <a:lnTo>
                    <a:pt x="139700" y="66675"/>
                  </a:lnTo>
                  <a:lnTo>
                    <a:pt x="139700" y="0"/>
                  </a:lnTo>
                  <a:lnTo>
                    <a:pt x="1270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0" name="フリーフォーム 1044"/>
            <p:cNvSpPr/>
            <p:nvPr/>
          </p:nvSpPr>
          <p:spPr bwMode="auto">
            <a:xfrm>
              <a:off x="1481879" y="3730393"/>
              <a:ext cx="223436" cy="270030"/>
            </a:xfrm>
            <a:custGeom>
              <a:avLst/>
              <a:gdLst>
                <a:gd name="connsiteX0" fmla="*/ 174625 w 311150"/>
                <a:gd name="connsiteY0" fmla="*/ 0 h 361950"/>
                <a:gd name="connsiteX1" fmla="*/ 228600 w 311150"/>
                <a:gd name="connsiteY1" fmla="*/ 76200 h 361950"/>
                <a:gd name="connsiteX2" fmla="*/ 222250 w 311150"/>
                <a:gd name="connsiteY2" fmla="*/ 152400 h 361950"/>
                <a:gd name="connsiteX3" fmla="*/ 257175 w 311150"/>
                <a:gd name="connsiteY3" fmla="*/ 209550 h 361950"/>
                <a:gd name="connsiteX4" fmla="*/ 311150 w 311150"/>
                <a:gd name="connsiteY4" fmla="*/ 336550 h 361950"/>
                <a:gd name="connsiteX5" fmla="*/ 266700 w 311150"/>
                <a:gd name="connsiteY5" fmla="*/ 336550 h 361950"/>
                <a:gd name="connsiteX6" fmla="*/ 193675 w 311150"/>
                <a:gd name="connsiteY6" fmla="*/ 361950 h 361950"/>
                <a:gd name="connsiteX7" fmla="*/ 3175 w 311150"/>
                <a:gd name="connsiteY7" fmla="*/ 241300 h 361950"/>
                <a:gd name="connsiteX8" fmla="*/ 0 w 311150"/>
                <a:gd name="connsiteY8" fmla="*/ 168275 h 361950"/>
                <a:gd name="connsiteX9" fmla="*/ 34925 w 311150"/>
                <a:gd name="connsiteY9" fmla="*/ 161925 h 361950"/>
                <a:gd name="connsiteX10" fmla="*/ 76200 w 311150"/>
                <a:gd name="connsiteY10" fmla="*/ 12700 h 361950"/>
                <a:gd name="connsiteX11" fmla="*/ 174625 w 311150"/>
                <a:gd name="connsiteY11"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1150" h="361950">
                  <a:moveTo>
                    <a:pt x="174625" y="0"/>
                  </a:moveTo>
                  <a:lnTo>
                    <a:pt x="228600" y="76200"/>
                  </a:lnTo>
                  <a:lnTo>
                    <a:pt x="222250" y="152400"/>
                  </a:lnTo>
                  <a:lnTo>
                    <a:pt x="257175" y="209550"/>
                  </a:lnTo>
                  <a:lnTo>
                    <a:pt x="311150" y="336550"/>
                  </a:lnTo>
                  <a:lnTo>
                    <a:pt x="266700" y="336550"/>
                  </a:lnTo>
                  <a:lnTo>
                    <a:pt x="193675" y="361950"/>
                  </a:lnTo>
                  <a:lnTo>
                    <a:pt x="3175" y="241300"/>
                  </a:lnTo>
                  <a:lnTo>
                    <a:pt x="0" y="168275"/>
                  </a:lnTo>
                  <a:lnTo>
                    <a:pt x="34925" y="161925"/>
                  </a:lnTo>
                  <a:lnTo>
                    <a:pt x="76200" y="12700"/>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1" name="フリーフォーム 1045"/>
            <p:cNvSpPr/>
            <p:nvPr/>
          </p:nvSpPr>
          <p:spPr bwMode="auto">
            <a:xfrm>
              <a:off x="1593598" y="3654595"/>
              <a:ext cx="467391" cy="476106"/>
            </a:xfrm>
            <a:custGeom>
              <a:avLst/>
              <a:gdLst>
                <a:gd name="connsiteX0" fmla="*/ 3175 w 650875"/>
                <a:gd name="connsiteY0" fmla="*/ 0 h 638175"/>
                <a:gd name="connsiteX1" fmla="*/ 0 w 650875"/>
                <a:gd name="connsiteY1" fmla="*/ 104775 h 638175"/>
                <a:gd name="connsiteX2" fmla="*/ 28575 w 650875"/>
                <a:gd name="connsiteY2" fmla="*/ 107950 h 638175"/>
                <a:gd name="connsiteX3" fmla="*/ 66675 w 650875"/>
                <a:gd name="connsiteY3" fmla="*/ 177800 h 638175"/>
                <a:gd name="connsiteX4" fmla="*/ 69850 w 650875"/>
                <a:gd name="connsiteY4" fmla="*/ 241300 h 638175"/>
                <a:gd name="connsiteX5" fmla="*/ 146050 w 650875"/>
                <a:gd name="connsiteY5" fmla="*/ 419100 h 638175"/>
                <a:gd name="connsiteX6" fmla="*/ 193675 w 650875"/>
                <a:gd name="connsiteY6" fmla="*/ 428625 h 638175"/>
                <a:gd name="connsiteX7" fmla="*/ 234950 w 650875"/>
                <a:gd name="connsiteY7" fmla="*/ 508000 h 638175"/>
                <a:gd name="connsiteX8" fmla="*/ 371475 w 650875"/>
                <a:gd name="connsiteY8" fmla="*/ 571500 h 638175"/>
                <a:gd name="connsiteX9" fmla="*/ 412750 w 650875"/>
                <a:gd name="connsiteY9" fmla="*/ 539750 h 638175"/>
                <a:gd name="connsiteX10" fmla="*/ 447675 w 650875"/>
                <a:gd name="connsiteY10" fmla="*/ 603250 h 638175"/>
                <a:gd name="connsiteX11" fmla="*/ 587375 w 650875"/>
                <a:gd name="connsiteY11" fmla="*/ 638175 h 638175"/>
                <a:gd name="connsiteX12" fmla="*/ 615950 w 650875"/>
                <a:gd name="connsiteY12" fmla="*/ 574675 h 638175"/>
                <a:gd name="connsiteX13" fmla="*/ 650875 w 650875"/>
                <a:gd name="connsiteY13" fmla="*/ 539750 h 638175"/>
                <a:gd name="connsiteX14" fmla="*/ 600075 w 650875"/>
                <a:gd name="connsiteY14" fmla="*/ 438150 h 638175"/>
                <a:gd name="connsiteX15" fmla="*/ 549275 w 650875"/>
                <a:gd name="connsiteY15" fmla="*/ 419100 h 638175"/>
                <a:gd name="connsiteX16" fmla="*/ 581025 w 650875"/>
                <a:gd name="connsiteY16" fmla="*/ 384175 h 638175"/>
                <a:gd name="connsiteX17" fmla="*/ 542925 w 650875"/>
                <a:gd name="connsiteY17" fmla="*/ 327025 h 638175"/>
                <a:gd name="connsiteX18" fmla="*/ 558800 w 650875"/>
                <a:gd name="connsiteY18" fmla="*/ 200025 h 638175"/>
                <a:gd name="connsiteX19" fmla="*/ 568325 w 650875"/>
                <a:gd name="connsiteY19" fmla="*/ 149225 h 638175"/>
                <a:gd name="connsiteX20" fmla="*/ 415925 w 650875"/>
                <a:gd name="connsiteY20" fmla="*/ 50800 h 638175"/>
                <a:gd name="connsiteX21" fmla="*/ 361950 w 650875"/>
                <a:gd name="connsiteY21" fmla="*/ 101600 h 638175"/>
                <a:gd name="connsiteX22" fmla="*/ 250825 w 650875"/>
                <a:gd name="connsiteY22" fmla="*/ 133350 h 638175"/>
                <a:gd name="connsiteX23" fmla="*/ 200025 w 650875"/>
                <a:gd name="connsiteY23" fmla="*/ 107950 h 638175"/>
                <a:gd name="connsiteX24" fmla="*/ 174625 w 650875"/>
                <a:gd name="connsiteY24" fmla="*/ 92075 h 638175"/>
                <a:gd name="connsiteX25" fmla="*/ 130175 w 650875"/>
                <a:gd name="connsiteY25" fmla="*/ 9525 h 638175"/>
                <a:gd name="connsiteX26" fmla="*/ 88900 w 650875"/>
                <a:gd name="connsiteY26" fmla="*/ 34925 h 638175"/>
                <a:gd name="connsiteX27" fmla="*/ 3175 w 650875"/>
                <a:gd name="connsiteY27" fmla="*/ 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0875" h="638175">
                  <a:moveTo>
                    <a:pt x="3175" y="0"/>
                  </a:moveTo>
                  <a:cubicBezTo>
                    <a:pt x="2117" y="34925"/>
                    <a:pt x="1058" y="69850"/>
                    <a:pt x="0" y="104775"/>
                  </a:cubicBezTo>
                  <a:lnTo>
                    <a:pt x="28575" y="107950"/>
                  </a:lnTo>
                  <a:lnTo>
                    <a:pt x="66675" y="177800"/>
                  </a:lnTo>
                  <a:lnTo>
                    <a:pt x="69850" y="241300"/>
                  </a:lnTo>
                  <a:lnTo>
                    <a:pt x="146050" y="419100"/>
                  </a:lnTo>
                  <a:lnTo>
                    <a:pt x="193675" y="428625"/>
                  </a:lnTo>
                  <a:lnTo>
                    <a:pt x="234950" y="508000"/>
                  </a:lnTo>
                  <a:lnTo>
                    <a:pt x="371475" y="571500"/>
                  </a:lnTo>
                  <a:lnTo>
                    <a:pt x="412750" y="539750"/>
                  </a:lnTo>
                  <a:lnTo>
                    <a:pt x="447675" y="603250"/>
                  </a:lnTo>
                  <a:lnTo>
                    <a:pt x="587375" y="638175"/>
                  </a:lnTo>
                  <a:lnTo>
                    <a:pt x="615950" y="574675"/>
                  </a:lnTo>
                  <a:lnTo>
                    <a:pt x="650875" y="539750"/>
                  </a:lnTo>
                  <a:lnTo>
                    <a:pt x="600075" y="438150"/>
                  </a:lnTo>
                  <a:lnTo>
                    <a:pt x="549275" y="419100"/>
                  </a:lnTo>
                  <a:lnTo>
                    <a:pt x="581025" y="384175"/>
                  </a:lnTo>
                  <a:lnTo>
                    <a:pt x="542925" y="327025"/>
                  </a:lnTo>
                  <a:lnTo>
                    <a:pt x="558800" y="200025"/>
                  </a:lnTo>
                  <a:lnTo>
                    <a:pt x="568325" y="149225"/>
                  </a:lnTo>
                  <a:lnTo>
                    <a:pt x="415925" y="50800"/>
                  </a:lnTo>
                  <a:lnTo>
                    <a:pt x="361950" y="101600"/>
                  </a:lnTo>
                  <a:lnTo>
                    <a:pt x="250825" y="133350"/>
                  </a:lnTo>
                  <a:lnTo>
                    <a:pt x="200025" y="107950"/>
                  </a:lnTo>
                  <a:lnTo>
                    <a:pt x="174625" y="92075"/>
                  </a:lnTo>
                  <a:lnTo>
                    <a:pt x="130175" y="9525"/>
                  </a:lnTo>
                  <a:lnTo>
                    <a:pt x="88900" y="34925"/>
                  </a:lnTo>
                  <a:lnTo>
                    <a:pt x="3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2" name="フリーフォーム 1046"/>
            <p:cNvSpPr/>
            <p:nvPr/>
          </p:nvSpPr>
          <p:spPr bwMode="auto">
            <a:xfrm>
              <a:off x="1988030" y="3706706"/>
              <a:ext cx="273595" cy="466632"/>
            </a:xfrm>
            <a:custGeom>
              <a:avLst/>
              <a:gdLst>
                <a:gd name="connsiteX0" fmla="*/ 184150 w 381000"/>
                <a:gd name="connsiteY0" fmla="*/ 28575 h 625475"/>
                <a:gd name="connsiteX1" fmla="*/ 238125 w 381000"/>
                <a:gd name="connsiteY1" fmla="*/ 44450 h 625475"/>
                <a:gd name="connsiteX2" fmla="*/ 254000 w 381000"/>
                <a:gd name="connsiteY2" fmla="*/ 73025 h 625475"/>
                <a:gd name="connsiteX3" fmla="*/ 330200 w 381000"/>
                <a:gd name="connsiteY3" fmla="*/ 0 h 625475"/>
                <a:gd name="connsiteX4" fmla="*/ 381000 w 381000"/>
                <a:gd name="connsiteY4" fmla="*/ 76200 h 625475"/>
                <a:gd name="connsiteX5" fmla="*/ 365125 w 381000"/>
                <a:gd name="connsiteY5" fmla="*/ 114300 h 625475"/>
                <a:gd name="connsiteX6" fmla="*/ 368300 w 381000"/>
                <a:gd name="connsiteY6" fmla="*/ 161925 h 625475"/>
                <a:gd name="connsiteX7" fmla="*/ 330200 w 381000"/>
                <a:gd name="connsiteY7" fmla="*/ 200025 h 625475"/>
                <a:gd name="connsiteX8" fmla="*/ 269875 w 381000"/>
                <a:gd name="connsiteY8" fmla="*/ 282575 h 625475"/>
                <a:gd name="connsiteX9" fmla="*/ 184150 w 381000"/>
                <a:gd name="connsiteY9" fmla="*/ 333375 h 625475"/>
                <a:gd name="connsiteX10" fmla="*/ 215900 w 381000"/>
                <a:gd name="connsiteY10" fmla="*/ 390525 h 625475"/>
                <a:gd name="connsiteX11" fmla="*/ 311150 w 381000"/>
                <a:gd name="connsiteY11" fmla="*/ 460375 h 625475"/>
                <a:gd name="connsiteX12" fmla="*/ 355600 w 381000"/>
                <a:gd name="connsiteY12" fmla="*/ 593725 h 625475"/>
                <a:gd name="connsiteX13" fmla="*/ 234950 w 381000"/>
                <a:gd name="connsiteY13" fmla="*/ 625475 h 625475"/>
                <a:gd name="connsiteX14" fmla="*/ 203200 w 381000"/>
                <a:gd name="connsiteY14" fmla="*/ 542925 h 625475"/>
                <a:gd name="connsiteX15" fmla="*/ 47625 w 381000"/>
                <a:gd name="connsiteY15" fmla="*/ 571500 h 625475"/>
                <a:gd name="connsiteX16" fmla="*/ 98425 w 381000"/>
                <a:gd name="connsiteY16" fmla="*/ 463550 h 625475"/>
                <a:gd name="connsiteX17" fmla="*/ 50800 w 381000"/>
                <a:gd name="connsiteY17" fmla="*/ 365125 h 625475"/>
                <a:gd name="connsiteX18" fmla="*/ 6350 w 381000"/>
                <a:gd name="connsiteY18" fmla="*/ 349250 h 625475"/>
                <a:gd name="connsiteX19" fmla="*/ 38100 w 381000"/>
                <a:gd name="connsiteY19" fmla="*/ 317500 h 625475"/>
                <a:gd name="connsiteX20" fmla="*/ 0 w 381000"/>
                <a:gd name="connsiteY20" fmla="*/ 260350 h 625475"/>
                <a:gd name="connsiteX21" fmla="*/ 15875 w 381000"/>
                <a:gd name="connsiteY21" fmla="*/ 123825 h 625475"/>
                <a:gd name="connsiteX22" fmla="*/ 69850 w 381000"/>
                <a:gd name="connsiteY22" fmla="*/ 133350 h 625475"/>
                <a:gd name="connsiteX23" fmla="*/ 184150 w 381000"/>
                <a:gd name="connsiteY23" fmla="*/ 28575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625475">
                  <a:moveTo>
                    <a:pt x="184150" y="28575"/>
                  </a:moveTo>
                  <a:lnTo>
                    <a:pt x="238125" y="44450"/>
                  </a:lnTo>
                  <a:lnTo>
                    <a:pt x="254000" y="73025"/>
                  </a:lnTo>
                  <a:lnTo>
                    <a:pt x="330200" y="0"/>
                  </a:lnTo>
                  <a:lnTo>
                    <a:pt x="381000" y="76200"/>
                  </a:lnTo>
                  <a:lnTo>
                    <a:pt x="365125" y="114300"/>
                  </a:lnTo>
                  <a:lnTo>
                    <a:pt x="368300" y="161925"/>
                  </a:lnTo>
                  <a:lnTo>
                    <a:pt x="330200" y="200025"/>
                  </a:lnTo>
                  <a:lnTo>
                    <a:pt x="269875" y="282575"/>
                  </a:lnTo>
                  <a:lnTo>
                    <a:pt x="184150" y="333375"/>
                  </a:lnTo>
                  <a:lnTo>
                    <a:pt x="215900" y="390525"/>
                  </a:lnTo>
                  <a:lnTo>
                    <a:pt x="311150" y="460375"/>
                  </a:lnTo>
                  <a:lnTo>
                    <a:pt x="355600" y="593725"/>
                  </a:lnTo>
                  <a:lnTo>
                    <a:pt x="234950" y="625475"/>
                  </a:lnTo>
                  <a:lnTo>
                    <a:pt x="203200" y="542925"/>
                  </a:lnTo>
                  <a:lnTo>
                    <a:pt x="47625" y="571500"/>
                  </a:lnTo>
                  <a:lnTo>
                    <a:pt x="98425" y="463550"/>
                  </a:lnTo>
                  <a:lnTo>
                    <a:pt x="50800" y="365125"/>
                  </a:lnTo>
                  <a:lnTo>
                    <a:pt x="6350" y="349250"/>
                  </a:lnTo>
                  <a:lnTo>
                    <a:pt x="38100" y="317500"/>
                  </a:lnTo>
                  <a:lnTo>
                    <a:pt x="0" y="260350"/>
                  </a:lnTo>
                  <a:lnTo>
                    <a:pt x="15875" y="123825"/>
                  </a:lnTo>
                  <a:lnTo>
                    <a:pt x="69850" y="133350"/>
                  </a:lnTo>
                  <a:lnTo>
                    <a:pt x="184150"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3" name="フリーフォーム 1047"/>
            <p:cNvSpPr/>
            <p:nvPr/>
          </p:nvSpPr>
          <p:spPr bwMode="auto">
            <a:xfrm>
              <a:off x="2469101" y="3955419"/>
              <a:ext cx="191516" cy="135015"/>
            </a:xfrm>
            <a:custGeom>
              <a:avLst/>
              <a:gdLst>
                <a:gd name="connsiteX0" fmla="*/ 73025 w 266700"/>
                <a:gd name="connsiteY0" fmla="*/ 0 h 180975"/>
                <a:gd name="connsiteX1" fmla="*/ 12700 w 266700"/>
                <a:gd name="connsiteY1" fmla="*/ 15875 h 180975"/>
                <a:gd name="connsiteX2" fmla="*/ 0 w 266700"/>
                <a:gd name="connsiteY2" fmla="*/ 73025 h 180975"/>
                <a:gd name="connsiteX3" fmla="*/ 76200 w 266700"/>
                <a:gd name="connsiteY3" fmla="*/ 142875 h 180975"/>
                <a:gd name="connsiteX4" fmla="*/ 120650 w 266700"/>
                <a:gd name="connsiteY4" fmla="*/ 127000 h 180975"/>
                <a:gd name="connsiteX5" fmla="*/ 152400 w 266700"/>
                <a:gd name="connsiteY5" fmla="*/ 168275 h 180975"/>
                <a:gd name="connsiteX6" fmla="*/ 263525 w 266700"/>
                <a:gd name="connsiteY6" fmla="*/ 180975 h 180975"/>
                <a:gd name="connsiteX7" fmla="*/ 266700 w 266700"/>
                <a:gd name="connsiteY7" fmla="*/ 111125 h 180975"/>
                <a:gd name="connsiteX8" fmla="*/ 187325 w 266700"/>
                <a:gd name="connsiteY8" fmla="*/ 117475 h 180975"/>
                <a:gd name="connsiteX9" fmla="*/ 73025 w 266700"/>
                <a:gd name="connsiteY9"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00" h="180975">
                  <a:moveTo>
                    <a:pt x="73025" y="0"/>
                  </a:moveTo>
                  <a:lnTo>
                    <a:pt x="12700" y="15875"/>
                  </a:lnTo>
                  <a:lnTo>
                    <a:pt x="0" y="73025"/>
                  </a:lnTo>
                  <a:lnTo>
                    <a:pt x="76200" y="142875"/>
                  </a:lnTo>
                  <a:lnTo>
                    <a:pt x="120650" y="127000"/>
                  </a:lnTo>
                  <a:lnTo>
                    <a:pt x="152400" y="168275"/>
                  </a:lnTo>
                  <a:lnTo>
                    <a:pt x="263525" y="180975"/>
                  </a:lnTo>
                  <a:lnTo>
                    <a:pt x="266700" y="111125"/>
                  </a:lnTo>
                  <a:lnTo>
                    <a:pt x="187325" y="11747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4" name="フリーフォーム 1048"/>
            <p:cNvSpPr/>
            <p:nvPr/>
          </p:nvSpPr>
          <p:spPr bwMode="auto">
            <a:xfrm>
              <a:off x="2656057" y="4088065"/>
              <a:ext cx="95758" cy="142121"/>
            </a:xfrm>
            <a:custGeom>
              <a:avLst/>
              <a:gdLst>
                <a:gd name="connsiteX0" fmla="*/ 0 w 133350"/>
                <a:gd name="connsiteY0" fmla="*/ 0 h 190500"/>
                <a:gd name="connsiteX1" fmla="*/ 12700 w 133350"/>
                <a:gd name="connsiteY1" fmla="*/ 76200 h 190500"/>
                <a:gd name="connsiteX2" fmla="*/ 47625 w 133350"/>
                <a:gd name="connsiteY2" fmla="*/ 190500 h 190500"/>
                <a:gd name="connsiteX3" fmla="*/ 127000 w 133350"/>
                <a:gd name="connsiteY3" fmla="*/ 177800 h 190500"/>
                <a:gd name="connsiteX4" fmla="*/ 123825 w 133350"/>
                <a:gd name="connsiteY4" fmla="*/ 136525 h 190500"/>
                <a:gd name="connsiteX5" fmla="*/ 98425 w 133350"/>
                <a:gd name="connsiteY5" fmla="*/ 92075 h 190500"/>
                <a:gd name="connsiteX6" fmla="*/ 133350 w 133350"/>
                <a:gd name="connsiteY6" fmla="*/ 50800 h 190500"/>
                <a:gd name="connsiteX7" fmla="*/ 0 w 133350"/>
                <a:gd name="connsiteY7"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90500">
                  <a:moveTo>
                    <a:pt x="0" y="0"/>
                  </a:moveTo>
                  <a:lnTo>
                    <a:pt x="12700" y="76200"/>
                  </a:lnTo>
                  <a:lnTo>
                    <a:pt x="47625" y="190500"/>
                  </a:lnTo>
                  <a:lnTo>
                    <a:pt x="127000" y="177800"/>
                  </a:lnTo>
                  <a:lnTo>
                    <a:pt x="123825" y="136525"/>
                  </a:lnTo>
                  <a:lnTo>
                    <a:pt x="98425" y="92075"/>
                  </a:lnTo>
                  <a:lnTo>
                    <a:pt x="133350" y="508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5" name="フリーフォーム 1049"/>
            <p:cNvSpPr/>
            <p:nvPr/>
          </p:nvSpPr>
          <p:spPr bwMode="auto">
            <a:xfrm>
              <a:off x="2651497" y="4035954"/>
              <a:ext cx="91198" cy="52111"/>
            </a:xfrm>
            <a:custGeom>
              <a:avLst/>
              <a:gdLst>
                <a:gd name="connsiteX0" fmla="*/ 0 w 127000"/>
                <a:gd name="connsiteY0" fmla="*/ 69850 h 69850"/>
                <a:gd name="connsiteX1" fmla="*/ 15875 w 127000"/>
                <a:gd name="connsiteY1" fmla="*/ 6350 h 69850"/>
                <a:gd name="connsiteX2" fmla="*/ 107950 w 127000"/>
                <a:gd name="connsiteY2" fmla="*/ 0 h 69850"/>
                <a:gd name="connsiteX3" fmla="*/ 127000 w 127000"/>
                <a:gd name="connsiteY3" fmla="*/ 34925 h 69850"/>
                <a:gd name="connsiteX4" fmla="*/ 127000 w 127000"/>
                <a:gd name="connsiteY4" fmla="*/ 34925 h 69850"/>
                <a:gd name="connsiteX5" fmla="*/ 53975 w 127000"/>
                <a:gd name="connsiteY5" fmla="*/ 57150 h 69850"/>
                <a:gd name="connsiteX6" fmla="*/ 0 w 127000"/>
                <a:gd name="connsiteY6" fmla="*/ 69850 h 6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000" h="69850">
                  <a:moveTo>
                    <a:pt x="0" y="69850"/>
                  </a:moveTo>
                  <a:lnTo>
                    <a:pt x="15875" y="6350"/>
                  </a:lnTo>
                  <a:lnTo>
                    <a:pt x="107950" y="0"/>
                  </a:lnTo>
                  <a:lnTo>
                    <a:pt x="127000" y="34925"/>
                  </a:lnTo>
                  <a:lnTo>
                    <a:pt x="127000" y="34925"/>
                  </a:lnTo>
                  <a:lnTo>
                    <a:pt x="53975" y="5715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6" name="フリーフォーム 1050"/>
            <p:cNvSpPr/>
            <p:nvPr/>
          </p:nvSpPr>
          <p:spPr bwMode="auto">
            <a:xfrm>
              <a:off x="2742695" y="4024110"/>
              <a:ext cx="225716" cy="547167"/>
            </a:xfrm>
            <a:custGeom>
              <a:avLst/>
              <a:gdLst>
                <a:gd name="connsiteX0" fmla="*/ 0 w 314325"/>
                <a:gd name="connsiteY0" fmla="*/ 263525 h 733425"/>
                <a:gd name="connsiteX1" fmla="*/ 92075 w 314325"/>
                <a:gd name="connsiteY1" fmla="*/ 406400 h 733425"/>
                <a:gd name="connsiteX2" fmla="*/ 76200 w 314325"/>
                <a:gd name="connsiteY2" fmla="*/ 495300 h 733425"/>
                <a:gd name="connsiteX3" fmla="*/ 139700 w 314325"/>
                <a:gd name="connsiteY3" fmla="*/ 508000 h 733425"/>
                <a:gd name="connsiteX4" fmla="*/ 174625 w 314325"/>
                <a:gd name="connsiteY4" fmla="*/ 457200 h 733425"/>
                <a:gd name="connsiteX5" fmla="*/ 225425 w 314325"/>
                <a:gd name="connsiteY5" fmla="*/ 552450 h 733425"/>
                <a:gd name="connsiteX6" fmla="*/ 225425 w 314325"/>
                <a:gd name="connsiteY6" fmla="*/ 733425 h 733425"/>
                <a:gd name="connsiteX7" fmla="*/ 263525 w 314325"/>
                <a:gd name="connsiteY7" fmla="*/ 523875 h 733425"/>
                <a:gd name="connsiteX8" fmla="*/ 187325 w 314325"/>
                <a:gd name="connsiteY8" fmla="*/ 396875 h 733425"/>
                <a:gd name="connsiteX9" fmla="*/ 206375 w 314325"/>
                <a:gd name="connsiteY9" fmla="*/ 355600 h 733425"/>
                <a:gd name="connsiteX10" fmla="*/ 273050 w 314325"/>
                <a:gd name="connsiteY10" fmla="*/ 339725 h 733425"/>
                <a:gd name="connsiteX11" fmla="*/ 314325 w 314325"/>
                <a:gd name="connsiteY11" fmla="*/ 301625 h 733425"/>
                <a:gd name="connsiteX12" fmla="*/ 257175 w 314325"/>
                <a:gd name="connsiteY12" fmla="*/ 177800 h 733425"/>
                <a:gd name="connsiteX13" fmla="*/ 196850 w 314325"/>
                <a:gd name="connsiteY13" fmla="*/ 168275 h 733425"/>
                <a:gd name="connsiteX14" fmla="*/ 200025 w 314325"/>
                <a:gd name="connsiteY14" fmla="*/ 127000 h 733425"/>
                <a:gd name="connsiteX15" fmla="*/ 250825 w 314325"/>
                <a:gd name="connsiteY15" fmla="*/ 66675 h 733425"/>
                <a:gd name="connsiteX16" fmla="*/ 206375 w 314325"/>
                <a:gd name="connsiteY16" fmla="*/ 0 h 733425"/>
                <a:gd name="connsiteX17" fmla="*/ 171450 w 314325"/>
                <a:gd name="connsiteY17" fmla="*/ 9525 h 733425"/>
                <a:gd name="connsiteX18" fmla="*/ 165100 w 314325"/>
                <a:gd name="connsiteY18" fmla="*/ 41275 h 733425"/>
                <a:gd name="connsiteX19" fmla="*/ 114300 w 314325"/>
                <a:gd name="connsiteY19" fmla="*/ 73025 h 733425"/>
                <a:gd name="connsiteX20" fmla="*/ 111125 w 314325"/>
                <a:gd name="connsiteY20" fmla="*/ 171450 h 733425"/>
                <a:gd name="connsiteX21" fmla="*/ 66675 w 314325"/>
                <a:gd name="connsiteY21" fmla="*/ 171450 h 733425"/>
                <a:gd name="connsiteX22" fmla="*/ 47625 w 314325"/>
                <a:gd name="connsiteY22" fmla="*/ 279400 h 733425"/>
                <a:gd name="connsiteX23" fmla="*/ 22225 w 314325"/>
                <a:gd name="connsiteY23" fmla="*/ 196850 h 733425"/>
                <a:gd name="connsiteX24" fmla="*/ 0 w 314325"/>
                <a:gd name="connsiteY24" fmla="*/ 2635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325" h="733425">
                  <a:moveTo>
                    <a:pt x="0" y="263525"/>
                  </a:moveTo>
                  <a:lnTo>
                    <a:pt x="92075" y="406400"/>
                  </a:lnTo>
                  <a:lnTo>
                    <a:pt x="76200" y="495300"/>
                  </a:lnTo>
                  <a:lnTo>
                    <a:pt x="139700" y="508000"/>
                  </a:lnTo>
                  <a:lnTo>
                    <a:pt x="174625" y="457200"/>
                  </a:lnTo>
                  <a:lnTo>
                    <a:pt x="225425" y="552450"/>
                  </a:lnTo>
                  <a:lnTo>
                    <a:pt x="225425" y="733425"/>
                  </a:lnTo>
                  <a:lnTo>
                    <a:pt x="263525" y="523875"/>
                  </a:lnTo>
                  <a:lnTo>
                    <a:pt x="187325" y="396875"/>
                  </a:lnTo>
                  <a:lnTo>
                    <a:pt x="206375" y="355600"/>
                  </a:lnTo>
                  <a:lnTo>
                    <a:pt x="273050" y="339725"/>
                  </a:lnTo>
                  <a:lnTo>
                    <a:pt x="314325" y="301625"/>
                  </a:lnTo>
                  <a:lnTo>
                    <a:pt x="257175" y="177800"/>
                  </a:lnTo>
                  <a:lnTo>
                    <a:pt x="196850" y="168275"/>
                  </a:lnTo>
                  <a:lnTo>
                    <a:pt x="200025" y="127000"/>
                  </a:lnTo>
                  <a:lnTo>
                    <a:pt x="250825" y="66675"/>
                  </a:lnTo>
                  <a:lnTo>
                    <a:pt x="206375" y="0"/>
                  </a:lnTo>
                  <a:lnTo>
                    <a:pt x="171450" y="9525"/>
                  </a:lnTo>
                  <a:lnTo>
                    <a:pt x="165100" y="41275"/>
                  </a:lnTo>
                  <a:lnTo>
                    <a:pt x="114300" y="73025"/>
                  </a:lnTo>
                  <a:lnTo>
                    <a:pt x="111125" y="171450"/>
                  </a:lnTo>
                  <a:lnTo>
                    <a:pt x="66675" y="171450"/>
                  </a:lnTo>
                  <a:lnTo>
                    <a:pt x="47625" y="279400"/>
                  </a:lnTo>
                  <a:lnTo>
                    <a:pt x="22225" y="196850"/>
                  </a:lnTo>
                  <a:lnTo>
                    <a:pt x="0" y="263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7" name="フリーフォーム 1051"/>
            <p:cNvSpPr/>
            <p:nvPr/>
          </p:nvSpPr>
          <p:spPr bwMode="auto">
            <a:xfrm>
              <a:off x="2117987" y="3744605"/>
              <a:ext cx="572269" cy="864571"/>
            </a:xfrm>
            <a:custGeom>
              <a:avLst/>
              <a:gdLst>
                <a:gd name="connsiteX0" fmla="*/ 295275 w 796925"/>
                <a:gd name="connsiteY0" fmla="*/ 0 h 1158875"/>
                <a:gd name="connsiteX1" fmla="*/ 381000 w 796925"/>
                <a:gd name="connsiteY1" fmla="*/ 69850 h 1158875"/>
                <a:gd name="connsiteX2" fmla="*/ 447675 w 796925"/>
                <a:gd name="connsiteY2" fmla="*/ 76200 h 1158875"/>
                <a:gd name="connsiteX3" fmla="*/ 425450 w 796925"/>
                <a:gd name="connsiteY3" fmla="*/ 209550 h 1158875"/>
                <a:gd name="connsiteX4" fmla="*/ 504825 w 796925"/>
                <a:gd name="connsiteY4" fmla="*/ 298450 h 1158875"/>
                <a:gd name="connsiteX5" fmla="*/ 495300 w 796925"/>
                <a:gd name="connsiteY5" fmla="*/ 361950 h 1158875"/>
                <a:gd name="connsiteX6" fmla="*/ 565150 w 796925"/>
                <a:gd name="connsiteY6" fmla="*/ 425450 h 1158875"/>
                <a:gd name="connsiteX7" fmla="*/ 603250 w 796925"/>
                <a:gd name="connsiteY7" fmla="*/ 406400 h 1158875"/>
                <a:gd name="connsiteX8" fmla="*/ 635000 w 796925"/>
                <a:gd name="connsiteY8" fmla="*/ 444500 h 1158875"/>
                <a:gd name="connsiteX9" fmla="*/ 742950 w 796925"/>
                <a:gd name="connsiteY9" fmla="*/ 466725 h 1158875"/>
                <a:gd name="connsiteX10" fmla="*/ 765175 w 796925"/>
                <a:gd name="connsiteY10" fmla="*/ 511175 h 1158875"/>
                <a:gd name="connsiteX11" fmla="*/ 796925 w 796925"/>
                <a:gd name="connsiteY11" fmla="*/ 635000 h 1158875"/>
                <a:gd name="connsiteX12" fmla="*/ 727075 w 796925"/>
                <a:gd name="connsiteY12" fmla="*/ 635000 h 1158875"/>
                <a:gd name="connsiteX13" fmla="*/ 720725 w 796925"/>
                <a:gd name="connsiteY13" fmla="*/ 688975 h 1158875"/>
                <a:gd name="connsiteX14" fmla="*/ 574675 w 796925"/>
                <a:gd name="connsiteY14" fmla="*/ 806450 h 1158875"/>
                <a:gd name="connsiteX15" fmla="*/ 469900 w 796925"/>
                <a:gd name="connsiteY15" fmla="*/ 882650 h 1158875"/>
                <a:gd name="connsiteX16" fmla="*/ 469900 w 796925"/>
                <a:gd name="connsiteY16" fmla="*/ 965200 h 1158875"/>
                <a:gd name="connsiteX17" fmla="*/ 460375 w 796925"/>
                <a:gd name="connsiteY17" fmla="*/ 1060450 h 1158875"/>
                <a:gd name="connsiteX18" fmla="*/ 406400 w 796925"/>
                <a:gd name="connsiteY18" fmla="*/ 1158875 h 1158875"/>
                <a:gd name="connsiteX19" fmla="*/ 339725 w 796925"/>
                <a:gd name="connsiteY19" fmla="*/ 1111250 h 1158875"/>
                <a:gd name="connsiteX20" fmla="*/ 304800 w 796925"/>
                <a:gd name="connsiteY20" fmla="*/ 1006475 h 1158875"/>
                <a:gd name="connsiteX21" fmla="*/ 250825 w 796925"/>
                <a:gd name="connsiteY21" fmla="*/ 828675 h 1158875"/>
                <a:gd name="connsiteX22" fmla="*/ 247650 w 796925"/>
                <a:gd name="connsiteY22" fmla="*/ 663575 h 1158875"/>
                <a:gd name="connsiteX23" fmla="*/ 161925 w 796925"/>
                <a:gd name="connsiteY23" fmla="*/ 688975 h 1158875"/>
                <a:gd name="connsiteX24" fmla="*/ 101600 w 796925"/>
                <a:gd name="connsiteY24" fmla="*/ 638175 h 1158875"/>
                <a:gd name="connsiteX25" fmla="*/ 152400 w 796925"/>
                <a:gd name="connsiteY25" fmla="*/ 612775 h 1158875"/>
                <a:gd name="connsiteX26" fmla="*/ 88900 w 796925"/>
                <a:gd name="connsiteY26" fmla="*/ 603250 h 1158875"/>
                <a:gd name="connsiteX27" fmla="*/ 88900 w 796925"/>
                <a:gd name="connsiteY27" fmla="*/ 561975 h 1158875"/>
                <a:gd name="connsiteX28" fmla="*/ 165100 w 796925"/>
                <a:gd name="connsiteY28" fmla="*/ 546100 h 1158875"/>
                <a:gd name="connsiteX29" fmla="*/ 127000 w 796925"/>
                <a:gd name="connsiteY29" fmla="*/ 396875 h 1158875"/>
                <a:gd name="connsiteX30" fmla="*/ 38100 w 796925"/>
                <a:gd name="connsiteY30" fmla="*/ 349250 h 1158875"/>
                <a:gd name="connsiteX31" fmla="*/ 0 w 796925"/>
                <a:gd name="connsiteY31" fmla="*/ 292100 h 1158875"/>
                <a:gd name="connsiteX32" fmla="*/ 92075 w 796925"/>
                <a:gd name="connsiteY32" fmla="*/ 234950 h 1158875"/>
                <a:gd name="connsiteX33" fmla="*/ 146050 w 796925"/>
                <a:gd name="connsiteY33" fmla="*/ 133350 h 1158875"/>
                <a:gd name="connsiteX34" fmla="*/ 184150 w 796925"/>
                <a:gd name="connsiteY34" fmla="*/ 117475 h 1158875"/>
                <a:gd name="connsiteX35" fmla="*/ 190500 w 796925"/>
                <a:gd name="connsiteY35" fmla="*/ 60325 h 1158875"/>
                <a:gd name="connsiteX36" fmla="*/ 203200 w 796925"/>
                <a:gd name="connsiteY36" fmla="*/ 25400 h 1158875"/>
                <a:gd name="connsiteX37" fmla="*/ 184150 w 796925"/>
                <a:gd name="connsiteY37" fmla="*/ 6350 h 1158875"/>
                <a:gd name="connsiteX38" fmla="*/ 295275 w 796925"/>
                <a:gd name="connsiteY38" fmla="*/ 0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96925" h="1158875">
                  <a:moveTo>
                    <a:pt x="295275" y="0"/>
                  </a:moveTo>
                  <a:lnTo>
                    <a:pt x="381000" y="69850"/>
                  </a:lnTo>
                  <a:lnTo>
                    <a:pt x="447675" y="76200"/>
                  </a:lnTo>
                  <a:lnTo>
                    <a:pt x="425450" y="209550"/>
                  </a:lnTo>
                  <a:lnTo>
                    <a:pt x="504825" y="298450"/>
                  </a:lnTo>
                  <a:lnTo>
                    <a:pt x="495300" y="361950"/>
                  </a:lnTo>
                  <a:lnTo>
                    <a:pt x="565150" y="425450"/>
                  </a:lnTo>
                  <a:lnTo>
                    <a:pt x="603250" y="406400"/>
                  </a:lnTo>
                  <a:lnTo>
                    <a:pt x="635000" y="444500"/>
                  </a:lnTo>
                  <a:lnTo>
                    <a:pt x="742950" y="466725"/>
                  </a:lnTo>
                  <a:lnTo>
                    <a:pt x="765175" y="511175"/>
                  </a:lnTo>
                  <a:lnTo>
                    <a:pt x="796925" y="635000"/>
                  </a:lnTo>
                  <a:lnTo>
                    <a:pt x="727075" y="635000"/>
                  </a:lnTo>
                  <a:lnTo>
                    <a:pt x="720725" y="688975"/>
                  </a:lnTo>
                  <a:lnTo>
                    <a:pt x="574675" y="806450"/>
                  </a:lnTo>
                  <a:lnTo>
                    <a:pt x="469900" y="882650"/>
                  </a:lnTo>
                  <a:lnTo>
                    <a:pt x="469900" y="965200"/>
                  </a:lnTo>
                  <a:lnTo>
                    <a:pt x="460375" y="1060450"/>
                  </a:lnTo>
                  <a:lnTo>
                    <a:pt x="406400" y="1158875"/>
                  </a:lnTo>
                  <a:lnTo>
                    <a:pt x="339725" y="1111250"/>
                  </a:lnTo>
                  <a:lnTo>
                    <a:pt x="304800" y="1006475"/>
                  </a:lnTo>
                  <a:lnTo>
                    <a:pt x="250825" y="828675"/>
                  </a:lnTo>
                  <a:cubicBezTo>
                    <a:pt x="249767" y="773642"/>
                    <a:pt x="248708" y="718608"/>
                    <a:pt x="247650" y="663575"/>
                  </a:cubicBezTo>
                  <a:lnTo>
                    <a:pt x="161925" y="688975"/>
                  </a:lnTo>
                  <a:lnTo>
                    <a:pt x="101600" y="638175"/>
                  </a:lnTo>
                  <a:lnTo>
                    <a:pt x="152400" y="612775"/>
                  </a:lnTo>
                  <a:lnTo>
                    <a:pt x="88900" y="603250"/>
                  </a:lnTo>
                  <a:lnTo>
                    <a:pt x="88900" y="561975"/>
                  </a:lnTo>
                  <a:lnTo>
                    <a:pt x="165100" y="546100"/>
                  </a:lnTo>
                  <a:lnTo>
                    <a:pt x="127000" y="396875"/>
                  </a:lnTo>
                  <a:lnTo>
                    <a:pt x="38100" y="349250"/>
                  </a:lnTo>
                  <a:lnTo>
                    <a:pt x="0" y="292100"/>
                  </a:lnTo>
                  <a:lnTo>
                    <a:pt x="92075" y="234950"/>
                  </a:lnTo>
                  <a:lnTo>
                    <a:pt x="146050" y="133350"/>
                  </a:lnTo>
                  <a:lnTo>
                    <a:pt x="184150" y="117475"/>
                  </a:lnTo>
                  <a:lnTo>
                    <a:pt x="190500" y="60325"/>
                  </a:lnTo>
                  <a:lnTo>
                    <a:pt x="203200" y="25400"/>
                  </a:lnTo>
                  <a:lnTo>
                    <a:pt x="184150" y="6350"/>
                  </a:lnTo>
                  <a:lnTo>
                    <a:pt x="295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8" name="フリーフォーム 1052"/>
            <p:cNvSpPr/>
            <p:nvPr/>
          </p:nvSpPr>
          <p:spPr bwMode="auto">
            <a:xfrm>
              <a:off x="2450861" y="4559434"/>
              <a:ext cx="68399" cy="113697"/>
            </a:xfrm>
            <a:custGeom>
              <a:avLst/>
              <a:gdLst>
                <a:gd name="connsiteX0" fmla="*/ 19050 w 95250"/>
                <a:gd name="connsiteY0" fmla="*/ 0 h 152400"/>
                <a:gd name="connsiteX1" fmla="*/ 0 w 95250"/>
                <a:gd name="connsiteY1" fmla="*/ 50800 h 152400"/>
                <a:gd name="connsiteX2" fmla="*/ 25400 w 95250"/>
                <a:gd name="connsiteY2" fmla="*/ 152400 h 152400"/>
                <a:gd name="connsiteX3" fmla="*/ 95250 w 95250"/>
                <a:gd name="connsiteY3" fmla="*/ 101600 h 152400"/>
                <a:gd name="connsiteX4" fmla="*/ 60325 w 95250"/>
                <a:gd name="connsiteY4" fmla="*/ 38100 h 152400"/>
                <a:gd name="connsiteX5" fmla="*/ 19050 w 95250"/>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 h="152400">
                  <a:moveTo>
                    <a:pt x="19050" y="0"/>
                  </a:moveTo>
                  <a:lnTo>
                    <a:pt x="0" y="50800"/>
                  </a:lnTo>
                  <a:lnTo>
                    <a:pt x="25400" y="152400"/>
                  </a:lnTo>
                  <a:lnTo>
                    <a:pt x="95250" y="101600"/>
                  </a:lnTo>
                  <a:lnTo>
                    <a:pt x="60325" y="381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9" name="フリーフォーム 1055"/>
            <p:cNvSpPr/>
            <p:nvPr/>
          </p:nvSpPr>
          <p:spPr bwMode="auto">
            <a:xfrm>
              <a:off x="2881773" y="4277560"/>
              <a:ext cx="198356" cy="393202"/>
            </a:xfrm>
            <a:custGeom>
              <a:avLst/>
              <a:gdLst>
                <a:gd name="connsiteX0" fmla="*/ 95250 w 276225"/>
                <a:gd name="connsiteY0" fmla="*/ 0 h 527050"/>
                <a:gd name="connsiteX1" fmla="*/ 117475 w 276225"/>
                <a:gd name="connsiteY1" fmla="*/ 88900 h 527050"/>
                <a:gd name="connsiteX2" fmla="*/ 196850 w 276225"/>
                <a:gd name="connsiteY2" fmla="*/ 63500 h 527050"/>
                <a:gd name="connsiteX3" fmla="*/ 276225 w 276225"/>
                <a:gd name="connsiteY3" fmla="*/ 177800 h 527050"/>
                <a:gd name="connsiteX4" fmla="*/ 260350 w 276225"/>
                <a:gd name="connsiteY4" fmla="*/ 219075 h 527050"/>
                <a:gd name="connsiteX5" fmla="*/ 180975 w 276225"/>
                <a:gd name="connsiteY5" fmla="*/ 219075 h 527050"/>
                <a:gd name="connsiteX6" fmla="*/ 171450 w 276225"/>
                <a:gd name="connsiteY6" fmla="*/ 301625 h 527050"/>
                <a:gd name="connsiteX7" fmla="*/ 107950 w 276225"/>
                <a:gd name="connsiteY7" fmla="*/ 257175 h 527050"/>
                <a:gd name="connsiteX8" fmla="*/ 82550 w 276225"/>
                <a:gd name="connsiteY8" fmla="*/ 381000 h 527050"/>
                <a:gd name="connsiteX9" fmla="*/ 168275 w 276225"/>
                <a:gd name="connsiteY9" fmla="*/ 520700 h 527050"/>
                <a:gd name="connsiteX10" fmla="*/ 85725 w 276225"/>
                <a:gd name="connsiteY10" fmla="*/ 527050 h 527050"/>
                <a:gd name="connsiteX11" fmla="*/ 22225 w 276225"/>
                <a:gd name="connsiteY11" fmla="*/ 406400 h 527050"/>
                <a:gd name="connsiteX12" fmla="*/ 76200 w 276225"/>
                <a:gd name="connsiteY12" fmla="*/ 196850 h 527050"/>
                <a:gd name="connsiteX13" fmla="*/ 0 w 276225"/>
                <a:gd name="connsiteY13" fmla="*/ 57150 h 527050"/>
                <a:gd name="connsiteX14" fmla="*/ 12700 w 276225"/>
                <a:gd name="connsiteY14" fmla="*/ 19050 h 527050"/>
                <a:gd name="connsiteX15" fmla="*/ 95250 w 276225"/>
                <a:gd name="connsiteY15"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6225" h="527050">
                  <a:moveTo>
                    <a:pt x="95250" y="0"/>
                  </a:moveTo>
                  <a:lnTo>
                    <a:pt x="117475" y="88900"/>
                  </a:lnTo>
                  <a:lnTo>
                    <a:pt x="196850" y="63500"/>
                  </a:lnTo>
                  <a:lnTo>
                    <a:pt x="276225" y="177800"/>
                  </a:lnTo>
                  <a:lnTo>
                    <a:pt x="260350" y="219075"/>
                  </a:lnTo>
                  <a:lnTo>
                    <a:pt x="180975" y="219075"/>
                  </a:lnTo>
                  <a:lnTo>
                    <a:pt x="171450" y="301625"/>
                  </a:lnTo>
                  <a:lnTo>
                    <a:pt x="107950" y="257175"/>
                  </a:lnTo>
                  <a:lnTo>
                    <a:pt x="82550" y="381000"/>
                  </a:lnTo>
                  <a:lnTo>
                    <a:pt x="168275" y="520700"/>
                  </a:lnTo>
                  <a:lnTo>
                    <a:pt x="85725" y="527050"/>
                  </a:lnTo>
                  <a:lnTo>
                    <a:pt x="22225" y="406400"/>
                  </a:lnTo>
                  <a:lnTo>
                    <a:pt x="76200" y="196850"/>
                  </a:lnTo>
                  <a:lnTo>
                    <a:pt x="0" y="57150"/>
                  </a:lnTo>
                  <a:lnTo>
                    <a:pt x="12700" y="19050"/>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0" name="フリーフォーム 1056"/>
            <p:cNvSpPr/>
            <p:nvPr/>
          </p:nvSpPr>
          <p:spPr bwMode="auto">
            <a:xfrm>
              <a:off x="2947891" y="4663656"/>
              <a:ext cx="95758" cy="139753"/>
            </a:xfrm>
            <a:custGeom>
              <a:avLst/>
              <a:gdLst>
                <a:gd name="connsiteX0" fmla="*/ 0 w 133350"/>
                <a:gd name="connsiteY0" fmla="*/ 15875 h 187325"/>
                <a:gd name="connsiteX1" fmla="*/ 31750 w 133350"/>
                <a:gd name="connsiteY1" fmla="*/ 111125 h 187325"/>
                <a:gd name="connsiteX2" fmla="*/ 133350 w 133350"/>
                <a:gd name="connsiteY2" fmla="*/ 187325 h 187325"/>
                <a:gd name="connsiteX3" fmla="*/ 123825 w 133350"/>
                <a:gd name="connsiteY3" fmla="*/ 28575 h 187325"/>
                <a:gd name="connsiteX4" fmla="*/ 79375 w 133350"/>
                <a:gd name="connsiteY4" fmla="*/ 0 h 187325"/>
                <a:gd name="connsiteX5" fmla="*/ 0 w 133350"/>
                <a:gd name="connsiteY5" fmla="*/ 15875 h 1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 h="187325">
                  <a:moveTo>
                    <a:pt x="0" y="15875"/>
                  </a:moveTo>
                  <a:lnTo>
                    <a:pt x="31750" y="111125"/>
                  </a:lnTo>
                  <a:lnTo>
                    <a:pt x="133350" y="187325"/>
                  </a:lnTo>
                  <a:lnTo>
                    <a:pt x="123825" y="28575"/>
                  </a:lnTo>
                  <a:lnTo>
                    <a:pt x="79375" y="0"/>
                  </a:lnTo>
                  <a:lnTo>
                    <a:pt x="0" y="15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1" name="フリーフォーム 1057"/>
            <p:cNvSpPr/>
            <p:nvPr/>
          </p:nvSpPr>
          <p:spPr bwMode="auto">
            <a:xfrm>
              <a:off x="2829334" y="4687343"/>
              <a:ext cx="259915" cy="305561"/>
            </a:xfrm>
            <a:custGeom>
              <a:avLst/>
              <a:gdLst>
                <a:gd name="connsiteX0" fmla="*/ 0 w 361950"/>
                <a:gd name="connsiteY0" fmla="*/ 9525 h 409575"/>
                <a:gd name="connsiteX1" fmla="*/ 76200 w 361950"/>
                <a:gd name="connsiteY1" fmla="*/ 0 h 409575"/>
                <a:gd name="connsiteX2" fmla="*/ 260350 w 361950"/>
                <a:gd name="connsiteY2" fmla="*/ 184150 h 409575"/>
                <a:gd name="connsiteX3" fmla="*/ 301625 w 361950"/>
                <a:gd name="connsiteY3" fmla="*/ 254000 h 409575"/>
                <a:gd name="connsiteX4" fmla="*/ 355600 w 361950"/>
                <a:gd name="connsiteY4" fmla="*/ 298450 h 409575"/>
                <a:gd name="connsiteX5" fmla="*/ 361950 w 361950"/>
                <a:gd name="connsiteY5" fmla="*/ 390525 h 409575"/>
                <a:gd name="connsiteX6" fmla="*/ 307975 w 361950"/>
                <a:gd name="connsiteY6" fmla="*/ 409575 h 409575"/>
                <a:gd name="connsiteX7" fmla="*/ 196850 w 361950"/>
                <a:gd name="connsiteY7" fmla="*/ 314325 h 409575"/>
                <a:gd name="connsiteX8" fmla="*/ 149225 w 361950"/>
                <a:gd name="connsiteY8" fmla="*/ 190500 h 409575"/>
                <a:gd name="connsiteX9" fmla="*/ 85725 w 361950"/>
                <a:gd name="connsiteY9" fmla="*/ 114300 h 409575"/>
                <a:gd name="connsiteX10" fmla="*/ 0 w 361950"/>
                <a:gd name="connsiteY10" fmla="*/ 95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950" h="409575">
                  <a:moveTo>
                    <a:pt x="0" y="9525"/>
                  </a:moveTo>
                  <a:lnTo>
                    <a:pt x="76200" y="0"/>
                  </a:lnTo>
                  <a:lnTo>
                    <a:pt x="260350" y="184150"/>
                  </a:lnTo>
                  <a:lnTo>
                    <a:pt x="301625" y="254000"/>
                  </a:lnTo>
                  <a:lnTo>
                    <a:pt x="355600" y="298450"/>
                  </a:lnTo>
                  <a:lnTo>
                    <a:pt x="361950" y="390525"/>
                  </a:lnTo>
                  <a:lnTo>
                    <a:pt x="307975" y="409575"/>
                  </a:lnTo>
                  <a:lnTo>
                    <a:pt x="196850" y="314325"/>
                  </a:lnTo>
                  <a:lnTo>
                    <a:pt x="149225" y="190500"/>
                  </a:lnTo>
                  <a:lnTo>
                    <a:pt x="85725" y="114300"/>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2" name="フリーフォーム 1058"/>
            <p:cNvSpPr/>
            <p:nvPr/>
          </p:nvSpPr>
          <p:spPr bwMode="auto">
            <a:xfrm>
              <a:off x="3091528" y="4995273"/>
              <a:ext cx="414952" cy="85273"/>
            </a:xfrm>
            <a:custGeom>
              <a:avLst/>
              <a:gdLst>
                <a:gd name="connsiteX0" fmla="*/ 0 w 577850"/>
                <a:gd name="connsiteY0" fmla="*/ 34925 h 114300"/>
                <a:gd name="connsiteX1" fmla="*/ 38100 w 577850"/>
                <a:gd name="connsiteY1" fmla="*/ 0 h 114300"/>
                <a:gd name="connsiteX2" fmla="*/ 269875 w 577850"/>
                <a:gd name="connsiteY2" fmla="*/ 57150 h 114300"/>
                <a:gd name="connsiteX3" fmla="*/ 403225 w 577850"/>
                <a:gd name="connsiteY3" fmla="*/ 82550 h 114300"/>
                <a:gd name="connsiteX4" fmla="*/ 577850 w 577850"/>
                <a:gd name="connsiteY4" fmla="*/ 92075 h 114300"/>
                <a:gd name="connsiteX5" fmla="*/ 355600 w 577850"/>
                <a:gd name="connsiteY5" fmla="*/ 114300 h 114300"/>
                <a:gd name="connsiteX6" fmla="*/ 273050 w 577850"/>
                <a:gd name="connsiteY6" fmla="*/ 114300 h 114300"/>
                <a:gd name="connsiteX7" fmla="*/ 111125 w 577850"/>
                <a:gd name="connsiteY7" fmla="*/ 76200 h 114300"/>
                <a:gd name="connsiteX8" fmla="*/ 63500 w 577850"/>
                <a:gd name="connsiteY8" fmla="*/ 69850 h 114300"/>
                <a:gd name="connsiteX9" fmla="*/ 0 w 577850"/>
                <a:gd name="connsiteY9" fmla="*/ 349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7850" h="114300">
                  <a:moveTo>
                    <a:pt x="0" y="34925"/>
                  </a:moveTo>
                  <a:lnTo>
                    <a:pt x="38100" y="0"/>
                  </a:lnTo>
                  <a:lnTo>
                    <a:pt x="269875" y="57150"/>
                  </a:lnTo>
                  <a:lnTo>
                    <a:pt x="403225" y="82550"/>
                  </a:lnTo>
                  <a:lnTo>
                    <a:pt x="577850" y="92075"/>
                  </a:lnTo>
                  <a:lnTo>
                    <a:pt x="355600" y="114300"/>
                  </a:lnTo>
                  <a:lnTo>
                    <a:pt x="273050" y="114300"/>
                  </a:lnTo>
                  <a:lnTo>
                    <a:pt x="111125" y="76200"/>
                  </a:lnTo>
                  <a:lnTo>
                    <a:pt x="63500" y="69850"/>
                  </a:lnTo>
                  <a:lnTo>
                    <a:pt x="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3" name="フリーフォーム 1059"/>
            <p:cNvSpPr/>
            <p:nvPr/>
          </p:nvSpPr>
          <p:spPr bwMode="auto">
            <a:xfrm>
              <a:off x="3485961" y="5063965"/>
              <a:ext cx="127678" cy="66323"/>
            </a:xfrm>
            <a:custGeom>
              <a:avLst/>
              <a:gdLst>
                <a:gd name="connsiteX0" fmla="*/ 177800 w 177800"/>
                <a:gd name="connsiteY0" fmla="*/ 0 h 88900"/>
                <a:gd name="connsiteX1" fmla="*/ 82550 w 177800"/>
                <a:gd name="connsiteY1" fmla="*/ 9525 h 88900"/>
                <a:gd name="connsiteX2" fmla="*/ 0 w 177800"/>
                <a:gd name="connsiteY2" fmla="*/ 88900 h 88900"/>
                <a:gd name="connsiteX3" fmla="*/ 120650 w 177800"/>
                <a:gd name="connsiteY3" fmla="*/ 44450 h 88900"/>
                <a:gd name="connsiteX4" fmla="*/ 177800 w 177800"/>
                <a:gd name="connsiteY4" fmla="*/ 0 h 8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88900">
                  <a:moveTo>
                    <a:pt x="177800" y="0"/>
                  </a:moveTo>
                  <a:lnTo>
                    <a:pt x="82550" y="9525"/>
                  </a:lnTo>
                  <a:lnTo>
                    <a:pt x="0" y="88900"/>
                  </a:lnTo>
                  <a:lnTo>
                    <a:pt x="120650" y="44450"/>
                  </a:lnTo>
                  <a:lnTo>
                    <a:pt x="177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4" name="フリーフォーム 1060"/>
            <p:cNvSpPr/>
            <p:nvPr/>
          </p:nvSpPr>
          <p:spPr bwMode="auto">
            <a:xfrm>
              <a:off x="3939672" y="4917106"/>
              <a:ext cx="328314" cy="210813"/>
            </a:xfrm>
            <a:custGeom>
              <a:avLst/>
              <a:gdLst>
                <a:gd name="connsiteX0" fmla="*/ 15875 w 457200"/>
                <a:gd name="connsiteY0" fmla="*/ 0 h 282575"/>
                <a:gd name="connsiteX1" fmla="*/ 0 w 457200"/>
                <a:gd name="connsiteY1" fmla="*/ 228600 h 282575"/>
                <a:gd name="connsiteX2" fmla="*/ 85725 w 457200"/>
                <a:gd name="connsiteY2" fmla="*/ 234950 h 282575"/>
                <a:gd name="connsiteX3" fmla="*/ 111125 w 457200"/>
                <a:gd name="connsiteY3" fmla="*/ 196850 h 282575"/>
                <a:gd name="connsiteX4" fmla="*/ 196850 w 457200"/>
                <a:gd name="connsiteY4" fmla="*/ 200025 h 282575"/>
                <a:gd name="connsiteX5" fmla="*/ 231775 w 457200"/>
                <a:gd name="connsiteY5" fmla="*/ 263525 h 282575"/>
                <a:gd name="connsiteX6" fmla="*/ 339725 w 457200"/>
                <a:gd name="connsiteY6" fmla="*/ 282575 h 282575"/>
                <a:gd name="connsiteX7" fmla="*/ 266700 w 457200"/>
                <a:gd name="connsiteY7" fmla="*/ 184150 h 282575"/>
                <a:gd name="connsiteX8" fmla="*/ 457200 w 457200"/>
                <a:gd name="connsiteY8" fmla="*/ 200025 h 282575"/>
                <a:gd name="connsiteX9" fmla="*/ 288925 w 457200"/>
                <a:gd name="connsiteY9" fmla="*/ 114300 h 282575"/>
                <a:gd name="connsiteX10" fmla="*/ 247650 w 457200"/>
                <a:gd name="connsiteY10" fmla="*/ 60325 h 282575"/>
                <a:gd name="connsiteX11" fmla="*/ 180975 w 457200"/>
                <a:gd name="connsiteY11" fmla="*/ 92075 h 282575"/>
                <a:gd name="connsiteX12" fmla="*/ 136525 w 457200"/>
                <a:gd name="connsiteY12" fmla="*/ 22225 h 282575"/>
                <a:gd name="connsiteX13" fmla="*/ 15875 w 457200"/>
                <a:gd name="connsiteY1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7200" h="282575">
                  <a:moveTo>
                    <a:pt x="15875" y="0"/>
                  </a:moveTo>
                  <a:lnTo>
                    <a:pt x="0" y="228600"/>
                  </a:lnTo>
                  <a:lnTo>
                    <a:pt x="85725" y="234950"/>
                  </a:lnTo>
                  <a:lnTo>
                    <a:pt x="111125" y="196850"/>
                  </a:lnTo>
                  <a:lnTo>
                    <a:pt x="196850" y="200025"/>
                  </a:lnTo>
                  <a:lnTo>
                    <a:pt x="231775" y="263525"/>
                  </a:lnTo>
                  <a:lnTo>
                    <a:pt x="339725" y="282575"/>
                  </a:lnTo>
                  <a:lnTo>
                    <a:pt x="266700" y="184150"/>
                  </a:lnTo>
                  <a:lnTo>
                    <a:pt x="457200" y="200025"/>
                  </a:lnTo>
                  <a:lnTo>
                    <a:pt x="288925" y="114300"/>
                  </a:lnTo>
                  <a:lnTo>
                    <a:pt x="247650" y="60325"/>
                  </a:lnTo>
                  <a:lnTo>
                    <a:pt x="180975" y="92075"/>
                  </a:lnTo>
                  <a:lnTo>
                    <a:pt x="136525" y="22225"/>
                  </a:lnTo>
                  <a:lnTo>
                    <a:pt x="15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5" name="フリーフォーム 1061"/>
            <p:cNvSpPr/>
            <p:nvPr/>
          </p:nvSpPr>
          <p:spPr bwMode="auto">
            <a:xfrm>
              <a:off x="3695717" y="4843677"/>
              <a:ext cx="253075" cy="246344"/>
            </a:xfrm>
            <a:custGeom>
              <a:avLst/>
              <a:gdLst>
                <a:gd name="connsiteX0" fmla="*/ 352425 w 352425"/>
                <a:gd name="connsiteY0" fmla="*/ 95250 h 330200"/>
                <a:gd name="connsiteX1" fmla="*/ 212725 w 352425"/>
                <a:gd name="connsiteY1" fmla="*/ 25400 h 330200"/>
                <a:gd name="connsiteX2" fmla="*/ 152400 w 352425"/>
                <a:gd name="connsiteY2" fmla="*/ 104775 h 330200"/>
                <a:gd name="connsiteX3" fmla="*/ 66675 w 352425"/>
                <a:gd name="connsiteY3" fmla="*/ 0 h 330200"/>
                <a:gd name="connsiteX4" fmla="*/ 0 w 352425"/>
                <a:gd name="connsiteY4" fmla="*/ 19050 h 330200"/>
                <a:gd name="connsiteX5" fmla="*/ 76200 w 352425"/>
                <a:gd name="connsiteY5" fmla="*/ 133350 h 330200"/>
                <a:gd name="connsiteX6" fmla="*/ 244475 w 352425"/>
                <a:gd name="connsiteY6" fmla="*/ 184150 h 330200"/>
                <a:gd name="connsiteX7" fmla="*/ 269875 w 352425"/>
                <a:gd name="connsiteY7" fmla="*/ 276225 h 330200"/>
                <a:gd name="connsiteX8" fmla="*/ 342900 w 352425"/>
                <a:gd name="connsiteY8" fmla="*/ 330200 h 330200"/>
                <a:gd name="connsiteX9" fmla="*/ 352425 w 352425"/>
                <a:gd name="connsiteY9" fmla="*/ 9525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425" h="330200">
                  <a:moveTo>
                    <a:pt x="352425" y="95250"/>
                  </a:moveTo>
                  <a:lnTo>
                    <a:pt x="212725" y="25400"/>
                  </a:lnTo>
                  <a:lnTo>
                    <a:pt x="152400" y="104775"/>
                  </a:lnTo>
                  <a:lnTo>
                    <a:pt x="66675" y="0"/>
                  </a:lnTo>
                  <a:lnTo>
                    <a:pt x="0" y="19050"/>
                  </a:lnTo>
                  <a:lnTo>
                    <a:pt x="76200" y="133350"/>
                  </a:lnTo>
                  <a:lnTo>
                    <a:pt x="244475" y="184150"/>
                  </a:lnTo>
                  <a:lnTo>
                    <a:pt x="269875" y="276225"/>
                  </a:lnTo>
                  <a:lnTo>
                    <a:pt x="342900" y="330200"/>
                  </a:lnTo>
                  <a:lnTo>
                    <a:pt x="352425" y="952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6" name="フリーフォーム 1062"/>
            <p:cNvSpPr/>
            <p:nvPr/>
          </p:nvSpPr>
          <p:spPr bwMode="auto">
            <a:xfrm>
              <a:off x="3431242" y="4111752"/>
              <a:ext cx="47879" cy="104222"/>
            </a:xfrm>
            <a:custGeom>
              <a:avLst/>
              <a:gdLst>
                <a:gd name="connsiteX0" fmla="*/ 22225 w 66675"/>
                <a:gd name="connsiteY0" fmla="*/ 139700 h 139700"/>
                <a:gd name="connsiteX1" fmla="*/ 0 w 66675"/>
                <a:gd name="connsiteY1" fmla="*/ 88900 h 139700"/>
                <a:gd name="connsiteX2" fmla="*/ 41275 w 66675"/>
                <a:gd name="connsiteY2" fmla="*/ 0 h 139700"/>
                <a:gd name="connsiteX3" fmla="*/ 66675 w 66675"/>
                <a:gd name="connsiteY3" fmla="*/ 6350 h 139700"/>
                <a:gd name="connsiteX4" fmla="*/ 47625 w 66675"/>
                <a:gd name="connsiteY4" fmla="*/ 79375 h 139700"/>
                <a:gd name="connsiteX5" fmla="*/ 22225 w 66675"/>
                <a:gd name="connsiteY5" fmla="*/ 139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 h="139700">
                  <a:moveTo>
                    <a:pt x="22225" y="139700"/>
                  </a:moveTo>
                  <a:lnTo>
                    <a:pt x="0" y="88900"/>
                  </a:lnTo>
                  <a:lnTo>
                    <a:pt x="41275" y="0"/>
                  </a:lnTo>
                  <a:lnTo>
                    <a:pt x="66675" y="6350"/>
                  </a:lnTo>
                  <a:lnTo>
                    <a:pt x="47625" y="79375"/>
                  </a:lnTo>
                  <a:lnTo>
                    <a:pt x="22225" y="139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7" name="フリーフォーム 1063"/>
            <p:cNvSpPr/>
            <p:nvPr/>
          </p:nvSpPr>
          <p:spPr bwMode="auto">
            <a:xfrm>
              <a:off x="3424402" y="4320197"/>
              <a:ext cx="75238" cy="165808"/>
            </a:xfrm>
            <a:custGeom>
              <a:avLst/>
              <a:gdLst>
                <a:gd name="connsiteX0" fmla="*/ 73025 w 104775"/>
                <a:gd name="connsiteY0" fmla="*/ 0 h 222250"/>
                <a:gd name="connsiteX1" fmla="*/ 15875 w 104775"/>
                <a:gd name="connsiteY1" fmla="*/ 0 h 222250"/>
                <a:gd name="connsiteX2" fmla="*/ 0 w 104775"/>
                <a:gd name="connsiteY2" fmla="*/ 123825 h 222250"/>
                <a:gd name="connsiteX3" fmla="*/ 22225 w 104775"/>
                <a:gd name="connsiteY3" fmla="*/ 222250 h 222250"/>
                <a:gd name="connsiteX4" fmla="*/ 38100 w 104775"/>
                <a:gd name="connsiteY4" fmla="*/ 120650 h 222250"/>
                <a:gd name="connsiteX5" fmla="*/ 104775 w 104775"/>
                <a:gd name="connsiteY5" fmla="*/ 73025 h 222250"/>
                <a:gd name="connsiteX6" fmla="*/ 73025 w 104775"/>
                <a:gd name="connsiteY6"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222250">
                  <a:moveTo>
                    <a:pt x="73025" y="0"/>
                  </a:moveTo>
                  <a:lnTo>
                    <a:pt x="15875" y="0"/>
                  </a:lnTo>
                  <a:lnTo>
                    <a:pt x="0" y="123825"/>
                  </a:lnTo>
                  <a:lnTo>
                    <a:pt x="22225" y="222250"/>
                  </a:lnTo>
                  <a:lnTo>
                    <a:pt x="38100" y="120650"/>
                  </a:lnTo>
                  <a:lnTo>
                    <a:pt x="104775" y="7302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8" name="フリーフォーム 1064"/>
            <p:cNvSpPr/>
            <p:nvPr/>
          </p:nvSpPr>
          <p:spPr bwMode="auto">
            <a:xfrm>
              <a:off x="3497361" y="4441000"/>
              <a:ext cx="82079" cy="113697"/>
            </a:xfrm>
            <a:custGeom>
              <a:avLst/>
              <a:gdLst>
                <a:gd name="connsiteX0" fmla="*/ 0 w 114300"/>
                <a:gd name="connsiteY0" fmla="*/ 0 h 152400"/>
                <a:gd name="connsiteX1" fmla="*/ 79375 w 114300"/>
                <a:gd name="connsiteY1" fmla="*/ 57150 h 152400"/>
                <a:gd name="connsiteX2" fmla="*/ 114300 w 114300"/>
                <a:gd name="connsiteY2" fmla="*/ 139700 h 152400"/>
                <a:gd name="connsiteX3" fmla="*/ 73025 w 114300"/>
                <a:gd name="connsiteY3" fmla="*/ 152400 h 152400"/>
                <a:gd name="connsiteX4" fmla="*/ 60325 w 114300"/>
                <a:gd name="connsiteY4" fmla="*/ 101600 h 152400"/>
                <a:gd name="connsiteX5" fmla="*/ 28575 w 114300"/>
                <a:gd name="connsiteY5" fmla="*/ 41275 h 152400"/>
                <a:gd name="connsiteX6" fmla="*/ 0 w 1143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152400">
                  <a:moveTo>
                    <a:pt x="0" y="0"/>
                  </a:moveTo>
                  <a:lnTo>
                    <a:pt x="79375" y="57150"/>
                  </a:lnTo>
                  <a:lnTo>
                    <a:pt x="114300" y="139700"/>
                  </a:lnTo>
                  <a:lnTo>
                    <a:pt x="73025" y="152400"/>
                  </a:lnTo>
                  <a:lnTo>
                    <a:pt x="60325" y="101600"/>
                  </a:lnTo>
                  <a:lnTo>
                    <a:pt x="28575" y="4127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9" name="フリーフォーム 1065"/>
            <p:cNvSpPr/>
            <p:nvPr/>
          </p:nvSpPr>
          <p:spPr bwMode="auto">
            <a:xfrm>
              <a:off x="3465441" y="4509692"/>
              <a:ext cx="50159" cy="75798"/>
            </a:xfrm>
            <a:custGeom>
              <a:avLst/>
              <a:gdLst>
                <a:gd name="connsiteX0" fmla="*/ 0 w 69850"/>
                <a:gd name="connsiteY0" fmla="*/ 0 h 101600"/>
                <a:gd name="connsiteX1" fmla="*/ 31750 w 69850"/>
                <a:gd name="connsiteY1" fmla="*/ 101600 h 101600"/>
                <a:gd name="connsiteX2" fmla="*/ 69850 w 69850"/>
                <a:gd name="connsiteY2" fmla="*/ 79375 h 101600"/>
                <a:gd name="connsiteX3" fmla="*/ 66675 w 69850"/>
                <a:gd name="connsiteY3" fmla="*/ 31750 h 101600"/>
                <a:gd name="connsiteX4" fmla="*/ 0 w 69850"/>
                <a:gd name="connsiteY4" fmla="*/ 0 h 10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101600">
                  <a:moveTo>
                    <a:pt x="0" y="0"/>
                  </a:moveTo>
                  <a:lnTo>
                    <a:pt x="31750" y="101600"/>
                  </a:lnTo>
                  <a:lnTo>
                    <a:pt x="69850" y="79375"/>
                  </a:lnTo>
                  <a:lnTo>
                    <a:pt x="66675" y="3175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0" name="フリーフォーム 1066"/>
            <p:cNvSpPr/>
            <p:nvPr/>
          </p:nvSpPr>
          <p:spPr bwMode="auto">
            <a:xfrm>
              <a:off x="3454042" y="4580752"/>
              <a:ext cx="139078" cy="99485"/>
            </a:xfrm>
            <a:custGeom>
              <a:avLst/>
              <a:gdLst>
                <a:gd name="connsiteX0" fmla="*/ 174625 w 193675"/>
                <a:gd name="connsiteY0" fmla="*/ 0 h 133350"/>
                <a:gd name="connsiteX1" fmla="*/ 193675 w 193675"/>
                <a:gd name="connsiteY1" fmla="*/ 82550 h 133350"/>
                <a:gd name="connsiteX2" fmla="*/ 168275 w 193675"/>
                <a:gd name="connsiteY2" fmla="*/ 133350 h 133350"/>
                <a:gd name="connsiteX3" fmla="*/ 98425 w 193675"/>
                <a:gd name="connsiteY3" fmla="*/ 117475 h 133350"/>
                <a:gd name="connsiteX4" fmla="*/ 104775 w 193675"/>
                <a:gd name="connsiteY4" fmla="*/ 63500 h 133350"/>
                <a:gd name="connsiteX5" fmla="*/ 0 w 193675"/>
                <a:gd name="connsiteY5" fmla="*/ 101600 h 133350"/>
                <a:gd name="connsiteX6" fmla="*/ 76200 w 193675"/>
                <a:gd name="connsiteY6" fmla="*/ 25400 h 133350"/>
                <a:gd name="connsiteX7" fmla="*/ 123825 w 193675"/>
                <a:gd name="connsiteY7" fmla="*/ 53975 h 133350"/>
                <a:gd name="connsiteX8" fmla="*/ 174625 w 193675"/>
                <a:gd name="connsiteY8"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675" h="133350">
                  <a:moveTo>
                    <a:pt x="174625" y="0"/>
                  </a:moveTo>
                  <a:lnTo>
                    <a:pt x="193675" y="82550"/>
                  </a:lnTo>
                  <a:lnTo>
                    <a:pt x="168275" y="133350"/>
                  </a:lnTo>
                  <a:lnTo>
                    <a:pt x="98425" y="117475"/>
                  </a:lnTo>
                  <a:lnTo>
                    <a:pt x="104775" y="63500"/>
                  </a:lnTo>
                  <a:lnTo>
                    <a:pt x="0" y="101600"/>
                  </a:lnTo>
                  <a:lnTo>
                    <a:pt x="76200" y="25400"/>
                  </a:lnTo>
                  <a:lnTo>
                    <a:pt x="123825" y="53975"/>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1" name="フリーフォーム 1067"/>
            <p:cNvSpPr/>
            <p:nvPr/>
          </p:nvSpPr>
          <p:spPr bwMode="auto">
            <a:xfrm>
              <a:off x="3159927" y="4715767"/>
              <a:ext cx="339714" cy="284243"/>
            </a:xfrm>
            <a:custGeom>
              <a:avLst/>
              <a:gdLst>
                <a:gd name="connsiteX0" fmla="*/ 41275 w 473075"/>
                <a:gd name="connsiteY0" fmla="*/ 92075 h 381000"/>
                <a:gd name="connsiteX1" fmla="*/ 0 w 473075"/>
                <a:gd name="connsiteY1" fmla="*/ 142875 h 381000"/>
                <a:gd name="connsiteX2" fmla="*/ 53975 w 473075"/>
                <a:gd name="connsiteY2" fmla="*/ 241300 h 381000"/>
                <a:gd name="connsiteX3" fmla="*/ 60325 w 473075"/>
                <a:gd name="connsiteY3" fmla="*/ 292100 h 381000"/>
                <a:gd name="connsiteX4" fmla="*/ 203200 w 473075"/>
                <a:gd name="connsiteY4" fmla="*/ 317500 h 381000"/>
                <a:gd name="connsiteX5" fmla="*/ 282575 w 473075"/>
                <a:gd name="connsiteY5" fmla="*/ 381000 h 381000"/>
                <a:gd name="connsiteX6" fmla="*/ 466725 w 473075"/>
                <a:gd name="connsiteY6" fmla="*/ 342900 h 381000"/>
                <a:gd name="connsiteX7" fmla="*/ 473075 w 473075"/>
                <a:gd name="connsiteY7" fmla="*/ 276225 h 381000"/>
                <a:gd name="connsiteX8" fmla="*/ 444500 w 473075"/>
                <a:gd name="connsiteY8" fmla="*/ 231775 h 381000"/>
                <a:gd name="connsiteX9" fmla="*/ 377825 w 473075"/>
                <a:gd name="connsiteY9" fmla="*/ 168275 h 381000"/>
                <a:gd name="connsiteX10" fmla="*/ 346075 w 473075"/>
                <a:gd name="connsiteY10" fmla="*/ 266700 h 381000"/>
                <a:gd name="connsiteX11" fmla="*/ 285750 w 473075"/>
                <a:gd name="connsiteY11" fmla="*/ 231775 h 381000"/>
                <a:gd name="connsiteX12" fmla="*/ 250825 w 473075"/>
                <a:gd name="connsiteY12" fmla="*/ 276225 h 381000"/>
                <a:gd name="connsiteX13" fmla="*/ 231775 w 473075"/>
                <a:gd name="connsiteY13" fmla="*/ 196850 h 381000"/>
                <a:gd name="connsiteX14" fmla="*/ 301625 w 473075"/>
                <a:gd name="connsiteY14" fmla="*/ 174625 h 381000"/>
                <a:gd name="connsiteX15" fmla="*/ 323850 w 473075"/>
                <a:gd name="connsiteY15" fmla="*/ 133350 h 381000"/>
                <a:gd name="connsiteX16" fmla="*/ 298450 w 473075"/>
                <a:gd name="connsiteY16" fmla="*/ 3175 h 381000"/>
                <a:gd name="connsiteX17" fmla="*/ 254000 w 473075"/>
                <a:gd name="connsiteY17" fmla="*/ 0 h 381000"/>
                <a:gd name="connsiteX18" fmla="*/ 203200 w 473075"/>
                <a:gd name="connsiteY18" fmla="*/ 95250 h 381000"/>
                <a:gd name="connsiteX19" fmla="*/ 149225 w 473075"/>
                <a:gd name="connsiteY19" fmla="*/ 95250 h 381000"/>
                <a:gd name="connsiteX20" fmla="*/ 123825 w 473075"/>
                <a:gd name="connsiteY20" fmla="*/ 130175 h 381000"/>
                <a:gd name="connsiteX21" fmla="*/ 41275 w 473075"/>
                <a:gd name="connsiteY21" fmla="*/ 920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3075" h="381000">
                  <a:moveTo>
                    <a:pt x="41275" y="92075"/>
                  </a:moveTo>
                  <a:lnTo>
                    <a:pt x="0" y="142875"/>
                  </a:lnTo>
                  <a:lnTo>
                    <a:pt x="53975" y="241300"/>
                  </a:lnTo>
                  <a:lnTo>
                    <a:pt x="60325" y="292100"/>
                  </a:lnTo>
                  <a:lnTo>
                    <a:pt x="203200" y="317500"/>
                  </a:lnTo>
                  <a:lnTo>
                    <a:pt x="282575" y="381000"/>
                  </a:lnTo>
                  <a:lnTo>
                    <a:pt x="466725" y="342900"/>
                  </a:lnTo>
                  <a:lnTo>
                    <a:pt x="473075" y="276225"/>
                  </a:lnTo>
                  <a:lnTo>
                    <a:pt x="444500" y="231775"/>
                  </a:lnTo>
                  <a:lnTo>
                    <a:pt x="377825" y="168275"/>
                  </a:lnTo>
                  <a:lnTo>
                    <a:pt x="346075" y="266700"/>
                  </a:lnTo>
                  <a:lnTo>
                    <a:pt x="285750" y="231775"/>
                  </a:lnTo>
                  <a:lnTo>
                    <a:pt x="250825" y="276225"/>
                  </a:lnTo>
                  <a:lnTo>
                    <a:pt x="231775" y="196850"/>
                  </a:lnTo>
                  <a:lnTo>
                    <a:pt x="301625" y="174625"/>
                  </a:lnTo>
                  <a:lnTo>
                    <a:pt x="323850" y="133350"/>
                  </a:lnTo>
                  <a:lnTo>
                    <a:pt x="298450" y="3175"/>
                  </a:lnTo>
                  <a:lnTo>
                    <a:pt x="254000" y="0"/>
                  </a:lnTo>
                  <a:lnTo>
                    <a:pt x="203200" y="95250"/>
                  </a:lnTo>
                  <a:lnTo>
                    <a:pt x="149225" y="95250"/>
                  </a:lnTo>
                  <a:lnTo>
                    <a:pt x="123825" y="130175"/>
                  </a:lnTo>
                  <a:lnTo>
                    <a:pt x="412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2" name="フリーフォーム 1069"/>
            <p:cNvSpPr/>
            <p:nvPr/>
          </p:nvSpPr>
          <p:spPr bwMode="auto">
            <a:xfrm>
              <a:off x="3210087" y="4637601"/>
              <a:ext cx="191516" cy="175283"/>
            </a:xfrm>
            <a:custGeom>
              <a:avLst/>
              <a:gdLst>
                <a:gd name="connsiteX0" fmla="*/ 0 w 266700"/>
                <a:gd name="connsiteY0" fmla="*/ 212725 h 234950"/>
                <a:gd name="connsiteX1" fmla="*/ 60325 w 266700"/>
                <a:gd name="connsiteY1" fmla="*/ 234950 h 234950"/>
                <a:gd name="connsiteX2" fmla="*/ 66675 w 266700"/>
                <a:gd name="connsiteY2" fmla="*/ 203200 h 234950"/>
                <a:gd name="connsiteX3" fmla="*/ 142875 w 266700"/>
                <a:gd name="connsiteY3" fmla="*/ 206375 h 234950"/>
                <a:gd name="connsiteX4" fmla="*/ 184150 w 266700"/>
                <a:gd name="connsiteY4" fmla="*/ 104775 h 234950"/>
                <a:gd name="connsiteX5" fmla="*/ 225425 w 266700"/>
                <a:gd name="connsiteY5" fmla="*/ 114300 h 234950"/>
                <a:gd name="connsiteX6" fmla="*/ 266700 w 266700"/>
                <a:gd name="connsiteY6" fmla="*/ 79375 h 234950"/>
                <a:gd name="connsiteX7" fmla="*/ 215900 w 266700"/>
                <a:gd name="connsiteY7" fmla="*/ 0 h 234950"/>
                <a:gd name="connsiteX8" fmla="*/ 136525 w 266700"/>
                <a:gd name="connsiteY8" fmla="*/ 38100 h 234950"/>
                <a:gd name="connsiteX9" fmla="*/ 120650 w 266700"/>
                <a:gd name="connsiteY9" fmla="*/ 79375 h 234950"/>
                <a:gd name="connsiteX10" fmla="*/ 88900 w 266700"/>
                <a:gd name="connsiteY10" fmla="*/ 127000 h 234950"/>
                <a:gd name="connsiteX11" fmla="*/ 60325 w 266700"/>
                <a:gd name="connsiteY11" fmla="*/ 161925 h 234950"/>
                <a:gd name="connsiteX12" fmla="*/ 12700 w 266700"/>
                <a:gd name="connsiteY12" fmla="*/ 161925 h 234950"/>
                <a:gd name="connsiteX13" fmla="*/ 0 w 266700"/>
                <a:gd name="connsiteY13" fmla="*/ 212725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234950">
                  <a:moveTo>
                    <a:pt x="0" y="212725"/>
                  </a:moveTo>
                  <a:lnTo>
                    <a:pt x="60325" y="234950"/>
                  </a:lnTo>
                  <a:lnTo>
                    <a:pt x="66675" y="203200"/>
                  </a:lnTo>
                  <a:lnTo>
                    <a:pt x="142875" y="206375"/>
                  </a:lnTo>
                  <a:lnTo>
                    <a:pt x="184150" y="104775"/>
                  </a:lnTo>
                  <a:lnTo>
                    <a:pt x="225425" y="114300"/>
                  </a:lnTo>
                  <a:lnTo>
                    <a:pt x="266700" y="79375"/>
                  </a:lnTo>
                  <a:lnTo>
                    <a:pt x="215900" y="0"/>
                  </a:lnTo>
                  <a:lnTo>
                    <a:pt x="136525" y="38100"/>
                  </a:lnTo>
                  <a:lnTo>
                    <a:pt x="120650" y="79375"/>
                  </a:lnTo>
                  <a:lnTo>
                    <a:pt x="88900" y="127000"/>
                  </a:lnTo>
                  <a:lnTo>
                    <a:pt x="60325" y="161925"/>
                  </a:lnTo>
                  <a:lnTo>
                    <a:pt x="12700" y="161925"/>
                  </a:lnTo>
                  <a:lnTo>
                    <a:pt x="0"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3" name="フリーフォーム 1071"/>
            <p:cNvSpPr/>
            <p:nvPr/>
          </p:nvSpPr>
          <p:spPr bwMode="auto">
            <a:xfrm>
              <a:off x="2950171" y="4204131"/>
              <a:ext cx="175556" cy="243975"/>
            </a:xfrm>
            <a:custGeom>
              <a:avLst/>
              <a:gdLst>
                <a:gd name="connsiteX0" fmla="*/ 66675 w 244475"/>
                <a:gd name="connsiteY0" fmla="*/ 0 h 327025"/>
                <a:gd name="connsiteX1" fmla="*/ 34925 w 244475"/>
                <a:gd name="connsiteY1" fmla="*/ 60325 h 327025"/>
                <a:gd name="connsiteX2" fmla="*/ 0 w 244475"/>
                <a:gd name="connsiteY2" fmla="*/ 88900 h 327025"/>
                <a:gd name="connsiteX3" fmla="*/ 28575 w 244475"/>
                <a:gd name="connsiteY3" fmla="*/ 193675 h 327025"/>
                <a:gd name="connsiteX4" fmla="*/ 92075 w 244475"/>
                <a:gd name="connsiteY4" fmla="*/ 168275 h 327025"/>
                <a:gd name="connsiteX5" fmla="*/ 193675 w 244475"/>
                <a:gd name="connsiteY5" fmla="*/ 276225 h 327025"/>
                <a:gd name="connsiteX6" fmla="*/ 184150 w 244475"/>
                <a:gd name="connsiteY6" fmla="*/ 327025 h 327025"/>
                <a:gd name="connsiteX7" fmla="*/ 241300 w 244475"/>
                <a:gd name="connsiteY7" fmla="*/ 301625 h 327025"/>
                <a:gd name="connsiteX8" fmla="*/ 244475 w 244475"/>
                <a:gd name="connsiteY8" fmla="*/ 263525 h 327025"/>
                <a:gd name="connsiteX9" fmla="*/ 136525 w 244475"/>
                <a:gd name="connsiteY9" fmla="*/ 142875 h 327025"/>
                <a:gd name="connsiteX10" fmla="*/ 165100 w 244475"/>
                <a:gd name="connsiteY10" fmla="*/ 79375 h 327025"/>
                <a:gd name="connsiteX11" fmla="*/ 92075 w 244475"/>
                <a:gd name="connsiteY11" fmla="*/ 53975 h 327025"/>
                <a:gd name="connsiteX12" fmla="*/ 66675 w 244475"/>
                <a:gd name="connsiteY12"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475" h="327025">
                  <a:moveTo>
                    <a:pt x="66675" y="0"/>
                  </a:moveTo>
                  <a:lnTo>
                    <a:pt x="34925" y="60325"/>
                  </a:lnTo>
                  <a:lnTo>
                    <a:pt x="0" y="88900"/>
                  </a:lnTo>
                  <a:lnTo>
                    <a:pt x="28575" y="193675"/>
                  </a:lnTo>
                  <a:lnTo>
                    <a:pt x="92075" y="168275"/>
                  </a:lnTo>
                  <a:lnTo>
                    <a:pt x="193675" y="276225"/>
                  </a:lnTo>
                  <a:lnTo>
                    <a:pt x="184150" y="327025"/>
                  </a:lnTo>
                  <a:lnTo>
                    <a:pt x="241300" y="301625"/>
                  </a:lnTo>
                  <a:lnTo>
                    <a:pt x="244475" y="263525"/>
                  </a:lnTo>
                  <a:lnTo>
                    <a:pt x="136525" y="142875"/>
                  </a:lnTo>
                  <a:lnTo>
                    <a:pt x="165100" y="79375"/>
                  </a:lnTo>
                  <a:lnTo>
                    <a:pt x="92075" y="53975"/>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4" name="フリーフォーム 1072"/>
            <p:cNvSpPr/>
            <p:nvPr/>
          </p:nvSpPr>
          <p:spPr bwMode="auto">
            <a:xfrm>
              <a:off x="2991210" y="4170969"/>
              <a:ext cx="182397" cy="438207"/>
            </a:xfrm>
            <a:custGeom>
              <a:avLst/>
              <a:gdLst>
                <a:gd name="connsiteX0" fmla="*/ 0 w 254000"/>
                <a:gd name="connsiteY0" fmla="*/ 38100 h 587375"/>
                <a:gd name="connsiteX1" fmla="*/ 76200 w 254000"/>
                <a:gd name="connsiteY1" fmla="*/ 31750 h 587375"/>
                <a:gd name="connsiteX2" fmla="*/ 136525 w 254000"/>
                <a:gd name="connsiteY2" fmla="*/ 0 h 587375"/>
                <a:gd name="connsiteX3" fmla="*/ 219075 w 254000"/>
                <a:gd name="connsiteY3" fmla="*/ 76200 h 587375"/>
                <a:gd name="connsiteX4" fmla="*/ 149225 w 254000"/>
                <a:gd name="connsiteY4" fmla="*/ 165100 h 587375"/>
                <a:gd name="connsiteX5" fmla="*/ 254000 w 254000"/>
                <a:gd name="connsiteY5" fmla="*/ 346075 h 587375"/>
                <a:gd name="connsiteX6" fmla="*/ 254000 w 254000"/>
                <a:gd name="connsiteY6" fmla="*/ 466725 h 587375"/>
                <a:gd name="connsiteX7" fmla="*/ 104775 w 254000"/>
                <a:gd name="connsiteY7" fmla="*/ 587375 h 587375"/>
                <a:gd name="connsiteX8" fmla="*/ 95250 w 254000"/>
                <a:gd name="connsiteY8" fmla="*/ 514350 h 587375"/>
                <a:gd name="connsiteX9" fmla="*/ 193675 w 254000"/>
                <a:gd name="connsiteY9" fmla="*/ 441325 h 587375"/>
                <a:gd name="connsiteX10" fmla="*/ 190500 w 254000"/>
                <a:gd name="connsiteY10" fmla="*/ 349250 h 587375"/>
                <a:gd name="connsiteX11" fmla="*/ 190500 w 254000"/>
                <a:gd name="connsiteY11" fmla="*/ 307975 h 587375"/>
                <a:gd name="connsiteX12" fmla="*/ 82550 w 254000"/>
                <a:gd name="connsiteY12" fmla="*/ 190500 h 587375"/>
                <a:gd name="connsiteX13" fmla="*/ 104775 w 254000"/>
                <a:gd name="connsiteY13" fmla="*/ 127000 h 587375"/>
                <a:gd name="connsiteX14" fmla="*/ 41275 w 254000"/>
                <a:gd name="connsiteY14" fmla="*/ 101600 h 587375"/>
                <a:gd name="connsiteX15" fmla="*/ 0 w 254000"/>
                <a:gd name="connsiteY15" fmla="*/ 38100 h 5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000" h="587375">
                  <a:moveTo>
                    <a:pt x="0" y="38100"/>
                  </a:moveTo>
                  <a:lnTo>
                    <a:pt x="76200" y="31750"/>
                  </a:lnTo>
                  <a:lnTo>
                    <a:pt x="136525" y="0"/>
                  </a:lnTo>
                  <a:lnTo>
                    <a:pt x="219075" y="76200"/>
                  </a:lnTo>
                  <a:lnTo>
                    <a:pt x="149225" y="165100"/>
                  </a:lnTo>
                  <a:lnTo>
                    <a:pt x="254000" y="346075"/>
                  </a:lnTo>
                  <a:lnTo>
                    <a:pt x="254000" y="466725"/>
                  </a:lnTo>
                  <a:lnTo>
                    <a:pt x="104775" y="587375"/>
                  </a:lnTo>
                  <a:lnTo>
                    <a:pt x="95250" y="514350"/>
                  </a:lnTo>
                  <a:lnTo>
                    <a:pt x="193675" y="441325"/>
                  </a:lnTo>
                  <a:lnTo>
                    <a:pt x="190500" y="349250"/>
                  </a:lnTo>
                  <a:lnTo>
                    <a:pt x="190500" y="307975"/>
                  </a:lnTo>
                  <a:lnTo>
                    <a:pt x="82550" y="190500"/>
                  </a:lnTo>
                  <a:lnTo>
                    <a:pt x="104775" y="127000"/>
                  </a:lnTo>
                  <a:lnTo>
                    <a:pt x="41275" y="101600"/>
                  </a:lnTo>
                  <a:lnTo>
                    <a:pt x="0"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5" name="フリーフォーム 1073"/>
            <p:cNvSpPr/>
            <p:nvPr/>
          </p:nvSpPr>
          <p:spPr bwMode="auto">
            <a:xfrm>
              <a:off x="3002610" y="4414944"/>
              <a:ext cx="134517" cy="135015"/>
            </a:xfrm>
            <a:custGeom>
              <a:avLst/>
              <a:gdLst>
                <a:gd name="connsiteX0" fmla="*/ 0 w 187325"/>
                <a:gd name="connsiteY0" fmla="*/ 120650 h 180975"/>
                <a:gd name="connsiteX1" fmla="*/ 73025 w 187325"/>
                <a:gd name="connsiteY1" fmla="*/ 180975 h 180975"/>
                <a:gd name="connsiteX2" fmla="*/ 180975 w 187325"/>
                <a:gd name="connsiteY2" fmla="*/ 117475 h 180975"/>
                <a:gd name="connsiteX3" fmla="*/ 187325 w 187325"/>
                <a:gd name="connsiteY3" fmla="*/ 19050 h 180975"/>
                <a:gd name="connsiteX4" fmla="*/ 107950 w 187325"/>
                <a:gd name="connsiteY4" fmla="*/ 50800 h 180975"/>
                <a:gd name="connsiteX5" fmla="*/ 111125 w 187325"/>
                <a:gd name="connsiteY5" fmla="*/ 0 h 180975"/>
                <a:gd name="connsiteX6" fmla="*/ 82550 w 187325"/>
                <a:gd name="connsiteY6" fmla="*/ 44450 h 180975"/>
                <a:gd name="connsiteX7" fmla="*/ 19050 w 187325"/>
                <a:gd name="connsiteY7" fmla="*/ 31750 h 180975"/>
                <a:gd name="connsiteX8" fmla="*/ 0 w 187325"/>
                <a:gd name="connsiteY8" fmla="*/ 12065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25" h="180975">
                  <a:moveTo>
                    <a:pt x="0" y="120650"/>
                  </a:moveTo>
                  <a:lnTo>
                    <a:pt x="73025" y="180975"/>
                  </a:lnTo>
                  <a:lnTo>
                    <a:pt x="180975" y="117475"/>
                  </a:lnTo>
                  <a:lnTo>
                    <a:pt x="187325" y="19050"/>
                  </a:lnTo>
                  <a:lnTo>
                    <a:pt x="107950" y="50800"/>
                  </a:lnTo>
                  <a:lnTo>
                    <a:pt x="111125" y="0"/>
                  </a:lnTo>
                  <a:lnTo>
                    <a:pt x="82550" y="44450"/>
                  </a:lnTo>
                  <a:lnTo>
                    <a:pt x="19050" y="31750"/>
                  </a:lnTo>
                  <a:lnTo>
                    <a:pt x="0" y="1206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6" name="フリーフォーム 1074"/>
            <p:cNvSpPr/>
            <p:nvPr/>
          </p:nvSpPr>
          <p:spPr bwMode="auto">
            <a:xfrm>
              <a:off x="2311784" y="3097953"/>
              <a:ext cx="1481971" cy="1170132"/>
            </a:xfrm>
            <a:custGeom>
              <a:avLst/>
              <a:gdLst>
                <a:gd name="connsiteX0" fmla="*/ 1603375 w 2063750"/>
                <a:gd name="connsiteY0" fmla="*/ 768350 h 1568450"/>
                <a:gd name="connsiteX1" fmla="*/ 1704975 w 2063750"/>
                <a:gd name="connsiteY1" fmla="*/ 739775 h 1568450"/>
                <a:gd name="connsiteX2" fmla="*/ 1768475 w 2063750"/>
                <a:gd name="connsiteY2" fmla="*/ 660400 h 1568450"/>
                <a:gd name="connsiteX3" fmla="*/ 1828800 w 2063750"/>
                <a:gd name="connsiteY3" fmla="*/ 657225 h 1568450"/>
                <a:gd name="connsiteX4" fmla="*/ 1828800 w 2063750"/>
                <a:gd name="connsiteY4" fmla="*/ 619125 h 1568450"/>
                <a:gd name="connsiteX5" fmla="*/ 1930400 w 2063750"/>
                <a:gd name="connsiteY5" fmla="*/ 593725 h 1568450"/>
                <a:gd name="connsiteX6" fmla="*/ 1943100 w 2063750"/>
                <a:gd name="connsiteY6" fmla="*/ 479425 h 1568450"/>
                <a:gd name="connsiteX7" fmla="*/ 2038350 w 2063750"/>
                <a:gd name="connsiteY7" fmla="*/ 450850 h 1568450"/>
                <a:gd name="connsiteX8" fmla="*/ 2063750 w 2063750"/>
                <a:gd name="connsiteY8" fmla="*/ 282575 h 1568450"/>
                <a:gd name="connsiteX9" fmla="*/ 1943100 w 2063750"/>
                <a:gd name="connsiteY9" fmla="*/ 330200 h 1568450"/>
                <a:gd name="connsiteX10" fmla="*/ 1844675 w 2063750"/>
                <a:gd name="connsiteY10" fmla="*/ 228600 h 1568450"/>
                <a:gd name="connsiteX11" fmla="*/ 1736725 w 2063750"/>
                <a:gd name="connsiteY11" fmla="*/ 25400 h 1568450"/>
                <a:gd name="connsiteX12" fmla="*/ 1622425 w 2063750"/>
                <a:gd name="connsiteY12" fmla="*/ 0 h 1568450"/>
                <a:gd name="connsiteX13" fmla="*/ 1549400 w 2063750"/>
                <a:gd name="connsiteY13" fmla="*/ 57150 h 1568450"/>
                <a:gd name="connsiteX14" fmla="*/ 1568450 w 2063750"/>
                <a:gd name="connsiteY14" fmla="*/ 114300 h 1568450"/>
                <a:gd name="connsiteX15" fmla="*/ 1530350 w 2063750"/>
                <a:gd name="connsiteY15" fmla="*/ 215900 h 1568450"/>
                <a:gd name="connsiteX16" fmla="*/ 1454150 w 2063750"/>
                <a:gd name="connsiteY16" fmla="*/ 209550 h 1568450"/>
                <a:gd name="connsiteX17" fmla="*/ 1409700 w 2063750"/>
                <a:gd name="connsiteY17" fmla="*/ 333375 h 1568450"/>
                <a:gd name="connsiteX18" fmla="*/ 1447800 w 2063750"/>
                <a:gd name="connsiteY18" fmla="*/ 339725 h 1568450"/>
                <a:gd name="connsiteX19" fmla="*/ 1498600 w 2063750"/>
                <a:gd name="connsiteY19" fmla="*/ 311150 h 1568450"/>
                <a:gd name="connsiteX20" fmla="*/ 1568450 w 2063750"/>
                <a:gd name="connsiteY20" fmla="*/ 393700 h 1568450"/>
                <a:gd name="connsiteX21" fmla="*/ 1479550 w 2063750"/>
                <a:gd name="connsiteY21" fmla="*/ 393700 h 1568450"/>
                <a:gd name="connsiteX22" fmla="*/ 1343025 w 2063750"/>
                <a:gd name="connsiteY22" fmla="*/ 495300 h 1568450"/>
                <a:gd name="connsiteX23" fmla="*/ 1282700 w 2063750"/>
                <a:gd name="connsiteY23" fmla="*/ 479425 h 1568450"/>
                <a:gd name="connsiteX24" fmla="*/ 1273175 w 2063750"/>
                <a:gd name="connsiteY24" fmla="*/ 517525 h 1568450"/>
                <a:gd name="connsiteX25" fmla="*/ 1295400 w 2063750"/>
                <a:gd name="connsiteY25" fmla="*/ 539750 h 1568450"/>
                <a:gd name="connsiteX26" fmla="*/ 1222375 w 2063750"/>
                <a:gd name="connsiteY26" fmla="*/ 615950 h 1568450"/>
                <a:gd name="connsiteX27" fmla="*/ 1155700 w 2063750"/>
                <a:gd name="connsiteY27" fmla="*/ 600075 h 1568450"/>
                <a:gd name="connsiteX28" fmla="*/ 1025525 w 2063750"/>
                <a:gd name="connsiteY28" fmla="*/ 663575 h 1568450"/>
                <a:gd name="connsiteX29" fmla="*/ 904875 w 2063750"/>
                <a:gd name="connsiteY29" fmla="*/ 577850 h 1568450"/>
                <a:gd name="connsiteX30" fmla="*/ 765175 w 2063750"/>
                <a:gd name="connsiteY30" fmla="*/ 606425 h 1568450"/>
                <a:gd name="connsiteX31" fmla="*/ 733425 w 2063750"/>
                <a:gd name="connsiteY31" fmla="*/ 511175 h 1568450"/>
                <a:gd name="connsiteX32" fmla="*/ 587375 w 2063750"/>
                <a:gd name="connsiteY32" fmla="*/ 476250 h 1568450"/>
                <a:gd name="connsiteX33" fmla="*/ 571500 w 2063750"/>
                <a:gd name="connsiteY33" fmla="*/ 377825 h 1568450"/>
                <a:gd name="connsiteX34" fmla="*/ 460375 w 2063750"/>
                <a:gd name="connsiteY34" fmla="*/ 269875 h 1568450"/>
                <a:gd name="connsiteX35" fmla="*/ 409575 w 2063750"/>
                <a:gd name="connsiteY35" fmla="*/ 304800 h 1568450"/>
                <a:gd name="connsiteX36" fmla="*/ 396875 w 2063750"/>
                <a:gd name="connsiteY36" fmla="*/ 390525 h 1568450"/>
                <a:gd name="connsiteX37" fmla="*/ 314325 w 2063750"/>
                <a:gd name="connsiteY37" fmla="*/ 365125 h 1568450"/>
                <a:gd name="connsiteX38" fmla="*/ 304800 w 2063750"/>
                <a:gd name="connsiteY38" fmla="*/ 457200 h 1568450"/>
                <a:gd name="connsiteX39" fmla="*/ 219075 w 2063750"/>
                <a:gd name="connsiteY39" fmla="*/ 463550 h 1568450"/>
                <a:gd name="connsiteX40" fmla="*/ 225425 w 2063750"/>
                <a:gd name="connsiteY40" fmla="*/ 609600 h 1568450"/>
                <a:gd name="connsiteX41" fmla="*/ 168275 w 2063750"/>
                <a:gd name="connsiteY41" fmla="*/ 666750 h 1568450"/>
                <a:gd name="connsiteX42" fmla="*/ 53975 w 2063750"/>
                <a:gd name="connsiteY42" fmla="*/ 717550 h 1568450"/>
                <a:gd name="connsiteX43" fmla="*/ 0 w 2063750"/>
                <a:gd name="connsiteY43" fmla="*/ 762000 h 1568450"/>
                <a:gd name="connsiteX44" fmla="*/ 31750 w 2063750"/>
                <a:gd name="connsiteY44" fmla="*/ 866775 h 1568450"/>
                <a:gd name="connsiteX45" fmla="*/ 111125 w 2063750"/>
                <a:gd name="connsiteY45" fmla="*/ 936625 h 1568450"/>
                <a:gd name="connsiteX46" fmla="*/ 174625 w 2063750"/>
                <a:gd name="connsiteY46" fmla="*/ 939800 h 1568450"/>
                <a:gd name="connsiteX47" fmla="*/ 161925 w 2063750"/>
                <a:gd name="connsiteY47" fmla="*/ 1073150 h 1568450"/>
                <a:gd name="connsiteX48" fmla="*/ 244475 w 2063750"/>
                <a:gd name="connsiteY48" fmla="*/ 1171575 h 1568450"/>
                <a:gd name="connsiteX49" fmla="*/ 295275 w 2063750"/>
                <a:gd name="connsiteY49" fmla="*/ 1149350 h 1568450"/>
                <a:gd name="connsiteX50" fmla="*/ 415925 w 2063750"/>
                <a:gd name="connsiteY50" fmla="*/ 1273175 h 1568450"/>
                <a:gd name="connsiteX51" fmla="*/ 590550 w 2063750"/>
                <a:gd name="connsiteY51" fmla="*/ 1263650 h 1568450"/>
                <a:gd name="connsiteX52" fmla="*/ 609600 w 2063750"/>
                <a:gd name="connsiteY52" fmla="*/ 1295400 h 1568450"/>
                <a:gd name="connsiteX53" fmla="*/ 492125 w 2063750"/>
                <a:gd name="connsiteY53" fmla="*/ 1327150 h 1568450"/>
                <a:gd name="connsiteX54" fmla="*/ 603250 w 2063750"/>
                <a:gd name="connsiteY54" fmla="*/ 1377950 h 1568450"/>
                <a:gd name="connsiteX55" fmla="*/ 577850 w 2063750"/>
                <a:gd name="connsiteY55" fmla="*/ 1431925 h 1568450"/>
                <a:gd name="connsiteX56" fmla="*/ 600075 w 2063750"/>
                <a:gd name="connsiteY56" fmla="*/ 1463675 h 1568450"/>
                <a:gd name="connsiteX57" fmla="*/ 619125 w 2063750"/>
                <a:gd name="connsiteY57" fmla="*/ 1438275 h 1568450"/>
                <a:gd name="connsiteX58" fmla="*/ 644525 w 2063750"/>
                <a:gd name="connsiteY58" fmla="*/ 1524000 h 1568450"/>
                <a:gd name="connsiteX59" fmla="*/ 669925 w 2063750"/>
                <a:gd name="connsiteY59" fmla="*/ 1425575 h 1568450"/>
                <a:gd name="connsiteX60" fmla="*/ 708025 w 2063750"/>
                <a:gd name="connsiteY60" fmla="*/ 1412875 h 1568450"/>
                <a:gd name="connsiteX61" fmla="*/ 714375 w 2063750"/>
                <a:gd name="connsiteY61" fmla="*/ 1311275 h 1568450"/>
                <a:gd name="connsiteX62" fmla="*/ 762000 w 2063750"/>
                <a:gd name="connsiteY62" fmla="*/ 1282700 h 1568450"/>
                <a:gd name="connsiteX63" fmla="*/ 768350 w 2063750"/>
                <a:gd name="connsiteY63" fmla="*/ 1247775 h 1568450"/>
                <a:gd name="connsiteX64" fmla="*/ 793750 w 2063750"/>
                <a:gd name="connsiteY64" fmla="*/ 1241425 h 1568450"/>
                <a:gd name="connsiteX65" fmla="*/ 847725 w 2063750"/>
                <a:gd name="connsiteY65" fmla="*/ 1308100 h 1568450"/>
                <a:gd name="connsiteX66" fmla="*/ 800100 w 2063750"/>
                <a:gd name="connsiteY66" fmla="*/ 1371600 h 1568450"/>
                <a:gd name="connsiteX67" fmla="*/ 800100 w 2063750"/>
                <a:gd name="connsiteY67" fmla="*/ 1409700 h 1568450"/>
                <a:gd name="connsiteX68" fmla="*/ 850900 w 2063750"/>
                <a:gd name="connsiteY68" fmla="*/ 1422400 h 1568450"/>
                <a:gd name="connsiteX69" fmla="*/ 908050 w 2063750"/>
                <a:gd name="connsiteY69" fmla="*/ 1539875 h 1568450"/>
                <a:gd name="connsiteX70" fmla="*/ 952500 w 2063750"/>
                <a:gd name="connsiteY70" fmla="*/ 1501775 h 1568450"/>
                <a:gd name="connsiteX71" fmla="*/ 949325 w 2063750"/>
                <a:gd name="connsiteY71" fmla="*/ 1476375 h 1568450"/>
                <a:gd name="connsiteX72" fmla="*/ 1022350 w 2063750"/>
                <a:gd name="connsiteY72" fmla="*/ 1473200 h 1568450"/>
                <a:gd name="connsiteX73" fmla="*/ 1079500 w 2063750"/>
                <a:gd name="connsiteY73" fmla="*/ 1438275 h 1568450"/>
                <a:gd name="connsiteX74" fmla="*/ 1155700 w 2063750"/>
                <a:gd name="connsiteY74" fmla="*/ 1517650 h 1568450"/>
                <a:gd name="connsiteX75" fmla="*/ 1212850 w 2063750"/>
                <a:gd name="connsiteY75" fmla="*/ 1524000 h 1568450"/>
                <a:gd name="connsiteX76" fmla="*/ 1212850 w 2063750"/>
                <a:gd name="connsiteY76" fmla="*/ 1568450 h 1568450"/>
                <a:gd name="connsiteX77" fmla="*/ 1257300 w 2063750"/>
                <a:gd name="connsiteY77" fmla="*/ 1527175 h 1568450"/>
                <a:gd name="connsiteX78" fmla="*/ 1450975 w 2063750"/>
                <a:gd name="connsiteY78" fmla="*/ 1463675 h 1568450"/>
                <a:gd name="connsiteX79" fmla="*/ 1574800 w 2063750"/>
                <a:gd name="connsiteY79" fmla="*/ 1304925 h 1568450"/>
                <a:gd name="connsiteX80" fmla="*/ 1647825 w 2063750"/>
                <a:gd name="connsiteY80" fmla="*/ 1174750 h 1568450"/>
                <a:gd name="connsiteX81" fmla="*/ 1603375 w 2063750"/>
                <a:gd name="connsiteY81" fmla="*/ 1158875 h 1568450"/>
                <a:gd name="connsiteX82" fmla="*/ 1628775 w 2063750"/>
                <a:gd name="connsiteY82" fmla="*/ 1082675 h 1568450"/>
                <a:gd name="connsiteX83" fmla="*/ 1530350 w 2063750"/>
                <a:gd name="connsiteY83" fmla="*/ 946150 h 1568450"/>
                <a:gd name="connsiteX84" fmla="*/ 1663700 w 2063750"/>
                <a:gd name="connsiteY84" fmla="*/ 857250 h 1568450"/>
                <a:gd name="connsiteX85" fmla="*/ 1577975 w 2063750"/>
                <a:gd name="connsiteY85" fmla="*/ 835025 h 1568450"/>
                <a:gd name="connsiteX86" fmla="*/ 1533525 w 2063750"/>
                <a:gd name="connsiteY86" fmla="*/ 889000 h 1568450"/>
                <a:gd name="connsiteX87" fmla="*/ 1520825 w 2063750"/>
                <a:gd name="connsiteY87" fmla="*/ 819150 h 1568450"/>
                <a:gd name="connsiteX88" fmla="*/ 1473200 w 2063750"/>
                <a:gd name="connsiteY88" fmla="*/ 793750 h 1568450"/>
                <a:gd name="connsiteX89" fmla="*/ 1498600 w 2063750"/>
                <a:gd name="connsiteY89" fmla="*/ 755650 h 1568450"/>
                <a:gd name="connsiteX90" fmla="*/ 1533525 w 2063750"/>
                <a:gd name="connsiteY90" fmla="*/ 762000 h 1568450"/>
                <a:gd name="connsiteX91" fmla="*/ 1609725 w 2063750"/>
                <a:gd name="connsiteY91" fmla="*/ 679450 h 1568450"/>
                <a:gd name="connsiteX92" fmla="*/ 1635125 w 2063750"/>
                <a:gd name="connsiteY92" fmla="*/ 692150 h 1568450"/>
                <a:gd name="connsiteX93" fmla="*/ 1603375 w 2063750"/>
                <a:gd name="connsiteY93" fmla="*/ 76835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063750" h="1568450">
                  <a:moveTo>
                    <a:pt x="1603375" y="768350"/>
                  </a:moveTo>
                  <a:lnTo>
                    <a:pt x="1704975" y="739775"/>
                  </a:lnTo>
                  <a:lnTo>
                    <a:pt x="1768475" y="660400"/>
                  </a:lnTo>
                  <a:lnTo>
                    <a:pt x="1828800" y="657225"/>
                  </a:lnTo>
                  <a:lnTo>
                    <a:pt x="1828800" y="619125"/>
                  </a:lnTo>
                  <a:lnTo>
                    <a:pt x="1930400" y="593725"/>
                  </a:lnTo>
                  <a:lnTo>
                    <a:pt x="1943100" y="479425"/>
                  </a:lnTo>
                  <a:lnTo>
                    <a:pt x="2038350" y="450850"/>
                  </a:lnTo>
                  <a:lnTo>
                    <a:pt x="2063750" y="282575"/>
                  </a:lnTo>
                  <a:lnTo>
                    <a:pt x="1943100" y="330200"/>
                  </a:lnTo>
                  <a:lnTo>
                    <a:pt x="1844675" y="228600"/>
                  </a:lnTo>
                  <a:lnTo>
                    <a:pt x="1736725" y="25400"/>
                  </a:lnTo>
                  <a:lnTo>
                    <a:pt x="1622425" y="0"/>
                  </a:lnTo>
                  <a:lnTo>
                    <a:pt x="1549400" y="57150"/>
                  </a:lnTo>
                  <a:lnTo>
                    <a:pt x="1568450" y="114300"/>
                  </a:lnTo>
                  <a:lnTo>
                    <a:pt x="1530350" y="215900"/>
                  </a:lnTo>
                  <a:lnTo>
                    <a:pt x="1454150" y="209550"/>
                  </a:lnTo>
                  <a:lnTo>
                    <a:pt x="1409700" y="333375"/>
                  </a:lnTo>
                  <a:lnTo>
                    <a:pt x="1447800" y="339725"/>
                  </a:lnTo>
                  <a:lnTo>
                    <a:pt x="1498600" y="311150"/>
                  </a:lnTo>
                  <a:lnTo>
                    <a:pt x="1568450" y="393700"/>
                  </a:lnTo>
                  <a:lnTo>
                    <a:pt x="1479550" y="393700"/>
                  </a:lnTo>
                  <a:lnTo>
                    <a:pt x="1343025" y="495300"/>
                  </a:lnTo>
                  <a:lnTo>
                    <a:pt x="1282700" y="479425"/>
                  </a:lnTo>
                  <a:lnTo>
                    <a:pt x="1273175" y="517525"/>
                  </a:lnTo>
                  <a:lnTo>
                    <a:pt x="1295400" y="539750"/>
                  </a:lnTo>
                  <a:lnTo>
                    <a:pt x="1222375" y="615950"/>
                  </a:lnTo>
                  <a:lnTo>
                    <a:pt x="1155700" y="600075"/>
                  </a:lnTo>
                  <a:lnTo>
                    <a:pt x="1025525" y="663575"/>
                  </a:lnTo>
                  <a:lnTo>
                    <a:pt x="904875" y="577850"/>
                  </a:lnTo>
                  <a:lnTo>
                    <a:pt x="765175" y="606425"/>
                  </a:lnTo>
                  <a:lnTo>
                    <a:pt x="733425" y="511175"/>
                  </a:lnTo>
                  <a:lnTo>
                    <a:pt x="587375" y="476250"/>
                  </a:lnTo>
                  <a:lnTo>
                    <a:pt x="571500" y="377825"/>
                  </a:lnTo>
                  <a:lnTo>
                    <a:pt x="460375" y="269875"/>
                  </a:lnTo>
                  <a:lnTo>
                    <a:pt x="409575" y="304800"/>
                  </a:lnTo>
                  <a:lnTo>
                    <a:pt x="396875" y="390525"/>
                  </a:lnTo>
                  <a:lnTo>
                    <a:pt x="314325" y="365125"/>
                  </a:lnTo>
                  <a:lnTo>
                    <a:pt x="304800" y="457200"/>
                  </a:lnTo>
                  <a:lnTo>
                    <a:pt x="219075" y="463550"/>
                  </a:lnTo>
                  <a:lnTo>
                    <a:pt x="225425" y="609600"/>
                  </a:lnTo>
                  <a:lnTo>
                    <a:pt x="168275" y="666750"/>
                  </a:lnTo>
                  <a:lnTo>
                    <a:pt x="53975" y="717550"/>
                  </a:lnTo>
                  <a:lnTo>
                    <a:pt x="0" y="762000"/>
                  </a:lnTo>
                  <a:lnTo>
                    <a:pt x="31750" y="866775"/>
                  </a:lnTo>
                  <a:lnTo>
                    <a:pt x="111125" y="936625"/>
                  </a:lnTo>
                  <a:lnTo>
                    <a:pt x="174625" y="939800"/>
                  </a:lnTo>
                  <a:lnTo>
                    <a:pt x="161925" y="1073150"/>
                  </a:lnTo>
                  <a:lnTo>
                    <a:pt x="244475" y="1171575"/>
                  </a:lnTo>
                  <a:lnTo>
                    <a:pt x="295275" y="1149350"/>
                  </a:lnTo>
                  <a:lnTo>
                    <a:pt x="415925" y="1273175"/>
                  </a:lnTo>
                  <a:lnTo>
                    <a:pt x="590550" y="1263650"/>
                  </a:lnTo>
                  <a:lnTo>
                    <a:pt x="609600" y="1295400"/>
                  </a:lnTo>
                  <a:lnTo>
                    <a:pt x="492125" y="1327150"/>
                  </a:lnTo>
                  <a:lnTo>
                    <a:pt x="603250" y="1377950"/>
                  </a:lnTo>
                  <a:lnTo>
                    <a:pt x="577850" y="1431925"/>
                  </a:lnTo>
                  <a:lnTo>
                    <a:pt x="600075" y="1463675"/>
                  </a:lnTo>
                  <a:lnTo>
                    <a:pt x="619125" y="1438275"/>
                  </a:lnTo>
                  <a:lnTo>
                    <a:pt x="644525" y="1524000"/>
                  </a:lnTo>
                  <a:lnTo>
                    <a:pt x="669925" y="1425575"/>
                  </a:lnTo>
                  <a:lnTo>
                    <a:pt x="708025" y="1412875"/>
                  </a:lnTo>
                  <a:lnTo>
                    <a:pt x="714375" y="1311275"/>
                  </a:lnTo>
                  <a:lnTo>
                    <a:pt x="762000" y="1282700"/>
                  </a:lnTo>
                  <a:lnTo>
                    <a:pt x="768350" y="1247775"/>
                  </a:lnTo>
                  <a:lnTo>
                    <a:pt x="793750" y="1241425"/>
                  </a:lnTo>
                  <a:lnTo>
                    <a:pt x="847725" y="1308100"/>
                  </a:lnTo>
                  <a:lnTo>
                    <a:pt x="800100" y="1371600"/>
                  </a:lnTo>
                  <a:lnTo>
                    <a:pt x="800100" y="1409700"/>
                  </a:lnTo>
                  <a:lnTo>
                    <a:pt x="850900" y="1422400"/>
                  </a:lnTo>
                  <a:lnTo>
                    <a:pt x="908050" y="1539875"/>
                  </a:lnTo>
                  <a:lnTo>
                    <a:pt x="952500" y="1501775"/>
                  </a:lnTo>
                  <a:lnTo>
                    <a:pt x="949325" y="1476375"/>
                  </a:lnTo>
                  <a:lnTo>
                    <a:pt x="1022350" y="1473200"/>
                  </a:lnTo>
                  <a:lnTo>
                    <a:pt x="1079500" y="1438275"/>
                  </a:lnTo>
                  <a:lnTo>
                    <a:pt x="1155700" y="1517650"/>
                  </a:lnTo>
                  <a:lnTo>
                    <a:pt x="1212850" y="1524000"/>
                  </a:lnTo>
                  <a:lnTo>
                    <a:pt x="1212850" y="1568450"/>
                  </a:lnTo>
                  <a:lnTo>
                    <a:pt x="1257300" y="1527175"/>
                  </a:lnTo>
                  <a:lnTo>
                    <a:pt x="1450975" y="1463675"/>
                  </a:lnTo>
                  <a:lnTo>
                    <a:pt x="1574800" y="1304925"/>
                  </a:lnTo>
                  <a:lnTo>
                    <a:pt x="1647825" y="1174750"/>
                  </a:lnTo>
                  <a:lnTo>
                    <a:pt x="1603375" y="1158875"/>
                  </a:lnTo>
                  <a:lnTo>
                    <a:pt x="1628775" y="1082675"/>
                  </a:lnTo>
                  <a:lnTo>
                    <a:pt x="1530350" y="946150"/>
                  </a:lnTo>
                  <a:lnTo>
                    <a:pt x="1663700" y="857250"/>
                  </a:lnTo>
                  <a:lnTo>
                    <a:pt x="1577975" y="835025"/>
                  </a:lnTo>
                  <a:lnTo>
                    <a:pt x="1533525" y="889000"/>
                  </a:lnTo>
                  <a:lnTo>
                    <a:pt x="1520825" y="819150"/>
                  </a:lnTo>
                  <a:lnTo>
                    <a:pt x="1473200" y="793750"/>
                  </a:lnTo>
                  <a:lnTo>
                    <a:pt x="1498600" y="755650"/>
                  </a:lnTo>
                  <a:lnTo>
                    <a:pt x="1533525" y="762000"/>
                  </a:lnTo>
                  <a:lnTo>
                    <a:pt x="1609725" y="679450"/>
                  </a:lnTo>
                  <a:lnTo>
                    <a:pt x="1635125" y="692150"/>
                  </a:lnTo>
                  <a:lnTo>
                    <a:pt x="1603375" y="768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7" name="フリーフォーム 1075"/>
            <p:cNvSpPr/>
            <p:nvPr/>
          </p:nvSpPr>
          <p:spPr bwMode="auto">
            <a:xfrm>
              <a:off x="1080607" y="2794761"/>
              <a:ext cx="127678" cy="123172"/>
            </a:xfrm>
            <a:custGeom>
              <a:avLst/>
              <a:gdLst>
                <a:gd name="connsiteX0" fmla="*/ 177800 w 177800"/>
                <a:gd name="connsiteY0" fmla="*/ 12700 h 165100"/>
                <a:gd name="connsiteX1" fmla="*/ 95250 w 177800"/>
                <a:gd name="connsiteY1" fmla="*/ 0 h 165100"/>
                <a:gd name="connsiteX2" fmla="*/ 6350 w 177800"/>
                <a:gd name="connsiteY2" fmla="*/ 19050 h 165100"/>
                <a:gd name="connsiteX3" fmla="*/ 0 w 177800"/>
                <a:gd name="connsiteY3" fmla="*/ 85725 h 165100"/>
                <a:gd name="connsiteX4" fmla="*/ 161925 w 177800"/>
                <a:gd name="connsiteY4" fmla="*/ 165100 h 165100"/>
                <a:gd name="connsiteX5" fmla="*/ 177800 w 177800"/>
                <a:gd name="connsiteY5"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800" h="165100">
                  <a:moveTo>
                    <a:pt x="177800" y="12700"/>
                  </a:moveTo>
                  <a:lnTo>
                    <a:pt x="95250" y="0"/>
                  </a:lnTo>
                  <a:lnTo>
                    <a:pt x="6350" y="19050"/>
                  </a:lnTo>
                  <a:lnTo>
                    <a:pt x="0" y="85725"/>
                  </a:lnTo>
                  <a:lnTo>
                    <a:pt x="161925" y="165100"/>
                  </a:lnTo>
                  <a:lnTo>
                    <a:pt x="177800"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8" name="フリーフォーム 1076"/>
            <p:cNvSpPr/>
            <p:nvPr/>
          </p:nvSpPr>
          <p:spPr bwMode="auto">
            <a:xfrm>
              <a:off x="1030449" y="2882403"/>
              <a:ext cx="164157" cy="90010"/>
            </a:xfrm>
            <a:custGeom>
              <a:avLst/>
              <a:gdLst>
                <a:gd name="connsiteX0" fmla="*/ 228600 w 228600"/>
                <a:gd name="connsiteY0" fmla="*/ 44450 h 120650"/>
                <a:gd name="connsiteX1" fmla="*/ 225425 w 228600"/>
                <a:gd name="connsiteY1" fmla="*/ 120650 h 120650"/>
                <a:gd name="connsiteX2" fmla="*/ 114300 w 228600"/>
                <a:gd name="connsiteY2" fmla="*/ 101600 h 120650"/>
                <a:gd name="connsiteX3" fmla="*/ 0 w 228600"/>
                <a:gd name="connsiteY3" fmla="*/ 117475 h 120650"/>
                <a:gd name="connsiteX4" fmla="*/ 12700 w 228600"/>
                <a:gd name="connsiteY4" fmla="*/ 12700 h 120650"/>
                <a:gd name="connsiteX5" fmla="*/ 79375 w 228600"/>
                <a:gd name="connsiteY5" fmla="*/ 60325 h 120650"/>
                <a:gd name="connsiteX6" fmla="*/ 111125 w 228600"/>
                <a:gd name="connsiteY6" fmla="*/ 0 h 120650"/>
                <a:gd name="connsiteX7" fmla="*/ 228600 w 228600"/>
                <a:gd name="connsiteY7" fmla="*/ 44450 h 12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600" h="120650">
                  <a:moveTo>
                    <a:pt x="228600" y="44450"/>
                  </a:moveTo>
                  <a:lnTo>
                    <a:pt x="225425" y="120650"/>
                  </a:lnTo>
                  <a:lnTo>
                    <a:pt x="114300" y="101600"/>
                  </a:lnTo>
                  <a:lnTo>
                    <a:pt x="0" y="117475"/>
                  </a:lnTo>
                  <a:lnTo>
                    <a:pt x="12700" y="12700"/>
                  </a:lnTo>
                  <a:lnTo>
                    <a:pt x="79375" y="60325"/>
                  </a:lnTo>
                  <a:lnTo>
                    <a:pt x="111125" y="0"/>
                  </a:lnTo>
                  <a:lnTo>
                    <a:pt x="22860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9" name="フリーフォーム 1077"/>
            <p:cNvSpPr/>
            <p:nvPr/>
          </p:nvSpPr>
          <p:spPr bwMode="auto">
            <a:xfrm>
              <a:off x="1092007" y="2972413"/>
              <a:ext cx="207476" cy="220288"/>
            </a:xfrm>
            <a:custGeom>
              <a:avLst/>
              <a:gdLst>
                <a:gd name="connsiteX0" fmla="*/ 76200 w 288925"/>
                <a:gd name="connsiteY0" fmla="*/ 3175 h 295275"/>
                <a:gd name="connsiteX1" fmla="*/ 107950 w 288925"/>
                <a:gd name="connsiteY1" fmla="*/ 73025 h 295275"/>
                <a:gd name="connsiteX2" fmla="*/ 76200 w 288925"/>
                <a:gd name="connsiteY2" fmla="*/ 136525 h 295275"/>
                <a:gd name="connsiteX3" fmla="*/ 0 w 288925"/>
                <a:gd name="connsiteY3" fmla="*/ 136525 h 295275"/>
                <a:gd name="connsiteX4" fmla="*/ 3175 w 288925"/>
                <a:gd name="connsiteY4" fmla="*/ 295275 h 295275"/>
                <a:gd name="connsiteX5" fmla="*/ 66675 w 288925"/>
                <a:gd name="connsiteY5" fmla="*/ 266700 h 295275"/>
                <a:gd name="connsiteX6" fmla="*/ 120650 w 288925"/>
                <a:gd name="connsiteY6" fmla="*/ 279400 h 295275"/>
                <a:gd name="connsiteX7" fmla="*/ 212725 w 288925"/>
                <a:gd name="connsiteY7" fmla="*/ 288925 h 295275"/>
                <a:gd name="connsiteX8" fmla="*/ 260350 w 288925"/>
                <a:gd name="connsiteY8" fmla="*/ 254000 h 295275"/>
                <a:gd name="connsiteX9" fmla="*/ 288925 w 288925"/>
                <a:gd name="connsiteY9" fmla="*/ 165100 h 295275"/>
                <a:gd name="connsiteX10" fmla="*/ 263525 w 288925"/>
                <a:gd name="connsiteY10" fmla="*/ 25400 h 295275"/>
                <a:gd name="connsiteX11" fmla="*/ 146050 w 288925"/>
                <a:gd name="connsiteY11" fmla="*/ 0 h 295275"/>
                <a:gd name="connsiteX12" fmla="*/ 76200 w 288925"/>
                <a:gd name="connsiteY12" fmla="*/ 317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925" h="295275">
                  <a:moveTo>
                    <a:pt x="76200" y="3175"/>
                  </a:moveTo>
                  <a:lnTo>
                    <a:pt x="107950" y="73025"/>
                  </a:lnTo>
                  <a:lnTo>
                    <a:pt x="76200" y="136525"/>
                  </a:lnTo>
                  <a:lnTo>
                    <a:pt x="0" y="136525"/>
                  </a:lnTo>
                  <a:cubicBezTo>
                    <a:pt x="1058" y="189442"/>
                    <a:pt x="2117" y="242358"/>
                    <a:pt x="3175" y="295275"/>
                  </a:cubicBezTo>
                  <a:lnTo>
                    <a:pt x="66675" y="266700"/>
                  </a:lnTo>
                  <a:lnTo>
                    <a:pt x="120650" y="279400"/>
                  </a:lnTo>
                  <a:lnTo>
                    <a:pt x="212725" y="288925"/>
                  </a:lnTo>
                  <a:lnTo>
                    <a:pt x="260350" y="254000"/>
                  </a:lnTo>
                  <a:lnTo>
                    <a:pt x="288925" y="165100"/>
                  </a:lnTo>
                  <a:lnTo>
                    <a:pt x="263525" y="25400"/>
                  </a:lnTo>
                  <a:lnTo>
                    <a:pt x="146050" y="0"/>
                  </a:lnTo>
                  <a:lnTo>
                    <a:pt x="76200" y="31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0" name="フリーフォーム 1078"/>
            <p:cNvSpPr/>
            <p:nvPr/>
          </p:nvSpPr>
          <p:spPr bwMode="auto">
            <a:xfrm>
              <a:off x="1057808" y="3152433"/>
              <a:ext cx="435471" cy="329248"/>
            </a:xfrm>
            <a:custGeom>
              <a:avLst/>
              <a:gdLst>
                <a:gd name="connsiteX0" fmla="*/ 50800 w 606425"/>
                <a:gd name="connsiteY0" fmla="*/ 53975 h 441325"/>
                <a:gd name="connsiteX1" fmla="*/ 0 w 606425"/>
                <a:gd name="connsiteY1" fmla="*/ 215900 h 441325"/>
                <a:gd name="connsiteX2" fmla="*/ 22225 w 606425"/>
                <a:gd name="connsiteY2" fmla="*/ 257175 h 441325"/>
                <a:gd name="connsiteX3" fmla="*/ 149225 w 606425"/>
                <a:gd name="connsiteY3" fmla="*/ 234950 h 441325"/>
                <a:gd name="connsiteX4" fmla="*/ 234950 w 606425"/>
                <a:gd name="connsiteY4" fmla="*/ 228600 h 441325"/>
                <a:gd name="connsiteX5" fmla="*/ 273050 w 606425"/>
                <a:gd name="connsiteY5" fmla="*/ 323850 h 441325"/>
                <a:gd name="connsiteX6" fmla="*/ 225425 w 606425"/>
                <a:gd name="connsiteY6" fmla="*/ 381000 h 441325"/>
                <a:gd name="connsiteX7" fmla="*/ 257175 w 606425"/>
                <a:gd name="connsiteY7" fmla="*/ 403225 h 441325"/>
                <a:gd name="connsiteX8" fmla="*/ 323850 w 606425"/>
                <a:gd name="connsiteY8" fmla="*/ 330200 h 441325"/>
                <a:gd name="connsiteX9" fmla="*/ 365125 w 606425"/>
                <a:gd name="connsiteY9" fmla="*/ 368300 h 441325"/>
                <a:gd name="connsiteX10" fmla="*/ 387350 w 606425"/>
                <a:gd name="connsiteY10" fmla="*/ 431800 h 441325"/>
                <a:gd name="connsiteX11" fmla="*/ 488950 w 606425"/>
                <a:gd name="connsiteY11" fmla="*/ 393700 h 441325"/>
                <a:gd name="connsiteX12" fmla="*/ 539750 w 606425"/>
                <a:gd name="connsiteY12" fmla="*/ 441325 h 441325"/>
                <a:gd name="connsiteX13" fmla="*/ 606425 w 606425"/>
                <a:gd name="connsiteY13" fmla="*/ 177800 h 441325"/>
                <a:gd name="connsiteX14" fmla="*/ 323850 w 606425"/>
                <a:gd name="connsiteY14" fmla="*/ 0 h 441325"/>
                <a:gd name="connsiteX15" fmla="*/ 266700 w 606425"/>
                <a:gd name="connsiteY15" fmla="*/ 44450 h 441325"/>
                <a:gd name="connsiteX16" fmla="*/ 114300 w 606425"/>
                <a:gd name="connsiteY16" fmla="*/ 28575 h 441325"/>
                <a:gd name="connsiteX17" fmla="*/ 50800 w 606425"/>
                <a:gd name="connsiteY17" fmla="*/ 53975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425" h="441325">
                  <a:moveTo>
                    <a:pt x="50800" y="53975"/>
                  </a:moveTo>
                  <a:lnTo>
                    <a:pt x="0" y="215900"/>
                  </a:lnTo>
                  <a:lnTo>
                    <a:pt x="22225" y="257175"/>
                  </a:lnTo>
                  <a:lnTo>
                    <a:pt x="149225" y="234950"/>
                  </a:lnTo>
                  <a:lnTo>
                    <a:pt x="234950" y="228600"/>
                  </a:lnTo>
                  <a:lnTo>
                    <a:pt x="273050" y="323850"/>
                  </a:lnTo>
                  <a:lnTo>
                    <a:pt x="225425" y="381000"/>
                  </a:lnTo>
                  <a:lnTo>
                    <a:pt x="257175" y="403225"/>
                  </a:lnTo>
                  <a:lnTo>
                    <a:pt x="323850" y="330200"/>
                  </a:lnTo>
                  <a:lnTo>
                    <a:pt x="365125" y="368300"/>
                  </a:lnTo>
                  <a:lnTo>
                    <a:pt x="387350" y="431800"/>
                  </a:lnTo>
                  <a:lnTo>
                    <a:pt x="488950" y="393700"/>
                  </a:lnTo>
                  <a:lnTo>
                    <a:pt x="539750" y="441325"/>
                  </a:lnTo>
                  <a:lnTo>
                    <a:pt x="606425" y="177800"/>
                  </a:lnTo>
                  <a:lnTo>
                    <a:pt x="323850" y="0"/>
                  </a:lnTo>
                  <a:lnTo>
                    <a:pt x="266700" y="44450"/>
                  </a:lnTo>
                  <a:lnTo>
                    <a:pt x="114300" y="28575"/>
                  </a:lnTo>
                  <a:lnTo>
                    <a:pt x="50800" y="539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1" name="フリーフォーム 1079"/>
            <p:cNvSpPr/>
            <p:nvPr/>
          </p:nvSpPr>
          <p:spPr bwMode="auto">
            <a:xfrm>
              <a:off x="857172" y="2962938"/>
              <a:ext cx="312354" cy="315036"/>
            </a:xfrm>
            <a:custGeom>
              <a:avLst/>
              <a:gdLst>
                <a:gd name="connsiteX0" fmla="*/ 238125 w 434975"/>
                <a:gd name="connsiteY0" fmla="*/ 12700 h 422275"/>
                <a:gd name="connsiteX1" fmla="*/ 168275 w 434975"/>
                <a:gd name="connsiteY1" fmla="*/ 31750 h 422275"/>
                <a:gd name="connsiteX2" fmla="*/ 171450 w 434975"/>
                <a:gd name="connsiteY2" fmla="*/ 101600 h 422275"/>
                <a:gd name="connsiteX3" fmla="*/ 31750 w 434975"/>
                <a:gd name="connsiteY3" fmla="*/ 139700 h 422275"/>
                <a:gd name="connsiteX4" fmla="*/ 0 w 434975"/>
                <a:gd name="connsiteY4" fmla="*/ 225425 h 422275"/>
                <a:gd name="connsiteX5" fmla="*/ 28575 w 434975"/>
                <a:gd name="connsiteY5" fmla="*/ 346075 h 422275"/>
                <a:gd name="connsiteX6" fmla="*/ 66675 w 434975"/>
                <a:gd name="connsiteY6" fmla="*/ 330200 h 422275"/>
                <a:gd name="connsiteX7" fmla="*/ 168275 w 434975"/>
                <a:gd name="connsiteY7" fmla="*/ 415925 h 422275"/>
                <a:gd name="connsiteX8" fmla="*/ 285750 w 434975"/>
                <a:gd name="connsiteY8" fmla="*/ 422275 h 422275"/>
                <a:gd name="connsiteX9" fmla="*/ 339725 w 434975"/>
                <a:gd name="connsiteY9" fmla="*/ 301625 h 422275"/>
                <a:gd name="connsiteX10" fmla="*/ 327025 w 434975"/>
                <a:gd name="connsiteY10" fmla="*/ 149225 h 422275"/>
                <a:gd name="connsiteX11" fmla="*/ 396875 w 434975"/>
                <a:gd name="connsiteY11" fmla="*/ 142875 h 422275"/>
                <a:gd name="connsiteX12" fmla="*/ 434975 w 434975"/>
                <a:gd name="connsiteY12" fmla="*/ 82550 h 422275"/>
                <a:gd name="connsiteX13" fmla="*/ 393700 w 434975"/>
                <a:gd name="connsiteY13" fmla="*/ 0 h 422275"/>
                <a:gd name="connsiteX14" fmla="*/ 358775 w 434975"/>
                <a:gd name="connsiteY14" fmla="*/ 0 h 422275"/>
                <a:gd name="connsiteX15" fmla="*/ 238125 w 434975"/>
                <a:gd name="connsiteY15" fmla="*/ 12700 h 4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4975" h="422275">
                  <a:moveTo>
                    <a:pt x="238125" y="12700"/>
                  </a:moveTo>
                  <a:lnTo>
                    <a:pt x="168275" y="31750"/>
                  </a:lnTo>
                  <a:lnTo>
                    <a:pt x="171450" y="101600"/>
                  </a:lnTo>
                  <a:lnTo>
                    <a:pt x="31750" y="139700"/>
                  </a:lnTo>
                  <a:lnTo>
                    <a:pt x="0" y="225425"/>
                  </a:lnTo>
                  <a:lnTo>
                    <a:pt x="28575" y="346075"/>
                  </a:lnTo>
                  <a:lnTo>
                    <a:pt x="66675" y="330200"/>
                  </a:lnTo>
                  <a:lnTo>
                    <a:pt x="168275" y="415925"/>
                  </a:lnTo>
                  <a:lnTo>
                    <a:pt x="285750" y="422275"/>
                  </a:lnTo>
                  <a:lnTo>
                    <a:pt x="339725" y="301625"/>
                  </a:lnTo>
                  <a:lnTo>
                    <a:pt x="327025" y="149225"/>
                  </a:lnTo>
                  <a:lnTo>
                    <a:pt x="396875" y="142875"/>
                  </a:lnTo>
                  <a:lnTo>
                    <a:pt x="434975" y="82550"/>
                  </a:lnTo>
                  <a:lnTo>
                    <a:pt x="393700" y="0"/>
                  </a:lnTo>
                  <a:lnTo>
                    <a:pt x="358775" y="0"/>
                  </a:lnTo>
                  <a:lnTo>
                    <a:pt x="23812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2" name="フリーフォーム 1080"/>
            <p:cNvSpPr/>
            <p:nvPr/>
          </p:nvSpPr>
          <p:spPr bwMode="auto">
            <a:xfrm>
              <a:off x="715815" y="2887140"/>
              <a:ext cx="66119" cy="146859"/>
            </a:xfrm>
            <a:custGeom>
              <a:avLst/>
              <a:gdLst>
                <a:gd name="connsiteX0" fmla="*/ 63500 w 92075"/>
                <a:gd name="connsiteY0" fmla="*/ 177800 h 196850"/>
                <a:gd name="connsiteX1" fmla="*/ 6350 w 92075"/>
                <a:gd name="connsiteY1" fmla="*/ 196850 h 196850"/>
                <a:gd name="connsiteX2" fmla="*/ 0 w 92075"/>
                <a:gd name="connsiteY2" fmla="*/ 69850 h 196850"/>
                <a:gd name="connsiteX3" fmla="*/ 73025 w 92075"/>
                <a:gd name="connsiteY3" fmla="*/ 0 h 196850"/>
                <a:gd name="connsiteX4" fmla="*/ 92075 w 92075"/>
                <a:gd name="connsiteY4" fmla="*/ 66675 h 196850"/>
                <a:gd name="connsiteX5" fmla="*/ 63500 w 92075"/>
                <a:gd name="connsiteY5" fmla="*/ 17780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075" h="196850">
                  <a:moveTo>
                    <a:pt x="63500" y="177800"/>
                  </a:moveTo>
                  <a:lnTo>
                    <a:pt x="6350" y="196850"/>
                  </a:lnTo>
                  <a:lnTo>
                    <a:pt x="0" y="69850"/>
                  </a:lnTo>
                  <a:lnTo>
                    <a:pt x="73025" y="0"/>
                  </a:lnTo>
                  <a:lnTo>
                    <a:pt x="92075" y="66675"/>
                  </a:lnTo>
                  <a:lnTo>
                    <a:pt x="63500" y="177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3" name="フリーフォーム 1081"/>
            <p:cNvSpPr/>
            <p:nvPr/>
          </p:nvSpPr>
          <p:spPr bwMode="auto">
            <a:xfrm>
              <a:off x="656536" y="3022155"/>
              <a:ext cx="223436" cy="336354"/>
            </a:xfrm>
            <a:custGeom>
              <a:avLst/>
              <a:gdLst>
                <a:gd name="connsiteX0" fmla="*/ 142875 w 311150"/>
                <a:gd name="connsiteY0" fmla="*/ 0 h 450850"/>
                <a:gd name="connsiteX1" fmla="*/ 79375 w 311150"/>
                <a:gd name="connsiteY1" fmla="*/ 28575 h 450850"/>
                <a:gd name="connsiteX2" fmla="*/ 107950 w 311150"/>
                <a:gd name="connsiteY2" fmla="*/ 92075 h 450850"/>
                <a:gd name="connsiteX3" fmla="*/ 44450 w 311150"/>
                <a:gd name="connsiteY3" fmla="*/ 114300 h 450850"/>
                <a:gd name="connsiteX4" fmla="*/ 47625 w 311150"/>
                <a:gd name="connsiteY4" fmla="*/ 250825 h 450850"/>
                <a:gd name="connsiteX5" fmla="*/ 0 w 311150"/>
                <a:gd name="connsiteY5" fmla="*/ 317500 h 450850"/>
                <a:gd name="connsiteX6" fmla="*/ 85725 w 311150"/>
                <a:gd name="connsiteY6" fmla="*/ 374650 h 450850"/>
                <a:gd name="connsiteX7" fmla="*/ 88900 w 311150"/>
                <a:gd name="connsiteY7" fmla="*/ 441325 h 450850"/>
                <a:gd name="connsiteX8" fmla="*/ 222250 w 311150"/>
                <a:gd name="connsiteY8" fmla="*/ 450850 h 450850"/>
                <a:gd name="connsiteX9" fmla="*/ 298450 w 311150"/>
                <a:gd name="connsiteY9" fmla="*/ 371475 h 450850"/>
                <a:gd name="connsiteX10" fmla="*/ 222250 w 311150"/>
                <a:gd name="connsiteY10" fmla="*/ 279400 h 450850"/>
                <a:gd name="connsiteX11" fmla="*/ 304800 w 311150"/>
                <a:gd name="connsiteY11" fmla="*/ 273050 h 450850"/>
                <a:gd name="connsiteX12" fmla="*/ 276225 w 311150"/>
                <a:gd name="connsiteY12" fmla="*/ 142875 h 450850"/>
                <a:gd name="connsiteX13" fmla="*/ 311150 w 311150"/>
                <a:gd name="connsiteY13" fmla="*/ 60325 h 450850"/>
                <a:gd name="connsiteX14" fmla="*/ 234950 w 311150"/>
                <a:gd name="connsiteY14" fmla="*/ 44450 h 450850"/>
                <a:gd name="connsiteX15" fmla="*/ 193675 w 311150"/>
                <a:gd name="connsiteY15" fmla="*/ 63500 h 450850"/>
                <a:gd name="connsiteX16" fmla="*/ 142875 w 311150"/>
                <a:gd name="connsiteY16"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150" h="450850">
                  <a:moveTo>
                    <a:pt x="142875" y="0"/>
                  </a:moveTo>
                  <a:lnTo>
                    <a:pt x="79375" y="28575"/>
                  </a:lnTo>
                  <a:lnTo>
                    <a:pt x="107950" y="92075"/>
                  </a:lnTo>
                  <a:lnTo>
                    <a:pt x="44450" y="114300"/>
                  </a:lnTo>
                  <a:cubicBezTo>
                    <a:pt x="45508" y="159808"/>
                    <a:pt x="46567" y="205317"/>
                    <a:pt x="47625" y="250825"/>
                  </a:cubicBezTo>
                  <a:lnTo>
                    <a:pt x="0" y="317500"/>
                  </a:lnTo>
                  <a:lnTo>
                    <a:pt x="85725" y="374650"/>
                  </a:lnTo>
                  <a:lnTo>
                    <a:pt x="88900" y="441325"/>
                  </a:lnTo>
                  <a:lnTo>
                    <a:pt x="222250" y="450850"/>
                  </a:lnTo>
                  <a:lnTo>
                    <a:pt x="298450" y="371475"/>
                  </a:lnTo>
                  <a:lnTo>
                    <a:pt x="222250" y="279400"/>
                  </a:lnTo>
                  <a:lnTo>
                    <a:pt x="304800" y="273050"/>
                  </a:lnTo>
                  <a:lnTo>
                    <a:pt x="276225" y="142875"/>
                  </a:lnTo>
                  <a:lnTo>
                    <a:pt x="311150" y="60325"/>
                  </a:lnTo>
                  <a:lnTo>
                    <a:pt x="234950" y="44450"/>
                  </a:lnTo>
                  <a:lnTo>
                    <a:pt x="193675" y="6350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4" name="フリーフォーム 1082"/>
            <p:cNvSpPr/>
            <p:nvPr/>
          </p:nvSpPr>
          <p:spPr bwMode="auto">
            <a:xfrm>
              <a:off x="822972" y="3199807"/>
              <a:ext cx="148197" cy="111328"/>
            </a:xfrm>
            <a:custGeom>
              <a:avLst/>
              <a:gdLst>
                <a:gd name="connsiteX0" fmla="*/ 111125 w 206375"/>
                <a:gd name="connsiteY0" fmla="*/ 0 h 149225"/>
                <a:gd name="connsiteX1" fmla="*/ 69850 w 206375"/>
                <a:gd name="connsiteY1" fmla="*/ 41275 h 149225"/>
                <a:gd name="connsiteX2" fmla="*/ 0 w 206375"/>
                <a:gd name="connsiteY2" fmla="*/ 47625 h 149225"/>
                <a:gd name="connsiteX3" fmla="*/ 73025 w 206375"/>
                <a:gd name="connsiteY3" fmla="*/ 142875 h 149225"/>
                <a:gd name="connsiteX4" fmla="*/ 95250 w 206375"/>
                <a:gd name="connsiteY4" fmla="*/ 127000 h 149225"/>
                <a:gd name="connsiteX5" fmla="*/ 149225 w 206375"/>
                <a:gd name="connsiteY5" fmla="*/ 149225 h 149225"/>
                <a:gd name="connsiteX6" fmla="*/ 206375 w 206375"/>
                <a:gd name="connsiteY6" fmla="*/ 98425 h 149225"/>
                <a:gd name="connsiteX7" fmla="*/ 111125 w 206375"/>
                <a:gd name="connsiteY7" fmla="*/ 0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375" h="149225">
                  <a:moveTo>
                    <a:pt x="111125" y="0"/>
                  </a:moveTo>
                  <a:lnTo>
                    <a:pt x="69850" y="41275"/>
                  </a:lnTo>
                  <a:lnTo>
                    <a:pt x="0" y="47625"/>
                  </a:lnTo>
                  <a:lnTo>
                    <a:pt x="73025" y="142875"/>
                  </a:lnTo>
                  <a:lnTo>
                    <a:pt x="95250" y="127000"/>
                  </a:lnTo>
                  <a:lnTo>
                    <a:pt x="149225" y="149225"/>
                  </a:lnTo>
                  <a:lnTo>
                    <a:pt x="206375" y="98425"/>
                  </a:lnTo>
                  <a:lnTo>
                    <a:pt x="1111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5" name="フリーフォーム 1083"/>
            <p:cNvSpPr/>
            <p:nvPr/>
          </p:nvSpPr>
          <p:spPr bwMode="auto">
            <a:xfrm>
              <a:off x="930131" y="3273236"/>
              <a:ext cx="141357" cy="66323"/>
            </a:xfrm>
            <a:custGeom>
              <a:avLst/>
              <a:gdLst>
                <a:gd name="connsiteX0" fmla="*/ 0 w 196850"/>
                <a:gd name="connsiteY0" fmla="*/ 57150 h 88900"/>
                <a:gd name="connsiteX1" fmla="*/ 73025 w 196850"/>
                <a:gd name="connsiteY1" fmla="*/ 88900 h 88900"/>
                <a:gd name="connsiteX2" fmla="*/ 117475 w 196850"/>
                <a:gd name="connsiteY2" fmla="*/ 66675 h 88900"/>
                <a:gd name="connsiteX3" fmla="*/ 177800 w 196850"/>
                <a:gd name="connsiteY3" fmla="*/ 63500 h 88900"/>
                <a:gd name="connsiteX4" fmla="*/ 196850 w 196850"/>
                <a:gd name="connsiteY4" fmla="*/ 0 h 88900"/>
                <a:gd name="connsiteX5" fmla="*/ 53975 w 196850"/>
                <a:gd name="connsiteY5" fmla="*/ 6350 h 88900"/>
                <a:gd name="connsiteX6" fmla="*/ 0 w 196850"/>
                <a:gd name="connsiteY6" fmla="*/ 57150 h 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850" h="88900">
                  <a:moveTo>
                    <a:pt x="0" y="57150"/>
                  </a:moveTo>
                  <a:lnTo>
                    <a:pt x="73025" y="88900"/>
                  </a:lnTo>
                  <a:lnTo>
                    <a:pt x="117475" y="66675"/>
                  </a:lnTo>
                  <a:lnTo>
                    <a:pt x="177800" y="63500"/>
                  </a:lnTo>
                  <a:lnTo>
                    <a:pt x="196850" y="0"/>
                  </a:lnTo>
                  <a:lnTo>
                    <a:pt x="53975" y="6350"/>
                  </a:lnTo>
                  <a:lnTo>
                    <a:pt x="0" y="571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6" name="フリーフォーム 1084"/>
            <p:cNvSpPr/>
            <p:nvPr/>
          </p:nvSpPr>
          <p:spPr bwMode="auto">
            <a:xfrm>
              <a:off x="601817" y="3095585"/>
              <a:ext cx="86638" cy="116066"/>
            </a:xfrm>
            <a:custGeom>
              <a:avLst/>
              <a:gdLst>
                <a:gd name="connsiteX0" fmla="*/ 120650 w 120650"/>
                <a:gd name="connsiteY0" fmla="*/ 155575 h 155575"/>
                <a:gd name="connsiteX1" fmla="*/ 0 w 120650"/>
                <a:gd name="connsiteY1" fmla="*/ 114300 h 155575"/>
                <a:gd name="connsiteX2" fmla="*/ 79375 w 120650"/>
                <a:gd name="connsiteY2" fmla="*/ 0 h 155575"/>
                <a:gd name="connsiteX3" fmla="*/ 120650 w 120650"/>
                <a:gd name="connsiteY3" fmla="*/ 12700 h 155575"/>
                <a:gd name="connsiteX4" fmla="*/ 120650 w 120650"/>
                <a:gd name="connsiteY4" fmla="*/ 155575 h 15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55575">
                  <a:moveTo>
                    <a:pt x="120650" y="155575"/>
                  </a:moveTo>
                  <a:lnTo>
                    <a:pt x="0" y="114300"/>
                  </a:lnTo>
                  <a:lnTo>
                    <a:pt x="79375" y="0"/>
                  </a:lnTo>
                  <a:lnTo>
                    <a:pt x="120650" y="12700"/>
                  </a:lnTo>
                  <a:lnTo>
                    <a:pt x="120650" y="155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7" name="フリーフォーム 1085"/>
            <p:cNvSpPr/>
            <p:nvPr/>
          </p:nvSpPr>
          <p:spPr bwMode="auto">
            <a:xfrm>
              <a:off x="574457" y="3178489"/>
              <a:ext cx="113998" cy="87641"/>
            </a:xfrm>
            <a:custGeom>
              <a:avLst/>
              <a:gdLst>
                <a:gd name="connsiteX0" fmla="*/ 41275 w 158750"/>
                <a:gd name="connsiteY0" fmla="*/ 0 h 117475"/>
                <a:gd name="connsiteX1" fmla="*/ 0 w 158750"/>
                <a:gd name="connsiteY1" fmla="*/ 57150 h 117475"/>
                <a:gd name="connsiteX2" fmla="*/ 104775 w 158750"/>
                <a:gd name="connsiteY2" fmla="*/ 117475 h 117475"/>
                <a:gd name="connsiteX3" fmla="*/ 158750 w 158750"/>
                <a:gd name="connsiteY3" fmla="*/ 50800 h 117475"/>
                <a:gd name="connsiteX4" fmla="*/ 41275 w 158750"/>
                <a:gd name="connsiteY4" fmla="*/ 0 h 117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750" h="117475">
                  <a:moveTo>
                    <a:pt x="41275" y="0"/>
                  </a:moveTo>
                  <a:lnTo>
                    <a:pt x="0" y="57150"/>
                  </a:lnTo>
                  <a:lnTo>
                    <a:pt x="104775" y="117475"/>
                  </a:lnTo>
                  <a:lnTo>
                    <a:pt x="158750" y="50800"/>
                  </a:lnTo>
                  <a:lnTo>
                    <a:pt x="41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8" name="フリーフォーム 1086"/>
            <p:cNvSpPr/>
            <p:nvPr/>
          </p:nvSpPr>
          <p:spPr bwMode="auto">
            <a:xfrm>
              <a:off x="398901" y="3214019"/>
              <a:ext cx="376193" cy="329248"/>
            </a:xfrm>
            <a:custGeom>
              <a:avLst/>
              <a:gdLst>
                <a:gd name="connsiteX0" fmla="*/ 247650 w 523875"/>
                <a:gd name="connsiteY0" fmla="*/ 0 h 441325"/>
                <a:gd name="connsiteX1" fmla="*/ 371475 w 523875"/>
                <a:gd name="connsiteY1" fmla="*/ 66675 h 441325"/>
                <a:gd name="connsiteX2" fmla="*/ 438150 w 523875"/>
                <a:gd name="connsiteY2" fmla="*/ 123825 h 441325"/>
                <a:gd name="connsiteX3" fmla="*/ 438150 w 523875"/>
                <a:gd name="connsiteY3" fmla="*/ 187325 h 441325"/>
                <a:gd name="connsiteX4" fmla="*/ 523875 w 523875"/>
                <a:gd name="connsiteY4" fmla="*/ 244475 h 441325"/>
                <a:gd name="connsiteX5" fmla="*/ 406400 w 523875"/>
                <a:gd name="connsiteY5" fmla="*/ 288925 h 441325"/>
                <a:gd name="connsiteX6" fmla="*/ 434975 w 523875"/>
                <a:gd name="connsiteY6" fmla="*/ 412750 h 441325"/>
                <a:gd name="connsiteX7" fmla="*/ 285750 w 523875"/>
                <a:gd name="connsiteY7" fmla="*/ 400050 h 441325"/>
                <a:gd name="connsiteX8" fmla="*/ 257175 w 523875"/>
                <a:gd name="connsiteY8" fmla="*/ 441325 h 441325"/>
                <a:gd name="connsiteX9" fmla="*/ 114300 w 523875"/>
                <a:gd name="connsiteY9" fmla="*/ 406400 h 441325"/>
                <a:gd name="connsiteX10" fmla="*/ 114300 w 523875"/>
                <a:gd name="connsiteY10" fmla="*/ 238125 h 441325"/>
                <a:gd name="connsiteX11" fmla="*/ 0 w 523875"/>
                <a:gd name="connsiteY11" fmla="*/ 127000 h 441325"/>
                <a:gd name="connsiteX12" fmla="*/ 111125 w 523875"/>
                <a:gd name="connsiteY12" fmla="*/ 123825 h 441325"/>
                <a:gd name="connsiteX13" fmla="*/ 107950 w 523875"/>
                <a:gd name="connsiteY13" fmla="*/ 73025 h 441325"/>
                <a:gd name="connsiteX14" fmla="*/ 161925 w 523875"/>
                <a:gd name="connsiteY14" fmla="*/ 95250 h 441325"/>
                <a:gd name="connsiteX15" fmla="*/ 247650 w 523875"/>
                <a:gd name="connsiteY15" fmla="*/ 0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5" h="441325">
                  <a:moveTo>
                    <a:pt x="247650" y="0"/>
                  </a:moveTo>
                  <a:lnTo>
                    <a:pt x="371475" y="66675"/>
                  </a:lnTo>
                  <a:lnTo>
                    <a:pt x="438150" y="123825"/>
                  </a:lnTo>
                  <a:lnTo>
                    <a:pt x="438150" y="187325"/>
                  </a:lnTo>
                  <a:lnTo>
                    <a:pt x="523875" y="244475"/>
                  </a:lnTo>
                  <a:lnTo>
                    <a:pt x="406400" y="288925"/>
                  </a:lnTo>
                  <a:lnTo>
                    <a:pt x="434975" y="412750"/>
                  </a:lnTo>
                  <a:lnTo>
                    <a:pt x="285750" y="400050"/>
                  </a:lnTo>
                  <a:lnTo>
                    <a:pt x="257175" y="441325"/>
                  </a:lnTo>
                  <a:lnTo>
                    <a:pt x="114300" y="406400"/>
                  </a:lnTo>
                  <a:lnTo>
                    <a:pt x="114300" y="238125"/>
                  </a:lnTo>
                  <a:lnTo>
                    <a:pt x="0" y="127000"/>
                  </a:lnTo>
                  <a:lnTo>
                    <a:pt x="111125" y="123825"/>
                  </a:lnTo>
                  <a:lnTo>
                    <a:pt x="107950" y="73025"/>
                  </a:lnTo>
                  <a:lnTo>
                    <a:pt x="161925" y="95250"/>
                  </a:lnTo>
                  <a:lnTo>
                    <a:pt x="247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9" name="フリーフォーム 1087"/>
            <p:cNvSpPr/>
            <p:nvPr/>
          </p:nvSpPr>
          <p:spPr bwMode="auto">
            <a:xfrm>
              <a:off x="303142" y="3491156"/>
              <a:ext cx="298674" cy="286611"/>
            </a:xfrm>
            <a:custGeom>
              <a:avLst/>
              <a:gdLst>
                <a:gd name="connsiteX0" fmla="*/ 244475 w 415925"/>
                <a:gd name="connsiteY0" fmla="*/ 38100 h 384175"/>
                <a:gd name="connsiteX1" fmla="*/ 384175 w 415925"/>
                <a:gd name="connsiteY1" fmla="*/ 73025 h 384175"/>
                <a:gd name="connsiteX2" fmla="*/ 415925 w 415925"/>
                <a:gd name="connsiteY2" fmla="*/ 111125 h 384175"/>
                <a:gd name="connsiteX3" fmla="*/ 314325 w 415925"/>
                <a:gd name="connsiteY3" fmla="*/ 196850 h 384175"/>
                <a:gd name="connsiteX4" fmla="*/ 304800 w 415925"/>
                <a:gd name="connsiteY4" fmla="*/ 266700 h 384175"/>
                <a:gd name="connsiteX5" fmla="*/ 238125 w 415925"/>
                <a:gd name="connsiteY5" fmla="*/ 342900 h 384175"/>
                <a:gd name="connsiteX6" fmla="*/ 104775 w 415925"/>
                <a:gd name="connsiteY6" fmla="*/ 384175 h 384175"/>
                <a:gd name="connsiteX7" fmla="*/ 50800 w 415925"/>
                <a:gd name="connsiteY7" fmla="*/ 317500 h 384175"/>
                <a:gd name="connsiteX8" fmla="*/ 73025 w 415925"/>
                <a:gd name="connsiteY8" fmla="*/ 107950 h 384175"/>
                <a:gd name="connsiteX9" fmla="*/ 0 w 415925"/>
                <a:gd name="connsiteY9" fmla="*/ 34925 h 384175"/>
                <a:gd name="connsiteX10" fmla="*/ 28575 w 415925"/>
                <a:gd name="connsiteY10" fmla="*/ 0 h 384175"/>
                <a:gd name="connsiteX11" fmla="*/ 161925 w 415925"/>
                <a:gd name="connsiteY11" fmla="*/ 41275 h 384175"/>
                <a:gd name="connsiteX12" fmla="*/ 244475 w 415925"/>
                <a:gd name="connsiteY12" fmla="*/ 38100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925" h="384175">
                  <a:moveTo>
                    <a:pt x="244475" y="38100"/>
                  </a:moveTo>
                  <a:lnTo>
                    <a:pt x="384175" y="73025"/>
                  </a:lnTo>
                  <a:lnTo>
                    <a:pt x="415925" y="111125"/>
                  </a:lnTo>
                  <a:lnTo>
                    <a:pt x="314325" y="196850"/>
                  </a:lnTo>
                  <a:lnTo>
                    <a:pt x="304800" y="266700"/>
                  </a:lnTo>
                  <a:lnTo>
                    <a:pt x="238125" y="342900"/>
                  </a:lnTo>
                  <a:lnTo>
                    <a:pt x="104775" y="384175"/>
                  </a:lnTo>
                  <a:lnTo>
                    <a:pt x="50800" y="317500"/>
                  </a:lnTo>
                  <a:lnTo>
                    <a:pt x="73025" y="107950"/>
                  </a:lnTo>
                  <a:lnTo>
                    <a:pt x="0" y="34925"/>
                  </a:lnTo>
                  <a:lnTo>
                    <a:pt x="28575" y="0"/>
                  </a:lnTo>
                  <a:lnTo>
                    <a:pt x="161925" y="41275"/>
                  </a:lnTo>
                  <a:lnTo>
                    <a:pt x="2444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0" name="フリーフォーム 1088"/>
            <p:cNvSpPr/>
            <p:nvPr/>
          </p:nvSpPr>
          <p:spPr bwMode="auto">
            <a:xfrm>
              <a:off x="294022" y="3519580"/>
              <a:ext cx="61559" cy="236869"/>
            </a:xfrm>
            <a:custGeom>
              <a:avLst/>
              <a:gdLst>
                <a:gd name="connsiteX0" fmla="*/ 12700 w 85725"/>
                <a:gd name="connsiteY0" fmla="*/ 0 h 317500"/>
                <a:gd name="connsiteX1" fmla="*/ 85725 w 85725"/>
                <a:gd name="connsiteY1" fmla="*/ 69850 h 317500"/>
                <a:gd name="connsiteX2" fmla="*/ 63500 w 85725"/>
                <a:gd name="connsiteY2" fmla="*/ 276225 h 317500"/>
                <a:gd name="connsiteX3" fmla="*/ 25400 w 85725"/>
                <a:gd name="connsiteY3" fmla="*/ 317500 h 317500"/>
                <a:gd name="connsiteX4" fmla="*/ 0 w 85725"/>
                <a:gd name="connsiteY4" fmla="*/ 193675 h 317500"/>
                <a:gd name="connsiteX5" fmla="*/ 31750 w 85725"/>
                <a:gd name="connsiteY5" fmla="*/ 98425 h 317500"/>
                <a:gd name="connsiteX6" fmla="*/ 12700 w 85725"/>
                <a:gd name="connsiteY6"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317500">
                  <a:moveTo>
                    <a:pt x="12700" y="0"/>
                  </a:moveTo>
                  <a:lnTo>
                    <a:pt x="85725" y="69850"/>
                  </a:lnTo>
                  <a:lnTo>
                    <a:pt x="63500" y="276225"/>
                  </a:lnTo>
                  <a:lnTo>
                    <a:pt x="25400" y="317500"/>
                  </a:lnTo>
                  <a:lnTo>
                    <a:pt x="0" y="193675"/>
                  </a:lnTo>
                  <a:lnTo>
                    <a:pt x="31750" y="98425"/>
                  </a:lnTo>
                  <a:lnTo>
                    <a:pt x="12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1" name="フリーフォーム 1089"/>
            <p:cNvSpPr/>
            <p:nvPr/>
          </p:nvSpPr>
          <p:spPr bwMode="auto">
            <a:xfrm>
              <a:off x="1174086" y="3322979"/>
              <a:ext cx="75238" cy="123172"/>
            </a:xfrm>
            <a:custGeom>
              <a:avLst/>
              <a:gdLst>
                <a:gd name="connsiteX0" fmla="*/ 0 w 104775"/>
                <a:gd name="connsiteY0" fmla="*/ 6350 h 165100"/>
                <a:gd name="connsiteX1" fmla="*/ 41275 w 104775"/>
                <a:gd name="connsiteY1" fmla="*/ 76200 h 165100"/>
                <a:gd name="connsiteX2" fmla="*/ 57150 w 104775"/>
                <a:gd name="connsiteY2" fmla="*/ 165100 h 165100"/>
                <a:gd name="connsiteX3" fmla="*/ 104775 w 104775"/>
                <a:gd name="connsiteY3" fmla="*/ 101600 h 165100"/>
                <a:gd name="connsiteX4" fmla="*/ 79375 w 104775"/>
                <a:gd name="connsiteY4" fmla="*/ 0 h 165100"/>
                <a:gd name="connsiteX5" fmla="*/ 0 w 104775"/>
                <a:gd name="connsiteY5" fmla="*/ 635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65100">
                  <a:moveTo>
                    <a:pt x="0" y="6350"/>
                  </a:moveTo>
                  <a:lnTo>
                    <a:pt x="41275" y="76200"/>
                  </a:lnTo>
                  <a:lnTo>
                    <a:pt x="57150" y="165100"/>
                  </a:lnTo>
                  <a:lnTo>
                    <a:pt x="104775" y="101600"/>
                  </a:lnTo>
                  <a:lnTo>
                    <a:pt x="79375" y="0"/>
                  </a:lnTo>
                  <a:lnTo>
                    <a:pt x="0" y="6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2" name="フリーフォーム 1090"/>
            <p:cNvSpPr/>
            <p:nvPr/>
          </p:nvSpPr>
          <p:spPr bwMode="auto">
            <a:xfrm>
              <a:off x="1019049" y="3330085"/>
              <a:ext cx="218876" cy="172914"/>
            </a:xfrm>
            <a:custGeom>
              <a:avLst/>
              <a:gdLst>
                <a:gd name="connsiteX0" fmla="*/ 69850 w 304800"/>
                <a:gd name="connsiteY0" fmla="*/ 31750 h 231775"/>
                <a:gd name="connsiteX1" fmla="*/ 200025 w 304800"/>
                <a:gd name="connsiteY1" fmla="*/ 0 h 231775"/>
                <a:gd name="connsiteX2" fmla="*/ 263525 w 304800"/>
                <a:gd name="connsiteY2" fmla="*/ 73025 h 231775"/>
                <a:gd name="connsiteX3" fmla="*/ 273050 w 304800"/>
                <a:gd name="connsiteY3" fmla="*/ 152400 h 231775"/>
                <a:gd name="connsiteX4" fmla="*/ 304800 w 304800"/>
                <a:gd name="connsiteY4" fmla="*/ 171450 h 231775"/>
                <a:gd name="connsiteX5" fmla="*/ 276225 w 304800"/>
                <a:gd name="connsiteY5" fmla="*/ 231775 h 231775"/>
                <a:gd name="connsiteX6" fmla="*/ 228600 w 304800"/>
                <a:gd name="connsiteY6" fmla="*/ 212725 h 231775"/>
                <a:gd name="connsiteX7" fmla="*/ 180975 w 304800"/>
                <a:gd name="connsiteY7" fmla="*/ 231775 h 231775"/>
                <a:gd name="connsiteX8" fmla="*/ 95250 w 304800"/>
                <a:gd name="connsiteY8" fmla="*/ 228600 h 231775"/>
                <a:gd name="connsiteX9" fmla="*/ 0 w 304800"/>
                <a:gd name="connsiteY9" fmla="*/ 117475 h 231775"/>
                <a:gd name="connsiteX10" fmla="*/ 69850 w 304800"/>
                <a:gd name="connsiteY10" fmla="*/ 31750 h 2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800" h="231775">
                  <a:moveTo>
                    <a:pt x="69850" y="31750"/>
                  </a:moveTo>
                  <a:lnTo>
                    <a:pt x="200025" y="0"/>
                  </a:lnTo>
                  <a:lnTo>
                    <a:pt x="263525" y="73025"/>
                  </a:lnTo>
                  <a:lnTo>
                    <a:pt x="273050" y="152400"/>
                  </a:lnTo>
                  <a:lnTo>
                    <a:pt x="304800" y="171450"/>
                  </a:lnTo>
                  <a:lnTo>
                    <a:pt x="276225" y="231775"/>
                  </a:lnTo>
                  <a:lnTo>
                    <a:pt x="228600" y="212725"/>
                  </a:lnTo>
                  <a:lnTo>
                    <a:pt x="180975" y="231775"/>
                  </a:lnTo>
                  <a:lnTo>
                    <a:pt x="95250" y="228600"/>
                  </a:lnTo>
                  <a:lnTo>
                    <a:pt x="0" y="117475"/>
                  </a:lnTo>
                  <a:lnTo>
                    <a:pt x="69850" y="317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3" name="フリーフォーム 1091"/>
            <p:cNvSpPr/>
            <p:nvPr/>
          </p:nvSpPr>
          <p:spPr bwMode="auto">
            <a:xfrm>
              <a:off x="1060088" y="3488787"/>
              <a:ext cx="170997" cy="104222"/>
            </a:xfrm>
            <a:custGeom>
              <a:avLst/>
              <a:gdLst>
                <a:gd name="connsiteX0" fmla="*/ 41275 w 238125"/>
                <a:gd name="connsiteY0" fmla="*/ 12700 h 139700"/>
                <a:gd name="connsiteX1" fmla="*/ 0 w 238125"/>
                <a:gd name="connsiteY1" fmla="*/ 95250 h 139700"/>
                <a:gd name="connsiteX2" fmla="*/ 41275 w 238125"/>
                <a:gd name="connsiteY2" fmla="*/ 139700 h 139700"/>
                <a:gd name="connsiteX3" fmla="*/ 171450 w 238125"/>
                <a:gd name="connsiteY3" fmla="*/ 111125 h 139700"/>
                <a:gd name="connsiteX4" fmla="*/ 238125 w 238125"/>
                <a:gd name="connsiteY4" fmla="*/ 22225 h 139700"/>
                <a:gd name="connsiteX5" fmla="*/ 174625 w 238125"/>
                <a:gd name="connsiteY5" fmla="*/ 0 h 139700"/>
                <a:gd name="connsiteX6" fmla="*/ 142875 w 238125"/>
                <a:gd name="connsiteY6" fmla="*/ 25400 h 139700"/>
                <a:gd name="connsiteX7" fmla="*/ 41275 w 238125"/>
                <a:gd name="connsiteY7" fmla="*/ 12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139700">
                  <a:moveTo>
                    <a:pt x="41275" y="12700"/>
                  </a:moveTo>
                  <a:lnTo>
                    <a:pt x="0" y="95250"/>
                  </a:lnTo>
                  <a:lnTo>
                    <a:pt x="41275" y="139700"/>
                  </a:lnTo>
                  <a:lnTo>
                    <a:pt x="171450" y="111125"/>
                  </a:lnTo>
                  <a:lnTo>
                    <a:pt x="238125" y="22225"/>
                  </a:lnTo>
                  <a:lnTo>
                    <a:pt x="174625" y="0"/>
                  </a:lnTo>
                  <a:lnTo>
                    <a:pt x="142875" y="25400"/>
                  </a:lnTo>
                  <a:lnTo>
                    <a:pt x="4127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4" name="フリーフォーム 1092"/>
            <p:cNvSpPr/>
            <p:nvPr/>
          </p:nvSpPr>
          <p:spPr bwMode="auto">
            <a:xfrm>
              <a:off x="1005369" y="3595378"/>
              <a:ext cx="129957" cy="180020"/>
            </a:xfrm>
            <a:custGeom>
              <a:avLst/>
              <a:gdLst>
                <a:gd name="connsiteX0" fmla="*/ 117475 w 180975"/>
                <a:gd name="connsiteY0" fmla="*/ 0 h 241300"/>
                <a:gd name="connsiteX1" fmla="*/ 25400 w 180975"/>
                <a:gd name="connsiteY1" fmla="*/ 41275 h 241300"/>
                <a:gd name="connsiteX2" fmla="*/ 0 w 180975"/>
                <a:gd name="connsiteY2" fmla="*/ 88900 h 241300"/>
                <a:gd name="connsiteX3" fmla="*/ 60325 w 180975"/>
                <a:gd name="connsiteY3" fmla="*/ 149225 h 241300"/>
                <a:gd name="connsiteX4" fmla="*/ 44450 w 180975"/>
                <a:gd name="connsiteY4" fmla="*/ 184150 h 241300"/>
                <a:gd name="connsiteX5" fmla="*/ 117475 w 180975"/>
                <a:gd name="connsiteY5" fmla="*/ 241300 h 241300"/>
                <a:gd name="connsiteX6" fmla="*/ 107950 w 180975"/>
                <a:gd name="connsiteY6" fmla="*/ 158750 h 241300"/>
                <a:gd name="connsiteX7" fmla="*/ 180975 w 180975"/>
                <a:gd name="connsiteY7" fmla="*/ 168275 h 241300"/>
                <a:gd name="connsiteX8" fmla="*/ 88900 w 180975"/>
                <a:gd name="connsiteY8" fmla="*/ 73025 h 241300"/>
                <a:gd name="connsiteX9" fmla="*/ 117475 w 180975"/>
                <a:gd name="connsiteY9" fmla="*/ 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75" h="241300">
                  <a:moveTo>
                    <a:pt x="117475" y="0"/>
                  </a:moveTo>
                  <a:lnTo>
                    <a:pt x="25400" y="41275"/>
                  </a:lnTo>
                  <a:lnTo>
                    <a:pt x="0" y="88900"/>
                  </a:lnTo>
                  <a:lnTo>
                    <a:pt x="60325" y="149225"/>
                  </a:lnTo>
                  <a:lnTo>
                    <a:pt x="44450" y="184150"/>
                  </a:lnTo>
                  <a:lnTo>
                    <a:pt x="117475" y="241300"/>
                  </a:lnTo>
                  <a:lnTo>
                    <a:pt x="107950" y="158750"/>
                  </a:lnTo>
                  <a:lnTo>
                    <a:pt x="180975" y="168275"/>
                  </a:lnTo>
                  <a:lnTo>
                    <a:pt x="88900" y="73025"/>
                  </a:lnTo>
                  <a:lnTo>
                    <a:pt x="1174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5" name="フリーフォーム 1094"/>
            <p:cNvSpPr/>
            <p:nvPr/>
          </p:nvSpPr>
          <p:spPr bwMode="auto">
            <a:xfrm>
              <a:off x="1074908" y="3574060"/>
              <a:ext cx="102598" cy="63955"/>
            </a:xfrm>
            <a:custGeom>
              <a:avLst/>
              <a:gdLst>
                <a:gd name="connsiteX0" fmla="*/ 142875 w 142875"/>
                <a:gd name="connsiteY0" fmla="*/ 0 h 85725"/>
                <a:gd name="connsiteX1" fmla="*/ 35719 w 142875"/>
                <a:gd name="connsiteY1" fmla="*/ 28575 h 85725"/>
                <a:gd name="connsiteX2" fmla="*/ 21432 w 142875"/>
                <a:gd name="connsiteY2" fmla="*/ 30956 h 85725"/>
                <a:gd name="connsiteX3" fmla="*/ 0 w 142875"/>
                <a:gd name="connsiteY3" fmla="*/ 83344 h 85725"/>
                <a:gd name="connsiteX4" fmla="*/ 45244 w 142875"/>
                <a:gd name="connsiteY4" fmla="*/ 85725 h 85725"/>
                <a:gd name="connsiteX5" fmla="*/ 59532 w 142875"/>
                <a:gd name="connsiteY5" fmla="*/ 59531 h 85725"/>
                <a:gd name="connsiteX6" fmla="*/ 116682 w 142875"/>
                <a:gd name="connsiteY6" fmla="*/ 47625 h 85725"/>
                <a:gd name="connsiteX7" fmla="*/ 142875 w 142875"/>
                <a:gd name="connsiteY7" fmla="*/ 0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85725">
                  <a:moveTo>
                    <a:pt x="142875" y="0"/>
                  </a:moveTo>
                  <a:lnTo>
                    <a:pt x="35719" y="28575"/>
                  </a:lnTo>
                  <a:lnTo>
                    <a:pt x="21432" y="30956"/>
                  </a:lnTo>
                  <a:lnTo>
                    <a:pt x="0" y="83344"/>
                  </a:lnTo>
                  <a:lnTo>
                    <a:pt x="45244" y="85725"/>
                  </a:lnTo>
                  <a:lnTo>
                    <a:pt x="59532" y="59531"/>
                  </a:lnTo>
                  <a:lnTo>
                    <a:pt x="116682" y="47625"/>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6" name="フリーフォーム 1097"/>
            <p:cNvSpPr/>
            <p:nvPr/>
          </p:nvSpPr>
          <p:spPr bwMode="auto">
            <a:xfrm>
              <a:off x="698715" y="3385749"/>
              <a:ext cx="262195" cy="358856"/>
            </a:xfrm>
            <a:custGeom>
              <a:avLst/>
              <a:gdLst>
                <a:gd name="connsiteX0" fmla="*/ 7144 w 364332"/>
                <a:gd name="connsiteY0" fmla="*/ 169069 h 481013"/>
                <a:gd name="connsiteX1" fmla="*/ 102394 w 364332"/>
                <a:gd name="connsiteY1" fmla="*/ 185738 h 481013"/>
                <a:gd name="connsiteX2" fmla="*/ 164307 w 364332"/>
                <a:gd name="connsiteY2" fmla="*/ 252413 h 481013"/>
                <a:gd name="connsiteX3" fmla="*/ 280988 w 364332"/>
                <a:gd name="connsiteY3" fmla="*/ 352425 h 481013"/>
                <a:gd name="connsiteX4" fmla="*/ 297657 w 364332"/>
                <a:gd name="connsiteY4" fmla="*/ 395288 h 481013"/>
                <a:gd name="connsiteX5" fmla="*/ 264319 w 364332"/>
                <a:gd name="connsiteY5" fmla="*/ 435769 h 481013"/>
                <a:gd name="connsiteX6" fmla="*/ 192882 w 364332"/>
                <a:gd name="connsiteY6" fmla="*/ 440532 h 481013"/>
                <a:gd name="connsiteX7" fmla="*/ 242888 w 364332"/>
                <a:gd name="connsiteY7" fmla="*/ 481013 h 481013"/>
                <a:gd name="connsiteX8" fmla="*/ 342900 w 364332"/>
                <a:gd name="connsiteY8" fmla="*/ 397669 h 481013"/>
                <a:gd name="connsiteX9" fmla="*/ 316707 w 364332"/>
                <a:gd name="connsiteY9" fmla="*/ 333375 h 481013"/>
                <a:gd name="connsiteX10" fmla="*/ 364332 w 364332"/>
                <a:gd name="connsiteY10" fmla="*/ 345282 h 481013"/>
                <a:gd name="connsiteX11" fmla="*/ 357188 w 364332"/>
                <a:gd name="connsiteY11" fmla="*/ 304800 h 481013"/>
                <a:gd name="connsiteX12" fmla="*/ 223838 w 364332"/>
                <a:gd name="connsiteY12" fmla="*/ 211932 h 481013"/>
                <a:gd name="connsiteX13" fmla="*/ 171450 w 364332"/>
                <a:gd name="connsiteY13" fmla="*/ 88107 h 481013"/>
                <a:gd name="connsiteX14" fmla="*/ 242888 w 364332"/>
                <a:gd name="connsiteY14" fmla="*/ 61913 h 481013"/>
                <a:gd name="connsiteX15" fmla="*/ 290513 w 364332"/>
                <a:gd name="connsiteY15" fmla="*/ 7144 h 481013"/>
                <a:gd name="connsiteX16" fmla="*/ 266700 w 364332"/>
                <a:gd name="connsiteY16" fmla="*/ 7144 h 481013"/>
                <a:gd name="connsiteX17" fmla="*/ 200025 w 364332"/>
                <a:gd name="connsiteY17" fmla="*/ 16669 h 481013"/>
                <a:gd name="connsiteX18" fmla="*/ 157163 w 364332"/>
                <a:gd name="connsiteY18" fmla="*/ 0 h 481013"/>
                <a:gd name="connsiteX19" fmla="*/ 97632 w 364332"/>
                <a:gd name="connsiteY19" fmla="*/ 7144 h 481013"/>
                <a:gd name="connsiteX20" fmla="*/ 0 w 364332"/>
                <a:gd name="connsiteY20" fmla="*/ 59532 h 481013"/>
                <a:gd name="connsiteX21" fmla="*/ 7144 w 364332"/>
                <a:gd name="connsiteY21" fmla="*/ 169069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4332" h="481013">
                  <a:moveTo>
                    <a:pt x="7144" y="169069"/>
                  </a:moveTo>
                  <a:lnTo>
                    <a:pt x="102394" y="185738"/>
                  </a:lnTo>
                  <a:lnTo>
                    <a:pt x="164307" y="252413"/>
                  </a:lnTo>
                  <a:lnTo>
                    <a:pt x="280988" y="352425"/>
                  </a:lnTo>
                  <a:lnTo>
                    <a:pt x="297657" y="395288"/>
                  </a:lnTo>
                  <a:lnTo>
                    <a:pt x="264319" y="435769"/>
                  </a:lnTo>
                  <a:lnTo>
                    <a:pt x="192882" y="440532"/>
                  </a:lnTo>
                  <a:lnTo>
                    <a:pt x="242888" y="481013"/>
                  </a:lnTo>
                  <a:lnTo>
                    <a:pt x="342900" y="397669"/>
                  </a:lnTo>
                  <a:lnTo>
                    <a:pt x="316707" y="333375"/>
                  </a:lnTo>
                  <a:lnTo>
                    <a:pt x="364332" y="345282"/>
                  </a:lnTo>
                  <a:lnTo>
                    <a:pt x="357188" y="304800"/>
                  </a:lnTo>
                  <a:lnTo>
                    <a:pt x="223838" y="211932"/>
                  </a:lnTo>
                  <a:lnTo>
                    <a:pt x="171450" y="88107"/>
                  </a:lnTo>
                  <a:lnTo>
                    <a:pt x="242888" y="61913"/>
                  </a:lnTo>
                  <a:lnTo>
                    <a:pt x="290513" y="7144"/>
                  </a:lnTo>
                  <a:lnTo>
                    <a:pt x="266700" y="7144"/>
                  </a:lnTo>
                  <a:lnTo>
                    <a:pt x="200025" y="16669"/>
                  </a:lnTo>
                  <a:lnTo>
                    <a:pt x="157163" y="0"/>
                  </a:lnTo>
                  <a:lnTo>
                    <a:pt x="97632" y="7144"/>
                  </a:lnTo>
                  <a:lnTo>
                    <a:pt x="0" y="59532"/>
                  </a:lnTo>
                  <a:lnTo>
                    <a:pt x="7144" y="1690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7" name="フリーフォーム 1100"/>
            <p:cNvSpPr/>
            <p:nvPr/>
          </p:nvSpPr>
          <p:spPr bwMode="auto">
            <a:xfrm>
              <a:off x="712395" y="3349034"/>
              <a:ext cx="108297" cy="56849"/>
            </a:xfrm>
            <a:custGeom>
              <a:avLst/>
              <a:gdLst>
                <a:gd name="connsiteX0" fmla="*/ 142875 w 150019"/>
                <a:gd name="connsiteY0" fmla="*/ 0 h 76200"/>
                <a:gd name="connsiteX1" fmla="*/ 0 w 150019"/>
                <a:gd name="connsiteY1" fmla="*/ 2381 h 76200"/>
                <a:gd name="connsiteX2" fmla="*/ 92869 w 150019"/>
                <a:gd name="connsiteY2" fmla="*/ 76200 h 76200"/>
                <a:gd name="connsiteX3" fmla="*/ 150019 w 150019"/>
                <a:gd name="connsiteY3" fmla="*/ 57150 h 76200"/>
                <a:gd name="connsiteX4" fmla="*/ 142875 w 150019"/>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019" h="76200">
                  <a:moveTo>
                    <a:pt x="142875" y="0"/>
                  </a:moveTo>
                  <a:lnTo>
                    <a:pt x="0" y="2381"/>
                  </a:lnTo>
                  <a:lnTo>
                    <a:pt x="92869" y="76200"/>
                  </a:lnTo>
                  <a:lnTo>
                    <a:pt x="150019" y="5715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8" name="フリーフォーム 1101"/>
            <p:cNvSpPr/>
            <p:nvPr/>
          </p:nvSpPr>
          <p:spPr bwMode="auto">
            <a:xfrm>
              <a:off x="817273" y="3293370"/>
              <a:ext cx="127678" cy="103038"/>
            </a:xfrm>
            <a:custGeom>
              <a:avLst/>
              <a:gdLst>
                <a:gd name="connsiteX0" fmla="*/ 14287 w 178593"/>
                <a:gd name="connsiteY0" fmla="*/ 133350 h 138113"/>
                <a:gd name="connsiteX1" fmla="*/ 0 w 178593"/>
                <a:gd name="connsiteY1" fmla="*/ 71438 h 138113"/>
                <a:gd name="connsiteX2" fmla="*/ 78581 w 178593"/>
                <a:gd name="connsiteY2" fmla="*/ 0 h 138113"/>
                <a:gd name="connsiteX3" fmla="*/ 123825 w 178593"/>
                <a:gd name="connsiteY3" fmla="*/ 0 h 138113"/>
                <a:gd name="connsiteX4" fmla="*/ 178593 w 178593"/>
                <a:gd name="connsiteY4" fmla="*/ 45244 h 138113"/>
                <a:gd name="connsiteX5" fmla="*/ 130968 w 178593"/>
                <a:gd name="connsiteY5" fmla="*/ 138113 h 138113"/>
                <a:gd name="connsiteX6" fmla="*/ 14287 w 178593"/>
                <a:gd name="connsiteY6" fmla="*/ 13335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593" h="138113">
                  <a:moveTo>
                    <a:pt x="14287" y="133350"/>
                  </a:moveTo>
                  <a:lnTo>
                    <a:pt x="0" y="71438"/>
                  </a:lnTo>
                  <a:lnTo>
                    <a:pt x="78581" y="0"/>
                  </a:lnTo>
                  <a:lnTo>
                    <a:pt x="123825" y="0"/>
                  </a:lnTo>
                  <a:lnTo>
                    <a:pt x="178593" y="45244"/>
                  </a:lnTo>
                  <a:lnTo>
                    <a:pt x="130968" y="138113"/>
                  </a:lnTo>
                  <a:lnTo>
                    <a:pt x="14287"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9" name="フリーフォーム 1102"/>
            <p:cNvSpPr/>
            <p:nvPr/>
          </p:nvSpPr>
          <p:spPr bwMode="auto">
            <a:xfrm>
              <a:off x="919871" y="3320610"/>
              <a:ext cx="168717" cy="95932"/>
            </a:xfrm>
            <a:custGeom>
              <a:avLst/>
              <a:gdLst>
                <a:gd name="connsiteX0" fmla="*/ 28575 w 235743"/>
                <a:gd name="connsiteY0" fmla="*/ 7144 h 128588"/>
                <a:gd name="connsiteX1" fmla="*/ 95250 w 235743"/>
                <a:gd name="connsiteY1" fmla="*/ 33338 h 128588"/>
                <a:gd name="connsiteX2" fmla="*/ 150018 w 235743"/>
                <a:gd name="connsiteY2" fmla="*/ 7144 h 128588"/>
                <a:gd name="connsiteX3" fmla="*/ 195262 w 235743"/>
                <a:gd name="connsiteY3" fmla="*/ 0 h 128588"/>
                <a:gd name="connsiteX4" fmla="*/ 235743 w 235743"/>
                <a:gd name="connsiteY4" fmla="*/ 35719 h 128588"/>
                <a:gd name="connsiteX5" fmla="*/ 152400 w 235743"/>
                <a:gd name="connsiteY5" fmla="*/ 123825 h 128588"/>
                <a:gd name="connsiteX6" fmla="*/ 54768 w 235743"/>
                <a:gd name="connsiteY6" fmla="*/ 128588 h 128588"/>
                <a:gd name="connsiteX7" fmla="*/ 0 w 235743"/>
                <a:gd name="connsiteY7" fmla="*/ 100013 h 128588"/>
                <a:gd name="connsiteX8" fmla="*/ 28575 w 235743"/>
                <a:gd name="connsiteY8" fmla="*/ 7144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 h="128588">
                  <a:moveTo>
                    <a:pt x="28575" y="7144"/>
                  </a:moveTo>
                  <a:lnTo>
                    <a:pt x="95250" y="33338"/>
                  </a:lnTo>
                  <a:lnTo>
                    <a:pt x="150018" y="7144"/>
                  </a:lnTo>
                  <a:lnTo>
                    <a:pt x="195262" y="0"/>
                  </a:lnTo>
                  <a:lnTo>
                    <a:pt x="235743" y="35719"/>
                  </a:lnTo>
                  <a:lnTo>
                    <a:pt x="152400" y="123825"/>
                  </a:lnTo>
                  <a:lnTo>
                    <a:pt x="54768" y="128588"/>
                  </a:lnTo>
                  <a:lnTo>
                    <a:pt x="0" y="100013"/>
                  </a:lnTo>
                  <a:lnTo>
                    <a:pt x="28575"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0" name="フリーフォーム 1103"/>
            <p:cNvSpPr/>
            <p:nvPr/>
          </p:nvSpPr>
          <p:spPr bwMode="auto">
            <a:xfrm>
              <a:off x="1019049" y="3555110"/>
              <a:ext cx="69539" cy="68692"/>
            </a:xfrm>
            <a:custGeom>
              <a:avLst/>
              <a:gdLst>
                <a:gd name="connsiteX0" fmla="*/ 66675 w 97631"/>
                <a:gd name="connsiteY0" fmla="*/ 0 h 92869"/>
                <a:gd name="connsiteX1" fmla="*/ 0 w 97631"/>
                <a:gd name="connsiteY1" fmla="*/ 19050 h 92869"/>
                <a:gd name="connsiteX2" fmla="*/ 4763 w 97631"/>
                <a:gd name="connsiteY2" fmla="*/ 92869 h 92869"/>
                <a:gd name="connsiteX3" fmla="*/ 97631 w 97631"/>
                <a:gd name="connsiteY3" fmla="*/ 50006 h 92869"/>
                <a:gd name="connsiteX4" fmla="*/ 66675 w 97631"/>
                <a:gd name="connsiteY4" fmla="*/ 0 h 9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1" h="92869">
                  <a:moveTo>
                    <a:pt x="66675" y="0"/>
                  </a:moveTo>
                  <a:lnTo>
                    <a:pt x="0" y="19050"/>
                  </a:lnTo>
                  <a:lnTo>
                    <a:pt x="4763" y="92869"/>
                  </a:lnTo>
                  <a:lnTo>
                    <a:pt x="97631" y="50006"/>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1" name="フリーフォーム 1104"/>
            <p:cNvSpPr/>
            <p:nvPr/>
          </p:nvSpPr>
          <p:spPr bwMode="auto">
            <a:xfrm>
              <a:off x="985990" y="3407068"/>
              <a:ext cx="101458" cy="158702"/>
            </a:xfrm>
            <a:custGeom>
              <a:avLst/>
              <a:gdLst>
                <a:gd name="connsiteX0" fmla="*/ 33338 w 140494"/>
                <a:gd name="connsiteY0" fmla="*/ 0 h 211932"/>
                <a:gd name="connsiteX1" fmla="*/ 140494 w 140494"/>
                <a:gd name="connsiteY1" fmla="*/ 128588 h 211932"/>
                <a:gd name="connsiteX2" fmla="*/ 102394 w 140494"/>
                <a:gd name="connsiteY2" fmla="*/ 197644 h 211932"/>
                <a:gd name="connsiteX3" fmla="*/ 47625 w 140494"/>
                <a:gd name="connsiteY3" fmla="*/ 211932 h 211932"/>
                <a:gd name="connsiteX4" fmla="*/ 0 w 140494"/>
                <a:gd name="connsiteY4" fmla="*/ 133350 h 211932"/>
                <a:gd name="connsiteX5" fmla="*/ 33338 w 140494"/>
                <a:gd name="connsiteY5"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211932">
                  <a:moveTo>
                    <a:pt x="33338" y="0"/>
                  </a:moveTo>
                  <a:lnTo>
                    <a:pt x="140494" y="128588"/>
                  </a:lnTo>
                  <a:lnTo>
                    <a:pt x="102394" y="197644"/>
                  </a:lnTo>
                  <a:lnTo>
                    <a:pt x="47625" y="211932"/>
                  </a:lnTo>
                  <a:lnTo>
                    <a:pt x="0" y="133350"/>
                  </a:lnTo>
                  <a:lnTo>
                    <a:pt x="333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2" name="フリーフォーム 1105"/>
            <p:cNvSpPr/>
            <p:nvPr/>
          </p:nvSpPr>
          <p:spPr bwMode="auto">
            <a:xfrm>
              <a:off x="875411" y="3398777"/>
              <a:ext cx="143637" cy="65139"/>
            </a:xfrm>
            <a:custGeom>
              <a:avLst/>
              <a:gdLst>
                <a:gd name="connsiteX0" fmla="*/ 200025 w 200025"/>
                <a:gd name="connsiteY0" fmla="*/ 19050 h 88106"/>
                <a:gd name="connsiteX1" fmla="*/ 119063 w 200025"/>
                <a:gd name="connsiteY1" fmla="*/ 28575 h 88106"/>
                <a:gd name="connsiteX2" fmla="*/ 50006 w 200025"/>
                <a:gd name="connsiteY2" fmla="*/ 0 h 88106"/>
                <a:gd name="connsiteX3" fmla="*/ 0 w 200025"/>
                <a:gd name="connsiteY3" fmla="*/ 35719 h 88106"/>
                <a:gd name="connsiteX4" fmla="*/ 26194 w 200025"/>
                <a:gd name="connsiteY4" fmla="*/ 64294 h 88106"/>
                <a:gd name="connsiteX5" fmla="*/ 166688 w 200025"/>
                <a:gd name="connsiteY5" fmla="*/ 88106 h 88106"/>
                <a:gd name="connsiteX6" fmla="*/ 200025 w 200025"/>
                <a:gd name="connsiteY6" fmla="*/ 1905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88106">
                  <a:moveTo>
                    <a:pt x="200025" y="19050"/>
                  </a:moveTo>
                  <a:lnTo>
                    <a:pt x="119063" y="28575"/>
                  </a:lnTo>
                  <a:lnTo>
                    <a:pt x="50006" y="0"/>
                  </a:lnTo>
                  <a:lnTo>
                    <a:pt x="0" y="35719"/>
                  </a:lnTo>
                  <a:lnTo>
                    <a:pt x="26194" y="64294"/>
                  </a:lnTo>
                  <a:lnTo>
                    <a:pt x="166688" y="88106"/>
                  </a:lnTo>
                  <a:lnTo>
                    <a:pt x="200025"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3" name="フリーフォーム 1106"/>
            <p:cNvSpPr/>
            <p:nvPr/>
          </p:nvSpPr>
          <p:spPr bwMode="auto">
            <a:xfrm>
              <a:off x="862872" y="3435492"/>
              <a:ext cx="145917" cy="142121"/>
            </a:xfrm>
            <a:custGeom>
              <a:avLst/>
              <a:gdLst>
                <a:gd name="connsiteX0" fmla="*/ 0 w 202407"/>
                <a:gd name="connsiteY0" fmla="*/ 0 h 190500"/>
                <a:gd name="connsiteX1" fmla="*/ 11907 w 202407"/>
                <a:gd name="connsiteY1" fmla="*/ 71438 h 190500"/>
                <a:gd name="connsiteX2" fmla="*/ 138113 w 202407"/>
                <a:gd name="connsiteY2" fmla="*/ 130969 h 190500"/>
                <a:gd name="connsiteX3" fmla="*/ 173832 w 202407"/>
                <a:gd name="connsiteY3" fmla="*/ 190500 h 190500"/>
                <a:gd name="connsiteX4" fmla="*/ 202407 w 202407"/>
                <a:gd name="connsiteY4" fmla="*/ 157163 h 190500"/>
                <a:gd name="connsiteX5" fmla="*/ 166688 w 202407"/>
                <a:gd name="connsiteY5" fmla="*/ 100013 h 190500"/>
                <a:gd name="connsiteX6" fmla="*/ 188119 w 202407"/>
                <a:gd name="connsiteY6" fmla="*/ 33338 h 190500"/>
                <a:gd name="connsiteX7" fmla="*/ 50007 w 202407"/>
                <a:gd name="connsiteY7" fmla="*/ 23813 h 190500"/>
                <a:gd name="connsiteX8" fmla="*/ 0 w 202407"/>
                <a:gd name="connsiteY8"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407" h="190500">
                  <a:moveTo>
                    <a:pt x="0" y="0"/>
                  </a:moveTo>
                  <a:lnTo>
                    <a:pt x="11907" y="71438"/>
                  </a:lnTo>
                  <a:lnTo>
                    <a:pt x="138113" y="130969"/>
                  </a:lnTo>
                  <a:lnTo>
                    <a:pt x="173832" y="190500"/>
                  </a:lnTo>
                  <a:lnTo>
                    <a:pt x="202407" y="157163"/>
                  </a:lnTo>
                  <a:lnTo>
                    <a:pt x="166688" y="100013"/>
                  </a:lnTo>
                  <a:lnTo>
                    <a:pt x="188119" y="33338"/>
                  </a:lnTo>
                  <a:lnTo>
                    <a:pt x="50007" y="23813"/>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4" name="フリーフォーム 1109"/>
            <p:cNvSpPr/>
            <p:nvPr/>
          </p:nvSpPr>
          <p:spPr bwMode="auto">
            <a:xfrm>
              <a:off x="974590" y="3555110"/>
              <a:ext cx="44459" cy="113697"/>
            </a:xfrm>
            <a:custGeom>
              <a:avLst/>
              <a:gdLst>
                <a:gd name="connsiteX0" fmla="*/ 52387 w 61912"/>
                <a:gd name="connsiteY0" fmla="*/ 0 h 152400"/>
                <a:gd name="connsiteX1" fmla="*/ 0 w 61912"/>
                <a:gd name="connsiteY1" fmla="*/ 40481 h 152400"/>
                <a:gd name="connsiteX2" fmla="*/ 16668 w 61912"/>
                <a:gd name="connsiteY2" fmla="*/ 107156 h 152400"/>
                <a:gd name="connsiteX3" fmla="*/ 42862 w 61912"/>
                <a:gd name="connsiteY3" fmla="*/ 152400 h 152400"/>
                <a:gd name="connsiteX4" fmla="*/ 61912 w 61912"/>
                <a:gd name="connsiteY4" fmla="*/ 107156 h 152400"/>
                <a:gd name="connsiteX5" fmla="*/ 52387 w 61912"/>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 h="152400">
                  <a:moveTo>
                    <a:pt x="52387" y="0"/>
                  </a:moveTo>
                  <a:lnTo>
                    <a:pt x="0" y="40481"/>
                  </a:lnTo>
                  <a:lnTo>
                    <a:pt x="16668" y="107156"/>
                  </a:lnTo>
                  <a:lnTo>
                    <a:pt x="42862" y="152400"/>
                  </a:lnTo>
                  <a:lnTo>
                    <a:pt x="61912" y="107156"/>
                  </a:lnTo>
                  <a:lnTo>
                    <a:pt x="523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5" name="フリーフォーム 1110"/>
            <p:cNvSpPr/>
            <p:nvPr/>
          </p:nvSpPr>
          <p:spPr bwMode="auto">
            <a:xfrm>
              <a:off x="1109107" y="3892649"/>
              <a:ext cx="299814" cy="319773"/>
            </a:xfrm>
            <a:custGeom>
              <a:avLst/>
              <a:gdLst>
                <a:gd name="connsiteX0" fmla="*/ 369094 w 416719"/>
                <a:gd name="connsiteY0" fmla="*/ 219075 h 428625"/>
                <a:gd name="connsiteX1" fmla="*/ 392907 w 416719"/>
                <a:gd name="connsiteY1" fmla="*/ 0 h 428625"/>
                <a:gd name="connsiteX2" fmla="*/ 326232 w 416719"/>
                <a:gd name="connsiteY2" fmla="*/ 66675 h 428625"/>
                <a:gd name="connsiteX3" fmla="*/ 228600 w 416719"/>
                <a:gd name="connsiteY3" fmla="*/ 47625 h 428625"/>
                <a:gd name="connsiteX4" fmla="*/ 154782 w 416719"/>
                <a:gd name="connsiteY4" fmla="*/ 76200 h 428625"/>
                <a:gd name="connsiteX5" fmla="*/ 35719 w 416719"/>
                <a:gd name="connsiteY5" fmla="*/ 35718 h 428625"/>
                <a:gd name="connsiteX6" fmla="*/ 0 w 416719"/>
                <a:gd name="connsiteY6" fmla="*/ 100012 h 428625"/>
                <a:gd name="connsiteX7" fmla="*/ 26194 w 416719"/>
                <a:gd name="connsiteY7" fmla="*/ 428625 h 428625"/>
                <a:gd name="connsiteX8" fmla="*/ 416719 w 416719"/>
                <a:gd name="connsiteY8" fmla="*/ 426243 h 428625"/>
                <a:gd name="connsiteX9" fmla="*/ 352425 w 416719"/>
                <a:gd name="connsiteY9" fmla="*/ 302418 h 428625"/>
                <a:gd name="connsiteX10" fmla="*/ 369094 w 416719"/>
                <a:gd name="connsiteY10" fmla="*/ 219075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6719" h="428625">
                  <a:moveTo>
                    <a:pt x="369094" y="219075"/>
                  </a:moveTo>
                  <a:lnTo>
                    <a:pt x="392907" y="0"/>
                  </a:lnTo>
                  <a:lnTo>
                    <a:pt x="326232" y="66675"/>
                  </a:lnTo>
                  <a:lnTo>
                    <a:pt x="228600" y="47625"/>
                  </a:lnTo>
                  <a:lnTo>
                    <a:pt x="154782" y="76200"/>
                  </a:lnTo>
                  <a:lnTo>
                    <a:pt x="35719" y="35718"/>
                  </a:lnTo>
                  <a:lnTo>
                    <a:pt x="0" y="100012"/>
                  </a:lnTo>
                  <a:lnTo>
                    <a:pt x="26194" y="428625"/>
                  </a:lnTo>
                  <a:lnTo>
                    <a:pt x="416719" y="426243"/>
                  </a:lnTo>
                  <a:lnTo>
                    <a:pt x="352425" y="302418"/>
                  </a:lnTo>
                  <a:lnTo>
                    <a:pt x="369094" y="219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6" name="フリーフォーム 1111"/>
            <p:cNvSpPr/>
            <p:nvPr/>
          </p:nvSpPr>
          <p:spPr bwMode="auto">
            <a:xfrm>
              <a:off x="752293" y="3879620"/>
              <a:ext cx="387592" cy="408599"/>
            </a:xfrm>
            <a:custGeom>
              <a:avLst/>
              <a:gdLst>
                <a:gd name="connsiteX0" fmla="*/ 540544 w 540544"/>
                <a:gd name="connsiteY0" fmla="*/ 50006 h 547687"/>
                <a:gd name="connsiteX1" fmla="*/ 421481 w 540544"/>
                <a:gd name="connsiteY1" fmla="*/ 0 h 547687"/>
                <a:gd name="connsiteX2" fmla="*/ 357188 w 540544"/>
                <a:gd name="connsiteY2" fmla="*/ 9525 h 547687"/>
                <a:gd name="connsiteX3" fmla="*/ 359569 w 540544"/>
                <a:gd name="connsiteY3" fmla="*/ 83344 h 547687"/>
                <a:gd name="connsiteX4" fmla="*/ 338138 w 540544"/>
                <a:gd name="connsiteY4" fmla="*/ 123825 h 547687"/>
                <a:gd name="connsiteX5" fmla="*/ 204788 w 540544"/>
                <a:gd name="connsiteY5" fmla="*/ 71437 h 547687"/>
                <a:gd name="connsiteX6" fmla="*/ 190500 w 540544"/>
                <a:gd name="connsiteY6" fmla="*/ 28575 h 547687"/>
                <a:gd name="connsiteX7" fmla="*/ 100013 w 540544"/>
                <a:gd name="connsiteY7" fmla="*/ 7144 h 547687"/>
                <a:gd name="connsiteX8" fmla="*/ 28575 w 540544"/>
                <a:gd name="connsiteY8" fmla="*/ 64294 h 547687"/>
                <a:gd name="connsiteX9" fmla="*/ 0 w 540544"/>
                <a:gd name="connsiteY9" fmla="*/ 135731 h 547687"/>
                <a:gd name="connsiteX10" fmla="*/ 16669 w 540544"/>
                <a:gd name="connsiteY10" fmla="*/ 352425 h 547687"/>
                <a:gd name="connsiteX11" fmla="*/ 188119 w 540544"/>
                <a:gd name="connsiteY11" fmla="*/ 428625 h 547687"/>
                <a:gd name="connsiteX12" fmla="*/ 233363 w 540544"/>
                <a:gd name="connsiteY12" fmla="*/ 397669 h 547687"/>
                <a:gd name="connsiteX13" fmla="*/ 478631 w 540544"/>
                <a:gd name="connsiteY13" fmla="*/ 547687 h 547687"/>
                <a:gd name="connsiteX14" fmla="*/ 516731 w 540544"/>
                <a:gd name="connsiteY14" fmla="*/ 526256 h 547687"/>
                <a:gd name="connsiteX15" fmla="*/ 526256 w 540544"/>
                <a:gd name="connsiteY15" fmla="*/ 440531 h 547687"/>
                <a:gd name="connsiteX16" fmla="*/ 497681 w 540544"/>
                <a:gd name="connsiteY16" fmla="*/ 133350 h 547687"/>
                <a:gd name="connsiteX17" fmla="*/ 540544 w 540544"/>
                <a:gd name="connsiteY17" fmla="*/ 50006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0544" h="547687">
                  <a:moveTo>
                    <a:pt x="540544" y="50006"/>
                  </a:moveTo>
                  <a:lnTo>
                    <a:pt x="421481" y="0"/>
                  </a:lnTo>
                  <a:lnTo>
                    <a:pt x="357188" y="9525"/>
                  </a:lnTo>
                  <a:cubicBezTo>
                    <a:pt x="357982" y="34131"/>
                    <a:pt x="358775" y="58738"/>
                    <a:pt x="359569" y="83344"/>
                  </a:cubicBezTo>
                  <a:lnTo>
                    <a:pt x="338138" y="123825"/>
                  </a:lnTo>
                  <a:lnTo>
                    <a:pt x="204788" y="71437"/>
                  </a:lnTo>
                  <a:lnTo>
                    <a:pt x="190500" y="28575"/>
                  </a:lnTo>
                  <a:lnTo>
                    <a:pt x="100013" y="7144"/>
                  </a:lnTo>
                  <a:lnTo>
                    <a:pt x="28575" y="64294"/>
                  </a:lnTo>
                  <a:lnTo>
                    <a:pt x="0" y="135731"/>
                  </a:lnTo>
                  <a:lnTo>
                    <a:pt x="16669" y="352425"/>
                  </a:lnTo>
                  <a:lnTo>
                    <a:pt x="188119" y="428625"/>
                  </a:lnTo>
                  <a:lnTo>
                    <a:pt x="233363" y="397669"/>
                  </a:lnTo>
                  <a:lnTo>
                    <a:pt x="478631" y="547687"/>
                  </a:lnTo>
                  <a:lnTo>
                    <a:pt x="516731" y="526256"/>
                  </a:lnTo>
                  <a:lnTo>
                    <a:pt x="526256" y="440531"/>
                  </a:lnTo>
                  <a:lnTo>
                    <a:pt x="497681" y="133350"/>
                  </a:lnTo>
                  <a:lnTo>
                    <a:pt x="540544" y="500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7" name="フリーフォーム 1112"/>
            <p:cNvSpPr/>
            <p:nvPr/>
          </p:nvSpPr>
          <p:spPr bwMode="auto">
            <a:xfrm>
              <a:off x="691875" y="3716181"/>
              <a:ext cx="126537" cy="265293"/>
            </a:xfrm>
            <a:custGeom>
              <a:avLst/>
              <a:gdLst>
                <a:gd name="connsiteX0" fmla="*/ 45244 w 176213"/>
                <a:gd name="connsiteY0" fmla="*/ 47625 h 354806"/>
                <a:gd name="connsiteX1" fmla="*/ 42863 w 176213"/>
                <a:gd name="connsiteY1" fmla="*/ 135731 h 354806"/>
                <a:gd name="connsiteX2" fmla="*/ 0 w 176213"/>
                <a:gd name="connsiteY2" fmla="*/ 188119 h 354806"/>
                <a:gd name="connsiteX3" fmla="*/ 92869 w 176213"/>
                <a:gd name="connsiteY3" fmla="*/ 354806 h 354806"/>
                <a:gd name="connsiteX4" fmla="*/ 116682 w 176213"/>
                <a:gd name="connsiteY4" fmla="*/ 278606 h 354806"/>
                <a:gd name="connsiteX5" fmla="*/ 176213 w 176213"/>
                <a:gd name="connsiteY5" fmla="*/ 228600 h 354806"/>
                <a:gd name="connsiteX6" fmla="*/ 92869 w 176213"/>
                <a:gd name="connsiteY6" fmla="*/ 169069 h 354806"/>
                <a:gd name="connsiteX7" fmla="*/ 128588 w 176213"/>
                <a:gd name="connsiteY7" fmla="*/ 130969 h 354806"/>
                <a:gd name="connsiteX8" fmla="*/ 119063 w 176213"/>
                <a:gd name="connsiteY8" fmla="*/ 35719 h 354806"/>
                <a:gd name="connsiteX9" fmla="*/ 71438 w 176213"/>
                <a:gd name="connsiteY9" fmla="*/ 0 h 354806"/>
                <a:gd name="connsiteX10" fmla="*/ 45244 w 176213"/>
                <a:gd name="connsiteY10" fmla="*/ 47625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213" h="354806">
                  <a:moveTo>
                    <a:pt x="45244" y="47625"/>
                  </a:moveTo>
                  <a:cubicBezTo>
                    <a:pt x="44450" y="76994"/>
                    <a:pt x="43657" y="106362"/>
                    <a:pt x="42863" y="135731"/>
                  </a:cubicBezTo>
                  <a:lnTo>
                    <a:pt x="0" y="188119"/>
                  </a:lnTo>
                  <a:lnTo>
                    <a:pt x="92869" y="354806"/>
                  </a:lnTo>
                  <a:lnTo>
                    <a:pt x="116682" y="278606"/>
                  </a:lnTo>
                  <a:lnTo>
                    <a:pt x="176213" y="228600"/>
                  </a:lnTo>
                  <a:lnTo>
                    <a:pt x="92869" y="169069"/>
                  </a:lnTo>
                  <a:lnTo>
                    <a:pt x="128588" y="130969"/>
                  </a:lnTo>
                  <a:lnTo>
                    <a:pt x="119063" y="35719"/>
                  </a:lnTo>
                  <a:lnTo>
                    <a:pt x="71438" y="0"/>
                  </a:lnTo>
                  <a:lnTo>
                    <a:pt x="45244" y="476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8" name="フリーフォーム 1113"/>
            <p:cNvSpPr/>
            <p:nvPr/>
          </p:nvSpPr>
          <p:spPr bwMode="auto">
            <a:xfrm>
              <a:off x="307702" y="3739868"/>
              <a:ext cx="517550" cy="559010"/>
            </a:xfrm>
            <a:custGeom>
              <a:avLst/>
              <a:gdLst>
                <a:gd name="connsiteX0" fmla="*/ 590550 w 721519"/>
                <a:gd name="connsiteY0" fmla="*/ 14288 h 750094"/>
                <a:gd name="connsiteX1" fmla="*/ 485775 w 721519"/>
                <a:gd name="connsiteY1" fmla="*/ 0 h 750094"/>
                <a:gd name="connsiteX2" fmla="*/ 350044 w 721519"/>
                <a:gd name="connsiteY2" fmla="*/ 26194 h 750094"/>
                <a:gd name="connsiteX3" fmla="*/ 204788 w 721519"/>
                <a:gd name="connsiteY3" fmla="*/ 78581 h 750094"/>
                <a:gd name="connsiteX4" fmla="*/ 261938 w 721519"/>
                <a:gd name="connsiteY4" fmla="*/ 219075 h 750094"/>
                <a:gd name="connsiteX5" fmla="*/ 178594 w 721519"/>
                <a:gd name="connsiteY5" fmla="*/ 240506 h 750094"/>
                <a:gd name="connsiteX6" fmla="*/ 171450 w 721519"/>
                <a:gd name="connsiteY6" fmla="*/ 278606 h 750094"/>
                <a:gd name="connsiteX7" fmla="*/ 107156 w 721519"/>
                <a:gd name="connsiteY7" fmla="*/ 333375 h 750094"/>
                <a:gd name="connsiteX8" fmla="*/ 0 w 721519"/>
                <a:gd name="connsiteY8" fmla="*/ 340519 h 750094"/>
                <a:gd name="connsiteX9" fmla="*/ 2381 w 721519"/>
                <a:gd name="connsiteY9" fmla="*/ 433388 h 750094"/>
                <a:gd name="connsiteX10" fmla="*/ 300038 w 721519"/>
                <a:gd name="connsiteY10" fmla="*/ 642938 h 750094"/>
                <a:gd name="connsiteX11" fmla="*/ 428625 w 721519"/>
                <a:gd name="connsiteY11" fmla="*/ 750094 h 750094"/>
                <a:gd name="connsiteX12" fmla="*/ 595313 w 721519"/>
                <a:gd name="connsiteY12" fmla="*/ 666750 h 750094"/>
                <a:gd name="connsiteX13" fmla="*/ 721519 w 721519"/>
                <a:gd name="connsiteY13" fmla="*/ 569119 h 750094"/>
                <a:gd name="connsiteX14" fmla="*/ 638175 w 721519"/>
                <a:gd name="connsiteY14" fmla="*/ 538163 h 750094"/>
                <a:gd name="connsiteX15" fmla="*/ 619125 w 721519"/>
                <a:gd name="connsiteY15" fmla="*/ 316706 h 750094"/>
                <a:gd name="connsiteX16" fmla="*/ 538163 w 721519"/>
                <a:gd name="connsiteY16" fmla="*/ 154781 h 750094"/>
                <a:gd name="connsiteX17" fmla="*/ 578644 w 721519"/>
                <a:gd name="connsiteY17" fmla="*/ 107156 h 750094"/>
                <a:gd name="connsiteX18" fmla="*/ 590550 w 721519"/>
                <a:gd name="connsiteY18" fmla="*/ 14288 h 7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1519" h="750094">
                  <a:moveTo>
                    <a:pt x="590550" y="14288"/>
                  </a:moveTo>
                  <a:lnTo>
                    <a:pt x="485775" y="0"/>
                  </a:lnTo>
                  <a:lnTo>
                    <a:pt x="350044" y="26194"/>
                  </a:lnTo>
                  <a:lnTo>
                    <a:pt x="204788" y="78581"/>
                  </a:lnTo>
                  <a:lnTo>
                    <a:pt x="261938" y="219075"/>
                  </a:lnTo>
                  <a:lnTo>
                    <a:pt x="178594" y="240506"/>
                  </a:lnTo>
                  <a:lnTo>
                    <a:pt x="171450" y="278606"/>
                  </a:lnTo>
                  <a:lnTo>
                    <a:pt x="107156" y="333375"/>
                  </a:lnTo>
                  <a:lnTo>
                    <a:pt x="0" y="340519"/>
                  </a:lnTo>
                  <a:cubicBezTo>
                    <a:pt x="794" y="371475"/>
                    <a:pt x="1587" y="402432"/>
                    <a:pt x="2381" y="433388"/>
                  </a:cubicBezTo>
                  <a:lnTo>
                    <a:pt x="300038" y="642938"/>
                  </a:lnTo>
                  <a:lnTo>
                    <a:pt x="428625" y="750094"/>
                  </a:lnTo>
                  <a:lnTo>
                    <a:pt x="595313" y="666750"/>
                  </a:lnTo>
                  <a:lnTo>
                    <a:pt x="721519" y="569119"/>
                  </a:lnTo>
                  <a:lnTo>
                    <a:pt x="638175" y="538163"/>
                  </a:lnTo>
                  <a:lnTo>
                    <a:pt x="619125" y="316706"/>
                  </a:lnTo>
                  <a:lnTo>
                    <a:pt x="538163" y="154781"/>
                  </a:lnTo>
                  <a:lnTo>
                    <a:pt x="578644" y="107156"/>
                  </a:lnTo>
                  <a:lnTo>
                    <a:pt x="590550" y="142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9" name="フリーフォーム 1114"/>
            <p:cNvSpPr/>
            <p:nvPr/>
          </p:nvSpPr>
          <p:spPr bwMode="auto">
            <a:xfrm>
              <a:off x="100226" y="3786058"/>
              <a:ext cx="398992" cy="447682"/>
            </a:xfrm>
            <a:custGeom>
              <a:avLst/>
              <a:gdLst>
                <a:gd name="connsiteX0" fmla="*/ 495300 w 554831"/>
                <a:gd name="connsiteY0" fmla="*/ 21431 h 600075"/>
                <a:gd name="connsiteX1" fmla="*/ 554831 w 554831"/>
                <a:gd name="connsiteY1" fmla="*/ 171450 h 600075"/>
                <a:gd name="connsiteX2" fmla="*/ 469106 w 554831"/>
                <a:gd name="connsiteY2" fmla="*/ 176212 h 600075"/>
                <a:gd name="connsiteX3" fmla="*/ 469106 w 554831"/>
                <a:gd name="connsiteY3" fmla="*/ 221456 h 600075"/>
                <a:gd name="connsiteX4" fmla="*/ 390525 w 554831"/>
                <a:gd name="connsiteY4" fmla="*/ 276225 h 600075"/>
                <a:gd name="connsiteX5" fmla="*/ 288131 w 554831"/>
                <a:gd name="connsiteY5" fmla="*/ 283368 h 600075"/>
                <a:gd name="connsiteX6" fmla="*/ 290512 w 554831"/>
                <a:gd name="connsiteY6" fmla="*/ 426243 h 600075"/>
                <a:gd name="connsiteX7" fmla="*/ 176212 w 554831"/>
                <a:gd name="connsiteY7" fmla="*/ 426243 h 600075"/>
                <a:gd name="connsiteX8" fmla="*/ 178594 w 554831"/>
                <a:gd name="connsiteY8" fmla="*/ 511968 h 600075"/>
                <a:gd name="connsiteX9" fmla="*/ 147637 w 554831"/>
                <a:gd name="connsiteY9" fmla="*/ 547687 h 600075"/>
                <a:gd name="connsiteX10" fmla="*/ 157162 w 554831"/>
                <a:gd name="connsiteY10" fmla="*/ 595312 h 600075"/>
                <a:gd name="connsiteX11" fmla="*/ 0 w 554831"/>
                <a:gd name="connsiteY11" fmla="*/ 600075 h 600075"/>
                <a:gd name="connsiteX12" fmla="*/ 64294 w 554831"/>
                <a:gd name="connsiteY12" fmla="*/ 476250 h 600075"/>
                <a:gd name="connsiteX13" fmla="*/ 80962 w 554831"/>
                <a:gd name="connsiteY13" fmla="*/ 464343 h 600075"/>
                <a:gd name="connsiteX14" fmla="*/ 88106 w 554831"/>
                <a:gd name="connsiteY14" fmla="*/ 421481 h 600075"/>
                <a:gd name="connsiteX15" fmla="*/ 264319 w 554831"/>
                <a:gd name="connsiteY15" fmla="*/ 240506 h 600075"/>
                <a:gd name="connsiteX16" fmla="*/ 264319 w 554831"/>
                <a:gd name="connsiteY16" fmla="*/ 188118 h 600075"/>
                <a:gd name="connsiteX17" fmla="*/ 295275 w 554831"/>
                <a:gd name="connsiteY17" fmla="*/ 92868 h 600075"/>
                <a:gd name="connsiteX18" fmla="*/ 366712 w 554831"/>
                <a:gd name="connsiteY18" fmla="*/ 80962 h 600075"/>
                <a:gd name="connsiteX19" fmla="*/ 385762 w 554831"/>
                <a:gd name="connsiteY19" fmla="*/ 0 h 600075"/>
                <a:gd name="connsiteX20" fmla="*/ 435769 w 554831"/>
                <a:gd name="connsiteY20" fmla="*/ 33337 h 600075"/>
                <a:gd name="connsiteX21" fmla="*/ 495300 w 554831"/>
                <a:gd name="connsiteY21" fmla="*/ 2143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4831" h="600075">
                  <a:moveTo>
                    <a:pt x="495300" y="21431"/>
                  </a:moveTo>
                  <a:lnTo>
                    <a:pt x="554831" y="171450"/>
                  </a:lnTo>
                  <a:lnTo>
                    <a:pt x="469106" y="176212"/>
                  </a:lnTo>
                  <a:lnTo>
                    <a:pt x="469106" y="221456"/>
                  </a:lnTo>
                  <a:lnTo>
                    <a:pt x="390525" y="276225"/>
                  </a:lnTo>
                  <a:lnTo>
                    <a:pt x="288131" y="283368"/>
                  </a:lnTo>
                  <a:cubicBezTo>
                    <a:pt x="288925" y="330993"/>
                    <a:pt x="289718" y="378618"/>
                    <a:pt x="290512" y="426243"/>
                  </a:cubicBezTo>
                  <a:lnTo>
                    <a:pt x="176212" y="426243"/>
                  </a:lnTo>
                  <a:lnTo>
                    <a:pt x="178594" y="511968"/>
                  </a:lnTo>
                  <a:lnTo>
                    <a:pt x="147637" y="547687"/>
                  </a:lnTo>
                  <a:lnTo>
                    <a:pt x="157162" y="595312"/>
                  </a:lnTo>
                  <a:lnTo>
                    <a:pt x="0" y="600075"/>
                  </a:lnTo>
                  <a:lnTo>
                    <a:pt x="64294" y="476250"/>
                  </a:lnTo>
                  <a:lnTo>
                    <a:pt x="80962" y="464343"/>
                  </a:lnTo>
                  <a:lnTo>
                    <a:pt x="88106" y="421481"/>
                  </a:lnTo>
                  <a:lnTo>
                    <a:pt x="264319" y="240506"/>
                  </a:lnTo>
                  <a:lnTo>
                    <a:pt x="264319" y="188118"/>
                  </a:lnTo>
                  <a:lnTo>
                    <a:pt x="295275" y="92868"/>
                  </a:lnTo>
                  <a:lnTo>
                    <a:pt x="366712" y="80962"/>
                  </a:lnTo>
                  <a:lnTo>
                    <a:pt x="385762" y="0"/>
                  </a:lnTo>
                  <a:lnTo>
                    <a:pt x="435769" y="33337"/>
                  </a:lnTo>
                  <a:lnTo>
                    <a:pt x="495300" y="214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0" name="フリーフォーム 1115"/>
            <p:cNvSpPr/>
            <p:nvPr/>
          </p:nvSpPr>
          <p:spPr bwMode="auto">
            <a:xfrm>
              <a:off x="102506" y="4066747"/>
              <a:ext cx="294114" cy="363594"/>
            </a:xfrm>
            <a:custGeom>
              <a:avLst/>
              <a:gdLst>
                <a:gd name="connsiteX0" fmla="*/ 290513 w 409575"/>
                <a:gd name="connsiteY0" fmla="*/ 0 h 488156"/>
                <a:gd name="connsiteX1" fmla="*/ 409575 w 409575"/>
                <a:gd name="connsiteY1" fmla="*/ 80963 h 488156"/>
                <a:gd name="connsiteX2" fmla="*/ 357188 w 409575"/>
                <a:gd name="connsiteY2" fmla="*/ 90488 h 488156"/>
                <a:gd name="connsiteX3" fmla="*/ 371475 w 409575"/>
                <a:gd name="connsiteY3" fmla="*/ 202406 h 488156"/>
                <a:gd name="connsiteX4" fmla="*/ 395288 w 409575"/>
                <a:gd name="connsiteY4" fmla="*/ 442913 h 488156"/>
                <a:gd name="connsiteX5" fmla="*/ 300038 w 409575"/>
                <a:gd name="connsiteY5" fmla="*/ 442913 h 488156"/>
                <a:gd name="connsiteX6" fmla="*/ 216694 w 409575"/>
                <a:gd name="connsiteY6" fmla="*/ 469106 h 488156"/>
                <a:gd name="connsiteX7" fmla="*/ 197644 w 409575"/>
                <a:gd name="connsiteY7" fmla="*/ 450056 h 488156"/>
                <a:gd name="connsiteX8" fmla="*/ 164306 w 409575"/>
                <a:gd name="connsiteY8" fmla="*/ 488156 h 488156"/>
                <a:gd name="connsiteX9" fmla="*/ 100013 w 409575"/>
                <a:gd name="connsiteY9" fmla="*/ 395288 h 488156"/>
                <a:gd name="connsiteX10" fmla="*/ 33338 w 409575"/>
                <a:gd name="connsiteY10" fmla="*/ 416719 h 488156"/>
                <a:gd name="connsiteX11" fmla="*/ 33338 w 409575"/>
                <a:gd name="connsiteY11" fmla="*/ 304800 h 488156"/>
                <a:gd name="connsiteX12" fmla="*/ 0 w 409575"/>
                <a:gd name="connsiteY12" fmla="*/ 228600 h 488156"/>
                <a:gd name="connsiteX13" fmla="*/ 161925 w 409575"/>
                <a:gd name="connsiteY13" fmla="*/ 216694 h 488156"/>
                <a:gd name="connsiteX14" fmla="*/ 142875 w 409575"/>
                <a:gd name="connsiteY14" fmla="*/ 180975 h 488156"/>
                <a:gd name="connsiteX15" fmla="*/ 173831 w 409575"/>
                <a:gd name="connsiteY15" fmla="*/ 133350 h 488156"/>
                <a:gd name="connsiteX16" fmla="*/ 171450 w 409575"/>
                <a:gd name="connsiteY16" fmla="*/ 57150 h 488156"/>
                <a:gd name="connsiteX17" fmla="*/ 292894 w 409575"/>
                <a:gd name="connsiteY17" fmla="*/ 50006 h 488156"/>
                <a:gd name="connsiteX18" fmla="*/ 290513 w 409575"/>
                <a:gd name="connsiteY18"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9575" h="488156">
                  <a:moveTo>
                    <a:pt x="290513" y="0"/>
                  </a:moveTo>
                  <a:lnTo>
                    <a:pt x="409575" y="80963"/>
                  </a:lnTo>
                  <a:lnTo>
                    <a:pt x="357188" y="90488"/>
                  </a:lnTo>
                  <a:lnTo>
                    <a:pt x="371475" y="202406"/>
                  </a:lnTo>
                  <a:lnTo>
                    <a:pt x="395288" y="442913"/>
                  </a:lnTo>
                  <a:lnTo>
                    <a:pt x="300038" y="442913"/>
                  </a:lnTo>
                  <a:lnTo>
                    <a:pt x="216694" y="469106"/>
                  </a:lnTo>
                  <a:lnTo>
                    <a:pt x="197644" y="450056"/>
                  </a:lnTo>
                  <a:lnTo>
                    <a:pt x="164306" y="488156"/>
                  </a:lnTo>
                  <a:lnTo>
                    <a:pt x="100013" y="395288"/>
                  </a:lnTo>
                  <a:lnTo>
                    <a:pt x="33338" y="416719"/>
                  </a:lnTo>
                  <a:lnTo>
                    <a:pt x="33338" y="304800"/>
                  </a:lnTo>
                  <a:lnTo>
                    <a:pt x="0" y="228600"/>
                  </a:lnTo>
                  <a:lnTo>
                    <a:pt x="161925" y="216694"/>
                  </a:lnTo>
                  <a:lnTo>
                    <a:pt x="142875" y="180975"/>
                  </a:lnTo>
                  <a:lnTo>
                    <a:pt x="173831" y="133350"/>
                  </a:lnTo>
                  <a:cubicBezTo>
                    <a:pt x="173037" y="107950"/>
                    <a:pt x="172244" y="82550"/>
                    <a:pt x="171450" y="57150"/>
                  </a:cubicBezTo>
                  <a:lnTo>
                    <a:pt x="292894" y="50006"/>
                  </a:lnTo>
                  <a:lnTo>
                    <a:pt x="2905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1" name="フリーフォーム 1116"/>
            <p:cNvSpPr/>
            <p:nvPr/>
          </p:nvSpPr>
          <p:spPr bwMode="auto">
            <a:xfrm>
              <a:off x="222205" y="4124780"/>
              <a:ext cx="394432" cy="429917"/>
            </a:xfrm>
            <a:custGeom>
              <a:avLst/>
              <a:gdLst>
                <a:gd name="connsiteX0" fmla="*/ 235743 w 550068"/>
                <a:gd name="connsiteY0" fmla="*/ 0 h 576263"/>
                <a:gd name="connsiteX1" fmla="*/ 190500 w 550068"/>
                <a:gd name="connsiteY1" fmla="*/ 21432 h 576263"/>
                <a:gd name="connsiteX2" fmla="*/ 230981 w 550068"/>
                <a:gd name="connsiteY2" fmla="*/ 364332 h 576263"/>
                <a:gd name="connsiteX3" fmla="*/ 133350 w 550068"/>
                <a:gd name="connsiteY3" fmla="*/ 369094 h 576263"/>
                <a:gd name="connsiteX4" fmla="*/ 47625 w 550068"/>
                <a:gd name="connsiteY4" fmla="*/ 395288 h 576263"/>
                <a:gd name="connsiteX5" fmla="*/ 19050 w 550068"/>
                <a:gd name="connsiteY5" fmla="*/ 376238 h 576263"/>
                <a:gd name="connsiteX6" fmla="*/ 0 w 550068"/>
                <a:gd name="connsiteY6" fmla="*/ 411957 h 576263"/>
                <a:gd name="connsiteX7" fmla="*/ 40481 w 550068"/>
                <a:gd name="connsiteY7" fmla="*/ 511969 h 576263"/>
                <a:gd name="connsiteX8" fmla="*/ 78581 w 550068"/>
                <a:gd name="connsiteY8" fmla="*/ 514350 h 576263"/>
                <a:gd name="connsiteX9" fmla="*/ 119062 w 550068"/>
                <a:gd name="connsiteY9" fmla="*/ 492919 h 576263"/>
                <a:gd name="connsiteX10" fmla="*/ 150018 w 550068"/>
                <a:gd name="connsiteY10" fmla="*/ 576263 h 576263"/>
                <a:gd name="connsiteX11" fmla="*/ 197643 w 550068"/>
                <a:gd name="connsiteY11" fmla="*/ 559594 h 576263"/>
                <a:gd name="connsiteX12" fmla="*/ 230981 w 550068"/>
                <a:gd name="connsiteY12" fmla="*/ 569119 h 576263"/>
                <a:gd name="connsiteX13" fmla="*/ 238125 w 550068"/>
                <a:gd name="connsiteY13" fmla="*/ 509588 h 576263"/>
                <a:gd name="connsiteX14" fmla="*/ 283368 w 550068"/>
                <a:gd name="connsiteY14" fmla="*/ 447675 h 576263"/>
                <a:gd name="connsiteX15" fmla="*/ 409575 w 550068"/>
                <a:gd name="connsiteY15" fmla="*/ 390525 h 576263"/>
                <a:gd name="connsiteX16" fmla="*/ 547687 w 550068"/>
                <a:gd name="connsiteY16" fmla="*/ 361950 h 576263"/>
                <a:gd name="connsiteX17" fmla="*/ 550068 w 550068"/>
                <a:gd name="connsiteY17" fmla="*/ 228600 h 576263"/>
                <a:gd name="connsiteX18" fmla="*/ 388143 w 550068"/>
                <a:gd name="connsiteY18" fmla="*/ 107157 h 576263"/>
                <a:gd name="connsiteX19" fmla="*/ 235743 w 550068"/>
                <a:gd name="connsiteY19" fmla="*/ 0 h 57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0068" h="576263">
                  <a:moveTo>
                    <a:pt x="235743" y="0"/>
                  </a:moveTo>
                  <a:lnTo>
                    <a:pt x="190500" y="21432"/>
                  </a:lnTo>
                  <a:lnTo>
                    <a:pt x="230981" y="364332"/>
                  </a:lnTo>
                  <a:lnTo>
                    <a:pt x="133350" y="369094"/>
                  </a:lnTo>
                  <a:lnTo>
                    <a:pt x="47625" y="395288"/>
                  </a:lnTo>
                  <a:lnTo>
                    <a:pt x="19050" y="376238"/>
                  </a:lnTo>
                  <a:lnTo>
                    <a:pt x="0" y="411957"/>
                  </a:lnTo>
                  <a:lnTo>
                    <a:pt x="40481" y="511969"/>
                  </a:lnTo>
                  <a:lnTo>
                    <a:pt x="78581" y="514350"/>
                  </a:lnTo>
                  <a:lnTo>
                    <a:pt x="119062" y="492919"/>
                  </a:lnTo>
                  <a:lnTo>
                    <a:pt x="150018" y="576263"/>
                  </a:lnTo>
                  <a:lnTo>
                    <a:pt x="197643" y="559594"/>
                  </a:lnTo>
                  <a:lnTo>
                    <a:pt x="230981" y="569119"/>
                  </a:lnTo>
                  <a:lnTo>
                    <a:pt x="238125" y="509588"/>
                  </a:lnTo>
                  <a:lnTo>
                    <a:pt x="283368" y="447675"/>
                  </a:lnTo>
                  <a:lnTo>
                    <a:pt x="409575" y="390525"/>
                  </a:lnTo>
                  <a:lnTo>
                    <a:pt x="547687" y="361950"/>
                  </a:lnTo>
                  <a:cubicBezTo>
                    <a:pt x="548481" y="317500"/>
                    <a:pt x="549274" y="273050"/>
                    <a:pt x="550068" y="228600"/>
                  </a:cubicBezTo>
                  <a:lnTo>
                    <a:pt x="388143" y="107157"/>
                  </a:lnTo>
                  <a:lnTo>
                    <a:pt x="2357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2" name="フリーフォーム 1117"/>
            <p:cNvSpPr/>
            <p:nvPr/>
          </p:nvSpPr>
          <p:spPr bwMode="auto">
            <a:xfrm>
              <a:off x="83127" y="4362833"/>
              <a:ext cx="157317" cy="131463"/>
            </a:xfrm>
            <a:custGeom>
              <a:avLst/>
              <a:gdLst>
                <a:gd name="connsiteX0" fmla="*/ 52388 w 219075"/>
                <a:gd name="connsiteY0" fmla="*/ 14287 h 176212"/>
                <a:gd name="connsiteX1" fmla="*/ 0 w 219075"/>
                <a:gd name="connsiteY1" fmla="*/ 76200 h 176212"/>
                <a:gd name="connsiteX2" fmla="*/ 40482 w 219075"/>
                <a:gd name="connsiteY2" fmla="*/ 100012 h 176212"/>
                <a:gd name="connsiteX3" fmla="*/ 35719 w 219075"/>
                <a:gd name="connsiteY3" fmla="*/ 176212 h 176212"/>
                <a:gd name="connsiteX4" fmla="*/ 150019 w 219075"/>
                <a:gd name="connsiteY4" fmla="*/ 154781 h 176212"/>
                <a:gd name="connsiteX5" fmla="*/ 219075 w 219075"/>
                <a:gd name="connsiteY5" fmla="*/ 164306 h 176212"/>
                <a:gd name="connsiteX6" fmla="*/ 195263 w 219075"/>
                <a:gd name="connsiteY6" fmla="*/ 90487 h 176212"/>
                <a:gd name="connsiteX7" fmla="*/ 119063 w 219075"/>
                <a:gd name="connsiteY7" fmla="*/ 0 h 176212"/>
                <a:gd name="connsiteX8" fmla="*/ 52388 w 219075"/>
                <a:gd name="connsiteY8" fmla="*/ 14287 h 17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176212">
                  <a:moveTo>
                    <a:pt x="52388" y="14287"/>
                  </a:moveTo>
                  <a:lnTo>
                    <a:pt x="0" y="76200"/>
                  </a:lnTo>
                  <a:lnTo>
                    <a:pt x="40482" y="100012"/>
                  </a:lnTo>
                  <a:lnTo>
                    <a:pt x="35719" y="176212"/>
                  </a:lnTo>
                  <a:lnTo>
                    <a:pt x="150019" y="154781"/>
                  </a:lnTo>
                  <a:lnTo>
                    <a:pt x="219075" y="164306"/>
                  </a:lnTo>
                  <a:lnTo>
                    <a:pt x="195263" y="90487"/>
                  </a:lnTo>
                  <a:lnTo>
                    <a:pt x="119063" y="0"/>
                  </a:lnTo>
                  <a:lnTo>
                    <a:pt x="52388" y="142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3" name="フリーフォーム 1118"/>
            <p:cNvSpPr/>
            <p:nvPr/>
          </p:nvSpPr>
          <p:spPr bwMode="auto">
            <a:xfrm>
              <a:off x="167485" y="4476530"/>
              <a:ext cx="161877" cy="151596"/>
            </a:xfrm>
            <a:custGeom>
              <a:avLst/>
              <a:gdLst>
                <a:gd name="connsiteX0" fmla="*/ 102393 w 226218"/>
                <a:gd name="connsiteY0" fmla="*/ 9525 h 202406"/>
                <a:gd name="connsiteX1" fmla="*/ 30956 w 226218"/>
                <a:gd name="connsiteY1" fmla="*/ 0 h 202406"/>
                <a:gd name="connsiteX2" fmla="*/ 23812 w 226218"/>
                <a:gd name="connsiteY2" fmla="*/ 50006 h 202406"/>
                <a:gd name="connsiteX3" fmla="*/ 0 w 226218"/>
                <a:gd name="connsiteY3" fmla="*/ 83344 h 202406"/>
                <a:gd name="connsiteX4" fmla="*/ 35718 w 226218"/>
                <a:gd name="connsiteY4" fmla="*/ 147637 h 202406"/>
                <a:gd name="connsiteX5" fmla="*/ 80962 w 226218"/>
                <a:gd name="connsiteY5" fmla="*/ 111919 h 202406"/>
                <a:gd name="connsiteX6" fmla="*/ 126206 w 226218"/>
                <a:gd name="connsiteY6" fmla="*/ 126206 h 202406"/>
                <a:gd name="connsiteX7" fmla="*/ 197643 w 226218"/>
                <a:gd name="connsiteY7" fmla="*/ 202406 h 202406"/>
                <a:gd name="connsiteX8" fmla="*/ 226218 w 226218"/>
                <a:gd name="connsiteY8" fmla="*/ 161925 h 202406"/>
                <a:gd name="connsiteX9" fmla="*/ 226218 w 226218"/>
                <a:gd name="connsiteY9" fmla="*/ 92869 h 202406"/>
                <a:gd name="connsiteX10" fmla="*/ 188118 w 226218"/>
                <a:gd name="connsiteY10" fmla="*/ 28575 h 202406"/>
                <a:gd name="connsiteX11" fmla="*/ 159543 w 226218"/>
                <a:gd name="connsiteY11" fmla="*/ 50006 h 202406"/>
                <a:gd name="connsiteX12" fmla="*/ 102393 w 226218"/>
                <a:gd name="connsiteY12" fmla="*/ 9525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218" h="202406">
                  <a:moveTo>
                    <a:pt x="102393" y="9525"/>
                  </a:moveTo>
                  <a:lnTo>
                    <a:pt x="30956" y="0"/>
                  </a:lnTo>
                  <a:lnTo>
                    <a:pt x="23812" y="50006"/>
                  </a:lnTo>
                  <a:lnTo>
                    <a:pt x="0" y="83344"/>
                  </a:lnTo>
                  <a:lnTo>
                    <a:pt x="35718" y="147637"/>
                  </a:lnTo>
                  <a:lnTo>
                    <a:pt x="80962" y="111919"/>
                  </a:lnTo>
                  <a:lnTo>
                    <a:pt x="126206" y="126206"/>
                  </a:lnTo>
                  <a:lnTo>
                    <a:pt x="197643" y="202406"/>
                  </a:lnTo>
                  <a:lnTo>
                    <a:pt x="226218" y="161925"/>
                  </a:lnTo>
                  <a:lnTo>
                    <a:pt x="226218" y="92869"/>
                  </a:lnTo>
                  <a:lnTo>
                    <a:pt x="188118" y="28575"/>
                  </a:lnTo>
                  <a:lnTo>
                    <a:pt x="159543" y="50006"/>
                  </a:lnTo>
                  <a:lnTo>
                    <a:pt x="10239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4" name="フリーフォーム 1119"/>
            <p:cNvSpPr/>
            <p:nvPr/>
          </p:nvSpPr>
          <p:spPr bwMode="auto">
            <a:xfrm>
              <a:off x="107066" y="4480083"/>
              <a:ext cx="78659" cy="59217"/>
            </a:xfrm>
            <a:custGeom>
              <a:avLst/>
              <a:gdLst>
                <a:gd name="connsiteX0" fmla="*/ 109537 w 109537"/>
                <a:gd name="connsiteY0" fmla="*/ 0 h 78582"/>
                <a:gd name="connsiteX1" fmla="*/ 0 w 109537"/>
                <a:gd name="connsiteY1" fmla="*/ 23813 h 78582"/>
                <a:gd name="connsiteX2" fmla="*/ 88106 w 109537"/>
                <a:gd name="connsiteY2" fmla="*/ 78582 h 78582"/>
                <a:gd name="connsiteX3" fmla="*/ 109537 w 109537"/>
                <a:gd name="connsiteY3" fmla="*/ 0 h 78582"/>
              </a:gdLst>
              <a:ahLst/>
              <a:cxnLst>
                <a:cxn ang="0">
                  <a:pos x="connsiteX0" y="connsiteY0"/>
                </a:cxn>
                <a:cxn ang="0">
                  <a:pos x="connsiteX1" y="connsiteY1"/>
                </a:cxn>
                <a:cxn ang="0">
                  <a:pos x="connsiteX2" y="connsiteY2"/>
                </a:cxn>
                <a:cxn ang="0">
                  <a:pos x="connsiteX3" y="connsiteY3"/>
                </a:cxn>
              </a:cxnLst>
              <a:rect l="l" t="t" r="r" b="b"/>
              <a:pathLst>
                <a:path w="109537" h="78582">
                  <a:moveTo>
                    <a:pt x="109537" y="0"/>
                  </a:moveTo>
                  <a:lnTo>
                    <a:pt x="0" y="23813"/>
                  </a:lnTo>
                  <a:lnTo>
                    <a:pt x="88106" y="78582"/>
                  </a:lnTo>
                  <a:lnTo>
                    <a:pt x="1095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5" name="フリーフォーム 1120"/>
            <p:cNvSpPr/>
            <p:nvPr/>
          </p:nvSpPr>
          <p:spPr bwMode="auto">
            <a:xfrm>
              <a:off x="188005" y="4565356"/>
              <a:ext cx="86638" cy="91194"/>
            </a:xfrm>
            <a:custGeom>
              <a:avLst/>
              <a:gdLst>
                <a:gd name="connsiteX0" fmla="*/ 0 w 121443"/>
                <a:gd name="connsiteY0" fmla="*/ 33338 h 121444"/>
                <a:gd name="connsiteX1" fmla="*/ 47625 w 121443"/>
                <a:gd name="connsiteY1" fmla="*/ 2382 h 121444"/>
                <a:gd name="connsiteX2" fmla="*/ 88106 w 121443"/>
                <a:gd name="connsiteY2" fmla="*/ 0 h 121444"/>
                <a:gd name="connsiteX3" fmla="*/ 121443 w 121443"/>
                <a:gd name="connsiteY3" fmla="*/ 47625 h 121444"/>
                <a:gd name="connsiteX4" fmla="*/ 69056 w 121443"/>
                <a:gd name="connsiteY4" fmla="*/ 121444 h 121444"/>
                <a:gd name="connsiteX5" fmla="*/ 0 w 121443"/>
                <a:gd name="connsiteY5" fmla="*/ 33338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443" h="121444">
                  <a:moveTo>
                    <a:pt x="0" y="33338"/>
                  </a:moveTo>
                  <a:lnTo>
                    <a:pt x="47625" y="2382"/>
                  </a:lnTo>
                  <a:lnTo>
                    <a:pt x="88106" y="0"/>
                  </a:lnTo>
                  <a:lnTo>
                    <a:pt x="121443" y="47625"/>
                  </a:lnTo>
                  <a:lnTo>
                    <a:pt x="69056" y="121444"/>
                  </a:lnTo>
                  <a:lnTo>
                    <a:pt x="0" y="333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6" name="フリーフォーム 1121"/>
            <p:cNvSpPr/>
            <p:nvPr/>
          </p:nvSpPr>
          <p:spPr bwMode="auto">
            <a:xfrm>
              <a:off x="242724" y="4599702"/>
              <a:ext cx="93478" cy="129094"/>
            </a:xfrm>
            <a:custGeom>
              <a:avLst/>
              <a:gdLst>
                <a:gd name="connsiteX0" fmla="*/ 0 w 130968"/>
                <a:gd name="connsiteY0" fmla="*/ 73819 h 173831"/>
                <a:gd name="connsiteX1" fmla="*/ 50006 w 130968"/>
                <a:gd name="connsiteY1" fmla="*/ 0 h 173831"/>
                <a:gd name="connsiteX2" fmla="*/ 104775 w 130968"/>
                <a:gd name="connsiteY2" fmla="*/ 45244 h 173831"/>
                <a:gd name="connsiteX3" fmla="*/ 95250 w 130968"/>
                <a:gd name="connsiteY3" fmla="*/ 80963 h 173831"/>
                <a:gd name="connsiteX4" fmla="*/ 130968 w 130968"/>
                <a:gd name="connsiteY4" fmla="*/ 114300 h 173831"/>
                <a:gd name="connsiteX5" fmla="*/ 123825 w 130968"/>
                <a:gd name="connsiteY5" fmla="*/ 173831 h 173831"/>
                <a:gd name="connsiteX6" fmla="*/ 0 w 130968"/>
                <a:gd name="connsiteY6" fmla="*/ 73819 h 17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68" h="173831">
                  <a:moveTo>
                    <a:pt x="0" y="73819"/>
                  </a:moveTo>
                  <a:lnTo>
                    <a:pt x="50006" y="0"/>
                  </a:lnTo>
                  <a:lnTo>
                    <a:pt x="104775" y="45244"/>
                  </a:lnTo>
                  <a:lnTo>
                    <a:pt x="95250" y="80963"/>
                  </a:lnTo>
                  <a:lnTo>
                    <a:pt x="130968" y="114300"/>
                  </a:lnTo>
                  <a:lnTo>
                    <a:pt x="123825" y="173831"/>
                  </a:lnTo>
                  <a:lnTo>
                    <a:pt x="0" y="7381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7" name="フリーフォーム 1122"/>
            <p:cNvSpPr/>
            <p:nvPr/>
          </p:nvSpPr>
          <p:spPr bwMode="auto">
            <a:xfrm>
              <a:off x="307702" y="4540485"/>
              <a:ext cx="147058" cy="187126"/>
            </a:xfrm>
            <a:custGeom>
              <a:avLst/>
              <a:gdLst>
                <a:gd name="connsiteX0" fmla="*/ 28575 w 204788"/>
                <a:gd name="connsiteY0" fmla="*/ 250031 h 250031"/>
                <a:gd name="connsiteX1" fmla="*/ 42863 w 204788"/>
                <a:gd name="connsiteY1" fmla="*/ 185737 h 250031"/>
                <a:gd name="connsiteX2" fmla="*/ 9525 w 204788"/>
                <a:gd name="connsiteY2" fmla="*/ 159544 h 250031"/>
                <a:gd name="connsiteX3" fmla="*/ 14288 w 204788"/>
                <a:gd name="connsiteY3" fmla="*/ 130969 h 250031"/>
                <a:gd name="connsiteX4" fmla="*/ 0 w 204788"/>
                <a:gd name="connsiteY4" fmla="*/ 116681 h 250031"/>
                <a:gd name="connsiteX5" fmla="*/ 28575 w 204788"/>
                <a:gd name="connsiteY5" fmla="*/ 85725 h 250031"/>
                <a:gd name="connsiteX6" fmla="*/ 33338 w 204788"/>
                <a:gd name="connsiteY6" fmla="*/ 21431 h 250031"/>
                <a:gd name="connsiteX7" fmla="*/ 78581 w 204788"/>
                <a:gd name="connsiteY7" fmla="*/ 0 h 250031"/>
                <a:gd name="connsiteX8" fmla="*/ 116681 w 204788"/>
                <a:gd name="connsiteY8" fmla="*/ 19050 h 250031"/>
                <a:gd name="connsiteX9" fmla="*/ 200025 w 204788"/>
                <a:gd name="connsiteY9" fmla="*/ 38100 h 250031"/>
                <a:gd name="connsiteX10" fmla="*/ 204788 w 204788"/>
                <a:gd name="connsiteY10" fmla="*/ 102394 h 250031"/>
                <a:gd name="connsiteX11" fmla="*/ 190500 w 204788"/>
                <a:gd name="connsiteY11" fmla="*/ 138112 h 250031"/>
                <a:gd name="connsiteX12" fmla="*/ 200025 w 204788"/>
                <a:gd name="connsiteY12" fmla="*/ 211931 h 250031"/>
                <a:gd name="connsiteX13" fmla="*/ 145256 w 204788"/>
                <a:gd name="connsiteY13" fmla="*/ 195262 h 250031"/>
                <a:gd name="connsiteX14" fmla="*/ 28575 w 204788"/>
                <a:gd name="connsiteY14" fmla="*/ 250031 h 25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788" h="250031">
                  <a:moveTo>
                    <a:pt x="28575" y="250031"/>
                  </a:moveTo>
                  <a:lnTo>
                    <a:pt x="42863" y="185737"/>
                  </a:lnTo>
                  <a:lnTo>
                    <a:pt x="9525" y="159544"/>
                  </a:lnTo>
                  <a:lnTo>
                    <a:pt x="14288" y="130969"/>
                  </a:lnTo>
                  <a:lnTo>
                    <a:pt x="0" y="116681"/>
                  </a:lnTo>
                  <a:lnTo>
                    <a:pt x="28575" y="85725"/>
                  </a:lnTo>
                  <a:lnTo>
                    <a:pt x="33338" y="21431"/>
                  </a:lnTo>
                  <a:lnTo>
                    <a:pt x="78581" y="0"/>
                  </a:lnTo>
                  <a:lnTo>
                    <a:pt x="116681" y="19050"/>
                  </a:lnTo>
                  <a:lnTo>
                    <a:pt x="200025" y="38100"/>
                  </a:lnTo>
                  <a:lnTo>
                    <a:pt x="204788" y="102394"/>
                  </a:lnTo>
                  <a:lnTo>
                    <a:pt x="190500" y="138112"/>
                  </a:lnTo>
                  <a:lnTo>
                    <a:pt x="200025" y="211931"/>
                  </a:lnTo>
                  <a:lnTo>
                    <a:pt x="145256" y="195262"/>
                  </a:lnTo>
                  <a:lnTo>
                    <a:pt x="28575" y="2500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8" name="フリーフォーム 1123"/>
            <p:cNvSpPr/>
            <p:nvPr/>
          </p:nvSpPr>
          <p:spPr bwMode="auto">
            <a:xfrm>
              <a:off x="394340" y="4412575"/>
              <a:ext cx="197216" cy="156333"/>
            </a:xfrm>
            <a:custGeom>
              <a:avLst/>
              <a:gdLst>
                <a:gd name="connsiteX0" fmla="*/ 176212 w 273844"/>
                <a:gd name="connsiteY0" fmla="*/ 0 h 209550"/>
                <a:gd name="connsiteX1" fmla="*/ 45244 w 273844"/>
                <a:gd name="connsiteY1" fmla="*/ 71437 h 209550"/>
                <a:gd name="connsiteX2" fmla="*/ 7144 w 273844"/>
                <a:gd name="connsiteY2" fmla="*/ 126206 h 209550"/>
                <a:gd name="connsiteX3" fmla="*/ 0 w 273844"/>
                <a:gd name="connsiteY3" fmla="*/ 192881 h 209550"/>
                <a:gd name="connsiteX4" fmla="*/ 76200 w 273844"/>
                <a:gd name="connsiteY4" fmla="*/ 209550 h 209550"/>
                <a:gd name="connsiteX5" fmla="*/ 88106 w 273844"/>
                <a:gd name="connsiteY5" fmla="*/ 161925 h 209550"/>
                <a:gd name="connsiteX6" fmla="*/ 204787 w 273844"/>
                <a:gd name="connsiteY6" fmla="*/ 157162 h 209550"/>
                <a:gd name="connsiteX7" fmla="*/ 273844 w 273844"/>
                <a:gd name="connsiteY7" fmla="*/ 116681 h 209550"/>
                <a:gd name="connsiteX8" fmla="*/ 197644 w 273844"/>
                <a:gd name="connsiteY8" fmla="*/ 66675 h 209550"/>
                <a:gd name="connsiteX9" fmla="*/ 176212 w 273844"/>
                <a:gd name="connsiteY9"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4" h="209550">
                  <a:moveTo>
                    <a:pt x="176212" y="0"/>
                  </a:moveTo>
                  <a:lnTo>
                    <a:pt x="45244" y="71437"/>
                  </a:lnTo>
                  <a:lnTo>
                    <a:pt x="7144" y="126206"/>
                  </a:lnTo>
                  <a:lnTo>
                    <a:pt x="0" y="192881"/>
                  </a:lnTo>
                  <a:lnTo>
                    <a:pt x="76200" y="209550"/>
                  </a:lnTo>
                  <a:lnTo>
                    <a:pt x="88106" y="161925"/>
                  </a:lnTo>
                  <a:lnTo>
                    <a:pt x="204787" y="157162"/>
                  </a:lnTo>
                  <a:lnTo>
                    <a:pt x="273844" y="116681"/>
                  </a:lnTo>
                  <a:lnTo>
                    <a:pt x="197644" y="66675"/>
                  </a:lnTo>
                  <a:lnTo>
                    <a:pt x="1762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9" name="フリーフォーム 1124"/>
            <p:cNvSpPr/>
            <p:nvPr/>
          </p:nvSpPr>
          <p:spPr bwMode="auto">
            <a:xfrm>
              <a:off x="526578" y="4176891"/>
              <a:ext cx="391013" cy="331616"/>
            </a:xfrm>
            <a:custGeom>
              <a:avLst/>
              <a:gdLst>
                <a:gd name="connsiteX0" fmla="*/ 407194 w 545306"/>
                <a:gd name="connsiteY0" fmla="*/ 0 h 445293"/>
                <a:gd name="connsiteX1" fmla="*/ 511969 w 545306"/>
                <a:gd name="connsiteY1" fmla="*/ 26193 h 445293"/>
                <a:gd name="connsiteX2" fmla="*/ 502444 w 545306"/>
                <a:gd name="connsiteY2" fmla="*/ 111918 h 445293"/>
                <a:gd name="connsiteX3" fmla="*/ 545306 w 545306"/>
                <a:gd name="connsiteY3" fmla="*/ 135731 h 445293"/>
                <a:gd name="connsiteX4" fmla="*/ 504825 w 545306"/>
                <a:gd name="connsiteY4" fmla="*/ 271462 h 445293"/>
                <a:gd name="connsiteX5" fmla="*/ 438150 w 545306"/>
                <a:gd name="connsiteY5" fmla="*/ 323850 h 445293"/>
                <a:gd name="connsiteX6" fmla="*/ 440531 w 545306"/>
                <a:gd name="connsiteY6" fmla="*/ 392906 h 445293"/>
                <a:gd name="connsiteX7" fmla="*/ 340519 w 545306"/>
                <a:gd name="connsiteY7" fmla="*/ 392906 h 445293"/>
                <a:gd name="connsiteX8" fmla="*/ 285750 w 545306"/>
                <a:gd name="connsiteY8" fmla="*/ 409575 h 445293"/>
                <a:gd name="connsiteX9" fmla="*/ 250031 w 545306"/>
                <a:gd name="connsiteY9" fmla="*/ 383381 h 445293"/>
                <a:gd name="connsiteX10" fmla="*/ 235744 w 545306"/>
                <a:gd name="connsiteY10" fmla="*/ 400050 h 445293"/>
                <a:gd name="connsiteX11" fmla="*/ 178594 w 545306"/>
                <a:gd name="connsiteY11" fmla="*/ 373856 h 445293"/>
                <a:gd name="connsiteX12" fmla="*/ 128588 w 545306"/>
                <a:gd name="connsiteY12" fmla="*/ 381000 h 445293"/>
                <a:gd name="connsiteX13" fmla="*/ 126206 w 545306"/>
                <a:gd name="connsiteY13" fmla="*/ 445293 h 445293"/>
                <a:gd name="connsiteX14" fmla="*/ 92869 w 545306"/>
                <a:gd name="connsiteY14" fmla="*/ 435768 h 445293"/>
                <a:gd name="connsiteX15" fmla="*/ 14288 w 545306"/>
                <a:gd name="connsiteY15" fmla="*/ 395287 h 445293"/>
                <a:gd name="connsiteX16" fmla="*/ 0 w 545306"/>
                <a:gd name="connsiteY16" fmla="*/ 321468 h 445293"/>
                <a:gd name="connsiteX17" fmla="*/ 119063 w 545306"/>
                <a:gd name="connsiteY17" fmla="*/ 290512 h 445293"/>
                <a:gd name="connsiteX18" fmla="*/ 130969 w 545306"/>
                <a:gd name="connsiteY18" fmla="*/ 159543 h 445293"/>
                <a:gd name="connsiteX19" fmla="*/ 309563 w 545306"/>
                <a:gd name="connsiteY19" fmla="*/ 71437 h 445293"/>
                <a:gd name="connsiteX20" fmla="*/ 407194 w 545306"/>
                <a:gd name="connsiteY20" fmla="*/ 0 h 44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5306" h="445293">
                  <a:moveTo>
                    <a:pt x="407194" y="0"/>
                  </a:moveTo>
                  <a:lnTo>
                    <a:pt x="511969" y="26193"/>
                  </a:lnTo>
                  <a:lnTo>
                    <a:pt x="502444" y="111918"/>
                  </a:lnTo>
                  <a:lnTo>
                    <a:pt x="545306" y="135731"/>
                  </a:lnTo>
                  <a:lnTo>
                    <a:pt x="504825" y="271462"/>
                  </a:lnTo>
                  <a:lnTo>
                    <a:pt x="438150" y="323850"/>
                  </a:lnTo>
                  <a:cubicBezTo>
                    <a:pt x="438944" y="346869"/>
                    <a:pt x="439737" y="369887"/>
                    <a:pt x="440531" y="392906"/>
                  </a:cubicBezTo>
                  <a:lnTo>
                    <a:pt x="340519" y="392906"/>
                  </a:lnTo>
                  <a:lnTo>
                    <a:pt x="285750" y="409575"/>
                  </a:lnTo>
                  <a:lnTo>
                    <a:pt x="250031" y="383381"/>
                  </a:lnTo>
                  <a:lnTo>
                    <a:pt x="235744" y="400050"/>
                  </a:lnTo>
                  <a:lnTo>
                    <a:pt x="178594" y="373856"/>
                  </a:lnTo>
                  <a:lnTo>
                    <a:pt x="128588" y="381000"/>
                  </a:lnTo>
                  <a:lnTo>
                    <a:pt x="126206" y="445293"/>
                  </a:lnTo>
                  <a:lnTo>
                    <a:pt x="92869" y="435768"/>
                  </a:lnTo>
                  <a:lnTo>
                    <a:pt x="14288" y="395287"/>
                  </a:lnTo>
                  <a:lnTo>
                    <a:pt x="0" y="321468"/>
                  </a:lnTo>
                  <a:lnTo>
                    <a:pt x="119063" y="290512"/>
                  </a:lnTo>
                  <a:lnTo>
                    <a:pt x="130969" y="159543"/>
                  </a:lnTo>
                  <a:lnTo>
                    <a:pt x="309563" y="71437"/>
                  </a:lnTo>
                  <a:lnTo>
                    <a:pt x="407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0" name="フリーフォーム 1125"/>
            <p:cNvSpPr/>
            <p:nvPr/>
          </p:nvSpPr>
          <p:spPr bwMode="auto">
            <a:xfrm>
              <a:off x="442220" y="4532195"/>
              <a:ext cx="108298" cy="168177"/>
            </a:xfrm>
            <a:custGeom>
              <a:avLst/>
              <a:gdLst>
                <a:gd name="connsiteX0" fmla="*/ 19050 w 150019"/>
                <a:gd name="connsiteY0" fmla="*/ 221456 h 226218"/>
                <a:gd name="connsiteX1" fmla="*/ 0 w 150019"/>
                <a:gd name="connsiteY1" fmla="*/ 150018 h 226218"/>
                <a:gd name="connsiteX2" fmla="*/ 19050 w 150019"/>
                <a:gd name="connsiteY2" fmla="*/ 123825 h 226218"/>
                <a:gd name="connsiteX3" fmla="*/ 19050 w 150019"/>
                <a:gd name="connsiteY3" fmla="*/ 54768 h 226218"/>
                <a:gd name="connsiteX4" fmla="*/ 21431 w 150019"/>
                <a:gd name="connsiteY4" fmla="*/ 0 h 226218"/>
                <a:gd name="connsiteX5" fmla="*/ 133350 w 150019"/>
                <a:gd name="connsiteY5" fmla="*/ 7143 h 226218"/>
                <a:gd name="connsiteX6" fmla="*/ 126206 w 150019"/>
                <a:gd name="connsiteY6" fmla="*/ 116681 h 226218"/>
                <a:gd name="connsiteX7" fmla="*/ 150019 w 150019"/>
                <a:gd name="connsiteY7" fmla="*/ 183356 h 226218"/>
                <a:gd name="connsiteX8" fmla="*/ 100012 w 150019"/>
                <a:gd name="connsiteY8" fmla="*/ 226218 h 226218"/>
                <a:gd name="connsiteX9" fmla="*/ 19050 w 150019"/>
                <a:gd name="connsiteY9" fmla="*/ 221456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226218">
                  <a:moveTo>
                    <a:pt x="19050" y="221456"/>
                  </a:moveTo>
                  <a:lnTo>
                    <a:pt x="0" y="150018"/>
                  </a:lnTo>
                  <a:lnTo>
                    <a:pt x="19050" y="123825"/>
                  </a:lnTo>
                  <a:lnTo>
                    <a:pt x="19050" y="54768"/>
                  </a:lnTo>
                  <a:lnTo>
                    <a:pt x="21431" y="0"/>
                  </a:lnTo>
                  <a:lnTo>
                    <a:pt x="133350" y="7143"/>
                  </a:lnTo>
                  <a:lnTo>
                    <a:pt x="126206" y="116681"/>
                  </a:lnTo>
                  <a:lnTo>
                    <a:pt x="150019" y="183356"/>
                  </a:lnTo>
                  <a:lnTo>
                    <a:pt x="100012" y="226218"/>
                  </a:lnTo>
                  <a:lnTo>
                    <a:pt x="19050" y="22145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1" name="フリーフォーム 1126"/>
            <p:cNvSpPr/>
            <p:nvPr/>
          </p:nvSpPr>
          <p:spPr bwMode="auto">
            <a:xfrm>
              <a:off x="526578" y="4535747"/>
              <a:ext cx="44459" cy="138569"/>
            </a:xfrm>
            <a:custGeom>
              <a:avLst/>
              <a:gdLst>
                <a:gd name="connsiteX0" fmla="*/ 23813 w 61913"/>
                <a:gd name="connsiteY0" fmla="*/ 0 h 185738"/>
                <a:gd name="connsiteX1" fmla="*/ 57150 w 61913"/>
                <a:gd name="connsiteY1" fmla="*/ 38100 h 185738"/>
                <a:gd name="connsiteX2" fmla="*/ 61913 w 61913"/>
                <a:gd name="connsiteY2" fmla="*/ 176213 h 185738"/>
                <a:gd name="connsiteX3" fmla="*/ 40481 w 61913"/>
                <a:gd name="connsiteY3" fmla="*/ 185738 h 185738"/>
                <a:gd name="connsiteX4" fmla="*/ 0 w 61913"/>
                <a:gd name="connsiteY4" fmla="*/ 107156 h 185738"/>
                <a:gd name="connsiteX5" fmla="*/ 23813 w 61913"/>
                <a:gd name="connsiteY5" fmla="*/ 0 h 18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3" h="185738">
                  <a:moveTo>
                    <a:pt x="23813" y="0"/>
                  </a:moveTo>
                  <a:lnTo>
                    <a:pt x="57150" y="38100"/>
                  </a:lnTo>
                  <a:lnTo>
                    <a:pt x="61913" y="176213"/>
                  </a:lnTo>
                  <a:lnTo>
                    <a:pt x="40481" y="185738"/>
                  </a:lnTo>
                  <a:lnTo>
                    <a:pt x="0" y="107156"/>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2" name="フリーフォーム 1128"/>
            <p:cNvSpPr/>
            <p:nvPr/>
          </p:nvSpPr>
          <p:spPr bwMode="auto">
            <a:xfrm>
              <a:off x="544818" y="4504954"/>
              <a:ext cx="77518" cy="166993"/>
            </a:xfrm>
            <a:custGeom>
              <a:avLst/>
              <a:gdLst>
                <a:gd name="connsiteX0" fmla="*/ 107156 w 107156"/>
                <a:gd name="connsiteY0" fmla="*/ 9525 h 223837"/>
                <a:gd name="connsiteX1" fmla="*/ 73819 w 107156"/>
                <a:gd name="connsiteY1" fmla="*/ 97631 h 223837"/>
                <a:gd name="connsiteX2" fmla="*/ 78581 w 107156"/>
                <a:gd name="connsiteY2" fmla="*/ 216694 h 223837"/>
                <a:gd name="connsiteX3" fmla="*/ 33337 w 107156"/>
                <a:gd name="connsiteY3" fmla="*/ 223837 h 223837"/>
                <a:gd name="connsiteX4" fmla="*/ 35719 w 107156"/>
                <a:gd name="connsiteY4" fmla="*/ 80962 h 223837"/>
                <a:gd name="connsiteX5" fmla="*/ 0 w 107156"/>
                <a:gd name="connsiteY5" fmla="*/ 35719 h 223837"/>
                <a:gd name="connsiteX6" fmla="*/ 40481 w 107156"/>
                <a:gd name="connsiteY6" fmla="*/ 0 h 223837"/>
                <a:gd name="connsiteX7" fmla="*/ 107156 w 107156"/>
                <a:gd name="connsiteY7" fmla="*/ 9525 h 22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56" h="223837">
                  <a:moveTo>
                    <a:pt x="107156" y="9525"/>
                  </a:moveTo>
                  <a:lnTo>
                    <a:pt x="73819" y="97631"/>
                  </a:lnTo>
                  <a:lnTo>
                    <a:pt x="78581" y="216694"/>
                  </a:lnTo>
                  <a:lnTo>
                    <a:pt x="33337" y="223837"/>
                  </a:lnTo>
                  <a:lnTo>
                    <a:pt x="35719" y="80962"/>
                  </a:lnTo>
                  <a:lnTo>
                    <a:pt x="0" y="35719"/>
                  </a:lnTo>
                  <a:lnTo>
                    <a:pt x="40481" y="0"/>
                  </a:lnTo>
                  <a:lnTo>
                    <a:pt x="107156"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3" name="フリーフォーム 1129"/>
            <p:cNvSpPr/>
            <p:nvPr/>
          </p:nvSpPr>
          <p:spPr bwMode="auto">
            <a:xfrm>
              <a:off x="596117" y="4446922"/>
              <a:ext cx="286134" cy="266477"/>
            </a:xfrm>
            <a:custGeom>
              <a:avLst/>
              <a:gdLst>
                <a:gd name="connsiteX0" fmla="*/ 340519 w 397669"/>
                <a:gd name="connsiteY0" fmla="*/ 28575 h 357187"/>
                <a:gd name="connsiteX1" fmla="*/ 397669 w 397669"/>
                <a:gd name="connsiteY1" fmla="*/ 90487 h 357187"/>
                <a:gd name="connsiteX2" fmla="*/ 316707 w 397669"/>
                <a:gd name="connsiteY2" fmla="*/ 171450 h 357187"/>
                <a:gd name="connsiteX3" fmla="*/ 295275 w 397669"/>
                <a:gd name="connsiteY3" fmla="*/ 285750 h 357187"/>
                <a:gd name="connsiteX4" fmla="*/ 238125 w 397669"/>
                <a:gd name="connsiteY4" fmla="*/ 264318 h 357187"/>
                <a:gd name="connsiteX5" fmla="*/ 200025 w 397669"/>
                <a:gd name="connsiteY5" fmla="*/ 307181 h 357187"/>
                <a:gd name="connsiteX6" fmla="*/ 202407 w 397669"/>
                <a:gd name="connsiteY6" fmla="*/ 357187 h 357187"/>
                <a:gd name="connsiteX7" fmla="*/ 78582 w 397669"/>
                <a:gd name="connsiteY7" fmla="*/ 354806 h 357187"/>
                <a:gd name="connsiteX8" fmla="*/ 57150 w 397669"/>
                <a:gd name="connsiteY8" fmla="*/ 295275 h 357187"/>
                <a:gd name="connsiteX9" fmla="*/ 9525 w 397669"/>
                <a:gd name="connsiteY9" fmla="*/ 295275 h 357187"/>
                <a:gd name="connsiteX10" fmla="*/ 0 w 397669"/>
                <a:gd name="connsiteY10" fmla="*/ 173831 h 357187"/>
                <a:gd name="connsiteX11" fmla="*/ 38100 w 397669"/>
                <a:gd name="connsiteY11" fmla="*/ 80962 h 357187"/>
                <a:gd name="connsiteX12" fmla="*/ 33338 w 397669"/>
                <a:gd name="connsiteY12" fmla="*/ 23812 h 357187"/>
                <a:gd name="connsiteX13" fmla="*/ 83344 w 397669"/>
                <a:gd name="connsiteY13" fmla="*/ 0 h 357187"/>
                <a:gd name="connsiteX14" fmla="*/ 138113 w 397669"/>
                <a:gd name="connsiteY14" fmla="*/ 33337 h 357187"/>
                <a:gd name="connsiteX15" fmla="*/ 150019 w 397669"/>
                <a:gd name="connsiteY15" fmla="*/ 19050 h 357187"/>
                <a:gd name="connsiteX16" fmla="*/ 204788 w 397669"/>
                <a:gd name="connsiteY16" fmla="*/ 59531 h 357187"/>
                <a:gd name="connsiteX17" fmla="*/ 235744 w 397669"/>
                <a:gd name="connsiteY17" fmla="*/ 30956 h 357187"/>
                <a:gd name="connsiteX18" fmla="*/ 340519 w 397669"/>
                <a:gd name="connsiteY18" fmla="*/ 28575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7669" h="357187">
                  <a:moveTo>
                    <a:pt x="340519" y="28575"/>
                  </a:moveTo>
                  <a:lnTo>
                    <a:pt x="397669" y="90487"/>
                  </a:lnTo>
                  <a:lnTo>
                    <a:pt x="316707" y="171450"/>
                  </a:lnTo>
                  <a:lnTo>
                    <a:pt x="295275" y="285750"/>
                  </a:lnTo>
                  <a:lnTo>
                    <a:pt x="238125" y="264318"/>
                  </a:lnTo>
                  <a:lnTo>
                    <a:pt x="200025" y="307181"/>
                  </a:lnTo>
                  <a:lnTo>
                    <a:pt x="202407" y="357187"/>
                  </a:lnTo>
                  <a:lnTo>
                    <a:pt x="78582" y="354806"/>
                  </a:lnTo>
                  <a:lnTo>
                    <a:pt x="57150" y="295275"/>
                  </a:lnTo>
                  <a:lnTo>
                    <a:pt x="9525" y="295275"/>
                  </a:lnTo>
                  <a:lnTo>
                    <a:pt x="0" y="173831"/>
                  </a:lnTo>
                  <a:lnTo>
                    <a:pt x="38100" y="80962"/>
                  </a:lnTo>
                  <a:lnTo>
                    <a:pt x="33338" y="23812"/>
                  </a:lnTo>
                  <a:lnTo>
                    <a:pt x="83344" y="0"/>
                  </a:lnTo>
                  <a:lnTo>
                    <a:pt x="138113" y="33337"/>
                  </a:lnTo>
                  <a:lnTo>
                    <a:pt x="150019" y="19050"/>
                  </a:lnTo>
                  <a:lnTo>
                    <a:pt x="204788" y="59531"/>
                  </a:lnTo>
                  <a:lnTo>
                    <a:pt x="235744" y="30956"/>
                  </a:lnTo>
                  <a:lnTo>
                    <a:pt x="340519"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4" name="フリーフォーム 1130"/>
            <p:cNvSpPr/>
            <p:nvPr/>
          </p:nvSpPr>
          <p:spPr bwMode="auto">
            <a:xfrm>
              <a:off x="842352" y="4178075"/>
              <a:ext cx="262195" cy="447682"/>
            </a:xfrm>
            <a:custGeom>
              <a:avLst/>
              <a:gdLst>
                <a:gd name="connsiteX0" fmla="*/ 347663 w 364332"/>
                <a:gd name="connsiteY0" fmla="*/ 154781 h 600075"/>
                <a:gd name="connsiteX1" fmla="*/ 111919 w 364332"/>
                <a:gd name="connsiteY1" fmla="*/ 0 h 600075"/>
                <a:gd name="connsiteX2" fmla="*/ 64294 w 364332"/>
                <a:gd name="connsiteY2" fmla="*/ 16669 h 600075"/>
                <a:gd name="connsiteX3" fmla="*/ 64294 w 364332"/>
                <a:gd name="connsiteY3" fmla="*/ 116681 h 600075"/>
                <a:gd name="connsiteX4" fmla="*/ 102394 w 364332"/>
                <a:gd name="connsiteY4" fmla="*/ 140494 h 600075"/>
                <a:gd name="connsiteX5" fmla="*/ 61913 w 364332"/>
                <a:gd name="connsiteY5" fmla="*/ 273844 h 600075"/>
                <a:gd name="connsiteX6" fmla="*/ 0 w 364332"/>
                <a:gd name="connsiteY6" fmla="*/ 328612 h 600075"/>
                <a:gd name="connsiteX7" fmla="*/ 0 w 364332"/>
                <a:gd name="connsiteY7" fmla="*/ 397669 h 600075"/>
                <a:gd name="connsiteX8" fmla="*/ 61913 w 364332"/>
                <a:gd name="connsiteY8" fmla="*/ 452437 h 600075"/>
                <a:gd name="connsiteX9" fmla="*/ 54769 w 364332"/>
                <a:gd name="connsiteY9" fmla="*/ 552450 h 600075"/>
                <a:gd name="connsiteX10" fmla="*/ 69057 w 364332"/>
                <a:gd name="connsiteY10" fmla="*/ 600075 h 600075"/>
                <a:gd name="connsiteX11" fmla="*/ 180975 w 364332"/>
                <a:gd name="connsiteY11" fmla="*/ 578644 h 600075"/>
                <a:gd name="connsiteX12" fmla="*/ 226219 w 364332"/>
                <a:gd name="connsiteY12" fmla="*/ 538162 h 600075"/>
                <a:gd name="connsiteX13" fmla="*/ 300038 w 364332"/>
                <a:gd name="connsiteY13" fmla="*/ 464344 h 600075"/>
                <a:gd name="connsiteX14" fmla="*/ 288132 w 364332"/>
                <a:gd name="connsiteY14" fmla="*/ 392906 h 600075"/>
                <a:gd name="connsiteX15" fmla="*/ 364332 w 364332"/>
                <a:gd name="connsiteY15" fmla="*/ 269081 h 600075"/>
                <a:gd name="connsiteX16" fmla="*/ 347663 w 364332"/>
                <a:gd name="connsiteY16" fmla="*/ 15478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4332" h="600075">
                  <a:moveTo>
                    <a:pt x="347663" y="154781"/>
                  </a:moveTo>
                  <a:lnTo>
                    <a:pt x="111919" y="0"/>
                  </a:lnTo>
                  <a:lnTo>
                    <a:pt x="64294" y="16669"/>
                  </a:lnTo>
                  <a:lnTo>
                    <a:pt x="64294" y="116681"/>
                  </a:lnTo>
                  <a:lnTo>
                    <a:pt x="102394" y="140494"/>
                  </a:lnTo>
                  <a:lnTo>
                    <a:pt x="61913" y="273844"/>
                  </a:lnTo>
                  <a:lnTo>
                    <a:pt x="0" y="328612"/>
                  </a:lnTo>
                  <a:lnTo>
                    <a:pt x="0" y="397669"/>
                  </a:lnTo>
                  <a:lnTo>
                    <a:pt x="61913" y="452437"/>
                  </a:lnTo>
                  <a:lnTo>
                    <a:pt x="54769" y="552450"/>
                  </a:lnTo>
                  <a:lnTo>
                    <a:pt x="69057" y="600075"/>
                  </a:lnTo>
                  <a:lnTo>
                    <a:pt x="180975" y="578644"/>
                  </a:lnTo>
                  <a:lnTo>
                    <a:pt x="226219" y="538162"/>
                  </a:lnTo>
                  <a:lnTo>
                    <a:pt x="300038" y="464344"/>
                  </a:lnTo>
                  <a:lnTo>
                    <a:pt x="288132" y="392906"/>
                  </a:lnTo>
                  <a:lnTo>
                    <a:pt x="364332" y="269081"/>
                  </a:lnTo>
                  <a:lnTo>
                    <a:pt x="347663" y="1547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5" name="フリーフォーム 1131"/>
            <p:cNvSpPr/>
            <p:nvPr/>
          </p:nvSpPr>
          <p:spPr bwMode="auto">
            <a:xfrm>
              <a:off x="1053248" y="4206499"/>
              <a:ext cx="404693" cy="524665"/>
            </a:xfrm>
            <a:custGeom>
              <a:avLst/>
              <a:gdLst>
                <a:gd name="connsiteX0" fmla="*/ 111919 w 564356"/>
                <a:gd name="connsiteY0" fmla="*/ 0 h 702469"/>
                <a:gd name="connsiteX1" fmla="*/ 504825 w 564356"/>
                <a:gd name="connsiteY1" fmla="*/ 7144 h 702469"/>
                <a:gd name="connsiteX2" fmla="*/ 516731 w 564356"/>
                <a:gd name="connsiteY2" fmla="*/ 128587 h 702469"/>
                <a:gd name="connsiteX3" fmla="*/ 564356 w 564356"/>
                <a:gd name="connsiteY3" fmla="*/ 173831 h 702469"/>
                <a:gd name="connsiteX4" fmla="*/ 509588 w 564356"/>
                <a:gd name="connsiteY4" fmla="*/ 226219 h 702469"/>
                <a:gd name="connsiteX5" fmla="*/ 452438 w 564356"/>
                <a:gd name="connsiteY5" fmla="*/ 359569 h 702469"/>
                <a:gd name="connsiteX6" fmla="*/ 402431 w 564356"/>
                <a:gd name="connsiteY6" fmla="*/ 476250 h 702469"/>
                <a:gd name="connsiteX7" fmla="*/ 397669 w 564356"/>
                <a:gd name="connsiteY7" fmla="*/ 533400 h 702469"/>
                <a:gd name="connsiteX8" fmla="*/ 464344 w 564356"/>
                <a:gd name="connsiteY8" fmla="*/ 666750 h 702469"/>
                <a:gd name="connsiteX9" fmla="*/ 297656 w 564356"/>
                <a:gd name="connsiteY9" fmla="*/ 702469 h 702469"/>
                <a:gd name="connsiteX10" fmla="*/ 259556 w 564356"/>
                <a:gd name="connsiteY10" fmla="*/ 688181 h 702469"/>
                <a:gd name="connsiteX11" fmla="*/ 188119 w 564356"/>
                <a:gd name="connsiteY11" fmla="*/ 688181 h 702469"/>
                <a:gd name="connsiteX12" fmla="*/ 128588 w 564356"/>
                <a:gd name="connsiteY12" fmla="*/ 559594 h 702469"/>
                <a:gd name="connsiteX13" fmla="*/ 69056 w 564356"/>
                <a:gd name="connsiteY13" fmla="*/ 526256 h 702469"/>
                <a:gd name="connsiteX14" fmla="*/ 52388 w 564356"/>
                <a:gd name="connsiteY14" fmla="*/ 492919 h 702469"/>
                <a:gd name="connsiteX15" fmla="*/ 9525 w 564356"/>
                <a:gd name="connsiteY15" fmla="*/ 421481 h 702469"/>
                <a:gd name="connsiteX16" fmla="*/ 0 w 564356"/>
                <a:gd name="connsiteY16" fmla="*/ 338137 h 702469"/>
                <a:gd name="connsiteX17" fmla="*/ 69056 w 564356"/>
                <a:gd name="connsiteY17" fmla="*/ 233362 h 702469"/>
                <a:gd name="connsiteX18" fmla="*/ 61913 w 564356"/>
                <a:gd name="connsiteY18" fmla="*/ 109537 h 702469"/>
                <a:gd name="connsiteX19" fmla="*/ 97631 w 564356"/>
                <a:gd name="connsiteY19" fmla="*/ 78581 h 702469"/>
                <a:gd name="connsiteX20" fmla="*/ 111919 w 564356"/>
                <a:gd name="connsiteY20" fmla="*/ 0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4356" h="702469">
                  <a:moveTo>
                    <a:pt x="111919" y="0"/>
                  </a:moveTo>
                  <a:lnTo>
                    <a:pt x="504825" y="7144"/>
                  </a:lnTo>
                  <a:lnTo>
                    <a:pt x="516731" y="128587"/>
                  </a:lnTo>
                  <a:lnTo>
                    <a:pt x="564356" y="173831"/>
                  </a:lnTo>
                  <a:lnTo>
                    <a:pt x="509588" y="226219"/>
                  </a:lnTo>
                  <a:lnTo>
                    <a:pt x="452438" y="359569"/>
                  </a:lnTo>
                  <a:lnTo>
                    <a:pt x="402431" y="476250"/>
                  </a:lnTo>
                  <a:lnTo>
                    <a:pt x="397669" y="533400"/>
                  </a:lnTo>
                  <a:lnTo>
                    <a:pt x="464344" y="666750"/>
                  </a:lnTo>
                  <a:lnTo>
                    <a:pt x="297656" y="702469"/>
                  </a:lnTo>
                  <a:lnTo>
                    <a:pt x="259556" y="688181"/>
                  </a:lnTo>
                  <a:lnTo>
                    <a:pt x="188119" y="688181"/>
                  </a:lnTo>
                  <a:lnTo>
                    <a:pt x="128588" y="559594"/>
                  </a:lnTo>
                  <a:lnTo>
                    <a:pt x="69056" y="526256"/>
                  </a:lnTo>
                  <a:lnTo>
                    <a:pt x="52388" y="492919"/>
                  </a:lnTo>
                  <a:lnTo>
                    <a:pt x="9525" y="421481"/>
                  </a:lnTo>
                  <a:lnTo>
                    <a:pt x="0" y="338137"/>
                  </a:lnTo>
                  <a:lnTo>
                    <a:pt x="69056" y="233362"/>
                  </a:lnTo>
                  <a:lnTo>
                    <a:pt x="61913" y="109537"/>
                  </a:lnTo>
                  <a:lnTo>
                    <a:pt x="97631" y="78581"/>
                  </a:lnTo>
                  <a:lnTo>
                    <a:pt x="1119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6" name="フリーフォーム 1132"/>
            <p:cNvSpPr/>
            <p:nvPr/>
          </p:nvSpPr>
          <p:spPr bwMode="auto">
            <a:xfrm>
              <a:off x="742034" y="4504954"/>
              <a:ext cx="160737" cy="277137"/>
            </a:xfrm>
            <a:custGeom>
              <a:avLst/>
              <a:gdLst>
                <a:gd name="connsiteX0" fmla="*/ 200025 w 223837"/>
                <a:gd name="connsiteY0" fmla="*/ 0 h 371475"/>
                <a:gd name="connsiteX1" fmla="*/ 111918 w 223837"/>
                <a:gd name="connsiteY1" fmla="*/ 111919 h 371475"/>
                <a:gd name="connsiteX2" fmla="*/ 97631 w 223837"/>
                <a:gd name="connsiteY2" fmla="*/ 197644 h 371475"/>
                <a:gd name="connsiteX3" fmla="*/ 42862 w 223837"/>
                <a:gd name="connsiteY3" fmla="*/ 180975 h 371475"/>
                <a:gd name="connsiteX4" fmla="*/ 7143 w 223837"/>
                <a:gd name="connsiteY4" fmla="*/ 228600 h 371475"/>
                <a:gd name="connsiteX5" fmla="*/ 0 w 223837"/>
                <a:gd name="connsiteY5" fmla="*/ 276225 h 371475"/>
                <a:gd name="connsiteX6" fmla="*/ 28575 w 223837"/>
                <a:gd name="connsiteY6" fmla="*/ 350044 h 371475"/>
                <a:gd name="connsiteX7" fmla="*/ 223837 w 223837"/>
                <a:gd name="connsiteY7" fmla="*/ 371475 h 371475"/>
                <a:gd name="connsiteX8" fmla="*/ 183356 w 223837"/>
                <a:gd name="connsiteY8" fmla="*/ 226219 h 371475"/>
                <a:gd name="connsiteX9" fmla="*/ 211931 w 223837"/>
                <a:gd name="connsiteY9" fmla="*/ 164306 h 371475"/>
                <a:gd name="connsiteX10" fmla="*/ 192881 w 223837"/>
                <a:gd name="connsiteY10" fmla="*/ 100012 h 371475"/>
                <a:gd name="connsiteX11" fmla="*/ 200025 w 223837"/>
                <a:gd name="connsiteY11"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837" h="371475">
                  <a:moveTo>
                    <a:pt x="200025" y="0"/>
                  </a:moveTo>
                  <a:lnTo>
                    <a:pt x="111918" y="111919"/>
                  </a:lnTo>
                  <a:lnTo>
                    <a:pt x="97631" y="197644"/>
                  </a:lnTo>
                  <a:lnTo>
                    <a:pt x="42862" y="180975"/>
                  </a:lnTo>
                  <a:lnTo>
                    <a:pt x="7143" y="228600"/>
                  </a:lnTo>
                  <a:lnTo>
                    <a:pt x="0" y="276225"/>
                  </a:lnTo>
                  <a:lnTo>
                    <a:pt x="28575" y="350044"/>
                  </a:lnTo>
                  <a:lnTo>
                    <a:pt x="223837" y="371475"/>
                  </a:lnTo>
                  <a:lnTo>
                    <a:pt x="183356" y="226219"/>
                  </a:lnTo>
                  <a:lnTo>
                    <a:pt x="211931" y="164306"/>
                  </a:lnTo>
                  <a:lnTo>
                    <a:pt x="192881" y="100012"/>
                  </a:lnTo>
                  <a:lnTo>
                    <a:pt x="200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7" name="フリーフォーム 1133"/>
            <p:cNvSpPr/>
            <p:nvPr/>
          </p:nvSpPr>
          <p:spPr bwMode="auto">
            <a:xfrm>
              <a:off x="1402081" y="4334409"/>
              <a:ext cx="150477" cy="162256"/>
            </a:xfrm>
            <a:custGeom>
              <a:avLst/>
              <a:gdLst>
                <a:gd name="connsiteX0" fmla="*/ 76200 w 209550"/>
                <a:gd name="connsiteY0" fmla="*/ 0 h 216694"/>
                <a:gd name="connsiteX1" fmla="*/ 28575 w 209550"/>
                <a:gd name="connsiteY1" fmla="*/ 57150 h 216694"/>
                <a:gd name="connsiteX2" fmla="*/ 0 w 209550"/>
                <a:gd name="connsiteY2" fmla="*/ 145256 h 216694"/>
                <a:gd name="connsiteX3" fmla="*/ 116681 w 209550"/>
                <a:gd name="connsiteY3" fmla="*/ 130969 h 216694"/>
                <a:gd name="connsiteX4" fmla="*/ 190500 w 209550"/>
                <a:gd name="connsiteY4" fmla="*/ 216694 h 216694"/>
                <a:gd name="connsiteX5" fmla="*/ 209550 w 209550"/>
                <a:gd name="connsiteY5" fmla="*/ 185737 h 216694"/>
                <a:gd name="connsiteX6" fmla="*/ 133350 w 209550"/>
                <a:gd name="connsiteY6" fmla="*/ 92869 h 216694"/>
                <a:gd name="connsiteX7" fmla="*/ 97631 w 209550"/>
                <a:gd name="connsiteY7" fmla="*/ 85725 h 216694"/>
                <a:gd name="connsiteX8" fmla="*/ 76200 w 209550"/>
                <a:gd name="connsiteY8" fmla="*/ 0 h 21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16694">
                  <a:moveTo>
                    <a:pt x="76200" y="0"/>
                  </a:moveTo>
                  <a:lnTo>
                    <a:pt x="28575" y="57150"/>
                  </a:lnTo>
                  <a:lnTo>
                    <a:pt x="0" y="145256"/>
                  </a:lnTo>
                  <a:lnTo>
                    <a:pt x="116681" y="130969"/>
                  </a:lnTo>
                  <a:lnTo>
                    <a:pt x="190500" y="216694"/>
                  </a:lnTo>
                  <a:lnTo>
                    <a:pt x="209550" y="185737"/>
                  </a:lnTo>
                  <a:lnTo>
                    <a:pt x="133350" y="92869"/>
                  </a:lnTo>
                  <a:lnTo>
                    <a:pt x="97631" y="85725"/>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8" name="フリーフォーム 1134"/>
            <p:cNvSpPr/>
            <p:nvPr/>
          </p:nvSpPr>
          <p:spPr bwMode="auto">
            <a:xfrm>
              <a:off x="1338242" y="4437447"/>
              <a:ext cx="338574" cy="307929"/>
            </a:xfrm>
            <a:custGeom>
              <a:avLst/>
              <a:gdLst>
                <a:gd name="connsiteX0" fmla="*/ 266700 w 471487"/>
                <a:gd name="connsiteY0" fmla="*/ 78582 h 411957"/>
                <a:gd name="connsiteX1" fmla="*/ 290512 w 471487"/>
                <a:gd name="connsiteY1" fmla="*/ 145257 h 411957"/>
                <a:gd name="connsiteX2" fmla="*/ 471487 w 471487"/>
                <a:gd name="connsiteY2" fmla="*/ 250032 h 411957"/>
                <a:gd name="connsiteX3" fmla="*/ 266700 w 471487"/>
                <a:gd name="connsiteY3" fmla="*/ 378619 h 411957"/>
                <a:gd name="connsiteX4" fmla="*/ 230981 w 471487"/>
                <a:gd name="connsiteY4" fmla="*/ 369094 h 411957"/>
                <a:gd name="connsiteX5" fmla="*/ 192881 w 471487"/>
                <a:gd name="connsiteY5" fmla="*/ 411957 h 411957"/>
                <a:gd name="connsiteX6" fmla="*/ 71437 w 471487"/>
                <a:gd name="connsiteY6" fmla="*/ 357188 h 411957"/>
                <a:gd name="connsiteX7" fmla="*/ 0 w 471487"/>
                <a:gd name="connsiteY7" fmla="*/ 228600 h 411957"/>
                <a:gd name="connsiteX8" fmla="*/ 7144 w 471487"/>
                <a:gd name="connsiteY8" fmla="*/ 154782 h 411957"/>
                <a:gd name="connsiteX9" fmla="*/ 73819 w 471487"/>
                <a:gd name="connsiteY9" fmla="*/ 2382 h 411957"/>
                <a:gd name="connsiteX10" fmla="*/ 207169 w 471487"/>
                <a:gd name="connsiteY10" fmla="*/ 0 h 411957"/>
                <a:gd name="connsiteX11" fmla="*/ 266700 w 471487"/>
                <a:gd name="connsiteY11" fmla="*/ 78582 h 41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1487" h="411957">
                  <a:moveTo>
                    <a:pt x="266700" y="78582"/>
                  </a:moveTo>
                  <a:lnTo>
                    <a:pt x="290512" y="145257"/>
                  </a:lnTo>
                  <a:lnTo>
                    <a:pt x="471487" y="250032"/>
                  </a:lnTo>
                  <a:lnTo>
                    <a:pt x="266700" y="378619"/>
                  </a:lnTo>
                  <a:lnTo>
                    <a:pt x="230981" y="369094"/>
                  </a:lnTo>
                  <a:lnTo>
                    <a:pt x="192881" y="411957"/>
                  </a:lnTo>
                  <a:lnTo>
                    <a:pt x="71437" y="357188"/>
                  </a:lnTo>
                  <a:lnTo>
                    <a:pt x="0" y="228600"/>
                  </a:lnTo>
                  <a:lnTo>
                    <a:pt x="7144" y="154782"/>
                  </a:lnTo>
                  <a:lnTo>
                    <a:pt x="73819" y="2382"/>
                  </a:lnTo>
                  <a:lnTo>
                    <a:pt x="207169" y="0"/>
                  </a:lnTo>
                  <a:lnTo>
                    <a:pt x="266700" y="785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9" name="フリーフォーム 1136"/>
            <p:cNvSpPr/>
            <p:nvPr/>
          </p:nvSpPr>
          <p:spPr bwMode="auto">
            <a:xfrm>
              <a:off x="1504679" y="4471793"/>
              <a:ext cx="254215" cy="392018"/>
            </a:xfrm>
            <a:custGeom>
              <a:avLst/>
              <a:gdLst>
                <a:gd name="connsiteX0" fmla="*/ 66675 w 354806"/>
                <a:gd name="connsiteY0" fmla="*/ 0 h 526256"/>
                <a:gd name="connsiteX1" fmla="*/ 28575 w 354806"/>
                <a:gd name="connsiteY1" fmla="*/ 54769 h 526256"/>
                <a:gd name="connsiteX2" fmla="*/ 64294 w 354806"/>
                <a:gd name="connsiteY2" fmla="*/ 107156 h 526256"/>
                <a:gd name="connsiteX3" fmla="*/ 247650 w 354806"/>
                <a:gd name="connsiteY3" fmla="*/ 209550 h 526256"/>
                <a:gd name="connsiteX4" fmla="*/ 45244 w 354806"/>
                <a:gd name="connsiteY4" fmla="*/ 333375 h 526256"/>
                <a:gd name="connsiteX5" fmla="*/ 0 w 354806"/>
                <a:gd name="connsiteY5" fmla="*/ 404813 h 526256"/>
                <a:gd name="connsiteX6" fmla="*/ 57150 w 354806"/>
                <a:gd name="connsiteY6" fmla="*/ 526256 h 526256"/>
                <a:gd name="connsiteX7" fmla="*/ 133350 w 354806"/>
                <a:gd name="connsiteY7" fmla="*/ 433388 h 526256"/>
                <a:gd name="connsiteX8" fmla="*/ 247650 w 354806"/>
                <a:gd name="connsiteY8" fmla="*/ 321469 h 526256"/>
                <a:gd name="connsiteX9" fmla="*/ 338138 w 354806"/>
                <a:gd name="connsiteY9" fmla="*/ 145256 h 526256"/>
                <a:gd name="connsiteX10" fmla="*/ 354806 w 354806"/>
                <a:gd name="connsiteY10" fmla="*/ 50006 h 526256"/>
                <a:gd name="connsiteX11" fmla="*/ 230981 w 354806"/>
                <a:gd name="connsiteY11" fmla="*/ 73819 h 526256"/>
                <a:gd name="connsiteX12" fmla="*/ 152400 w 354806"/>
                <a:gd name="connsiteY12" fmla="*/ 85725 h 526256"/>
                <a:gd name="connsiteX13" fmla="*/ 88106 w 354806"/>
                <a:gd name="connsiteY13" fmla="*/ 52388 h 526256"/>
                <a:gd name="connsiteX14" fmla="*/ 66675 w 354806"/>
                <a:gd name="connsiteY14" fmla="*/ 0 h 5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806" h="526256">
                  <a:moveTo>
                    <a:pt x="66675" y="0"/>
                  </a:moveTo>
                  <a:lnTo>
                    <a:pt x="28575" y="54769"/>
                  </a:lnTo>
                  <a:lnTo>
                    <a:pt x="64294" y="107156"/>
                  </a:lnTo>
                  <a:lnTo>
                    <a:pt x="247650" y="209550"/>
                  </a:lnTo>
                  <a:lnTo>
                    <a:pt x="45244" y="333375"/>
                  </a:lnTo>
                  <a:lnTo>
                    <a:pt x="0" y="404813"/>
                  </a:lnTo>
                  <a:lnTo>
                    <a:pt x="57150" y="526256"/>
                  </a:lnTo>
                  <a:lnTo>
                    <a:pt x="133350" y="433388"/>
                  </a:lnTo>
                  <a:lnTo>
                    <a:pt x="247650" y="321469"/>
                  </a:lnTo>
                  <a:lnTo>
                    <a:pt x="338138" y="145256"/>
                  </a:lnTo>
                  <a:lnTo>
                    <a:pt x="354806" y="50006"/>
                  </a:lnTo>
                  <a:lnTo>
                    <a:pt x="230981" y="73819"/>
                  </a:lnTo>
                  <a:lnTo>
                    <a:pt x="152400" y="85725"/>
                  </a:lnTo>
                  <a:lnTo>
                    <a:pt x="88106" y="52388"/>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0" name="フリーフォーム 1137"/>
            <p:cNvSpPr/>
            <p:nvPr/>
          </p:nvSpPr>
          <p:spPr bwMode="auto">
            <a:xfrm>
              <a:off x="1345083" y="4699187"/>
              <a:ext cx="205196" cy="260556"/>
            </a:xfrm>
            <a:custGeom>
              <a:avLst/>
              <a:gdLst>
                <a:gd name="connsiteX0" fmla="*/ 54769 w 285750"/>
                <a:gd name="connsiteY0" fmla="*/ 0 h 350044"/>
                <a:gd name="connsiteX1" fmla="*/ 0 w 285750"/>
                <a:gd name="connsiteY1" fmla="*/ 23813 h 350044"/>
                <a:gd name="connsiteX2" fmla="*/ 33337 w 285750"/>
                <a:gd name="connsiteY2" fmla="*/ 142875 h 350044"/>
                <a:gd name="connsiteX3" fmla="*/ 16669 w 285750"/>
                <a:gd name="connsiteY3" fmla="*/ 216694 h 350044"/>
                <a:gd name="connsiteX4" fmla="*/ 176212 w 285750"/>
                <a:gd name="connsiteY4" fmla="*/ 350044 h 350044"/>
                <a:gd name="connsiteX5" fmla="*/ 214312 w 285750"/>
                <a:gd name="connsiteY5" fmla="*/ 276225 h 350044"/>
                <a:gd name="connsiteX6" fmla="*/ 285750 w 285750"/>
                <a:gd name="connsiteY6" fmla="*/ 223838 h 350044"/>
                <a:gd name="connsiteX7" fmla="*/ 226219 w 285750"/>
                <a:gd name="connsiteY7" fmla="*/ 97631 h 350044"/>
                <a:gd name="connsiteX8" fmla="*/ 266700 w 285750"/>
                <a:gd name="connsiteY8" fmla="*/ 26194 h 350044"/>
                <a:gd name="connsiteX9" fmla="*/ 228600 w 285750"/>
                <a:gd name="connsiteY9" fmla="*/ 21431 h 350044"/>
                <a:gd name="connsiteX10" fmla="*/ 185737 w 285750"/>
                <a:gd name="connsiteY10" fmla="*/ 64294 h 350044"/>
                <a:gd name="connsiteX11" fmla="*/ 54769 w 285750"/>
                <a:gd name="connsiteY11" fmla="*/ 0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350044">
                  <a:moveTo>
                    <a:pt x="54769" y="0"/>
                  </a:moveTo>
                  <a:lnTo>
                    <a:pt x="0" y="23813"/>
                  </a:lnTo>
                  <a:lnTo>
                    <a:pt x="33337" y="142875"/>
                  </a:lnTo>
                  <a:lnTo>
                    <a:pt x="16669" y="216694"/>
                  </a:lnTo>
                  <a:lnTo>
                    <a:pt x="176212" y="350044"/>
                  </a:lnTo>
                  <a:lnTo>
                    <a:pt x="214312" y="276225"/>
                  </a:lnTo>
                  <a:lnTo>
                    <a:pt x="285750" y="223838"/>
                  </a:lnTo>
                  <a:lnTo>
                    <a:pt x="226219" y="97631"/>
                  </a:lnTo>
                  <a:lnTo>
                    <a:pt x="266700" y="26194"/>
                  </a:lnTo>
                  <a:lnTo>
                    <a:pt x="228600" y="21431"/>
                  </a:lnTo>
                  <a:lnTo>
                    <a:pt x="185737" y="64294"/>
                  </a:lnTo>
                  <a:lnTo>
                    <a:pt x="547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1" name="フリーフォーム 1139"/>
            <p:cNvSpPr/>
            <p:nvPr/>
          </p:nvSpPr>
          <p:spPr bwMode="auto">
            <a:xfrm>
              <a:off x="875411" y="4521535"/>
              <a:ext cx="300954" cy="253450"/>
            </a:xfrm>
            <a:custGeom>
              <a:avLst/>
              <a:gdLst>
                <a:gd name="connsiteX0" fmla="*/ 257175 w 419100"/>
                <a:gd name="connsiteY0" fmla="*/ 0 h 340519"/>
                <a:gd name="connsiteX1" fmla="*/ 311944 w 419100"/>
                <a:gd name="connsiteY1" fmla="*/ 95250 h 340519"/>
                <a:gd name="connsiteX2" fmla="*/ 381000 w 419100"/>
                <a:gd name="connsiteY2" fmla="*/ 138113 h 340519"/>
                <a:gd name="connsiteX3" fmla="*/ 419100 w 419100"/>
                <a:gd name="connsiteY3" fmla="*/ 235744 h 340519"/>
                <a:gd name="connsiteX4" fmla="*/ 359569 w 419100"/>
                <a:gd name="connsiteY4" fmla="*/ 221456 h 340519"/>
                <a:gd name="connsiteX5" fmla="*/ 238125 w 419100"/>
                <a:gd name="connsiteY5" fmla="*/ 259556 h 340519"/>
                <a:gd name="connsiteX6" fmla="*/ 164306 w 419100"/>
                <a:gd name="connsiteY6" fmla="*/ 214313 h 340519"/>
                <a:gd name="connsiteX7" fmla="*/ 59531 w 419100"/>
                <a:gd name="connsiteY7" fmla="*/ 302419 h 340519"/>
                <a:gd name="connsiteX8" fmla="*/ 35719 w 419100"/>
                <a:gd name="connsiteY8" fmla="*/ 340519 h 340519"/>
                <a:gd name="connsiteX9" fmla="*/ 0 w 419100"/>
                <a:gd name="connsiteY9" fmla="*/ 197644 h 340519"/>
                <a:gd name="connsiteX10" fmla="*/ 28575 w 419100"/>
                <a:gd name="connsiteY10" fmla="*/ 145256 h 340519"/>
                <a:gd name="connsiteX11" fmla="*/ 145256 w 419100"/>
                <a:gd name="connsiteY11" fmla="*/ 114300 h 340519"/>
                <a:gd name="connsiteX12" fmla="*/ 257175 w 419100"/>
                <a:gd name="connsiteY12" fmla="*/ 0 h 34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100" h="340519">
                  <a:moveTo>
                    <a:pt x="257175" y="0"/>
                  </a:moveTo>
                  <a:lnTo>
                    <a:pt x="311944" y="95250"/>
                  </a:lnTo>
                  <a:lnTo>
                    <a:pt x="381000" y="138113"/>
                  </a:lnTo>
                  <a:lnTo>
                    <a:pt x="419100" y="235744"/>
                  </a:lnTo>
                  <a:lnTo>
                    <a:pt x="359569" y="221456"/>
                  </a:lnTo>
                  <a:lnTo>
                    <a:pt x="238125" y="259556"/>
                  </a:lnTo>
                  <a:lnTo>
                    <a:pt x="164306" y="214313"/>
                  </a:lnTo>
                  <a:lnTo>
                    <a:pt x="59531" y="302419"/>
                  </a:lnTo>
                  <a:lnTo>
                    <a:pt x="35719" y="340519"/>
                  </a:lnTo>
                  <a:lnTo>
                    <a:pt x="0" y="197644"/>
                  </a:lnTo>
                  <a:lnTo>
                    <a:pt x="28575" y="145256"/>
                  </a:lnTo>
                  <a:lnTo>
                    <a:pt x="145256" y="114300"/>
                  </a:lnTo>
                  <a:lnTo>
                    <a:pt x="257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2" name="フリーフォーム 1140"/>
            <p:cNvSpPr/>
            <p:nvPr/>
          </p:nvSpPr>
          <p:spPr bwMode="auto">
            <a:xfrm>
              <a:off x="745454" y="4764326"/>
              <a:ext cx="54719" cy="48558"/>
            </a:xfrm>
            <a:custGeom>
              <a:avLst/>
              <a:gdLst>
                <a:gd name="connsiteX0" fmla="*/ 26194 w 76200"/>
                <a:gd name="connsiteY0" fmla="*/ 0 h 64294"/>
                <a:gd name="connsiteX1" fmla="*/ 76200 w 76200"/>
                <a:gd name="connsiteY1" fmla="*/ 7144 h 64294"/>
                <a:gd name="connsiteX2" fmla="*/ 61913 w 76200"/>
                <a:gd name="connsiteY2" fmla="*/ 64294 h 64294"/>
                <a:gd name="connsiteX3" fmla="*/ 0 w 76200"/>
                <a:gd name="connsiteY3" fmla="*/ 54769 h 64294"/>
                <a:gd name="connsiteX4" fmla="*/ 26194 w 76200"/>
                <a:gd name="connsiteY4" fmla="*/ 0 h 6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64294">
                  <a:moveTo>
                    <a:pt x="26194" y="0"/>
                  </a:moveTo>
                  <a:lnTo>
                    <a:pt x="76200" y="7144"/>
                  </a:lnTo>
                  <a:lnTo>
                    <a:pt x="61913" y="64294"/>
                  </a:lnTo>
                  <a:lnTo>
                    <a:pt x="0" y="54769"/>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3" name="フリーフォーム 1141"/>
            <p:cNvSpPr/>
            <p:nvPr/>
          </p:nvSpPr>
          <p:spPr bwMode="auto">
            <a:xfrm>
              <a:off x="724934" y="4764326"/>
              <a:ext cx="150477" cy="181204"/>
            </a:xfrm>
            <a:custGeom>
              <a:avLst/>
              <a:gdLst>
                <a:gd name="connsiteX0" fmla="*/ 109538 w 209550"/>
                <a:gd name="connsiteY0" fmla="*/ 0 h 242888"/>
                <a:gd name="connsiteX1" fmla="*/ 176213 w 209550"/>
                <a:gd name="connsiteY1" fmla="*/ 26194 h 242888"/>
                <a:gd name="connsiteX2" fmla="*/ 209550 w 209550"/>
                <a:gd name="connsiteY2" fmla="*/ 71438 h 242888"/>
                <a:gd name="connsiteX3" fmla="*/ 200025 w 209550"/>
                <a:gd name="connsiteY3" fmla="*/ 176213 h 242888"/>
                <a:gd name="connsiteX4" fmla="*/ 116681 w 209550"/>
                <a:gd name="connsiteY4" fmla="*/ 173832 h 242888"/>
                <a:gd name="connsiteX5" fmla="*/ 95250 w 209550"/>
                <a:gd name="connsiteY5" fmla="*/ 242888 h 242888"/>
                <a:gd name="connsiteX6" fmla="*/ 0 w 209550"/>
                <a:gd name="connsiteY6" fmla="*/ 140494 h 242888"/>
                <a:gd name="connsiteX7" fmla="*/ 40481 w 209550"/>
                <a:gd name="connsiteY7" fmla="*/ 57150 h 242888"/>
                <a:gd name="connsiteX8" fmla="*/ 97631 w 209550"/>
                <a:gd name="connsiteY8" fmla="*/ 59532 h 242888"/>
                <a:gd name="connsiteX9" fmla="*/ 109538 w 209550"/>
                <a:gd name="connsiteY9"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42888">
                  <a:moveTo>
                    <a:pt x="109538" y="0"/>
                  </a:moveTo>
                  <a:lnTo>
                    <a:pt x="176213" y="26194"/>
                  </a:lnTo>
                  <a:lnTo>
                    <a:pt x="209550" y="71438"/>
                  </a:lnTo>
                  <a:lnTo>
                    <a:pt x="200025" y="176213"/>
                  </a:lnTo>
                  <a:lnTo>
                    <a:pt x="116681" y="173832"/>
                  </a:lnTo>
                  <a:lnTo>
                    <a:pt x="95250" y="242888"/>
                  </a:lnTo>
                  <a:lnTo>
                    <a:pt x="0" y="140494"/>
                  </a:lnTo>
                  <a:lnTo>
                    <a:pt x="40481" y="57150"/>
                  </a:lnTo>
                  <a:lnTo>
                    <a:pt x="97631" y="59532"/>
                  </a:lnTo>
                  <a:lnTo>
                    <a:pt x="1095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4" name="フリーフォーム 1142"/>
            <p:cNvSpPr/>
            <p:nvPr/>
          </p:nvSpPr>
          <p:spPr bwMode="auto">
            <a:xfrm>
              <a:off x="789913" y="4692081"/>
              <a:ext cx="196077" cy="288980"/>
            </a:xfrm>
            <a:custGeom>
              <a:avLst/>
              <a:gdLst>
                <a:gd name="connsiteX0" fmla="*/ 273843 w 273843"/>
                <a:gd name="connsiteY0" fmla="*/ 0 h 388144"/>
                <a:gd name="connsiteX1" fmla="*/ 223837 w 273843"/>
                <a:gd name="connsiteY1" fmla="*/ 188119 h 388144"/>
                <a:gd name="connsiteX2" fmla="*/ 235743 w 273843"/>
                <a:gd name="connsiteY2" fmla="*/ 257175 h 388144"/>
                <a:gd name="connsiteX3" fmla="*/ 178593 w 273843"/>
                <a:gd name="connsiteY3" fmla="*/ 261938 h 388144"/>
                <a:gd name="connsiteX4" fmla="*/ 154781 w 273843"/>
                <a:gd name="connsiteY4" fmla="*/ 328613 h 388144"/>
                <a:gd name="connsiteX5" fmla="*/ 114300 w 273843"/>
                <a:gd name="connsiteY5" fmla="*/ 354806 h 388144"/>
                <a:gd name="connsiteX6" fmla="*/ 30956 w 273843"/>
                <a:gd name="connsiteY6" fmla="*/ 388144 h 388144"/>
                <a:gd name="connsiteX7" fmla="*/ 0 w 273843"/>
                <a:gd name="connsiteY7" fmla="*/ 335756 h 388144"/>
                <a:gd name="connsiteX8" fmla="*/ 23812 w 273843"/>
                <a:gd name="connsiteY8" fmla="*/ 266700 h 388144"/>
                <a:gd name="connsiteX9" fmla="*/ 111918 w 273843"/>
                <a:gd name="connsiteY9" fmla="*/ 273844 h 388144"/>
                <a:gd name="connsiteX10" fmla="*/ 116681 w 273843"/>
                <a:gd name="connsiteY10" fmla="*/ 164306 h 388144"/>
                <a:gd name="connsiteX11" fmla="*/ 76200 w 273843"/>
                <a:gd name="connsiteY11" fmla="*/ 107156 h 388144"/>
                <a:gd name="connsiteX12" fmla="*/ 154781 w 273843"/>
                <a:gd name="connsiteY12" fmla="*/ 114300 h 388144"/>
                <a:gd name="connsiteX13" fmla="*/ 178593 w 273843"/>
                <a:gd name="connsiteY13" fmla="*/ 71438 h 388144"/>
                <a:gd name="connsiteX14" fmla="*/ 273843 w 273843"/>
                <a:gd name="connsiteY14" fmla="*/ 0 h 3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843" h="388144">
                  <a:moveTo>
                    <a:pt x="273843" y="0"/>
                  </a:moveTo>
                  <a:lnTo>
                    <a:pt x="223837" y="188119"/>
                  </a:lnTo>
                  <a:lnTo>
                    <a:pt x="235743" y="257175"/>
                  </a:lnTo>
                  <a:lnTo>
                    <a:pt x="178593" y="261938"/>
                  </a:lnTo>
                  <a:lnTo>
                    <a:pt x="154781" y="328613"/>
                  </a:lnTo>
                  <a:lnTo>
                    <a:pt x="114300" y="354806"/>
                  </a:lnTo>
                  <a:lnTo>
                    <a:pt x="30956" y="388144"/>
                  </a:lnTo>
                  <a:lnTo>
                    <a:pt x="0" y="335756"/>
                  </a:lnTo>
                  <a:lnTo>
                    <a:pt x="23812" y="266700"/>
                  </a:lnTo>
                  <a:lnTo>
                    <a:pt x="111918" y="273844"/>
                  </a:lnTo>
                  <a:lnTo>
                    <a:pt x="116681" y="164306"/>
                  </a:lnTo>
                  <a:lnTo>
                    <a:pt x="76200" y="107156"/>
                  </a:lnTo>
                  <a:lnTo>
                    <a:pt x="154781" y="114300"/>
                  </a:lnTo>
                  <a:lnTo>
                    <a:pt x="178593" y="71438"/>
                  </a:lnTo>
                  <a:lnTo>
                    <a:pt x="2738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5" name="フリーフォーム 1143"/>
            <p:cNvSpPr/>
            <p:nvPr/>
          </p:nvSpPr>
          <p:spPr bwMode="auto">
            <a:xfrm>
              <a:off x="807013" y="4681422"/>
              <a:ext cx="465111" cy="523480"/>
            </a:xfrm>
            <a:custGeom>
              <a:avLst/>
              <a:gdLst>
                <a:gd name="connsiteX0" fmla="*/ 511969 w 647700"/>
                <a:gd name="connsiteY0" fmla="*/ 23812 h 702468"/>
                <a:gd name="connsiteX1" fmla="*/ 611981 w 647700"/>
                <a:gd name="connsiteY1" fmla="*/ 59531 h 702468"/>
                <a:gd name="connsiteX2" fmla="*/ 647700 w 647700"/>
                <a:gd name="connsiteY2" fmla="*/ 109537 h 702468"/>
                <a:gd name="connsiteX3" fmla="*/ 602456 w 647700"/>
                <a:gd name="connsiteY3" fmla="*/ 183356 h 702468"/>
                <a:gd name="connsiteX4" fmla="*/ 578644 w 647700"/>
                <a:gd name="connsiteY4" fmla="*/ 371475 h 702468"/>
                <a:gd name="connsiteX5" fmla="*/ 621506 w 647700"/>
                <a:gd name="connsiteY5" fmla="*/ 500062 h 702468"/>
                <a:gd name="connsiteX6" fmla="*/ 561975 w 647700"/>
                <a:gd name="connsiteY6" fmla="*/ 552450 h 702468"/>
                <a:gd name="connsiteX7" fmla="*/ 561975 w 647700"/>
                <a:gd name="connsiteY7" fmla="*/ 619125 h 702468"/>
                <a:gd name="connsiteX8" fmla="*/ 592931 w 647700"/>
                <a:gd name="connsiteY8" fmla="*/ 685800 h 702468"/>
                <a:gd name="connsiteX9" fmla="*/ 578644 w 647700"/>
                <a:gd name="connsiteY9" fmla="*/ 702468 h 702468"/>
                <a:gd name="connsiteX10" fmla="*/ 507206 w 647700"/>
                <a:gd name="connsiteY10" fmla="*/ 631031 h 702468"/>
                <a:gd name="connsiteX11" fmla="*/ 476250 w 647700"/>
                <a:gd name="connsiteY11" fmla="*/ 638175 h 702468"/>
                <a:gd name="connsiteX12" fmla="*/ 397669 w 647700"/>
                <a:gd name="connsiteY12" fmla="*/ 595312 h 702468"/>
                <a:gd name="connsiteX13" fmla="*/ 366713 w 647700"/>
                <a:gd name="connsiteY13" fmla="*/ 595312 h 702468"/>
                <a:gd name="connsiteX14" fmla="*/ 323850 w 647700"/>
                <a:gd name="connsiteY14" fmla="*/ 464343 h 702468"/>
                <a:gd name="connsiteX15" fmla="*/ 245269 w 647700"/>
                <a:gd name="connsiteY15" fmla="*/ 466725 h 702468"/>
                <a:gd name="connsiteX16" fmla="*/ 235744 w 647700"/>
                <a:gd name="connsiteY16" fmla="*/ 509587 h 702468"/>
                <a:gd name="connsiteX17" fmla="*/ 207169 w 647700"/>
                <a:gd name="connsiteY17" fmla="*/ 511968 h 702468"/>
                <a:gd name="connsiteX18" fmla="*/ 166688 w 647700"/>
                <a:gd name="connsiteY18" fmla="*/ 419100 h 702468"/>
                <a:gd name="connsiteX19" fmla="*/ 0 w 647700"/>
                <a:gd name="connsiteY19" fmla="*/ 407193 h 702468"/>
                <a:gd name="connsiteX20" fmla="*/ 126206 w 647700"/>
                <a:gd name="connsiteY20" fmla="*/ 359568 h 702468"/>
                <a:gd name="connsiteX21" fmla="*/ 147638 w 647700"/>
                <a:gd name="connsiteY21" fmla="*/ 285750 h 702468"/>
                <a:gd name="connsiteX22" fmla="*/ 216694 w 647700"/>
                <a:gd name="connsiteY22" fmla="*/ 269081 h 702468"/>
                <a:gd name="connsiteX23" fmla="*/ 200025 w 647700"/>
                <a:gd name="connsiteY23" fmla="*/ 200025 h 702468"/>
                <a:gd name="connsiteX24" fmla="*/ 259556 w 647700"/>
                <a:gd name="connsiteY24" fmla="*/ 0 h 702468"/>
                <a:gd name="connsiteX25" fmla="*/ 335756 w 647700"/>
                <a:gd name="connsiteY25" fmla="*/ 42862 h 702468"/>
                <a:gd name="connsiteX26" fmla="*/ 445294 w 647700"/>
                <a:gd name="connsiteY26" fmla="*/ 7143 h 702468"/>
                <a:gd name="connsiteX27" fmla="*/ 511969 w 647700"/>
                <a:gd name="connsiteY27" fmla="*/ 23812 h 70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7700" h="702468">
                  <a:moveTo>
                    <a:pt x="511969" y="23812"/>
                  </a:moveTo>
                  <a:lnTo>
                    <a:pt x="611981" y="59531"/>
                  </a:lnTo>
                  <a:lnTo>
                    <a:pt x="647700" y="109537"/>
                  </a:lnTo>
                  <a:lnTo>
                    <a:pt x="602456" y="183356"/>
                  </a:lnTo>
                  <a:lnTo>
                    <a:pt x="578644" y="371475"/>
                  </a:lnTo>
                  <a:lnTo>
                    <a:pt x="621506" y="500062"/>
                  </a:lnTo>
                  <a:lnTo>
                    <a:pt x="561975" y="552450"/>
                  </a:lnTo>
                  <a:lnTo>
                    <a:pt x="561975" y="619125"/>
                  </a:lnTo>
                  <a:lnTo>
                    <a:pt x="592931" y="685800"/>
                  </a:lnTo>
                  <a:lnTo>
                    <a:pt x="578644" y="702468"/>
                  </a:lnTo>
                  <a:lnTo>
                    <a:pt x="507206" y="631031"/>
                  </a:lnTo>
                  <a:lnTo>
                    <a:pt x="476250" y="638175"/>
                  </a:lnTo>
                  <a:lnTo>
                    <a:pt x="397669" y="595312"/>
                  </a:lnTo>
                  <a:lnTo>
                    <a:pt x="366713" y="595312"/>
                  </a:lnTo>
                  <a:lnTo>
                    <a:pt x="323850" y="464343"/>
                  </a:lnTo>
                  <a:lnTo>
                    <a:pt x="245269" y="466725"/>
                  </a:lnTo>
                  <a:lnTo>
                    <a:pt x="235744" y="509587"/>
                  </a:lnTo>
                  <a:lnTo>
                    <a:pt x="207169" y="511968"/>
                  </a:lnTo>
                  <a:lnTo>
                    <a:pt x="166688" y="419100"/>
                  </a:lnTo>
                  <a:lnTo>
                    <a:pt x="0" y="407193"/>
                  </a:lnTo>
                  <a:lnTo>
                    <a:pt x="126206" y="359568"/>
                  </a:lnTo>
                  <a:lnTo>
                    <a:pt x="147638" y="285750"/>
                  </a:lnTo>
                  <a:lnTo>
                    <a:pt x="216694" y="269081"/>
                  </a:lnTo>
                  <a:lnTo>
                    <a:pt x="200025" y="200025"/>
                  </a:lnTo>
                  <a:lnTo>
                    <a:pt x="259556" y="0"/>
                  </a:lnTo>
                  <a:lnTo>
                    <a:pt x="335756" y="42862"/>
                  </a:lnTo>
                  <a:lnTo>
                    <a:pt x="445294" y="7143"/>
                  </a:lnTo>
                  <a:lnTo>
                    <a:pt x="511969" y="238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6" name="フリーフォーム 1144"/>
            <p:cNvSpPr/>
            <p:nvPr/>
          </p:nvSpPr>
          <p:spPr bwMode="auto">
            <a:xfrm>
              <a:off x="1224244" y="4713399"/>
              <a:ext cx="267895" cy="440576"/>
            </a:xfrm>
            <a:custGeom>
              <a:avLst/>
              <a:gdLst>
                <a:gd name="connsiteX0" fmla="*/ 161925 w 373856"/>
                <a:gd name="connsiteY0" fmla="*/ 0 h 590550"/>
                <a:gd name="connsiteX1" fmla="*/ 88106 w 373856"/>
                <a:gd name="connsiteY1" fmla="*/ 23813 h 590550"/>
                <a:gd name="connsiteX2" fmla="*/ 40481 w 373856"/>
                <a:gd name="connsiteY2" fmla="*/ 23813 h 590550"/>
                <a:gd name="connsiteX3" fmla="*/ 61913 w 373856"/>
                <a:gd name="connsiteY3" fmla="*/ 78581 h 590550"/>
                <a:gd name="connsiteX4" fmla="*/ 21431 w 373856"/>
                <a:gd name="connsiteY4" fmla="*/ 147638 h 590550"/>
                <a:gd name="connsiteX5" fmla="*/ 0 w 373856"/>
                <a:gd name="connsiteY5" fmla="*/ 330994 h 590550"/>
                <a:gd name="connsiteX6" fmla="*/ 33338 w 373856"/>
                <a:gd name="connsiteY6" fmla="*/ 473869 h 590550"/>
                <a:gd name="connsiteX7" fmla="*/ 152400 w 373856"/>
                <a:gd name="connsiteY7" fmla="*/ 500063 h 590550"/>
                <a:gd name="connsiteX8" fmla="*/ 211931 w 373856"/>
                <a:gd name="connsiteY8" fmla="*/ 588169 h 590550"/>
                <a:gd name="connsiteX9" fmla="*/ 316706 w 373856"/>
                <a:gd name="connsiteY9" fmla="*/ 590550 h 590550"/>
                <a:gd name="connsiteX10" fmla="*/ 373856 w 373856"/>
                <a:gd name="connsiteY10" fmla="*/ 559594 h 590550"/>
                <a:gd name="connsiteX11" fmla="*/ 330994 w 373856"/>
                <a:gd name="connsiteY11" fmla="*/ 411956 h 590550"/>
                <a:gd name="connsiteX12" fmla="*/ 347663 w 373856"/>
                <a:gd name="connsiteY12" fmla="*/ 323850 h 590550"/>
                <a:gd name="connsiteX13" fmla="*/ 180975 w 373856"/>
                <a:gd name="connsiteY13" fmla="*/ 202406 h 590550"/>
                <a:gd name="connsiteX14" fmla="*/ 200025 w 373856"/>
                <a:gd name="connsiteY14" fmla="*/ 123825 h 590550"/>
                <a:gd name="connsiteX15" fmla="*/ 161925 w 373856"/>
                <a:gd name="connsiteY15"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3856" h="590550">
                  <a:moveTo>
                    <a:pt x="161925" y="0"/>
                  </a:moveTo>
                  <a:lnTo>
                    <a:pt x="88106" y="23813"/>
                  </a:lnTo>
                  <a:lnTo>
                    <a:pt x="40481" y="23813"/>
                  </a:lnTo>
                  <a:lnTo>
                    <a:pt x="61913" y="78581"/>
                  </a:lnTo>
                  <a:lnTo>
                    <a:pt x="21431" y="147638"/>
                  </a:lnTo>
                  <a:lnTo>
                    <a:pt x="0" y="330994"/>
                  </a:lnTo>
                  <a:lnTo>
                    <a:pt x="33338" y="473869"/>
                  </a:lnTo>
                  <a:lnTo>
                    <a:pt x="152400" y="500063"/>
                  </a:lnTo>
                  <a:lnTo>
                    <a:pt x="211931" y="588169"/>
                  </a:lnTo>
                  <a:lnTo>
                    <a:pt x="316706" y="590550"/>
                  </a:lnTo>
                  <a:lnTo>
                    <a:pt x="373856" y="559594"/>
                  </a:lnTo>
                  <a:lnTo>
                    <a:pt x="330994" y="411956"/>
                  </a:lnTo>
                  <a:lnTo>
                    <a:pt x="347663" y="323850"/>
                  </a:lnTo>
                  <a:lnTo>
                    <a:pt x="180975" y="202406"/>
                  </a:lnTo>
                  <a:lnTo>
                    <a:pt x="200025" y="123825"/>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7" name="フリーフォーム 1145"/>
            <p:cNvSpPr/>
            <p:nvPr/>
          </p:nvSpPr>
          <p:spPr bwMode="auto">
            <a:xfrm>
              <a:off x="779653" y="4986983"/>
              <a:ext cx="331734" cy="348197"/>
            </a:xfrm>
            <a:custGeom>
              <a:avLst/>
              <a:gdLst>
                <a:gd name="connsiteX0" fmla="*/ 50006 w 461963"/>
                <a:gd name="connsiteY0" fmla="*/ 0 h 466725"/>
                <a:gd name="connsiteX1" fmla="*/ 211931 w 461963"/>
                <a:gd name="connsiteY1" fmla="*/ 9525 h 466725"/>
                <a:gd name="connsiteX2" fmla="*/ 242888 w 461963"/>
                <a:gd name="connsiteY2" fmla="*/ 111918 h 466725"/>
                <a:gd name="connsiteX3" fmla="*/ 266700 w 461963"/>
                <a:gd name="connsiteY3" fmla="*/ 111918 h 466725"/>
                <a:gd name="connsiteX4" fmla="*/ 283369 w 461963"/>
                <a:gd name="connsiteY4" fmla="*/ 54768 h 466725"/>
                <a:gd name="connsiteX5" fmla="*/ 369094 w 461963"/>
                <a:gd name="connsiteY5" fmla="*/ 66675 h 466725"/>
                <a:gd name="connsiteX6" fmla="*/ 411956 w 461963"/>
                <a:gd name="connsiteY6" fmla="*/ 188118 h 466725"/>
                <a:gd name="connsiteX7" fmla="*/ 438150 w 461963"/>
                <a:gd name="connsiteY7" fmla="*/ 188118 h 466725"/>
                <a:gd name="connsiteX8" fmla="*/ 461963 w 461963"/>
                <a:gd name="connsiteY8" fmla="*/ 223837 h 466725"/>
                <a:gd name="connsiteX9" fmla="*/ 452438 w 461963"/>
                <a:gd name="connsiteY9" fmla="*/ 273843 h 466725"/>
                <a:gd name="connsiteX10" fmla="*/ 395288 w 461963"/>
                <a:gd name="connsiteY10" fmla="*/ 273843 h 466725"/>
                <a:gd name="connsiteX11" fmla="*/ 359569 w 461963"/>
                <a:gd name="connsiteY11" fmla="*/ 378618 h 466725"/>
                <a:gd name="connsiteX12" fmla="*/ 414338 w 461963"/>
                <a:gd name="connsiteY12" fmla="*/ 454818 h 466725"/>
                <a:gd name="connsiteX13" fmla="*/ 240506 w 461963"/>
                <a:gd name="connsiteY13" fmla="*/ 466725 h 466725"/>
                <a:gd name="connsiteX14" fmla="*/ 207169 w 461963"/>
                <a:gd name="connsiteY14" fmla="*/ 452437 h 466725"/>
                <a:gd name="connsiteX15" fmla="*/ 19050 w 461963"/>
                <a:gd name="connsiteY15" fmla="*/ 438150 h 466725"/>
                <a:gd name="connsiteX16" fmla="*/ 0 w 461963"/>
                <a:gd name="connsiteY16" fmla="*/ 381000 h 466725"/>
                <a:gd name="connsiteX17" fmla="*/ 90488 w 461963"/>
                <a:gd name="connsiteY17" fmla="*/ 261937 h 466725"/>
                <a:gd name="connsiteX18" fmla="*/ 92869 w 461963"/>
                <a:gd name="connsiteY18" fmla="*/ 135731 h 466725"/>
                <a:gd name="connsiteX19" fmla="*/ 88106 w 461963"/>
                <a:gd name="connsiteY19" fmla="*/ 66675 h 466725"/>
                <a:gd name="connsiteX20" fmla="*/ 50006 w 461963"/>
                <a:gd name="connsiteY20"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1963" h="466725">
                  <a:moveTo>
                    <a:pt x="50006" y="0"/>
                  </a:moveTo>
                  <a:lnTo>
                    <a:pt x="211931" y="9525"/>
                  </a:lnTo>
                  <a:lnTo>
                    <a:pt x="242888" y="111918"/>
                  </a:lnTo>
                  <a:lnTo>
                    <a:pt x="266700" y="111918"/>
                  </a:lnTo>
                  <a:lnTo>
                    <a:pt x="283369" y="54768"/>
                  </a:lnTo>
                  <a:lnTo>
                    <a:pt x="369094" y="66675"/>
                  </a:lnTo>
                  <a:lnTo>
                    <a:pt x="411956" y="188118"/>
                  </a:lnTo>
                  <a:lnTo>
                    <a:pt x="438150" y="188118"/>
                  </a:lnTo>
                  <a:lnTo>
                    <a:pt x="461963" y="223837"/>
                  </a:lnTo>
                  <a:lnTo>
                    <a:pt x="452438" y="273843"/>
                  </a:lnTo>
                  <a:lnTo>
                    <a:pt x="395288" y="273843"/>
                  </a:lnTo>
                  <a:lnTo>
                    <a:pt x="359569" y="378618"/>
                  </a:lnTo>
                  <a:lnTo>
                    <a:pt x="414338" y="454818"/>
                  </a:lnTo>
                  <a:lnTo>
                    <a:pt x="240506" y="466725"/>
                  </a:lnTo>
                  <a:lnTo>
                    <a:pt x="207169" y="452437"/>
                  </a:lnTo>
                  <a:lnTo>
                    <a:pt x="19050" y="438150"/>
                  </a:lnTo>
                  <a:lnTo>
                    <a:pt x="0" y="381000"/>
                  </a:lnTo>
                  <a:lnTo>
                    <a:pt x="90488" y="261937"/>
                  </a:lnTo>
                  <a:cubicBezTo>
                    <a:pt x="91282" y="219868"/>
                    <a:pt x="92075" y="177800"/>
                    <a:pt x="92869" y="135731"/>
                  </a:cubicBezTo>
                  <a:lnTo>
                    <a:pt x="88106" y="66675"/>
                  </a:lnTo>
                  <a:lnTo>
                    <a:pt x="5000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8" name="フリーフォーム 1146"/>
            <p:cNvSpPr/>
            <p:nvPr/>
          </p:nvSpPr>
          <p:spPr bwMode="auto">
            <a:xfrm>
              <a:off x="791053" y="5310308"/>
              <a:ext cx="412672" cy="345829"/>
            </a:xfrm>
            <a:custGeom>
              <a:avLst/>
              <a:gdLst>
                <a:gd name="connsiteX0" fmla="*/ 390525 w 573881"/>
                <a:gd name="connsiteY0" fmla="*/ 23813 h 464344"/>
                <a:gd name="connsiteX1" fmla="*/ 459581 w 573881"/>
                <a:gd name="connsiteY1" fmla="*/ 30956 h 464344"/>
                <a:gd name="connsiteX2" fmla="*/ 528637 w 573881"/>
                <a:gd name="connsiteY2" fmla="*/ 133350 h 464344"/>
                <a:gd name="connsiteX3" fmla="*/ 573881 w 573881"/>
                <a:gd name="connsiteY3" fmla="*/ 195263 h 464344"/>
                <a:gd name="connsiteX4" fmla="*/ 550069 w 573881"/>
                <a:gd name="connsiteY4" fmla="*/ 250031 h 464344"/>
                <a:gd name="connsiteX5" fmla="*/ 469106 w 573881"/>
                <a:gd name="connsiteY5" fmla="*/ 311944 h 464344"/>
                <a:gd name="connsiteX6" fmla="*/ 378619 w 573881"/>
                <a:gd name="connsiteY6" fmla="*/ 321469 h 464344"/>
                <a:gd name="connsiteX7" fmla="*/ 323850 w 573881"/>
                <a:gd name="connsiteY7" fmla="*/ 390525 h 464344"/>
                <a:gd name="connsiteX8" fmla="*/ 288131 w 573881"/>
                <a:gd name="connsiteY8" fmla="*/ 357188 h 464344"/>
                <a:gd name="connsiteX9" fmla="*/ 273844 w 573881"/>
                <a:gd name="connsiteY9" fmla="*/ 457200 h 464344"/>
                <a:gd name="connsiteX10" fmla="*/ 214312 w 573881"/>
                <a:gd name="connsiteY10" fmla="*/ 464344 h 464344"/>
                <a:gd name="connsiteX11" fmla="*/ 176212 w 573881"/>
                <a:gd name="connsiteY11" fmla="*/ 431006 h 464344"/>
                <a:gd name="connsiteX12" fmla="*/ 147637 w 573881"/>
                <a:gd name="connsiteY12" fmla="*/ 442913 h 464344"/>
                <a:gd name="connsiteX13" fmla="*/ 95250 w 573881"/>
                <a:gd name="connsiteY13" fmla="*/ 328613 h 464344"/>
                <a:gd name="connsiteX14" fmla="*/ 97631 w 573881"/>
                <a:gd name="connsiteY14" fmla="*/ 197644 h 464344"/>
                <a:gd name="connsiteX15" fmla="*/ 30956 w 573881"/>
                <a:gd name="connsiteY15" fmla="*/ 92869 h 464344"/>
                <a:gd name="connsiteX16" fmla="*/ 0 w 573881"/>
                <a:gd name="connsiteY16" fmla="*/ 0 h 464344"/>
                <a:gd name="connsiteX17" fmla="*/ 202406 w 573881"/>
                <a:gd name="connsiteY17" fmla="*/ 23813 h 464344"/>
                <a:gd name="connsiteX18" fmla="*/ 235744 w 573881"/>
                <a:gd name="connsiteY18" fmla="*/ 40481 h 464344"/>
                <a:gd name="connsiteX19" fmla="*/ 390525 w 573881"/>
                <a:gd name="connsiteY19" fmla="*/ 23813 h 46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3881" h="464344">
                  <a:moveTo>
                    <a:pt x="390525" y="23813"/>
                  </a:moveTo>
                  <a:lnTo>
                    <a:pt x="459581" y="30956"/>
                  </a:lnTo>
                  <a:lnTo>
                    <a:pt x="528637" y="133350"/>
                  </a:lnTo>
                  <a:lnTo>
                    <a:pt x="573881" y="195263"/>
                  </a:lnTo>
                  <a:lnTo>
                    <a:pt x="550069" y="250031"/>
                  </a:lnTo>
                  <a:lnTo>
                    <a:pt x="469106" y="311944"/>
                  </a:lnTo>
                  <a:lnTo>
                    <a:pt x="378619" y="321469"/>
                  </a:lnTo>
                  <a:lnTo>
                    <a:pt x="323850" y="390525"/>
                  </a:lnTo>
                  <a:lnTo>
                    <a:pt x="288131" y="357188"/>
                  </a:lnTo>
                  <a:lnTo>
                    <a:pt x="273844" y="457200"/>
                  </a:lnTo>
                  <a:lnTo>
                    <a:pt x="214312" y="464344"/>
                  </a:lnTo>
                  <a:lnTo>
                    <a:pt x="176212" y="431006"/>
                  </a:lnTo>
                  <a:lnTo>
                    <a:pt x="147637" y="442913"/>
                  </a:lnTo>
                  <a:lnTo>
                    <a:pt x="95250" y="328613"/>
                  </a:lnTo>
                  <a:cubicBezTo>
                    <a:pt x="96044" y="284957"/>
                    <a:pt x="96837" y="241300"/>
                    <a:pt x="97631" y="197644"/>
                  </a:cubicBezTo>
                  <a:lnTo>
                    <a:pt x="30956" y="92869"/>
                  </a:lnTo>
                  <a:lnTo>
                    <a:pt x="0" y="0"/>
                  </a:lnTo>
                  <a:lnTo>
                    <a:pt x="202406" y="23813"/>
                  </a:lnTo>
                  <a:lnTo>
                    <a:pt x="235744" y="40481"/>
                  </a:lnTo>
                  <a:lnTo>
                    <a:pt x="390525" y="238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9" name="フリーフォーム 1147"/>
            <p:cNvSpPr/>
            <p:nvPr/>
          </p:nvSpPr>
          <p:spPr bwMode="auto">
            <a:xfrm>
              <a:off x="1313163" y="5080546"/>
              <a:ext cx="68399" cy="220288"/>
            </a:xfrm>
            <a:custGeom>
              <a:avLst/>
              <a:gdLst>
                <a:gd name="connsiteX0" fmla="*/ 14288 w 95250"/>
                <a:gd name="connsiteY0" fmla="*/ 0 h 295275"/>
                <a:gd name="connsiteX1" fmla="*/ 14288 w 95250"/>
                <a:gd name="connsiteY1" fmla="*/ 76200 h 295275"/>
                <a:gd name="connsiteX2" fmla="*/ 30956 w 95250"/>
                <a:gd name="connsiteY2" fmla="*/ 133350 h 295275"/>
                <a:gd name="connsiteX3" fmla="*/ 0 w 95250"/>
                <a:gd name="connsiteY3" fmla="*/ 188119 h 295275"/>
                <a:gd name="connsiteX4" fmla="*/ 42863 w 95250"/>
                <a:gd name="connsiteY4" fmla="*/ 211931 h 295275"/>
                <a:gd name="connsiteX5" fmla="*/ 47625 w 95250"/>
                <a:gd name="connsiteY5" fmla="*/ 266700 h 295275"/>
                <a:gd name="connsiteX6" fmla="*/ 85725 w 95250"/>
                <a:gd name="connsiteY6" fmla="*/ 295275 h 295275"/>
                <a:gd name="connsiteX7" fmla="*/ 95250 w 95250"/>
                <a:gd name="connsiteY7" fmla="*/ 207169 h 295275"/>
                <a:gd name="connsiteX8" fmla="*/ 61913 w 95250"/>
                <a:gd name="connsiteY8" fmla="*/ 164306 h 295275"/>
                <a:gd name="connsiteX9" fmla="*/ 88106 w 95250"/>
                <a:gd name="connsiteY9" fmla="*/ 92869 h 295275"/>
                <a:gd name="connsiteX10" fmla="*/ 14288 w 95250"/>
                <a:gd name="connsiteY10"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295275">
                  <a:moveTo>
                    <a:pt x="14288" y="0"/>
                  </a:moveTo>
                  <a:lnTo>
                    <a:pt x="14288" y="76200"/>
                  </a:lnTo>
                  <a:lnTo>
                    <a:pt x="30956" y="133350"/>
                  </a:lnTo>
                  <a:lnTo>
                    <a:pt x="0" y="188119"/>
                  </a:lnTo>
                  <a:lnTo>
                    <a:pt x="42863" y="211931"/>
                  </a:lnTo>
                  <a:lnTo>
                    <a:pt x="47625" y="266700"/>
                  </a:lnTo>
                  <a:lnTo>
                    <a:pt x="85725" y="295275"/>
                  </a:lnTo>
                  <a:lnTo>
                    <a:pt x="95250" y="207169"/>
                  </a:lnTo>
                  <a:lnTo>
                    <a:pt x="61913" y="164306"/>
                  </a:lnTo>
                  <a:lnTo>
                    <a:pt x="88106" y="92869"/>
                  </a:lnTo>
                  <a:lnTo>
                    <a:pt x="1428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0" name="フリーフォーム 1148"/>
            <p:cNvSpPr/>
            <p:nvPr/>
          </p:nvSpPr>
          <p:spPr bwMode="auto">
            <a:xfrm>
              <a:off x="1037288" y="5062781"/>
              <a:ext cx="300954" cy="277137"/>
            </a:xfrm>
            <a:custGeom>
              <a:avLst/>
              <a:gdLst>
                <a:gd name="connsiteX0" fmla="*/ 395287 w 419100"/>
                <a:gd name="connsiteY0" fmla="*/ 28575 h 371475"/>
                <a:gd name="connsiteX1" fmla="*/ 285750 w 419100"/>
                <a:gd name="connsiteY1" fmla="*/ 0 h 371475"/>
                <a:gd name="connsiteX2" fmla="*/ 233362 w 419100"/>
                <a:gd name="connsiteY2" fmla="*/ 50007 h 371475"/>
                <a:gd name="connsiteX3" fmla="*/ 247650 w 419100"/>
                <a:gd name="connsiteY3" fmla="*/ 104775 h 371475"/>
                <a:gd name="connsiteX4" fmla="*/ 278606 w 419100"/>
                <a:gd name="connsiteY4" fmla="*/ 180975 h 371475"/>
                <a:gd name="connsiteX5" fmla="*/ 257175 w 419100"/>
                <a:gd name="connsiteY5" fmla="*/ 207169 h 371475"/>
                <a:gd name="connsiteX6" fmla="*/ 185737 w 419100"/>
                <a:gd name="connsiteY6" fmla="*/ 116682 h 371475"/>
                <a:gd name="connsiteX7" fmla="*/ 157162 w 419100"/>
                <a:gd name="connsiteY7" fmla="*/ 130969 h 371475"/>
                <a:gd name="connsiteX8" fmla="*/ 83344 w 419100"/>
                <a:gd name="connsiteY8" fmla="*/ 97632 h 371475"/>
                <a:gd name="connsiteX9" fmla="*/ 100012 w 419100"/>
                <a:gd name="connsiteY9" fmla="*/ 135732 h 371475"/>
                <a:gd name="connsiteX10" fmla="*/ 88106 w 419100"/>
                <a:gd name="connsiteY10" fmla="*/ 178594 h 371475"/>
                <a:gd name="connsiteX11" fmla="*/ 33337 w 419100"/>
                <a:gd name="connsiteY11" fmla="*/ 178594 h 371475"/>
                <a:gd name="connsiteX12" fmla="*/ 0 w 419100"/>
                <a:gd name="connsiteY12" fmla="*/ 283369 h 371475"/>
                <a:gd name="connsiteX13" fmla="*/ 52387 w 419100"/>
                <a:gd name="connsiteY13" fmla="*/ 359569 h 371475"/>
                <a:gd name="connsiteX14" fmla="*/ 119062 w 419100"/>
                <a:gd name="connsiteY14" fmla="*/ 371475 h 371475"/>
                <a:gd name="connsiteX15" fmla="*/ 185737 w 419100"/>
                <a:gd name="connsiteY15" fmla="*/ 354807 h 371475"/>
                <a:gd name="connsiteX16" fmla="*/ 261937 w 419100"/>
                <a:gd name="connsiteY16" fmla="*/ 266700 h 371475"/>
                <a:gd name="connsiteX17" fmla="*/ 378619 w 419100"/>
                <a:gd name="connsiteY17" fmla="*/ 216694 h 371475"/>
                <a:gd name="connsiteX18" fmla="*/ 419100 w 419100"/>
                <a:gd name="connsiteY18" fmla="*/ 157163 h 371475"/>
                <a:gd name="connsiteX19" fmla="*/ 395287 w 419100"/>
                <a:gd name="connsiteY19" fmla="*/ 95250 h 371475"/>
                <a:gd name="connsiteX20" fmla="*/ 395287 w 419100"/>
                <a:gd name="connsiteY20" fmla="*/ 28575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100" h="371475">
                  <a:moveTo>
                    <a:pt x="395287" y="28575"/>
                  </a:moveTo>
                  <a:lnTo>
                    <a:pt x="285750" y="0"/>
                  </a:lnTo>
                  <a:lnTo>
                    <a:pt x="233362" y="50007"/>
                  </a:lnTo>
                  <a:lnTo>
                    <a:pt x="247650" y="104775"/>
                  </a:lnTo>
                  <a:lnTo>
                    <a:pt x="278606" y="180975"/>
                  </a:lnTo>
                  <a:lnTo>
                    <a:pt x="257175" y="207169"/>
                  </a:lnTo>
                  <a:lnTo>
                    <a:pt x="185737" y="116682"/>
                  </a:lnTo>
                  <a:lnTo>
                    <a:pt x="157162" y="130969"/>
                  </a:lnTo>
                  <a:lnTo>
                    <a:pt x="83344" y="97632"/>
                  </a:lnTo>
                  <a:lnTo>
                    <a:pt x="100012" y="135732"/>
                  </a:lnTo>
                  <a:lnTo>
                    <a:pt x="88106" y="178594"/>
                  </a:lnTo>
                  <a:lnTo>
                    <a:pt x="33337" y="178594"/>
                  </a:lnTo>
                  <a:lnTo>
                    <a:pt x="0" y="283369"/>
                  </a:lnTo>
                  <a:lnTo>
                    <a:pt x="52387" y="359569"/>
                  </a:lnTo>
                  <a:lnTo>
                    <a:pt x="119062" y="371475"/>
                  </a:lnTo>
                  <a:lnTo>
                    <a:pt x="185737" y="354807"/>
                  </a:lnTo>
                  <a:lnTo>
                    <a:pt x="261937" y="266700"/>
                  </a:lnTo>
                  <a:lnTo>
                    <a:pt x="378619" y="216694"/>
                  </a:lnTo>
                  <a:lnTo>
                    <a:pt x="419100" y="157163"/>
                  </a:lnTo>
                  <a:lnTo>
                    <a:pt x="395287" y="95250"/>
                  </a:lnTo>
                  <a:lnTo>
                    <a:pt x="395287"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1" name="フリーフォーム 1149"/>
            <p:cNvSpPr/>
            <p:nvPr/>
          </p:nvSpPr>
          <p:spPr bwMode="auto">
            <a:xfrm>
              <a:off x="1237924" y="5129104"/>
              <a:ext cx="274735" cy="473738"/>
            </a:xfrm>
            <a:custGeom>
              <a:avLst/>
              <a:gdLst>
                <a:gd name="connsiteX0" fmla="*/ 92869 w 383381"/>
                <a:gd name="connsiteY0" fmla="*/ 126206 h 635793"/>
                <a:gd name="connsiteX1" fmla="*/ 145256 w 383381"/>
                <a:gd name="connsiteY1" fmla="*/ 150018 h 635793"/>
                <a:gd name="connsiteX2" fmla="*/ 147638 w 383381"/>
                <a:gd name="connsiteY2" fmla="*/ 216693 h 635793"/>
                <a:gd name="connsiteX3" fmla="*/ 192881 w 383381"/>
                <a:gd name="connsiteY3" fmla="*/ 230981 h 635793"/>
                <a:gd name="connsiteX4" fmla="*/ 202406 w 383381"/>
                <a:gd name="connsiteY4" fmla="*/ 140493 h 635793"/>
                <a:gd name="connsiteX5" fmla="*/ 164306 w 383381"/>
                <a:gd name="connsiteY5" fmla="*/ 88106 h 635793"/>
                <a:gd name="connsiteX6" fmla="*/ 192881 w 383381"/>
                <a:gd name="connsiteY6" fmla="*/ 33337 h 635793"/>
                <a:gd name="connsiteX7" fmla="*/ 288131 w 383381"/>
                <a:gd name="connsiteY7" fmla="*/ 30956 h 635793"/>
                <a:gd name="connsiteX8" fmla="*/ 350044 w 383381"/>
                <a:gd name="connsiteY8" fmla="*/ 0 h 635793"/>
                <a:gd name="connsiteX9" fmla="*/ 383381 w 383381"/>
                <a:gd name="connsiteY9" fmla="*/ 114300 h 635793"/>
                <a:gd name="connsiteX10" fmla="*/ 373856 w 383381"/>
                <a:gd name="connsiteY10" fmla="*/ 166687 h 635793"/>
                <a:gd name="connsiteX11" fmla="*/ 342900 w 383381"/>
                <a:gd name="connsiteY11" fmla="*/ 180975 h 635793"/>
                <a:gd name="connsiteX12" fmla="*/ 316706 w 383381"/>
                <a:gd name="connsiteY12" fmla="*/ 221456 h 635793"/>
                <a:gd name="connsiteX13" fmla="*/ 230981 w 383381"/>
                <a:gd name="connsiteY13" fmla="*/ 266700 h 635793"/>
                <a:gd name="connsiteX14" fmla="*/ 145256 w 383381"/>
                <a:gd name="connsiteY14" fmla="*/ 352425 h 635793"/>
                <a:gd name="connsiteX15" fmla="*/ 171450 w 383381"/>
                <a:gd name="connsiteY15" fmla="*/ 426243 h 635793"/>
                <a:gd name="connsiteX16" fmla="*/ 183356 w 383381"/>
                <a:gd name="connsiteY16" fmla="*/ 531018 h 635793"/>
                <a:gd name="connsiteX17" fmla="*/ 90488 w 383381"/>
                <a:gd name="connsiteY17" fmla="*/ 576262 h 635793"/>
                <a:gd name="connsiteX18" fmla="*/ 92869 w 383381"/>
                <a:gd name="connsiteY18" fmla="*/ 635793 h 635793"/>
                <a:gd name="connsiteX19" fmla="*/ 54769 w 383381"/>
                <a:gd name="connsiteY19" fmla="*/ 614362 h 635793"/>
                <a:gd name="connsiteX20" fmla="*/ 33338 w 383381"/>
                <a:gd name="connsiteY20" fmla="*/ 445293 h 635793"/>
                <a:gd name="connsiteX21" fmla="*/ 95250 w 383381"/>
                <a:gd name="connsiteY21" fmla="*/ 392906 h 635793"/>
                <a:gd name="connsiteX22" fmla="*/ 104775 w 383381"/>
                <a:gd name="connsiteY22" fmla="*/ 235743 h 635793"/>
                <a:gd name="connsiteX23" fmla="*/ 50006 w 383381"/>
                <a:gd name="connsiteY23" fmla="*/ 204787 h 635793"/>
                <a:gd name="connsiteX24" fmla="*/ 0 w 383381"/>
                <a:gd name="connsiteY24" fmla="*/ 169068 h 635793"/>
                <a:gd name="connsiteX25" fmla="*/ 92869 w 383381"/>
                <a:gd name="connsiteY25" fmla="*/ 126206 h 6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3381" h="635793">
                  <a:moveTo>
                    <a:pt x="92869" y="126206"/>
                  </a:moveTo>
                  <a:lnTo>
                    <a:pt x="145256" y="150018"/>
                  </a:lnTo>
                  <a:lnTo>
                    <a:pt x="147638" y="216693"/>
                  </a:lnTo>
                  <a:lnTo>
                    <a:pt x="192881" y="230981"/>
                  </a:lnTo>
                  <a:lnTo>
                    <a:pt x="202406" y="140493"/>
                  </a:lnTo>
                  <a:lnTo>
                    <a:pt x="164306" y="88106"/>
                  </a:lnTo>
                  <a:lnTo>
                    <a:pt x="192881" y="33337"/>
                  </a:lnTo>
                  <a:lnTo>
                    <a:pt x="288131" y="30956"/>
                  </a:lnTo>
                  <a:lnTo>
                    <a:pt x="350044" y="0"/>
                  </a:lnTo>
                  <a:lnTo>
                    <a:pt x="383381" y="114300"/>
                  </a:lnTo>
                  <a:lnTo>
                    <a:pt x="373856" y="166687"/>
                  </a:lnTo>
                  <a:lnTo>
                    <a:pt x="342900" y="180975"/>
                  </a:lnTo>
                  <a:lnTo>
                    <a:pt x="316706" y="221456"/>
                  </a:lnTo>
                  <a:lnTo>
                    <a:pt x="230981" y="266700"/>
                  </a:lnTo>
                  <a:lnTo>
                    <a:pt x="145256" y="352425"/>
                  </a:lnTo>
                  <a:lnTo>
                    <a:pt x="171450" y="426243"/>
                  </a:lnTo>
                  <a:lnTo>
                    <a:pt x="183356" y="531018"/>
                  </a:lnTo>
                  <a:lnTo>
                    <a:pt x="90488" y="576262"/>
                  </a:lnTo>
                  <a:cubicBezTo>
                    <a:pt x="91282" y="596106"/>
                    <a:pt x="92075" y="615949"/>
                    <a:pt x="92869" y="635793"/>
                  </a:cubicBezTo>
                  <a:lnTo>
                    <a:pt x="54769" y="614362"/>
                  </a:lnTo>
                  <a:lnTo>
                    <a:pt x="33338" y="445293"/>
                  </a:lnTo>
                  <a:lnTo>
                    <a:pt x="95250" y="392906"/>
                  </a:lnTo>
                  <a:lnTo>
                    <a:pt x="104775" y="235743"/>
                  </a:lnTo>
                  <a:lnTo>
                    <a:pt x="50006" y="204787"/>
                  </a:lnTo>
                  <a:lnTo>
                    <a:pt x="0" y="169068"/>
                  </a:lnTo>
                  <a:lnTo>
                    <a:pt x="92869" y="1262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2" name="フリーフォーム 1150"/>
            <p:cNvSpPr/>
            <p:nvPr/>
          </p:nvSpPr>
          <p:spPr bwMode="auto">
            <a:xfrm>
              <a:off x="895931" y="5257013"/>
              <a:ext cx="418372" cy="579144"/>
            </a:xfrm>
            <a:custGeom>
              <a:avLst/>
              <a:gdLst>
                <a:gd name="connsiteX0" fmla="*/ 0 w 583406"/>
                <a:gd name="connsiteY0" fmla="*/ 514350 h 776287"/>
                <a:gd name="connsiteX1" fmla="*/ 50006 w 583406"/>
                <a:gd name="connsiteY1" fmla="*/ 626268 h 776287"/>
                <a:gd name="connsiteX2" fmla="*/ 109538 w 583406"/>
                <a:gd name="connsiteY2" fmla="*/ 714375 h 776287"/>
                <a:gd name="connsiteX3" fmla="*/ 142875 w 583406"/>
                <a:gd name="connsiteY3" fmla="*/ 769143 h 776287"/>
                <a:gd name="connsiteX4" fmla="*/ 169069 w 583406"/>
                <a:gd name="connsiteY4" fmla="*/ 766762 h 776287"/>
                <a:gd name="connsiteX5" fmla="*/ 185738 w 583406"/>
                <a:gd name="connsiteY5" fmla="*/ 764381 h 776287"/>
                <a:gd name="connsiteX6" fmla="*/ 233363 w 583406"/>
                <a:gd name="connsiteY6" fmla="*/ 764381 h 776287"/>
                <a:gd name="connsiteX7" fmla="*/ 314325 w 583406"/>
                <a:gd name="connsiteY7" fmla="*/ 776287 h 776287"/>
                <a:gd name="connsiteX8" fmla="*/ 397669 w 583406"/>
                <a:gd name="connsiteY8" fmla="*/ 721518 h 776287"/>
                <a:gd name="connsiteX9" fmla="*/ 483394 w 583406"/>
                <a:gd name="connsiteY9" fmla="*/ 654843 h 776287"/>
                <a:gd name="connsiteX10" fmla="*/ 523875 w 583406"/>
                <a:gd name="connsiteY10" fmla="*/ 545306 h 776287"/>
                <a:gd name="connsiteX11" fmla="*/ 569119 w 583406"/>
                <a:gd name="connsiteY11" fmla="*/ 519112 h 776287"/>
                <a:gd name="connsiteX12" fmla="*/ 578644 w 583406"/>
                <a:gd name="connsiteY12" fmla="*/ 461962 h 776287"/>
                <a:gd name="connsiteX13" fmla="*/ 533400 w 583406"/>
                <a:gd name="connsiteY13" fmla="*/ 450056 h 776287"/>
                <a:gd name="connsiteX14" fmla="*/ 514350 w 583406"/>
                <a:gd name="connsiteY14" fmla="*/ 273843 h 776287"/>
                <a:gd name="connsiteX15" fmla="*/ 569119 w 583406"/>
                <a:gd name="connsiteY15" fmla="*/ 219075 h 776287"/>
                <a:gd name="connsiteX16" fmla="*/ 583406 w 583406"/>
                <a:gd name="connsiteY16" fmla="*/ 69056 h 776287"/>
                <a:gd name="connsiteX17" fmla="*/ 478631 w 583406"/>
                <a:gd name="connsiteY17" fmla="*/ 0 h 776287"/>
                <a:gd name="connsiteX18" fmla="*/ 457200 w 583406"/>
                <a:gd name="connsiteY18" fmla="*/ 0 h 776287"/>
                <a:gd name="connsiteX19" fmla="*/ 402431 w 583406"/>
                <a:gd name="connsiteY19" fmla="*/ 95250 h 776287"/>
                <a:gd name="connsiteX20" fmla="*/ 319088 w 583406"/>
                <a:gd name="connsiteY20" fmla="*/ 111918 h 776287"/>
                <a:gd name="connsiteX21" fmla="*/ 433388 w 583406"/>
                <a:gd name="connsiteY21" fmla="*/ 273843 h 776287"/>
                <a:gd name="connsiteX22" fmla="*/ 400050 w 583406"/>
                <a:gd name="connsiteY22" fmla="*/ 330993 h 776287"/>
                <a:gd name="connsiteX23" fmla="*/ 326231 w 583406"/>
                <a:gd name="connsiteY23" fmla="*/ 378618 h 776287"/>
                <a:gd name="connsiteX24" fmla="*/ 235744 w 583406"/>
                <a:gd name="connsiteY24" fmla="*/ 395287 h 776287"/>
                <a:gd name="connsiteX25" fmla="*/ 173831 w 583406"/>
                <a:gd name="connsiteY25" fmla="*/ 469106 h 776287"/>
                <a:gd name="connsiteX26" fmla="*/ 142875 w 583406"/>
                <a:gd name="connsiteY26" fmla="*/ 431006 h 776287"/>
                <a:gd name="connsiteX27" fmla="*/ 126206 w 583406"/>
                <a:gd name="connsiteY27" fmla="*/ 523875 h 776287"/>
                <a:gd name="connsiteX28" fmla="*/ 69056 w 583406"/>
                <a:gd name="connsiteY28" fmla="*/ 531018 h 776287"/>
                <a:gd name="connsiteX29" fmla="*/ 0 w 583406"/>
                <a:gd name="connsiteY29" fmla="*/ 514350 h 77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406" h="776287">
                  <a:moveTo>
                    <a:pt x="0" y="514350"/>
                  </a:moveTo>
                  <a:lnTo>
                    <a:pt x="50006" y="626268"/>
                  </a:lnTo>
                  <a:lnTo>
                    <a:pt x="109538" y="714375"/>
                  </a:lnTo>
                  <a:lnTo>
                    <a:pt x="142875" y="769143"/>
                  </a:lnTo>
                  <a:cubicBezTo>
                    <a:pt x="151606" y="768349"/>
                    <a:pt x="160355" y="767730"/>
                    <a:pt x="169069" y="766762"/>
                  </a:cubicBezTo>
                  <a:cubicBezTo>
                    <a:pt x="174647" y="766142"/>
                    <a:pt x="180129" y="764589"/>
                    <a:pt x="185738" y="764381"/>
                  </a:cubicBezTo>
                  <a:cubicBezTo>
                    <a:pt x="201602" y="763794"/>
                    <a:pt x="217488" y="764381"/>
                    <a:pt x="233363" y="764381"/>
                  </a:cubicBezTo>
                  <a:lnTo>
                    <a:pt x="314325" y="776287"/>
                  </a:lnTo>
                  <a:lnTo>
                    <a:pt x="397669" y="721518"/>
                  </a:lnTo>
                  <a:lnTo>
                    <a:pt x="483394" y="654843"/>
                  </a:lnTo>
                  <a:lnTo>
                    <a:pt x="523875" y="545306"/>
                  </a:lnTo>
                  <a:lnTo>
                    <a:pt x="569119" y="519112"/>
                  </a:lnTo>
                  <a:lnTo>
                    <a:pt x="578644" y="461962"/>
                  </a:lnTo>
                  <a:lnTo>
                    <a:pt x="533400" y="450056"/>
                  </a:lnTo>
                  <a:lnTo>
                    <a:pt x="514350" y="273843"/>
                  </a:lnTo>
                  <a:lnTo>
                    <a:pt x="569119" y="219075"/>
                  </a:lnTo>
                  <a:lnTo>
                    <a:pt x="583406" y="69056"/>
                  </a:lnTo>
                  <a:lnTo>
                    <a:pt x="478631" y="0"/>
                  </a:lnTo>
                  <a:lnTo>
                    <a:pt x="457200" y="0"/>
                  </a:lnTo>
                  <a:lnTo>
                    <a:pt x="402431" y="95250"/>
                  </a:lnTo>
                  <a:lnTo>
                    <a:pt x="319088" y="111918"/>
                  </a:lnTo>
                  <a:lnTo>
                    <a:pt x="433388" y="273843"/>
                  </a:lnTo>
                  <a:lnTo>
                    <a:pt x="400050" y="330993"/>
                  </a:lnTo>
                  <a:lnTo>
                    <a:pt x="326231" y="378618"/>
                  </a:lnTo>
                  <a:lnTo>
                    <a:pt x="235744" y="395287"/>
                  </a:lnTo>
                  <a:lnTo>
                    <a:pt x="173831" y="469106"/>
                  </a:lnTo>
                  <a:lnTo>
                    <a:pt x="142875" y="431006"/>
                  </a:lnTo>
                  <a:lnTo>
                    <a:pt x="126206" y="523875"/>
                  </a:lnTo>
                  <a:lnTo>
                    <a:pt x="69056" y="531018"/>
                  </a:lnTo>
                  <a:lnTo>
                    <a:pt x="0" y="514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3" name="フリーフォーム 1151"/>
            <p:cNvSpPr/>
            <p:nvPr/>
          </p:nvSpPr>
          <p:spPr bwMode="auto">
            <a:xfrm>
              <a:off x="7034713" y="458050"/>
              <a:ext cx="750105" cy="1082491"/>
            </a:xfrm>
            <a:custGeom>
              <a:avLst/>
              <a:gdLst>
                <a:gd name="connsiteX0" fmla="*/ 578643 w 1045368"/>
                <a:gd name="connsiteY0" fmla="*/ 9525 h 1450182"/>
                <a:gd name="connsiteX1" fmla="*/ 469106 w 1045368"/>
                <a:gd name="connsiteY1" fmla="*/ 9525 h 1450182"/>
                <a:gd name="connsiteX2" fmla="*/ 533400 w 1045368"/>
                <a:gd name="connsiteY2" fmla="*/ 123825 h 1450182"/>
                <a:gd name="connsiteX3" fmla="*/ 407193 w 1045368"/>
                <a:gd name="connsiteY3" fmla="*/ 42863 h 1450182"/>
                <a:gd name="connsiteX4" fmla="*/ 333375 w 1045368"/>
                <a:gd name="connsiteY4" fmla="*/ 111919 h 1450182"/>
                <a:gd name="connsiteX5" fmla="*/ 311943 w 1045368"/>
                <a:gd name="connsiteY5" fmla="*/ 230982 h 1450182"/>
                <a:gd name="connsiteX6" fmla="*/ 347662 w 1045368"/>
                <a:gd name="connsiteY6" fmla="*/ 297657 h 1450182"/>
                <a:gd name="connsiteX7" fmla="*/ 219075 w 1045368"/>
                <a:gd name="connsiteY7" fmla="*/ 147638 h 1450182"/>
                <a:gd name="connsiteX8" fmla="*/ 178593 w 1045368"/>
                <a:gd name="connsiteY8" fmla="*/ 247650 h 1450182"/>
                <a:gd name="connsiteX9" fmla="*/ 257175 w 1045368"/>
                <a:gd name="connsiteY9" fmla="*/ 323850 h 1450182"/>
                <a:gd name="connsiteX10" fmla="*/ 119062 w 1045368"/>
                <a:gd name="connsiteY10" fmla="*/ 285750 h 1450182"/>
                <a:gd name="connsiteX11" fmla="*/ 71437 w 1045368"/>
                <a:gd name="connsiteY11" fmla="*/ 350044 h 1450182"/>
                <a:gd name="connsiteX12" fmla="*/ 2381 w 1045368"/>
                <a:gd name="connsiteY12" fmla="*/ 352425 h 1450182"/>
                <a:gd name="connsiteX13" fmla="*/ 0 w 1045368"/>
                <a:gd name="connsiteY13" fmla="*/ 419100 h 1450182"/>
                <a:gd name="connsiteX14" fmla="*/ 107156 w 1045368"/>
                <a:gd name="connsiteY14" fmla="*/ 495300 h 1450182"/>
                <a:gd name="connsiteX15" fmla="*/ 73818 w 1045368"/>
                <a:gd name="connsiteY15" fmla="*/ 581025 h 1450182"/>
                <a:gd name="connsiteX16" fmla="*/ 145256 w 1045368"/>
                <a:gd name="connsiteY16" fmla="*/ 642938 h 1450182"/>
                <a:gd name="connsiteX17" fmla="*/ 200025 w 1045368"/>
                <a:gd name="connsiteY17" fmla="*/ 564357 h 1450182"/>
                <a:gd name="connsiteX18" fmla="*/ 197643 w 1045368"/>
                <a:gd name="connsiteY18" fmla="*/ 657225 h 1450182"/>
                <a:gd name="connsiteX19" fmla="*/ 283368 w 1045368"/>
                <a:gd name="connsiteY19" fmla="*/ 647700 h 1450182"/>
                <a:gd name="connsiteX20" fmla="*/ 316706 w 1045368"/>
                <a:gd name="connsiteY20" fmla="*/ 602457 h 1450182"/>
                <a:gd name="connsiteX21" fmla="*/ 338137 w 1045368"/>
                <a:gd name="connsiteY21" fmla="*/ 647700 h 1450182"/>
                <a:gd name="connsiteX22" fmla="*/ 452437 w 1045368"/>
                <a:gd name="connsiteY22" fmla="*/ 502444 h 1450182"/>
                <a:gd name="connsiteX23" fmla="*/ 438150 w 1045368"/>
                <a:gd name="connsiteY23" fmla="*/ 588169 h 1450182"/>
                <a:gd name="connsiteX24" fmla="*/ 335756 w 1045368"/>
                <a:gd name="connsiteY24" fmla="*/ 697707 h 1450182"/>
                <a:gd name="connsiteX25" fmla="*/ 383381 w 1045368"/>
                <a:gd name="connsiteY25" fmla="*/ 871538 h 1450182"/>
                <a:gd name="connsiteX26" fmla="*/ 369093 w 1045368"/>
                <a:gd name="connsiteY26" fmla="*/ 854869 h 1450182"/>
                <a:gd name="connsiteX27" fmla="*/ 366712 w 1045368"/>
                <a:gd name="connsiteY27" fmla="*/ 845344 h 1450182"/>
                <a:gd name="connsiteX28" fmla="*/ 359568 w 1045368"/>
                <a:gd name="connsiteY28" fmla="*/ 835819 h 1450182"/>
                <a:gd name="connsiteX29" fmla="*/ 269081 w 1045368"/>
                <a:gd name="connsiteY29" fmla="*/ 707232 h 1450182"/>
                <a:gd name="connsiteX30" fmla="*/ 188118 w 1045368"/>
                <a:gd name="connsiteY30" fmla="*/ 709613 h 1450182"/>
                <a:gd name="connsiteX31" fmla="*/ 185737 w 1045368"/>
                <a:gd name="connsiteY31" fmla="*/ 781050 h 1450182"/>
                <a:gd name="connsiteX32" fmla="*/ 273843 w 1045368"/>
                <a:gd name="connsiteY32" fmla="*/ 909638 h 1450182"/>
                <a:gd name="connsiteX33" fmla="*/ 259556 w 1045368"/>
                <a:gd name="connsiteY33" fmla="*/ 978694 h 1450182"/>
                <a:gd name="connsiteX34" fmla="*/ 292893 w 1045368"/>
                <a:gd name="connsiteY34" fmla="*/ 1021557 h 1450182"/>
                <a:gd name="connsiteX35" fmla="*/ 204787 w 1045368"/>
                <a:gd name="connsiteY35" fmla="*/ 1012032 h 1450182"/>
                <a:gd name="connsiteX36" fmla="*/ 159543 w 1045368"/>
                <a:gd name="connsiteY36" fmla="*/ 1081088 h 1450182"/>
                <a:gd name="connsiteX37" fmla="*/ 230981 w 1045368"/>
                <a:gd name="connsiteY37" fmla="*/ 1188244 h 1450182"/>
                <a:gd name="connsiteX38" fmla="*/ 250031 w 1045368"/>
                <a:gd name="connsiteY38" fmla="*/ 1250157 h 1450182"/>
                <a:gd name="connsiteX39" fmla="*/ 152400 w 1045368"/>
                <a:gd name="connsiteY39" fmla="*/ 1164432 h 1450182"/>
                <a:gd name="connsiteX40" fmla="*/ 121443 w 1045368"/>
                <a:gd name="connsiteY40" fmla="*/ 1204913 h 1450182"/>
                <a:gd name="connsiteX41" fmla="*/ 164306 w 1045368"/>
                <a:gd name="connsiteY41" fmla="*/ 1297782 h 1450182"/>
                <a:gd name="connsiteX42" fmla="*/ 52387 w 1045368"/>
                <a:gd name="connsiteY42" fmla="*/ 1350169 h 1450182"/>
                <a:gd name="connsiteX43" fmla="*/ 166687 w 1045368"/>
                <a:gd name="connsiteY43" fmla="*/ 1431132 h 1450182"/>
                <a:gd name="connsiteX44" fmla="*/ 245268 w 1045368"/>
                <a:gd name="connsiteY44" fmla="*/ 1438275 h 1450182"/>
                <a:gd name="connsiteX45" fmla="*/ 238125 w 1045368"/>
                <a:gd name="connsiteY45" fmla="*/ 1376363 h 1450182"/>
                <a:gd name="connsiteX46" fmla="*/ 342900 w 1045368"/>
                <a:gd name="connsiteY46" fmla="*/ 1390650 h 1450182"/>
                <a:gd name="connsiteX47" fmla="*/ 357187 w 1045368"/>
                <a:gd name="connsiteY47" fmla="*/ 1450182 h 1450182"/>
                <a:gd name="connsiteX48" fmla="*/ 385762 w 1045368"/>
                <a:gd name="connsiteY48" fmla="*/ 1447800 h 1450182"/>
                <a:gd name="connsiteX49" fmla="*/ 509587 w 1045368"/>
                <a:gd name="connsiteY49" fmla="*/ 1338263 h 1450182"/>
                <a:gd name="connsiteX50" fmla="*/ 369093 w 1045368"/>
                <a:gd name="connsiteY50" fmla="*/ 1257300 h 1450182"/>
                <a:gd name="connsiteX51" fmla="*/ 461962 w 1045368"/>
                <a:gd name="connsiteY51" fmla="*/ 1245394 h 1450182"/>
                <a:gd name="connsiteX52" fmla="*/ 476250 w 1045368"/>
                <a:gd name="connsiteY52" fmla="*/ 1150144 h 1450182"/>
                <a:gd name="connsiteX53" fmla="*/ 540543 w 1045368"/>
                <a:gd name="connsiteY53" fmla="*/ 1131094 h 1450182"/>
                <a:gd name="connsiteX54" fmla="*/ 583406 w 1045368"/>
                <a:gd name="connsiteY54" fmla="*/ 1000125 h 1450182"/>
                <a:gd name="connsiteX55" fmla="*/ 504825 w 1045368"/>
                <a:gd name="connsiteY55" fmla="*/ 940594 h 1450182"/>
                <a:gd name="connsiteX56" fmla="*/ 531018 w 1045368"/>
                <a:gd name="connsiteY56" fmla="*/ 876300 h 1450182"/>
                <a:gd name="connsiteX57" fmla="*/ 611981 w 1045368"/>
                <a:gd name="connsiteY57" fmla="*/ 854869 h 1450182"/>
                <a:gd name="connsiteX58" fmla="*/ 588168 w 1045368"/>
                <a:gd name="connsiteY58" fmla="*/ 792957 h 1450182"/>
                <a:gd name="connsiteX59" fmla="*/ 685800 w 1045368"/>
                <a:gd name="connsiteY59" fmla="*/ 814388 h 1450182"/>
                <a:gd name="connsiteX60" fmla="*/ 769143 w 1045368"/>
                <a:gd name="connsiteY60" fmla="*/ 642938 h 1450182"/>
                <a:gd name="connsiteX61" fmla="*/ 935831 w 1045368"/>
                <a:gd name="connsiteY61" fmla="*/ 438150 h 1450182"/>
                <a:gd name="connsiteX62" fmla="*/ 914400 w 1045368"/>
                <a:gd name="connsiteY62" fmla="*/ 409575 h 1450182"/>
                <a:gd name="connsiteX63" fmla="*/ 807243 w 1045368"/>
                <a:gd name="connsiteY63" fmla="*/ 461963 h 1450182"/>
                <a:gd name="connsiteX64" fmla="*/ 878681 w 1045368"/>
                <a:gd name="connsiteY64" fmla="*/ 361950 h 1450182"/>
                <a:gd name="connsiteX65" fmla="*/ 935831 w 1045368"/>
                <a:gd name="connsiteY65" fmla="*/ 381000 h 1450182"/>
                <a:gd name="connsiteX66" fmla="*/ 1045368 w 1045368"/>
                <a:gd name="connsiteY66" fmla="*/ 209550 h 1450182"/>
                <a:gd name="connsiteX67" fmla="*/ 969168 w 1045368"/>
                <a:gd name="connsiteY67" fmla="*/ 157163 h 1450182"/>
                <a:gd name="connsiteX68" fmla="*/ 902493 w 1045368"/>
                <a:gd name="connsiteY68" fmla="*/ 61913 h 1450182"/>
                <a:gd name="connsiteX69" fmla="*/ 804862 w 1045368"/>
                <a:gd name="connsiteY69" fmla="*/ 130969 h 1450182"/>
                <a:gd name="connsiteX70" fmla="*/ 842962 w 1045368"/>
                <a:gd name="connsiteY70" fmla="*/ 50007 h 1450182"/>
                <a:gd name="connsiteX71" fmla="*/ 714375 w 1045368"/>
                <a:gd name="connsiteY71" fmla="*/ 0 h 1450182"/>
                <a:gd name="connsiteX72" fmla="*/ 683418 w 1045368"/>
                <a:gd name="connsiteY72" fmla="*/ 50007 h 1450182"/>
                <a:gd name="connsiteX73" fmla="*/ 661987 w 1045368"/>
                <a:gd name="connsiteY73" fmla="*/ 4763 h 1450182"/>
                <a:gd name="connsiteX74" fmla="*/ 578643 w 1045368"/>
                <a:gd name="connsiteY74" fmla="*/ 9525 h 145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45368" h="1450182">
                  <a:moveTo>
                    <a:pt x="578643" y="9525"/>
                  </a:moveTo>
                  <a:lnTo>
                    <a:pt x="469106" y="9525"/>
                  </a:lnTo>
                  <a:lnTo>
                    <a:pt x="533400" y="123825"/>
                  </a:lnTo>
                  <a:lnTo>
                    <a:pt x="407193" y="42863"/>
                  </a:lnTo>
                  <a:lnTo>
                    <a:pt x="333375" y="111919"/>
                  </a:lnTo>
                  <a:lnTo>
                    <a:pt x="311943" y="230982"/>
                  </a:lnTo>
                  <a:lnTo>
                    <a:pt x="347662" y="297657"/>
                  </a:lnTo>
                  <a:lnTo>
                    <a:pt x="219075" y="147638"/>
                  </a:lnTo>
                  <a:lnTo>
                    <a:pt x="178593" y="247650"/>
                  </a:lnTo>
                  <a:lnTo>
                    <a:pt x="257175" y="323850"/>
                  </a:lnTo>
                  <a:lnTo>
                    <a:pt x="119062" y="285750"/>
                  </a:lnTo>
                  <a:lnTo>
                    <a:pt x="71437" y="350044"/>
                  </a:lnTo>
                  <a:lnTo>
                    <a:pt x="2381" y="352425"/>
                  </a:lnTo>
                  <a:cubicBezTo>
                    <a:pt x="1587" y="374650"/>
                    <a:pt x="794" y="396875"/>
                    <a:pt x="0" y="419100"/>
                  </a:cubicBezTo>
                  <a:lnTo>
                    <a:pt x="107156" y="495300"/>
                  </a:lnTo>
                  <a:lnTo>
                    <a:pt x="73818" y="581025"/>
                  </a:lnTo>
                  <a:lnTo>
                    <a:pt x="145256" y="642938"/>
                  </a:lnTo>
                  <a:lnTo>
                    <a:pt x="200025" y="564357"/>
                  </a:lnTo>
                  <a:lnTo>
                    <a:pt x="197643" y="657225"/>
                  </a:lnTo>
                  <a:lnTo>
                    <a:pt x="283368" y="647700"/>
                  </a:lnTo>
                  <a:lnTo>
                    <a:pt x="316706" y="602457"/>
                  </a:lnTo>
                  <a:lnTo>
                    <a:pt x="338137" y="647700"/>
                  </a:lnTo>
                  <a:lnTo>
                    <a:pt x="452437" y="502444"/>
                  </a:lnTo>
                  <a:lnTo>
                    <a:pt x="438150" y="588169"/>
                  </a:lnTo>
                  <a:lnTo>
                    <a:pt x="335756" y="697707"/>
                  </a:lnTo>
                  <a:lnTo>
                    <a:pt x="383381" y="871538"/>
                  </a:lnTo>
                  <a:cubicBezTo>
                    <a:pt x="378618" y="865982"/>
                    <a:pt x="373022" y="861043"/>
                    <a:pt x="369093" y="854869"/>
                  </a:cubicBezTo>
                  <a:cubicBezTo>
                    <a:pt x="367336" y="852108"/>
                    <a:pt x="368176" y="848271"/>
                    <a:pt x="366712" y="845344"/>
                  </a:cubicBezTo>
                  <a:cubicBezTo>
                    <a:pt x="364937" y="841794"/>
                    <a:pt x="359568" y="835819"/>
                    <a:pt x="359568" y="835819"/>
                  </a:cubicBezTo>
                  <a:lnTo>
                    <a:pt x="269081" y="707232"/>
                  </a:lnTo>
                  <a:lnTo>
                    <a:pt x="188118" y="709613"/>
                  </a:lnTo>
                  <a:cubicBezTo>
                    <a:pt x="187324" y="733425"/>
                    <a:pt x="186531" y="757238"/>
                    <a:pt x="185737" y="781050"/>
                  </a:cubicBezTo>
                  <a:lnTo>
                    <a:pt x="273843" y="909638"/>
                  </a:lnTo>
                  <a:lnTo>
                    <a:pt x="259556" y="978694"/>
                  </a:lnTo>
                  <a:lnTo>
                    <a:pt x="292893" y="1021557"/>
                  </a:lnTo>
                  <a:lnTo>
                    <a:pt x="204787" y="1012032"/>
                  </a:lnTo>
                  <a:lnTo>
                    <a:pt x="159543" y="1081088"/>
                  </a:lnTo>
                  <a:lnTo>
                    <a:pt x="230981" y="1188244"/>
                  </a:lnTo>
                  <a:lnTo>
                    <a:pt x="250031" y="1250157"/>
                  </a:lnTo>
                  <a:lnTo>
                    <a:pt x="152400" y="1164432"/>
                  </a:lnTo>
                  <a:lnTo>
                    <a:pt x="121443" y="1204913"/>
                  </a:lnTo>
                  <a:lnTo>
                    <a:pt x="164306" y="1297782"/>
                  </a:lnTo>
                  <a:lnTo>
                    <a:pt x="52387" y="1350169"/>
                  </a:lnTo>
                  <a:lnTo>
                    <a:pt x="166687" y="1431132"/>
                  </a:lnTo>
                  <a:lnTo>
                    <a:pt x="245268" y="1438275"/>
                  </a:lnTo>
                  <a:lnTo>
                    <a:pt x="238125" y="1376363"/>
                  </a:lnTo>
                  <a:lnTo>
                    <a:pt x="342900" y="1390650"/>
                  </a:lnTo>
                  <a:lnTo>
                    <a:pt x="357187" y="1450182"/>
                  </a:lnTo>
                  <a:cubicBezTo>
                    <a:pt x="384171" y="1447728"/>
                    <a:pt x="374614" y="1447800"/>
                    <a:pt x="385762" y="1447800"/>
                  </a:cubicBezTo>
                  <a:lnTo>
                    <a:pt x="509587" y="1338263"/>
                  </a:lnTo>
                  <a:lnTo>
                    <a:pt x="369093" y="1257300"/>
                  </a:lnTo>
                  <a:lnTo>
                    <a:pt x="461962" y="1245394"/>
                  </a:lnTo>
                  <a:lnTo>
                    <a:pt x="476250" y="1150144"/>
                  </a:lnTo>
                  <a:lnTo>
                    <a:pt x="540543" y="1131094"/>
                  </a:lnTo>
                  <a:lnTo>
                    <a:pt x="583406" y="1000125"/>
                  </a:lnTo>
                  <a:lnTo>
                    <a:pt x="504825" y="940594"/>
                  </a:lnTo>
                  <a:lnTo>
                    <a:pt x="531018" y="876300"/>
                  </a:lnTo>
                  <a:lnTo>
                    <a:pt x="611981" y="854869"/>
                  </a:lnTo>
                  <a:lnTo>
                    <a:pt x="588168" y="792957"/>
                  </a:lnTo>
                  <a:lnTo>
                    <a:pt x="685800" y="814388"/>
                  </a:lnTo>
                  <a:lnTo>
                    <a:pt x="769143" y="642938"/>
                  </a:lnTo>
                  <a:lnTo>
                    <a:pt x="935831" y="438150"/>
                  </a:lnTo>
                  <a:lnTo>
                    <a:pt x="914400" y="409575"/>
                  </a:lnTo>
                  <a:lnTo>
                    <a:pt x="807243" y="461963"/>
                  </a:lnTo>
                  <a:lnTo>
                    <a:pt x="878681" y="361950"/>
                  </a:lnTo>
                  <a:lnTo>
                    <a:pt x="935831" y="381000"/>
                  </a:lnTo>
                  <a:lnTo>
                    <a:pt x="1045368" y="209550"/>
                  </a:lnTo>
                  <a:lnTo>
                    <a:pt x="969168" y="157163"/>
                  </a:lnTo>
                  <a:lnTo>
                    <a:pt x="902493" y="61913"/>
                  </a:lnTo>
                  <a:lnTo>
                    <a:pt x="804862" y="130969"/>
                  </a:lnTo>
                  <a:lnTo>
                    <a:pt x="842962" y="50007"/>
                  </a:lnTo>
                  <a:lnTo>
                    <a:pt x="714375" y="0"/>
                  </a:lnTo>
                  <a:lnTo>
                    <a:pt x="683418" y="50007"/>
                  </a:lnTo>
                  <a:lnTo>
                    <a:pt x="661987" y="4763"/>
                  </a:lnTo>
                  <a:lnTo>
                    <a:pt x="57864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4" name="フリーフォーム 1152"/>
            <p:cNvSpPr/>
            <p:nvPr/>
          </p:nvSpPr>
          <p:spPr bwMode="auto">
            <a:xfrm>
              <a:off x="6912735" y="805063"/>
              <a:ext cx="270175" cy="479660"/>
            </a:xfrm>
            <a:custGeom>
              <a:avLst/>
              <a:gdLst>
                <a:gd name="connsiteX0" fmla="*/ 97631 w 376237"/>
                <a:gd name="connsiteY0" fmla="*/ 0 h 642938"/>
                <a:gd name="connsiteX1" fmla="*/ 161925 w 376237"/>
                <a:gd name="connsiteY1" fmla="*/ 45244 h 642938"/>
                <a:gd name="connsiteX2" fmla="*/ 204787 w 376237"/>
                <a:gd name="connsiteY2" fmla="*/ 178594 h 642938"/>
                <a:gd name="connsiteX3" fmla="*/ 278606 w 376237"/>
                <a:gd name="connsiteY3" fmla="*/ 214313 h 642938"/>
                <a:gd name="connsiteX4" fmla="*/ 288131 w 376237"/>
                <a:gd name="connsiteY4" fmla="*/ 300038 h 642938"/>
                <a:gd name="connsiteX5" fmla="*/ 316706 w 376237"/>
                <a:gd name="connsiteY5" fmla="*/ 340519 h 642938"/>
                <a:gd name="connsiteX6" fmla="*/ 376237 w 376237"/>
                <a:gd name="connsiteY6" fmla="*/ 431006 h 642938"/>
                <a:gd name="connsiteX7" fmla="*/ 345281 w 376237"/>
                <a:gd name="connsiteY7" fmla="*/ 511969 h 642938"/>
                <a:gd name="connsiteX8" fmla="*/ 273844 w 376237"/>
                <a:gd name="connsiteY8" fmla="*/ 623888 h 642938"/>
                <a:gd name="connsiteX9" fmla="*/ 164306 w 376237"/>
                <a:gd name="connsiteY9" fmla="*/ 642938 h 642938"/>
                <a:gd name="connsiteX10" fmla="*/ 78581 w 376237"/>
                <a:gd name="connsiteY10" fmla="*/ 516731 h 642938"/>
                <a:gd name="connsiteX11" fmla="*/ 111919 w 376237"/>
                <a:gd name="connsiteY11" fmla="*/ 452438 h 642938"/>
                <a:gd name="connsiteX12" fmla="*/ 126206 w 376237"/>
                <a:gd name="connsiteY12" fmla="*/ 471488 h 642938"/>
                <a:gd name="connsiteX13" fmla="*/ 133350 w 376237"/>
                <a:gd name="connsiteY13" fmla="*/ 481013 h 642938"/>
                <a:gd name="connsiteX14" fmla="*/ 226219 w 376237"/>
                <a:gd name="connsiteY14" fmla="*/ 466725 h 642938"/>
                <a:gd name="connsiteX15" fmla="*/ 169069 w 376237"/>
                <a:gd name="connsiteY15" fmla="*/ 419100 h 642938"/>
                <a:gd name="connsiteX16" fmla="*/ 107156 w 376237"/>
                <a:gd name="connsiteY16" fmla="*/ 435769 h 642938"/>
                <a:gd name="connsiteX17" fmla="*/ 19050 w 376237"/>
                <a:gd name="connsiteY17" fmla="*/ 409575 h 642938"/>
                <a:gd name="connsiteX18" fmla="*/ 90487 w 376237"/>
                <a:gd name="connsiteY18" fmla="*/ 359569 h 642938"/>
                <a:gd name="connsiteX19" fmla="*/ 11906 w 376237"/>
                <a:gd name="connsiteY19" fmla="*/ 338138 h 642938"/>
                <a:gd name="connsiteX20" fmla="*/ 0 w 376237"/>
                <a:gd name="connsiteY20" fmla="*/ 257175 h 642938"/>
                <a:gd name="connsiteX21" fmla="*/ 83344 w 376237"/>
                <a:gd name="connsiteY21" fmla="*/ 307181 h 642938"/>
                <a:gd name="connsiteX22" fmla="*/ 85725 w 376237"/>
                <a:gd name="connsiteY22" fmla="*/ 240506 h 642938"/>
                <a:gd name="connsiteX23" fmla="*/ 23812 w 376237"/>
                <a:gd name="connsiteY23" fmla="*/ 221456 h 642938"/>
                <a:gd name="connsiteX24" fmla="*/ 64294 w 376237"/>
                <a:gd name="connsiteY24" fmla="*/ 138113 h 642938"/>
                <a:gd name="connsiteX25" fmla="*/ 97631 w 376237"/>
                <a:gd name="connsiteY25" fmla="*/ 197644 h 642938"/>
                <a:gd name="connsiteX26" fmla="*/ 50006 w 376237"/>
                <a:gd name="connsiteY26" fmla="*/ 73819 h 642938"/>
                <a:gd name="connsiteX27" fmla="*/ 138112 w 376237"/>
                <a:gd name="connsiteY27" fmla="*/ 73819 h 642938"/>
                <a:gd name="connsiteX28" fmla="*/ 97631 w 376237"/>
                <a:gd name="connsiteY28" fmla="*/ 0 h 64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6237" h="642938">
                  <a:moveTo>
                    <a:pt x="97631" y="0"/>
                  </a:moveTo>
                  <a:lnTo>
                    <a:pt x="161925" y="45244"/>
                  </a:lnTo>
                  <a:lnTo>
                    <a:pt x="204787" y="178594"/>
                  </a:lnTo>
                  <a:lnTo>
                    <a:pt x="278606" y="214313"/>
                  </a:lnTo>
                  <a:lnTo>
                    <a:pt x="288131" y="300038"/>
                  </a:lnTo>
                  <a:lnTo>
                    <a:pt x="316706" y="340519"/>
                  </a:lnTo>
                  <a:lnTo>
                    <a:pt x="376237" y="431006"/>
                  </a:lnTo>
                  <a:lnTo>
                    <a:pt x="345281" y="511969"/>
                  </a:lnTo>
                  <a:lnTo>
                    <a:pt x="273844" y="623888"/>
                  </a:lnTo>
                  <a:lnTo>
                    <a:pt x="164306" y="642938"/>
                  </a:lnTo>
                  <a:lnTo>
                    <a:pt x="78581" y="516731"/>
                  </a:lnTo>
                  <a:lnTo>
                    <a:pt x="111919" y="452438"/>
                  </a:lnTo>
                  <a:cubicBezTo>
                    <a:pt x="116681" y="458788"/>
                    <a:pt x="121537" y="465069"/>
                    <a:pt x="126206" y="471488"/>
                  </a:cubicBezTo>
                  <a:cubicBezTo>
                    <a:pt x="133385" y="481359"/>
                    <a:pt x="128242" y="475903"/>
                    <a:pt x="133350" y="481013"/>
                  </a:cubicBezTo>
                  <a:lnTo>
                    <a:pt x="226219" y="466725"/>
                  </a:lnTo>
                  <a:lnTo>
                    <a:pt x="169069" y="419100"/>
                  </a:lnTo>
                  <a:lnTo>
                    <a:pt x="107156" y="435769"/>
                  </a:lnTo>
                  <a:lnTo>
                    <a:pt x="19050" y="409575"/>
                  </a:lnTo>
                  <a:lnTo>
                    <a:pt x="90487" y="359569"/>
                  </a:lnTo>
                  <a:lnTo>
                    <a:pt x="11906" y="338138"/>
                  </a:lnTo>
                  <a:lnTo>
                    <a:pt x="0" y="257175"/>
                  </a:lnTo>
                  <a:lnTo>
                    <a:pt x="83344" y="307181"/>
                  </a:lnTo>
                  <a:cubicBezTo>
                    <a:pt x="84138" y="284956"/>
                    <a:pt x="84931" y="262731"/>
                    <a:pt x="85725" y="240506"/>
                  </a:cubicBezTo>
                  <a:lnTo>
                    <a:pt x="23812" y="221456"/>
                  </a:lnTo>
                  <a:lnTo>
                    <a:pt x="64294" y="138113"/>
                  </a:lnTo>
                  <a:lnTo>
                    <a:pt x="97631" y="197644"/>
                  </a:lnTo>
                  <a:lnTo>
                    <a:pt x="50006" y="73819"/>
                  </a:lnTo>
                  <a:lnTo>
                    <a:pt x="138112" y="73819"/>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5" name="フリーフォーム 1153"/>
            <p:cNvSpPr/>
            <p:nvPr/>
          </p:nvSpPr>
          <p:spPr bwMode="auto">
            <a:xfrm>
              <a:off x="6693859" y="1117730"/>
              <a:ext cx="170997" cy="223841"/>
            </a:xfrm>
            <a:custGeom>
              <a:avLst/>
              <a:gdLst>
                <a:gd name="connsiteX0" fmla="*/ 71437 w 238125"/>
                <a:gd name="connsiteY0" fmla="*/ 0 h 300038"/>
                <a:gd name="connsiteX1" fmla="*/ 9525 w 238125"/>
                <a:gd name="connsiteY1" fmla="*/ 26194 h 300038"/>
                <a:gd name="connsiteX2" fmla="*/ 0 w 238125"/>
                <a:gd name="connsiteY2" fmla="*/ 64294 h 300038"/>
                <a:gd name="connsiteX3" fmla="*/ 38100 w 238125"/>
                <a:gd name="connsiteY3" fmla="*/ 90488 h 300038"/>
                <a:gd name="connsiteX4" fmla="*/ 54769 w 238125"/>
                <a:gd name="connsiteY4" fmla="*/ 154781 h 300038"/>
                <a:gd name="connsiteX5" fmla="*/ 40481 w 238125"/>
                <a:gd name="connsiteY5" fmla="*/ 197644 h 300038"/>
                <a:gd name="connsiteX6" fmla="*/ 92869 w 238125"/>
                <a:gd name="connsiteY6" fmla="*/ 197644 h 300038"/>
                <a:gd name="connsiteX7" fmla="*/ 171450 w 238125"/>
                <a:gd name="connsiteY7" fmla="*/ 252413 h 300038"/>
                <a:gd name="connsiteX8" fmla="*/ 204787 w 238125"/>
                <a:gd name="connsiteY8" fmla="*/ 300038 h 300038"/>
                <a:gd name="connsiteX9" fmla="*/ 238125 w 238125"/>
                <a:gd name="connsiteY9" fmla="*/ 269081 h 300038"/>
                <a:gd name="connsiteX10" fmla="*/ 228600 w 238125"/>
                <a:gd name="connsiteY10" fmla="*/ 247650 h 300038"/>
                <a:gd name="connsiteX11" fmla="*/ 226219 w 238125"/>
                <a:gd name="connsiteY11" fmla="*/ 240506 h 300038"/>
                <a:gd name="connsiteX12" fmla="*/ 219075 w 238125"/>
                <a:gd name="connsiteY12" fmla="*/ 235744 h 300038"/>
                <a:gd name="connsiteX13" fmla="*/ 207169 w 238125"/>
                <a:gd name="connsiteY13" fmla="*/ 216694 h 300038"/>
                <a:gd name="connsiteX14" fmla="*/ 200025 w 238125"/>
                <a:gd name="connsiteY14" fmla="*/ 202406 h 300038"/>
                <a:gd name="connsiteX15" fmla="*/ 192881 w 238125"/>
                <a:gd name="connsiteY15" fmla="*/ 195263 h 300038"/>
                <a:gd name="connsiteX16" fmla="*/ 188119 w 238125"/>
                <a:gd name="connsiteY16" fmla="*/ 190500 h 300038"/>
                <a:gd name="connsiteX17" fmla="*/ 188119 w 238125"/>
                <a:gd name="connsiteY17" fmla="*/ 190500 h 300038"/>
                <a:gd name="connsiteX18" fmla="*/ 207169 w 238125"/>
                <a:gd name="connsiteY18" fmla="*/ 138113 h 300038"/>
                <a:gd name="connsiteX19" fmla="*/ 159544 w 238125"/>
                <a:gd name="connsiteY19" fmla="*/ 109538 h 300038"/>
                <a:gd name="connsiteX20" fmla="*/ 109537 w 238125"/>
                <a:gd name="connsiteY20" fmla="*/ 61913 h 300038"/>
                <a:gd name="connsiteX21" fmla="*/ 71437 w 238125"/>
                <a:gd name="connsiteY21"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8125" h="300038">
                  <a:moveTo>
                    <a:pt x="71437" y="0"/>
                  </a:moveTo>
                  <a:lnTo>
                    <a:pt x="9525" y="26194"/>
                  </a:lnTo>
                  <a:lnTo>
                    <a:pt x="0" y="64294"/>
                  </a:lnTo>
                  <a:lnTo>
                    <a:pt x="38100" y="90488"/>
                  </a:lnTo>
                  <a:lnTo>
                    <a:pt x="54769" y="154781"/>
                  </a:lnTo>
                  <a:lnTo>
                    <a:pt x="40481" y="197644"/>
                  </a:lnTo>
                  <a:lnTo>
                    <a:pt x="92869" y="197644"/>
                  </a:lnTo>
                  <a:lnTo>
                    <a:pt x="171450" y="252413"/>
                  </a:lnTo>
                  <a:lnTo>
                    <a:pt x="204787" y="300038"/>
                  </a:lnTo>
                  <a:lnTo>
                    <a:pt x="238125" y="269081"/>
                  </a:lnTo>
                  <a:cubicBezTo>
                    <a:pt x="234950" y="261937"/>
                    <a:pt x="231607" y="254866"/>
                    <a:pt x="228600" y="247650"/>
                  </a:cubicBezTo>
                  <a:cubicBezTo>
                    <a:pt x="227635" y="245333"/>
                    <a:pt x="227787" y="242466"/>
                    <a:pt x="226219" y="240506"/>
                  </a:cubicBezTo>
                  <a:cubicBezTo>
                    <a:pt x="224431" y="238271"/>
                    <a:pt x="221456" y="237331"/>
                    <a:pt x="219075" y="235744"/>
                  </a:cubicBezTo>
                  <a:cubicBezTo>
                    <a:pt x="206607" y="204579"/>
                    <a:pt x="222419" y="239570"/>
                    <a:pt x="207169" y="216694"/>
                  </a:cubicBezTo>
                  <a:cubicBezTo>
                    <a:pt x="204215" y="212263"/>
                    <a:pt x="202979" y="206836"/>
                    <a:pt x="200025" y="202406"/>
                  </a:cubicBezTo>
                  <a:cubicBezTo>
                    <a:pt x="198157" y="199604"/>
                    <a:pt x="195262" y="197644"/>
                    <a:pt x="192881" y="195263"/>
                  </a:cubicBezTo>
                  <a:lnTo>
                    <a:pt x="188119" y="190500"/>
                  </a:lnTo>
                  <a:lnTo>
                    <a:pt x="188119" y="190500"/>
                  </a:lnTo>
                  <a:lnTo>
                    <a:pt x="207169" y="138113"/>
                  </a:lnTo>
                  <a:lnTo>
                    <a:pt x="159544" y="109538"/>
                  </a:lnTo>
                  <a:lnTo>
                    <a:pt x="109537" y="61913"/>
                  </a:lnTo>
                  <a:lnTo>
                    <a:pt x="714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6" name="フリーフォーム 1154"/>
            <p:cNvSpPr/>
            <p:nvPr/>
          </p:nvSpPr>
          <p:spPr bwMode="auto">
            <a:xfrm>
              <a:off x="6878535" y="1207740"/>
              <a:ext cx="78659" cy="133831"/>
            </a:xfrm>
            <a:custGeom>
              <a:avLst/>
              <a:gdLst>
                <a:gd name="connsiteX0" fmla="*/ 0 w 109537"/>
                <a:gd name="connsiteY0" fmla="*/ 0 h 178594"/>
                <a:gd name="connsiteX1" fmla="*/ 9525 w 109537"/>
                <a:gd name="connsiteY1" fmla="*/ 78581 h 178594"/>
                <a:gd name="connsiteX2" fmla="*/ 38100 w 109537"/>
                <a:gd name="connsiteY2" fmla="*/ 109537 h 178594"/>
                <a:gd name="connsiteX3" fmla="*/ 23812 w 109537"/>
                <a:gd name="connsiteY3" fmla="*/ 154781 h 178594"/>
                <a:gd name="connsiteX4" fmla="*/ 47625 w 109537"/>
                <a:gd name="connsiteY4" fmla="*/ 178594 h 178594"/>
                <a:gd name="connsiteX5" fmla="*/ 109537 w 109537"/>
                <a:gd name="connsiteY5" fmla="*/ 135731 h 178594"/>
                <a:gd name="connsiteX6" fmla="*/ 107156 w 109537"/>
                <a:gd name="connsiteY6" fmla="*/ 71437 h 178594"/>
                <a:gd name="connsiteX7" fmla="*/ 0 w 109537"/>
                <a:gd name="connsiteY7"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37" h="178594">
                  <a:moveTo>
                    <a:pt x="0" y="0"/>
                  </a:moveTo>
                  <a:lnTo>
                    <a:pt x="9525" y="78581"/>
                  </a:lnTo>
                  <a:lnTo>
                    <a:pt x="38100" y="109537"/>
                  </a:lnTo>
                  <a:lnTo>
                    <a:pt x="23812" y="154781"/>
                  </a:lnTo>
                  <a:lnTo>
                    <a:pt x="47625" y="178594"/>
                  </a:lnTo>
                  <a:lnTo>
                    <a:pt x="109537" y="135731"/>
                  </a:lnTo>
                  <a:cubicBezTo>
                    <a:pt x="108743" y="114300"/>
                    <a:pt x="107950" y="92868"/>
                    <a:pt x="107156" y="71437"/>
                  </a:cubicBez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7" name="フリーフォーム 1155"/>
            <p:cNvSpPr/>
            <p:nvPr/>
          </p:nvSpPr>
          <p:spPr bwMode="auto">
            <a:xfrm>
              <a:off x="6909315" y="1430397"/>
              <a:ext cx="427491" cy="284243"/>
            </a:xfrm>
            <a:custGeom>
              <a:avLst/>
              <a:gdLst>
                <a:gd name="connsiteX0" fmla="*/ 147638 w 595313"/>
                <a:gd name="connsiteY0" fmla="*/ 52388 h 381000"/>
                <a:gd name="connsiteX1" fmla="*/ 69057 w 595313"/>
                <a:gd name="connsiteY1" fmla="*/ 0 h 381000"/>
                <a:gd name="connsiteX2" fmla="*/ 11907 w 595313"/>
                <a:gd name="connsiteY2" fmla="*/ 9525 h 381000"/>
                <a:gd name="connsiteX3" fmla="*/ 0 w 595313"/>
                <a:gd name="connsiteY3" fmla="*/ 61913 h 381000"/>
                <a:gd name="connsiteX4" fmla="*/ 42863 w 595313"/>
                <a:gd name="connsiteY4" fmla="*/ 147638 h 381000"/>
                <a:gd name="connsiteX5" fmla="*/ 104775 w 595313"/>
                <a:gd name="connsiteY5" fmla="*/ 135731 h 381000"/>
                <a:gd name="connsiteX6" fmla="*/ 135732 w 595313"/>
                <a:gd name="connsiteY6" fmla="*/ 128588 h 381000"/>
                <a:gd name="connsiteX7" fmla="*/ 157163 w 595313"/>
                <a:gd name="connsiteY7" fmla="*/ 200025 h 381000"/>
                <a:gd name="connsiteX8" fmla="*/ 154782 w 595313"/>
                <a:gd name="connsiteY8" fmla="*/ 273844 h 381000"/>
                <a:gd name="connsiteX9" fmla="*/ 195263 w 595313"/>
                <a:gd name="connsiteY9" fmla="*/ 369094 h 381000"/>
                <a:gd name="connsiteX10" fmla="*/ 269082 w 595313"/>
                <a:gd name="connsiteY10" fmla="*/ 373856 h 381000"/>
                <a:gd name="connsiteX11" fmla="*/ 459582 w 595313"/>
                <a:gd name="connsiteY11" fmla="*/ 371475 h 381000"/>
                <a:gd name="connsiteX12" fmla="*/ 514350 w 595313"/>
                <a:gd name="connsiteY12" fmla="*/ 381000 h 381000"/>
                <a:gd name="connsiteX13" fmla="*/ 561975 w 595313"/>
                <a:gd name="connsiteY13" fmla="*/ 323850 h 381000"/>
                <a:gd name="connsiteX14" fmla="*/ 595313 w 595313"/>
                <a:gd name="connsiteY14" fmla="*/ 230981 h 381000"/>
                <a:gd name="connsiteX15" fmla="*/ 507207 w 595313"/>
                <a:gd name="connsiteY15" fmla="*/ 180975 h 381000"/>
                <a:gd name="connsiteX16" fmla="*/ 435769 w 595313"/>
                <a:gd name="connsiteY16" fmla="*/ 202406 h 381000"/>
                <a:gd name="connsiteX17" fmla="*/ 366713 w 595313"/>
                <a:gd name="connsiteY17" fmla="*/ 235744 h 381000"/>
                <a:gd name="connsiteX18" fmla="*/ 273844 w 595313"/>
                <a:gd name="connsiteY18" fmla="*/ 209550 h 381000"/>
                <a:gd name="connsiteX19" fmla="*/ 219075 w 595313"/>
                <a:gd name="connsiteY19" fmla="*/ 157163 h 381000"/>
                <a:gd name="connsiteX20" fmla="*/ 247650 w 595313"/>
                <a:gd name="connsiteY20" fmla="*/ 142875 h 381000"/>
                <a:gd name="connsiteX21" fmla="*/ 164307 w 595313"/>
                <a:gd name="connsiteY21" fmla="*/ 100013 h 381000"/>
                <a:gd name="connsiteX22" fmla="*/ 147638 w 595313"/>
                <a:gd name="connsiteY22" fmla="*/ 52388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313" h="381000">
                  <a:moveTo>
                    <a:pt x="147638" y="52388"/>
                  </a:moveTo>
                  <a:lnTo>
                    <a:pt x="69057" y="0"/>
                  </a:lnTo>
                  <a:lnTo>
                    <a:pt x="11907" y="9525"/>
                  </a:lnTo>
                  <a:lnTo>
                    <a:pt x="0" y="61913"/>
                  </a:lnTo>
                  <a:lnTo>
                    <a:pt x="42863" y="147638"/>
                  </a:lnTo>
                  <a:lnTo>
                    <a:pt x="104775" y="135731"/>
                  </a:lnTo>
                  <a:lnTo>
                    <a:pt x="135732" y="128588"/>
                  </a:lnTo>
                  <a:lnTo>
                    <a:pt x="157163" y="200025"/>
                  </a:lnTo>
                  <a:cubicBezTo>
                    <a:pt x="156369" y="224631"/>
                    <a:pt x="155576" y="249238"/>
                    <a:pt x="154782" y="273844"/>
                  </a:cubicBezTo>
                  <a:lnTo>
                    <a:pt x="195263" y="369094"/>
                  </a:lnTo>
                  <a:lnTo>
                    <a:pt x="269082" y="373856"/>
                  </a:lnTo>
                  <a:lnTo>
                    <a:pt x="459582" y="371475"/>
                  </a:lnTo>
                  <a:lnTo>
                    <a:pt x="514350" y="381000"/>
                  </a:lnTo>
                  <a:lnTo>
                    <a:pt x="561975" y="323850"/>
                  </a:lnTo>
                  <a:lnTo>
                    <a:pt x="595313" y="230981"/>
                  </a:lnTo>
                  <a:lnTo>
                    <a:pt x="507207" y="180975"/>
                  </a:lnTo>
                  <a:lnTo>
                    <a:pt x="435769" y="202406"/>
                  </a:lnTo>
                  <a:lnTo>
                    <a:pt x="366713" y="235744"/>
                  </a:lnTo>
                  <a:lnTo>
                    <a:pt x="273844" y="209550"/>
                  </a:lnTo>
                  <a:lnTo>
                    <a:pt x="219075" y="157163"/>
                  </a:lnTo>
                  <a:lnTo>
                    <a:pt x="247650" y="142875"/>
                  </a:lnTo>
                  <a:lnTo>
                    <a:pt x="164307" y="100013"/>
                  </a:lnTo>
                  <a:lnTo>
                    <a:pt x="147638" y="523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8" name="フリーフォーム 1156"/>
            <p:cNvSpPr/>
            <p:nvPr/>
          </p:nvSpPr>
          <p:spPr bwMode="auto">
            <a:xfrm>
              <a:off x="6217348" y="1711087"/>
              <a:ext cx="233696" cy="309113"/>
            </a:xfrm>
            <a:custGeom>
              <a:avLst/>
              <a:gdLst>
                <a:gd name="connsiteX0" fmla="*/ 326231 w 326231"/>
                <a:gd name="connsiteY0" fmla="*/ 133350 h 414337"/>
                <a:gd name="connsiteX1" fmla="*/ 280988 w 326231"/>
                <a:gd name="connsiteY1" fmla="*/ 30956 h 414337"/>
                <a:gd name="connsiteX2" fmla="*/ 157163 w 326231"/>
                <a:gd name="connsiteY2" fmla="*/ 28575 h 414337"/>
                <a:gd name="connsiteX3" fmla="*/ 142875 w 326231"/>
                <a:gd name="connsiteY3" fmla="*/ 0 h 414337"/>
                <a:gd name="connsiteX4" fmla="*/ 40481 w 326231"/>
                <a:gd name="connsiteY4" fmla="*/ 19050 h 414337"/>
                <a:gd name="connsiteX5" fmla="*/ 57150 w 326231"/>
                <a:gd name="connsiteY5" fmla="*/ 107156 h 414337"/>
                <a:gd name="connsiteX6" fmla="*/ 0 w 326231"/>
                <a:gd name="connsiteY6" fmla="*/ 326231 h 414337"/>
                <a:gd name="connsiteX7" fmla="*/ 104775 w 326231"/>
                <a:gd name="connsiteY7" fmla="*/ 414337 h 414337"/>
                <a:gd name="connsiteX8" fmla="*/ 159544 w 326231"/>
                <a:gd name="connsiteY8" fmla="*/ 369093 h 414337"/>
                <a:gd name="connsiteX9" fmla="*/ 178594 w 326231"/>
                <a:gd name="connsiteY9" fmla="*/ 271462 h 414337"/>
                <a:gd name="connsiteX10" fmla="*/ 326231 w 326231"/>
                <a:gd name="connsiteY10" fmla="*/ 133350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231" h="414337">
                  <a:moveTo>
                    <a:pt x="326231" y="133350"/>
                  </a:moveTo>
                  <a:lnTo>
                    <a:pt x="280988" y="30956"/>
                  </a:lnTo>
                  <a:lnTo>
                    <a:pt x="157163" y="28575"/>
                  </a:lnTo>
                  <a:lnTo>
                    <a:pt x="142875" y="0"/>
                  </a:lnTo>
                  <a:lnTo>
                    <a:pt x="40481" y="19050"/>
                  </a:lnTo>
                  <a:lnTo>
                    <a:pt x="57150" y="107156"/>
                  </a:lnTo>
                  <a:lnTo>
                    <a:pt x="0" y="326231"/>
                  </a:lnTo>
                  <a:lnTo>
                    <a:pt x="104775" y="414337"/>
                  </a:lnTo>
                  <a:lnTo>
                    <a:pt x="159544" y="369093"/>
                  </a:lnTo>
                  <a:lnTo>
                    <a:pt x="178594" y="271462"/>
                  </a:lnTo>
                  <a:lnTo>
                    <a:pt x="326231"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9" name="フリーフォーム 1158"/>
            <p:cNvSpPr/>
            <p:nvPr/>
          </p:nvSpPr>
          <p:spPr bwMode="auto">
            <a:xfrm>
              <a:off x="6511463" y="1206556"/>
              <a:ext cx="100318" cy="67507"/>
            </a:xfrm>
            <a:custGeom>
              <a:avLst/>
              <a:gdLst>
                <a:gd name="connsiteX0" fmla="*/ 92869 w 140494"/>
                <a:gd name="connsiteY0" fmla="*/ 0 h 90487"/>
                <a:gd name="connsiteX1" fmla="*/ 0 w 140494"/>
                <a:gd name="connsiteY1" fmla="*/ 66675 h 90487"/>
                <a:gd name="connsiteX2" fmla="*/ 0 w 140494"/>
                <a:gd name="connsiteY2" fmla="*/ 66675 h 90487"/>
                <a:gd name="connsiteX3" fmla="*/ 135731 w 140494"/>
                <a:gd name="connsiteY3" fmla="*/ 90487 h 90487"/>
                <a:gd name="connsiteX4" fmla="*/ 140494 w 140494"/>
                <a:gd name="connsiteY4" fmla="*/ 50006 h 90487"/>
                <a:gd name="connsiteX5" fmla="*/ 92869 w 140494"/>
                <a:gd name="connsiteY5" fmla="*/ 0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90487">
                  <a:moveTo>
                    <a:pt x="92869" y="0"/>
                  </a:moveTo>
                  <a:lnTo>
                    <a:pt x="0" y="66675"/>
                  </a:lnTo>
                  <a:lnTo>
                    <a:pt x="0" y="66675"/>
                  </a:lnTo>
                  <a:lnTo>
                    <a:pt x="135731" y="90487"/>
                  </a:lnTo>
                  <a:lnTo>
                    <a:pt x="140494" y="50006"/>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0" name="フリーフォーム 1159"/>
            <p:cNvSpPr/>
            <p:nvPr/>
          </p:nvSpPr>
          <p:spPr bwMode="auto">
            <a:xfrm>
              <a:off x="6516022" y="1302488"/>
              <a:ext cx="77518" cy="103038"/>
            </a:xfrm>
            <a:custGeom>
              <a:avLst/>
              <a:gdLst>
                <a:gd name="connsiteX0" fmla="*/ 107156 w 107156"/>
                <a:gd name="connsiteY0" fmla="*/ 0 h 138113"/>
                <a:gd name="connsiteX1" fmla="*/ 23812 w 107156"/>
                <a:gd name="connsiteY1" fmla="*/ 21431 h 138113"/>
                <a:gd name="connsiteX2" fmla="*/ 0 w 107156"/>
                <a:gd name="connsiteY2" fmla="*/ 71438 h 138113"/>
                <a:gd name="connsiteX3" fmla="*/ 33337 w 107156"/>
                <a:gd name="connsiteY3" fmla="*/ 138113 h 138113"/>
                <a:gd name="connsiteX4" fmla="*/ 104775 w 107156"/>
                <a:gd name="connsiteY4" fmla="*/ 102394 h 138113"/>
                <a:gd name="connsiteX5" fmla="*/ 107156 w 107156"/>
                <a:gd name="connsiteY5" fmla="*/ 66675 h 138113"/>
                <a:gd name="connsiteX6" fmla="*/ 107156 w 107156"/>
                <a:gd name="connsiteY6"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6" h="138113">
                  <a:moveTo>
                    <a:pt x="107156" y="0"/>
                  </a:moveTo>
                  <a:lnTo>
                    <a:pt x="23812" y="21431"/>
                  </a:lnTo>
                  <a:lnTo>
                    <a:pt x="0" y="71438"/>
                  </a:lnTo>
                  <a:lnTo>
                    <a:pt x="33337" y="138113"/>
                  </a:lnTo>
                  <a:lnTo>
                    <a:pt x="104775" y="102394"/>
                  </a:lnTo>
                  <a:lnTo>
                    <a:pt x="107156" y="66675"/>
                  </a:lnTo>
                  <a:lnTo>
                    <a:pt x="1071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1" name="フリーフォーム 1160"/>
            <p:cNvSpPr/>
            <p:nvPr/>
          </p:nvSpPr>
          <p:spPr bwMode="auto">
            <a:xfrm>
              <a:off x="6730338" y="1481324"/>
              <a:ext cx="168717" cy="202522"/>
            </a:xfrm>
            <a:custGeom>
              <a:avLst/>
              <a:gdLst>
                <a:gd name="connsiteX0" fmla="*/ 130969 w 235744"/>
                <a:gd name="connsiteY0" fmla="*/ 0 h 271463"/>
                <a:gd name="connsiteX1" fmla="*/ 142875 w 235744"/>
                <a:gd name="connsiteY1" fmla="*/ 102394 h 271463"/>
                <a:gd name="connsiteX2" fmla="*/ 69056 w 235744"/>
                <a:gd name="connsiteY2" fmla="*/ 23813 h 271463"/>
                <a:gd name="connsiteX3" fmla="*/ 0 w 235744"/>
                <a:gd name="connsiteY3" fmla="*/ 30957 h 271463"/>
                <a:gd name="connsiteX4" fmla="*/ 9525 w 235744"/>
                <a:gd name="connsiteY4" fmla="*/ 109538 h 271463"/>
                <a:gd name="connsiteX5" fmla="*/ 85725 w 235744"/>
                <a:gd name="connsiteY5" fmla="*/ 188119 h 271463"/>
                <a:gd name="connsiteX6" fmla="*/ 111919 w 235744"/>
                <a:gd name="connsiteY6" fmla="*/ 166688 h 271463"/>
                <a:gd name="connsiteX7" fmla="*/ 154781 w 235744"/>
                <a:gd name="connsiteY7" fmla="*/ 271463 h 271463"/>
                <a:gd name="connsiteX8" fmla="*/ 202406 w 235744"/>
                <a:gd name="connsiteY8" fmla="*/ 250032 h 271463"/>
                <a:gd name="connsiteX9" fmla="*/ 211931 w 235744"/>
                <a:gd name="connsiteY9" fmla="*/ 114300 h 271463"/>
                <a:gd name="connsiteX10" fmla="*/ 235744 w 235744"/>
                <a:gd name="connsiteY10" fmla="*/ 66675 h 271463"/>
                <a:gd name="connsiteX11" fmla="*/ 226219 w 235744"/>
                <a:gd name="connsiteY11" fmla="*/ 11907 h 271463"/>
                <a:gd name="connsiteX12" fmla="*/ 130969 w 235744"/>
                <a:gd name="connsiteY12"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744" h="271463">
                  <a:moveTo>
                    <a:pt x="130969" y="0"/>
                  </a:moveTo>
                  <a:lnTo>
                    <a:pt x="142875" y="102394"/>
                  </a:lnTo>
                  <a:lnTo>
                    <a:pt x="69056" y="23813"/>
                  </a:lnTo>
                  <a:lnTo>
                    <a:pt x="0" y="30957"/>
                  </a:lnTo>
                  <a:lnTo>
                    <a:pt x="9525" y="109538"/>
                  </a:lnTo>
                  <a:lnTo>
                    <a:pt x="85725" y="188119"/>
                  </a:lnTo>
                  <a:lnTo>
                    <a:pt x="111919" y="166688"/>
                  </a:lnTo>
                  <a:lnTo>
                    <a:pt x="154781" y="271463"/>
                  </a:lnTo>
                  <a:lnTo>
                    <a:pt x="202406" y="250032"/>
                  </a:lnTo>
                  <a:lnTo>
                    <a:pt x="211931" y="114300"/>
                  </a:lnTo>
                  <a:lnTo>
                    <a:pt x="235744" y="66675"/>
                  </a:lnTo>
                  <a:lnTo>
                    <a:pt x="226219" y="11907"/>
                  </a:lnTo>
                  <a:lnTo>
                    <a:pt x="1309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2" name="フリーフォーム 1161"/>
            <p:cNvSpPr/>
            <p:nvPr/>
          </p:nvSpPr>
          <p:spPr bwMode="auto">
            <a:xfrm>
              <a:off x="6904755" y="1598574"/>
              <a:ext cx="83218" cy="105407"/>
            </a:xfrm>
            <a:custGeom>
              <a:avLst/>
              <a:gdLst>
                <a:gd name="connsiteX0" fmla="*/ 59531 w 116681"/>
                <a:gd name="connsiteY0" fmla="*/ 0 h 140494"/>
                <a:gd name="connsiteX1" fmla="*/ 0 w 116681"/>
                <a:gd name="connsiteY1" fmla="*/ 92869 h 140494"/>
                <a:gd name="connsiteX2" fmla="*/ 102393 w 116681"/>
                <a:gd name="connsiteY2" fmla="*/ 140494 h 140494"/>
                <a:gd name="connsiteX3" fmla="*/ 116681 w 116681"/>
                <a:gd name="connsiteY3" fmla="*/ 45244 h 140494"/>
                <a:gd name="connsiteX4" fmla="*/ 59531 w 116681"/>
                <a:gd name="connsiteY4" fmla="*/ 0 h 14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681" h="140494">
                  <a:moveTo>
                    <a:pt x="59531" y="0"/>
                  </a:moveTo>
                  <a:lnTo>
                    <a:pt x="0" y="92869"/>
                  </a:lnTo>
                  <a:lnTo>
                    <a:pt x="102393" y="140494"/>
                  </a:lnTo>
                  <a:lnTo>
                    <a:pt x="116681" y="45244"/>
                  </a:lnTo>
                  <a:lnTo>
                    <a:pt x="595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3" name="フリーフォーム 1162"/>
            <p:cNvSpPr/>
            <p:nvPr/>
          </p:nvSpPr>
          <p:spPr bwMode="auto">
            <a:xfrm>
              <a:off x="6272067" y="1380654"/>
              <a:ext cx="175556" cy="193048"/>
            </a:xfrm>
            <a:custGeom>
              <a:avLst/>
              <a:gdLst>
                <a:gd name="connsiteX0" fmla="*/ 245269 w 245269"/>
                <a:gd name="connsiteY0" fmla="*/ 0 h 259556"/>
                <a:gd name="connsiteX1" fmla="*/ 123825 w 245269"/>
                <a:gd name="connsiteY1" fmla="*/ 33338 h 259556"/>
                <a:gd name="connsiteX2" fmla="*/ 0 w 245269"/>
                <a:gd name="connsiteY2" fmla="*/ 211931 h 259556"/>
                <a:gd name="connsiteX3" fmla="*/ 35719 w 245269"/>
                <a:gd name="connsiteY3" fmla="*/ 259556 h 259556"/>
                <a:gd name="connsiteX4" fmla="*/ 90488 w 245269"/>
                <a:gd name="connsiteY4" fmla="*/ 235744 h 259556"/>
                <a:gd name="connsiteX5" fmla="*/ 180975 w 245269"/>
                <a:gd name="connsiteY5" fmla="*/ 109538 h 259556"/>
                <a:gd name="connsiteX6" fmla="*/ 190500 w 245269"/>
                <a:gd name="connsiteY6" fmla="*/ 180975 h 259556"/>
                <a:gd name="connsiteX7" fmla="*/ 240506 w 245269"/>
                <a:gd name="connsiteY7" fmla="*/ 128588 h 259556"/>
                <a:gd name="connsiteX8" fmla="*/ 235744 w 245269"/>
                <a:gd name="connsiteY8" fmla="*/ 66675 h 259556"/>
                <a:gd name="connsiteX9" fmla="*/ 245269 w 245269"/>
                <a:gd name="connsiteY9"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269" h="259556">
                  <a:moveTo>
                    <a:pt x="245269" y="0"/>
                  </a:moveTo>
                  <a:lnTo>
                    <a:pt x="123825" y="33338"/>
                  </a:lnTo>
                  <a:lnTo>
                    <a:pt x="0" y="211931"/>
                  </a:lnTo>
                  <a:lnTo>
                    <a:pt x="35719" y="259556"/>
                  </a:lnTo>
                  <a:lnTo>
                    <a:pt x="90488" y="235744"/>
                  </a:lnTo>
                  <a:lnTo>
                    <a:pt x="180975" y="109538"/>
                  </a:lnTo>
                  <a:lnTo>
                    <a:pt x="190500" y="180975"/>
                  </a:lnTo>
                  <a:lnTo>
                    <a:pt x="240506" y="128588"/>
                  </a:lnTo>
                  <a:lnTo>
                    <a:pt x="235744" y="66675"/>
                  </a:lnTo>
                  <a:lnTo>
                    <a:pt x="2452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4" name="フリーフォーム 1163"/>
            <p:cNvSpPr/>
            <p:nvPr/>
          </p:nvSpPr>
          <p:spPr bwMode="auto">
            <a:xfrm>
              <a:off x="6395185" y="1460006"/>
              <a:ext cx="315774" cy="270030"/>
            </a:xfrm>
            <a:custGeom>
              <a:avLst/>
              <a:gdLst>
                <a:gd name="connsiteX0" fmla="*/ 330994 w 440531"/>
                <a:gd name="connsiteY0" fmla="*/ 0 h 361950"/>
                <a:gd name="connsiteX1" fmla="*/ 245269 w 440531"/>
                <a:gd name="connsiteY1" fmla="*/ 85725 h 361950"/>
                <a:gd name="connsiteX2" fmla="*/ 323850 w 440531"/>
                <a:gd name="connsiteY2" fmla="*/ 204788 h 361950"/>
                <a:gd name="connsiteX3" fmla="*/ 238125 w 440531"/>
                <a:gd name="connsiteY3" fmla="*/ 192882 h 361950"/>
                <a:gd name="connsiteX4" fmla="*/ 178594 w 440531"/>
                <a:gd name="connsiteY4" fmla="*/ 90488 h 361950"/>
                <a:gd name="connsiteX5" fmla="*/ 140494 w 440531"/>
                <a:gd name="connsiteY5" fmla="*/ 100013 h 361950"/>
                <a:gd name="connsiteX6" fmla="*/ 128588 w 440531"/>
                <a:gd name="connsiteY6" fmla="*/ 40482 h 361950"/>
                <a:gd name="connsiteX7" fmla="*/ 88106 w 440531"/>
                <a:gd name="connsiteY7" fmla="*/ 78582 h 361950"/>
                <a:gd name="connsiteX8" fmla="*/ 30956 w 440531"/>
                <a:gd name="connsiteY8" fmla="*/ 173832 h 361950"/>
                <a:gd name="connsiteX9" fmla="*/ 92869 w 440531"/>
                <a:gd name="connsiteY9" fmla="*/ 185738 h 361950"/>
                <a:gd name="connsiteX10" fmla="*/ 0 w 440531"/>
                <a:gd name="connsiteY10" fmla="*/ 240507 h 361950"/>
                <a:gd name="connsiteX11" fmla="*/ 114300 w 440531"/>
                <a:gd name="connsiteY11" fmla="*/ 290513 h 361950"/>
                <a:gd name="connsiteX12" fmla="*/ 154781 w 440531"/>
                <a:gd name="connsiteY12" fmla="*/ 202407 h 361950"/>
                <a:gd name="connsiteX13" fmla="*/ 154781 w 440531"/>
                <a:gd name="connsiteY13" fmla="*/ 259557 h 361950"/>
                <a:gd name="connsiteX14" fmla="*/ 238125 w 440531"/>
                <a:gd name="connsiteY14" fmla="*/ 245269 h 361950"/>
                <a:gd name="connsiteX15" fmla="*/ 133350 w 440531"/>
                <a:gd name="connsiteY15" fmla="*/ 335757 h 361950"/>
                <a:gd name="connsiteX16" fmla="*/ 214313 w 440531"/>
                <a:gd name="connsiteY16" fmla="*/ 361950 h 361950"/>
                <a:gd name="connsiteX17" fmla="*/ 307181 w 440531"/>
                <a:gd name="connsiteY17" fmla="*/ 264319 h 361950"/>
                <a:gd name="connsiteX18" fmla="*/ 416719 w 440531"/>
                <a:gd name="connsiteY18" fmla="*/ 269082 h 361950"/>
                <a:gd name="connsiteX19" fmla="*/ 440531 w 440531"/>
                <a:gd name="connsiteY19" fmla="*/ 159544 h 361950"/>
                <a:gd name="connsiteX20" fmla="*/ 395288 w 440531"/>
                <a:gd name="connsiteY20" fmla="*/ 109538 h 361950"/>
                <a:gd name="connsiteX21" fmla="*/ 376238 w 440531"/>
                <a:gd name="connsiteY21" fmla="*/ 147638 h 361950"/>
                <a:gd name="connsiteX22" fmla="*/ 328613 w 440531"/>
                <a:gd name="connsiteY22" fmla="*/ 85725 h 361950"/>
                <a:gd name="connsiteX23" fmla="*/ 330994 w 440531"/>
                <a:gd name="connsiteY2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0531" h="361950">
                  <a:moveTo>
                    <a:pt x="330994" y="0"/>
                  </a:moveTo>
                  <a:lnTo>
                    <a:pt x="245269" y="85725"/>
                  </a:lnTo>
                  <a:lnTo>
                    <a:pt x="323850" y="204788"/>
                  </a:lnTo>
                  <a:lnTo>
                    <a:pt x="238125" y="192882"/>
                  </a:lnTo>
                  <a:lnTo>
                    <a:pt x="178594" y="90488"/>
                  </a:lnTo>
                  <a:lnTo>
                    <a:pt x="140494" y="100013"/>
                  </a:lnTo>
                  <a:lnTo>
                    <a:pt x="128588" y="40482"/>
                  </a:lnTo>
                  <a:lnTo>
                    <a:pt x="88106" y="78582"/>
                  </a:lnTo>
                  <a:lnTo>
                    <a:pt x="30956" y="173832"/>
                  </a:lnTo>
                  <a:lnTo>
                    <a:pt x="92869" y="185738"/>
                  </a:lnTo>
                  <a:lnTo>
                    <a:pt x="0" y="240507"/>
                  </a:lnTo>
                  <a:lnTo>
                    <a:pt x="114300" y="290513"/>
                  </a:lnTo>
                  <a:lnTo>
                    <a:pt x="154781" y="202407"/>
                  </a:lnTo>
                  <a:lnTo>
                    <a:pt x="154781" y="259557"/>
                  </a:lnTo>
                  <a:lnTo>
                    <a:pt x="238125" y="245269"/>
                  </a:lnTo>
                  <a:lnTo>
                    <a:pt x="133350" y="335757"/>
                  </a:lnTo>
                  <a:lnTo>
                    <a:pt x="214313" y="361950"/>
                  </a:lnTo>
                  <a:lnTo>
                    <a:pt x="307181" y="264319"/>
                  </a:lnTo>
                  <a:lnTo>
                    <a:pt x="416719" y="269082"/>
                  </a:lnTo>
                  <a:lnTo>
                    <a:pt x="440531" y="159544"/>
                  </a:lnTo>
                  <a:lnTo>
                    <a:pt x="395288" y="109538"/>
                  </a:lnTo>
                  <a:lnTo>
                    <a:pt x="376238" y="147638"/>
                  </a:lnTo>
                  <a:lnTo>
                    <a:pt x="328613" y="85725"/>
                  </a:lnTo>
                  <a:cubicBezTo>
                    <a:pt x="329407" y="57150"/>
                    <a:pt x="330200" y="28575"/>
                    <a:pt x="330994"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5" name="フリーフォーム 1164"/>
            <p:cNvSpPr/>
            <p:nvPr/>
          </p:nvSpPr>
          <p:spPr bwMode="auto">
            <a:xfrm>
              <a:off x="6929834" y="1355783"/>
              <a:ext cx="74098" cy="33162"/>
            </a:xfrm>
            <a:custGeom>
              <a:avLst/>
              <a:gdLst>
                <a:gd name="connsiteX0" fmla="*/ 102394 w 102394"/>
                <a:gd name="connsiteY0" fmla="*/ 0 h 45243"/>
                <a:gd name="connsiteX1" fmla="*/ 0 w 102394"/>
                <a:gd name="connsiteY1" fmla="*/ 7143 h 45243"/>
                <a:gd name="connsiteX2" fmla="*/ 0 w 102394"/>
                <a:gd name="connsiteY2" fmla="*/ 45243 h 45243"/>
                <a:gd name="connsiteX3" fmla="*/ 76200 w 102394"/>
                <a:gd name="connsiteY3" fmla="*/ 42862 h 45243"/>
                <a:gd name="connsiteX4" fmla="*/ 102394 w 102394"/>
                <a:gd name="connsiteY4" fmla="*/ 0 h 45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94" h="45243">
                  <a:moveTo>
                    <a:pt x="102394" y="0"/>
                  </a:moveTo>
                  <a:lnTo>
                    <a:pt x="0" y="7143"/>
                  </a:lnTo>
                  <a:lnTo>
                    <a:pt x="0" y="45243"/>
                  </a:lnTo>
                  <a:lnTo>
                    <a:pt x="76200" y="42862"/>
                  </a:lnTo>
                  <a:lnTo>
                    <a:pt x="1023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6" name="フリーフォーム 1165"/>
            <p:cNvSpPr/>
            <p:nvPr/>
          </p:nvSpPr>
          <p:spPr bwMode="auto">
            <a:xfrm>
              <a:off x="6945794" y="1751354"/>
              <a:ext cx="133377" cy="209629"/>
            </a:xfrm>
            <a:custGeom>
              <a:avLst/>
              <a:gdLst>
                <a:gd name="connsiteX0" fmla="*/ 85725 w 185737"/>
                <a:gd name="connsiteY0" fmla="*/ 0 h 280988"/>
                <a:gd name="connsiteX1" fmla="*/ 16668 w 185737"/>
                <a:gd name="connsiteY1" fmla="*/ 21432 h 280988"/>
                <a:gd name="connsiteX2" fmla="*/ 0 w 185737"/>
                <a:gd name="connsiteY2" fmla="*/ 169069 h 280988"/>
                <a:gd name="connsiteX3" fmla="*/ 30956 w 185737"/>
                <a:gd name="connsiteY3" fmla="*/ 280988 h 280988"/>
                <a:gd name="connsiteX4" fmla="*/ 54768 w 185737"/>
                <a:gd name="connsiteY4" fmla="*/ 195263 h 280988"/>
                <a:gd name="connsiteX5" fmla="*/ 123825 w 185737"/>
                <a:gd name="connsiteY5" fmla="*/ 161925 h 280988"/>
                <a:gd name="connsiteX6" fmla="*/ 185737 w 185737"/>
                <a:gd name="connsiteY6" fmla="*/ 21432 h 280988"/>
                <a:gd name="connsiteX7" fmla="*/ 85725 w 185737"/>
                <a:gd name="connsiteY7" fmla="*/ 0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737" h="280988">
                  <a:moveTo>
                    <a:pt x="85725" y="0"/>
                  </a:moveTo>
                  <a:lnTo>
                    <a:pt x="16668" y="21432"/>
                  </a:lnTo>
                  <a:lnTo>
                    <a:pt x="0" y="169069"/>
                  </a:lnTo>
                  <a:lnTo>
                    <a:pt x="30956" y="280988"/>
                  </a:lnTo>
                  <a:lnTo>
                    <a:pt x="54768" y="195263"/>
                  </a:lnTo>
                  <a:lnTo>
                    <a:pt x="123825" y="161925"/>
                  </a:lnTo>
                  <a:lnTo>
                    <a:pt x="185737" y="21432"/>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7" name="フリーフォーム 1166"/>
            <p:cNvSpPr/>
            <p:nvPr/>
          </p:nvSpPr>
          <p:spPr bwMode="auto">
            <a:xfrm>
              <a:off x="7299188" y="1801097"/>
              <a:ext cx="115138" cy="71061"/>
            </a:xfrm>
            <a:custGeom>
              <a:avLst/>
              <a:gdLst>
                <a:gd name="connsiteX0" fmla="*/ 0 w 159544"/>
                <a:gd name="connsiteY0" fmla="*/ 0 h 95250"/>
                <a:gd name="connsiteX1" fmla="*/ 52388 w 159544"/>
                <a:gd name="connsiteY1" fmla="*/ 88107 h 95250"/>
                <a:gd name="connsiteX2" fmla="*/ 159544 w 159544"/>
                <a:gd name="connsiteY2" fmla="*/ 95250 h 95250"/>
                <a:gd name="connsiteX3" fmla="*/ 116682 w 159544"/>
                <a:gd name="connsiteY3" fmla="*/ 14288 h 95250"/>
                <a:gd name="connsiteX4" fmla="*/ 0 w 159544"/>
                <a:gd name="connsiteY4" fmla="*/ 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4" h="95250">
                  <a:moveTo>
                    <a:pt x="0" y="0"/>
                  </a:moveTo>
                  <a:lnTo>
                    <a:pt x="52388" y="88107"/>
                  </a:lnTo>
                  <a:lnTo>
                    <a:pt x="159544" y="95250"/>
                  </a:lnTo>
                  <a:lnTo>
                    <a:pt x="116682" y="14288"/>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8" name="フリーフォーム 1167"/>
            <p:cNvSpPr/>
            <p:nvPr/>
          </p:nvSpPr>
          <p:spPr bwMode="auto">
            <a:xfrm>
              <a:off x="6782778" y="1769119"/>
              <a:ext cx="139078" cy="245160"/>
            </a:xfrm>
            <a:custGeom>
              <a:avLst/>
              <a:gdLst>
                <a:gd name="connsiteX0" fmla="*/ 123825 w 192881"/>
                <a:gd name="connsiteY0" fmla="*/ 0 h 328612"/>
                <a:gd name="connsiteX1" fmla="*/ 40481 w 192881"/>
                <a:gd name="connsiteY1" fmla="*/ 7144 h 328612"/>
                <a:gd name="connsiteX2" fmla="*/ 19050 w 192881"/>
                <a:gd name="connsiteY2" fmla="*/ 61912 h 328612"/>
                <a:gd name="connsiteX3" fmla="*/ 78581 w 192881"/>
                <a:gd name="connsiteY3" fmla="*/ 116681 h 328612"/>
                <a:gd name="connsiteX4" fmla="*/ 69056 w 192881"/>
                <a:gd name="connsiteY4" fmla="*/ 166687 h 328612"/>
                <a:gd name="connsiteX5" fmla="*/ 2381 w 192881"/>
                <a:gd name="connsiteY5" fmla="*/ 111919 h 328612"/>
                <a:gd name="connsiteX6" fmla="*/ 0 w 192881"/>
                <a:gd name="connsiteY6" fmla="*/ 169069 h 328612"/>
                <a:gd name="connsiteX7" fmla="*/ 57150 w 192881"/>
                <a:gd name="connsiteY7" fmla="*/ 250031 h 328612"/>
                <a:gd name="connsiteX8" fmla="*/ 107156 w 192881"/>
                <a:gd name="connsiteY8" fmla="*/ 328612 h 328612"/>
                <a:gd name="connsiteX9" fmla="*/ 164306 w 192881"/>
                <a:gd name="connsiteY9" fmla="*/ 276225 h 328612"/>
                <a:gd name="connsiteX10" fmla="*/ 192881 w 192881"/>
                <a:gd name="connsiteY10" fmla="*/ 197644 h 328612"/>
                <a:gd name="connsiteX11" fmla="*/ 140494 w 192881"/>
                <a:gd name="connsiteY11" fmla="*/ 123825 h 328612"/>
                <a:gd name="connsiteX12" fmla="*/ 166687 w 192881"/>
                <a:gd name="connsiteY12" fmla="*/ 42862 h 328612"/>
                <a:gd name="connsiteX13" fmla="*/ 123825 w 192881"/>
                <a:gd name="connsiteY13"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1" h="328612">
                  <a:moveTo>
                    <a:pt x="123825" y="0"/>
                  </a:moveTo>
                  <a:lnTo>
                    <a:pt x="40481" y="7144"/>
                  </a:lnTo>
                  <a:lnTo>
                    <a:pt x="19050" y="61912"/>
                  </a:lnTo>
                  <a:lnTo>
                    <a:pt x="78581" y="116681"/>
                  </a:lnTo>
                  <a:lnTo>
                    <a:pt x="69056" y="166687"/>
                  </a:lnTo>
                  <a:lnTo>
                    <a:pt x="2381" y="111919"/>
                  </a:lnTo>
                  <a:cubicBezTo>
                    <a:pt x="1587" y="130969"/>
                    <a:pt x="794" y="150019"/>
                    <a:pt x="0" y="169069"/>
                  </a:cubicBezTo>
                  <a:lnTo>
                    <a:pt x="57150" y="250031"/>
                  </a:lnTo>
                  <a:lnTo>
                    <a:pt x="107156" y="328612"/>
                  </a:lnTo>
                  <a:lnTo>
                    <a:pt x="164306" y="276225"/>
                  </a:lnTo>
                  <a:lnTo>
                    <a:pt x="192881" y="197644"/>
                  </a:lnTo>
                  <a:lnTo>
                    <a:pt x="140494" y="123825"/>
                  </a:lnTo>
                  <a:lnTo>
                    <a:pt x="166687" y="42862"/>
                  </a:lnTo>
                  <a:lnTo>
                    <a:pt x="1238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9" name="フリーフォーム 1168"/>
            <p:cNvSpPr/>
            <p:nvPr/>
          </p:nvSpPr>
          <p:spPr bwMode="auto">
            <a:xfrm>
              <a:off x="6391765" y="1807018"/>
              <a:ext cx="425211" cy="437023"/>
            </a:xfrm>
            <a:custGeom>
              <a:avLst/>
              <a:gdLst>
                <a:gd name="connsiteX0" fmla="*/ 411956 w 592931"/>
                <a:gd name="connsiteY0" fmla="*/ 0 h 585788"/>
                <a:gd name="connsiteX1" fmla="*/ 347662 w 592931"/>
                <a:gd name="connsiteY1" fmla="*/ 54769 h 585788"/>
                <a:gd name="connsiteX2" fmla="*/ 392906 w 592931"/>
                <a:gd name="connsiteY2" fmla="*/ 240506 h 585788"/>
                <a:gd name="connsiteX3" fmla="*/ 366712 w 592931"/>
                <a:gd name="connsiteY3" fmla="*/ 254794 h 585788"/>
                <a:gd name="connsiteX4" fmla="*/ 292893 w 592931"/>
                <a:gd name="connsiteY4" fmla="*/ 104775 h 585788"/>
                <a:gd name="connsiteX5" fmla="*/ 228600 w 592931"/>
                <a:gd name="connsiteY5" fmla="*/ 142875 h 585788"/>
                <a:gd name="connsiteX6" fmla="*/ 209550 w 592931"/>
                <a:gd name="connsiteY6" fmla="*/ 102394 h 585788"/>
                <a:gd name="connsiteX7" fmla="*/ 157162 w 592931"/>
                <a:gd name="connsiteY7" fmla="*/ 130969 h 585788"/>
                <a:gd name="connsiteX8" fmla="*/ 140493 w 592931"/>
                <a:gd name="connsiteY8" fmla="*/ 28575 h 585788"/>
                <a:gd name="connsiteX9" fmla="*/ 88106 w 592931"/>
                <a:gd name="connsiteY9" fmla="*/ 54769 h 585788"/>
                <a:gd name="connsiteX10" fmla="*/ 21431 w 592931"/>
                <a:gd name="connsiteY10" fmla="*/ 133350 h 585788"/>
                <a:gd name="connsiteX11" fmla="*/ 26193 w 592931"/>
                <a:gd name="connsiteY11" fmla="*/ 269081 h 585788"/>
                <a:gd name="connsiteX12" fmla="*/ 90487 w 592931"/>
                <a:gd name="connsiteY12" fmla="*/ 264319 h 585788"/>
                <a:gd name="connsiteX13" fmla="*/ 0 w 592931"/>
                <a:gd name="connsiteY13" fmla="*/ 333375 h 585788"/>
                <a:gd name="connsiteX14" fmla="*/ 23812 w 592931"/>
                <a:gd name="connsiteY14" fmla="*/ 359569 h 585788"/>
                <a:gd name="connsiteX15" fmla="*/ 166687 w 592931"/>
                <a:gd name="connsiteY15" fmla="*/ 347663 h 585788"/>
                <a:gd name="connsiteX16" fmla="*/ 190500 w 592931"/>
                <a:gd name="connsiteY16" fmla="*/ 352425 h 585788"/>
                <a:gd name="connsiteX17" fmla="*/ 228600 w 592931"/>
                <a:gd name="connsiteY17" fmla="*/ 392906 h 585788"/>
                <a:gd name="connsiteX18" fmla="*/ 102393 w 592931"/>
                <a:gd name="connsiteY18" fmla="*/ 397669 h 585788"/>
                <a:gd name="connsiteX19" fmla="*/ 21431 w 592931"/>
                <a:gd name="connsiteY19" fmla="*/ 442913 h 585788"/>
                <a:gd name="connsiteX20" fmla="*/ 83343 w 592931"/>
                <a:gd name="connsiteY20" fmla="*/ 507206 h 585788"/>
                <a:gd name="connsiteX21" fmla="*/ 161925 w 592931"/>
                <a:gd name="connsiteY21" fmla="*/ 511969 h 585788"/>
                <a:gd name="connsiteX22" fmla="*/ 200025 w 592931"/>
                <a:gd name="connsiteY22" fmla="*/ 585788 h 585788"/>
                <a:gd name="connsiteX23" fmla="*/ 335756 w 592931"/>
                <a:gd name="connsiteY23" fmla="*/ 533400 h 585788"/>
                <a:gd name="connsiteX24" fmla="*/ 409575 w 592931"/>
                <a:gd name="connsiteY24" fmla="*/ 478631 h 585788"/>
                <a:gd name="connsiteX25" fmla="*/ 495300 w 592931"/>
                <a:gd name="connsiteY25" fmla="*/ 514350 h 585788"/>
                <a:gd name="connsiteX26" fmla="*/ 538162 w 592931"/>
                <a:gd name="connsiteY26" fmla="*/ 450056 h 585788"/>
                <a:gd name="connsiteX27" fmla="*/ 576262 w 592931"/>
                <a:gd name="connsiteY27" fmla="*/ 442913 h 585788"/>
                <a:gd name="connsiteX28" fmla="*/ 592931 w 592931"/>
                <a:gd name="connsiteY28" fmla="*/ 369094 h 585788"/>
                <a:gd name="connsiteX29" fmla="*/ 500062 w 592931"/>
                <a:gd name="connsiteY29" fmla="*/ 311944 h 585788"/>
                <a:gd name="connsiteX30" fmla="*/ 440531 w 592931"/>
                <a:gd name="connsiteY30" fmla="*/ 92869 h 585788"/>
                <a:gd name="connsiteX31" fmla="*/ 473868 w 592931"/>
                <a:gd name="connsiteY31" fmla="*/ 14288 h 585788"/>
                <a:gd name="connsiteX32" fmla="*/ 411956 w 592931"/>
                <a:gd name="connsiteY32"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2931" h="585788">
                  <a:moveTo>
                    <a:pt x="411956" y="0"/>
                  </a:moveTo>
                  <a:lnTo>
                    <a:pt x="347662" y="54769"/>
                  </a:lnTo>
                  <a:lnTo>
                    <a:pt x="392906" y="240506"/>
                  </a:lnTo>
                  <a:lnTo>
                    <a:pt x="366712" y="254794"/>
                  </a:lnTo>
                  <a:lnTo>
                    <a:pt x="292893" y="104775"/>
                  </a:lnTo>
                  <a:lnTo>
                    <a:pt x="228600" y="142875"/>
                  </a:lnTo>
                  <a:lnTo>
                    <a:pt x="209550" y="102394"/>
                  </a:lnTo>
                  <a:lnTo>
                    <a:pt x="157162" y="130969"/>
                  </a:lnTo>
                  <a:lnTo>
                    <a:pt x="140493" y="28575"/>
                  </a:lnTo>
                  <a:lnTo>
                    <a:pt x="88106" y="54769"/>
                  </a:lnTo>
                  <a:lnTo>
                    <a:pt x="21431" y="133350"/>
                  </a:lnTo>
                  <a:lnTo>
                    <a:pt x="26193" y="269081"/>
                  </a:lnTo>
                  <a:lnTo>
                    <a:pt x="90487" y="264319"/>
                  </a:lnTo>
                  <a:lnTo>
                    <a:pt x="0" y="333375"/>
                  </a:lnTo>
                  <a:lnTo>
                    <a:pt x="23812" y="359569"/>
                  </a:lnTo>
                  <a:lnTo>
                    <a:pt x="166687" y="347663"/>
                  </a:lnTo>
                  <a:cubicBezTo>
                    <a:pt x="188893" y="352597"/>
                    <a:pt x="180800" y="352425"/>
                    <a:pt x="190500" y="352425"/>
                  </a:cubicBezTo>
                  <a:lnTo>
                    <a:pt x="228600" y="392906"/>
                  </a:lnTo>
                  <a:lnTo>
                    <a:pt x="102393" y="397669"/>
                  </a:lnTo>
                  <a:lnTo>
                    <a:pt x="21431" y="442913"/>
                  </a:lnTo>
                  <a:lnTo>
                    <a:pt x="83343" y="507206"/>
                  </a:lnTo>
                  <a:lnTo>
                    <a:pt x="161925" y="511969"/>
                  </a:lnTo>
                  <a:lnTo>
                    <a:pt x="200025" y="585788"/>
                  </a:lnTo>
                  <a:lnTo>
                    <a:pt x="335756" y="533400"/>
                  </a:lnTo>
                  <a:lnTo>
                    <a:pt x="409575" y="478631"/>
                  </a:lnTo>
                  <a:lnTo>
                    <a:pt x="495300" y="514350"/>
                  </a:lnTo>
                  <a:lnTo>
                    <a:pt x="538162" y="450056"/>
                  </a:lnTo>
                  <a:lnTo>
                    <a:pt x="576262" y="442913"/>
                  </a:lnTo>
                  <a:lnTo>
                    <a:pt x="592931" y="369094"/>
                  </a:lnTo>
                  <a:lnTo>
                    <a:pt x="500062" y="311944"/>
                  </a:lnTo>
                  <a:lnTo>
                    <a:pt x="440531" y="92869"/>
                  </a:lnTo>
                  <a:lnTo>
                    <a:pt x="473868" y="14288"/>
                  </a:lnTo>
                  <a:lnTo>
                    <a:pt x="4119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0" name="フリーフォーム 1170"/>
            <p:cNvSpPr/>
            <p:nvPr/>
          </p:nvSpPr>
          <p:spPr bwMode="auto">
            <a:xfrm>
              <a:off x="5205048" y="2023754"/>
              <a:ext cx="913123" cy="1016167"/>
            </a:xfrm>
            <a:custGeom>
              <a:avLst/>
              <a:gdLst>
                <a:gd name="connsiteX0" fmla="*/ 895350 w 1271588"/>
                <a:gd name="connsiteY0" fmla="*/ 171450 h 1362075"/>
                <a:gd name="connsiteX1" fmla="*/ 890588 w 1271588"/>
                <a:gd name="connsiteY1" fmla="*/ 957262 h 1362075"/>
                <a:gd name="connsiteX2" fmla="*/ 947738 w 1271588"/>
                <a:gd name="connsiteY2" fmla="*/ 976312 h 1362075"/>
                <a:gd name="connsiteX3" fmla="*/ 962025 w 1271588"/>
                <a:gd name="connsiteY3" fmla="*/ 1033462 h 1362075"/>
                <a:gd name="connsiteX4" fmla="*/ 1028700 w 1271588"/>
                <a:gd name="connsiteY4" fmla="*/ 1019175 h 1362075"/>
                <a:gd name="connsiteX5" fmla="*/ 1200150 w 1271588"/>
                <a:gd name="connsiteY5" fmla="*/ 1247775 h 1362075"/>
                <a:gd name="connsiteX6" fmla="*/ 1271588 w 1271588"/>
                <a:gd name="connsiteY6" fmla="*/ 1309687 h 1362075"/>
                <a:gd name="connsiteX7" fmla="*/ 1190625 w 1271588"/>
                <a:gd name="connsiteY7" fmla="*/ 1362075 h 1362075"/>
                <a:gd name="connsiteX8" fmla="*/ 1123950 w 1271588"/>
                <a:gd name="connsiteY8" fmla="*/ 1333500 h 1362075"/>
                <a:gd name="connsiteX9" fmla="*/ 1028700 w 1271588"/>
                <a:gd name="connsiteY9" fmla="*/ 1128712 h 1362075"/>
                <a:gd name="connsiteX10" fmla="*/ 871538 w 1271588"/>
                <a:gd name="connsiteY10" fmla="*/ 1028700 h 1362075"/>
                <a:gd name="connsiteX11" fmla="*/ 833438 w 1271588"/>
                <a:gd name="connsiteY11" fmla="*/ 1047750 h 1362075"/>
                <a:gd name="connsiteX12" fmla="*/ 714375 w 1271588"/>
                <a:gd name="connsiteY12" fmla="*/ 962025 h 1362075"/>
                <a:gd name="connsiteX13" fmla="*/ 695325 w 1271588"/>
                <a:gd name="connsiteY13" fmla="*/ 1090612 h 1362075"/>
                <a:gd name="connsiteX14" fmla="*/ 576263 w 1271588"/>
                <a:gd name="connsiteY14" fmla="*/ 1109662 h 1362075"/>
                <a:gd name="connsiteX15" fmla="*/ 600075 w 1271588"/>
                <a:gd name="connsiteY15" fmla="*/ 957262 h 1362075"/>
                <a:gd name="connsiteX16" fmla="*/ 447675 w 1271588"/>
                <a:gd name="connsiteY16" fmla="*/ 1104900 h 1362075"/>
                <a:gd name="connsiteX17" fmla="*/ 528638 w 1271588"/>
                <a:gd name="connsiteY17" fmla="*/ 1176337 h 1362075"/>
                <a:gd name="connsiteX18" fmla="*/ 323850 w 1271588"/>
                <a:gd name="connsiteY18" fmla="*/ 1309687 h 1362075"/>
                <a:gd name="connsiteX19" fmla="*/ 328613 w 1271588"/>
                <a:gd name="connsiteY19" fmla="*/ 1181100 h 1362075"/>
                <a:gd name="connsiteX20" fmla="*/ 219075 w 1271588"/>
                <a:gd name="connsiteY20" fmla="*/ 1138237 h 1362075"/>
                <a:gd name="connsiteX21" fmla="*/ 228600 w 1271588"/>
                <a:gd name="connsiteY21" fmla="*/ 1023937 h 1362075"/>
                <a:gd name="connsiteX22" fmla="*/ 119063 w 1271588"/>
                <a:gd name="connsiteY22" fmla="*/ 1047750 h 1362075"/>
                <a:gd name="connsiteX23" fmla="*/ 9525 w 1271588"/>
                <a:gd name="connsiteY23" fmla="*/ 909637 h 1362075"/>
                <a:gd name="connsiteX24" fmla="*/ 95250 w 1271588"/>
                <a:gd name="connsiteY24" fmla="*/ 819150 h 1362075"/>
                <a:gd name="connsiteX25" fmla="*/ 261938 w 1271588"/>
                <a:gd name="connsiteY25" fmla="*/ 738187 h 1362075"/>
                <a:gd name="connsiteX26" fmla="*/ 233363 w 1271588"/>
                <a:gd name="connsiteY26" fmla="*/ 623887 h 1362075"/>
                <a:gd name="connsiteX27" fmla="*/ 100013 w 1271588"/>
                <a:gd name="connsiteY27" fmla="*/ 690562 h 1362075"/>
                <a:gd name="connsiteX28" fmla="*/ 28575 w 1271588"/>
                <a:gd name="connsiteY28" fmla="*/ 638175 h 1362075"/>
                <a:gd name="connsiteX29" fmla="*/ 0 w 1271588"/>
                <a:gd name="connsiteY29" fmla="*/ 571500 h 1362075"/>
                <a:gd name="connsiteX30" fmla="*/ 95250 w 1271588"/>
                <a:gd name="connsiteY30" fmla="*/ 504825 h 1362075"/>
                <a:gd name="connsiteX31" fmla="*/ 195263 w 1271588"/>
                <a:gd name="connsiteY31" fmla="*/ 523875 h 1362075"/>
                <a:gd name="connsiteX32" fmla="*/ 242888 w 1271588"/>
                <a:gd name="connsiteY32" fmla="*/ 452437 h 1362075"/>
                <a:gd name="connsiteX33" fmla="*/ 42863 w 1271588"/>
                <a:gd name="connsiteY33" fmla="*/ 319087 h 1362075"/>
                <a:gd name="connsiteX34" fmla="*/ 52388 w 1271588"/>
                <a:gd name="connsiteY34" fmla="*/ 223837 h 1362075"/>
                <a:gd name="connsiteX35" fmla="*/ 109538 w 1271588"/>
                <a:gd name="connsiteY35" fmla="*/ 228600 h 1362075"/>
                <a:gd name="connsiteX36" fmla="*/ 195263 w 1271588"/>
                <a:gd name="connsiteY36" fmla="*/ 114300 h 1362075"/>
                <a:gd name="connsiteX37" fmla="*/ 347663 w 1271588"/>
                <a:gd name="connsiteY37" fmla="*/ 0 h 1362075"/>
                <a:gd name="connsiteX38" fmla="*/ 547688 w 1271588"/>
                <a:gd name="connsiteY38" fmla="*/ 47625 h 1362075"/>
                <a:gd name="connsiteX39" fmla="*/ 866775 w 1271588"/>
                <a:gd name="connsiteY39" fmla="*/ 100012 h 1362075"/>
                <a:gd name="connsiteX40" fmla="*/ 895350 w 1271588"/>
                <a:gd name="connsiteY40" fmla="*/ 17145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71588" h="1362075">
                  <a:moveTo>
                    <a:pt x="895350" y="171450"/>
                  </a:moveTo>
                  <a:cubicBezTo>
                    <a:pt x="893763" y="433387"/>
                    <a:pt x="892175" y="695325"/>
                    <a:pt x="890588" y="957262"/>
                  </a:cubicBezTo>
                  <a:lnTo>
                    <a:pt x="947738" y="976312"/>
                  </a:lnTo>
                  <a:lnTo>
                    <a:pt x="962025" y="1033462"/>
                  </a:lnTo>
                  <a:lnTo>
                    <a:pt x="1028700" y="1019175"/>
                  </a:lnTo>
                  <a:lnTo>
                    <a:pt x="1200150" y="1247775"/>
                  </a:lnTo>
                  <a:lnTo>
                    <a:pt x="1271588" y="1309687"/>
                  </a:lnTo>
                  <a:lnTo>
                    <a:pt x="1190625" y="1362075"/>
                  </a:lnTo>
                  <a:lnTo>
                    <a:pt x="1123950" y="1333500"/>
                  </a:lnTo>
                  <a:lnTo>
                    <a:pt x="1028700" y="1128712"/>
                  </a:lnTo>
                  <a:lnTo>
                    <a:pt x="871538" y="1028700"/>
                  </a:lnTo>
                  <a:lnTo>
                    <a:pt x="833438" y="1047750"/>
                  </a:lnTo>
                  <a:lnTo>
                    <a:pt x="714375" y="962025"/>
                  </a:lnTo>
                  <a:lnTo>
                    <a:pt x="695325" y="1090612"/>
                  </a:lnTo>
                  <a:lnTo>
                    <a:pt x="576263" y="1109662"/>
                  </a:lnTo>
                  <a:lnTo>
                    <a:pt x="600075" y="957262"/>
                  </a:lnTo>
                  <a:lnTo>
                    <a:pt x="447675" y="1104900"/>
                  </a:lnTo>
                  <a:lnTo>
                    <a:pt x="528638" y="1176337"/>
                  </a:lnTo>
                  <a:lnTo>
                    <a:pt x="323850" y="1309687"/>
                  </a:lnTo>
                  <a:lnTo>
                    <a:pt x="328613" y="1181100"/>
                  </a:lnTo>
                  <a:lnTo>
                    <a:pt x="219075" y="1138237"/>
                  </a:lnTo>
                  <a:lnTo>
                    <a:pt x="228600" y="1023937"/>
                  </a:lnTo>
                  <a:lnTo>
                    <a:pt x="119063" y="1047750"/>
                  </a:lnTo>
                  <a:lnTo>
                    <a:pt x="9525" y="909637"/>
                  </a:lnTo>
                  <a:lnTo>
                    <a:pt x="95250" y="819150"/>
                  </a:lnTo>
                  <a:lnTo>
                    <a:pt x="261938" y="738187"/>
                  </a:lnTo>
                  <a:lnTo>
                    <a:pt x="233363" y="623887"/>
                  </a:lnTo>
                  <a:lnTo>
                    <a:pt x="100013" y="690562"/>
                  </a:lnTo>
                  <a:lnTo>
                    <a:pt x="28575" y="638175"/>
                  </a:lnTo>
                  <a:lnTo>
                    <a:pt x="0" y="571500"/>
                  </a:lnTo>
                  <a:lnTo>
                    <a:pt x="95250" y="504825"/>
                  </a:lnTo>
                  <a:lnTo>
                    <a:pt x="195263" y="523875"/>
                  </a:lnTo>
                  <a:lnTo>
                    <a:pt x="242888" y="452437"/>
                  </a:lnTo>
                  <a:lnTo>
                    <a:pt x="42863" y="319087"/>
                  </a:lnTo>
                  <a:lnTo>
                    <a:pt x="52388" y="223837"/>
                  </a:lnTo>
                  <a:lnTo>
                    <a:pt x="109538" y="228600"/>
                  </a:lnTo>
                  <a:lnTo>
                    <a:pt x="195263" y="114300"/>
                  </a:lnTo>
                  <a:lnTo>
                    <a:pt x="347663" y="0"/>
                  </a:lnTo>
                  <a:lnTo>
                    <a:pt x="547688" y="47625"/>
                  </a:lnTo>
                  <a:lnTo>
                    <a:pt x="866775" y="100012"/>
                  </a:lnTo>
                  <a:lnTo>
                    <a:pt x="895350" y="171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1" name="フリーフォーム 1171"/>
            <p:cNvSpPr/>
            <p:nvPr/>
          </p:nvSpPr>
          <p:spPr bwMode="auto">
            <a:xfrm>
              <a:off x="5844576" y="1991776"/>
              <a:ext cx="2065640" cy="1570440"/>
            </a:xfrm>
            <a:custGeom>
              <a:avLst/>
              <a:gdLst>
                <a:gd name="connsiteX0" fmla="*/ 14287 w 2876550"/>
                <a:gd name="connsiteY0" fmla="*/ 214313 h 2105025"/>
                <a:gd name="connsiteX1" fmla="*/ 0 w 2876550"/>
                <a:gd name="connsiteY1" fmla="*/ 1009650 h 2105025"/>
                <a:gd name="connsiteX2" fmla="*/ 57150 w 2876550"/>
                <a:gd name="connsiteY2" fmla="*/ 1028700 h 2105025"/>
                <a:gd name="connsiteX3" fmla="*/ 90487 w 2876550"/>
                <a:gd name="connsiteY3" fmla="*/ 1085850 h 2105025"/>
                <a:gd name="connsiteX4" fmla="*/ 147637 w 2876550"/>
                <a:gd name="connsiteY4" fmla="*/ 1062038 h 2105025"/>
                <a:gd name="connsiteX5" fmla="*/ 319087 w 2876550"/>
                <a:gd name="connsiteY5" fmla="*/ 1314450 h 2105025"/>
                <a:gd name="connsiteX6" fmla="*/ 395287 w 2876550"/>
                <a:gd name="connsiteY6" fmla="*/ 1362075 h 2105025"/>
                <a:gd name="connsiteX7" fmla="*/ 371475 w 2876550"/>
                <a:gd name="connsiteY7" fmla="*/ 1519238 h 2105025"/>
                <a:gd name="connsiteX8" fmla="*/ 485775 w 2876550"/>
                <a:gd name="connsiteY8" fmla="*/ 1566863 h 2105025"/>
                <a:gd name="connsiteX9" fmla="*/ 442912 w 2876550"/>
                <a:gd name="connsiteY9" fmla="*/ 1690688 h 2105025"/>
                <a:gd name="connsiteX10" fmla="*/ 585787 w 2876550"/>
                <a:gd name="connsiteY10" fmla="*/ 1800225 h 2105025"/>
                <a:gd name="connsiteX11" fmla="*/ 647700 w 2876550"/>
                <a:gd name="connsiteY11" fmla="*/ 1757363 h 2105025"/>
                <a:gd name="connsiteX12" fmla="*/ 1557337 w 2876550"/>
                <a:gd name="connsiteY12" fmla="*/ 1728788 h 2105025"/>
                <a:gd name="connsiteX13" fmla="*/ 1671637 w 2876550"/>
                <a:gd name="connsiteY13" fmla="*/ 1804988 h 2105025"/>
                <a:gd name="connsiteX14" fmla="*/ 1795462 w 2876550"/>
                <a:gd name="connsiteY14" fmla="*/ 1790700 h 2105025"/>
                <a:gd name="connsiteX15" fmla="*/ 1852612 w 2876550"/>
                <a:gd name="connsiteY15" fmla="*/ 1800225 h 2105025"/>
                <a:gd name="connsiteX16" fmla="*/ 1905000 w 2876550"/>
                <a:gd name="connsiteY16" fmla="*/ 1838325 h 2105025"/>
                <a:gd name="connsiteX17" fmla="*/ 1909762 w 2876550"/>
                <a:gd name="connsiteY17" fmla="*/ 1881188 h 2105025"/>
                <a:gd name="connsiteX18" fmla="*/ 2047875 w 2876550"/>
                <a:gd name="connsiteY18" fmla="*/ 1885950 h 2105025"/>
                <a:gd name="connsiteX19" fmla="*/ 2066925 w 2876550"/>
                <a:gd name="connsiteY19" fmla="*/ 1966913 h 2105025"/>
                <a:gd name="connsiteX20" fmla="*/ 2024062 w 2876550"/>
                <a:gd name="connsiteY20" fmla="*/ 1990725 h 2105025"/>
                <a:gd name="connsiteX21" fmla="*/ 1981200 w 2876550"/>
                <a:gd name="connsiteY21" fmla="*/ 2105025 h 2105025"/>
                <a:gd name="connsiteX22" fmla="*/ 2057400 w 2876550"/>
                <a:gd name="connsiteY22" fmla="*/ 2085975 h 2105025"/>
                <a:gd name="connsiteX23" fmla="*/ 2076450 w 2876550"/>
                <a:gd name="connsiteY23" fmla="*/ 2038350 h 2105025"/>
                <a:gd name="connsiteX24" fmla="*/ 2181225 w 2876550"/>
                <a:gd name="connsiteY24" fmla="*/ 2014538 h 2105025"/>
                <a:gd name="connsiteX25" fmla="*/ 2190750 w 2876550"/>
                <a:gd name="connsiteY25" fmla="*/ 1981200 h 2105025"/>
                <a:gd name="connsiteX26" fmla="*/ 2352675 w 2876550"/>
                <a:gd name="connsiteY26" fmla="*/ 1952625 h 2105025"/>
                <a:gd name="connsiteX27" fmla="*/ 2438400 w 2876550"/>
                <a:gd name="connsiteY27" fmla="*/ 1866900 h 2105025"/>
                <a:gd name="connsiteX28" fmla="*/ 2500312 w 2876550"/>
                <a:gd name="connsiteY28" fmla="*/ 1933575 h 2105025"/>
                <a:gd name="connsiteX29" fmla="*/ 2562225 w 2876550"/>
                <a:gd name="connsiteY29" fmla="*/ 1966913 h 2105025"/>
                <a:gd name="connsiteX30" fmla="*/ 2509837 w 2876550"/>
                <a:gd name="connsiteY30" fmla="*/ 2033588 h 2105025"/>
                <a:gd name="connsiteX31" fmla="*/ 2743200 w 2876550"/>
                <a:gd name="connsiteY31" fmla="*/ 1928813 h 2105025"/>
                <a:gd name="connsiteX32" fmla="*/ 2709862 w 2876550"/>
                <a:gd name="connsiteY32" fmla="*/ 1871663 h 2105025"/>
                <a:gd name="connsiteX33" fmla="*/ 2600325 w 2876550"/>
                <a:gd name="connsiteY33" fmla="*/ 1909763 h 2105025"/>
                <a:gd name="connsiteX34" fmla="*/ 2566987 w 2876550"/>
                <a:gd name="connsiteY34" fmla="*/ 1852613 h 2105025"/>
                <a:gd name="connsiteX35" fmla="*/ 2566987 w 2876550"/>
                <a:gd name="connsiteY35" fmla="*/ 1762125 h 2105025"/>
                <a:gd name="connsiteX36" fmla="*/ 2495550 w 2876550"/>
                <a:gd name="connsiteY36" fmla="*/ 1747838 h 2105025"/>
                <a:gd name="connsiteX37" fmla="*/ 2357437 w 2876550"/>
                <a:gd name="connsiteY37" fmla="*/ 1857375 h 2105025"/>
                <a:gd name="connsiteX38" fmla="*/ 2419350 w 2876550"/>
                <a:gd name="connsiteY38" fmla="*/ 1747838 h 2105025"/>
                <a:gd name="connsiteX39" fmla="*/ 2509837 w 2876550"/>
                <a:gd name="connsiteY39" fmla="*/ 1685925 h 2105025"/>
                <a:gd name="connsiteX40" fmla="*/ 2724150 w 2876550"/>
                <a:gd name="connsiteY40" fmla="*/ 1662113 h 2105025"/>
                <a:gd name="connsiteX41" fmla="*/ 2838450 w 2876550"/>
                <a:gd name="connsiteY41" fmla="*/ 1566863 h 2105025"/>
                <a:gd name="connsiteX42" fmla="*/ 2876550 w 2876550"/>
                <a:gd name="connsiteY42" fmla="*/ 1481138 h 2105025"/>
                <a:gd name="connsiteX43" fmla="*/ 2705100 w 2876550"/>
                <a:gd name="connsiteY43" fmla="*/ 1333500 h 2105025"/>
                <a:gd name="connsiteX44" fmla="*/ 2657475 w 2876550"/>
                <a:gd name="connsiteY44" fmla="*/ 1209675 h 2105025"/>
                <a:gd name="connsiteX45" fmla="*/ 2586037 w 2876550"/>
                <a:gd name="connsiteY45" fmla="*/ 1019175 h 2105025"/>
                <a:gd name="connsiteX46" fmla="*/ 2476500 w 2876550"/>
                <a:gd name="connsiteY46" fmla="*/ 1157288 h 2105025"/>
                <a:gd name="connsiteX47" fmla="*/ 2395537 w 2876550"/>
                <a:gd name="connsiteY47" fmla="*/ 1090613 h 2105025"/>
                <a:gd name="connsiteX48" fmla="*/ 2395537 w 2876550"/>
                <a:gd name="connsiteY48" fmla="*/ 1009650 h 2105025"/>
                <a:gd name="connsiteX49" fmla="*/ 2276475 w 2876550"/>
                <a:gd name="connsiteY49" fmla="*/ 842963 h 2105025"/>
                <a:gd name="connsiteX50" fmla="*/ 2190750 w 2876550"/>
                <a:gd name="connsiteY50" fmla="*/ 857250 h 2105025"/>
                <a:gd name="connsiteX51" fmla="*/ 2095500 w 2876550"/>
                <a:gd name="connsiteY51" fmla="*/ 838200 h 2105025"/>
                <a:gd name="connsiteX52" fmla="*/ 2114550 w 2876550"/>
                <a:gd name="connsiteY52" fmla="*/ 981075 h 2105025"/>
                <a:gd name="connsiteX53" fmla="*/ 2128837 w 2876550"/>
                <a:gd name="connsiteY53" fmla="*/ 1047750 h 2105025"/>
                <a:gd name="connsiteX54" fmla="*/ 2105025 w 2876550"/>
                <a:gd name="connsiteY54" fmla="*/ 1147763 h 2105025"/>
                <a:gd name="connsiteX55" fmla="*/ 2152650 w 2876550"/>
                <a:gd name="connsiteY55" fmla="*/ 1228725 h 2105025"/>
                <a:gd name="connsiteX56" fmla="*/ 2157412 w 2876550"/>
                <a:gd name="connsiteY56" fmla="*/ 1357313 h 2105025"/>
                <a:gd name="connsiteX57" fmla="*/ 2081212 w 2876550"/>
                <a:gd name="connsiteY57" fmla="*/ 1400175 h 2105025"/>
                <a:gd name="connsiteX58" fmla="*/ 2085975 w 2876550"/>
                <a:gd name="connsiteY58" fmla="*/ 1576388 h 2105025"/>
                <a:gd name="connsiteX59" fmla="*/ 2057400 w 2876550"/>
                <a:gd name="connsiteY59" fmla="*/ 1628775 h 2105025"/>
                <a:gd name="connsiteX60" fmla="*/ 1985962 w 2876550"/>
                <a:gd name="connsiteY60" fmla="*/ 1509713 h 2105025"/>
                <a:gd name="connsiteX61" fmla="*/ 1985962 w 2876550"/>
                <a:gd name="connsiteY61" fmla="*/ 1338263 h 2105025"/>
                <a:gd name="connsiteX62" fmla="*/ 1809750 w 2876550"/>
                <a:gd name="connsiteY62" fmla="*/ 1309688 h 2105025"/>
                <a:gd name="connsiteX63" fmla="*/ 1714500 w 2876550"/>
                <a:gd name="connsiteY63" fmla="*/ 1214438 h 2105025"/>
                <a:gd name="connsiteX64" fmla="*/ 1647825 w 2876550"/>
                <a:gd name="connsiteY64" fmla="*/ 1243013 h 2105025"/>
                <a:gd name="connsiteX65" fmla="*/ 1619250 w 2876550"/>
                <a:gd name="connsiteY65" fmla="*/ 1133475 h 2105025"/>
                <a:gd name="connsiteX66" fmla="*/ 1552575 w 2876550"/>
                <a:gd name="connsiteY66" fmla="*/ 1090613 h 2105025"/>
                <a:gd name="connsiteX67" fmla="*/ 1609725 w 2876550"/>
                <a:gd name="connsiteY67" fmla="*/ 900113 h 2105025"/>
                <a:gd name="connsiteX68" fmla="*/ 1681162 w 2876550"/>
                <a:gd name="connsiteY68" fmla="*/ 819150 h 2105025"/>
                <a:gd name="connsiteX69" fmla="*/ 1728787 w 2876550"/>
                <a:gd name="connsiteY69" fmla="*/ 742950 h 2105025"/>
                <a:gd name="connsiteX70" fmla="*/ 1785937 w 2876550"/>
                <a:gd name="connsiteY70" fmla="*/ 723900 h 2105025"/>
                <a:gd name="connsiteX71" fmla="*/ 1843087 w 2876550"/>
                <a:gd name="connsiteY71" fmla="*/ 609600 h 2105025"/>
                <a:gd name="connsiteX72" fmla="*/ 1833562 w 2876550"/>
                <a:gd name="connsiteY72" fmla="*/ 752475 h 2105025"/>
                <a:gd name="connsiteX73" fmla="*/ 1852612 w 2876550"/>
                <a:gd name="connsiteY73" fmla="*/ 790575 h 2105025"/>
                <a:gd name="connsiteX74" fmla="*/ 1885950 w 2876550"/>
                <a:gd name="connsiteY74" fmla="*/ 809625 h 2105025"/>
                <a:gd name="connsiteX75" fmla="*/ 1914525 w 2876550"/>
                <a:gd name="connsiteY75" fmla="*/ 742950 h 2105025"/>
                <a:gd name="connsiteX76" fmla="*/ 2033587 w 2876550"/>
                <a:gd name="connsiteY76" fmla="*/ 790575 h 2105025"/>
                <a:gd name="connsiteX77" fmla="*/ 2057400 w 2876550"/>
                <a:gd name="connsiteY77" fmla="*/ 742950 h 2105025"/>
                <a:gd name="connsiteX78" fmla="*/ 1905000 w 2876550"/>
                <a:gd name="connsiteY78" fmla="*/ 614363 h 2105025"/>
                <a:gd name="connsiteX79" fmla="*/ 1900237 w 2876550"/>
                <a:gd name="connsiteY79" fmla="*/ 528638 h 2105025"/>
                <a:gd name="connsiteX80" fmla="*/ 1990725 w 2876550"/>
                <a:gd name="connsiteY80" fmla="*/ 500063 h 2105025"/>
                <a:gd name="connsiteX81" fmla="*/ 2019300 w 2876550"/>
                <a:gd name="connsiteY81" fmla="*/ 447675 h 2105025"/>
                <a:gd name="connsiteX82" fmla="*/ 1966912 w 2876550"/>
                <a:gd name="connsiteY82" fmla="*/ 338138 h 2105025"/>
                <a:gd name="connsiteX83" fmla="*/ 2033587 w 2876550"/>
                <a:gd name="connsiteY83" fmla="*/ 285750 h 2105025"/>
                <a:gd name="connsiteX84" fmla="*/ 1933575 w 2876550"/>
                <a:gd name="connsiteY84" fmla="*/ 214313 h 2105025"/>
                <a:gd name="connsiteX85" fmla="*/ 1876425 w 2876550"/>
                <a:gd name="connsiteY85" fmla="*/ 219075 h 2105025"/>
                <a:gd name="connsiteX86" fmla="*/ 1881187 w 2876550"/>
                <a:gd name="connsiteY86" fmla="*/ 280988 h 2105025"/>
                <a:gd name="connsiteX87" fmla="*/ 1828800 w 2876550"/>
                <a:gd name="connsiteY87" fmla="*/ 428625 h 2105025"/>
                <a:gd name="connsiteX88" fmla="*/ 1776412 w 2876550"/>
                <a:gd name="connsiteY88" fmla="*/ 395288 h 2105025"/>
                <a:gd name="connsiteX89" fmla="*/ 1785937 w 2876550"/>
                <a:gd name="connsiteY89" fmla="*/ 309563 h 2105025"/>
                <a:gd name="connsiteX90" fmla="*/ 1738312 w 2876550"/>
                <a:gd name="connsiteY90" fmla="*/ 252413 h 2105025"/>
                <a:gd name="connsiteX91" fmla="*/ 1719262 w 2876550"/>
                <a:gd name="connsiteY91" fmla="*/ 314325 h 2105025"/>
                <a:gd name="connsiteX92" fmla="*/ 1714500 w 2876550"/>
                <a:gd name="connsiteY92" fmla="*/ 228600 h 2105025"/>
                <a:gd name="connsiteX93" fmla="*/ 1633537 w 2876550"/>
                <a:gd name="connsiteY93" fmla="*/ 209550 h 2105025"/>
                <a:gd name="connsiteX94" fmla="*/ 1647825 w 2876550"/>
                <a:gd name="connsiteY94" fmla="*/ 133350 h 2105025"/>
                <a:gd name="connsiteX95" fmla="*/ 1628775 w 2876550"/>
                <a:gd name="connsiteY95" fmla="*/ 0 h 2105025"/>
                <a:gd name="connsiteX96" fmla="*/ 1519237 w 2876550"/>
                <a:gd name="connsiteY96" fmla="*/ 0 h 2105025"/>
                <a:gd name="connsiteX97" fmla="*/ 1490662 w 2876550"/>
                <a:gd name="connsiteY97" fmla="*/ 61913 h 2105025"/>
                <a:gd name="connsiteX98" fmla="*/ 1504950 w 2876550"/>
                <a:gd name="connsiteY98" fmla="*/ 123825 h 2105025"/>
                <a:gd name="connsiteX99" fmla="*/ 1514475 w 2876550"/>
                <a:gd name="connsiteY99" fmla="*/ 204788 h 2105025"/>
                <a:gd name="connsiteX100" fmla="*/ 1562100 w 2876550"/>
                <a:gd name="connsiteY100" fmla="*/ 247650 h 2105025"/>
                <a:gd name="connsiteX101" fmla="*/ 1614487 w 2876550"/>
                <a:gd name="connsiteY101" fmla="*/ 300038 h 2105025"/>
                <a:gd name="connsiteX102" fmla="*/ 1576387 w 2876550"/>
                <a:gd name="connsiteY102" fmla="*/ 366713 h 2105025"/>
                <a:gd name="connsiteX103" fmla="*/ 1528762 w 2876550"/>
                <a:gd name="connsiteY103" fmla="*/ 400050 h 2105025"/>
                <a:gd name="connsiteX104" fmla="*/ 1500187 w 2876550"/>
                <a:gd name="connsiteY104" fmla="*/ 319088 h 2105025"/>
                <a:gd name="connsiteX105" fmla="*/ 1533525 w 2876550"/>
                <a:gd name="connsiteY105" fmla="*/ 276225 h 2105025"/>
                <a:gd name="connsiteX106" fmla="*/ 1447800 w 2876550"/>
                <a:gd name="connsiteY106" fmla="*/ 176213 h 2105025"/>
                <a:gd name="connsiteX107" fmla="*/ 1395412 w 2876550"/>
                <a:gd name="connsiteY107" fmla="*/ 247650 h 2105025"/>
                <a:gd name="connsiteX108" fmla="*/ 1443037 w 2876550"/>
                <a:gd name="connsiteY108" fmla="*/ 304800 h 2105025"/>
                <a:gd name="connsiteX109" fmla="*/ 1462087 w 2876550"/>
                <a:gd name="connsiteY109" fmla="*/ 390525 h 2105025"/>
                <a:gd name="connsiteX110" fmla="*/ 1395412 w 2876550"/>
                <a:gd name="connsiteY110" fmla="*/ 423863 h 2105025"/>
                <a:gd name="connsiteX111" fmla="*/ 1281112 w 2876550"/>
                <a:gd name="connsiteY111" fmla="*/ 385763 h 2105025"/>
                <a:gd name="connsiteX112" fmla="*/ 1219200 w 2876550"/>
                <a:gd name="connsiteY112" fmla="*/ 361950 h 2105025"/>
                <a:gd name="connsiteX113" fmla="*/ 1109662 w 2876550"/>
                <a:gd name="connsiteY113" fmla="*/ 385763 h 2105025"/>
                <a:gd name="connsiteX114" fmla="*/ 1114425 w 2876550"/>
                <a:gd name="connsiteY114" fmla="*/ 490538 h 2105025"/>
                <a:gd name="connsiteX115" fmla="*/ 1057275 w 2876550"/>
                <a:gd name="connsiteY115" fmla="*/ 390525 h 2105025"/>
                <a:gd name="connsiteX116" fmla="*/ 871537 w 2876550"/>
                <a:gd name="connsiteY116" fmla="*/ 400050 h 2105025"/>
                <a:gd name="connsiteX117" fmla="*/ 900112 w 2876550"/>
                <a:gd name="connsiteY117" fmla="*/ 347663 h 2105025"/>
                <a:gd name="connsiteX118" fmla="*/ 842962 w 2876550"/>
                <a:gd name="connsiteY118" fmla="*/ 314325 h 2105025"/>
                <a:gd name="connsiteX119" fmla="*/ 742950 w 2876550"/>
                <a:gd name="connsiteY119" fmla="*/ 309563 h 2105025"/>
                <a:gd name="connsiteX120" fmla="*/ 642937 w 2876550"/>
                <a:gd name="connsiteY120" fmla="*/ 214313 h 2105025"/>
                <a:gd name="connsiteX121" fmla="*/ 533400 w 2876550"/>
                <a:gd name="connsiteY121" fmla="*/ 228600 h 2105025"/>
                <a:gd name="connsiteX122" fmla="*/ 471487 w 2876550"/>
                <a:gd name="connsiteY122" fmla="*/ 128588 h 2105025"/>
                <a:gd name="connsiteX123" fmla="*/ 414337 w 2876550"/>
                <a:gd name="connsiteY123" fmla="*/ 195263 h 2105025"/>
                <a:gd name="connsiteX124" fmla="*/ 304800 w 2876550"/>
                <a:gd name="connsiteY124" fmla="*/ 238125 h 2105025"/>
                <a:gd name="connsiteX125" fmla="*/ 276225 w 2876550"/>
                <a:gd name="connsiteY125" fmla="*/ 314325 h 2105025"/>
                <a:gd name="connsiteX126" fmla="*/ 309562 w 2876550"/>
                <a:gd name="connsiteY126" fmla="*/ 200025 h 2105025"/>
                <a:gd name="connsiteX127" fmla="*/ 419100 w 2876550"/>
                <a:gd name="connsiteY127" fmla="*/ 161925 h 2105025"/>
                <a:gd name="connsiteX128" fmla="*/ 366712 w 2876550"/>
                <a:gd name="connsiteY128" fmla="*/ 142875 h 2105025"/>
                <a:gd name="connsiteX129" fmla="*/ 238125 w 2876550"/>
                <a:gd name="connsiteY129" fmla="*/ 214313 h 2105025"/>
                <a:gd name="connsiteX130" fmla="*/ 185737 w 2876550"/>
                <a:gd name="connsiteY130" fmla="*/ 271463 h 2105025"/>
                <a:gd name="connsiteX131" fmla="*/ 214312 w 2876550"/>
                <a:gd name="connsiteY131" fmla="*/ 347663 h 2105025"/>
                <a:gd name="connsiteX132" fmla="*/ 152400 w 2876550"/>
                <a:gd name="connsiteY132" fmla="*/ 290513 h 2105025"/>
                <a:gd name="connsiteX133" fmla="*/ 14287 w 2876550"/>
                <a:gd name="connsiteY133" fmla="*/ 214313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876550" h="2105025">
                  <a:moveTo>
                    <a:pt x="14287" y="214313"/>
                  </a:moveTo>
                  <a:lnTo>
                    <a:pt x="0" y="1009650"/>
                  </a:lnTo>
                  <a:lnTo>
                    <a:pt x="57150" y="1028700"/>
                  </a:lnTo>
                  <a:lnTo>
                    <a:pt x="90487" y="1085850"/>
                  </a:lnTo>
                  <a:lnTo>
                    <a:pt x="147637" y="1062038"/>
                  </a:lnTo>
                  <a:lnTo>
                    <a:pt x="319087" y="1314450"/>
                  </a:lnTo>
                  <a:lnTo>
                    <a:pt x="395287" y="1362075"/>
                  </a:lnTo>
                  <a:lnTo>
                    <a:pt x="371475" y="1519238"/>
                  </a:lnTo>
                  <a:lnTo>
                    <a:pt x="485775" y="1566863"/>
                  </a:lnTo>
                  <a:lnTo>
                    <a:pt x="442912" y="1690688"/>
                  </a:lnTo>
                  <a:lnTo>
                    <a:pt x="585787" y="1800225"/>
                  </a:lnTo>
                  <a:lnTo>
                    <a:pt x="647700" y="1757363"/>
                  </a:lnTo>
                  <a:lnTo>
                    <a:pt x="1557337" y="1728788"/>
                  </a:lnTo>
                  <a:lnTo>
                    <a:pt x="1671637" y="1804988"/>
                  </a:lnTo>
                  <a:lnTo>
                    <a:pt x="1795462" y="1790700"/>
                  </a:lnTo>
                  <a:lnTo>
                    <a:pt x="1852612" y="1800225"/>
                  </a:lnTo>
                  <a:lnTo>
                    <a:pt x="1905000" y="1838325"/>
                  </a:lnTo>
                  <a:lnTo>
                    <a:pt x="1909762" y="1881188"/>
                  </a:lnTo>
                  <a:lnTo>
                    <a:pt x="2047875" y="1885950"/>
                  </a:lnTo>
                  <a:lnTo>
                    <a:pt x="2066925" y="1966913"/>
                  </a:lnTo>
                  <a:lnTo>
                    <a:pt x="2024062" y="1990725"/>
                  </a:lnTo>
                  <a:lnTo>
                    <a:pt x="1981200" y="2105025"/>
                  </a:lnTo>
                  <a:lnTo>
                    <a:pt x="2057400" y="2085975"/>
                  </a:lnTo>
                  <a:lnTo>
                    <a:pt x="2076450" y="2038350"/>
                  </a:lnTo>
                  <a:lnTo>
                    <a:pt x="2181225" y="2014538"/>
                  </a:lnTo>
                  <a:lnTo>
                    <a:pt x="2190750" y="1981200"/>
                  </a:lnTo>
                  <a:lnTo>
                    <a:pt x="2352675" y="1952625"/>
                  </a:lnTo>
                  <a:lnTo>
                    <a:pt x="2438400" y="1866900"/>
                  </a:lnTo>
                  <a:lnTo>
                    <a:pt x="2500312" y="1933575"/>
                  </a:lnTo>
                  <a:lnTo>
                    <a:pt x="2562225" y="1966913"/>
                  </a:lnTo>
                  <a:lnTo>
                    <a:pt x="2509837" y="2033588"/>
                  </a:lnTo>
                  <a:lnTo>
                    <a:pt x="2743200" y="1928813"/>
                  </a:lnTo>
                  <a:lnTo>
                    <a:pt x="2709862" y="1871663"/>
                  </a:lnTo>
                  <a:lnTo>
                    <a:pt x="2600325" y="1909763"/>
                  </a:lnTo>
                  <a:lnTo>
                    <a:pt x="2566987" y="1852613"/>
                  </a:lnTo>
                  <a:lnTo>
                    <a:pt x="2566987" y="1762125"/>
                  </a:lnTo>
                  <a:lnTo>
                    <a:pt x="2495550" y="1747838"/>
                  </a:lnTo>
                  <a:lnTo>
                    <a:pt x="2357437" y="1857375"/>
                  </a:lnTo>
                  <a:lnTo>
                    <a:pt x="2419350" y="1747838"/>
                  </a:lnTo>
                  <a:lnTo>
                    <a:pt x="2509837" y="1685925"/>
                  </a:lnTo>
                  <a:lnTo>
                    <a:pt x="2724150" y="1662113"/>
                  </a:lnTo>
                  <a:lnTo>
                    <a:pt x="2838450" y="1566863"/>
                  </a:lnTo>
                  <a:lnTo>
                    <a:pt x="2876550" y="1481138"/>
                  </a:lnTo>
                  <a:lnTo>
                    <a:pt x="2705100" y="1333500"/>
                  </a:lnTo>
                  <a:lnTo>
                    <a:pt x="2657475" y="1209675"/>
                  </a:lnTo>
                  <a:lnTo>
                    <a:pt x="2586037" y="1019175"/>
                  </a:lnTo>
                  <a:lnTo>
                    <a:pt x="2476500" y="1157288"/>
                  </a:lnTo>
                  <a:lnTo>
                    <a:pt x="2395537" y="1090613"/>
                  </a:lnTo>
                  <a:lnTo>
                    <a:pt x="2395537" y="1009650"/>
                  </a:lnTo>
                  <a:lnTo>
                    <a:pt x="2276475" y="842963"/>
                  </a:lnTo>
                  <a:lnTo>
                    <a:pt x="2190750" y="857250"/>
                  </a:lnTo>
                  <a:lnTo>
                    <a:pt x="2095500" y="838200"/>
                  </a:lnTo>
                  <a:lnTo>
                    <a:pt x="2114550" y="981075"/>
                  </a:lnTo>
                  <a:lnTo>
                    <a:pt x="2128837" y="1047750"/>
                  </a:lnTo>
                  <a:lnTo>
                    <a:pt x="2105025" y="1147763"/>
                  </a:lnTo>
                  <a:lnTo>
                    <a:pt x="2152650" y="1228725"/>
                  </a:lnTo>
                  <a:lnTo>
                    <a:pt x="2157412" y="1357313"/>
                  </a:lnTo>
                  <a:lnTo>
                    <a:pt x="2081212" y="1400175"/>
                  </a:lnTo>
                  <a:lnTo>
                    <a:pt x="2085975" y="1576388"/>
                  </a:lnTo>
                  <a:lnTo>
                    <a:pt x="2057400" y="1628775"/>
                  </a:lnTo>
                  <a:lnTo>
                    <a:pt x="1985962" y="1509713"/>
                  </a:lnTo>
                  <a:lnTo>
                    <a:pt x="1985962" y="1338263"/>
                  </a:lnTo>
                  <a:lnTo>
                    <a:pt x="1809750" y="1309688"/>
                  </a:lnTo>
                  <a:lnTo>
                    <a:pt x="1714500" y="1214438"/>
                  </a:lnTo>
                  <a:lnTo>
                    <a:pt x="1647825" y="1243013"/>
                  </a:lnTo>
                  <a:lnTo>
                    <a:pt x="1619250" y="1133475"/>
                  </a:lnTo>
                  <a:lnTo>
                    <a:pt x="1552575" y="1090613"/>
                  </a:lnTo>
                  <a:lnTo>
                    <a:pt x="1609725" y="900113"/>
                  </a:lnTo>
                  <a:lnTo>
                    <a:pt x="1681162" y="819150"/>
                  </a:lnTo>
                  <a:lnTo>
                    <a:pt x="1728787" y="742950"/>
                  </a:lnTo>
                  <a:lnTo>
                    <a:pt x="1785937" y="723900"/>
                  </a:lnTo>
                  <a:lnTo>
                    <a:pt x="1843087" y="609600"/>
                  </a:lnTo>
                  <a:lnTo>
                    <a:pt x="1833562" y="752475"/>
                  </a:lnTo>
                  <a:lnTo>
                    <a:pt x="1852612" y="790575"/>
                  </a:lnTo>
                  <a:lnTo>
                    <a:pt x="1885950" y="809625"/>
                  </a:lnTo>
                  <a:lnTo>
                    <a:pt x="1914525" y="742950"/>
                  </a:lnTo>
                  <a:lnTo>
                    <a:pt x="2033587" y="790575"/>
                  </a:lnTo>
                  <a:lnTo>
                    <a:pt x="2057400" y="742950"/>
                  </a:lnTo>
                  <a:lnTo>
                    <a:pt x="1905000" y="614363"/>
                  </a:lnTo>
                  <a:lnTo>
                    <a:pt x="1900237" y="528638"/>
                  </a:lnTo>
                  <a:lnTo>
                    <a:pt x="1990725" y="500063"/>
                  </a:lnTo>
                  <a:lnTo>
                    <a:pt x="2019300" y="447675"/>
                  </a:lnTo>
                  <a:lnTo>
                    <a:pt x="1966912" y="338138"/>
                  </a:lnTo>
                  <a:lnTo>
                    <a:pt x="2033587" y="285750"/>
                  </a:lnTo>
                  <a:lnTo>
                    <a:pt x="1933575" y="214313"/>
                  </a:lnTo>
                  <a:lnTo>
                    <a:pt x="1876425" y="219075"/>
                  </a:lnTo>
                  <a:lnTo>
                    <a:pt x="1881187" y="280988"/>
                  </a:lnTo>
                  <a:lnTo>
                    <a:pt x="1828800" y="428625"/>
                  </a:lnTo>
                  <a:lnTo>
                    <a:pt x="1776412" y="395288"/>
                  </a:lnTo>
                  <a:lnTo>
                    <a:pt x="1785937" y="309563"/>
                  </a:lnTo>
                  <a:lnTo>
                    <a:pt x="1738312" y="252413"/>
                  </a:lnTo>
                  <a:lnTo>
                    <a:pt x="1719262" y="314325"/>
                  </a:lnTo>
                  <a:lnTo>
                    <a:pt x="1714500" y="228600"/>
                  </a:lnTo>
                  <a:lnTo>
                    <a:pt x="1633537" y="209550"/>
                  </a:lnTo>
                  <a:lnTo>
                    <a:pt x="1647825" y="133350"/>
                  </a:lnTo>
                  <a:lnTo>
                    <a:pt x="1628775" y="0"/>
                  </a:lnTo>
                  <a:lnTo>
                    <a:pt x="1519237" y="0"/>
                  </a:lnTo>
                  <a:lnTo>
                    <a:pt x="1490662" y="61913"/>
                  </a:lnTo>
                  <a:lnTo>
                    <a:pt x="1504950" y="123825"/>
                  </a:lnTo>
                  <a:lnTo>
                    <a:pt x="1514475" y="204788"/>
                  </a:lnTo>
                  <a:lnTo>
                    <a:pt x="1562100" y="247650"/>
                  </a:lnTo>
                  <a:lnTo>
                    <a:pt x="1614487" y="300038"/>
                  </a:lnTo>
                  <a:lnTo>
                    <a:pt x="1576387" y="366713"/>
                  </a:lnTo>
                  <a:lnTo>
                    <a:pt x="1528762" y="400050"/>
                  </a:lnTo>
                  <a:lnTo>
                    <a:pt x="1500187" y="319088"/>
                  </a:lnTo>
                  <a:lnTo>
                    <a:pt x="1533525" y="276225"/>
                  </a:lnTo>
                  <a:lnTo>
                    <a:pt x="1447800" y="176213"/>
                  </a:lnTo>
                  <a:lnTo>
                    <a:pt x="1395412" y="247650"/>
                  </a:lnTo>
                  <a:lnTo>
                    <a:pt x="1443037" y="304800"/>
                  </a:lnTo>
                  <a:lnTo>
                    <a:pt x="1462087" y="390525"/>
                  </a:lnTo>
                  <a:lnTo>
                    <a:pt x="1395412" y="423863"/>
                  </a:lnTo>
                  <a:lnTo>
                    <a:pt x="1281112" y="385763"/>
                  </a:lnTo>
                  <a:lnTo>
                    <a:pt x="1219200" y="361950"/>
                  </a:lnTo>
                  <a:lnTo>
                    <a:pt x="1109662" y="385763"/>
                  </a:lnTo>
                  <a:lnTo>
                    <a:pt x="1114425" y="490538"/>
                  </a:lnTo>
                  <a:lnTo>
                    <a:pt x="1057275" y="390525"/>
                  </a:lnTo>
                  <a:lnTo>
                    <a:pt x="871537" y="400050"/>
                  </a:lnTo>
                  <a:lnTo>
                    <a:pt x="900112" y="347663"/>
                  </a:lnTo>
                  <a:lnTo>
                    <a:pt x="842962" y="314325"/>
                  </a:lnTo>
                  <a:lnTo>
                    <a:pt x="742950" y="309563"/>
                  </a:lnTo>
                  <a:lnTo>
                    <a:pt x="642937" y="214313"/>
                  </a:lnTo>
                  <a:lnTo>
                    <a:pt x="533400" y="228600"/>
                  </a:lnTo>
                  <a:lnTo>
                    <a:pt x="471487" y="128588"/>
                  </a:lnTo>
                  <a:lnTo>
                    <a:pt x="414337" y="195263"/>
                  </a:lnTo>
                  <a:lnTo>
                    <a:pt x="304800" y="238125"/>
                  </a:lnTo>
                  <a:lnTo>
                    <a:pt x="276225" y="314325"/>
                  </a:lnTo>
                  <a:lnTo>
                    <a:pt x="309562" y="200025"/>
                  </a:lnTo>
                  <a:lnTo>
                    <a:pt x="419100" y="161925"/>
                  </a:lnTo>
                  <a:lnTo>
                    <a:pt x="366712" y="142875"/>
                  </a:lnTo>
                  <a:lnTo>
                    <a:pt x="238125" y="214313"/>
                  </a:lnTo>
                  <a:lnTo>
                    <a:pt x="185737" y="271463"/>
                  </a:lnTo>
                  <a:lnTo>
                    <a:pt x="214312" y="347663"/>
                  </a:lnTo>
                  <a:lnTo>
                    <a:pt x="152400" y="290513"/>
                  </a:lnTo>
                  <a:lnTo>
                    <a:pt x="14287"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2" name="フリーフォーム 1172"/>
            <p:cNvSpPr/>
            <p:nvPr/>
          </p:nvSpPr>
          <p:spPr bwMode="auto">
            <a:xfrm>
              <a:off x="7831557" y="3185595"/>
              <a:ext cx="157317" cy="202523"/>
            </a:xfrm>
            <a:custGeom>
              <a:avLst/>
              <a:gdLst>
                <a:gd name="connsiteX0" fmla="*/ 95250 w 219075"/>
                <a:gd name="connsiteY0" fmla="*/ 0 h 271463"/>
                <a:gd name="connsiteX1" fmla="*/ 23813 w 219075"/>
                <a:gd name="connsiteY1" fmla="*/ 104775 h 271463"/>
                <a:gd name="connsiteX2" fmla="*/ 0 w 219075"/>
                <a:gd name="connsiteY2" fmla="*/ 204788 h 271463"/>
                <a:gd name="connsiteX3" fmla="*/ 90488 w 219075"/>
                <a:gd name="connsiteY3" fmla="*/ 223838 h 271463"/>
                <a:gd name="connsiteX4" fmla="*/ 185738 w 219075"/>
                <a:gd name="connsiteY4" fmla="*/ 271463 h 271463"/>
                <a:gd name="connsiteX5" fmla="*/ 219075 w 219075"/>
                <a:gd name="connsiteY5" fmla="*/ 204788 h 271463"/>
                <a:gd name="connsiteX6" fmla="*/ 147638 w 219075"/>
                <a:gd name="connsiteY6" fmla="*/ 142875 h 271463"/>
                <a:gd name="connsiteX7" fmla="*/ 61913 w 219075"/>
                <a:gd name="connsiteY7" fmla="*/ 100013 h 271463"/>
                <a:gd name="connsiteX8" fmla="*/ 95250 w 219075"/>
                <a:gd name="connsiteY8"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271463">
                  <a:moveTo>
                    <a:pt x="95250" y="0"/>
                  </a:moveTo>
                  <a:lnTo>
                    <a:pt x="23813" y="104775"/>
                  </a:lnTo>
                  <a:lnTo>
                    <a:pt x="0" y="204788"/>
                  </a:lnTo>
                  <a:lnTo>
                    <a:pt x="90488" y="223838"/>
                  </a:lnTo>
                  <a:lnTo>
                    <a:pt x="185738" y="271463"/>
                  </a:lnTo>
                  <a:lnTo>
                    <a:pt x="219075" y="204788"/>
                  </a:lnTo>
                  <a:lnTo>
                    <a:pt x="147638" y="142875"/>
                  </a:lnTo>
                  <a:lnTo>
                    <a:pt x="61913" y="100013"/>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3" name="フリーフォーム 1173"/>
            <p:cNvSpPr/>
            <p:nvPr/>
          </p:nvSpPr>
          <p:spPr bwMode="auto">
            <a:xfrm>
              <a:off x="6234448" y="3277974"/>
              <a:ext cx="1429533" cy="838516"/>
            </a:xfrm>
            <a:custGeom>
              <a:avLst/>
              <a:gdLst>
                <a:gd name="connsiteX0" fmla="*/ 28575 w 1990725"/>
                <a:gd name="connsiteY0" fmla="*/ 76200 h 1123950"/>
                <a:gd name="connsiteX1" fmla="*/ 114300 w 1990725"/>
                <a:gd name="connsiteY1" fmla="*/ 33338 h 1123950"/>
                <a:gd name="connsiteX2" fmla="*/ 1019175 w 1990725"/>
                <a:gd name="connsiteY2" fmla="*/ 0 h 1123950"/>
                <a:gd name="connsiteX3" fmla="*/ 1171575 w 1990725"/>
                <a:gd name="connsiteY3" fmla="*/ 95250 h 1123950"/>
                <a:gd name="connsiteX4" fmla="*/ 1123950 w 1990725"/>
                <a:gd name="connsiteY4" fmla="*/ 171450 h 1123950"/>
                <a:gd name="connsiteX5" fmla="*/ 1181100 w 1990725"/>
                <a:gd name="connsiteY5" fmla="*/ 185738 h 1123950"/>
                <a:gd name="connsiteX6" fmla="*/ 1209675 w 1990725"/>
                <a:gd name="connsiteY6" fmla="*/ 133350 h 1123950"/>
                <a:gd name="connsiteX7" fmla="*/ 1328737 w 1990725"/>
                <a:gd name="connsiteY7" fmla="*/ 180975 h 1123950"/>
                <a:gd name="connsiteX8" fmla="*/ 1419225 w 1990725"/>
                <a:gd name="connsiteY8" fmla="*/ 242888 h 1123950"/>
                <a:gd name="connsiteX9" fmla="*/ 1414462 w 1990725"/>
                <a:gd name="connsiteY9" fmla="*/ 361950 h 1123950"/>
                <a:gd name="connsiteX10" fmla="*/ 1428750 w 1990725"/>
                <a:gd name="connsiteY10" fmla="*/ 404813 h 1123950"/>
                <a:gd name="connsiteX11" fmla="*/ 1519237 w 1990725"/>
                <a:gd name="connsiteY11" fmla="*/ 342900 h 1123950"/>
                <a:gd name="connsiteX12" fmla="*/ 1552575 w 1990725"/>
                <a:gd name="connsiteY12" fmla="*/ 295275 h 1123950"/>
                <a:gd name="connsiteX13" fmla="*/ 1619250 w 1990725"/>
                <a:gd name="connsiteY13" fmla="*/ 300038 h 1123950"/>
                <a:gd name="connsiteX14" fmla="*/ 1647825 w 1990725"/>
                <a:gd name="connsiteY14" fmla="*/ 261938 h 1123950"/>
                <a:gd name="connsiteX15" fmla="*/ 1819275 w 1990725"/>
                <a:gd name="connsiteY15" fmla="*/ 242888 h 1123950"/>
                <a:gd name="connsiteX16" fmla="*/ 1895475 w 1990725"/>
                <a:gd name="connsiteY16" fmla="*/ 142875 h 1123950"/>
                <a:gd name="connsiteX17" fmla="*/ 1990725 w 1990725"/>
                <a:gd name="connsiteY17" fmla="*/ 228600 h 1123950"/>
                <a:gd name="connsiteX18" fmla="*/ 1833562 w 1990725"/>
                <a:gd name="connsiteY18" fmla="*/ 323850 h 1123950"/>
                <a:gd name="connsiteX19" fmla="*/ 1833562 w 1990725"/>
                <a:gd name="connsiteY19" fmla="*/ 419100 h 1123950"/>
                <a:gd name="connsiteX20" fmla="*/ 1728787 w 1990725"/>
                <a:gd name="connsiteY20" fmla="*/ 438150 h 1123950"/>
                <a:gd name="connsiteX21" fmla="*/ 1628775 w 1990725"/>
                <a:gd name="connsiteY21" fmla="*/ 600075 h 1123950"/>
                <a:gd name="connsiteX22" fmla="*/ 1643062 w 1990725"/>
                <a:gd name="connsiteY22" fmla="*/ 700088 h 1123950"/>
                <a:gd name="connsiteX23" fmla="*/ 1509712 w 1990725"/>
                <a:gd name="connsiteY23" fmla="*/ 819150 h 1123950"/>
                <a:gd name="connsiteX24" fmla="*/ 1452562 w 1990725"/>
                <a:gd name="connsiteY24" fmla="*/ 900113 h 1123950"/>
                <a:gd name="connsiteX25" fmla="*/ 1538287 w 1990725"/>
                <a:gd name="connsiteY25" fmla="*/ 1085850 h 1123950"/>
                <a:gd name="connsiteX26" fmla="*/ 1495425 w 1990725"/>
                <a:gd name="connsiteY26" fmla="*/ 1123950 h 1123950"/>
                <a:gd name="connsiteX27" fmla="*/ 1390650 w 1990725"/>
                <a:gd name="connsiteY27" fmla="*/ 957263 h 1123950"/>
                <a:gd name="connsiteX28" fmla="*/ 1328737 w 1990725"/>
                <a:gd name="connsiteY28" fmla="*/ 928688 h 1123950"/>
                <a:gd name="connsiteX29" fmla="*/ 1190625 w 1990725"/>
                <a:gd name="connsiteY29" fmla="*/ 909638 h 1123950"/>
                <a:gd name="connsiteX30" fmla="*/ 1104900 w 1990725"/>
                <a:gd name="connsiteY30" fmla="*/ 971550 h 1123950"/>
                <a:gd name="connsiteX31" fmla="*/ 1028700 w 1990725"/>
                <a:gd name="connsiteY31" fmla="*/ 957263 h 1123950"/>
                <a:gd name="connsiteX32" fmla="*/ 947737 w 1990725"/>
                <a:gd name="connsiteY32" fmla="*/ 1095375 h 1123950"/>
                <a:gd name="connsiteX33" fmla="*/ 852487 w 1990725"/>
                <a:gd name="connsiteY33" fmla="*/ 1062038 h 1123950"/>
                <a:gd name="connsiteX34" fmla="*/ 795337 w 1990725"/>
                <a:gd name="connsiteY34" fmla="*/ 938213 h 1123950"/>
                <a:gd name="connsiteX35" fmla="*/ 728662 w 1990725"/>
                <a:gd name="connsiteY35" fmla="*/ 976313 h 1123950"/>
                <a:gd name="connsiteX36" fmla="*/ 590550 w 1990725"/>
                <a:gd name="connsiteY36" fmla="*/ 857250 h 1123950"/>
                <a:gd name="connsiteX37" fmla="*/ 423862 w 1990725"/>
                <a:gd name="connsiteY37" fmla="*/ 862013 h 1123950"/>
                <a:gd name="connsiteX38" fmla="*/ 333375 w 1990725"/>
                <a:gd name="connsiteY38" fmla="*/ 819150 h 1123950"/>
                <a:gd name="connsiteX39" fmla="*/ 261937 w 1990725"/>
                <a:gd name="connsiteY39" fmla="*/ 823913 h 1123950"/>
                <a:gd name="connsiteX40" fmla="*/ 219075 w 1990725"/>
                <a:gd name="connsiteY40" fmla="*/ 766763 h 1123950"/>
                <a:gd name="connsiteX41" fmla="*/ 100012 w 1990725"/>
                <a:gd name="connsiteY41" fmla="*/ 704850 h 1123950"/>
                <a:gd name="connsiteX42" fmla="*/ 28575 w 1990725"/>
                <a:gd name="connsiteY42" fmla="*/ 447675 h 1123950"/>
                <a:gd name="connsiteX43" fmla="*/ 0 w 1990725"/>
                <a:gd name="connsiteY43" fmla="*/ 195263 h 1123950"/>
                <a:gd name="connsiteX44" fmla="*/ 28575 w 1990725"/>
                <a:gd name="connsiteY44" fmla="*/ 7620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90725" h="1123950">
                  <a:moveTo>
                    <a:pt x="28575" y="76200"/>
                  </a:moveTo>
                  <a:lnTo>
                    <a:pt x="114300" y="33338"/>
                  </a:lnTo>
                  <a:lnTo>
                    <a:pt x="1019175" y="0"/>
                  </a:lnTo>
                  <a:lnTo>
                    <a:pt x="1171575" y="95250"/>
                  </a:lnTo>
                  <a:lnTo>
                    <a:pt x="1123950" y="171450"/>
                  </a:lnTo>
                  <a:lnTo>
                    <a:pt x="1181100" y="185738"/>
                  </a:lnTo>
                  <a:lnTo>
                    <a:pt x="1209675" y="133350"/>
                  </a:lnTo>
                  <a:lnTo>
                    <a:pt x="1328737" y="180975"/>
                  </a:lnTo>
                  <a:lnTo>
                    <a:pt x="1419225" y="242888"/>
                  </a:lnTo>
                  <a:lnTo>
                    <a:pt x="1414462" y="361950"/>
                  </a:lnTo>
                  <a:lnTo>
                    <a:pt x="1428750" y="404813"/>
                  </a:lnTo>
                  <a:lnTo>
                    <a:pt x="1519237" y="342900"/>
                  </a:lnTo>
                  <a:lnTo>
                    <a:pt x="1552575" y="295275"/>
                  </a:lnTo>
                  <a:lnTo>
                    <a:pt x="1619250" y="300038"/>
                  </a:lnTo>
                  <a:lnTo>
                    <a:pt x="1647825" y="261938"/>
                  </a:lnTo>
                  <a:lnTo>
                    <a:pt x="1819275" y="242888"/>
                  </a:lnTo>
                  <a:lnTo>
                    <a:pt x="1895475" y="142875"/>
                  </a:lnTo>
                  <a:lnTo>
                    <a:pt x="1990725" y="228600"/>
                  </a:lnTo>
                  <a:lnTo>
                    <a:pt x="1833562" y="323850"/>
                  </a:lnTo>
                  <a:lnTo>
                    <a:pt x="1833562" y="419100"/>
                  </a:lnTo>
                  <a:lnTo>
                    <a:pt x="1728787" y="438150"/>
                  </a:lnTo>
                  <a:lnTo>
                    <a:pt x="1628775" y="600075"/>
                  </a:lnTo>
                  <a:lnTo>
                    <a:pt x="1643062" y="700088"/>
                  </a:lnTo>
                  <a:lnTo>
                    <a:pt x="1509712" y="819150"/>
                  </a:lnTo>
                  <a:lnTo>
                    <a:pt x="1452562" y="900113"/>
                  </a:lnTo>
                  <a:lnTo>
                    <a:pt x="1538287" y="1085850"/>
                  </a:lnTo>
                  <a:lnTo>
                    <a:pt x="1495425" y="1123950"/>
                  </a:lnTo>
                  <a:lnTo>
                    <a:pt x="1390650" y="957263"/>
                  </a:lnTo>
                  <a:lnTo>
                    <a:pt x="1328737" y="928688"/>
                  </a:lnTo>
                  <a:lnTo>
                    <a:pt x="1190625" y="909638"/>
                  </a:lnTo>
                  <a:lnTo>
                    <a:pt x="1104900" y="971550"/>
                  </a:lnTo>
                  <a:lnTo>
                    <a:pt x="1028700" y="957263"/>
                  </a:lnTo>
                  <a:lnTo>
                    <a:pt x="947737" y="1095375"/>
                  </a:lnTo>
                  <a:lnTo>
                    <a:pt x="852487" y="1062038"/>
                  </a:lnTo>
                  <a:lnTo>
                    <a:pt x="795337" y="938213"/>
                  </a:lnTo>
                  <a:lnTo>
                    <a:pt x="728662" y="976313"/>
                  </a:lnTo>
                  <a:lnTo>
                    <a:pt x="590550" y="857250"/>
                  </a:lnTo>
                  <a:lnTo>
                    <a:pt x="423862" y="862013"/>
                  </a:lnTo>
                  <a:lnTo>
                    <a:pt x="333375" y="819150"/>
                  </a:lnTo>
                  <a:lnTo>
                    <a:pt x="261937" y="823913"/>
                  </a:lnTo>
                  <a:lnTo>
                    <a:pt x="219075" y="766763"/>
                  </a:lnTo>
                  <a:lnTo>
                    <a:pt x="100012" y="704850"/>
                  </a:lnTo>
                  <a:lnTo>
                    <a:pt x="28575" y="447675"/>
                  </a:lnTo>
                  <a:lnTo>
                    <a:pt x="0" y="195263"/>
                  </a:lnTo>
                  <a:lnTo>
                    <a:pt x="28575" y="762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4" name="フリーフォーム 1174"/>
            <p:cNvSpPr/>
            <p:nvPr/>
          </p:nvSpPr>
          <p:spPr bwMode="auto">
            <a:xfrm>
              <a:off x="5146909" y="2975966"/>
              <a:ext cx="229136" cy="145674"/>
            </a:xfrm>
            <a:custGeom>
              <a:avLst/>
              <a:gdLst>
                <a:gd name="connsiteX0" fmla="*/ 319087 w 319087"/>
                <a:gd name="connsiteY0" fmla="*/ 0 h 195262"/>
                <a:gd name="connsiteX1" fmla="*/ 228600 w 319087"/>
                <a:gd name="connsiteY1" fmla="*/ 14287 h 195262"/>
                <a:gd name="connsiteX2" fmla="*/ 0 w 319087"/>
                <a:gd name="connsiteY2" fmla="*/ 195262 h 195262"/>
                <a:gd name="connsiteX3" fmla="*/ 271462 w 319087"/>
                <a:gd name="connsiteY3" fmla="*/ 42862 h 195262"/>
                <a:gd name="connsiteX4" fmla="*/ 319087 w 319087"/>
                <a:gd name="connsiteY4" fmla="*/ 0 h 195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87" h="195262">
                  <a:moveTo>
                    <a:pt x="319087" y="0"/>
                  </a:moveTo>
                  <a:lnTo>
                    <a:pt x="228600" y="14287"/>
                  </a:lnTo>
                  <a:lnTo>
                    <a:pt x="0" y="195262"/>
                  </a:lnTo>
                  <a:lnTo>
                    <a:pt x="271462" y="42862"/>
                  </a:lnTo>
                  <a:lnTo>
                    <a:pt x="3190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5" name="フリーフォーム 1175"/>
            <p:cNvSpPr/>
            <p:nvPr/>
          </p:nvSpPr>
          <p:spPr bwMode="auto">
            <a:xfrm>
              <a:off x="6432805" y="3885543"/>
              <a:ext cx="721606" cy="536508"/>
            </a:xfrm>
            <a:custGeom>
              <a:avLst/>
              <a:gdLst>
                <a:gd name="connsiteX0" fmla="*/ 0 w 1004887"/>
                <a:gd name="connsiteY0" fmla="*/ 0 h 719137"/>
                <a:gd name="connsiteX1" fmla="*/ 33337 w 1004887"/>
                <a:gd name="connsiteY1" fmla="*/ 142875 h 719137"/>
                <a:gd name="connsiteX2" fmla="*/ 80962 w 1004887"/>
                <a:gd name="connsiteY2" fmla="*/ 176212 h 719137"/>
                <a:gd name="connsiteX3" fmla="*/ 57150 w 1004887"/>
                <a:gd name="connsiteY3" fmla="*/ 238125 h 719137"/>
                <a:gd name="connsiteX4" fmla="*/ 238125 w 1004887"/>
                <a:gd name="connsiteY4" fmla="*/ 395287 h 719137"/>
                <a:gd name="connsiteX5" fmla="*/ 166687 w 1004887"/>
                <a:gd name="connsiteY5" fmla="*/ 257175 h 719137"/>
                <a:gd name="connsiteX6" fmla="*/ 61912 w 1004887"/>
                <a:gd name="connsiteY6" fmla="*/ 47625 h 719137"/>
                <a:gd name="connsiteX7" fmla="*/ 109537 w 1004887"/>
                <a:gd name="connsiteY7" fmla="*/ 76200 h 719137"/>
                <a:gd name="connsiteX8" fmla="*/ 195262 w 1004887"/>
                <a:gd name="connsiteY8" fmla="*/ 200025 h 719137"/>
                <a:gd name="connsiteX9" fmla="*/ 314325 w 1004887"/>
                <a:gd name="connsiteY9" fmla="*/ 361950 h 719137"/>
                <a:gd name="connsiteX10" fmla="*/ 438150 w 1004887"/>
                <a:gd name="connsiteY10" fmla="*/ 523875 h 719137"/>
                <a:gd name="connsiteX11" fmla="*/ 495300 w 1004887"/>
                <a:gd name="connsiteY11" fmla="*/ 614362 h 719137"/>
                <a:gd name="connsiteX12" fmla="*/ 704850 w 1004887"/>
                <a:gd name="connsiteY12" fmla="*/ 685800 h 719137"/>
                <a:gd name="connsiteX13" fmla="*/ 752475 w 1004887"/>
                <a:gd name="connsiteY13" fmla="*/ 647700 h 719137"/>
                <a:gd name="connsiteX14" fmla="*/ 790575 w 1004887"/>
                <a:gd name="connsiteY14" fmla="*/ 719137 h 719137"/>
                <a:gd name="connsiteX15" fmla="*/ 857250 w 1004887"/>
                <a:gd name="connsiteY15" fmla="*/ 695325 h 719137"/>
                <a:gd name="connsiteX16" fmla="*/ 862012 w 1004887"/>
                <a:gd name="connsiteY16" fmla="*/ 628650 h 719137"/>
                <a:gd name="connsiteX17" fmla="*/ 923925 w 1004887"/>
                <a:gd name="connsiteY17" fmla="*/ 590550 h 719137"/>
                <a:gd name="connsiteX18" fmla="*/ 957262 w 1004887"/>
                <a:gd name="connsiteY18" fmla="*/ 647700 h 719137"/>
                <a:gd name="connsiteX19" fmla="*/ 1004887 w 1004887"/>
                <a:gd name="connsiteY19" fmla="*/ 457200 h 719137"/>
                <a:gd name="connsiteX20" fmla="*/ 914400 w 1004887"/>
                <a:gd name="connsiteY20" fmla="*/ 457200 h 719137"/>
                <a:gd name="connsiteX21" fmla="*/ 885825 w 1004887"/>
                <a:gd name="connsiteY21" fmla="*/ 509587 h 719137"/>
                <a:gd name="connsiteX22" fmla="*/ 790575 w 1004887"/>
                <a:gd name="connsiteY22" fmla="*/ 581025 h 719137"/>
                <a:gd name="connsiteX23" fmla="*/ 695325 w 1004887"/>
                <a:gd name="connsiteY23" fmla="*/ 547687 h 719137"/>
                <a:gd name="connsiteX24" fmla="*/ 633412 w 1004887"/>
                <a:gd name="connsiteY24" fmla="*/ 361950 h 719137"/>
                <a:gd name="connsiteX25" fmla="*/ 671512 w 1004887"/>
                <a:gd name="connsiteY25" fmla="*/ 271462 h 719137"/>
                <a:gd name="connsiteX26" fmla="*/ 576262 w 1004887"/>
                <a:gd name="connsiteY26" fmla="*/ 261937 h 719137"/>
                <a:gd name="connsiteX27" fmla="*/ 528637 w 1004887"/>
                <a:gd name="connsiteY27" fmla="*/ 128587 h 719137"/>
                <a:gd name="connsiteX28" fmla="*/ 447675 w 1004887"/>
                <a:gd name="connsiteY28" fmla="*/ 161925 h 719137"/>
                <a:gd name="connsiteX29" fmla="*/ 323850 w 1004887"/>
                <a:gd name="connsiteY29" fmla="*/ 47625 h 719137"/>
                <a:gd name="connsiteX30" fmla="*/ 161925 w 1004887"/>
                <a:gd name="connsiteY30" fmla="*/ 47625 h 719137"/>
                <a:gd name="connsiteX31" fmla="*/ 80962 w 1004887"/>
                <a:gd name="connsiteY31" fmla="*/ 9525 h 719137"/>
                <a:gd name="connsiteX32" fmla="*/ 0 w 1004887"/>
                <a:gd name="connsiteY32" fmla="*/ 0 h 7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4887" h="719137">
                  <a:moveTo>
                    <a:pt x="0" y="0"/>
                  </a:moveTo>
                  <a:lnTo>
                    <a:pt x="33337" y="142875"/>
                  </a:lnTo>
                  <a:lnTo>
                    <a:pt x="80962" y="176212"/>
                  </a:lnTo>
                  <a:lnTo>
                    <a:pt x="57150" y="238125"/>
                  </a:lnTo>
                  <a:lnTo>
                    <a:pt x="238125" y="395287"/>
                  </a:lnTo>
                  <a:lnTo>
                    <a:pt x="166687" y="257175"/>
                  </a:lnTo>
                  <a:lnTo>
                    <a:pt x="61912" y="47625"/>
                  </a:lnTo>
                  <a:lnTo>
                    <a:pt x="109537" y="76200"/>
                  </a:lnTo>
                  <a:lnTo>
                    <a:pt x="195262" y="200025"/>
                  </a:lnTo>
                  <a:lnTo>
                    <a:pt x="314325" y="361950"/>
                  </a:lnTo>
                  <a:lnTo>
                    <a:pt x="438150" y="523875"/>
                  </a:lnTo>
                  <a:lnTo>
                    <a:pt x="495300" y="614362"/>
                  </a:lnTo>
                  <a:lnTo>
                    <a:pt x="704850" y="685800"/>
                  </a:lnTo>
                  <a:lnTo>
                    <a:pt x="752475" y="647700"/>
                  </a:lnTo>
                  <a:lnTo>
                    <a:pt x="790575" y="719137"/>
                  </a:lnTo>
                  <a:lnTo>
                    <a:pt x="857250" y="695325"/>
                  </a:lnTo>
                  <a:lnTo>
                    <a:pt x="862012" y="628650"/>
                  </a:lnTo>
                  <a:lnTo>
                    <a:pt x="923925" y="590550"/>
                  </a:lnTo>
                  <a:lnTo>
                    <a:pt x="957262" y="647700"/>
                  </a:lnTo>
                  <a:lnTo>
                    <a:pt x="1004887" y="457200"/>
                  </a:lnTo>
                  <a:lnTo>
                    <a:pt x="914400" y="457200"/>
                  </a:lnTo>
                  <a:lnTo>
                    <a:pt x="885825" y="509587"/>
                  </a:lnTo>
                  <a:lnTo>
                    <a:pt x="790575" y="581025"/>
                  </a:lnTo>
                  <a:lnTo>
                    <a:pt x="695325" y="547687"/>
                  </a:lnTo>
                  <a:lnTo>
                    <a:pt x="633412" y="361950"/>
                  </a:lnTo>
                  <a:lnTo>
                    <a:pt x="671512" y="271462"/>
                  </a:lnTo>
                  <a:lnTo>
                    <a:pt x="576262" y="261937"/>
                  </a:lnTo>
                  <a:lnTo>
                    <a:pt x="528637" y="128587"/>
                  </a:lnTo>
                  <a:lnTo>
                    <a:pt x="447675" y="161925"/>
                  </a:lnTo>
                  <a:lnTo>
                    <a:pt x="323850" y="47625"/>
                  </a:lnTo>
                  <a:lnTo>
                    <a:pt x="161925" y="47625"/>
                  </a:lnTo>
                  <a:lnTo>
                    <a:pt x="80962" y="952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6" name="フリーフォーム 1177"/>
            <p:cNvSpPr/>
            <p:nvPr/>
          </p:nvSpPr>
          <p:spPr bwMode="auto">
            <a:xfrm>
              <a:off x="7014193" y="4326119"/>
              <a:ext cx="103738" cy="135015"/>
            </a:xfrm>
            <a:custGeom>
              <a:avLst/>
              <a:gdLst>
                <a:gd name="connsiteX0" fmla="*/ 114300 w 145256"/>
                <a:gd name="connsiteY0" fmla="*/ 0 h 180975"/>
                <a:gd name="connsiteX1" fmla="*/ 47625 w 145256"/>
                <a:gd name="connsiteY1" fmla="*/ 38100 h 180975"/>
                <a:gd name="connsiteX2" fmla="*/ 52387 w 145256"/>
                <a:gd name="connsiteY2" fmla="*/ 104775 h 180975"/>
                <a:gd name="connsiteX3" fmla="*/ 0 w 145256"/>
                <a:gd name="connsiteY3" fmla="*/ 128587 h 180975"/>
                <a:gd name="connsiteX4" fmla="*/ 88106 w 145256"/>
                <a:gd name="connsiteY4" fmla="*/ 180975 h 180975"/>
                <a:gd name="connsiteX5" fmla="*/ 142875 w 145256"/>
                <a:gd name="connsiteY5" fmla="*/ 111918 h 180975"/>
                <a:gd name="connsiteX6" fmla="*/ 145256 w 145256"/>
                <a:gd name="connsiteY6" fmla="*/ 57150 h 180975"/>
                <a:gd name="connsiteX7" fmla="*/ 114300 w 145256"/>
                <a:gd name="connsiteY7"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256" h="180975">
                  <a:moveTo>
                    <a:pt x="114300" y="0"/>
                  </a:moveTo>
                  <a:lnTo>
                    <a:pt x="47625" y="38100"/>
                  </a:lnTo>
                  <a:lnTo>
                    <a:pt x="52387" y="104775"/>
                  </a:lnTo>
                  <a:lnTo>
                    <a:pt x="0" y="128587"/>
                  </a:lnTo>
                  <a:lnTo>
                    <a:pt x="88106" y="180975"/>
                  </a:lnTo>
                  <a:lnTo>
                    <a:pt x="142875" y="111918"/>
                  </a:lnTo>
                  <a:lnTo>
                    <a:pt x="145256" y="57150"/>
                  </a:lnTo>
                  <a:lnTo>
                    <a:pt x="1143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7" name="フリーフォーム 1178"/>
            <p:cNvSpPr/>
            <p:nvPr/>
          </p:nvSpPr>
          <p:spPr bwMode="auto">
            <a:xfrm>
              <a:off x="7212549" y="4178075"/>
              <a:ext cx="247375" cy="98301"/>
            </a:xfrm>
            <a:custGeom>
              <a:avLst/>
              <a:gdLst>
                <a:gd name="connsiteX0" fmla="*/ 345281 w 345281"/>
                <a:gd name="connsiteY0" fmla="*/ 119062 h 130969"/>
                <a:gd name="connsiteX1" fmla="*/ 173831 w 345281"/>
                <a:gd name="connsiteY1" fmla="*/ 0 h 130969"/>
                <a:gd name="connsiteX2" fmla="*/ 11906 w 345281"/>
                <a:gd name="connsiteY2" fmla="*/ 14287 h 130969"/>
                <a:gd name="connsiteX3" fmla="*/ 0 w 345281"/>
                <a:gd name="connsiteY3" fmla="*/ 50006 h 130969"/>
                <a:gd name="connsiteX4" fmla="*/ 111918 w 345281"/>
                <a:gd name="connsiteY4" fmla="*/ 47625 h 130969"/>
                <a:gd name="connsiteX5" fmla="*/ 235743 w 345281"/>
                <a:gd name="connsiteY5" fmla="*/ 104775 h 130969"/>
                <a:gd name="connsiteX6" fmla="*/ 235743 w 345281"/>
                <a:gd name="connsiteY6" fmla="*/ 130969 h 130969"/>
                <a:gd name="connsiteX7" fmla="*/ 345281 w 345281"/>
                <a:gd name="connsiteY7" fmla="*/ 119062 h 13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281" h="130969">
                  <a:moveTo>
                    <a:pt x="345281" y="119062"/>
                  </a:moveTo>
                  <a:lnTo>
                    <a:pt x="173831" y="0"/>
                  </a:lnTo>
                  <a:lnTo>
                    <a:pt x="11906" y="14287"/>
                  </a:lnTo>
                  <a:lnTo>
                    <a:pt x="0" y="50006"/>
                  </a:lnTo>
                  <a:lnTo>
                    <a:pt x="111918" y="47625"/>
                  </a:lnTo>
                  <a:lnTo>
                    <a:pt x="235743" y="104775"/>
                  </a:lnTo>
                  <a:lnTo>
                    <a:pt x="235743" y="130969"/>
                  </a:lnTo>
                  <a:lnTo>
                    <a:pt x="345281" y="11906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8" name="フリーフォーム 1179"/>
            <p:cNvSpPr/>
            <p:nvPr/>
          </p:nvSpPr>
          <p:spPr bwMode="auto">
            <a:xfrm>
              <a:off x="7445105" y="4283482"/>
              <a:ext cx="88918" cy="53295"/>
            </a:xfrm>
            <a:custGeom>
              <a:avLst/>
              <a:gdLst>
                <a:gd name="connsiteX0" fmla="*/ 97631 w 123825"/>
                <a:gd name="connsiteY0" fmla="*/ 0 h 71437"/>
                <a:gd name="connsiteX1" fmla="*/ 123825 w 123825"/>
                <a:gd name="connsiteY1" fmla="*/ 38100 h 71437"/>
                <a:gd name="connsiteX2" fmla="*/ 97631 w 123825"/>
                <a:gd name="connsiteY2" fmla="*/ 71437 h 71437"/>
                <a:gd name="connsiteX3" fmla="*/ 0 w 123825"/>
                <a:gd name="connsiteY3" fmla="*/ 54768 h 71437"/>
                <a:gd name="connsiteX4" fmla="*/ 97631 w 123825"/>
                <a:gd name="connsiteY4" fmla="*/ 0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1437">
                  <a:moveTo>
                    <a:pt x="97631" y="0"/>
                  </a:moveTo>
                  <a:lnTo>
                    <a:pt x="123825" y="38100"/>
                  </a:lnTo>
                  <a:lnTo>
                    <a:pt x="97631" y="71437"/>
                  </a:lnTo>
                  <a:lnTo>
                    <a:pt x="0" y="54768"/>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9" name="フリーフォーム 1180"/>
            <p:cNvSpPr/>
            <p:nvPr/>
          </p:nvSpPr>
          <p:spPr bwMode="auto">
            <a:xfrm>
              <a:off x="7513504" y="4276376"/>
              <a:ext cx="102598" cy="56849"/>
            </a:xfrm>
            <a:custGeom>
              <a:avLst/>
              <a:gdLst>
                <a:gd name="connsiteX0" fmla="*/ 0 w 142875"/>
                <a:gd name="connsiteY0" fmla="*/ 11906 h 76200"/>
                <a:gd name="connsiteX1" fmla="*/ 40481 w 142875"/>
                <a:gd name="connsiteY1" fmla="*/ 59531 h 76200"/>
                <a:gd name="connsiteX2" fmla="*/ 130968 w 142875"/>
                <a:gd name="connsiteY2" fmla="*/ 76200 h 76200"/>
                <a:gd name="connsiteX3" fmla="*/ 142875 w 142875"/>
                <a:gd name="connsiteY3" fmla="*/ 35718 h 76200"/>
                <a:gd name="connsiteX4" fmla="*/ 50006 w 142875"/>
                <a:gd name="connsiteY4" fmla="*/ 0 h 76200"/>
                <a:gd name="connsiteX5" fmla="*/ 0 w 142875"/>
                <a:gd name="connsiteY5" fmla="*/ 11906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76200">
                  <a:moveTo>
                    <a:pt x="0" y="11906"/>
                  </a:moveTo>
                  <a:lnTo>
                    <a:pt x="40481" y="59531"/>
                  </a:lnTo>
                  <a:lnTo>
                    <a:pt x="130968" y="76200"/>
                  </a:lnTo>
                  <a:lnTo>
                    <a:pt x="142875" y="35718"/>
                  </a:lnTo>
                  <a:lnTo>
                    <a:pt x="50006" y="0"/>
                  </a:lnTo>
                  <a:lnTo>
                    <a:pt x="0"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0" name="フリーフォーム 1184"/>
            <p:cNvSpPr/>
            <p:nvPr/>
          </p:nvSpPr>
          <p:spPr bwMode="auto">
            <a:xfrm>
              <a:off x="7619521" y="4305984"/>
              <a:ext cx="52439" cy="30793"/>
            </a:xfrm>
            <a:custGeom>
              <a:avLst/>
              <a:gdLst>
                <a:gd name="connsiteX0" fmla="*/ 0 w 73819"/>
                <a:gd name="connsiteY0" fmla="*/ 40481 h 40481"/>
                <a:gd name="connsiteX1" fmla="*/ 26194 w 73819"/>
                <a:gd name="connsiteY1" fmla="*/ 0 h 40481"/>
                <a:gd name="connsiteX2" fmla="*/ 73819 w 73819"/>
                <a:gd name="connsiteY2" fmla="*/ 21431 h 40481"/>
                <a:gd name="connsiteX3" fmla="*/ 61913 w 73819"/>
                <a:gd name="connsiteY3" fmla="*/ 40481 h 40481"/>
                <a:gd name="connsiteX4" fmla="*/ 0 w 73819"/>
                <a:gd name="connsiteY4" fmla="*/ 40481 h 4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9" h="40481">
                  <a:moveTo>
                    <a:pt x="0" y="40481"/>
                  </a:moveTo>
                  <a:lnTo>
                    <a:pt x="26194" y="0"/>
                  </a:lnTo>
                  <a:lnTo>
                    <a:pt x="73819" y="21431"/>
                  </a:lnTo>
                  <a:lnTo>
                    <a:pt x="61913" y="40481"/>
                  </a:lnTo>
                  <a:lnTo>
                    <a:pt x="0" y="404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1" name="フリーフォーム 1185"/>
            <p:cNvSpPr/>
            <p:nvPr/>
          </p:nvSpPr>
          <p:spPr bwMode="auto">
            <a:xfrm>
              <a:off x="7107672" y="4386520"/>
              <a:ext cx="129957" cy="93564"/>
            </a:xfrm>
            <a:custGeom>
              <a:avLst/>
              <a:gdLst>
                <a:gd name="connsiteX0" fmla="*/ 16669 w 180975"/>
                <a:gd name="connsiteY0" fmla="*/ 19050 h 126206"/>
                <a:gd name="connsiteX1" fmla="*/ 126207 w 180975"/>
                <a:gd name="connsiteY1" fmla="*/ 0 h 126206"/>
                <a:gd name="connsiteX2" fmla="*/ 180975 w 180975"/>
                <a:gd name="connsiteY2" fmla="*/ 35719 h 126206"/>
                <a:gd name="connsiteX3" fmla="*/ 47625 w 180975"/>
                <a:gd name="connsiteY3" fmla="*/ 126206 h 126206"/>
                <a:gd name="connsiteX4" fmla="*/ 28575 w 180975"/>
                <a:gd name="connsiteY4" fmla="*/ 88106 h 126206"/>
                <a:gd name="connsiteX5" fmla="*/ 0 w 180975"/>
                <a:gd name="connsiteY5" fmla="*/ 66675 h 126206"/>
                <a:gd name="connsiteX6" fmla="*/ 16669 w 180975"/>
                <a:gd name="connsiteY6" fmla="*/ 19050 h 12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26206">
                  <a:moveTo>
                    <a:pt x="16669" y="19050"/>
                  </a:moveTo>
                  <a:lnTo>
                    <a:pt x="126207" y="0"/>
                  </a:lnTo>
                  <a:lnTo>
                    <a:pt x="180975" y="35719"/>
                  </a:lnTo>
                  <a:lnTo>
                    <a:pt x="47625" y="126206"/>
                  </a:lnTo>
                  <a:lnTo>
                    <a:pt x="28575" y="88106"/>
                  </a:lnTo>
                  <a:lnTo>
                    <a:pt x="0" y="66675"/>
                  </a:lnTo>
                  <a:lnTo>
                    <a:pt x="16669"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2" name="フリーフォーム 1186"/>
            <p:cNvSpPr/>
            <p:nvPr/>
          </p:nvSpPr>
          <p:spPr bwMode="auto">
            <a:xfrm>
              <a:off x="7073472" y="4426788"/>
              <a:ext cx="77518" cy="60402"/>
            </a:xfrm>
            <a:custGeom>
              <a:avLst/>
              <a:gdLst>
                <a:gd name="connsiteX0" fmla="*/ 28575 w 107157"/>
                <a:gd name="connsiteY0" fmla="*/ 0 h 80962"/>
                <a:gd name="connsiteX1" fmla="*/ 107157 w 107157"/>
                <a:gd name="connsiteY1" fmla="*/ 73819 h 80962"/>
                <a:gd name="connsiteX2" fmla="*/ 69057 w 107157"/>
                <a:gd name="connsiteY2" fmla="*/ 80962 h 80962"/>
                <a:gd name="connsiteX3" fmla="*/ 0 w 107157"/>
                <a:gd name="connsiteY3" fmla="*/ 50006 h 80962"/>
                <a:gd name="connsiteX4" fmla="*/ 28575 w 107157"/>
                <a:gd name="connsiteY4" fmla="*/ 0 h 8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7" h="80962">
                  <a:moveTo>
                    <a:pt x="28575" y="0"/>
                  </a:moveTo>
                  <a:lnTo>
                    <a:pt x="107157" y="73819"/>
                  </a:lnTo>
                  <a:lnTo>
                    <a:pt x="69057" y="80962"/>
                  </a:lnTo>
                  <a:lnTo>
                    <a:pt x="0" y="50006"/>
                  </a:lnTo>
                  <a:lnTo>
                    <a:pt x="285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3" name="フリーフォーム 1187"/>
            <p:cNvSpPr/>
            <p:nvPr/>
          </p:nvSpPr>
          <p:spPr bwMode="auto">
            <a:xfrm>
              <a:off x="7137311" y="4412575"/>
              <a:ext cx="99178" cy="124357"/>
            </a:xfrm>
            <a:custGeom>
              <a:avLst/>
              <a:gdLst>
                <a:gd name="connsiteX0" fmla="*/ 138112 w 138112"/>
                <a:gd name="connsiteY0" fmla="*/ 0 h 166687"/>
                <a:gd name="connsiteX1" fmla="*/ 0 w 138112"/>
                <a:gd name="connsiteY1" fmla="*/ 102394 h 166687"/>
                <a:gd name="connsiteX2" fmla="*/ 69056 w 138112"/>
                <a:gd name="connsiteY2" fmla="*/ 166687 h 166687"/>
                <a:gd name="connsiteX3" fmla="*/ 133350 w 138112"/>
                <a:gd name="connsiteY3" fmla="*/ 159544 h 166687"/>
                <a:gd name="connsiteX4" fmla="*/ 138112 w 138112"/>
                <a:gd name="connsiteY4" fmla="*/ 0 h 16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12" h="166687">
                  <a:moveTo>
                    <a:pt x="138112" y="0"/>
                  </a:moveTo>
                  <a:lnTo>
                    <a:pt x="0" y="102394"/>
                  </a:lnTo>
                  <a:lnTo>
                    <a:pt x="69056" y="166687"/>
                  </a:lnTo>
                  <a:lnTo>
                    <a:pt x="133350" y="159544"/>
                  </a:lnTo>
                  <a:lnTo>
                    <a:pt x="1381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4" name="フリーフォーム 1188"/>
            <p:cNvSpPr/>
            <p:nvPr/>
          </p:nvSpPr>
          <p:spPr bwMode="auto">
            <a:xfrm>
              <a:off x="7169230" y="4533378"/>
              <a:ext cx="91198" cy="74614"/>
            </a:xfrm>
            <a:custGeom>
              <a:avLst/>
              <a:gdLst>
                <a:gd name="connsiteX0" fmla="*/ 88107 w 126207"/>
                <a:gd name="connsiteY0" fmla="*/ 0 h 100012"/>
                <a:gd name="connsiteX1" fmla="*/ 26194 w 126207"/>
                <a:gd name="connsiteY1" fmla="*/ 7144 h 100012"/>
                <a:gd name="connsiteX2" fmla="*/ 0 w 126207"/>
                <a:gd name="connsiteY2" fmla="*/ 40481 h 100012"/>
                <a:gd name="connsiteX3" fmla="*/ 116682 w 126207"/>
                <a:gd name="connsiteY3" fmla="*/ 100012 h 100012"/>
                <a:gd name="connsiteX4" fmla="*/ 126207 w 126207"/>
                <a:gd name="connsiteY4" fmla="*/ 50006 h 100012"/>
                <a:gd name="connsiteX5" fmla="*/ 88107 w 126207"/>
                <a:gd name="connsiteY5" fmla="*/ 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7" h="100012">
                  <a:moveTo>
                    <a:pt x="88107" y="0"/>
                  </a:moveTo>
                  <a:lnTo>
                    <a:pt x="26194" y="7144"/>
                  </a:lnTo>
                  <a:lnTo>
                    <a:pt x="0" y="40481"/>
                  </a:lnTo>
                  <a:lnTo>
                    <a:pt x="116682" y="100012"/>
                  </a:lnTo>
                  <a:lnTo>
                    <a:pt x="126207" y="50006"/>
                  </a:lnTo>
                  <a:lnTo>
                    <a:pt x="8810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5" name="フリーフォーム 1189"/>
            <p:cNvSpPr/>
            <p:nvPr/>
          </p:nvSpPr>
          <p:spPr bwMode="auto">
            <a:xfrm>
              <a:off x="7257008" y="4565356"/>
              <a:ext cx="148197" cy="78167"/>
            </a:xfrm>
            <a:custGeom>
              <a:avLst/>
              <a:gdLst>
                <a:gd name="connsiteX0" fmla="*/ 0 w 207169"/>
                <a:gd name="connsiteY0" fmla="*/ 9525 h 104775"/>
                <a:gd name="connsiteX1" fmla="*/ 45244 w 207169"/>
                <a:gd name="connsiteY1" fmla="*/ 40482 h 104775"/>
                <a:gd name="connsiteX2" fmla="*/ 97631 w 207169"/>
                <a:gd name="connsiteY2" fmla="*/ 0 h 104775"/>
                <a:gd name="connsiteX3" fmla="*/ 147638 w 207169"/>
                <a:gd name="connsiteY3" fmla="*/ 4763 h 104775"/>
                <a:gd name="connsiteX4" fmla="*/ 207169 w 207169"/>
                <a:gd name="connsiteY4" fmla="*/ 59532 h 104775"/>
                <a:gd name="connsiteX5" fmla="*/ 159544 w 207169"/>
                <a:gd name="connsiteY5" fmla="*/ 104775 h 104775"/>
                <a:gd name="connsiteX6" fmla="*/ 138113 w 207169"/>
                <a:gd name="connsiteY6" fmla="*/ 47625 h 104775"/>
                <a:gd name="connsiteX7" fmla="*/ 104775 w 207169"/>
                <a:gd name="connsiteY7" fmla="*/ 40482 h 104775"/>
                <a:gd name="connsiteX8" fmla="*/ 80963 w 207169"/>
                <a:gd name="connsiteY8" fmla="*/ 54769 h 104775"/>
                <a:gd name="connsiteX9" fmla="*/ 97631 w 207169"/>
                <a:gd name="connsiteY9" fmla="*/ 88107 h 104775"/>
                <a:gd name="connsiteX10" fmla="*/ 73819 w 207169"/>
                <a:gd name="connsiteY10" fmla="*/ 102394 h 104775"/>
                <a:gd name="connsiteX11" fmla="*/ 2381 w 207169"/>
                <a:gd name="connsiteY11" fmla="*/ 61913 h 104775"/>
                <a:gd name="connsiteX12" fmla="*/ 0 w 207169"/>
                <a:gd name="connsiteY12" fmla="*/ 952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169" h="104775">
                  <a:moveTo>
                    <a:pt x="0" y="9525"/>
                  </a:moveTo>
                  <a:lnTo>
                    <a:pt x="45244" y="40482"/>
                  </a:lnTo>
                  <a:lnTo>
                    <a:pt x="97631" y="0"/>
                  </a:lnTo>
                  <a:lnTo>
                    <a:pt x="147638" y="4763"/>
                  </a:lnTo>
                  <a:lnTo>
                    <a:pt x="207169" y="59532"/>
                  </a:lnTo>
                  <a:lnTo>
                    <a:pt x="159544" y="104775"/>
                  </a:lnTo>
                  <a:lnTo>
                    <a:pt x="138113" y="47625"/>
                  </a:lnTo>
                  <a:lnTo>
                    <a:pt x="104775" y="40482"/>
                  </a:lnTo>
                  <a:lnTo>
                    <a:pt x="80963" y="54769"/>
                  </a:lnTo>
                  <a:lnTo>
                    <a:pt x="97631" y="88107"/>
                  </a:lnTo>
                  <a:lnTo>
                    <a:pt x="73819" y="102394"/>
                  </a:lnTo>
                  <a:lnTo>
                    <a:pt x="2381" y="61913"/>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6" name="フリーフォーム 1190"/>
            <p:cNvSpPr/>
            <p:nvPr/>
          </p:nvSpPr>
          <p:spPr bwMode="auto">
            <a:xfrm>
              <a:off x="7339086" y="4503770"/>
              <a:ext cx="288415" cy="408598"/>
            </a:xfrm>
            <a:custGeom>
              <a:avLst/>
              <a:gdLst>
                <a:gd name="connsiteX0" fmla="*/ 59531 w 402431"/>
                <a:gd name="connsiteY0" fmla="*/ 185737 h 547687"/>
                <a:gd name="connsiteX1" fmla="*/ 90488 w 402431"/>
                <a:gd name="connsiteY1" fmla="*/ 142875 h 547687"/>
                <a:gd name="connsiteX2" fmla="*/ 80963 w 402431"/>
                <a:gd name="connsiteY2" fmla="*/ 128587 h 547687"/>
                <a:gd name="connsiteX3" fmla="*/ 121444 w 402431"/>
                <a:gd name="connsiteY3" fmla="*/ 33337 h 547687"/>
                <a:gd name="connsiteX4" fmla="*/ 245269 w 402431"/>
                <a:gd name="connsiteY4" fmla="*/ 0 h 547687"/>
                <a:gd name="connsiteX5" fmla="*/ 202406 w 402431"/>
                <a:gd name="connsiteY5" fmla="*/ 97631 h 547687"/>
                <a:gd name="connsiteX6" fmla="*/ 230981 w 402431"/>
                <a:gd name="connsiteY6" fmla="*/ 171450 h 547687"/>
                <a:gd name="connsiteX7" fmla="*/ 400050 w 402431"/>
                <a:gd name="connsiteY7" fmla="*/ 221456 h 547687"/>
                <a:gd name="connsiteX8" fmla="*/ 397669 w 402431"/>
                <a:gd name="connsiteY8" fmla="*/ 345281 h 547687"/>
                <a:gd name="connsiteX9" fmla="*/ 402431 w 402431"/>
                <a:gd name="connsiteY9" fmla="*/ 385762 h 547687"/>
                <a:gd name="connsiteX10" fmla="*/ 330994 w 402431"/>
                <a:gd name="connsiteY10" fmla="*/ 371475 h 547687"/>
                <a:gd name="connsiteX11" fmla="*/ 309563 w 402431"/>
                <a:gd name="connsiteY11" fmla="*/ 428625 h 547687"/>
                <a:gd name="connsiteX12" fmla="*/ 333375 w 402431"/>
                <a:gd name="connsiteY12" fmla="*/ 497681 h 547687"/>
                <a:gd name="connsiteX13" fmla="*/ 280988 w 402431"/>
                <a:gd name="connsiteY13" fmla="*/ 547687 h 547687"/>
                <a:gd name="connsiteX14" fmla="*/ 202406 w 402431"/>
                <a:gd name="connsiteY14" fmla="*/ 526256 h 547687"/>
                <a:gd name="connsiteX15" fmla="*/ 135731 w 402431"/>
                <a:gd name="connsiteY15" fmla="*/ 438150 h 547687"/>
                <a:gd name="connsiteX16" fmla="*/ 42863 w 402431"/>
                <a:gd name="connsiteY16" fmla="*/ 426243 h 547687"/>
                <a:gd name="connsiteX17" fmla="*/ 0 w 402431"/>
                <a:gd name="connsiteY17" fmla="*/ 376237 h 547687"/>
                <a:gd name="connsiteX18" fmla="*/ 80963 w 402431"/>
                <a:gd name="connsiteY18" fmla="*/ 295275 h 547687"/>
                <a:gd name="connsiteX19" fmla="*/ 59531 w 402431"/>
                <a:gd name="connsiteY19" fmla="*/ 185737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431" h="547687">
                  <a:moveTo>
                    <a:pt x="59531" y="185737"/>
                  </a:moveTo>
                  <a:lnTo>
                    <a:pt x="90488" y="142875"/>
                  </a:lnTo>
                  <a:lnTo>
                    <a:pt x="80963" y="128587"/>
                  </a:lnTo>
                  <a:lnTo>
                    <a:pt x="121444" y="33337"/>
                  </a:lnTo>
                  <a:lnTo>
                    <a:pt x="245269" y="0"/>
                  </a:lnTo>
                  <a:lnTo>
                    <a:pt x="202406" y="97631"/>
                  </a:lnTo>
                  <a:lnTo>
                    <a:pt x="230981" y="171450"/>
                  </a:lnTo>
                  <a:lnTo>
                    <a:pt x="400050" y="221456"/>
                  </a:lnTo>
                  <a:cubicBezTo>
                    <a:pt x="399256" y="262731"/>
                    <a:pt x="398463" y="304006"/>
                    <a:pt x="397669" y="345281"/>
                  </a:cubicBezTo>
                  <a:lnTo>
                    <a:pt x="402431" y="385762"/>
                  </a:lnTo>
                  <a:lnTo>
                    <a:pt x="330994" y="371475"/>
                  </a:lnTo>
                  <a:lnTo>
                    <a:pt x="309563" y="428625"/>
                  </a:lnTo>
                  <a:lnTo>
                    <a:pt x="333375" y="497681"/>
                  </a:lnTo>
                  <a:lnTo>
                    <a:pt x="280988" y="547687"/>
                  </a:lnTo>
                  <a:lnTo>
                    <a:pt x="202406" y="526256"/>
                  </a:lnTo>
                  <a:lnTo>
                    <a:pt x="135731" y="438150"/>
                  </a:lnTo>
                  <a:lnTo>
                    <a:pt x="42863" y="426243"/>
                  </a:lnTo>
                  <a:lnTo>
                    <a:pt x="0" y="376237"/>
                  </a:lnTo>
                  <a:lnTo>
                    <a:pt x="80963" y="295275"/>
                  </a:lnTo>
                  <a:lnTo>
                    <a:pt x="59531" y="1857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7" name="フリーフォーム 1191"/>
            <p:cNvSpPr/>
            <p:nvPr/>
          </p:nvSpPr>
          <p:spPr bwMode="auto">
            <a:xfrm>
              <a:off x="7288928" y="4785644"/>
              <a:ext cx="153897" cy="190679"/>
            </a:xfrm>
            <a:custGeom>
              <a:avLst/>
              <a:gdLst>
                <a:gd name="connsiteX0" fmla="*/ 69056 w 214312"/>
                <a:gd name="connsiteY0" fmla="*/ 0 h 254794"/>
                <a:gd name="connsiteX1" fmla="*/ 40481 w 214312"/>
                <a:gd name="connsiteY1" fmla="*/ 45244 h 254794"/>
                <a:gd name="connsiteX2" fmla="*/ 0 w 214312"/>
                <a:gd name="connsiteY2" fmla="*/ 138113 h 254794"/>
                <a:gd name="connsiteX3" fmla="*/ 33337 w 214312"/>
                <a:gd name="connsiteY3" fmla="*/ 173832 h 254794"/>
                <a:gd name="connsiteX4" fmla="*/ 28575 w 214312"/>
                <a:gd name="connsiteY4" fmla="*/ 230982 h 254794"/>
                <a:gd name="connsiteX5" fmla="*/ 76200 w 214312"/>
                <a:gd name="connsiteY5" fmla="*/ 254794 h 254794"/>
                <a:gd name="connsiteX6" fmla="*/ 114300 w 214312"/>
                <a:gd name="connsiteY6" fmla="*/ 178594 h 254794"/>
                <a:gd name="connsiteX7" fmla="*/ 200025 w 214312"/>
                <a:gd name="connsiteY7" fmla="*/ 128588 h 254794"/>
                <a:gd name="connsiteX8" fmla="*/ 214312 w 214312"/>
                <a:gd name="connsiteY8" fmla="*/ 54769 h 254794"/>
                <a:gd name="connsiteX9" fmla="*/ 126206 w 214312"/>
                <a:gd name="connsiteY9" fmla="*/ 59532 h 254794"/>
                <a:gd name="connsiteX10" fmla="*/ 69056 w 214312"/>
                <a:gd name="connsiteY10" fmla="*/ 0 h 254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12" h="254794">
                  <a:moveTo>
                    <a:pt x="69056" y="0"/>
                  </a:moveTo>
                  <a:lnTo>
                    <a:pt x="40481" y="45244"/>
                  </a:lnTo>
                  <a:lnTo>
                    <a:pt x="0" y="138113"/>
                  </a:lnTo>
                  <a:lnTo>
                    <a:pt x="33337" y="173832"/>
                  </a:lnTo>
                  <a:lnTo>
                    <a:pt x="28575" y="230982"/>
                  </a:lnTo>
                  <a:lnTo>
                    <a:pt x="76200" y="254794"/>
                  </a:lnTo>
                  <a:lnTo>
                    <a:pt x="114300" y="178594"/>
                  </a:lnTo>
                  <a:lnTo>
                    <a:pt x="200025" y="128588"/>
                  </a:lnTo>
                  <a:lnTo>
                    <a:pt x="214312" y="54769"/>
                  </a:lnTo>
                  <a:lnTo>
                    <a:pt x="126206" y="59532"/>
                  </a:lnTo>
                  <a:lnTo>
                    <a:pt x="690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8" name="フリーフォーム 1192"/>
            <p:cNvSpPr/>
            <p:nvPr/>
          </p:nvSpPr>
          <p:spPr bwMode="auto">
            <a:xfrm>
              <a:off x="7288928" y="4846045"/>
              <a:ext cx="307794" cy="492687"/>
            </a:xfrm>
            <a:custGeom>
              <a:avLst/>
              <a:gdLst>
                <a:gd name="connsiteX0" fmla="*/ 38100 w 428625"/>
                <a:gd name="connsiteY0" fmla="*/ 140494 h 659606"/>
                <a:gd name="connsiteX1" fmla="*/ 0 w 428625"/>
                <a:gd name="connsiteY1" fmla="*/ 190500 h 659606"/>
                <a:gd name="connsiteX2" fmla="*/ 4762 w 428625"/>
                <a:gd name="connsiteY2" fmla="*/ 228600 h 659606"/>
                <a:gd name="connsiteX3" fmla="*/ 47625 w 428625"/>
                <a:gd name="connsiteY3" fmla="*/ 230981 h 659606"/>
                <a:gd name="connsiteX4" fmla="*/ 111919 w 428625"/>
                <a:gd name="connsiteY4" fmla="*/ 402431 h 659606"/>
                <a:gd name="connsiteX5" fmla="*/ 180975 w 428625"/>
                <a:gd name="connsiteY5" fmla="*/ 554831 h 659606"/>
                <a:gd name="connsiteX6" fmla="*/ 352425 w 428625"/>
                <a:gd name="connsiteY6" fmla="*/ 659606 h 659606"/>
                <a:gd name="connsiteX7" fmla="*/ 381000 w 428625"/>
                <a:gd name="connsiteY7" fmla="*/ 635794 h 659606"/>
                <a:gd name="connsiteX8" fmla="*/ 428625 w 428625"/>
                <a:gd name="connsiteY8" fmla="*/ 464344 h 659606"/>
                <a:gd name="connsiteX9" fmla="*/ 400050 w 428625"/>
                <a:gd name="connsiteY9" fmla="*/ 385762 h 659606"/>
                <a:gd name="connsiteX10" fmla="*/ 345281 w 428625"/>
                <a:gd name="connsiteY10" fmla="*/ 328612 h 659606"/>
                <a:gd name="connsiteX11" fmla="*/ 297656 w 428625"/>
                <a:gd name="connsiteY11" fmla="*/ 338137 h 659606"/>
                <a:gd name="connsiteX12" fmla="*/ 254794 w 428625"/>
                <a:gd name="connsiteY12" fmla="*/ 266700 h 659606"/>
                <a:gd name="connsiteX13" fmla="*/ 290512 w 428625"/>
                <a:gd name="connsiteY13" fmla="*/ 157162 h 659606"/>
                <a:gd name="connsiteX14" fmla="*/ 364331 w 428625"/>
                <a:gd name="connsiteY14" fmla="*/ 133350 h 659606"/>
                <a:gd name="connsiteX15" fmla="*/ 354806 w 428625"/>
                <a:gd name="connsiteY15" fmla="*/ 83344 h 659606"/>
                <a:gd name="connsiteX16" fmla="*/ 273844 w 428625"/>
                <a:gd name="connsiteY16" fmla="*/ 73819 h 659606"/>
                <a:gd name="connsiteX17" fmla="*/ 216694 w 428625"/>
                <a:gd name="connsiteY17" fmla="*/ 0 h 659606"/>
                <a:gd name="connsiteX18" fmla="*/ 195262 w 428625"/>
                <a:gd name="connsiteY18" fmla="*/ 42862 h 659606"/>
                <a:gd name="connsiteX19" fmla="*/ 114300 w 428625"/>
                <a:gd name="connsiteY19" fmla="*/ 97631 h 659606"/>
                <a:gd name="connsiteX20" fmla="*/ 80962 w 428625"/>
                <a:gd name="connsiteY20" fmla="*/ 173831 h 659606"/>
                <a:gd name="connsiteX21" fmla="*/ 38100 w 428625"/>
                <a:gd name="connsiteY21" fmla="*/ 140494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625" h="659606">
                  <a:moveTo>
                    <a:pt x="38100" y="140494"/>
                  </a:moveTo>
                  <a:lnTo>
                    <a:pt x="0" y="190500"/>
                  </a:lnTo>
                  <a:lnTo>
                    <a:pt x="4762" y="228600"/>
                  </a:lnTo>
                  <a:lnTo>
                    <a:pt x="47625" y="230981"/>
                  </a:lnTo>
                  <a:lnTo>
                    <a:pt x="111919" y="402431"/>
                  </a:lnTo>
                  <a:lnTo>
                    <a:pt x="180975" y="554831"/>
                  </a:lnTo>
                  <a:lnTo>
                    <a:pt x="352425" y="659606"/>
                  </a:lnTo>
                  <a:lnTo>
                    <a:pt x="381000" y="635794"/>
                  </a:lnTo>
                  <a:lnTo>
                    <a:pt x="428625" y="464344"/>
                  </a:lnTo>
                  <a:lnTo>
                    <a:pt x="400050" y="385762"/>
                  </a:lnTo>
                  <a:lnTo>
                    <a:pt x="345281" y="328612"/>
                  </a:lnTo>
                  <a:lnTo>
                    <a:pt x="297656" y="338137"/>
                  </a:lnTo>
                  <a:lnTo>
                    <a:pt x="254794" y="266700"/>
                  </a:lnTo>
                  <a:lnTo>
                    <a:pt x="290512" y="157162"/>
                  </a:lnTo>
                  <a:lnTo>
                    <a:pt x="364331" y="133350"/>
                  </a:lnTo>
                  <a:lnTo>
                    <a:pt x="354806" y="83344"/>
                  </a:lnTo>
                  <a:lnTo>
                    <a:pt x="273844" y="73819"/>
                  </a:lnTo>
                  <a:lnTo>
                    <a:pt x="216694" y="0"/>
                  </a:lnTo>
                  <a:lnTo>
                    <a:pt x="195262" y="42862"/>
                  </a:lnTo>
                  <a:lnTo>
                    <a:pt x="114300" y="97631"/>
                  </a:lnTo>
                  <a:lnTo>
                    <a:pt x="80962" y="173831"/>
                  </a:lnTo>
                  <a:lnTo>
                    <a:pt x="38100" y="14049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9" name="フリーフォーム 1193"/>
            <p:cNvSpPr/>
            <p:nvPr/>
          </p:nvSpPr>
          <p:spPr bwMode="auto">
            <a:xfrm>
              <a:off x="7486144" y="4504954"/>
              <a:ext cx="311213" cy="311483"/>
            </a:xfrm>
            <a:custGeom>
              <a:avLst/>
              <a:gdLst>
                <a:gd name="connsiteX0" fmla="*/ 45243 w 433387"/>
                <a:gd name="connsiteY0" fmla="*/ 0 h 416719"/>
                <a:gd name="connsiteX1" fmla="*/ 166687 w 433387"/>
                <a:gd name="connsiteY1" fmla="*/ 26194 h 416719"/>
                <a:gd name="connsiteX2" fmla="*/ 183356 w 433387"/>
                <a:gd name="connsiteY2" fmla="*/ 71437 h 416719"/>
                <a:gd name="connsiteX3" fmla="*/ 321468 w 433387"/>
                <a:gd name="connsiteY3" fmla="*/ 64294 h 416719"/>
                <a:gd name="connsiteX4" fmla="*/ 378618 w 433387"/>
                <a:gd name="connsiteY4" fmla="*/ 78581 h 416719"/>
                <a:gd name="connsiteX5" fmla="*/ 433387 w 433387"/>
                <a:gd name="connsiteY5" fmla="*/ 145256 h 416719"/>
                <a:gd name="connsiteX6" fmla="*/ 392906 w 433387"/>
                <a:gd name="connsiteY6" fmla="*/ 190500 h 416719"/>
                <a:gd name="connsiteX7" fmla="*/ 421481 w 433387"/>
                <a:gd name="connsiteY7" fmla="*/ 254794 h 416719"/>
                <a:gd name="connsiteX8" fmla="*/ 333375 w 433387"/>
                <a:gd name="connsiteY8" fmla="*/ 309562 h 416719"/>
                <a:gd name="connsiteX9" fmla="*/ 292893 w 433387"/>
                <a:gd name="connsiteY9" fmla="*/ 280987 h 416719"/>
                <a:gd name="connsiteX10" fmla="*/ 314325 w 433387"/>
                <a:gd name="connsiteY10" fmla="*/ 369094 h 416719"/>
                <a:gd name="connsiteX11" fmla="*/ 254793 w 433387"/>
                <a:gd name="connsiteY11" fmla="*/ 416719 h 416719"/>
                <a:gd name="connsiteX12" fmla="*/ 190500 w 433387"/>
                <a:gd name="connsiteY12" fmla="*/ 381000 h 416719"/>
                <a:gd name="connsiteX13" fmla="*/ 195262 w 433387"/>
                <a:gd name="connsiteY13" fmla="*/ 221456 h 416719"/>
                <a:gd name="connsiteX14" fmla="*/ 23812 w 433387"/>
                <a:gd name="connsiteY14" fmla="*/ 169069 h 416719"/>
                <a:gd name="connsiteX15" fmla="*/ 0 w 433387"/>
                <a:gd name="connsiteY15" fmla="*/ 104775 h 416719"/>
                <a:gd name="connsiteX16" fmla="*/ 45243 w 433387"/>
                <a:gd name="connsiteY16" fmla="*/ 0 h 416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3387" h="416719">
                  <a:moveTo>
                    <a:pt x="45243" y="0"/>
                  </a:moveTo>
                  <a:lnTo>
                    <a:pt x="166687" y="26194"/>
                  </a:lnTo>
                  <a:lnTo>
                    <a:pt x="183356" y="71437"/>
                  </a:lnTo>
                  <a:lnTo>
                    <a:pt x="321468" y="64294"/>
                  </a:lnTo>
                  <a:lnTo>
                    <a:pt x="378618" y="78581"/>
                  </a:lnTo>
                  <a:lnTo>
                    <a:pt x="433387" y="145256"/>
                  </a:lnTo>
                  <a:lnTo>
                    <a:pt x="392906" y="190500"/>
                  </a:lnTo>
                  <a:lnTo>
                    <a:pt x="421481" y="254794"/>
                  </a:lnTo>
                  <a:lnTo>
                    <a:pt x="333375" y="309562"/>
                  </a:lnTo>
                  <a:lnTo>
                    <a:pt x="292893" y="280987"/>
                  </a:lnTo>
                  <a:lnTo>
                    <a:pt x="314325" y="369094"/>
                  </a:lnTo>
                  <a:lnTo>
                    <a:pt x="254793" y="416719"/>
                  </a:lnTo>
                  <a:lnTo>
                    <a:pt x="190500" y="381000"/>
                  </a:lnTo>
                  <a:lnTo>
                    <a:pt x="195262" y="221456"/>
                  </a:lnTo>
                  <a:lnTo>
                    <a:pt x="23812" y="169069"/>
                  </a:lnTo>
                  <a:lnTo>
                    <a:pt x="0" y="104775"/>
                  </a:lnTo>
                  <a:lnTo>
                    <a:pt x="452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0" name="フリーフォーム 1194"/>
            <p:cNvSpPr/>
            <p:nvPr/>
          </p:nvSpPr>
          <p:spPr bwMode="auto">
            <a:xfrm>
              <a:off x="7773418" y="4611545"/>
              <a:ext cx="112857" cy="180020"/>
            </a:xfrm>
            <a:custGeom>
              <a:avLst/>
              <a:gdLst>
                <a:gd name="connsiteX0" fmla="*/ 40481 w 157162"/>
                <a:gd name="connsiteY0" fmla="*/ 0 h 240506"/>
                <a:gd name="connsiteX1" fmla="*/ 0 w 157162"/>
                <a:gd name="connsiteY1" fmla="*/ 42862 h 240506"/>
                <a:gd name="connsiteX2" fmla="*/ 28575 w 157162"/>
                <a:gd name="connsiteY2" fmla="*/ 119062 h 240506"/>
                <a:gd name="connsiteX3" fmla="*/ 57150 w 157162"/>
                <a:gd name="connsiteY3" fmla="*/ 138112 h 240506"/>
                <a:gd name="connsiteX4" fmla="*/ 42862 w 157162"/>
                <a:gd name="connsiteY4" fmla="*/ 180975 h 240506"/>
                <a:gd name="connsiteX5" fmla="*/ 71437 w 157162"/>
                <a:gd name="connsiteY5" fmla="*/ 240506 h 240506"/>
                <a:gd name="connsiteX6" fmla="*/ 157162 w 157162"/>
                <a:gd name="connsiteY6" fmla="*/ 233362 h 240506"/>
                <a:gd name="connsiteX7" fmla="*/ 111918 w 157162"/>
                <a:gd name="connsiteY7" fmla="*/ 138112 h 240506"/>
                <a:gd name="connsiteX8" fmla="*/ 145256 w 157162"/>
                <a:gd name="connsiteY8" fmla="*/ 80962 h 240506"/>
                <a:gd name="connsiteX9" fmla="*/ 40481 w 157162"/>
                <a:gd name="connsiteY9" fmla="*/ 0 h 24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162" h="240506">
                  <a:moveTo>
                    <a:pt x="40481" y="0"/>
                  </a:moveTo>
                  <a:lnTo>
                    <a:pt x="0" y="42862"/>
                  </a:lnTo>
                  <a:lnTo>
                    <a:pt x="28575" y="119062"/>
                  </a:lnTo>
                  <a:lnTo>
                    <a:pt x="57150" y="138112"/>
                  </a:lnTo>
                  <a:lnTo>
                    <a:pt x="42862" y="180975"/>
                  </a:lnTo>
                  <a:lnTo>
                    <a:pt x="71437" y="240506"/>
                  </a:lnTo>
                  <a:lnTo>
                    <a:pt x="157162" y="233362"/>
                  </a:lnTo>
                  <a:lnTo>
                    <a:pt x="111918" y="138112"/>
                  </a:lnTo>
                  <a:lnTo>
                    <a:pt x="145256" y="80962"/>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1" name="フリーフォーム 1195"/>
            <p:cNvSpPr/>
            <p:nvPr/>
          </p:nvSpPr>
          <p:spPr bwMode="auto">
            <a:xfrm>
              <a:off x="7853217" y="4668394"/>
              <a:ext cx="101458" cy="124357"/>
            </a:xfrm>
            <a:custGeom>
              <a:avLst/>
              <a:gdLst>
                <a:gd name="connsiteX0" fmla="*/ 42863 w 140494"/>
                <a:gd name="connsiteY0" fmla="*/ 166687 h 166687"/>
                <a:gd name="connsiteX1" fmla="*/ 0 w 140494"/>
                <a:gd name="connsiteY1" fmla="*/ 57150 h 166687"/>
                <a:gd name="connsiteX2" fmla="*/ 42863 w 140494"/>
                <a:gd name="connsiteY2" fmla="*/ 0 h 166687"/>
                <a:gd name="connsiteX3" fmla="*/ 119063 w 140494"/>
                <a:gd name="connsiteY3" fmla="*/ 0 h 166687"/>
                <a:gd name="connsiteX4" fmla="*/ 140494 w 140494"/>
                <a:gd name="connsiteY4" fmla="*/ 19050 h 166687"/>
                <a:gd name="connsiteX5" fmla="*/ 123825 w 140494"/>
                <a:gd name="connsiteY5" fmla="*/ 45244 h 166687"/>
                <a:gd name="connsiteX6" fmla="*/ 138113 w 140494"/>
                <a:gd name="connsiteY6" fmla="*/ 126206 h 166687"/>
                <a:gd name="connsiteX7" fmla="*/ 76200 w 140494"/>
                <a:gd name="connsiteY7" fmla="*/ 126206 h 166687"/>
                <a:gd name="connsiteX8" fmla="*/ 42863 w 140494"/>
                <a:gd name="connsiteY8" fmla="*/ 166687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494" h="166687">
                  <a:moveTo>
                    <a:pt x="42863" y="166687"/>
                  </a:moveTo>
                  <a:lnTo>
                    <a:pt x="0" y="57150"/>
                  </a:lnTo>
                  <a:lnTo>
                    <a:pt x="42863" y="0"/>
                  </a:lnTo>
                  <a:lnTo>
                    <a:pt x="119063" y="0"/>
                  </a:lnTo>
                  <a:lnTo>
                    <a:pt x="140494" y="19050"/>
                  </a:lnTo>
                  <a:lnTo>
                    <a:pt x="123825" y="45244"/>
                  </a:lnTo>
                  <a:lnTo>
                    <a:pt x="138113" y="126206"/>
                  </a:lnTo>
                  <a:lnTo>
                    <a:pt x="76200" y="126206"/>
                  </a:lnTo>
                  <a:lnTo>
                    <a:pt x="42863" y="1666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2" name="フリーフォーム 1197"/>
            <p:cNvSpPr/>
            <p:nvPr/>
          </p:nvSpPr>
          <p:spPr bwMode="auto">
            <a:xfrm>
              <a:off x="7935295" y="4681422"/>
              <a:ext cx="80938" cy="92379"/>
            </a:xfrm>
            <a:custGeom>
              <a:avLst/>
              <a:gdLst>
                <a:gd name="connsiteX0" fmla="*/ 23813 w 111919"/>
                <a:gd name="connsiteY0" fmla="*/ 0 h 123825"/>
                <a:gd name="connsiteX1" fmla="*/ 0 w 111919"/>
                <a:gd name="connsiteY1" fmla="*/ 47625 h 123825"/>
                <a:gd name="connsiteX2" fmla="*/ 28575 w 111919"/>
                <a:gd name="connsiteY2" fmla="*/ 123825 h 123825"/>
                <a:gd name="connsiteX3" fmla="*/ 69057 w 111919"/>
                <a:gd name="connsiteY3" fmla="*/ 123825 h 123825"/>
                <a:gd name="connsiteX4" fmla="*/ 111919 w 111919"/>
                <a:gd name="connsiteY4" fmla="*/ 52387 h 123825"/>
                <a:gd name="connsiteX5" fmla="*/ 23813 w 111919"/>
                <a:gd name="connsiteY5"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919" h="123825">
                  <a:moveTo>
                    <a:pt x="23813" y="0"/>
                  </a:moveTo>
                  <a:lnTo>
                    <a:pt x="0" y="47625"/>
                  </a:lnTo>
                  <a:lnTo>
                    <a:pt x="28575" y="123825"/>
                  </a:lnTo>
                  <a:lnTo>
                    <a:pt x="69057" y="123825"/>
                  </a:lnTo>
                  <a:lnTo>
                    <a:pt x="111919" y="52387"/>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3" name="フリーフォーム 1199"/>
            <p:cNvSpPr/>
            <p:nvPr/>
          </p:nvSpPr>
          <p:spPr bwMode="auto">
            <a:xfrm>
              <a:off x="7424585" y="5320968"/>
              <a:ext cx="184677" cy="1333572"/>
            </a:xfrm>
            <a:custGeom>
              <a:avLst/>
              <a:gdLst>
                <a:gd name="connsiteX0" fmla="*/ 178593 w 257175"/>
                <a:gd name="connsiteY0" fmla="*/ 0 h 1788318"/>
                <a:gd name="connsiteX1" fmla="*/ 230981 w 257175"/>
                <a:gd name="connsiteY1" fmla="*/ 59531 h 1788318"/>
                <a:gd name="connsiteX2" fmla="*/ 228600 w 257175"/>
                <a:gd name="connsiteY2" fmla="*/ 107156 h 1788318"/>
                <a:gd name="connsiteX3" fmla="*/ 257175 w 257175"/>
                <a:gd name="connsiteY3" fmla="*/ 207168 h 1788318"/>
                <a:gd name="connsiteX4" fmla="*/ 257175 w 257175"/>
                <a:gd name="connsiteY4" fmla="*/ 278606 h 1788318"/>
                <a:gd name="connsiteX5" fmla="*/ 202406 w 257175"/>
                <a:gd name="connsiteY5" fmla="*/ 314325 h 1788318"/>
                <a:gd name="connsiteX6" fmla="*/ 185737 w 257175"/>
                <a:gd name="connsiteY6" fmla="*/ 519112 h 1788318"/>
                <a:gd name="connsiteX7" fmla="*/ 171450 w 257175"/>
                <a:gd name="connsiteY7" fmla="*/ 564356 h 1788318"/>
                <a:gd name="connsiteX8" fmla="*/ 185737 w 257175"/>
                <a:gd name="connsiteY8" fmla="*/ 688181 h 1788318"/>
                <a:gd name="connsiteX9" fmla="*/ 109537 w 257175"/>
                <a:gd name="connsiteY9" fmla="*/ 845343 h 1788318"/>
                <a:gd name="connsiteX10" fmla="*/ 104775 w 257175"/>
                <a:gd name="connsiteY10" fmla="*/ 1059656 h 1788318"/>
                <a:gd name="connsiteX11" fmla="*/ 130968 w 257175"/>
                <a:gd name="connsiteY11" fmla="*/ 1183481 h 1788318"/>
                <a:gd name="connsiteX12" fmla="*/ 100012 w 257175"/>
                <a:gd name="connsiteY12" fmla="*/ 1323975 h 1788318"/>
                <a:gd name="connsiteX13" fmla="*/ 88106 w 257175"/>
                <a:gd name="connsiteY13" fmla="*/ 1400175 h 1788318"/>
                <a:gd name="connsiteX14" fmla="*/ 69056 w 257175"/>
                <a:gd name="connsiteY14" fmla="*/ 1464468 h 1788318"/>
                <a:gd name="connsiteX15" fmla="*/ 92868 w 257175"/>
                <a:gd name="connsiteY15" fmla="*/ 1566862 h 1788318"/>
                <a:gd name="connsiteX16" fmla="*/ 145256 w 257175"/>
                <a:gd name="connsiteY16" fmla="*/ 1578768 h 1788318"/>
                <a:gd name="connsiteX17" fmla="*/ 183356 w 257175"/>
                <a:gd name="connsiteY17" fmla="*/ 1593056 h 1788318"/>
                <a:gd name="connsiteX18" fmla="*/ 207168 w 257175"/>
                <a:gd name="connsiteY18" fmla="*/ 1788318 h 1788318"/>
                <a:gd name="connsiteX19" fmla="*/ 69056 w 257175"/>
                <a:gd name="connsiteY19" fmla="*/ 1662112 h 1788318"/>
                <a:gd name="connsiteX20" fmla="*/ 73818 w 257175"/>
                <a:gd name="connsiteY20" fmla="*/ 1604962 h 1788318"/>
                <a:gd name="connsiteX21" fmla="*/ 42862 w 257175"/>
                <a:gd name="connsiteY21" fmla="*/ 1559718 h 1788318"/>
                <a:gd name="connsiteX22" fmla="*/ 4762 w 257175"/>
                <a:gd name="connsiteY22" fmla="*/ 1497806 h 1788318"/>
                <a:gd name="connsiteX23" fmla="*/ 7143 w 257175"/>
                <a:gd name="connsiteY23" fmla="*/ 1362075 h 1788318"/>
                <a:gd name="connsiteX24" fmla="*/ 54768 w 257175"/>
                <a:gd name="connsiteY24" fmla="*/ 1404937 h 1788318"/>
                <a:gd name="connsiteX25" fmla="*/ 69056 w 257175"/>
                <a:gd name="connsiteY25" fmla="*/ 1340643 h 1788318"/>
                <a:gd name="connsiteX26" fmla="*/ 21431 w 257175"/>
                <a:gd name="connsiteY26" fmla="*/ 1314450 h 1788318"/>
                <a:gd name="connsiteX27" fmla="*/ 50006 w 257175"/>
                <a:gd name="connsiteY27" fmla="*/ 1295400 h 1788318"/>
                <a:gd name="connsiteX28" fmla="*/ 0 w 257175"/>
                <a:gd name="connsiteY28" fmla="*/ 1288256 h 1788318"/>
                <a:gd name="connsiteX29" fmla="*/ 38100 w 257175"/>
                <a:gd name="connsiteY29" fmla="*/ 1233487 h 1788318"/>
                <a:gd name="connsiteX30" fmla="*/ 83343 w 257175"/>
                <a:gd name="connsiteY30" fmla="*/ 1276350 h 1788318"/>
                <a:gd name="connsiteX31" fmla="*/ 88106 w 257175"/>
                <a:gd name="connsiteY31" fmla="*/ 1254918 h 1788318"/>
                <a:gd name="connsiteX32" fmla="*/ 85725 w 257175"/>
                <a:gd name="connsiteY32" fmla="*/ 1090612 h 1788318"/>
                <a:gd name="connsiteX33" fmla="*/ 73818 w 257175"/>
                <a:gd name="connsiteY33" fmla="*/ 1019175 h 1788318"/>
                <a:gd name="connsiteX34" fmla="*/ 28575 w 257175"/>
                <a:gd name="connsiteY34" fmla="*/ 1107281 h 1788318"/>
                <a:gd name="connsiteX35" fmla="*/ 30956 w 257175"/>
                <a:gd name="connsiteY35" fmla="*/ 997743 h 1788318"/>
                <a:gd name="connsiteX36" fmla="*/ 40481 w 257175"/>
                <a:gd name="connsiteY36" fmla="*/ 916781 h 1788318"/>
                <a:gd name="connsiteX37" fmla="*/ 40481 w 257175"/>
                <a:gd name="connsiteY37" fmla="*/ 828675 h 1788318"/>
                <a:gd name="connsiteX38" fmla="*/ 116681 w 257175"/>
                <a:gd name="connsiteY38" fmla="*/ 592931 h 1788318"/>
                <a:gd name="connsiteX39" fmla="*/ 83343 w 257175"/>
                <a:gd name="connsiteY39" fmla="*/ 521493 h 1788318"/>
                <a:gd name="connsiteX40" fmla="*/ 147637 w 257175"/>
                <a:gd name="connsiteY40" fmla="*/ 285750 h 1788318"/>
                <a:gd name="connsiteX41" fmla="*/ 142875 w 257175"/>
                <a:gd name="connsiteY41" fmla="*/ 176212 h 1788318"/>
                <a:gd name="connsiteX42" fmla="*/ 159543 w 257175"/>
                <a:gd name="connsiteY42" fmla="*/ 64293 h 1788318"/>
                <a:gd name="connsiteX43" fmla="*/ 178593 w 257175"/>
                <a:gd name="connsiteY43" fmla="*/ 0 h 178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7175" h="1788318">
                  <a:moveTo>
                    <a:pt x="178593" y="0"/>
                  </a:moveTo>
                  <a:lnTo>
                    <a:pt x="230981" y="59531"/>
                  </a:lnTo>
                  <a:lnTo>
                    <a:pt x="228600" y="107156"/>
                  </a:lnTo>
                  <a:lnTo>
                    <a:pt x="257175" y="207168"/>
                  </a:lnTo>
                  <a:lnTo>
                    <a:pt x="257175" y="278606"/>
                  </a:lnTo>
                  <a:lnTo>
                    <a:pt x="202406" y="314325"/>
                  </a:lnTo>
                  <a:lnTo>
                    <a:pt x="185737" y="519112"/>
                  </a:lnTo>
                  <a:lnTo>
                    <a:pt x="171450" y="564356"/>
                  </a:lnTo>
                  <a:lnTo>
                    <a:pt x="185737" y="688181"/>
                  </a:lnTo>
                  <a:lnTo>
                    <a:pt x="109537" y="845343"/>
                  </a:lnTo>
                  <a:lnTo>
                    <a:pt x="104775" y="1059656"/>
                  </a:lnTo>
                  <a:lnTo>
                    <a:pt x="130968" y="1183481"/>
                  </a:lnTo>
                  <a:lnTo>
                    <a:pt x="100012" y="1323975"/>
                  </a:lnTo>
                  <a:lnTo>
                    <a:pt x="88106" y="1400175"/>
                  </a:lnTo>
                  <a:lnTo>
                    <a:pt x="69056" y="1464468"/>
                  </a:lnTo>
                  <a:lnTo>
                    <a:pt x="92868" y="1566862"/>
                  </a:lnTo>
                  <a:lnTo>
                    <a:pt x="145256" y="1578768"/>
                  </a:lnTo>
                  <a:lnTo>
                    <a:pt x="183356" y="1593056"/>
                  </a:lnTo>
                  <a:lnTo>
                    <a:pt x="207168" y="1788318"/>
                  </a:lnTo>
                  <a:lnTo>
                    <a:pt x="69056" y="1662112"/>
                  </a:lnTo>
                  <a:lnTo>
                    <a:pt x="73818" y="1604962"/>
                  </a:lnTo>
                  <a:lnTo>
                    <a:pt x="42862" y="1559718"/>
                  </a:lnTo>
                  <a:lnTo>
                    <a:pt x="4762" y="1497806"/>
                  </a:lnTo>
                  <a:cubicBezTo>
                    <a:pt x="5556" y="1452562"/>
                    <a:pt x="6349" y="1407319"/>
                    <a:pt x="7143" y="1362075"/>
                  </a:cubicBezTo>
                  <a:lnTo>
                    <a:pt x="54768" y="1404937"/>
                  </a:lnTo>
                  <a:lnTo>
                    <a:pt x="69056" y="1340643"/>
                  </a:lnTo>
                  <a:lnTo>
                    <a:pt x="21431" y="1314450"/>
                  </a:lnTo>
                  <a:lnTo>
                    <a:pt x="50006" y="1295400"/>
                  </a:lnTo>
                  <a:lnTo>
                    <a:pt x="0" y="1288256"/>
                  </a:lnTo>
                  <a:lnTo>
                    <a:pt x="38100" y="1233487"/>
                  </a:lnTo>
                  <a:lnTo>
                    <a:pt x="83343" y="1276350"/>
                  </a:lnTo>
                  <a:lnTo>
                    <a:pt x="88106" y="1254918"/>
                  </a:lnTo>
                  <a:cubicBezTo>
                    <a:pt x="87312" y="1200149"/>
                    <a:pt x="86519" y="1145381"/>
                    <a:pt x="85725" y="1090612"/>
                  </a:cubicBezTo>
                  <a:lnTo>
                    <a:pt x="73818" y="1019175"/>
                  </a:lnTo>
                  <a:lnTo>
                    <a:pt x="28575" y="1107281"/>
                  </a:lnTo>
                  <a:cubicBezTo>
                    <a:pt x="29369" y="1070768"/>
                    <a:pt x="30162" y="1034256"/>
                    <a:pt x="30956" y="997743"/>
                  </a:cubicBezTo>
                  <a:lnTo>
                    <a:pt x="40481" y="916781"/>
                  </a:lnTo>
                  <a:lnTo>
                    <a:pt x="40481" y="828675"/>
                  </a:lnTo>
                  <a:lnTo>
                    <a:pt x="116681" y="592931"/>
                  </a:lnTo>
                  <a:lnTo>
                    <a:pt x="83343" y="521493"/>
                  </a:lnTo>
                  <a:lnTo>
                    <a:pt x="147637" y="285750"/>
                  </a:lnTo>
                  <a:lnTo>
                    <a:pt x="142875" y="176212"/>
                  </a:lnTo>
                  <a:lnTo>
                    <a:pt x="159543" y="64293"/>
                  </a:lnTo>
                  <a:lnTo>
                    <a:pt x="17859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4" name="フリーフォーム 1200"/>
            <p:cNvSpPr/>
            <p:nvPr/>
          </p:nvSpPr>
          <p:spPr bwMode="auto">
            <a:xfrm>
              <a:off x="7475884" y="5450061"/>
              <a:ext cx="459411" cy="1206847"/>
            </a:xfrm>
            <a:custGeom>
              <a:avLst/>
              <a:gdLst>
                <a:gd name="connsiteX0" fmla="*/ 259556 w 640556"/>
                <a:gd name="connsiteY0" fmla="*/ 1585912 h 1616869"/>
                <a:gd name="connsiteX1" fmla="*/ 138113 w 640556"/>
                <a:gd name="connsiteY1" fmla="*/ 1616869 h 1616869"/>
                <a:gd name="connsiteX2" fmla="*/ 116681 w 640556"/>
                <a:gd name="connsiteY2" fmla="*/ 1419225 h 1616869"/>
                <a:gd name="connsiteX3" fmla="*/ 16669 w 640556"/>
                <a:gd name="connsiteY3" fmla="*/ 1390650 h 1616869"/>
                <a:gd name="connsiteX4" fmla="*/ 0 w 640556"/>
                <a:gd name="connsiteY4" fmla="*/ 1283494 h 1616869"/>
                <a:gd name="connsiteX5" fmla="*/ 30956 w 640556"/>
                <a:gd name="connsiteY5" fmla="*/ 1173956 h 1616869"/>
                <a:gd name="connsiteX6" fmla="*/ 59531 w 640556"/>
                <a:gd name="connsiteY6" fmla="*/ 1007269 h 1616869"/>
                <a:gd name="connsiteX7" fmla="*/ 26194 w 640556"/>
                <a:gd name="connsiteY7" fmla="*/ 852487 h 1616869"/>
                <a:gd name="connsiteX8" fmla="*/ 35719 w 640556"/>
                <a:gd name="connsiteY8" fmla="*/ 659606 h 1616869"/>
                <a:gd name="connsiteX9" fmla="*/ 119063 w 640556"/>
                <a:gd name="connsiteY9" fmla="*/ 504825 h 1616869"/>
                <a:gd name="connsiteX10" fmla="*/ 102394 w 640556"/>
                <a:gd name="connsiteY10" fmla="*/ 395287 h 1616869"/>
                <a:gd name="connsiteX11" fmla="*/ 126206 w 640556"/>
                <a:gd name="connsiteY11" fmla="*/ 126206 h 1616869"/>
                <a:gd name="connsiteX12" fmla="*/ 188119 w 640556"/>
                <a:gd name="connsiteY12" fmla="*/ 102394 h 1616869"/>
                <a:gd name="connsiteX13" fmla="*/ 180975 w 640556"/>
                <a:gd name="connsiteY13" fmla="*/ 33337 h 1616869"/>
                <a:gd name="connsiteX14" fmla="*/ 226219 w 640556"/>
                <a:gd name="connsiteY14" fmla="*/ 0 h 1616869"/>
                <a:gd name="connsiteX15" fmla="*/ 292894 w 640556"/>
                <a:gd name="connsiteY15" fmla="*/ 23812 h 1616869"/>
                <a:gd name="connsiteX16" fmla="*/ 340519 w 640556"/>
                <a:gd name="connsiteY16" fmla="*/ 9525 h 1616869"/>
                <a:gd name="connsiteX17" fmla="*/ 433388 w 640556"/>
                <a:gd name="connsiteY17" fmla="*/ 83344 h 1616869"/>
                <a:gd name="connsiteX18" fmla="*/ 502444 w 640556"/>
                <a:gd name="connsiteY18" fmla="*/ 119062 h 1616869"/>
                <a:gd name="connsiteX19" fmla="*/ 504825 w 640556"/>
                <a:gd name="connsiteY19" fmla="*/ 197644 h 1616869"/>
                <a:gd name="connsiteX20" fmla="*/ 552450 w 640556"/>
                <a:gd name="connsiteY20" fmla="*/ 221456 h 1616869"/>
                <a:gd name="connsiteX21" fmla="*/ 633413 w 640556"/>
                <a:gd name="connsiteY21" fmla="*/ 152400 h 1616869"/>
                <a:gd name="connsiteX22" fmla="*/ 640556 w 640556"/>
                <a:gd name="connsiteY22" fmla="*/ 188119 h 1616869"/>
                <a:gd name="connsiteX23" fmla="*/ 595313 w 640556"/>
                <a:gd name="connsiteY23" fmla="*/ 259556 h 1616869"/>
                <a:gd name="connsiteX24" fmla="*/ 542925 w 640556"/>
                <a:gd name="connsiteY24" fmla="*/ 311944 h 1616869"/>
                <a:gd name="connsiteX25" fmla="*/ 492919 w 640556"/>
                <a:gd name="connsiteY25" fmla="*/ 423862 h 1616869"/>
                <a:gd name="connsiteX26" fmla="*/ 478631 w 640556"/>
                <a:gd name="connsiteY26" fmla="*/ 497681 h 1616869"/>
                <a:gd name="connsiteX27" fmla="*/ 528638 w 640556"/>
                <a:gd name="connsiteY27" fmla="*/ 576262 h 1616869"/>
                <a:gd name="connsiteX28" fmla="*/ 545306 w 640556"/>
                <a:gd name="connsiteY28" fmla="*/ 633412 h 1616869"/>
                <a:gd name="connsiteX29" fmla="*/ 447675 w 640556"/>
                <a:gd name="connsiteY29" fmla="*/ 745331 h 1616869"/>
                <a:gd name="connsiteX30" fmla="*/ 366713 w 640556"/>
                <a:gd name="connsiteY30" fmla="*/ 695325 h 1616869"/>
                <a:gd name="connsiteX31" fmla="*/ 359569 w 640556"/>
                <a:gd name="connsiteY31" fmla="*/ 764381 h 1616869"/>
                <a:gd name="connsiteX32" fmla="*/ 371475 w 640556"/>
                <a:gd name="connsiteY32" fmla="*/ 816769 h 1616869"/>
                <a:gd name="connsiteX33" fmla="*/ 316706 w 640556"/>
                <a:gd name="connsiteY33" fmla="*/ 826294 h 1616869"/>
                <a:gd name="connsiteX34" fmla="*/ 266700 w 640556"/>
                <a:gd name="connsiteY34" fmla="*/ 800100 h 1616869"/>
                <a:gd name="connsiteX35" fmla="*/ 273844 w 640556"/>
                <a:gd name="connsiteY35" fmla="*/ 892969 h 1616869"/>
                <a:gd name="connsiteX36" fmla="*/ 269081 w 640556"/>
                <a:gd name="connsiteY36" fmla="*/ 969169 h 1616869"/>
                <a:gd name="connsiteX37" fmla="*/ 242888 w 640556"/>
                <a:gd name="connsiteY37" fmla="*/ 1042987 h 1616869"/>
                <a:gd name="connsiteX38" fmla="*/ 197644 w 640556"/>
                <a:gd name="connsiteY38" fmla="*/ 1045369 h 1616869"/>
                <a:gd name="connsiteX39" fmla="*/ 190500 w 640556"/>
                <a:gd name="connsiteY39" fmla="*/ 1095375 h 1616869"/>
                <a:gd name="connsiteX40" fmla="*/ 245269 w 640556"/>
                <a:gd name="connsiteY40" fmla="*/ 1152525 h 1616869"/>
                <a:gd name="connsiteX41" fmla="*/ 223838 w 640556"/>
                <a:gd name="connsiteY41" fmla="*/ 1214437 h 1616869"/>
                <a:gd name="connsiteX42" fmla="*/ 171450 w 640556"/>
                <a:gd name="connsiteY42" fmla="*/ 1271587 h 1616869"/>
                <a:gd name="connsiteX43" fmla="*/ 138113 w 640556"/>
                <a:gd name="connsiteY43" fmla="*/ 1333500 h 1616869"/>
                <a:gd name="connsiteX44" fmla="*/ 133350 w 640556"/>
                <a:gd name="connsiteY44" fmla="*/ 1431131 h 1616869"/>
                <a:gd name="connsiteX45" fmla="*/ 192881 w 640556"/>
                <a:gd name="connsiteY45" fmla="*/ 1533525 h 1616869"/>
                <a:gd name="connsiteX46" fmla="*/ 259556 w 640556"/>
                <a:gd name="connsiteY46" fmla="*/ 1585912 h 161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40556" h="1616869">
                  <a:moveTo>
                    <a:pt x="259556" y="1585912"/>
                  </a:moveTo>
                  <a:lnTo>
                    <a:pt x="138113" y="1616869"/>
                  </a:lnTo>
                  <a:lnTo>
                    <a:pt x="116681" y="1419225"/>
                  </a:lnTo>
                  <a:lnTo>
                    <a:pt x="16669" y="1390650"/>
                  </a:lnTo>
                  <a:lnTo>
                    <a:pt x="0" y="1283494"/>
                  </a:lnTo>
                  <a:lnTo>
                    <a:pt x="30956" y="1173956"/>
                  </a:lnTo>
                  <a:lnTo>
                    <a:pt x="59531" y="1007269"/>
                  </a:lnTo>
                  <a:lnTo>
                    <a:pt x="26194" y="852487"/>
                  </a:lnTo>
                  <a:lnTo>
                    <a:pt x="35719" y="659606"/>
                  </a:lnTo>
                  <a:lnTo>
                    <a:pt x="119063" y="504825"/>
                  </a:lnTo>
                  <a:lnTo>
                    <a:pt x="102394" y="395287"/>
                  </a:lnTo>
                  <a:lnTo>
                    <a:pt x="126206" y="126206"/>
                  </a:lnTo>
                  <a:lnTo>
                    <a:pt x="188119" y="102394"/>
                  </a:lnTo>
                  <a:lnTo>
                    <a:pt x="180975" y="33337"/>
                  </a:lnTo>
                  <a:lnTo>
                    <a:pt x="226219" y="0"/>
                  </a:lnTo>
                  <a:lnTo>
                    <a:pt x="292894" y="23812"/>
                  </a:lnTo>
                  <a:lnTo>
                    <a:pt x="340519" y="9525"/>
                  </a:lnTo>
                  <a:lnTo>
                    <a:pt x="433388" y="83344"/>
                  </a:lnTo>
                  <a:lnTo>
                    <a:pt x="502444" y="119062"/>
                  </a:lnTo>
                  <a:cubicBezTo>
                    <a:pt x="503238" y="145256"/>
                    <a:pt x="504031" y="171450"/>
                    <a:pt x="504825" y="197644"/>
                  </a:cubicBezTo>
                  <a:lnTo>
                    <a:pt x="552450" y="221456"/>
                  </a:lnTo>
                  <a:lnTo>
                    <a:pt x="633413" y="152400"/>
                  </a:lnTo>
                  <a:lnTo>
                    <a:pt x="640556" y="188119"/>
                  </a:lnTo>
                  <a:lnTo>
                    <a:pt x="595313" y="259556"/>
                  </a:lnTo>
                  <a:lnTo>
                    <a:pt x="542925" y="311944"/>
                  </a:lnTo>
                  <a:lnTo>
                    <a:pt x="492919" y="423862"/>
                  </a:lnTo>
                  <a:lnTo>
                    <a:pt x="478631" y="497681"/>
                  </a:lnTo>
                  <a:lnTo>
                    <a:pt x="528638" y="576262"/>
                  </a:lnTo>
                  <a:lnTo>
                    <a:pt x="545306" y="633412"/>
                  </a:lnTo>
                  <a:lnTo>
                    <a:pt x="447675" y="745331"/>
                  </a:lnTo>
                  <a:lnTo>
                    <a:pt x="366713" y="695325"/>
                  </a:lnTo>
                  <a:lnTo>
                    <a:pt x="359569" y="764381"/>
                  </a:lnTo>
                  <a:lnTo>
                    <a:pt x="371475" y="816769"/>
                  </a:lnTo>
                  <a:lnTo>
                    <a:pt x="316706" y="826294"/>
                  </a:lnTo>
                  <a:lnTo>
                    <a:pt x="266700" y="800100"/>
                  </a:lnTo>
                  <a:lnTo>
                    <a:pt x="273844" y="892969"/>
                  </a:lnTo>
                  <a:lnTo>
                    <a:pt x="269081" y="969169"/>
                  </a:lnTo>
                  <a:lnTo>
                    <a:pt x="242888" y="1042987"/>
                  </a:lnTo>
                  <a:lnTo>
                    <a:pt x="197644" y="1045369"/>
                  </a:lnTo>
                  <a:lnTo>
                    <a:pt x="190500" y="1095375"/>
                  </a:lnTo>
                  <a:lnTo>
                    <a:pt x="245269" y="1152525"/>
                  </a:lnTo>
                  <a:lnTo>
                    <a:pt x="223838" y="1214437"/>
                  </a:lnTo>
                  <a:lnTo>
                    <a:pt x="171450" y="1271587"/>
                  </a:lnTo>
                  <a:lnTo>
                    <a:pt x="138113" y="1333500"/>
                  </a:lnTo>
                  <a:lnTo>
                    <a:pt x="133350" y="1431131"/>
                  </a:lnTo>
                  <a:lnTo>
                    <a:pt x="192881" y="1533525"/>
                  </a:lnTo>
                  <a:lnTo>
                    <a:pt x="259556" y="15859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5" name="フリーフォーム 1201"/>
            <p:cNvSpPr/>
            <p:nvPr/>
          </p:nvSpPr>
          <p:spPr bwMode="auto">
            <a:xfrm>
              <a:off x="7562522" y="5097126"/>
              <a:ext cx="303234" cy="374253"/>
            </a:xfrm>
            <a:custGeom>
              <a:avLst/>
              <a:gdLst>
                <a:gd name="connsiteX0" fmla="*/ 23812 w 421481"/>
                <a:gd name="connsiteY0" fmla="*/ 54769 h 502444"/>
                <a:gd name="connsiteX1" fmla="*/ 57150 w 421481"/>
                <a:gd name="connsiteY1" fmla="*/ 145256 h 502444"/>
                <a:gd name="connsiteX2" fmla="*/ 0 w 421481"/>
                <a:gd name="connsiteY2" fmla="*/ 314325 h 502444"/>
                <a:gd name="connsiteX3" fmla="*/ 42862 w 421481"/>
                <a:gd name="connsiteY3" fmla="*/ 381000 h 502444"/>
                <a:gd name="connsiteX4" fmla="*/ 40481 w 421481"/>
                <a:gd name="connsiteY4" fmla="*/ 423863 h 502444"/>
                <a:gd name="connsiteX5" fmla="*/ 71437 w 421481"/>
                <a:gd name="connsiteY5" fmla="*/ 502444 h 502444"/>
                <a:gd name="connsiteX6" fmla="*/ 95250 w 421481"/>
                <a:gd name="connsiteY6" fmla="*/ 485775 h 502444"/>
                <a:gd name="connsiteX7" fmla="*/ 188119 w 421481"/>
                <a:gd name="connsiteY7" fmla="*/ 500063 h 502444"/>
                <a:gd name="connsiteX8" fmla="*/ 233362 w 421481"/>
                <a:gd name="connsiteY8" fmla="*/ 485775 h 502444"/>
                <a:gd name="connsiteX9" fmla="*/ 273844 w 421481"/>
                <a:gd name="connsiteY9" fmla="*/ 364331 h 502444"/>
                <a:gd name="connsiteX10" fmla="*/ 373856 w 421481"/>
                <a:gd name="connsiteY10" fmla="*/ 390525 h 502444"/>
                <a:gd name="connsiteX11" fmla="*/ 421481 w 421481"/>
                <a:gd name="connsiteY11" fmla="*/ 323850 h 502444"/>
                <a:gd name="connsiteX12" fmla="*/ 319087 w 421481"/>
                <a:gd name="connsiteY12" fmla="*/ 211931 h 502444"/>
                <a:gd name="connsiteX13" fmla="*/ 321469 w 421481"/>
                <a:gd name="connsiteY13" fmla="*/ 154781 h 502444"/>
                <a:gd name="connsiteX14" fmla="*/ 173831 w 421481"/>
                <a:gd name="connsiteY14" fmla="*/ 90488 h 502444"/>
                <a:gd name="connsiteX15" fmla="*/ 169069 w 421481"/>
                <a:gd name="connsiteY15" fmla="*/ 14288 h 502444"/>
                <a:gd name="connsiteX16" fmla="*/ 126206 w 421481"/>
                <a:gd name="connsiteY16" fmla="*/ 0 h 502444"/>
                <a:gd name="connsiteX17" fmla="*/ 83344 w 421481"/>
                <a:gd name="connsiteY17" fmla="*/ 38100 h 502444"/>
                <a:gd name="connsiteX18" fmla="*/ 23812 w 421481"/>
                <a:gd name="connsiteY18" fmla="*/ 54769 h 50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1481" h="502444">
                  <a:moveTo>
                    <a:pt x="23812" y="54769"/>
                  </a:moveTo>
                  <a:lnTo>
                    <a:pt x="57150" y="145256"/>
                  </a:lnTo>
                  <a:lnTo>
                    <a:pt x="0" y="314325"/>
                  </a:lnTo>
                  <a:lnTo>
                    <a:pt x="42862" y="381000"/>
                  </a:lnTo>
                  <a:lnTo>
                    <a:pt x="40481" y="423863"/>
                  </a:lnTo>
                  <a:lnTo>
                    <a:pt x="71437" y="502444"/>
                  </a:lnTo>
                  <a:lnTo>
                    <a:pt x="95250" y="485775"/>
                  </a:lnTo>
                  <a:lnTo>
                    <a:pt x="188119" y="500063"/>
                  </a:lnTo>
                  <a:lnTo>
                    <a:pt x="233362" y="485775"/>
                  </a:lnTo>
                  <a:lnTo>
                    <a:pt x="273844" y="364331"/>
                  </a:lnTo>
                  <a:lnTo>
                    <a:pt x="373856" y="390525"/>
                  </a:lnTo>
                  <a:lnTo>
                    <a:pt x="421481" y="323850"/>
                  </a:lnTo>
                  <a:lnTo>
                    <a:pt x="319087" y="211931"/>
                  </a:lnTo>
                  <a:lnTo>
                    <a:pt x="321469" y="154781"/>
                  </a:lnTo>
                  <a:lnTo>
                    <a:pt x="173831" y="90488"/>
                  </a:lnTo>
                  <a:lnTo>
                    <a:pt x="169069" y="14288"/>
                  </a:lnTo>
                  <a:lnTo>
                    <a:pt x="126206" y="0"/>
                  </a:lnTo>
                  <a:lnTo>
                    <a:pt x="83344" y="38100"/>
                  </a:lnTo>
                  <a:lnTo>
                    <a:pt x="23812" y="547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6" name="フリーフォーム 1202"/>
            <p:cNvSpPr/>
            <p:nvPr/>
          </p:nvSpPr>
          <p:spPr bwMode="auto">
            <a:xfrm>
              <a:off x="7726679" y="5375448"/>
              <a:ext cx="207476" cy="241606"/>
            </a:xfrm>
            <a:custGeom>
              <a:avLst/>
              <a:gdLst>
                <a:gd name="connsiteX0" fmla="*/ 140494 w 288131"/>
                <a:gd name="connsiteY0" fmla="*/ 19050 h 323850"/>
                <a:gd name="connsiteX1" fmla="*/ 159544 w 288131"/>
                <a:gd name="connsiteY1" fmla="*/ 100013 h 323850"/>
                <a:gd name="connsiteX2" fmla="*/ 219075 w 288131"/>
                <a:gd name="connsiteY2" fmla="*/ 107157 h 323850"/>
                <a:gd name="connsiteX3" fmla="*/ 250031 w 288131"/>
                <a:gd name="connsiteY3" fmla="*/ 173832 h 323850"/>
                <a:gd name="connsiteX4" fmla="*/ 288131 w 288131"/>
                <a:gd name="connsiteY4" fmla="*/ 190500 h 323850"/>
                <a:gd name="connsiteX5" fmla="*/ 278606 w 288131"/>
                <a:gd name="connsiteY5" fmla="*/ 259557 h 323850"/>
                <a:gd name="connsiteX6" fmla="*/ 204787 w 288131"/>
                <a:gd name="connsiteY6" fmla="*/ 323850 h 323850"/>
                <a:gd name="connsiteX7" fmla="*/ 154781 w 288131"/>
                <a:gd name="connsiteY7" fmla="*/ 307182 h 323850"/>
                <a:gd name="connsiteX8" fmla="*/ 152400 w 288131"/>
                <a:gd name="connsiteY8" fmla="*/ 226219 h 323850"/>
                <a:gd name="connsiteX9" fmla="*/ 0 w 288131"/>
                <a:gd name="connsiteY9" fmla="*/ 121444 h 323850"/>
                <a:gd name="connsiteX10" fmla="*/ 42862 w 288131"/>
                <a:gd name="connsiteY10" fmla="*/ 0 h 323850"/>
                <a:gd name="connsiteX11" fmla="*/ 140494 w 288131"/>
                <a:gd name="connsiteY11" fmla="*/ 190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131" h="323850">
                  <a:moveTo>
                    <a:pt x="140494" y="19050"/>
                  </a:moveTo>
                  <a:lnTo>
                    <a:pt x="159544" y="100013"/>
                  </a:lnTo>
                  <a:lnTo>
                    <a:pt x="219075" y="107157"/>
                  </a:lnTo>
                  <a:lnTo>
                    <a:pt x="250031" y="173832"/>
                  </a:lnTo>
                  <a:lnTo>
                    <a:pt x="288131" y="190500"/>
                  </a:lnTo>
                  <a:lnTo>
                    <a:pt x="278606" y="259557"/>
                  </a:lnTo>
                  <a:lnTo>
                    <a:pt x="204787" y="323850"/>
                  </a:lnTo>
                  <a:lnTo>
                    <a:pt x="154781" y="307182"/>
                  </a:lnTo>
                  <a:cubicBezTo>
                    <a:pt x="153987" y="280194"/>
                    <a:pt x="153194" y="253207"/>
                    <a:pt x="152400" y="226219"/>
                  </a:cubicBezTo>
                  <a:lnTo>
                    <a:pt x="0" y="121444"/>
                  </a:lnTo>
                  <a:lnTo>
                    <a:pt x="42862" y="0"/>
                  </a:lnTo>
                  <a:lnTo>
                    <a:pt x="140494"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7" name="フリーフォーム 1203"/>
            <p:cNvSpPr/>
            <p:nvPr/>
          </p:nvSpPr>
          <p:spPr bwMode="auto">
            <a:xfrm>
              <a:off x="7824717" y="5694036"/>
              <a:ext cx="136797" cy="163439"/>
            </a:xfrm>
            <a:custGeom>
              <a:avLst/>
              <a:gdLst>
                <a:gd name="connsiteX0" fmla="*/ 42863 w 190500"/>
                <a:gd name="connsiteY0" fmla="*/ 0 h 219075"/>
                <a:gd name="connsiteX1" fmla="*/ 90488 w 190500"/>
                <a:gd name="connsiteY1" fmla="*/ 35719 h 219075"/>
                <a:gd name="connsiteX2" fmla="*/ 128588 w 190500"/>
                <a:gd name="connsiteY2" fmla="*/ 69056 h 219075"/>
                <a:gd name="connsiteX3" fmla="*/ 159544 w 190500"/>
                <a:gd name="connsiteY3" fmla="*/ 76200 h 219075"/>
                <a:gd name="connsiteX4" fmla="*/ 173831 w 190500"/>
                <a:gd name="connsiteY4" fmla="*/ 121444 h 219075"/>
                <a:gd name="connsiteX5" fmla="*/ 190500 w 190500"/>
                <a:gd name="connsiteY5" fmla="*/ 157163 h 219075"/>
                <a:gd name="connsiteX6" fmla="*/ 157163 w 190500"/>
                <a:gd name="connsiteY6" fmla="*/ 219075 h 219075"/>
                <a:gd name="connsiteX7" fmla="*/ 83344 w 190500"/>
                <a:gd name="connsiteY7" fmla="*/ 211931 h 219075"/>
                <a:gd name="connsiteX8" fmla="*/ 0 w 190500"/>
                <a:gd name="connsiteY8" fmla="*/ 178594 h 219075"/>
                <a:gd name="connsiteX9" fmla="*/ 2381 w 190500"/>
                <a:gd name="connsiteY9" fmla="*/ 102394 h 219075"/>
                <a:gd name="connsiteX10" fmla="*/ 42863 w 190500"/>
                <a:gd name="connsiteY10"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00" h="219075">
                  <a:moveTo>
                    <a:pt x="42863" y="0"/>
                  </a:moveTo>
                  <a:lnTo>
                    <a:pt x="90488" y="35719"/>
                  </a:lnTo>
                  <a:lnTo>
                    <a:pt x="128588" y="69056"/>
                  </a:lnTo>
                  <a:lnTo>
                    <a:pt x="159544" y="76200"/>
                  </a:lnTo>
                  <a:lnTo>
                    <a:pt x="173831" y="121444"/>
                  </a:lnTo>
                  <a:lnTo>
                    <a:pt x="190500" y="157163"/>
                  </a:lnTo>
                  <a:lnTo>
                    <a:pt x="157163" y="219075"/>
                  </a:lnTo>
                  <a:lnTo>
                    <a:pt x="83344" y="211931"/>
                  </a:lnTo>
                  <a:lnTo>
                    <a:pt x="0" y="178594"/>
                  </a:lnTo>
                  <a:cubicBezTo>
                    <a:pt x="794" y="153194"/>
                    <a:pt x="1587" y="127794"/>
                    <a:pt x="2381" y="102394"/>
                  </a:cubicBez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8" name="フリーフォーム 1204"/>
            <p:cNvSpPr/>
            <p:nvPr/>
          </p:nvSpPr>
          <p:spPr bwMode="auto">
            <a:xfrm>
              <a:off x="7473604" y="4700371"/>
              <a:ext cx="940482" cy="1110915"/>
            </a:xfrm>
            <a:custGeom>
              <a:avLst/>
              <a:gdLst>
                <a:gd name="connsiteX0" fmla="*/ 671512 w 1309687"/>
                <a:gd name="connsiteY0" fmla="*/ 1488282 h 1488282"/>
                <a:gd name="connsiteX1" fmla="*/ 702469 w 1309687"/>
                <a:gd name="connsiteY1" fmla="*/ 1409700 h 1488282"/>
                <a:gd name="connsiteX2" fmla="*/ 766762 w 1309687"/>
                <a:gd name="connsiteY2" fmla="*/ 1362075 h 1488282"/>
                <a:gd name="connsiteX3" fmla="*/ 785812 w 1309687"/>
                <a:gd name="connsiteY3" fmla="*/ 1281113 h 1488282"/>
                <a:gd name="connsiteX4" fmla="*/ 845344 w 1309687"/>
                <a:gd name="connsiteY4" fmla="*/ 1252538 h 1488282"/>
                <a:gd name="connsiteX5" fmla="*/ 838200 w 1309687"/>
                <a:gd name="connsiteY5" fmla="*/ 1116807 h 1488282"/>
                <a:gd name="connsiteX6" fmla="*/ 859631 w 1309687"/>
                <a:gd name="connsiteY6" fmla="*/ 1102519 h 1488282"/>
                <a:gd name="connsiteX7" fmla="*/ 1000125 w 1309687"/>
                <a:gd name="connsiteY7" fmla="*/ 1038225 h 1488282"/>
                <a:gd name="connsiteX8" fmla="*/ 1071562 w 1309687"/>
                <a:gd name="connsiteY8" fmla="*/ 1050132 h 1488282"/>
                <a:gd name="connsiteX9" fmla="*/ 1109662 w 1309687"/>
                <a:gd name="connsiteY9" fmla="*/ 892969 h 1488282"/>
                <a:gd name="connsiteX10" fmla="*/ 1183481 w 1309687"/>
                <a:gd name="connsiteY10" fmla="*/ 652463 h 1488282"/>
                <a:gd name="connsiteX11" fmla="*/ 1309687 w 1309687"/>
                <a:gd name="connsiteY11" fmla="*/ 490538 h 1488282"/>
                <a:gd name="connsiteX12" fmla="*/ 1304925 w 1309687"/>
                <a:gd name="connsiteY12" fmla="*/ 369094 h 1488282"/>
                <a:gd name="connsiteX13" fmla="*/ 1190625 w 1309687"/>
                <a:gd name="connsiteY13" fmla="*/ 345282 h 1488282"/>
                <a:gd name="connsiteX14" fmla="*/ 1147762 w 1309687"/>
                <a:gd name="connsiteY14" fmla="*/ 278607 h 1488282"/>
                <a:gd name="connsiteX15" fmla="*/ 1066800 w 1309687"/>
                <a:gd name="connsiteY15" fmla="*/ 285750 h 1488282"/>
                <a:gd name="connsiteX16" fmla="*/ 1021556 w 1309687"/>
                <a:gd name="connsiteY16" fmla="*/ 264319 h 1488282"/>
                <a:gd name="connsiteX17" fmla="*/ 983456 w 1309687"/>
                <a:gd name="connsiteY17" fmla="*/ 288132 h 1488282"/>
                <a:gd name="connsiteX18" fmla="*/ 985837 w 1309687"/>
                <a:gd name="connsiteY18" fmla="*/ 240507 h 1488282"/>
                <a:gd name="connsiteX19" fmla="*/ 864394 w 1309687"/>
                <a:gd name="connsiteY19" fmla="*/ 200025 h 1488282"/>
                <a:gd name="connsiteX20" fmla="*/ 847725 w 1309687"/>
                <a:gd name="connsiteY20" fmla="*/ 238125 h 1488282"/>
                <a:gd name="connsiteX21" fmla="*/ 847725 w 1309687"/>
                <a:gd name="connsiteY21" fmla="*/ 195263 h 1488282"/>
                <a:gd name="connsiteX22" fmla="*/ 807244 w 1309687"/>
                <a:gd name="connsiteY22" fmla="*/ 183357 h 1488282"/>
                <a:gd name="connsiteX23" fmla="*/ 738187 w 1309687"/>
                <a:gd name="connsiteY23" fmla="*/ 219075 h 1488282"/>
                <a:gd name="connsiteX24" fmla="*/ 800100 w 1309687"/>
                <a:gd name="connsiteY24" fmla="*/ 130969 h 1488282"/>
                <a:gd name="connsiteX25" fmla="*/ 776287 w 1309687"/>
                <a:gd name="connsiteY25" fmla="*/ 90488 h 1488282"/>
                <a:gd name="connsiteX26" fmla="*/ 759619 w 1309687"/>
                <a:gd name="connsiteY26" fmla="*/ 26194 h 1488282"/>
                <a:gd name="connsiteX27" fmla="*/ 721519 w 1309687"/>
                <a:gd name="connsiteY27" fmla="*/ 100013 h 1488282"/>
                <a:gd name="connsiteX28" fmla="*/ 666750 w 1309687"/>
                <a:gd name="connsiteY28" fmla="*/ 95250 h 1488282"/>
                <a:gd name="connsiteX29" fmla="*/ 664369 w 1309687"/>
                <a:gd name="connsiteY29" fmla="*/ 83344 h 1488282"/>
                <a:gd name="connsiteX30" fmla="*/ 611981 w 1309687"/>
                <a:gd name="connsiteY30" fmla="*/ 83344 h 1488282"/>
                <a:gd name="connsiteX31" fmla="*/ 573881 w 1309687"/>
                <a:gd name="connsiteY31" fmla="*/ 114300 h 1488282"/>
                <a:gd name="connsiteX32" fmla="*/ 492919 w 1309687"/>
                <a:gd name="connsiteY32" fmla="*/ 123825 h 1488282"/>
                <a:gd name="connsiteX33" fmla="*/ 457200 w 1309687"/>
                <a:gd name="connsiteY33" fmla="*/ 71438 h 1488282"/>
                <a:gd name="connsiteX34" fmla="*/ 471487 w 1309687"/>
                <a:gd name="connsiteY34" fmla="*/ 11907 h 1488282"/>
                <a:gd name="connsiteX35" fmla="*/ 438150 w 1309687"/>
                <a:gd name="connsiteY35" fmla="*/ 0 h 1488282"/>
                <a:gd name="connsiteX36" fmla="*/ 361950 w 1309687"/>
                <a:gd name="connsiteY36" fmla="*/ 47625 h 1488282"/>
                <a:gd name="connsiteX37" fmla="*/ 309562 w 1309687"/>
                <a:gd name="connsiteY37" fmla="*/ 26194 h 1488282"/>
                <a:gd name="connsiteX38" fmla="*/ 330994 w 1309687"/>
                <a:gd name="connsiteY38" fmla="*/ 100013 h 1488282"/>
                <a:gd name="connsiteX39" fmla="*/ 278606 w 1309687"/>
                <a:gd name="connsiteY39" fmla="*/ 152400 h 1488282"/>
                <a:gd name="connsiteX40" fmla="*/ 211931 w 1309687"/>
                <a:gd name="connsiteY40" fmla="*/ 116682 h 1488282"/>
                <a:gd name="connsiteX41" fmla="*/ 145256 w 1309687"/>
                <a:gd name="connsiteY41" fmla="*/ 111919 h 1488282"/>
                <a:gd name="connsiteX42" fmla="*/ 128587 w 1309687"/>
                <a:gd name="connsiteY42" fmla="*/ 169069 h 1488282"/>
                <a:gd name="connsiteX43" fmla="*/ 140494 w 1309687"/>
                <a:gd name="connsiteY43" fmla="*/ 235744 h 1488282"/>
                <a:gd name="connsiteX44" fmla="*/ 107156 w 1309687"/>
                <a:gd name="connsiteY44" fmla="*/ 280988 h 1488282"/>
                <a:gd name="connsiteX45" fmla="*/ 104775 w 1309687"/>
                <a:gd name="connsiteY45" fmla="*/ 326232 h 1488282"/>
                <a:gd name="connsiteX46" fmla="*/ 30956 w 1309687"/>
                <a:gd name="connsiteY46" fmla="*/ 357188 h 1488282"/>
                <a:gd name="connsiteX47" fmla="*/ 0 w 1309687"/>
                <a:gd name="connsiteY47" fmla="*/ 466725 h 1488282"/>
                <a:gd name="connsiteX48" fmla="*/ 45244 w 1309687"/>
                <a:gd name="connsiteY48" fmla="*/ 538163 h 1488282"/>
                <a:gd name="connsiteX49" fmla="*/ 90487 w 1309687"/>
                <a:gd name="connsiteY49" fmla="*/ 528638 h 1488282"/>
                <a:gd name="connsiteX50" fmla="*/ 152400 w 1309687"/>
                <a:gd name="connsiteY50" fmla="*/ 590550 h 1488282"/>
                <a:gd name="connsiteX51" fmla="*/ 219075 w 1309687"/>
                <a:gd name="connsiteY51" fmla="*/ 559594 h 1488282"/>
                <a:gd name="connsiteX52" fmla="*/ 250031 w 1309687"/>
                <a:gd name="connsiteY52" fmla="*/ 535782 h 1488282"/>
                <a:gd name="connsiteX53" fmla="*/ 297656 w 1309687"/>
                <a:gd name="connsiteY53" fmla="*/ 552450 h 1488282"/>
                <a:gd name="connsiteX54" fmla="*/ 295275 w 1309687"/>
                <a:gd name="connsiteY54" fmla="*/ 631032 h 1488282"/>
                <a:gd name="connsiteX55" fmla="*/ 442912 w 1309687"/>
                <a:gd name="connsiteY55" fmla="*/ 685800 h 1488282"/>
                <a:gd name="connsiteX56" fmla="*/ 445294 w 1309687"/>
                <a:gd name="connsiteY56" fmla="*/ 740569 h 1488282"/>
                <a:gd name="connsiteX57" fmla="*/ 547687 w 1309687"/>
                <a:gd name="connsiteY57" fmla="*/ 854869 h 1488282"/>
                <a:gd name="connsiteX58" fmla="*/ 492919 w 1309687"/>
                <a:gd name="connsiteY58" fmla="*/ 923925 h 1488282"/>
                <a:gd name="connsiteX59" fmla="*/ 519112 w 1309687"/>
                <a:gd name="connsiteY59" fmla="*/ 1012032 h 1488282"/>
                <a:gd name="connsiteX60" fmla="*/ 576262 w 1309687"/>
                <a:gd name="connsiteY60" fmla="*/ 1016794 h 1488282"/>
                <a:gd name="connsiteX61" fmla="*/ 602456 w 1309687"/>
                <a:gd name="connsiteY61" fmla="*/ 1083469 h 1488282"/>
                <a:gd name="connsiteX62" fmla="*/ 652462 w 1309687"/>
                <a:gd name="connsiteY62" fmla="*/ 1104900 h 1488282"/>
                <a:gd name="connsiteX63" fmla="*/ 631031 w 1309687"/>
                <a:gd name="connsiteY63" fmla="*/ 1171575 h 1488282"/>
                <a:gd name="connsiteX64" fmla="*/ 642937 w 1309687"/>
                <a:gd name="connsiteY64" fmla="*/ 1193007 h 1488282"/>
                <a:gd name="connsiteX65" fmla="*/ 592931 w 1309687"/>
                <a:gd name="connsiteY65" fmla="*/ 1271588 h 1488282"/>
                <a:gd name="connsiteX66" fmla="*/ 538162 w 1309687"/>
                <a:gd name="connsiteY66" fmla="*/ 1326357 h 1488282"/>
                <a:gd name="connsiteX67" fmla="*/ 621506 w 1309687"/>
                <a:gd name="connsiteY67" fmla="*/ 1409700 h 1488282"/>
                <a:gd name="connsiteX68" fmla="*/ 642937 w 1309687"/>
                <a:gd name="connsiteY68" fmla="*/ 1409700 h 1488282"/>
                <a:gd name="connsiteX69" fmla="*/ 671512 w 1309687"/>
                <a:gd name="connsiteY69" fmla="*/ 1488282 h 148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09687" h="1488282">
                  <a:moveTo>
                    <a:pt x="671512" y="1488282"/>
                  </a:moveTo>
                  <a:lnTo>
                    <a:pt x="702469" y="1409700"/>
                  </a:lnTo>
                  <a:lnTo>
                    <a:pt x="766762" y="1362075"/>
                  </a:lnTo>
                  <a:lnTo>
                    <a:pt x="785812" y="1281113"/>
                  </a:lnTo>
                  <a:lnTo>
                    <a:pt x="845344" y="1252538"/>
                  </a:lnTo>
                  <a:lnTo>
                    <a:pt x="838200" y="1116807"/>
                  </a:lnTo>
                  <a:lnTo>
                    <a:pt x="859631" y="1102519"/>
                  </a:lnTo>
                  <a:lnTo>
                    <a:pt x="1000125" y="1038225"/>
                  </a:lnTo>
                  <a:lnTo>
                    <a:pt x="1071562" y="1050132"/>
                  </a:lnTo>
                  <a:lnTo>
                    <a:pt x="1109662" y="892969"/>
                  </a:lnTo>
                  <a:lnTo>
                    <a:pt x="1183481" y="652463"/>
                  </a:lnTo>
                  <a:lnTo>
                    <a:pt x="1309687" y="490538"/>
                  </a:lnTo>
                  <a:lnTo>
                    <a:pt x="1304925" y="369094"/>
                  </a:lnTo>
                  <a:lnTo>
                    <a:pt x="1190625" y="345282"/>
                  </a:lnTo>
                  <a:lnTo>
                    <a:pt x="1147762" y="278607"/>
                  </a:lnTo>
                  <a:lnTo>
                    <a:pt x="1066800" y="285750"/>
                  </a:lnTo>
                  <a:lnTo>
                    <a:pt x="1021556" y="264319"/>
                  </a:lnTo>
                  <a:lnTo>
                    <a:pt x="983456" y="288132"/>
                  </a:lnTo>
                  <a:lnTo>
                    <a:pt x="985837" y="240507"/>
                  </a:lnTo>
                  <a:lnTo>
                    <a:pt x="864394" y="200025"/>
                  </a:lnTo>
                  <a:lnTo>
                    <a:pt x="847725" y="238125"/>
                  </a:lnTo>
                  <a:lnTo>
                    <a:pt x="847725" y="195263"/>
                  </a:lnTo>
                  <a:lnTo>
                    <a:pt x="807244" y="183357"/>
                  </a:lnTo>
                  <a:lnTo>
                    <a:pt x="738187" y="219075"/>
                  </a:lnTo>
                  <a:lnTo>
                    <a:pt x="800100" y="130969"/>
                  </a:lnTo>
                  <a:lnTo>
                    <a:pt x="776287" y="90488"/>
                  </a:lnTo>
                  <a:lnTo>
                    <a:pt x="759619" y="26194"/>
                  </a:lnTo>
                  <a:lnTo>
                    <a:pt x="721519" y="100013"/>
                  </a:lnTo>
                  <a:lnTo>
                    <a:pt x="666750" y="95250"/>
                  </a:lnTo>
                  <a:lnTo>
                    <a:pt x="664369" y="83344"/>
                  </a:lnTo>
                  <a:lnTo>
                    <a:pt x="611981" y="83344"/>
                  </a:lnTo>
                  <a:lnTo>
                    <a:pt x="573881" y="114300"/>
                  </a:lnTo>
                  <a:lnTo>
                    <a:pt x="492919" y="123825"/>
                  </a:lnTo>
                  <a:lnTo>
                    <a:pt x="457200" y="71438"/>
                  </a:lnTo>
                  <a:lnTo>
                    <a:pt x="471487" y="11907"/>
                  </a:lnTo>
                  <a:lnTo>
                    <a:pt x="438150" y="0"/>
                  </a:lnTo>
                  <a:lnTo>
                    <a:pt x="361950" y="47625"/>
                  </a:lnTo>
                  <a:lnTo>
                    <a:pt x="309562" y="26194"/>
                  </a:lnTo>
                  <a:lnTo>
                    <a:pt x="330994" y="100013"/>
                  </a:lnTo>
                  <a:lnTo>
                    <a:pt x="278606" y="152400"/>
                  </a:lnTo>
                  <a:lnTo>
                    <a:pt x="211931" y="116682"/>
                  </a:lnTo>
                  <a:lnTo>
                    <a:pt x="145256" y="111919"/>
                  </a:lnTo>
                  <a:lnTo>
                    <a:pt x="128587" y="169069"/>
                  </a:lnTo>
                  <a:lnTo>
                    <a:pt x="140494" y="235744"/>
                  </a:lnTo>
                  <a:lnTo>
                    <a:pt x="107156" y="280988"/>
                  </a:lnTo>
                  <a:lnTo>
                    <a:pt x="104775" y="326232"/>
                  </a:lnTo>
                  <a:lnTo>
                    <a:pt x="30956" y="357188"/>
                  </a:lnTo>
                  <a:lnTo>
                    <a:pt x="0" y="466725"/>
                  </a:lnTo>
                  <a:lnTo>
                    <a:pt x="45244" y="538163"/>
                  </a:lnTo>
                  <a:lnTo>
                    <a:pt x="90487" y="528638"/>
                  </a:lnTo>
                  <a:lnTo>
                    <a:pt x="152400" y="590550"/>
                  </a:lnTo>
                  <a:lnTo>
                    <a:pt x="219075" y="559594"/>
                  </a:lnTo>
                  <a:lnTo>
                    <a:pt x="250031" y="535782"/>
                  </a:lnTo>
                  <a:lnTo>
                    <a:pt x="297656" y="552450"/>
                  </a:lnTo>
                  <a:cubicBezTo>
                    <a:pt x="296862" y="578644"/>
                    <a:pt x="296069" y="604838"/>
                    <a:pt x="295275" y="631032"/>
                  </a:cubicBezTo>
                  <a:lnTo>
                    <a:pt x="442912" y="685800"/>
                  </a:lnTo>
                  <a:lnTo>
                    <a:pt x="445294" y="740569"/>
                  </a:lnTo>
                  <a:lnTo>
                    <a:pt x="547687" y="854869"/>
                  </a:lnTo>
                  <a:lnTo>
                    <a:pt x="492919" y="923925"/>
                  </a:lnTo>
                  <a:lnTo>
                    <a:pt x="519112" y="1012032"/>
                  </a:lnTo>
                  <a:lnTo>
                    <a:pt x="576262" y="1016794"/>
                  </a:lnTo>
                  <a:lnTo>
                    <a:pt x="602456" y="1083469"/>
                  </a:lnTo>
                  <a:lnTo>
                    <a:pt x="652462" y="1104900"/>
                  </a:lnTo>
                  <a:lnTo>
                    <a:pt x="631031" y="1171575"/>
                  </a:lnTo>
                  <a:lnTo>
                    <a:pt x="642937" y="1193007"/>
                  </a:lnTo>
                  <a:lnTo>
                    <a:pt x="592931" y="1271588"/>
                  </a:lnTo>
                  <a:lnTo>
                    <a:pt x="538162" y="1326357"/>
                  </a:lnTo>
                  <a:lnTo>
                    <a:pt x="621506" y="1409700"/>
                  </a:lnTo>
                  <a:lnTo>
                    <a:pt x="642937" y="1409700"/>
                  </a:lnTo>
                  <a:lnTo>
                    <a:pt x="671512" y="14882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9" name="フリーフォーム 1205"/>
            <p:cNvSpPr/>
            <p:nvPr/>
          </p:nvSpPr>
          <p:spPr bwMode="auto">
            <a:xfrm>
              <a:off x="1957251" y="880861"/>
              <a:ext cx="70679" cy="88826"/>
            </a:xfrm>
            <a:custGeom>
              <a:avLst/>
              <a:gdLst>
                <a:gd name="connsiteX0" fmla="*/ 97632 w 97632"/>
                <a:gd name="connsiteY0" fmla="*/ 0 h 119062"/>
                <a:gd name="connsiteX1" fmla="*/ 7144 w 97632"/>
                <a:gd name="connsiteY1" fmla="*/ 28575 h 119062"/>
                <a:gd name="connsiteX2" fmla="*/ 0 w 97632"/>
                <a:gd name="connsiteY2" fmla="*/ 104775 h 119062"/>
                <a:gd name="connsiteX3" fmla="*/ 42863 w 97632"/>
                <a:gd name="connsiteY3" fmla="*/ 119062 h 119062"/>
                <a:gd name="connsiteX4" fmla="*/ 85725 w 97632"/>
                <a:gd name="connsiteY4" fmla="*/ 64294 h 119062"/>
                <a:gd name="connsiteX5" fmla="*/ 97632 w 97632"/>
                <a:gd name="connsiteY5" fmla="*/ 0 h 11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632" h="119062">
                  <a:moveTo>
                    <a:pt x="97632" y="0"/>
                  </a:moveTo>
                  <a:lnTo>
                    <a:pt x="7144" y="28575"/>
                  </a:lnTo>
                  <a:lnTo>
                    <a:pt x="0" y="104775"/>
                  </a:lnTo>
                  <a:lnTo>
                    <a:pt x="42863" y="119062"/>
                  </a:lnTo>
                  <a:lnTo>
                    <a:pt x="85725" y="64294"/>
                  </a:lnTo>
                  <a:lnTo>
                    <a:pt x="9763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0" name="フリーフォーム 1206"/>
            <p:cNvSpPr/>
            <p:nvPr/>
          </p:nvSpPr>
          <p:spPr bwMode="auto">
            <a:xfrm>
              <a:off x="2051869" y="827566"/>
              <a:ext cx="42179" cy="95932"/>
            </a:xfrm>
            <a:custGeom>
              <a:avLst/>
              <a:gdLst>
                <a:gd name="connsiteX0" fmla="*/ 42863 w 59531"/>
                <a:gd name="connsiteY0" fmla="*/ 0 h 128588"/>
                <a:gd name="connsiteX1" fmla="*/ 21431 w 59531"/>
                <a:gd name="connsiteY1" fmla="*/ 57150 h 128588"/>
                <a:gd name="connsiteX2" fmla="*/ 0 w 59531"/>
                <a:gd name="connsiteY2" fmla="*/ 78582 h 128588"/>
                <a:gd name="connsiteX3" fmla="*/ 0 w 59531"/>
                <a:gd name="connsiteY3" fmla="*/ 128588 h 128588"/>
                <a:gd name="connsiteX4" fmla="*/ 59531 w 59531"/>
                <a:gd name="connsiteY4" fmla="*/ 116682 h 128588"/>
                <a:gd name="connsiteX5" fmla="*/ 59531 w 59531"/>
                <a:gd name="connsiteY5" fmla="*/ 66675 h 128588"/>
                <a:gd name="connsiteX6" fmla="*/ 42863 w 59531"/>
                <a:gd name="connsiteY6" fmla="*/ 0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531" h="128588">
                  <a:moveTo>
                    <a:pt x="42863" y="0"/>
                  </a:moveTo>
                  <a:lnTo>
                    <a:pt x="21431" y="57150"/>
                  </a:lnTo>
                  <a:lnTo>
                    <a:pt x="0" y="78582"/>
                  </a:lnTo>
                  <a:lnTo>
                    <a:pt x="0" y="128588"/>
                  </a:lnTo>
                  <a:lnTo>
                    <a:pt x="59531" y="116682"/>
                  </a:lnTo>
                  <a:lnTo>
                    <a:pt x="59531" y="66675"/>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1" name="フリーフォーム 1207"/>
            <p:cNvSpPr/>
            <p:nvPr/>
          </p:nvSpPr>
          <p:spPr bwMode="auto">
            <a:xfrm>
              <a:off x="1868332" y="957844"/>
              <a:ext cx="85498" cy="65139"/>
            </a:xfrm>
            <a:custGeom>
              <a:avLst/>
              <a:gdLst>
                <a:gd name="connsiteX0" fmla="*/ 42863 w 119063"/>
                <a:gd name="connsiteY0" fmla="*/ 0 h 88106"/>
                <a:gd name="connsiteX1" fmla="*/ 119063 w 119063"/>
                <a:gd name="connsiteY1" fmla="*/ 23812 h 88106"/>
                <a:gd name="connsiteX2" fmla="*/ 73819 w 119063"/>
                <a:gd name="connsiteY2" fmla="*/ 73818 h 88106"/>
                <a:gd name="connsiteX3" fmla="*/ 4763 w 119063"/>
                <a:gd name="connsiteY3" fmla="*/ 88106 h 88106"/>
                <a:gd name="connsiteX4" fmla="*/ 0 w 119063"/>
                <a:gd name="connsiteY4" fmla="*/ 42862 h 88106"/>
                <a:gd name="connsiteX5" fmla="*/ 42863 w 119063"/>
                <a:gd name="connsiteY5" fmla="*/ 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063" h="88106">
                  <a:moveTo>
                    <a:pt x="42863" y="0"/>
                  </a:moveTo>
                  <a:lnTo>
                    <a:pt x="119063" y="23812"/>
                  </a:lnTo>
                  <a:lnTo>
                    <a:pt x="73819" y="73818"/>
                  </a:lnTo>
                  <a:lnTo>
                    <a:pt x="4763" y="88106"/>
                  </a:lnTo>
                  <a:lnTo>
                    <a:pt x="0" y="42862"/>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2" name="フリーフォーム 1208"/>
            <p:cNvSpPr/>
            <p:nvPr/>
          </p:nvSpPr>
          <p:spPr bwMode="auto">
            <a:xfrm>
              <a:off x="1648317" y="884414"/>
              <a:ext cx="124258" cy="120803"/>
            </a:xfrm>
            <a:custGeom>
              <a:avLst/>
              <a:gdLst>
                <a:gd name="connsiteX0" fmla="*/ 161925 w 173831"/>
                <a:gd name="connsiteY0" fmla="*/ 0 h 161925"/>
                <a:gd name="connsiteX1" fmla="*/ 100013 w 173831"/>
                <a:gd name="connsiteY1" fmla="*/ 4763 h 161925"/>
                <a:gd name="connsiteX2" fmla="*/ 85725 w 173831"/>
                <a:gd name="connsiteY2" fmla="*/ 26194 h 161925"/>
                <a:gd name="connsiteX3" fmla="*/ 80963 w 173831"/>
                <a:gd name="connsiteY3" fmla="*/ 69057 h 161925"/>
                <a:gd name="connsiteX4" fmla="*/ 0 w 173831"/>
                <a:gd name="connsiteY4" fmla="*/ 111919 h 161925"/>
                <a:gd name="connsiteX5" fmla="*/ 28575 w 173831"/>
                <a:gd name="connsiteY5" fmla="*/ 161925 h 161925"/>
                <a:gd name="connsiteX6" fmla="*/ 90488 w 173831"/>
                <a:gd name="connsiteY6" fmla="*/ 119063 h 161925"/>
                <a:gd name="connsiteX7" fmla="*/ 173831 w 173831"/>
                <a:gd name="connsiteY7" fmla="*/ 69057 h 161925"/>
                <a:gd name="connsiteX8" fmla="*/ 161925 w 173831"/>
                <a:gd name="connsiteY8"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831" h="161925">
                  <a:moveTo>
                    <a:pt x="161925" y="0"/>
                  </a:moveTo>
                  <a:lnTo>
                    <a:pt x="100013" y="4763"/>
                  </a:lnTo>
                  <a:lnTo>
                    <a:pt x="85725" y="26194"/>
                  </a:lnTo>
                  <a:lnTo>
                    <a:pt x="80963" y="69057"/>
                  </a:lnTo>
                  <a:lnTo>
                    <a:pt x="0" y="111919"/>
                  </a:lnTo>
                  <a:lnTo>
                    <a:pt x="28575" y="161925"/>
                  </a:lnTo>
                  <a:lnTo>
                    <a:pt x="90488" y="119063"/>
                  </a:lnTo>
                  <a:lnTo>
                    <a:pt x="173831" y="69057"/>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3" name="フリーフォーム 1209"/>
            <p:cNvSpPr/>
            <p:nvPr/>
          </p:nvSpPr>
          <p:spPr bwMode="auto">
            <a:xfrm>
              <a:off x="1850093" y="769533"/>
              <a:ext cx="66119" cy="60402"/>
            </a:xfrm>
            <a:custGeom>
              <a:avLst/>
              <a:gdLst>
                <a:gd name="connsiteX0" fmla="*/ 92868 w 92868"/>
                <a:gd name="connsiteY0" fmla="*/ 0 h 80963"/>
                <a:gd name="connsiteX1" fmla="*/ 38100 w 92868"/>
                <a:gd name="connsiteY1" fmla="*/ 40481 h 80963"/>
                <a:gd name="connsiteX2" fmla="*/ 0 w 92868"/>
                <a:gd name="connsiteY2" fmla="*/ 80963 h 80963"/>
                <a:gd name="connsiteX3" fmla="*/ 66675 w 92868"/>
                <a:gd name="connsiteY3" fmla="*/ 73819 h 80963"/>
                <a:gd name="connsiteX4" fmla="*/ 92868 w 92868"/>
                <a:gd name="connsiteY4" fmla="*/ 0 h 8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8" h="80963">
                  <a:moveTo>
                    <a:pt x="92868" y="0"/>
                  </a:moveTo>
                  <a:lnTo>
                    <a:pt x="38100" y="40481"/>
                  </a:lnTo>
                  <a:lnTo>
                    <a:pt x="0" y="80963"/>
                  </a:lnTo>
                  <a:lnTo>
                    <a:pt x="66675" y="73819"/>
                  </a:lnTo>
                  <a:lnTo>
                    <a:pt x="9286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4" name="フリーフォーム 1210"/>
            <p:cNvSpPr/>
            <p:nvPr/>
          </p:nvSpPr>
          <p:spPr bwMode="auto">
            <a:xfrm>
              <a:off x="1832993" y="848884"/>
              <a:ext cx="107158" cy="78167"/>
            </a:xfrm>
            <a:custGeom>
              <a:avLst/>
              <a:gdLst>
                <a:gd name="connsiteX0" fmla="*/ 150019 w 150019"/>
                <a:gd name="connsiteY0" fmla="*/ 7144 h 104775"/>
                <a:gd name="connsiteX1" fmla="*/ 73819 w 150019"/>
                <a:gd name="connsiteY1" fmla="*/ 19050 h 104775"/>
                <a:gd name="connsiteX2" fmla="*/ 38100 w 150019"/>
                <a:gd name="connsiteY2" fmla="*/ 0 h 104775"/>
                <a:gd name="connsiteX3" fmla="*/ 0 w 150019"/>
                <a:gd name="connsiteY3" fmla="*/ 21432 h 104775"/>
                <a:gd name="connsiteX4" fmla="*/ 61913 w 150019"/>
                <a:gd name="connsiteY4" fmla="*/ 52388 h 104775"/>
                <a:gd name="connsiteX5" fmla="*/ 2381 w 150019"/>
                <a:gd name="connsiteY5" fmla="*/ 76200 h 104775"/>
                <a:gd name="connsiteX6" fmla="*/ 50006 w 150019"/>
                <a:gd name="connsiteY6" fmla="*/ 88107 h 104775"/>
                <a:gd name="connsiteX7" fmla="*/ 83344 w 150019"/>
                <a:gd name="connsiteY7" fmla="*/ 104775 h 104775"/>
                <a:gd name="connsiteX8" fmla="*/ 119063 w 150019"/>
                <a:gd name="connsiteY8" fmla="*/ 71438 h 104775"/>
                <a:gd name="connsiteX9" fmla="*/ 150019 w 150019"/>
                <a:gd name="connsiteY9"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104775">
                  <a:moveTo>
                    <a:pt x="150019" y="7144"/>
                  </a:moveTo>
                  <a:lnTo>
                    <a:pt x="73819" y="19050"/>
                  </a:lnTo>
                  <a:lnTo>
                    <a:pt x="38100" y="0"/>
                  </a:lnTo>
                  <a:lnTo>
                    <a:pt x="0" y="21432"/>
                  </a:lnTo>
                  <a:lnTo>
                    <a:pt x="61913" y="52388"/>
                  </a:lnTo>
                  <a:lnTo>
                    <a:pt x="2381" y="76200"/>
                  </a:lnTo>
                  <a:lnTo>
                    <a:pt x="50006" y="88107"/>
                  </a:lnTo>
                  <a:lnTo>
                    <a:pt x="83344" y="104775"/>
                  </a:lnTo>
                  <a:lnTo>
                    <a:pt x="119063" y="71438"/>
                  </a:lnTo>
                  <a:lnTo>
                    <a:pt x="150019"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5" name="フリーフォーム 1211"/>
            <p:cNvSpPr/>
            <p:nvPr/>
          </p:nvSpPr>
          <p:spPr bwMode="auto">
            <a:xfrm>
              <a:off x="1607277" y="886783"/>
              <a:ext cx="66119" cy="78167"/>
            </a:xfrm>
            <a:custGeom>
              <a:avLst/>
              <a:gdLst>
                <a:gd name="connsiteX0" fmla="*/ 92869 w 92869"/>
                <a:gd name="connsiteY0" fmla="*/ 0 h 104775"/>
                <a:gd name="connsiteX1" fmla="*/ 0 w 92869"/>
                <a:gd name="connsiteY1" fmla="*/ 52387 h 104775"/>
                <a:gd name="connsiteX2" fmla="*/ 45244 w 92869"/>
                <a:gd name="connsiteY2" fmla="*/ 104775 h 104775"/>
                <a:gd name="connsiteX3" fmla="*/ 88106 w 92869"/>
                <a:gd name="connsiteY3" fmla="*/ 66675 h 104775"/>
                <a:gd name="connsiteX4" fmla="*/ 92869 w 92869"/>
                <a:gd name="connsiteY4" fmla="*/ 0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9" h="104775">
                  <a:moveTo>
                    <a:pt x="92869" y="0"/>
                  </a:moveTo>
                  <a:lnTo>
                    <a:pt x="0" y="52387"/>
                  </a:lnTo>
                  <a:lnTo>
                    <a:pt x="45244" y="104775"/>
                  </a:lnTo>
                  <a:lnTo>
                    <a:pt x="88106" y="66675"/>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6" name="フリーフォーム 1212"/>
            <p:cNvSpPr/>
            <p:nvPr/>
          </p:nvSpPr>
          <p:spPr bwMode="auto">
            <a:xfrm>
              <a:off x="1781694" y="962581"/>
              <a:ext cx="45599" cy="53295"/>
            </a:xfrm>
            <a:custGeom>
              <a:avLst/>
              <a:gdLst>
                <a:gd name="connsiteX0" fmla="*/ 40481 w 64293"/>
                <a:gd name="connsiteY0" fmla="*/ 0 h 71438"/>
                <a:gd name="connsiteX1" fmla="*/ 0 w 64293"/>
                <a:gd name="connsiteY1" fmla="*/ 52388 h 71438"/>
                <a:gd name="connsiteX2" fmla="*/ 35718 w 64293"/>
                <a:gd name="connsiteY2" fmla="*/ 71438 h 71438"/>
                <a:gd name="connsiteX3" fmla="*/ 64293 w 64293"/>
                <a:gd name="connsiteY3" fmla="*/ 52388 h 71438"/>
                <a:gd name="connsiteX4" fmla="*/ 40481 w 64293"/>
                <a:gd name="connsiteY4" fmla="*/ 0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71438">
                  <a:moveTo>
                    <a:pt x="40481" y="0"/>
                  </a:moveTo>
                  <a:lnTo>
                    <a:pt x="0" y="52388"/>
                  </a:lnTo>
                  <a:lnTo>
                    <a:pt x="35718" y="71438"/>
                  </a:lnTo>
                  <a:lnTo>
                    <a:pt x="64293" y="52388"/>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grpSp>
      <p:sp>
        <p:nvSpPr>
          <p:cNvPr id="197" name="Title 196"/>
          <p:cNvSpPr>
            <a:spLocks noGrp="1"/>
          </p:cNvSpPr>
          <p:nvPr>
            <p:ph type="title"/>
          </p:nvPr>
        </p:nvSpPr>
        <p:spPr/>
        <p:txBody>
          <a:bodyPr>
            <a:normAutofit/>
          </a:bodyPr>
          <a:lstStyle/>
          <a:p>
            <a:r>
              <a:rPr lang="en-US" sz="3200" b="1" dirty="0"/>
              <a:t>Northern Fur Seal Annual Migration</a:t>
            </a:r>
          </a:p>
        </p:txBody>
      </p:sp>
      <p:sp>
        <p:nvSpPr>
          <p:cNvPr id="219" name="Down Arrow 218"/>
          <p:cNvSpPr/>
          <p:nvPr/>
        </p:nvSpPr>
        <p:spPr>
          <a:xfrm rot="12525175" flipH="1">
            <a:off x="4349195" y="3589010"/>
            <a:ext cx="45719" cy="94627"/>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Down Arrow 219"/>
          <p:cNvSpPr/>
          <p:nvPr/>
        </p:nvSpPr>
        <p:spPr>
          <a:xfrm rot="5400000">
            <a:off x="5027686" y="3329994"/>
            <a:ext cx="52464" cy="155115"/>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Freeform 241"/>
          <p:cNvSpPr/>
          <p:nvPr/>
        </p:nvSpPr>
        <p:spPr>
          <a:xfrm>
            <a:off x="5324030" y="3449652"/>
            <a:ext cx="700755" cy="592697"/>
          </a:xfrm>
          <a:custGeom>
            <a:avLst/>
            <a:gdLst>
              <a:gd name="connsiteX0" fmla="*/ 0 w 700755"/>
              <a:gd name="connsiteY0" fmla="*/ 11395 h 592697"/>
              <a:gd name="connsiteX1" fmla="*/ 76912 w 700755"/>
              <a:gd name="connsiteY1" fmla="*/ 5698 h 592697"/>
              <a:gd name="connsiteX2" fmla="*/ 85458 w 700755"/>
              <a:gd name="connsiteY2" fmla="*/ 2849 h 592697"/>
              <a:gd name="connsiteX3" fmla="*/ 96852 w 700755"/>
              <a:gd name="connsiteY3" fmla="*/ 0 h 592697"/>
              <a:gd name="connsiteX4" fmla="*/ 148127 w 700755"/>
              <a:gd name="connsiteY4" fmla="*/ 2849 h 592697"/>
              <a:gd name="connsiteX5" fmla="*/ 165219 w 700755"/>
              <a:gd name="connsiteY5" fmla="*/ 8546 h 592697"/>
              <a:gd name="connsiteX6" fmla="*/ 190856 w 700755"/>
              <a:gd name="connsiteY6" fmla="*/ 14243 h 592697"/>
              <a:gd name="connsiteX7" fmla="*/ 202250 w 700755"/>
              <a:gd name="connsiteY7" fmla="*/ 17092 h 592697"/>
              <a:gd name="connsiteX8" fmla="*/ 262071 w 700755"/>
              <a:gd name="connsiteY8" fmla="*/ 19941 h 592697"/>
              <a:gd name="connsiteX9" fmla="*/ 327589 w 700755"/>
              <a:gd name="connsiteY9" fmla="*/ 25638 h 592697"/>
              <a:gd name="connsiteX10" fmla="*/ 344680 w 700755"/>
              <a:gd name="connsiteY10" fmla="*/ 28486 h 592697"/>
              <a:gd name="connsiteX11" fmla="*/ 361772 w 700755"/>
              <a:gd name="connsiteY11" fmla="*/ 34184 h 592697"/>
              <a:gd name="connsiteX12" fmla="*/ 370318 w 700755"/>
              <a:gd name="connsiteY12" fmla="*/ 37032 h 592697"/>
              <a:gd name="connsiteX13" fmla="*/ 378863 w 700755"/>
              <a:gd name="connsiteY13" fmla="*/ 42729 h 592697"/>
              <a:gd name="connsiteX14" fmla="*/ 407349 w 700755"/>
              <a:gd name="connsiteY14" fmla="*/ 51275 h 592697"/>
              <a:gd name="connsiteX15" fmla="*/ 430138 w 700755"/>
              <a:gd name="connsiteY15" fmla="*/ 56972 h 592697"/>
              <a:gd name="connsiteX16" fmla="*/ 447230 w 700755"/>
              <a:gd name="connsiteY16" fmla="*/ 59821 h 592697"/>
              <a:gd name="connsiteX17" fmla="*/ 464321 w 700755"/>
              <a:gd name="connsiteY17" fmla="*/ 65518 h 592697"/>
              <a:gd name="connsiteX18" fmla="*/ 487110 w 700755"/>
              <a:gd name="connsiteY18" fmla="*/ 71215 h 592697"/>
              <a:gd name="connsiteX19" fmla="*/ 495656 w 700755"/>
              <a:gd name="connsiteY19" fmla="*/ 74064 h 592697"/>
              <a:gd name="connsiteX20" fmla="*/ 518445 w 700755"/>
              <a:gd name="connsiteY20" fmla="*/ 79761 h 592697"/>
              <a:gd name="connsiteX21" fmla="*/ 535536 w 700755"/>
              <a:gd name="connsiteY21" fmla="*/ 91155 h 592697"/>
              <a:gd name="connsiteX22" fmla="*/ 549779 w 700755"/>
              <a:gd name="connsiteY22" fmla="*/ 102550 h 592697"/>
              <a:gd name="connsiteX23" fmla="*/ 561174 w 700755"/>
              <a:gd name="connsiteY23" fmla="*/ 119641 h 592697"/>
              <a:gd name="connsiteX24" fmla="*/ 566871 w 700755"/>
              <a:gd name="connsiteY24" fmla="*/ 125339 h 592697"/>
              <a:gd name="connsiteX25" fmla="*/ 572568 w 700755"/>
              <a:gd name="connsiteY25" fmla="*/ 133884 h 592697"/>
              <a:gd name="connsiteX26" fmla="*/ 592508 w 700755"/>
              <a:gd name="connsiteY26" fmla="*/ 150976 h 592697"/>
              <a:gd name="connsiteX27" fmla="*/ 595357 w 700755"/>
              <a:gd name="connsiteY27" fmla="*/ 159522 h 592697"/>
              <a:gd name="connsiteX28" fmla="*/ 606751 w 700755"/>
              <a:gd name="connsiteY28" fmla="*/ 176613 h 592697"/>
              <a:gd name="connsiteX29" fmla="*/ 609600 w 700755"/>
              <a:gd name="connsiteY29" fmla="*/ 185159 h 592697"/>
              <a:gd name="connsiteX30" fmla="*/ 620994 w 700755"/>
              <a:gd name="connsiteY30" fmla="*/ 202251 h 592697"/>
              <a:gd name="connsiteX31" fmla="*/ 623843 w 700755"/>
              <a:gd name="connsiteY31" fmla="*/ 216494 h 592697"/>
              <a:gd name="connsiteX32" fmla="*/ 629540 w 700755"/>
              <a:gd name="connsiteY32" fmla="*/ 279163 h 592697"/>
              <a:gd name="connsiteX33" fmla="*/ 635237 w 700755"/>
              <a:gd name="connsiteY33" fmla="*/ 316195 h 592697"/>
              <a:gd name="connsiteX34" fmla="*/ 638086 w 700755"/>
              <a:gd name="connsiteY34" fmla="*/ 324741 h 592697"/>
              <a:gd name="connsiteX35" fmla="*/ 640934 w 700755"/>
              <a:gd name="connsiteY35" fmla="*/ 336135 h 592697"/>
              <a:gd name="connsiteX36" fmla="*/ 643783 w 700755"/>
              <a:gd name="connsiteY36" fmla="*/ 410198 h 592697"/>
              <a:gd name="connsiteX37" fmla="*/ 649480 w 700755"/>
              <a:gd name="connsiteY37" fmla="*/ 444382 h 592697"/>
              <a:gd name="connsiteX38" fmla="*/ 655177 w 700755"/>
              <a:gd name="connsiteY38" fmla="*/ 504202 h 592697"/>
              <a:gd name="connsiteX39" fmla="*/ 660875 w 700755"/>
              <a:gd name="connsiteY39" fmla="*/ 521294 h 592697"/>
              <a:gd name="connsiteX40" fmla="*/ 666572 w 700755"/>
              <a:gd name="connsiteY40" fmla="*/ 538385 h 592697"/>
              <a:gd name="connsiteX41" fmla="*/ 672269 w 700755"/>
              <a:gd name="connsiteY41" fmla="*/ 555477 h 592697"/>
              <a:gd name="connsiteX42" fmla="*/ 675118 w 700755"/>
              <a:gd name="connsiteY42" fmla="*/ 564023 h 592697"/>
              <a:gd name="connsiteX43" fmla="*/ 680815 w 700755"/>
              <a:gd name="connsiteY43" fmla="*/ 572569 h 592697"/>
              <a:gd name="connsiteX44" fmla="*/ 683663 w 700755"/>
              <a:gd name="connsiteY44" fmla="*/ 581114 h 592697"/>
              <a:gd name="connsiteX45" fmla="*/ 697906 w 700755"/>
              <a:gd name="connsiteY45" fmla="*/ 592509 h 592697"/>
              <a:gd name="connsiteX46" fmla="*/ 700755 w 700755"/>
              <a:gd name="connsiteY46" fmla="*/ 592509 h 592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700755" h="592697">
                <a:moveTo>
                  <a:pt x="0" y="11395"/>
                </a:moveTo>
                <a:cubicBezTo>
                  <a:pt x="21838" y="10303"/>
                  <a:pt x="52923" y="10496"/>
                  <a:pt x="76912" y="5698"/>
                </a:cubicBezTo>
                <a:cubicBezTo>
                  <a:pt x="79856" y="5109"/>
                  <a:pt x="82571" y="3674"/>
                  <a:pt x="85458" y="2849"/>
                </a:cubicBezTo>
                <a:cubicBezTo>
                  <a:pt x="89222" y="1773"/>
                  <a:pt x="93054" y="950"/>
                  <a:pt x="96852" y="0"/>
                </a:cubicBezTo>
                <a:cubicBezTo>
                  <a:pt x="113944" y="950"/>
                  <a:pt x="131141" y="726"/>
                  <a:pt x="148127" y="2849"/>
                </a:cubicBezTo>
                <a:cubicBezTo>
                  <a:pt x="154086" y="3594"/>
                  <a:pt x="159393" y="7089"/>
                  <a:pt x="165219" y="8546"/>
                </a:cubicBezTo>
                <a:cubicBezTo>
                  <a:pt x="193006" y="15494"/>
                  <a:pt x="158309" y="7010"/>
                  <a:pt x="190856" y="14243"/>
                </a:cubicBezTo>
                <a:cubicBezTo>
                  <a:pt x="194678" y="15092"/>
                  <a:pt x="198348" y="16780"/>
                  <a:pt x="202250" y="17092"/>
                </a:cubicBezTo>
                <a:cubicBezTo>
                  <a:pt x="222149" y="18684"/>
                  <a:pt x="242141" y="18802"/>
                  <a:pt x="262071" y="19941"/>
                </a:cubicBezTo>
                <a:cubicBezTo>
                  <a:pt x="283885" y="21187"/>
                  <a:pt x="305895" y="22746"/>
                  <a:pt x="327589" y="25638"/>
                </a:cubicBezTo>
                <a:cubicBezTo>
                  <a:pt x="333314" y="26401"/>
                  <a:pt x="338983" y="27537"/>
                  <a:pt x="344680" y="28486"/>
                </a:cubicBezTo>
                <a:lnTo>
                  <a:pt x="361772" y="34184"/>
                </a:lnTo>
                <a:lnTo>
                  <a:pt x="370318" y="37032"/>
                </a:lnTo>
                <a:cubicBezTo>
                  <a:pt x="373166" y="38931"/>
                  <a:pt x="375735" y="41339"/>
                  <a:pt x="378863" y="42729"/>
                </a:cubicBezTo>
                <a:cubicBezTo>
                  <a:pt x="391058" y="48149"/>
                  <a:pt x="395742" y="47959"/>
                  <a:pt x="407349" y="51275"/>
                </a:cubicBezTo>
                <a:cubicBezTo>
                  <a:pt x="424654" y="56219"/>
                  <a:pt x="406234" y="52626"/>
                  <a:pt x="430138" y="56972"/>
                </a:cubicBezTo>
                <a:cubicBezTo>
                  <a:pt x="435821" y="58005"/>
                  <a:pt x="441627" y="58420"/>
                  <a:pt x="447230" y="59821"/>
                </a:cubicBezTo>
                <a:cubicBezTo>
                  <a:pt x="453056" y="61278"/>
                  <a:pt x="458624" y="63619"/>
                  <a:pt x="464321" y="65518"/>
                </a:cubicBezTo>
                <a:cubicBezTo>
                  <a:pt x="483862" y="72032"/>
                  <a:pt x="459600" y="64338"/>
                  <a:pt x="487110" y="71215"/>
                </a:cubicBezTo>
                <a:cubicBezTo>
                  <a:pt x="490023" y="71943"/>
                  <a:pt x="492759" y="73274"/>
                  <a:pt x="495656" y="74064"/>
                </a:cubicBezTo>
                <a:cubicBezTo>
                  <a:pt x="503210" y="76124"/>
                  <a:pt x="518445" y="79761"/>
                  <a:pt x="518445" y="79761"/>
                </a:cubicBezTo>
                <a:cubicBezTo>
                  <a:pt x="524142" y="83559"/>
                  <a:pt x="530694" y="86313"/>
                  <a:pt x="535536" y="91155"/>
                </a:cubicBezTo>
                <a:cubicBezTo>
                  <a:pt x="543655" y="99274"/>
                  <a:pt x="538999" y="95363"/>
                  <a:pt x="549779" y="102550"/>
                </a:cubicBezTo>
                <a:cubicBezTo>
                  <a:pt x="553577" y="108247"/>
                  <a:pt x="556333" y="114799"/>
                  <a:pt x="561174" y="119641"/>
                </a:cubicBezTo>
                <a:cubicBezTo>
                  <a:pt x="563073" y="121540"/>
                  <a:pt x="565193" y="123242"/>
                  <a:pt x="566871" y="125339"/>
                </a:cubicBezTo>
                <a:cubicBezTo>
                  <a:pt x="569009" y="128012"/>
                  <a:pt x="570340" y="131285"/>
                  <a:pt x="572568" y="133884"/>
                </a:cubicBezTo>
                <a:cubicBezTo>
                  <a:pt x="581779" y="144630"/>
                  <a:pt x="582428" y="144256"/>
                  <a:pt x="592508" y="150976"/>
                </a:cubicBezTo>
                <a:cubicBezTo>
                  <a:pt x="593458" y="153825"/>
                  <a:pt x="593899" y="156897"/>
                  <a:pt x="595357" y="159522"/>
                </a:cubicBezTo>
                <a:cubicBezTo>
                  <a:pt x="598682" y="165507"/>
                  <a:pt x="604586" y="170117"/>
                  <a:pt x="606751" y="176613"/>
                </a:cubicBezTo>
                <a:cubicBezTo>
                  <a:pt x="607701" y="179462"/>
                  <a:pt x="608142" y="182534"/>
                  <a:pt x="609600" y="185159"/>
                </a:cubicBezTo>
                <a:cubicBezTo>
                  <a:pt x="612925" y="191145"/>
                  <a:pt x="620994" y="202251"/>
                  <a:pt x="620994" y="202251"/>
                </a:cubicBezTo>
                <a:cubicBezTo>
                  <a:pt x="621944" y="206999"/>
                  <a:pt x="623441" y="211669"/>
                  <a:pt x="623843" y="216494"/>
                </a:cubicBezTo>
                <a:cubicBezTo>
                  <a:pt x="629188" y="280631"/>
                  <a:pt x="620589" y="252312"/>
                  <a:pt x="629540" y="279163"/>
                </a:cubicBezTo>
                <a:cubicBezTo>
                  <a:pt x="631268" y="292989"/>
                  <a:pt x="631976" y="303152"/>
                  <a:pt x="635237" y="316195"/>
                </a:cubicBezTo>
                <a:cubicBezTo>
                  <a:pt x="635965" y="319108"/>
                  <a:pt x="637261" y="321854"/>
                  <a:pt x="638086" y="324741"/>
                </a:cubicBezTo>
                <a:cubicBezTo>
                  <a:pt x="639161" y="328505"/>
                  <a:pt x="639985" y="332337"/>
                  <a:pt x="640934" y="336135"/>
                </a:cubicBezTo>
                <a:cubicBezTo>
                  <a:pt x="641884" y="360823"/>
                  <a:pt x="642373" y="385532"/>
                  <a:pt x="643783" y="410198"/>
                </a:cubicBezTo>
                <a:cubicBezTo>
                  <a:pt x="645099" y="433225"/>
                  <a:pt x="644565" y="429632"/>
                  <a:pt x="649480" y="444382"/>
                </a:cubicBezTo>
                <a:cubicBezTo>
                  <a:pt x="650214" y="454658"/>
                  <a:pt x="651751" y="489357"/>
                  <a:pt x="655177" y="504202"/>
                </a:cubicBezTo>
                <a:cubicBezTo>
                  <a:pt x="656527" y="510054"/>
                  <a:pt x="658976" y="515597"/>
                  <a:pt x="660875" y="521294"/>
                </a:cubicBezTo>
                <a:lnTo>
                  <a:pt x="666572" y="538385"/>
                </a:lnTo>
                <a:lnTo>
                  <a:pt x="672269" y="555477"/>
                </a:lnTo>
                <a:cubicBezTo>
                  <a:pt x="673219" y="558326"/>
                  <a:pt x="673452" y="561524"/>
                  <a:pt x="675118" y="564023"/>
                </a:cubicBezTo>
                <a:lnTo>
                  <a:pt x="680815" y="572569"/>
                </a:lnTo>
                <a:cubicBezTo>
                  <a:pt x="681764" y="575417"/>
                  <a:pt x="682118" y="578540"/>
                  <a:pt x="683663" y="581114"/>
                </a:cubicBezTo>
                <a:cubicBezTo>
                  <a:pt x="685934" y="584899"/>
                  <a:pt x="694579" y="590845"/>
                  <a:pt x="697906" y="592509"/>
                </a:cubicBezTo>
                <a:cubicBezTo>
                  <a:pt x="698755" y="592934"/>
                  <a:pt x="699805" y="592509"/>
                  <a:pt x="700755" y="592509"/>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Freeform 242"/>
          <p:cNvSpPr/>
          <p:nvPr/>
        </p:nvSpPr>
        <p:spPr>
          <a:xfrm>
            <a:off x="4230447" y="3734512"/>
            <a:ext cx="99709" cy="282011"/>
          </a:xfrm>
          <a:custGeom>
            <a:avLst/>
            <a:gdLst>
              <a:gd name="connsiteX0" fmla="*/ 99709 w 99709"/>
              <a:gd name="connsiteY0" fmla="*/ 0 h 282011"/>
              <a:gd name="connsiteX1" fmla="*/ 85466 w 99709"/>
              <a:gd name="connsiteY1" fmla="*/ 11395 h 282011"/>
              <a:gd name="connsiteX2" fmla="*/ 79768 w 99709"/>
              <a:gd name="connsiteY2" fmla="*/ 17092 h 282011"/>
              <a:gd name="connsiteX3" fmla="*/ 76920 w 99709"/>
              <a:gd name="connsiteY3" fmla="*/ 25638 h 282011"/>
              <a:gd name="connsiteX4" fmla="*/ 65525 w 99709"/>
              <a:gd name="connsiteY4" fmla="*/ 39881 h 282011"/>
              <a:gd name="connsiteX5" fmla="*/ 56980 w 99709"/>
              <a:gd name="connsiteY5" fmla="*/ 56972 h 282011"/>
              <a:gd name="connsiteX6" fmla="*/ 54131 w 99709"/>
              <a:gd name="connsiteY6" fmla="*/ 65518 h 282011"/>
              <a:gd name="connsiteX7" fmla="*/ 48434 w 99709"/>
              <a:gd name="connsiteY7" fmla="*/ 74064 h 282011"/>
              <a:gd name="connsiteX8" fmla="*/ 42737 w 99709"/>
              <a:gd name="connsiteY8" fmla="*/ 91155 h 282011"/>
              <a:gd name="connsiteX9" fmla="*/ 39888 w 99709"/>
              <a:gd name="connsiteY9" fmla="*/ 99701 h 282011"/>
              <a:gd name="connsiteX10" fmla="*/ 22796 w 99709"/>
              <a:gd name="connsiteY10" fmla="*/ 133884 h 282011"/>
              <a:gd name="connsiteX11" fmla="*/ 14251 w 99709"/>
              <a:gd name="connsiteY11" fmla="*/ 159522 h 282011"/>
              <a:gd name="connsiteX12" fmla="*/ 11402 w 99709"/>
              <a:gd name="connsiteY12" fmla="*/ 168067 h 282011"/>
              <a:gd name="connsiteX13" fmla="*/ 8553 w 99709"/>
              <a:gd name="connsiteY13" fmla="*/ 176613 h 282011"/>
              <a:gd name="connsiteX14" fmla="*/ 2856 w 99709"/>
              <a:gd name="connsiteY14" fmla="*/ 259223 h 282011"/>
              <a:gd name="connsiteX15" fmla="*/ 8 w 99709"/>
              <a:gd name="connsiteY15" fmla="*/ 282011 h 282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709" h="282011">
                <a:moveTo>
                  <a:pt x="99709" y="0"/>
                </a:moveTo>
                <a:cubicBezTo>
                  <a:pt x="94961" y="3798"/>
                  <a:pt x="90082" y="7438"/>
                  <a:pt x="85466" y="11395"/>
                </a:cubicBezTo>
                <a:cubicBezTo>
                  <a:pt x="83427" y="13143"/>
                  <a:pt x="81150" y="14789"/>
                  <a:pt x="79768" y="17092"/>
                </a:cubicBezTo>
                <a:cubicBezTo>
                  <a:pt x="78223" y="19667"/>
                  <a:pt x="78263" y="22952"/>
                  <a:pt x="76920" y="25638"/>
                </a:cubicBezTo>
                <a:cubicBezTo>
                  <a:pt x="73328" y="32823"/>
                  <a:pt x="70823" y="34583"/>
                  <a:pt x="65525" y="39881"/>
                </a:cubicBezTo>
                <a:cubicBezTo>
                  <a:pt x="58368" y="61355"/>
                  <a:pt x="68022" y="34889"/>
                  <a:pt x="56980" y="56972"/>
                </a:cubicBezTo>
                <a:cubicBezTo>
                  <a:pt x="55637" y="59658"/>
                  <a:pt x="55474" y="62832"/>
                  <a:pt x="54131" y="65518"/>
                </a:cubicBezTo>
                <a:cubicBezTo>
                  <a:pt x="52600" y="68580"/>
                  <a:pt x="49824" y="70935"/>
                  <a:pt x="48434" y="74064"/>
                </a:cubicBezTo>
                <a:cubicBezTo>
                  <a:pt x="45995" y="79552"/>
                  <a:pt x="44636" y="85458"/>
                  <a:pt x="42737" y="91155"/>
                </a:cubicBezTo>
                <a:cubicBezTo>
                  <a:pt x="41787" y="94004"/>
                  <a:pt x="41554" y="97202"/>
                  <a:pt x="39888" y="99701"/>
                </a:cubicBezTo>
                <a:cubicBezTo>
                  <a:pt x="25165" y="121786"/>
                  <a:pt x="30657" y="110300"/>
                  <a:pt x="22796" y="133884"/>
                </a:cubicBezTo>
                <a:lnTo>
                  <a:pt x="14251" y="159522"/>
                </a:lnTo>
                <a:lnTo>
                  <a:pt x="11402" y="168067"/>
                </a:lnTo>
                <a:lnTo>
                  <a:pt x="8553" y="176613"/>
                </a:lnTo>
                <a:cubicBezTo>
                  <a:pt x="1591" y="225355"/>
                  <a:pt x="9613" y="164617"/>
                  <a:pt x="2856" y="259223"/>
                </a:cubicBezTo>
                <a:cubicBezTo>
                  <a:pt x="-304" y="303467"/>
                  <a:pt x="8" y="262227"/>
                  <a:pt x="8" y="282011"/>
                </a:cubicBezTo>
              </a:path>
            </a:pathLst>
          </a:cu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Slide Number Placeholder 244"/>
          <p:cNvSpPr>
            <a:spLocks noGrp="1"/>
          </p:cNvSpPr>
          <p:nvPr>
            <p:ph type="sldNum" sz="quarter" idx="12"/>
          </p:nvPr>
        </p:nvSpPr>
        <p:spPr/>
        <p:txBody>
          <a:bodyPr/>
          <a:lstStyle/>
          <a:p>
            <a:fld id="{8241371F-3FBA-4A82-B921-5F297CC0E7BE}" type="slidenum">
              <a:rPr lang="en-US" smtClean="0"/>
              <a:pPr/>
              <a:t>12</a:t>
            </a:fld>
            <a:endParaRPr lang="en-US"/>
          </a:p>
        </p:txBody>
      </p:sp>
      <p:grpSp>
        <p:nvGrpSpPr>
          <p:cNvPr id="206" name="Group 205"/>
          <p:cNvGrpSpPr/>
          <p:nvPr/>
        </p:nvGrpSpPr>
        <p:grpSpPr>
          <a:xfrm>
            <a:off x="25893" y="5838754"/>
            <a:ext cx="1269507" cy="873732"/>
            <a:chOff x="25893" y="5838754"/>
            <a:chExt cx="1269507" cy="873732"/>
          </a:xfrm>
        </p:grpSpPr>
        <p:pic>
          <p:nvPicPr>
            <p:cNvPr id="20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8" name="TextBox 207"/>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21397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p:cNvSpPr/>
          <p:nvPr/>
        </p:nvSpPr>
        <p:spPr>
          <a:xfrm>
            <a:off x="3883706" y="3059084"/>
            <a:ext cx="2184585" cy="1017477"/>
          </a:xfrm>
          <a:custGeom>
            <a:avLst/>
            <a:gdLst>
              <a:gd name="connsiteX0" fmla="*/ 116378 w 2184585"/>
              <a:gd name="connsiteY0" fmla="*/ 645067 h 1017477"/>
              <a:gd name="connsiteX1" fmla="*/ 116378 w 2184585"/>
              <a:gd name="connsiteY1" fmla="*/ 645067 h 1017477"/>
              <a:gd name="connsiteX2" fmla="*/ 139654 w 2184585"/>
              <a:gd name="connsiteY2" fmla="*/ 665018 h 1017477"/>
              <a:gd name="connsiteX3" fmla="*/ 216131 w 2184585"/>
              <a:gd name="connsiteY3" fmla="*/ 665018 h 1017477"/>
              <a:gd name="connsiteX4" fmla="*/ 229431 w 2184585"/>
              <a:gd name="connsiteY4" fmla="*/ 661693 h 1017477"/>
              <a:gd name="connsiteX5" fmla="*/ 249382 w 2184585"/>
              <a:gd name="connsiteY5" fmla="*/ 658368 h 1017477"/>
              <a:gd name="connsiteX6" fmla="*/ 269333 w 2184585"/>
              <a:gd name="connsiteY6" fmla="*/ 651717 h 1017477"/>
              <a:gd name="connsiteX7" fmla="*/ 279308 w 2184585"/>
              <a:gd name="connsiteY7" fmla="*/ 645067 h 1017477"/>
              <a:gd name="connsiteX8" fmla="*/ 295933 w 2184585"/>
              <a:gd name="connsiteY8" fmla="*/ 628442 h 1017477"/>
              <a:gd name="connsiteX9" fmla="*/ 309234 w 2184585"/>
              <a:gd name="connsiteY9" fmla="*/ 598516 h 1017477"/>
              <a:gd name="connsiteX10" fmla="*/ 312559 w 2184585"/>
              <a:gd name="connsiteY10" fmla="*/ 588541 h 1017477"/>
              <a:gd name="connsiteX11" fmla="*/ 322534 w 2184585"/>
              <a:gd name="connsiteY11" fmla="*/ 558615 h 1017477"/>
              <a:gd name="connsiteX12" fmla="*/ 325859 w 2184585"/>
              <a:gd name="connsiteY12" fmla="*/ 548640 h 1017477"/>
              <a:gd name="connsiteX13" fmla="*/ 322534 w 2184585"/>
              <a:gd name="connsiteY13" fmla="*/ 532014 h 1017477"/>
              <a:gd name="connsiteX14" fmla="*/ 302583 w 2184585"/>
              <a:gd name="connsiteY14" fmla="*/ 515389 h 1017477"/>
              <a:gd name="connsiteX15" fmla="*/ 292608 w 2184585"/>
              <a:gd name="connsiteY15" fmla="*/ 495438 h 1017477"/>
              <a:gd name="connsiteX16" fmla="*/ 285958 w 2184585"/>
              <a:gd name="connsiteY16" fmla="*/ 485463 h 1017477"/>
              <a:gd name="connsiteX17" fmla="*/ 279308 w 2184585"/>
              <a:gd name="connsiteY17" fmla="*/ 462187 h 1017477"/>
              <a:gd name="connsiteX18" fmla="*/ 275983 w 2184585"/>
              <a:gd name="connsiteY18" fmla="*/ 372410 h 1017477"/>
              <a:gd name="connsiteX19" fmla="*/ 266007 w 2184585"/>
              <a:gd name="connsiteY19" fmla="*/ 365760 h 1017477"/>
              <a:gd name="connsiteX20" fmla="*/ 259357 w 2184585"/>
              <a:gd name="connsiteY20" fmla="*/ 359109 h 1017477"/>
              <a:gd name="connsiteX21" fmla="*/ 249382 w 2184585"/>
              <a:gd name="connsiteY21" fmla="*/ 355784 h 1017477"/>
              <a:gd name="connsiteX22" fmla="*/ 239407 w 2184585"/>
              <a:gd name="connsiteY22" fmla="*/ 349134 h 1017477"/>
              <a:gd name="connsiteX23" fmla="*/ 229431 w 2184585"/>
              <a:gd name="connsiteY23" fmla="*/ 319208 h 1017477"/>
              <a:gd name="connsiteX24" fmla="*/ 226106 w 2184585"/>
              <a:gd name="connsiteY24" fmla="*/ 309233 h 1017477"/>
              <a:gd name="connsiteX25" fmla="*/ 229431 w 2184585"/>
              <a:gd name="connsiteY25" fmla="*/ 256032 h 1017477"/>
              <a:gd name="connsiteX26" fmla="*/ 232757 w 2184585"/>
              <a:gd name="connsiteY26" fmla="*/ 242731 h 1017477"/>
              <a:gd name="connsiteX27" fmla="*/ 249382 w 2184585"/>
              <a:gd name="connsiteY27" fmla="*/ 222781 h 1017477"/>
              <a:gd name="connsiteX28" fmla="*/ 269333 w 2184585"/>
              <a:gd name="connsiteY28" fmla="*/ 209480 h 1017477"/>
              <a:gd name="connsiteX29" fmla="*/ 302583 w 2184585"/>
              <a:gd name="connsiteY29" fmla="*/ 212805 h 1017477"/>
              <a:gd name="connsiteX30" fmla="*/ 309234 w 2184585"/>
              <a:gd name="connsiteY30" fmla="*/ 219456 h 1017477"/>
              <a:gd name="connsiteX31" fmla="*/ 355785 w 2184585"/>
              <a:gd name="connsiteY31" fmla="*/ 222781 h 1017477"/>
              <a:gd name="connsiteX32" fmla="*/ 365760 w 2184585"/>
              <a:gd name="connsiteY32" fmla="*/ 229431 h 1017477"/>
              <a:gd name="connsiteX33" fmla="*/ 379061 w 2184585"/>
              <a:gd name="connsiteY33" fmla="*/ 256032 h 1017477"/>
              <a:gd name="connsiteX34" fmla="*/ 389036 w 2184585"/>
              <a:gd name="connsiteY34" fmla="*/ 285957 h 1017477"/>
              <a:gd name="connsiteX35" fmla="*/ 392361 w 2184585"/>
              <a:gd name="connsiteY35" fmla="*/ 295933 h 1017477"/>
              <a:gd name="connsiteX36" fmla="*/ 395686 w 2184585"/>
              <a:gd name="connsiteY36" fmla="*/ 315883 h 1017477"/>
              <a:gd name="connsiteX37" fmla="*/ 399011 w 2184585"/>
              <a:gd name="connsiteY37" fmla="*/ 325859 h 1017477"/>
              <a:gd name="connsiteX38" fmla="*/ 405661 w 2184585"/>
              <a:gd name="connsiteY38" fmla="*/ 352459 h 1017477"/>
              <a:gd name="connsiteX39" fmla="*/ 408986 w 2184585"/>
              <a:gd name="connsiteY39" fmla="*/ 372410 h 1017477"/>
              <a:gd name="connsiteX40" fmla="*/ 412311 w 2184585"/>
              <a:gd name="connsiteY40" fmla="*/ 395685 h 1017477"/>
              <a:gd name="connsiteX41" fmla="*/ 415637 w 2184585"/>
              <a:gd name="connsiteY41" fmla="*/ 408986 h 1017477"/>
              <a:gd name="connsiteX42" fmla="*/ 425612 w 2184585"/>
              <a:gd name="connsiteY42" fmla="*/ 528689 h 1017477"/>
              <a:gd name="connsiteX43" fmla="*/ 435587 w 2184585"/>
              <a:gd name="connsiteY43" fmla="*/ 558615 h 1017477"/>
              <a:gd name="connsiteX44" fmla="*/ 438912 w 2184585"/>
              <a:gd name="connsiteY44" fmla="*/ 568590 h 1017477"/>
              <a:gd name="connsiteX45" fmla="*/ 458863 w 2184585"/>
              <a:gd name="connsiteY45" fmla="*/ 575240 h 1017477"/>
              <a:gd name="connsiteX46" fmla="*/ 498764 w 2184585"/>
              <a:gd name="connsiteY46" fmla="*/ 571915 h 1017477"/>
              <a:gd name="connsiteX47" fmla="*/ 508739 w 2184585"/>
              <a:gd name="connsiteY47" fmla="*/ 565265 h 1017477"/>
              <a:gd name="connsiteX48" fmla="*/ 525365 w 2184585"/>
              <a:gd name="connsiteY48" fmla="*/ 548640 h 1017477"/>
              <a:gd name="connsiteX49" fmla="*/ 532015 w 2184585"/>
              <a:gd name="connsiteY49" fmla="*/ 541989 h 1017477"/>
              <a:gd name="connsiteX50" fmla="*/ 548640 w 2184585"/>
              <a:gd name="connsiteY50" fmla="*/ 525364 h 1017477"/>
              <a:gd name="connsiteX51" fmla="*/ 555290 w 2184585"/>
              <a:gd name="connsiteY51" fmla="*/ 515389 h 1017477"/>
              <a:gd name="connsiteX52" fmla="*/ 558615 w 2184585"/>
              <a:gd name="connsiteY52" fmla="*/ 505413 h 1017477"/>
              <a:gd name="connsiteX53" fmla="*/ 565266 w 2184585"/>
              <a:gd name="connsiteY53" fmla="*/ 498763 h 1017477"/>
              <a:gd name="connsiteX54" fmla="*/ 578566 w 2184585"/>
              <a:gd name="connsiteY54" fmla="*/ 478813 h 1017477"/>
              <a:gd name="connsiteX55" fmla="*/ 581891 w 2184585"/>
              <a:gd name="connsiteY55" fmla="*/ 468837 h 1017477"/>
              <a:gd name="connsiteX56" fmla="*/ 625117 w 2184585"/>
              <a:gd name="connsiteY56" fmla="*/ 458862 h 1017477"/>
              <a:gd name="connsiteX57" fmla="*/ 661693 w 2184585"/>
              <a:gd name="connsiteY57" fmla="*/ 455537 h 1017477"/>
              <a:gd name="connsiteX58" fmla="*/ 724870 w 2184585"/>
              <a:gd name="connsiteY58" fmla="*/ 458862 h 1017477"/>
              <a:gd name="connsiteX59" fmla="*/ 764771 w 2184585"/>
              <a:gd name="connsiteY59" fmla="*/ 452212 h 1017477"/>
              <a:gd name="connsiteX60" fmla="*/ 774746 w 2184585"/>
              <a:gd name="connsiteY60" fmla="*/ 448887 h 1017477"/>
              <a:gd name="connsiteX61" fmla="*/ 807997 w 2184585"/>
              <a:gd name="connsiteY61" fmla="*/ 442237 h 1017477"/>
              <a:gd name="connsiteX62" fmla="*/ 817973 w 2184585"/>
              <a:gd name="connsiteY62" fmla="*/ 438912 h 1017477"/>
              <a:gd name="connsiteX63" fmla="*/ 844573 w 2184585"/>
              <a:gd name="connsiteY63" fmla="*/ 435587 h 1017477"/>
              <a:gd name="connsiteX64" fmla="*/ 887799 w 2184585"/>
              <a:gd name="connsiteY64" fmla="*/ 438912 h 1017477"/>
              <a:gd name="connsiteX65" fmla="*/ 901100 w 2184585"/>
              <a:gd name="connsiteY65" fmla="*/ 442237 h 1017477"/>
              <a:gd name="connsiteX66" fmla="*/ 1017478 w 2184585"/>
              <a:gd name="connsiteY66" fmla="*/ 445562 h 1017477"/>
              <a:gd name="connsiteX67" fmla="*/ 1037429 w 2184585"/>
              <a:gd name="connsiteY67" fmla="*/ 452212 h 1017477"/>
              <a:gd name="connsiteX68" fmla="*/ 1074005 w 2184585"/>
              <a:gd name="connsiteY68" fmla="*/ 468837 h 1017477"/>
              <a:gd name="connsiteX69" fmla="*/ 1140506 w 2184585"/>
              <a:gd name="connsiteY69" fmla="*/ 465512 h 1017477"/>
              <a:gd name="connsiteX70" fmla="*/ 1150482 w 2184585"/>
              <a:gd name="connsiteY70" fmla="*/ 462187 h 1017477"/>
              <a:gd name="connsiteX71" fmla="*/ 1173757 w 2184585"/>
              <a:gd name="connsiteY71" fmla="*/ 458862 h 1017477"/>
              <a:gd name="connsiteX72" fmla="*/ 1187058 w 2184585"/>
              <a:gd name="connsiteY72" fmla="*/ 455537 h 1017477"/>
              <a:gd name="connsiteX73" fmla="*/ 1226959 w 2184585"/>
              <a:gd name="connsiteY73" fmla="*/ 452212 h 1017477"/>
              <a:gd name="connsiteX74" fmla="*/ 1236934 w 2184585"/>
              <a:gd name="connsiteY74" fmla="*/ 448887 h 1017477"/>
              <a:gd name="connsiteX75" fmla="*/ 1266860 w 2184585"/>
              <a:gd name="connsiteY75" fmla="*/ 442237 h 1017477"/>
              <a:gd name="connsiteX76" fmla="*/ 1276835 w 2184585"/>
              <a:gd name="connsiteY76" fmla="*/ 435587 h 1017477"/>
              <a:gd name="connsiteX77" fmla="*/ 1286810 w 2184585"/>
              <a:gd name="connsiteY77" fmla="*/ 432261 h 1017477"/>
              <a:gd name="connsiteX78" fmla="*/ 1296786 w 2184585"/>
              <a:gd name="connsiteY78" fmla="*/ 425611 h 1017477"/>
              <a:gd name="connsiteX79" fmla="*/ 1316736 w 2184585"/>
              <a:gd name="connsiteY79" fmla="*/ 418961 h 1017477"/>
              <a:gd name="connsiteX80" fmla="*/ 1326711 w 2184585"/>
              <a:gd name="connsiteY80" fmla="*/ 412311 h 1017477"/>
              <a:gd name="connsiteX81" fmla="*/ 1333362 w 2184585"/>
              <a:gd name="connsiteY81" fmla="*/ 405661 h 1017477"/>
              <a:gd name="connsiteX82" fmla="*/ 1343337 w 2184585"/>
              <a:gd name="connsiteY82" fmla="*/ 402336 h 1017477"/>
              <a:gd name="connsiteX83" fmla="*/ 1353312 w 2184585"/>
              <a:gd name="connsiteY83" fmla="*/ 395685 h 1017477"/>
              <a:gd name="connsiteX84" fmla="*/ 1376588 w 2184585"/>
              <a:gd name="connsiteY84" fmla="*/ 389035 h 1017477"/>
              <a:gd name="connsiteX85" fmla="*/ 1396538 w 2184585"/>
              <a:gd name="connsiteY85" fmla="*/ 382385 h 1017477"/>
              <a:gd name="connsiteX86" fmla="*/ 1426464 w 2184585"/>
              <a:gd name="connsiteY86" fmla="*/ 372410 h 1017477"/>
              <a:gd name="connsiteX87" fmla="*/ 1436439 w 2184585"/>
              <a:gd name="connsiteY87" fmla="*/ 369085 h 1017477"/>
              <a:gd name="connsiteX88" fmla="*/ 1446415 w 2184585"/>
              <a:gd name="connsiteY88" fmla="*/ 362435 h 1017477"/>
              <a:gd name="connsiteX89" fmla="*/ 1469690 w 2184585"/>
              <a:gd name="connsiteY89" fmla="*/ 359109 h 1017477"/>
              <a:gd name="connsiteX90" fmla="*/ 1479666 w 2184585"/>
              <a:gd name="connsiteY90" fmla="*/ 355784 h 1017477"/>
              <a:gd name="connsiteX91" fmla="*/ 1499616 w 2184585"/>
              <a:gd name="connsiteY91" fmla="*/ 345809 h 1017477"/>
              <a:gd name="connsiteX92" fmla="*/ 1506266 w 2184585"/>
              <a:gd name="connsiteY92" fmla="*/ 335834 h 1017477"/>
              <a:gd name="connsiteX93" fmla="*/ 1516242 w 2184585"/>
              <a:gd name="connsiteY93" fmla="*/ 332509 h 1017477"/>
              <a:gd name="connsiteX94" fmla="*/ 1539517 w 2184585"/>
              <a:gd name="connsiteY94" fmla="*/ 309233 h 1017477"/>
              <a:gd name="connsiteX95" fmla="*/ 1552818 w 2184585"/>
              <a:gd name="connsiteY95" fmla="*/ 292608 h 1017477"/>
              <a:gd name="connsiteX96" fmla="*/ 1562793 w 2184585"/>
              <a:gd name="connsiteY96" fmla="*/ 289283 h 1017477"/>
              <a:gd name="connsiteX97" fmla="*/ 1569443 w 2184585"/>
              <a:gd name="connsiteY97" fmla="*/ 282632 h 1017477"/>
              <a:gd name="connsiteX98" fmla="*/ 1576093 w 2184585"/>
              <a:gd name="connsiteY98" fmla="*/ 272657 h 1017477"/>
              <a:gd name="connsiteX99" fmla="*/ 1586069 w 2184585"/>
              <a:gd name="connsiteY99" fmla="*/ 266007 h 1017477"/>
              <a:gd name="connsiteX100" fmla="*/ 1596044 w 2184585"/>
              <a:gd name="connsiteY100" fmla="*/ 256032 h 1017477"/>
              <a:gd name="connsiteX101" fmla="*/ 1615994 w 2184585"/>
              <a:gd name="connsiteY101" fmla="*/ 249381 h 1017477"/>
              <a:gd name="connsiteX102" fmla="*/ 1625970 w 2184585"/>
              <a:gd name="connsiteY102" fmla="*/ 246056 h 1017477"/>
              <a:gd name="connsiteX103" fmla="*/ 1635945 w 2184585"/>
              <a:gd name="connsiteY103" fmla="*/ 239406 h 1017477"/>
              <a:gd name="connsiteX104" fmla="*/ 1655895 w 2184585"/>
              <a:gd name="connsiteY104" fmla="*/ 232756 h 1017477"/>
              <a:gd name="connsiteX105" fmla="*/ 1685821 w 2184585"/>
              <a:gd name="connsiteY105" fmla="*/ 236081 h 1017477"/>
              <a:gd name="connsiteX106" fmla="*/ 1705772 w 2184585"/>
              <a:gd name="connsiteY106" fmla="*/ 242731 h 1017477"/>
              <a:gd name="connsiteX107" fmla="*/ 1719072 w 2184585"/>
              <a:gd name="connsiteY107" fmla="*/ 246056 h 1017477"/>
              <a:gd name="connsiteX108" fmla="*/ 1739023 w 2184585"/>
              <a:gd name="connsiteY108" fmla="*/ 252707 h 1017477"/>
              <a:gd name="connsiteX109" fmla="*/ 1758973 w 2184585"/>
              <a:gd name="connsiteY109" fmla="*/ 266007 h 1017477"/>
              <a:gd name="connsiteX110" fmla="*/ 1768949 w 2184585"/>
              <a:gd name="connsiteY110" fmla="*/ 272657 h 1017477"/>
              <a:gd name="connsiteX111" fmla="*/ 1778924 w 2184585"/>
              <a:gd name="connsiteY111" fmla="*/ 289283 h 1017477"/>
              <a:gd name="connsiteX112" fmla="*/ 1782249 w 2184585"/>
              <a:gd name="connsiteY112" fmla="*/ 299258 h 1017477"/>
              <a:gd name="connsiteX113" fmla="*/ 1788899 w 2184585"/>
              <a:gd name="connsiteY113" fmla="*/ 309233 h 1017477"/>
              <a:gd name="connsiteX114" fmla="*/ 1792224 w 2184585"/>
              <a:gd name="connsiteY114" fmla="*/ 319208 h 1017477"/>
              <a:gd name="connsiteX115" fmla="*/ 1805525 w 2184585"/>
              <a:gd name="connsiteY115" fmla="*/ 335834 h 1017477"/>
              <a:gd name="connsiteX116" fmla="*/ 1812175 w 2184585"/>
              <a:gd name="connsiteY116" fmla="*/ 355784 h 1017477"/>
              <a:gd name="connsiteX117" fmla="*/ 1818825 w 2184585"/>
              <a:gd name="connsiteY117" fmla="*/ 365760 h 1017477"/>
              <a:gd name="connsiteX118" fmla="*/ 1825475 w 2184585"/>
              <a:gd name="connsiteY118" fmla="*/ 385710 h 1017477"/>
              <a:gd name="connsiteX119" fmla="*/ 1828800 w 2184585"/>
              <a:gd name="connsiteY119" fmla="*/ 395685 h 1017477"/>
              <a:gd name="connsiteX120" fmla="*/ 1835450 w 2184585"/>
              <a:gd name="connsiteY120" fmla="*/ 402336 h 1017477"/>
              <a:gd name="connsiteX121" fmla="*/ 1838775 w 2184585"/>
              <a:gd name="connsiteY121" fmla="*/ 412311 h 1017477"/>
              <a:gd name="connsiteX122" fmla="*/ 1845426 w 2184585"/>
              <a:gd name="connsiteY122" fmla="*/ 418961 h 1017477"/>
              <a:gd name="connsiteX123" fmla="*/ 1852076 w 2184585"/>
              <a:gd name="connsiteY123" fmla="*/ 428936 h 1017477"/>
              <a:gd name="connsiteX124" fmla="*/ 1858726 w 2184585"/>
              <a:gd name="connsiteY124" fmla="*/ 435587 h 1017477"/>
              <a:gd name="connsiteX125" fmla="*/ 1865376 w 2184585"/>
              <a:gd name="connsiteY125" fmla="*/ 445562 h 1017477"/>
              <a:gd name="connsiteX126" fmla="*/ 1875351 w 2184585"/>
              <a:gd name="connsiteY126" fmla="*/ 448887 h 1017477"/>
              <a:gd name="connsiteX127" fmla="*/ 1878677 w 2184585"/>
              <a:gd name="connsiteY127" fmla="*/ 458862 h 1017477"/>
              <a:gd name="connsiteX128" fmla="*/ 1888652 w 2184585"/>
              <a:gd name="connsiteY128" fmla="*/ 465512 h 1017477"/>
              <a:gd name="connsiteX129" fmla="*/ 1895302 w 2184585"/>
              <a:gd name="connsiteY129" fmla="*/ 472163 h 1017477"/>
              <a:gd name="connsiteX130" fmla="*/ 1898627 w 2184585"/>
              <a:gd name="connsiteY130" fmla="*/ 482138 h 1017477"/>
              <a:gd name="connsiteX131" fmla="*/ 1908602 w 2184585"/>
              <a:gd name="connsiteY131" fmla="*/ 485463 h 1017477"/>
              <a:gd name="connsiteX132" fmla="*/ 1915253 w 2184585"/>
              <a:gd name="connsiteY132" fmla="*/ 492113 h 1017477"/>
              <a:gd name="connsiteX133" fmla="*/ 1925228 w 2184585"/>
              <a:gd name="connsiteY133" fmla="*/ 495438 h 1017477"/>
              <a:gd name="connsiteX134" fmla="*/ 1935203 w 2184585"/>
              <a:gd name="connsiteY134" fmla="*/ 502088 h 1017477"/>
              <a:gd name="connsiteX135" fmla="*/ 1955154 w 2184585"/>
              <a:gd name="connsiteY135" fmla="*/ 508739 h 1017477"/>
              <a:gd name="connsiteX136" fmla="*/ 1961804 w 2184585"/>
              <a:gd name="connsiteY136" fmla="*/ 588541 h 1017477"/>
              <a:gd name="connsiteX137" fmla="*/ 1968454 w 2184585"/>
              <a:gd name="connsiteY137" fmla="*/ 608491 h 1017477"/>
              <a:gd name="connsiteX138" fmla="*/ 1971779 w 2184585"/>
              <a:gd name="connsiteY138" fmla="*/ 618467 h 1017477"/>
              <a:gd name="connsiteX139" fmla="*/ 1975104 w 2184585"/>
              <a:gd name="connsiteY139" fmla="*/ 638417 h 1017477"/>
              <a:gd name="connsiteX140" fmla="*/ 1978429 w 2184585"/>
              <a:gd name="connsiteY140" fmla="*/ 648392 h 1017477"/>
              <a:gd name="connsiteX141" fmla="*/ 1981754 w 2184585"/>
              <a:gd name="connsiteY141" fmla="*/ 665018 h 1017477"/>
              <a:gd name="connsiteX142" fmla="*/ 1978429 w 2184585"/>
              <a:gd name="connsiteY142" fmla="*/ 741495 h 1017477"/>
              <a:gd name="connsiteX143" fmla="*/ 1988405 w 2184585"/>
              <a:gd name="connsiteY143" fmla="*/ 784721 h 1017477"/>
              <a:gd name="connsiteX144" fmla="*/ 1998380 w 2184585"/>
              <a:gd name="connsiteY144" fmla="*/ 791371 h 1017477"/>
              <a:gd name="connsiteX145" fmla="*/ 2005030 w 2184585"/>
              <a:gd name="connsiteY145" fmla="*/ 811322 h 1017477"/>
              <a:gd name="connsiteX146" fmla="*/ 2015005 w 2184585"/>
              <a:gd name="connsiteY146" fmla="*/ 831272 h 1017477"/>
              <a:gd name="connsiteX147" fmla="*/ 2011680 w 2184585"/>
              <a:gd name="connsiteY147" fmla="*/ 874499 h 1017477"/>
              <a:gd name="connsiteX148" fmla="*/ 2005030 w 2184585"/>
              <a:gd name="connsiteY148" fmla="*/ 894449 h 1017477"/>
              <a:gd name="connsiteX149" fmla="*/ 2008355 w 2184585"/>
              <a:gd name="connsiteY149" fmla="*/ 934350 h 1017477"/>
              <a:gd name="connsiteX150" fmla="*/ 2011680 w 2184585"/>
              <a:gd name="connsiteY150" fmla="*/ 944325 h 1017477"/>
              <a:gd name="connsiteX151" fmla="*/ 2024981 w 2184585"/>
              <a:gd name="connsiteY151" fmla="*/ 957626 h 1017477"/>
              <a:gd name="connsiteX152" fmla="*/ 2034956 w 2184585"/>
              <a:gd name="connsiteY152" fmla="*/ 967601 h 1017477"/>
              <a:gd name="connsiteX153" fmla="*/ 2048256 w 2184585"/>
              <a:gd name="connsiteY153" fmla="*/ 984227 h 1017477"/>
              <a:gd name="connsiteX154" fmla="*/ 2061557 w 2184585"/>
              <a:gd name="connsiteY154" fmla="*/ 1000852 h 1017477"/>
              <a:gd name="connsiteX155" fmla="*/ 2064882 w 2184585"/>
              <a:gd name="connsiteY155" fmla="*/ 1010827 h 1017477"/>
              <a:gd name="connsiteX156" fmla="*/ 2084832 w 2184585"/>
              <a:gd name="connsiteY156" fmla="*/ 1017477 h 1017477"/>
              <a:gd name="connsiteX157" fmla="*/ 2138034 w 2184585"/>
              <a:gd name="connsiteY157" fmla="*/ 1010827 h 1017477"/>
              <a:gd name="connsiteX158" fmla="*/ 2148009 w 2184585"/>
              <a:gd name="connsiteY158" fmla="*/ 1004177 h 1017477"/>
              <a:gd name="connsiteX159" fmla="*/ 2151334 w 2184585"/>
              <a:gd name="connsiteY159" fmla="*/ 994202 h 1017477"/>
              <a:gd name="connsiteX160" fmla="*/ 2157984 w 2184585"/>
              <a:gd name="connsiteY160" fmla="*/ 967601 h 1017477"/>
              <a:gd name="connsiteX161" fmla="*/ 2167959 w 2184585"/>
              <a:gd name="connsiteY161" fmla="*/ 914400 h 1017477"/>
              <a:gd name="connsiteX162" fmla="*/ 2167959 w 2184585"/>
              <a:gd name="connsiteY162" fmla="*/ 914400 h 1017477"/>
              <a:gd name="connsiteX163" fmla="*/ 2177935 w 2184585"/>
              <a:gd name="connsiteY163" fmla="*/ 861198 h 1017477"/>
              <a:gd name="connsiteX164" fmla="*/ 2181260 w 2184585"/>
              <a:gd name="connsiteY164" fmla="*/ 847898 h 1017477"/>
              <a:gd name="connsiteX165" fmla="*/ 2184585 w 2184585"/>
              <a:gd name="connsiteY165" fmla="*/ 837923 h 1017477"/>
              <a:gd name="connsiteX166" fmla="*/ 2181260 w 2184585"/>
              <a:gd name="connsiteY166" fmla="*/ 781396 h 1017477"/>
              <a:gd name="connsiteX167" fmla="*/ 2174610 w 2184585"/>
              <a:gd name="connsiteY167" fmla="*/ 764771 h 1017477"/>
              <a:gd name="connsiteX168" fmla="*/ 2167959 w 2184585"/>
              <a:gd name="connsiteY168" fmla="*/ 741495 h 1017477"/>
              <a:gd name="connsiteX169" fmla="*/ 2154659 w 2184585"/>
              <a:gd name="connsiteY169" fmla="*/ 704919 h 1017477"/>
              <a:gd name="connsiteX170" fmla="*/ 2151334 w 2184585"/>
              <a:gd name="connsiteY170" fmla="*/ 694944 h 1017477"/>
              <a:gd name="connsiteX171" fmla="*/ 2141359 w 2184585"/>
              <a:gd name="connsiteY171" fmla="*/ 681643 h 1017477"/>
              <a:gd name="connsiteX172" fmla="*/ 2128058 w 2184585"/>
              <a:gd name="connsiteY172" fmla="*/ 665018 h 1017477"/>
              <a:gd name="connsiteX173" fmla="*/ 2114758 w 2184585"/>
              <a:gd name="connsiteY173" fmla="*/ 645067 h 1017477"/>
              <a:gd name="connsiteX174" fmla="*/ 2108108 w 2184585"/>
              <a:gd name="connsiteY174" fmla="*/ 635092 h 1017477"/>
              <a:gd name="connsiteX175" fmla="*/ 2101458 w 2184585"/>
              <a:gd name="connsiteY175" fmla="*/ 615141 h 1017477"/>
              <a:gd name="connsiteX176" fmla="*/ 2098133 w 2184585"/>
              <a:gd name="connsiteY176" fmla="*/ 605166 h 1017477"/>
              <a:gd name="connsiteX177" fmla="*/ 2101458 w 2184585"/>
              <a:gd name="connsiteY177" fmla="*/ 538664 h 1017477"/>
              <a:gd name="connsiteX178" fmla="*/ 2104783 w 2184585"/>
              <a:gd name="connsiteY178" fmla="*/ 528689 h 1017477"/>
              <a:gd name="connsiteX179" fmla="*/ 2118083 w 2184585"/>
              <a:gd name="connsiteY179" fmla="*/ 508739 h 1017477"/>
              <a:gd name="connsiteX180" fmla="*/ 2124733 w 2184585"/>
              <a:gd name="connsiteY180" fmla="*/ 488788 h 1017477"/>
              <a:gd name="connsiteX181" fmla="*/ 2131383 w 2184585"/>
              <a:gd name="connsiteY181" fmla="*/ 478813 h 1017477"/>
              <a:gd name="connsiteX182" fmla="*/ 2138034 w 2184585"/>
              <a:gd name="connsiteY182" fmla="*/ 458862 h 1017477"/>
              <a:gd name="connsiteX183" fmla="*/ 2141359 w 2184585"/>
              <a:gd name="connsiteY183" fmla="*/ 448887 h 1017477"/>
              <a:gd name="connsiteX184" fmla="*/ 2131383 w 2184585"/>
              <a:gd name="connsiteY184" fmla="*/ 422286 h 1017477"/>
              <a:gd name="connsiteX185" fmla="*/ 2124733 w 2184585"/>
              <a:gd name="connsiteY185" fmla="*/ 412311 h 1017477"/>
              <a:gd name="connsiteX186" fmla="*/ 2094807 w 2184585"/>
              <a:gd name="connsiteY186" fmla="*/ 399011 h 1017477"/>
              <a:gd name="connsiteX187" fmla="*/ 2081507 w 2184585"/>
              <a:gd name="connsiteY187" fmla="*/ 392360 h 1017477"/>
              <a:gd name="connsiteX188" fmla="*/ 2064882 w 2184585"/>
              <a:gd name="connsiteY188" fmla="*/ 382385 h 1017477"/>
              <a:gd name="connsiteX189" fmla="*/ 2018330 w 2184585"/>
              <a:gd name="connsiteY189" fmla="*/ 369085 h 1017477"/>
              <a:gd name="connsiteX190" fmla="*/ 2008355 w 2184585"/>
              <a:gd name="connsiteY190" fmla="*/ 362435 h 1017477"/>
              <a:gd name="connsiteX191" fmla="*/ 1991730 w 2184585"/>
              <a:gd name="connsiteY191" fmla="*/ 359109 h 1017477"/>
              <a:gd name="connsiteX192" fmla="*/ 1975104 w 2184585"/>
              <a:gd name="connsiteY192" fmla="*/ 352459 h 1017477"/>
              <a:gd name="connsiteX193" fmla="*/ 1968454 w 2184585"/>
              <a:gd name="connsiteY193" fmla="*/ 342484 h 1017477"/>
              <a:gd name="connsiteX194" fmla="*/ 1948503 w 2184585"/>
              <a:gd name="connsiteY194" fmla="*/ 322533 h 1017477"/>
              <a:gd name="connsiteX195" fmla="*/ 1941853 w 2184585"/>
              <a:gd name="connsiteY195" fmla="*/ 312558 h 1017477"/>
              <a:gd name="connsiteX196" fmla="*/ 1938528 w 2184585"/>
              <a:gd name="connsiteY196" fmla="*/ 299258 h 1017477"/>
              <a:gd name="connsiteX197" fmla="*/ 1911927 w 2184585"/>
              <a:gd name="connsiteY197" fmla="*/ 269332 h 1017477"/>
              <a:gd name="connsiteX198" fmla="*/ 1895302 w 2184585"/>
              <a:gd name="connsiteY198" fmla="*/ 249381 h 1017477"/>
              <a:gd name="connsiteX199" fmla="*/ 1885327 w 2184585"/>
              <a:gd name="connsiteY199" fmla="*/ 242731 h 1017477"/>
              <a:gd name="connsiteX200" fmla="*/ 1875351 w 2184585"/>
              <a:gd name="connsiteY200" fmla="*/ 229431 h 1017477"/>
              <a:gd name="connsiteX201" fmla="*/ 1852076 w 2184585"/>
              <a:gd name="connsiteY201" fmla="*/ 216131 h 1017477"/>
              <a:gd name="connsiteX202" fmla="*/ 1832125 w 2184585"/>
              <a:gd name="connsiteY202" fmla="*/ 206155 h 1017477"/>
              <a:gd name="connsiteX203" fmla="*/ 1822150 w 2184585"/>
              <a:gd name="connsiteY203" fmla="*/ 196180 h 1017477"/>
              <a:gd name="connsiteX204" fmla="*/ 1805525 w 2184585"/>
              <a:gd name="connsiteY204" fmla="*/ 189530 h 1017477"/>
              <a:gd name="connsiteX205" fmla="*/ 1795549 w 2184585"/>
              <a:gd name="connsiteY205" fmla="*/ 182880 h 1017477"/>
              <a:gd name="connsiteX206" fmla="*/ 1785574 w 2184585"/>
              <a:gd name="connsiteY206" fmla="*/ 179555 h 1017477"/>
              <a:gd name="connsiteX207" fmla="*/ 1768949 w 2184585"/>
              <a:gd name="connsiteY207" fmla="*/ 169579 h 1017477"/>
              <a:gd name="connsiteX208" fmla="*/ 1758973 w 2184585"/>
              <a:gd name="connsiteY208" fmla="*/ 162929 h 1017477"/>
              <a:gd name="connsiteX209" fmla="*/ 1748998 w 2184585"/>
              <a:gd name="connsiteY209" fmla="*/ 159604 h 1017477"/>
              <a:gd name="connsiteX210" fmla="*/ 1722397 w 2184585"/>
              <a:gd name="connsiteY210" fmla="*/ 152954 h 1017477"/>
              <a:gd name="connsiteX211" fmla="*/ 1695797 w 2184585"/>
              <a:gd name="connsiteY211" fmla="*/ 146304 h 1017477"/>
              <a:gd name="connsiteX212" fmla="*/ 1685821 w 2184585"/>
              <a:gd name="connsiteY212" fmla="*/ 139653 h 1017477"/>
              <a:gd name="connsiteX213" fmla="*/ 1665871 w 2184585"/>
              <a:gd name="connsiteY213" fmla="*/ 129678 h 1017477"/>
              <a:gd name="connsiteX214" fmla="*/ 1632620 w 2184585"/>
              <a:gd name="connsiteY214" fmla="*/ 106403 h 1017477"/>
              <a:gd name="connsiteX215" fmla="*/ 1622645 w 2184585"/>
              <a:gd name="connsiteY215" fmla="*/ 103077 h 1017477"/>
              <a:gd name="connsiteX216" fmla="*/ 1606019 w 2184585"/>
              <a:gd name="connsiteY216" fmla="*/ 89777 h 1017477"/>
              <a:gd name="connsiteX217" fmla="*/ 1596044 w 2184585"/>
              <a:gd name="connsiteY217" fmla="*/ 86452 h 1017477"/>
              <a:gd name="connsiteX218" fmla="*/ 1519567 w 2184585"/>
              <a:gd name="connsiteY218" fmla="*/ 89777 h 1017477"/>
              <a:gd name="connsiteX219" fmla="*/ 1516242 w 2184585"/>
              <a:gd name="connsiteY219" fmla="*/ 99752 h 1017477"/>
              <a:gd name="connsiteX220" fmla="*/ 1509591 w 2184585"/>
              <a:gd name="connsiteY220" fmla="*/ 106403 h 1017477"/>
              <a:gd name="connsiteX221" fmla="*/ 1479666 w 2184585"/>
              <a:gd name="connsiteY221" fmla="*/ 142979 h 1017477"/>
              <a:gd name="connsiteX222" fmla="*/ 1473015 w 2184585"/>
              <a:gd name="connsiteY222" fmla="*/ 149629 h 1017477"/>
              <a:gd name="connsiteX223" fmla="*/ 1443090 w 2184585"/>
              <a:gd name="connsiteY223" fmla="*/ 162929 h 1017477"/>
              <a:gd name="connsiteX224" fmla="*/ 1416489 w 2184585"/>
              <a:gd name="connsiteY224" fmla="*/ 169579 h 1017477"/>
              <a:gd name="connsiteX225" fmla="*/ 1396538 w 2184585"/>
              <a:gd name="connsiteY225" fmla="*/ 179555 h 1017477"/>
              <a:gd name="connsiteX226" fmla="*/ 1376588 w 2184585"/>
              <a:gd name="connsiteY226" fmla="*/ 189530 h 1017477"/>
              <a:gd name="connsiteX227" fmla="*/ 1356637 w 2184585"/>
              <a:gd name="connsiteY227" fmla="*/ 186205 h 1017477"/>
              <a:gd name="connsiteX228" fmla="*/ 1353312 w 2184585"/>
              <a:gd name="connsiteY228" fmla="*/ 176229 h 1017477"/>
              <a:gd name="connsiteX229" fmla="*/ 1349987 w 2184585"/>
              <a:gd name="connsiteY229" fmla="*/ 156279 h 1017477"/>
              <a:gd name="connsiteX230" fmla="*/ 1340012 w 2184585"/>
              <a:gd name="connsiteY230" fmla="*/ 149629 h 1017477"/>
              <a:gd name="connsiteX231" fmla="*/ 1306761 w 2184585"/>
              <a:gd name="connsiteY231" fmla="*/ 152954 h 1017477"/>
              <a:gd name="connsiteX232" fmla="*/ 1290135 w 2184585"/>
              <a:gd name="connsiteY232" fmla="*/ 162929 h 1017477"/>
              <a:gd name="connsiteX233" fmla="*/ 1280160 w 2184585"/>
              <a:gd name="connsiteY233" fmla="*/ 166254 h 1017477"/>
              <a:gd name="connsiteX234" fmla="*/ 1270185 w 2184585"/>
              <a:gd name="connsiteY234" fmla="*/ 172904 h 1017477"/>
              <a:gd name="connsiteX235" fmla="*/ 1256885 w 2184585"/>
              <a:gd name="connsiteY235" fmla="*/ 189530 h 1017477"/>
              <a:gd name="connsiteX236" fmla="*/ 1253559 w 2184585"/>
              <a:gd name="connsiteY236" fmla="*/ 199505 h 1017477"/>
              <a:gd name="connsiteX237" fmla="*/ 1243584 w 2184585"/>
              <a:gd name="connsiteY237" fmla="*/ 209480 h 1017477"/>
              <a:gd name="connsiteX238" fmla="*/ 1236934 w 2184585"/>
              <a:gd name="connsiteY238" fmla="*/ 219456 h 1017477"/>
              <a:gd name="connsiteX239" fmla="*/ 1223634 w 2184585"/>
              <a:gd name="connsiteY239" fmla="*/ 226106 h 1017477"/>
              <a:gd name="connsiteX240" fmla="*/ 1216983 w 2184585"/>
              <a:gd name="connsiteY240" fmla="*/ 232756 h 1017477"/>
              <a:gd name="connsiteX241" fmla="*/ 1187058 w 2184585"/>
              <a:gd name="connsiteY241" fmla="*/ 249381 h 1017477"/>
              <a:gd name="connsiteX242" fmla="*/ 1170432 w 2184585"/>
              <a:gd name="connsiteY242" fmla="*/ 246056 h 1017477"/>
              <a:gd name="connsiteX243" fmla="*/ 1160457 w 2184585"/>
              <a:gd name="connsiteY243" fmla="*/ 239406 h 1017477"/>
              <a:gd name="connsiteX244" fmla="*/ 1150482 w 2184585"/>
              <a:gd name="connsiteY244" fmla="*/ 236081 h 1017477"/>
              <a:gd name="connsiteX245" fmla="*/ 1123881 w 2184585"/>
              <a:gd name="connsiteY245" fmla="*/ 222781 h 1017477"/>
              <a:gd name="connsiteX246" fmla="*/ 1113906 w 2184585"/>
              <a:gd name="connsiteY246" fmla="*/ 219456 h 1017477"/>
              <a:gd name="connsiteX247" fmla="*/ 1103930 w 2184585"/>
              <a:gd name="connsiteY247" fmla="*/ 216131 h 1017477"/>
              <a:gd name="connsiteX248" fmla="*/ 1093955 w 2184585"/>
              <a:gd name="connsiteY248" fmla="*/ 209480 h 1017477"/>
              <a:gd name="connsiteX249" fmla="*/ 1050729 w 2184585"/>
              <a:gd name="connsiteY249" fmla="*/ 199505 h 1017477"/>
              <a:gd name="connsiteX250" fmla="*/ 1034103 w 2184585"/>
              <a:gd name="connsiteY250" fmla="*/ 202830 h 1017477"/>
              <a:gd name="connsiteX251" fmla="*/ 1030778 w 2184585"/>
              <a:gd name="connsiteY251" fmla="*/ 212805 h 1017477"/>
              <a:gd name="connsiteX252" fmla="*/ 1024128 w 2184585"/>
              <a:gd name="connsiteY252" fmla="*/ 219456 h 1017477"/>
              <a:gd name="connsiteX253" fmla="*/ 1024128 w 2184585"/>
              <a:gd name="connsiteY253" fmla="*/ 252707 h 1017477"/>
              <a:gd name="connsiteX254" fmla="*/ 1034103 w 2184585"/>
              <a:gd name="connsiteY254" fmla="*/ 259357 h 1017477"/>
              <a:gd name="connsiteX255" fmla="*/ 1040754 w 2184585"/>
              <a:gd name="connsiteY255" fmla="*/ 266007 h 1017477"/>
              <a:gd name="connsiteX256" fmla="*/ 1060704 w 2184585"/>
              <a:gd name="connsiteY256" fmla="*/ 272657 h 1017477"/>
              <a:gd name="connsiteX257" fmla="*/ 1070679 w 2184585"/>
              <a:gd name="connsiteY257" fmla="*/ 275982 h 1017477"/>
              <a:gd name="connsiteX258" fmla="*/ 1080655 w 2184585"/>
              <a:gd name="connsiteY258" fmla="*/ 292608 h 1017477"/>
              <a:gd name="connsiteX259" fmla="*/ 1077330 w 2184585"/>
              <a:gd name="connsiteY259" fmla="*/ 325859 h 1017477"/>
              <a:gd name="connsiteX260" fmla="*/ 1070679 w 2184585"/>
              <a:gd name="connsiteY260" fmla="*/ 332509 h 1017477"/>
              <a:gd name="connsiteX261" fmla="*/ 1050729 w 2184585"/>
              <a:gd name="connsiteY261" fmla="*/ 342484 h 1017477"/>
              <a:gd name="connsiteX262" fmla="*/ 1020803 w 2184585"/>
              <a:gd name="connsiteY262" fmla="*/ 359109 h 1017477"/>
              <a:gd name="connsiteX263" fmla="*/ 1010828 w 2184585"/>
              <a:gd name="connsiteY263" fmla="*/ 365760 h 1017477"/>
              <a:gd name="connsiteX264" fmla="*/ 950976 w 2184585"/>
              <a:gd name="connsiteY264" fmla="*/ 365760 h 1017477"/>
              <a:gd name="connsiteX265" fmla="*/ 931026 w 2184585"/>
              <a:gd name="connsiteY265" fmla="*/ 359109 h 1017477"/>
              <a:gd name="connsiteX266" fmla="*/ 914400 w 2184585"/>
              <a:gd name="connsiteY266" fmla="*/ 355784 h 1017477"/>
              <a:gd name="connsiteX267" fmla="*/ 671669 w 2184585"/>
              <a:gd name="connsiteY267" fmla="*/ 349134 h 1017477"/>
              <a:gd name="connsiteX268" fmla="*/ 681644 w 2184585"/>
              <a:gd name="connsiteY268" fmla="*/ 309233 h 1017477"/>
              <a:gd name="connsiteX269" fmla="*/ 688294 w 2184585"/>
              <a:gd name="connsiteY269" fmla="*/ 299258 h 1017477"/>
              <a:gd name="connsiteX270" fmla="*/ 694944 w 2184585"/>
              <a:gd name="connsiteY270" fmla="*/ 279307 h 1017477"/>
              <a:gd name="connsiteX271" fmla="*/ 701594 w 2184585"/>
              <a:gd name="connsiteY271" fmla="*/ 259357 h 1017477"/>
              <a:gd name="connsiteX272" fmla="*/ 711570 w 2184585"/>
              <a:gd name="connsiteY272" fmla="*/ 242731 h 1017477"/>
              <a:gd name="connsiteX273" fmla="*/ 724870 w 2184585"/>
              <a:gd name="connsiteY273" fmla="*/ 222781 h 1017477"/>
              <a:gd name="connsiteX274" fmla="*/ 728195 w 2184585"/>
              <a:gd name="connsiteY274" fmla="*/ 212805 h 1017477"/>
              <a:gd name="connsiteX275" fmla="*/ 748146 w 2184585"/>
              <a:gd name="connsiteY275" fmla="*/ 186205 h 1017477"/>
              <a:gd name="connsiteX276" fmla="*/ 758121 w 2184585"/>
              <a:gd name="connsiteY276" fmla="*/ 166254 h 1017477"/>
              <a:gd name="connsiteX277" fmla="*/ 768096 w 2184585"/>
              <a:gd name="connsiteY277" fmla="*/ 146304 h 1017477"/>
              <a:gd name="connsiteX278" fmla="*/ 761446 w 2184585"/>
              <a:gd name="connsiteY278" fmla="*/ 116378 h 1017477"/>
              <a:gd name="connsiteX279" fmla="*/ 748146 w 2184585"/>
              <a:gd name="connsiteY279" fmla="*/ 99752 h 1017477"/>
              <a:gd name="connsiteX280" fmla="*/ 768096 w 2184585"/>
              <a:gd name="connsiteY280" fmla="*/ 89777 h 1017477"/>
              <a:gd name="connsiteX281" fmla="*/ 758121 w 2184585"/>
              <a:gd name="connsiteY281" fmla="*/ 83127 h 1017477"/>
              <a:gd name="connsiteX282" fmla="*/ 738170 w 2184585"/>
              <a:gd name="connsiteY282" fmla="*/ 76477 h 1017477"/>
              <a:gd name="connsiteX283" fmla="*/ 701594 w 2184585"/>
              <a:gd name="connsiteY283" fmla="*/ 83127 h 1017477"/>
              <a:gd name="connsiteX284" fmla="*/ 691619 w 2184585"/>
              <a:gd name="connsiteY284" fmla="*/ 89777 h 1017477"/>
              <a:gd name="connsiteX285" fmla="*/ 681644 w 2184585"/>
              <a:gd name="connsiteY285" fmla="*/ 93102 h 1017477"/>
              <a:gd name="connsiteX286" fmla="*/ 671669 w 2184585"/>
              <a:gd name="connsiteY286" fmla="*/ 89777 h 1017477"/>
              <a:gd name="connsiteX287" fmla="*/ 668343 w 2184585"/>
              <a:gd name="connsiteY287" fmla="*/ 76477 h 1017477"/>
              <a:gd name="connsiteX288" fmla="*/ 661693 w 2184585"/>
              <a:gd name="connsiteY288" fmla="*/ 66501 h 1017477"/>
              <a:gd name="connsiteX289" fmla="*/ 655043 w 2184585"/>
              <a:gd name="connsiteY289" fmla="*/ 46551 h 1017477"/>
              <a:gd name="connsiteX290" fmla="*/ 641743 w 2184585"/>
              <a:gd name="connsiteY290" fmla="*/ 29925 h 1017477"/>
              <a:gd name="connsiteX291" fmla="*/ 635093 w 2184585"/>
              <a:gd name="connsiteY291" fmla="*/ 19950 h 1017477"/>
              <a:gd name="connsiteX292" fmla="*/ 615142 w 2184585"/>
              <a:gd name="connsiteY292" fmla="*/ 3325 h 1017477"/>
              <a:gd name="connsiteX293" fmla="*/ 605167 w 2184585"/>
              <a:gd name="connsiteY293" fmla="*/ 0 h 1017477"/>
              <a:gd name="connsiteX294" fmla="*/ 575241 w 2184585"/>
              <a:gd name="connsiteY294" fmla="*/ 3325 h 1017477"/>
              <a:gd name="connsiteX295" fmla="*/ 548640 w 2184585"/>
              <a:gd name="connsiteY295" fmla="*/ 13300 h 1017477"/>
              <a:gd name="connsiteX296" fmla="*/ 535340 w 2184585"/>
              <a:gd name="connsiteY296" fmla="*/ 23275 h 1017477"/>
              <a:gd name="connsiteX297" fmla="*/ 518714 w 2184585"/>
              <a:gd name="connsiteY297" fmla="*/ 29925 h 1017477"/>
              <a:gd name="connsiteX298" fmla="*/ 482138 w 2184585"/>
              <a:gd name="connsiteY298" fmla="*/ 53201 h 1017477"/>
              <a:gd name="connsiteX299" fmla="*/ 468838 w 2184585"/>
              <a:gd name="connsiteY299" fmla="*/ 63176 h 1017477"/>
              <a:gd name="connsiteX300" fmla="*/ 448887 w 2184585"/>
              <a:gd name="connsiteY300" fmla="*/ 69827 h 1017477"/>
              <a:gd name="connsiteX301" fmla="*/ 428937 w 2184585"/>
              <a:gd name="connsiteY301" fmla="*/ 79802 h 1017477"/>
              <a:gd name="connsiteX302" fmla="*/ 399011 w 2184585"/>
              <a:gd name="connsiteY302" fmla="*/ 93102 h 1017477"/>
              <a:gd name="connsiteX303" fmla="*/ 372410 w 2184585"/>
              <a:gd name="connsiteY303" fmla="*/ 99752 h 1017477"/>
              <a:gd name="connsiteX304" fmla="*/ 355785 w 2184585"/>
              <a:gd name="connsiteY304" fmla="*/ 113053 h 1017477"/>
              <a:gd name="connsiteX305" fmla="*/ 345810 w 2184585"/>
              <a:gd name="connsiteY305" fmla="*/ 116378 h 1017477"/>
              <a:gd name="connsiteX306" fmla="*/ 325859 w 2184585"/>
              <a:gd name="connsiteY306" fmla="*/ 129678 h 1017477"/>
              <a:gd name="connsiteX307" fmla="*/ 312559 w 2184585"/>
              <a:gd name="connsiteY307" fmla="*/ 136328 h 1017477"/>
              <a:gd name="connsiteX308" fmla="*/ 242732 w 2184585"/>
              <a:gd name="connsiteY308" fmla="*/ 133003 h 1017477"/>
              <a:gd name="connsiteX309" fmla="*/ 216131 w 2184585"/>
              <a:gd name="connsiteY309" fmla="*/ 136328 h 1017477"/>
              <a:gd name="connsiteX310" fmla="*/ 196181 w 2184585"/>
              <a:gd name="connsiteY310" fmla="*/ 142979 h 1017477"/>
              <a:gd name="connsiteX311" fmla="*/ 189530 w 2184585"/>
              <a:gd name="connsiteY311" fmla="*/ 149629 h 1017477"/>
              <a:gd name="connsiteX312" fmla="*/ 182880 w 2184585"/>
              <a:gd name="connsiteY312" fmla="*/ 159604 h 1017477"/>
              <a:gd name="connsiteX313" fmla="*/ 172905 w 2184585"/>
              <a:gd name="connsiteY313" fmla="*/ 166254 h 1017477"/>
              <a:gd name="connsiteX314" fmla="*/ 156279 w 2184585"/>
              <a:gd name="connsiteY314" fmla="*/ 182880 h 1017477"/>
              <a:gd name="connsiteX315" fmla="*/ 136329 w 2184585"/>
              <a:gd name="connsiteY315" fmla="*/ 202830 h 1017477"/>
              <a:gd name="connsiteX316" fmla="*/ 126354 w 2184585"/>
              <a:gd name="connsiteY316" fmla="*/ 212805 h 1017477"/>
              <a:gd name="connsiteX317" fmla="*/ 119703 w 2184585"/>
              <a:gd name="connsiteY317" fmla="*/ 219456 h 1017477"/>
              <a:gd name="connsiteX318" fmla="*/ 109728 w 2184585"/>
              <a:gd name="connsiteY318" fmla="*/ 226106 h 1017477"/>
              <a:gd name="connsiteX319" fmla="*/ 93103 w 2184585"/>
              <a:gd name="connsiteY319" fmla="*/ 242731 h 1017477"/>
              <a:gd name="connsiteX320" fmla="*/ 73152 w 2184585"/>
              <a:gd name="connsiteY320" fmla="*/ 262682 h 1017477"/>
              <a:gd name="connsiteX321" fmla="*/ 66502 w 2184585"/>
              <a:gd name="connsiteY321" fmla="*/ 272657 h 1017477"/>
              <a:gd name="connsiteX322" fmla="*/ 46551 w 2184585"/>
              <a:gd name="connsiteY322" fmla="*/ 292608 h 1017477"/>
              <a:gd name="connsiteX323" fmla="*/ 36576 w 2184585"/>
              <a:gd name="connsiteY323" fmla="*/ 302583 h 1017477"/>
              <a:gd name="connsiteX324" fmla="*/ 19951 w 2184585"/>
              <a:gd name="connsiteY324" fmla="*/ 322533 h 1017477"/>
              <a:gd name="connsiteX325" fmla="*/ 0 w 2184585"/>
              <a:gd name="connsiteY325" fmla="*/ 349134 h 1017477"/>
              <a:gd name="connsiteX326" fmla="*/ 6650 w 2184585"/>
              <a:gd name="connsiteY326" fmla="*/ 402336 h 1017477"/>
              <a:gd name="connsiteX327" fmla="*/ 13301 w 2184585"/>
              <a:gd name="connsiteY327" fmla="*/ 415636 h 1017477"/>
              <a:gd name="connsiteX328" fmla="*/ 16626 w 2184585"/>
              <a:gd name="connsiteY328" fmla="*/ 425611 h 1017477"/>
              <a:gd name="connsiteX329" fmla="*/ 39901 w 2184585"/>
              <a:gd name="connsiteY329" fmla="*/ 455537 h 1017477"/>
              <a:gd name="connsiteX330" fmla="*/ 49877 w 2184585"/>
              <a:gd name="connsiteY330" fmla="*/ 472163 h 1017477"/>
              <a:gd name="connsiteX331" fmla="*/ 63177 w 2184585"/>
              <a:gd name="connsiteY331" fmla="*/ 502088 h 1017477"/>
              <a:gd name="connsiteX332" fmla="*/ 83127 w 2184585"/>
              <a:gd name="connsiteY332" fmla="*/ 528689 h 1017477"/>
              <a:gd name="connsiteX333" fmla="*/ 89778 w 2184585"/>
              <a:gd name="connsiteY333" fmla="*/ 548640 h 1017477"/>
              <a:gd name="connsiteX334" fmla="*/ 93103 w 2184585"/>
              <a:gd name="connsiteY334" fmla="*/ 558615 h 1017477"/>
              <a:gd name="connsiteX335" fmla="*/ 89778 w 2184585"/>
              <a:gd name="connsiteY335" fmla="*/ 625117 h 1017477"/>
              <a:gd name="connsiteX336" fmla="*/ 103078 w 2184585"/>
              <a:gd name="connsiteY336" fmla="*/ 651717 h 1017477"/>
              <a:gd name="connsiteX337" fmla="*/ 116378 w 2184585"/>
              <a:gd name="connsiteY337" fmla="*/ 645067 h 1017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Lst>
            <a:rect l="l" t="t" r="r" b="b"/>
            <a:pathLst>
              <a:path w="2184585" h="1017477">
                <a:moveTo>
                  <a:pt x="116378" y="645067"/>
                </a:moveTo>
                <a:lnTo>
                  <a:pt x="116378" y="645067"/>
                </a:lnTo>
                <a:cubicBezTo>
                  <a:pt x="124137" y="651717"/>
                  <a:pt x="130009" y="661642"/>
                  <a:pt x="139654" y="665018"/>
                </a:cubicBezTo>
                <a:cubicBezTo>
                  <a:pt x="161015" y="672494"/>
                  <a:pt x="193915" y="667240"/>
                  <a:pt x="216131" y="665018"/>
                </a:cubicBezTo>
                <a:cubicBezTo>
                  <a:pt x="220564" y="663910"/>
                  <a:pt x="224950" y="662589"/>
                  <a:pt x="229431" y="661693"/>
                </a:cubicBezTo>
                <a:cubicBezTo>
                  <a:pt x="236042" y="660371"/>
                  <a:pt x="242841" y="660003"/>
                  <a:pt x="249382" y="658368"/>
                </a:cubicBezTo>
                <a:cubicBezTo>
                  <a:pt x="256183" y="656668"/>
                  <a:pt x="263500" y="655606"/>
                  <a:pt x="269333" y="651717"/>
                </a:cubicBezTo>
                <a:lnTo>
                  <a:pt x="279308" y="645067"/>
                </a:lnTo>
                <a:cubicBezTo>
                  <a:pt x="297041" y="618467"/>
                  <a:pt x="273766" y="650609"/>
                  <a:pt x="295933" y="628442"/>
                </a:cubicBezTo>
                <a:cubicBezTo>
                  <a:pt x="303836" y="620539"/>
                  <a:pt x="305942" y="608392"/>
                  <a:pt x="309234" y="598516"/>
                </a:cubicBezTo>
                <a:lnTo>
                  <a:pt x="312559" y="588541"/>
                </a:lnTo>
                <a:lnTo>
                  <a:pt x="322534" y="558615"/>
                </a:lnTo>
                <a:lnTo>
                  <a:pt x="325859" y="548640"/>
                </a:lnTo>
                <a:cubicBezTo>
                  <a:pt x="324751" y="543098"/>
                  <a:pt x="325061" y="537069"/>
                  <a:pt x="322534" y="532014"/>
                </a:cubicBezTo>
                <a:cubicBezTo>
                  <a:pt x="319333" y="525613"/>
                  <a:pt x="308312" y="519208"/>
                  <a:pt x="302583" y="515389"/>
                </a:cubicBezTo>
                <a:cubicBezTo>
                  <a:pt x="283521" y="486793"/>
                  <a:pt x="306377" y="522976"/>
                  <a:pt x="292608" y="495438"/>
                </a:cubicBezTo>
                <a:cubicBezTo>
                  <a:pt x="290821" y="491864"/>
                  <a:pt x="287745" y="489037"/>
                  <a:pt x="285958" y="485463"/>
                </a:cubicBezTo>
                <a:cubicBezTo>
                  <a:pt x="283573" y="480692"/>
                  <a:pt x="280373" y="466449"/>
                  <a:pt x="279308" y="462187"/>
                </a:cubicBezTo>
                <a:cubicBezTo>
                  <a:pt x="278200" y="432261"/>
                  <a:pt x="280075" y="402075"/>
                  <a:pt x="275983" y="372410"/>
                </a:cubicBezTo>
                <a:cubicBezTo>
                  <a:pt x="275437" y="368451"/>
                  <a:pt x="269128" y="368257"/>
                  <a:pt x="266007" y="365760"/>
                </a:cubicBezTo>
                <a:cubicBezTo>
                  <a:pt x="263559" y="363802"/>
                  <a:pt x="262045" y="360722"/>
                  <a:pt x="259357" y="359109"/>
                </a:cubicBezTo>
                <a:cubicBezTo>
                  <a:pt x="256352" y="357306"/>
                  <a:pt x="252517" y="357351"/>
                  <a:pt x="249382" y="355784"/>
                </a:cubicBezTo>
                <a:cubicBezTo>
                  <a:pt x="245808" y="353997"/>
                  <a:pt x="242732" y="351351"/>
                  <a:pt x="239407" y="349134"/>
                </a:cubicBezTo>
                <a:lnTo>
                  <a:pt x="229431" y="319208"/>
                </a:lnTo>
                <a:lnTo>
                  <a:pt x="226106" y="309233"/>
                </a:lnTo>
                <a:cubicBezTo>
                  <a:pt x="227214" y="291499"/>
                  <a:pt x="227663" y="273712"/>
                  <a:pt x="229431" y="256032"/>
                </a:cubicBezTo>
                <a:cubicBezTo>
                  <a:pt x="229886" y="251485"/>
                  <a:pt x="230957" y="246932"/>
                  <a:pt x="232757" y="242731"/>
                </a:cubicBezTo>
                <a:cubicBezTo>
                  <a:pt x="235502" y="236327"/>
                  <a:pt x="244246" y="226776"/>
                  <a:pt x="249382" y="222781"/>
                </a:cubicBezTo>
                <a:cubicBezTo>
                  <a:pt x="255691" y="217874"/>
                  <a:pt x="269333" y="209480"/>
                  <a:pt x="269333" y="209480"/>
                </a:cubicBezTo>
                <a:cubicBezTo>
                  <a:pt x="280416" y="210588"/>
                  <a:pt x="291777" y="210103"/>
                  <a:pt x="302583" y="212805"/>
                </a:cubicBezTo>
                <a:cubicBezTo>
                  <a:pt x="305625" y="213565"/>
                  <a:pt x="306152" y="218878"/>
                  <a:pt x="309234" y="219456"/>
                </a:cubicBezTo>
                <a:cubicBezTo>
                  <a:pt x="324524" y="222323"/>
                  <a:pt x="340268" y="221673"/>
                  <a:pt x="355785" y="222781"/>
                </a:cubicBezTo>
                <a:cubicBezTo>
                  <a:pt x="359110" y="224998"/>
                  <a:pt x="363642" y="226042"/>
                  <a:pt x="365760" y="229431"/>
                </a:cubicBezTo>
                <a:cubicBezTo>
                  <a:pt x="391232" y="270186"/>
                  <a:pt x="359478" y="236449"/>
                  <a:pt x="379061" y="256032"/>
                </a:cubicBezTo>
                <a:lnTo>
                  <a:pt x="389036" y="285957"/>
                </a:lnTo>
                <a:cubicBezTo>
                  <a:pt x="390144" y="289282"/>
                  <a:pt x="391785" y="292476"/>
                  <a:pt x="392361" y="295933"/>
                </a:cubicBezTo>
                <a:cubicBezTo>
                  <a:pt x="393469" y="302583"/>
                  <a:pt x="394224" y="309302"/>
                  <a:pt x="395686" y="315883"/>
                </a:cubicBezTo>
                <a:cubicBezTo>
                  <a:pt x="396446" y="319305"/>
                  <a:pt x="398089" y="322477"/>
                  <a:pt x="399011" y="325859"/>
                </a:cubicBezTo>
                <a:cubicBezTo>
                  <a:pt x="401416" y="334677"/>
                  <a:pt x="404159" y="343444"/>
                  <a:pt x="405661" y="352459"/>
                </a:cubicBezTo>
                <a:cubicBezTo>
                  <a:pt x="406769" y="359109"/>
                  <a:pt x="407961" y="365746"/>
                  <a:pt x="408986" y="372410"/>
                </a:cubicBezTo>
                <a:cubicBezTo>
                  <a:pt x="410178" y="380156"/>
                  <a:pt x="410909" y="387974"/>
                  <a:pt x="412311" y="395685"/>
                </a:cubicBezTo>
                <a:cubicBezTo>
                  <a:pt x="413129" y="400181"/>
                  <a:pt x="414528" y="404552"/>
                  <a:pt x="415637" y="408986"/>
                </a:cubicBezTo>
                <a:cubicBezTo>
                  <a:pt x="417361" y="457257"/>
                  <a:pt x="411998" y="487845"/>
                  <a:pt x="425612" y="528689"/>
                </a:cubicBezTo>
                <a:lnTo>
                  <a:pt x="435587" y="558615"/>
                </a:lnTo>
                <a:cubicBezTo>
                  <a:pt x="436695" y="561940"/>
                  <a:pt x="435587" y="567482"/>
                  <a:pt x="438912" y="568590"/>
                </a:cubicBezTo>
                <a:lnTo>
                  <a:pt x="458863" y="575240"/>
                </a:lnTo>
                <a:cubicBezTo>
                  <a:pt x="472163" y="574132"/>
                  <a:pt x="485677" y="574532"/>
                  <a:pt x="498764" y="571915"/>
                </a:cubicBezTo>
                <a:cubicBezTo>
                  <a:pt x="502683" y="571131"/>
                  <a:pt x="505732" y="567896"/>
                  <a:pt x="508739" y="565265"/>
                </a:cubicBezTo>
                <a:cubicBezTo>
                  <a:pt x="514637" y="560104"/>
                  <a:pt x="519823" y="554182"/>
                  <a:pt x="525365" y="548640"/>
                </a:cubicBezTo>
                <a:cubicBezTo>
                  <a:pt x="527582" y="546423"/>
                  <a:pt x="530276" y="544598"/>
                  <a:pt x="532015" y="541989"/>
                </a:cubicBezTo>
                <a:cubicBezTo>
                  <a:pt x="540882" y="528689"/>
                  <a:pt x="535340" y="534231"/>
                  <a:pt x="548640" y="525364"/>
                </a:cubicBezTo>
                <a:cubicBezTo>
                  <a:pt x="550857" y="522039"/>
                  <a:pt x="553503" y="518963"/>
                  <a:pt x="555290" y="515389"/>
                </a:cubicBezTo>
                <a:cubicBezTo>
                  <a:pt x="556857" y="512254"/>
                  <a:pt x="556812" y="508419"/>
                  <a:pt x="558615" y="505413"/>
                </a:cubicBezTo>
                <a:cubicBezTo>
                  <a:pt x="560228" y="502725"/>
                  <a:pt x="563385" y="501271"/>
                  <a:pt x="565266" y="498763"/>
                </a:cubicBezTo>
                <a:cubicBezTo>
                  <a:pt x="570062" y="492369"/>
                  <a:pt x="578566" y="478813"/>
                  <a:pt x="578566" y="478813"/>
                </a:cubicBezTo>
                <a:cubicBezTo>
                  <a:pt x="579674" y="475488"/>
                  <a:pt x="579701" y="471574"/>
                  <a:pt x="581891" y="468837"/>
                </a:cubicBezTo>
                <a:cubicBezTo>
                  <a:pt x="591373" y="456984"/>
                  <a:pt x="615099" y="459864"/>
                  <a:pt x="625117" y="458862"/>
                </a:cubicBezTo>
                <a:cubicBezTo>
                  <a:pt x="650429" y="450425"/>
                  <a:pt x="638194" y="450837"/>
                  <a:pt x="661693" y="455537"/>
                </a:cubicBezTo>
                <a:cubicBezTo>
                  <a:pt x="685711" y="471548"/>
                  <a:pt x="670980" y="464636"/>
                  <a:pt x="724870" y="458862"/>
                </a:cubicBezTo>
                <a:cubicBezTo>
                  <a:pt x="738277" y="457426"/>
                  <a:pt x="751979" y="456476"/>
                  <a:pt x="764771" y="452212"/>
                </a:cubicBezTo>
                <a:cubicBezTo>
                  <a:pt x="768096" y="451104"/>
                  <a:pt x="771331" y="449675"/>
                  <a:pt x="774746" y="448887"/>
                </a:cubicBezTo>
                <a:cubicBezTo>
                  <a:pt x="785760" y="446345"/>
                  <a:pt x="797274" y="445811"/>
                  <a:pt x="807997" y="442237"/>
                </a:cubicBezTo>
                <a:cubicBezTo>
                  <a:pt x="811322" y="441129"/>
                  <a:pt x="814524" y="439539"/>
                  <a:pt x="817973" y="438912"/>
                </a:cubicBezTo>
                <a:cubicBezTo>
                  <a:pt x="826765" y="437314"/>
                  <a:pt x="835706" y="436695"/>
                  <a:pt x="844573" y="435587"/>
                </a:cubicBezTo>
                <a:cubicBezTo>
                  <a:pt x="858982" y="436695"/>
                  <a:pt x="873447" y="437224"/>
                  <a:pt x="887799" y="438912"/>
                </a:cubicBezTo>
                <a:cubicBezTo>
                  <a:pt x="892338" y="439446"/>
                  <a:pt x="896536" y="442003"/>
                  <a:pt x="901100" y="442237"/>
                </a:cubicBezTo>
                <a:cubicBezTo>
                  <a:pt x="939858" y="444225"/>
                  <a:pt x="978685" y="444454"/>
                  <a:pt x="1017478" y="445562"/>
                </a:cubicBezTo>
                <a:cubicBezTo>
                  <a:pt x="1024128" y="447779"/>
                  <a:pt x="1031596" y="448324"/>
                  <a:pt x="1037429" y="452212"/>
                </a:cubicBezTo>
                <a:cubicBezTo>
                  <a:pt x="1062082" y="468647"/>
                  <a:pt x="1049542" y="463945"/>
                  <a:pt x="1074005" y="468837"/>
                </a:cubicBezTo>
                <a:cubicBezTo>
                  <a:pt x="1096172" y="467729"/>
                  <a:pt x="1118395" y="467435"/>
                  <a:pt x="1140506" y="465512"/>
                </a:cubicBezTo>
                <a:cubicBezTo>
                  <a:pt x="1143998" y="465208"/>
                  <a:pt x="1147045" y="462874"/>
                  <a:pt x="1150482" y="462187"/>
                </a:cubicBezTo>
                <a:cubicBezTo>
                  <a:pt x="1158167" y="460650"/>
                  <a:pt x="1166046" y="460264"/>
                  <a:pt x="1173757" y="458862"/>
                </a:cubicBezTo>
                <a:cubicBezTo>
                  <a:pt x="1178253" y="458044"/>
                  <a:pt x="1182523" y="456104"/>
                  <a:pt x="1187058" y="455537"/>
                </a:cubicBezTo>
                <a:cubicBezTo>
                  <a:pt x="1200301" y="453882"/>
                  <a:pt x="1213659" y="453320"/>
                  <a:pt x="1226959" y="452212"/>
                </a:cubicBezTo>
                <a:cubicBezTo>
                  <a:pt x="1230284" y="451104"/>
                  <a:pt x="1233513" y="449647"/>
                  <a:pt x="1236934" y="448887"/>
                </a:cubicBezTo>
                <a:cubicBezTo>
                  <a:pt x="1246129" y="446844"/>
                  <a:pt x="1257878" y="446728"/>
                  <a:pt x="1266860" y="442237"/>
                </a:cubicBezTo>
                <a:cubicBezTo>
                  <a:pt x="1270434" y="440450"/>
                  <a:pt x="1273261" y="437374"/>
                  <a:pt x="1276835" y="435587"/>
                </a:cubicBezTo>
                <a:cubicBezTo>
                  <a:pt x="1279970" y="434019"/>
                  <a:pt x="1283675" y="433829"/>
                  <a:pt x="1286810" y="432261"/>
                </a:cubicBezTo>
                <a:cubicBezTo>
                  <a:pt x="1290384" y="430474"/>
                  <a:pt x="1293134" y="427234"/>
                  <a:pt x="1296786" y="425611"/>
                </a:cubicBezTo>
                <a:cubicBezTo>
                  <a:pt x="1303192" y="422764"/>
                  <a:pt x="1310904" y="422849"/>
                  <a:pt x="1316736" y="418961"/>
                </a:cubicBezTo>
                <a:cubicBezTo>
                  <a:pt x="1320061" y="416744"/>
                  <a:pt x="1323590" y="414807"/>
                  <a:pt x="1326711" y="412311"/>
                </a:cubicBezTo>
                <a:cubicBezTo>
                  <a:pt x="1329159" y="410353"/>
                  <a:pt x="1330674" y="407274"/>
                  <a:pt x="1333362" y="405661"/>
                </a:cubicBezTo>
                <a:cubicBezTo>
                  <a:pt x="1336367" y="403858"/>
                  <a:pt x="1340012" y="403444"/>
                  <a:pt x="1343337" y="402336"/>
                </a:cubicBezTo>
                <a:cubicBezTo>
                  <a:pt x="1346662" y="400119"/>
                  <a:pt x="1349738" y="397472"/>
                  <a:pt x="1353312" y="395685"/>
                </a:cubicBezTo>
                <a:cubicBezTo>
                  <a:pt x="1358899" y="392891"/>
                  <a:pt x="1371262" y="390633"/>
                  <a:pt x="1376588" y="389035"/>
                </a:cubicBezTo>
                <a:cubicBezTo>
                  <a:pt x="1383302" y="387021"/>
                  <a:pt x="1389888" y="384602"/>
                  <a:pt x="1396538" y="382385"/>
                </a:cubicBezTo>
                <a:lnTo>
                  <a:pt x="1426464" y="372410"/>
                </a:lnTo>
                <a:cubicBezTo>
                  <a:pt x="1429789" y="371302"/>
                  <a:pt x="1433523" y="371029"/>
                  <a:pt x="1436439" y="369085"/>
                </a:cubicBezTo>
                <a:cubicBezTo>
                  <a:pt x="1439764" y="366868"/>
                  <a:pt x="1442587" y="363583"/>
                  <a:pt x="1446415" y="362435"/>
                </a:cubicBezTo>
                <a:cubicBezTo>
                  <a:pt x="1453922" y="360183"/>
                  <a:pt x="1461932" y="360218"/>
                  <a:pt x="1469690" y="359109"/>
                </a:cubicBezTo>
                <a:cubicBezTo>
                  <a:pt x="1473015" y="358001"/>
                  <a:pt x="1476531" y="357351"/>
                  <a:pt x="1479666" y="355784"/>
                </a:cubicBezTo>
                <a:cubicBezTo>
                  <a:pt x="1505452" y="342891"/>
                  <a:pt x="1474540" y="354168"/>
                  <a:pt x="1499616" y="345809"/>
                </a:cubicBezTo>
                <a:cubicBezTo>
                  <a:pt x="1501833" y="342484"/>
                  <a:pt x="1503145" y="338330"/>
                  <a:pt x="1506266" y="335834"/>
                </a:cubicBezTo>
                <a:cubicBezTo>
                  <a:pt x="1509003" y="333644"/>
                  <a:pt x="1513763" y="334988"/>
                  <a:pt x="1516242" y="332509"/>
                </a:cubicBezTo>
                <a:cubicBezTo>
                  <a:pt x="1542921" y="305830"/>
                  <a:pt x="1516945" y="316757"/>
                  <a:pt x="1539517" y="309233"/>
                </a:cubicBezTo>
                <a:cubicBezTo>
                  <a:pt x="1542539" y="304700"/>
                  <a:pt x="1547552" y="295768"/>
                  <a:pt x="1552818" y="292608"/>
                </a:cubicBezTo>
                <a:cubicBezTo>
                  <a:pt x="1555823" y="290805"/>
                  <a:pt x="1559468" y="290391"/>
                  <a:pt x="1562793" y="289283"/>
                </a:cubicBezTo>
                <a:cubicBezTo>
                  <a:pt x="1565010" y="287066"/>
                  <a:pt x="1567485" y="285080"/>
                  <a:pt x="1569443" y="282632"/>
                </a:cubicBezTo>
                <a:cubicBezTo>
                  <a:pt x="1571939" y="279511"/>
                  <a:pt x="1573267" y="275483"/>
                  <a:pt x="1576093" y="272657"/>
                </a:cubicBezTo>
                <a:cubicBezTo>
                  <a:pt x="1578919" y="269831"/>
                  <a:pt x="1582999" y="268565"/>
                  <a:pt x="1586069" y="266007"/>
                </a:cubicBezTo>
                <a:cubicBezTo>
                  <a:pt x="1589681" y="262997"/>
                  <a:pt x="1591934" y="258316"/>
                  <a:pt x="1596044" y="256032"/>
                </a:cubicBezTo>
                <a:cubicBezTo>
                  <a:pt x="1602172" y="252628"/>
                  <a:pt x="1609344" y="251598"/>
                  <a:pt x="1615994" y="249381"/>
                </a:cubicBezTo>
                <a:lnTo>
                  <a:pt x="1625970" y="246056"/>
                </a:lnTo>
                <a:cubicBezTo>
                  <a:pt x="1629295" y="243839"/>
                  <a:pt x="1632293" y="241029"/>
                  <a:pt x="1635945" y="239406"/>
                </a:cubicBezTo>
                <a:cubicBezTo>
                  <a:pt x="1642351" y="236559"/>
                  <a:pt x="1655895" y="232756"/>
                  <a:pt x="1655895" y="232756"/>
                </a:cubicBezTo>
                <a:cubicBezTo>
                  <a:pt x="1665870" y="233864"/>
                  <a:pt x="1675979" y="234113"/>
                  <a:pt x="1685821" y="236081"/>
                </a:cubicBezTo>
                <a:cubicBezTo>
                  <a:pt x="1692695" y="237456"/>
                  <a:pt x="1698971" y="241031"/>
                  <a:pt x="1705772" y="242731"/>
                </a:cubicBezTo>
                <a:cubicBezTo>
                  <a:pt x="1710205" y="243839"/>
                  <a:pt x="1714695" y="244743"/>
                  <a:pt x="1719072" y="246056"/>
                </a:cubicBezTo>
                <a:cubicBezTo>
                  <a:pt x="1725786" y="248070"/>
                  <a:pt x="1733190" y="248818"/>
                  <a:pt x="1739023" y="252707"/>
                </a:cubicBezTo>
                <a:lnTo>
                  <a:pt x="1758973" y="266007"/>
                </a:lnTo>
                <a:lnTo>
                  <a:pt x="1768949" y="272657"/>
                </a:lnTo>
                <a:cubicBezTo>
                  <a:pt x="1778368" y="300913"/>
                  <a:pt x="1765232" y="266461"/>
                  <a:pt x="1778924" y="289283"/>
                </a:cubicBezTo>
                <a:cubicBezTo>
                  <a:pt x="1780727" y="292288"/>
                  <a:pt x="1780682" y="296123"/>
                  <a:pt x="1782249" y="299258"/>
                </a:cubicBezTo>
                <a:cubicBezTo>
                  <a:pt x="1784036" y="302832"/>
                  <a:pt x="1787112" y="305659"/>
                  <a:pt x="1788899" y="309233"/>
                </a:cubicBezTo>
                <a:cubicBezTo>
                  <a:pt x="1790466" y="312368"/>
                  <a:pt x="1790657" y="316073"/>
                  <a:pt x="1792224" y="319208"/>
                </a:cubicBezTo>
                <a:cubicBezTo>
                  <a:pt x="1796420" y="327600"/>
                  <a:pt x="1799337" y="329647"/>
                  <a:pt x="1805525" y="335834"/>
                </a:cubicBezTo>
                <a:cubicBezTo>
                  <a:pt x="1807742" y="342484"/>
                  <a:pt x="1808287" y="349951"/>
                  <a:pt x="1812175" y="355784"/>
                </a:cubicBezTo>
                <a:cubicBezTo>
                  <a:pt x="1814392" y="359109"/>
                  <a:pt x="1817202" y="362108"/>
                  <a:pt x="1818825" y="365760"/>
                </a:cubicBezTo>
                <a:cubicBezTo>
                  <a:pt x="1821672" y="372166"/>
                  <a:pt x="1823258" y="379060"/>
                  <a:pt x="1825475" y="385710"/>
                </a:cubicBezTo>
                <a:cubicBezTo>
                  <a:pt x="1826583" y="389035"/>
                  <a:pt x="1826322" y="393207"/>
                  <a:pt x="1828800" y="395685"/>
                </a:cubicBezTo>
                <a:lnTo>
                  <a:pt x="1835450" y="402336"/>
                </a:lnTo>
                <a:cubicBezTo>
                  <a:pt x="1836558" y="405661"/>
                  <a:pt x="1836972" y="409306"/>
                  <a:pt x="1838775" y="412311"/>
                </a:cubicBezTo>
                <a:cubicBezTo>
                  <a:pt x="1840388" y="414999"/>
                  <a:pt x="1843467" y="416513"/>
                  <a:pt x="1845426" y="418961"/>
                </a:cubicBezTo>
                <a:cubicBezTo>
                  <a:pt x="1847922" y="422081"/>
                  <a:pt x="1849580" y="425815"/>
                  <a:pt x="1852076" y="428936"/>
                </a:cubicBezTo>
                <a:cubicBezTo>
                  <a:pt x="1854034" y="431384"/>
                  <a:pt x="1856768" y="433139"/>
                  <a:pt x="1858726" y="435587"/>
                </a:cubicBezTo>
                <a:cubicBezTo>
                  <a:pt x="1861222" y="438708"/>
                  <a:pt x="1862256" y="443066"/>
                  <a:pt x="1865376" y="445562"/>
                </a:cubicBezTo>
                <a:cubicBezTo>
                  <a:pt x="1868113" y="447751"/>
                  <a:pt x="1872026" y="447779"/>
                  <a:pt x="1875351" y="448887"/>
                </a:cubicBezTo>
                <a:cubicBezTo>
                  <a:pt x="1876460" y="452212"/>
                  <a:pt x="1876487" y="456125"/>
                  <a:pt x="1878677" y="458862"/>
                </a:cubicBezTo>
                <a:cubicBezTo>
                  <a:pt x="1881173" y="461982"/>
                  <a:pt x="1885532" y="463016"/>
                  <a:pt x="1888652" y="465512"/>
                </a:cubicBezTo>
                <a:cubicBezTo>
                  <a:pt x="1891100" y="467471"/>
                  <a:pt x="1893085" y="469946"/>
                  <a:pt x="1895302" y="472163"/>
                </a:cubicBezTo>
                <a:cubicBezTo>
                  <a:pt x="1896410" y="475488"/>
                  <a:pt x="1896149" y="479660"/>
                  <a:pt x="1898627" y="482138"/>
                </a:cubicBezTo>
                <a:cubicBezTo>
                  <a:pt x="1901105" y="484616"/>
                  <a:pt x="1905597" y="483660"/>
                  <a:pt x="1908602" y="485463"/>
                </a:cubicBezTo>
                <a:cubicBezTo>
                  <a:pt x="1911290" y="487076"/>
                  <a:pt x="1912565" y="490500"/>
                  <a:pt x="1915253" y="492113"/>
                </a:cubicBezTo>
                <a:cubicBezTo>
                  <a:pt x="1918258" y="493916"/>
                  <a:pt x="1922093" y="493871"/>
                  <a:pt x="1925228" y="495438"/>
                </a:cubicBezTo>
                <a:cubicBezTo>
                  <a:pt x="1928802" y="497225"/>
                  <a:pt x="1931551" y="500465"/>
                  <a:pt x="1935203" y="502088"/>
                </a:cubicBezTo>
                <a:cubicBezTo>
                  <a:pt x="1941609" y="504935"/>
                  <a:pt x="1955154" y="508739"/>
                  <a:pt x="1955154" y="508739"/>
                </a:cubicBezTo>
                <a:cubicBezTo>
                  <a:pt x="1955608" y="515096"/>
                  <a:pt x="1959555" y="576546"/>
                  <a:pt x="1961804" y="588541"/>
                </a:cubicBezTo>
                <a:cubicBezTo>
                  <a:pt x="1963096" y="595431"/>
                  <a:pt x="1966237" y="601841"/>
                  <a:pt x="1968454" y="608491"/>
                </a:cubicBezTo>
                <a:cubicBezTo>
                  <a:pt x="1969562" y="611816"/>
                  <a:pt x="1971203" y="615010"/>
                  <a:pt x="1971779" y="618467"/>
                </a:cubicBezTo>
                <a:cubicBezTo>
                  <a:pt x="1972887" y="625117"/>
                  <a:pt x="1973642" y="631836"/>
                  <a:pt x="1975104" y="638417"/>
                </a:cubicBezTo>
                <a:cubicBezTo>
                  <a:pt x="1975864" y="641838"/>
                  <a:pt x="1977579" y="644992"/>
                  <a:pt x="1978429" y="648392"/>
                </a:cubicBezTo>
                <a:cubicBezTo>
                  <a:pt x="1979800" y="653875"/>
                  <a:pt x="1980646" y="659476"/>
                  <a:pt x="1981754" y="665018"/>
                </a:cubicBezTo>
                <a:cubicBezTo>
                  <a:pt x="1980646" y="690510"/>
                  <a:pt x="1978429" y="715979"/>
                  <a:pt x="1978429" y="741495"/>
                </a:cubicBezTo>
                <a:cubicBezTo>
                  <a:pt x="1978429" y="745020"/>
                  <a:pt x="1983136" y="781208"/>
                  <a:pt x="1988405" y="784721"/>
                </a:cubicBezTo>
                <a:lnTo>
                  <a:pt x="1998380" y="791371"/>
                </a:lnTo>
                <a:cubicBezTo>
                  <a:pt x="2000597" y="798021"/>
                  <a:pt x="2001142" y="805489"/>
                  <a:pt x="2005030" y="811322"/>
                </a:cubicBezTo>
                <a:cubicBezTo>
                  <a:pt x="2013624" y="824213"/>
                  <a:pt x="2010416" y="817506"/>
                  <a:pt x="2015005" y="831272"/>
                </a:cubicBezTo>
                <a:cubicBezTo>
                  <a:pt x="2013897" y="845681"/>
                  <a:pt x="2013934" y="860224"/>
                  <a:pt x="2011680" y="874499"/>
                </a:cubicBezTo>
                <a:cubicBezTo>
                  <a:pt x="2010587" y="881423"/>
                  <a:pt x="2005030" y="894449"/>
                  <a:pt x="2005030" y="894449"/>
                </a:cubicBezTo>
                <a:cubicBezTo>
                  <a:pt x="2006138" y="907749"/>
                  <a:pt x="2006591" y="921121"/>
                  <a:pt x="2008355" y="934350"/>
                </a:cubicBezTo>
                <a:cubicBezTo>
                  <a:pt x="2008818" y="937824"/>
                  <a:pt x="2009643" y="941473"/>
                  <a:pt x="2011680" y="944325"/>
                </a:cubicBezTo>
                <a:cubicBezTo>
                  <a:pt x="2015324" y="949427"/>
                  <a:pt x="2020547" y="953192"/>
                  <a:pt x="2024981" y="957626"/>
                </a:cubicBezTo>
                <a:cubicBezTo>
                  <a:pt x="2028306" y="960951"/>
                  <a:pt x="2032348" y="963688"/>
                  <a:pt x="2034956" y="967601"/>
                </a:cubicBezTo>
                <a:cubicBezTo>
                  <a:pt x="2043345" y="980185"/>
                  <a:pt x="2038781" y="974750"/>
                  <a:pt x="2048256" y="984227"/>
                </a:cubicBezTo>
                <a:cubicBezTo>
                  <a:pt x="2056613" y="1009299"/>
                  <a:pt x="2044368" y="979367"/>
                  <a:pt x="2061557" y="1000852"/>
                </a:cubicBezTo>
                <a:cubicBezTo>
                  <a:pt x="2063747" y="1003589"/>
                  <a:pt x="2062030" y="1008790"/>
                  <a:pt x="2064882" y="1010827"/>
                </a:cubicBezTo>
                <a:cubicBezTo>
                  <a:pt x="2070586" y="1014901"/>
                  <a:pt x="2084832" y="1017477"/>
                  <a:pt x="2084832" y="1017477"/>
                </a:cubicBezTo>
                <a:cubicBezTo>
                  <a:pt x="2093080" y="1016843"/>
                  <a:pt x="2123680" y="1018004"/>
                  <a:pt x="2138034" y="1010827"/>
                </a:cubicBezTo>
                <a:cubicBezTo>
                  <a:pt x="2141608" y="1009040"/>
                  <a:pt x="2144684" y="1006394"/>
                  <a:pt x="2148009" y="1004177"/>
                </a:cubicBezTo>
                <a:cubicBezTo>
                  <a:pt x="2149117" y="1000852"/>
                  <a:pt x="2150412" y="997583"/>
                  <a:pt x="2151334" y="994202"/>
                </a:cubicBezTo>
                <a:cubicBezTo>
                  <a:pt x="2153739" y="985384"/>
                  <a:pt x="2157984" y="967601"/>
                  <a:pt x="2157984" y="967601"/>
                </a:cubicBezTo>
                <a:cubicBezTo>
                  <a:pt x="2162006" y="927375"/>
                  <a:pt x="2157787" y="944917"/>
                  <a:pt x="2167959" y="914400"/>
                </a:cubicBezTo>
                <a:lnTo>
                  <a:pt x="2167959" y="914400"/>
                </a:lnTo>
                <a:cubicBezTo>
                  <a:pt x="2170764" y="897575"/>
                  <a:pt x="2173952" y="877128"/>
                  <a:pt x="2177935" y="861198"/>
                </a:cubicBezTo>
                <a:cubicBezTo>
                  <a:pt x="2179043" y="856765"/>
                  <a:pt x="2180005" y="852292"/>
                  <a:pt x="2181260" y="847898"/>
                </a:cubicBezTo>
                <a:cubicBezTo>
                  <a:pt x="2182223" y="844528"/>
                  <a:pt x="2183477" y="841248"/>
                  <a:pt x="2184585" y="837923"/>
                </a:cubicBezTo>
                <a:cubicBezTo>
                  <a:pt x="2183477" y="819081"/>
                  <a:pt x="2183810" y="800098"/>
                  <a:pt x="2181260" y="781396"/>
                </a:cubicBezTo>
                <a:cubicBezTo>
                  <a:pt x="2180454" y="775482"/>
                  <a:pt x="2176498" y="770433"/>
                  <a:pt x="2174610" y="764771"/>
                </a:cubicBezTo>
                <a:cubicBezTo>
                  <a:pt x="2172058" y="757116"/>
                  <a:pt x="2170278" y="749224"/>
                  <a:pt x="2167959" y="741495"/>
                </a:cubicBezTo>
                <a:cubicBezTo>
                  <a:pt x="2164657" y="730490"/>
                  <a:pt x="2157710" y="713310"/>
                  <a:pt x="2154659" y="704919"/>
                </a:cubicBezTo>
                <a:cubicBezTo>
                  <a:pt x="2153461" y="701625"/>
                  <a:pt x="2153073" y="697987"/>
                  <a:pt x="2151334" y="694944"/>
                </a:cubicBezTo>
                <a:cubicBezTo>
                  <a:pt x="2148585" y="690132"/>
                  <a:pt x="2144684" y="686077"/>
                  <a:pt x="2141359" y="681643"/>
                </a:cubicBezTo>
                <a:cubicBezTo>
                  <a:pt x="2133871" y="659178"/>
                  <a:pt x="2144256" y="683530"/>
                  <a:pt x="2128058" y="665018"/>
                </a:cubicBezTo>
                <a:cubicBezTo>
                  <a:pt x="2122795" y="659003"/>
                  <a:pt x="2119191" y="651717"/>
                  <a:pt x="2114758" y="645067"/>
                </a:cubicBezTo>
                <a:cubicBezTo>
                  <a:pt x="2112541" y="641742"/>
                  <a:pt x="2109372" y="638883"/>
                  <a:pt x="2108108" y="635092"/>
                </a:cubicBezTo>
                <a:lnTo>
                  <a:pt x="2101458" y="615141"/>
                </a:lnTo>
                <a:lnTo>
                  <a:pt x="2098133" y="605166"/>
                </a:lnTo>
                <a:cubicBezTo>
                  <a:pt x="2099241" y="582999"/>
                  <a:pt x="2099535" y="560776"/>
                  <a:pt x="2101458" y="538664"/>
                </a:cubicBezTo>
                <a:cubicBezTo>
                  <a:pt x="2101762" y="535172"/>
                  <a:pt x="2103081" y="531753"/>
                  <a:pt x="2104783" y="528689"/>
                </a:cubicBezTo>
                <a:cubicBezTo>
                  <a:pt x="2108664" y="521702"/>
                  <a:pt x="2118083" y="508739"/>
                  <a:pt x="2118083" y="508739"/>
                </a:cubicBezTo>
                <a:cubicBezTo>
                  <a:pt x="2120300" y="502089"/>
                  <a:pt x="2120845" y="494621"/>
                  <a:pt x="2124733" y="488788"/>
                </a:cubicBezTo>
                <a:cubicBezTo>
                  <a:pt x="2126950" y="485463"/>
                  <a:pt x="2129760" y="482465"/>
                  <a:pt x="2131383" y="478813"/>
                </a:cubicBezTo>
                <a:cubicBezTo>
                  <a:pt x="2134230" y="472407"/>
                  <a:pt x="2135817" y="465512"/>
                  <a:pt x="2138034" y="458862"/>
                </a:cubicBezTo>
                <a:lnTo>
                  <a:pt x="2141359" y="448887"/>
                </a:lnTo>
                <a:cubicBezTo>
                  <a:pt x="2137722" y="434339"/>
                  <a:pt x="2139112" y="435811"/>
                  <a:pt x="2131383" y="422286"/>
                </a:cubicBezTo>
                <a:cubicBezTo>
                  <a:pt x="2129400" y="418816"/>
                  <a:pt x="2127803" y="414869"/>
                  <a:pt x="2124733" y="412311"/>
                </a:cubicBezTo>
                <a:cubicBezTo>
                  <a:pt x="2120054" y="408412"/>
                  <a:pt x="2099224" y="400974"/>
                  <a:pt x="2094807" y="399011"/>
                </a:cubicBezTo>
                <a:cubicBezTo>
                  <a:pt x="2090277" y="396998"/>
                  <a:pt x="2085840" y="394767"/>
                  <a:pt x="2081507" y="392360"/>
                </a:cubicBezTo>
                <a:cubicBezTo>
                  <a:pt x="2075858" y="389221"/>
                  <a:pt x="2070765" y="385059"/>
                  <a:pt x="2064882" y="382385"/>
                </a:cubicBezTo>
                <a:cubicBezTo>
                  <a:pt x="2053222" y="377085"/>
                  <a:pt x="2029616" y="371906"/>
                  <a:pt x="2018330" y="369085"/>
                </a:cubicBezTo>
                <a:cubicBezTo>
                  <a:pt x="2015005" y="366868"/>
                  <a:pt x="2012097" y="363838"/>
                  <a:pt x="2008355" y="362435"/>
                </a:cubicBezTo>
                <a:cubicBezTo>
                  <a:pt x="2003063" y="360450"/>
                  <a:pt x="1997143" y="360733"/>
                  <a:pt x="1991730" y="359109"/>
                </a:cubicBezTo>
                <a:cubicBezTo>
                  <a:pt x="1986013" y="357394"/>
                  <a:pt x="1980646" y="354676"/>
                  <a:pt x="1975104" y="352459"/>
                </a:cubicBezTo>
                <a:cubicBezTo>
                  <a:pt x="1972887" y="349134"/>
                  <a:pt x="1971109" y="345471"/>
                  <a:pt x="1968454" y="342484"/>
                </a:cubicBezTo>
                <a:cubicBezTo>
                  <a:pt x="1962206" y="335455"/>
                  <a:pt x="1953720" y="330358"/>
                  <a:pt x="1948503" y="322533"/>
                </a:cubicBezTo>
                <a:lnTo>
                  <a:pt x="1941853" y="312558"/>
                </a:lnTo>
                <a:cubicBezTo>
                  <a:pt x="1940745" y="308125"/>
                  <a:pt x="1940572" y="303345"/>
                  <a:pt x="1938528" y="299258"/>
                </a:cubicBezTo>
                <a:cubicBezTo>
                  <a:pt x="1928703" y="279607"/>
                  <a:pt x="1927081" y="280697"/>
                  <a:pt x="1911927" y="269332"/>
                </a:cubicBezTo>
                <a:cubicBezTo>
                  <a:pt x="1905389" y="259525"/>
                  <a:pt x="1904901" y="257381"/>
                  <a:pt x="1895302" y="249381"/>
                </a:cubicBezTo>
                <a:cubicBezTo>
                  <a:pt x="1892232" y="246823"/>
                  <a:pt x="1888153" y="245557"/>
                  <a:pt x="1885327" y="242731"/>
                </a:cubicBezTo>
                <a:cubicBezTo>
                  <a:pt x="1881408" y="238812"/>
                  <a:pt x="1879270" y="233350"/>
                  <a:pt x="1875351" y="229431"/>
                </a:cubicBezTo>
                <a:cubicBezTo>
                  <a:pt x="1869949" y="224030"/>
                  <a:pt x="1858162" y="219609"/>
                  <a:pt x="1852076" y="216131"/>
                </a:cubicBezTo>
                <a:cubicBezTo>
                  <a:pt x="1834027" y="205816"/>
                  <a:pt x="1850416" y="212252"/>
                  <a:pt x="1832125" y="206155"/>
                </a:cubicBezTo>
                <a:cubicBezTo>
                  <a:pt x="1828800" y="202830"/>
                  <a:pt x="1826138" y="198672"/>
                  <a:pt x="1822150" y="196180"/>
                </a:cubicBezTo>
                <a:cubicBezTo>
                  <a:pt x="1817089" y="193017"/>
                  <a:pt x="1810863" y="192199"/>
                  <a:pt x="1805525" y="189530"/>
                </a:cubicBezTo>
                <a:cubicBezTo>
                  <a:pt x="1801950" y="187743"/>
                  <a:pt x="1799124" y="184667"/>
                  <a:pt x="1795549" y="182880"/>
                </a:cubicBezTo>
                <a:cubicBezTo>
                  <a:pt x="1792414" y="181313"/>
                  <a:pt x="1788709" y="181123"/>
                  <a:pt x="1785574" y="179555"/>
                </a:cubicBezTo>
                <a:cubicBezTo>
                  <a:pt x="1779794" y="176665"/>
                  <a:pt x="1774429" y="173004"/>
                  <a:pt x="1768949" y="169579"/>
                </a:cubicBezTo>
                <a:cubicBezTo>
                  <a:pt x="1765560" y="167461"/>
                  <a:pt x="1762548" y="164716"/>
                  <a:pt x="1758973" y="162929"/>
                </a:cubicBezTo>
                <a:cubicBezTo>
                  <a:pt x="1755838" y="161362"/>
                  <a:pt x="1752379" y="160526"/>
                  <a:pt x="1748998" y="159604"/>
                </a:cubicBezTo>
                <a:cubicBezTo>
                  <a:pt x="1740180" y="157199"/>
                  <a:pt x="1731359" y="154746"/>
                  <a:pt x="1722397" y="152954"/>
                </a:cubicBezTo>
                <a:cubicBezTo>
                  <a:pt x="1702335" y="148942"/>
                  <a:pt x="1711133" y="151416"/>
                  <a:pt x="1695797" y="146304"/>
                </a:cubicBezTo>
                <a:cubicBezTo>
                  <a:pt x="1692472" y="144087"/>
                  <a:pt x="1689396" y="141440"/>
                  <a:pt x="1685821" y="139653"/>
                </a:cubicBezTo>
                <a:cubicBezTo>
                  <a:pt x="1663855" y="128670"/>
                  <a:pt x="1688111" y="145563"/>
                  <a:pt x="1665871" y="129678"/>
                </a:cubicBezTo>
                <a:cubicBezTo>
                  <a:pt x="1659233" y="124937"/>
                  <a:pt x="1638351" y="108314"/>
                  <a:pt x="1632620" y="106403"/>
                </a:cubicBezTo>
                <a:lnTo>
                  <a:pt x="1622645" y="103077"/>
                </a:lnTo>
                <a:cubicBezTo>
                  <a:pt x="1616460" y="96893"/>
                  <a:pt x="1614407" y="93971"/>
                  <a:pt x="1606019" y="89777"/>
                </a:cubicBezTo>
                <a:cubicBezTo>
                  <a:pt x="1602884" y="88210"/>
                  <a:pt x="1599369" y="87560"/>
                  <a:pt x="1596044" y="86452"/>
                </a:cubicBezTo>
                <a:cubicBezTo>
                  <a:pt x="1570552" y="87560"/>
                  <a:pt x="1544736" y="85582"/>
                  <a:pt x="1519567" y="89777"/>
                </a:cubicBezTo>
                <a:cubicBezTo>
                  <a:pt x="1516110" y="90353"/>
                  <a:pt x="1518045" y="96747"/>
                  <a:pt x="1516242" y="99752"/>
                </a:cubicBezTo>
                <a:cubicBezTo>
                  <a:pt x="1514629" y="102440"/>
                  <a:pt x="1511472" y="103895"/>
                  <a:pt x="1509591" y="106403"/>
                </a:cubicBezTo>
                <a:cubicBezTo>
                  <a:pt x="1483123" y="141694"/>
                  <a:pt x="1510592" y="112053"/>
                  <a:pt x="1479666" y="142979"/>
                </a:cubicBezTo>
                <a:cubicBezTo>
                  <a:pt x="1477449" y="145196"/>
                  <a:pt x="1475624" y="147890"/>
                  <a:pt x="1473015" y="149629"/>
                </a:cubicBezTo>
                <a:cubicBezTo>
                  <a:pt x="1459915" y="158363"/>
                  <a:pt x="1462082" y="158181"/>
                  <a:pt x="1443090" y="162929"/>
                </a:cubicBezTo>
                <a:lnTo>
                  <a:pt x="1416489" y="169579"/>
                </a:lnTo>
                <a:cubicBezTo>
                  <a:pt x="1387904" y="188636"/>
                  <a:pt x="1424071" y="165788"/>
                  <a:pt x="1396538" y="179555"/>
                </a:cubicBezTo>
                <a:cubicBezTo>
                  <a:pt x="1370759" y="192445"/>
                  <a:pt x="1401657" y="181174"/>
                  <a:pt x="1376588" y="189530"/>
                </a:cubicBezTo>
                <a:cubicBezTo>
                  <a:pt x="1369938" y="188422"/>
                  <a:pt x="1362491" y="189550"/>
                  <a:pt x="1356637" y="186205"/>
                </a:cubicBezTo>
                <a:cubicBezTo>
                  <a:pt x="1353594" y="184466"/>
                  <a:pt x="1354072" y="179651"/>
                  <a:pt x="1353312" y="176229"/>
                </a:cubicBezTo>
                <a:cubicBezTo>
                  <a:pt x="1351850" y="169648"/>
                  <a:pt x="1353002" y="162309"/>
                  <a:pt x="1349987" y="156279"/>
                </a:cubicBezTo>
                <a:cubicBezTo>
                  <a:pt x="1348200" y="152705"/>
                  <a:pt x="1343337" y="151846"/>
                  <a:pt x="1340012" y="149629"/>
                </a:cubicBezTo>
                <a:cubicBezTo>
                  <a:pt x="1328928" y="150737"/>
                  <a:pt x="1317770" y="151260"/>
                  <a:pt x="1306761" y="152954"/>
                </a:cubicBezTo>
                <a:cubicBezTo>
                  <a:pt x="1289873" y="155552"/>
                  <a:pt x="1302788" y="155338"/>
                  <a:pt x="1290135" y="162929"/>
                </a:cubicBezTo>
                <a:cubicBezTo>
                  <a:pt x="1287130" y="164732"/>
                  <a:pt x="1283295" y="164687"/>
                  <a:pt x="1280160" y="166254"/>
                </a:cubicBezTo>
                <a:cubicBezTo>
                  <a:pt x="1276586" y="168041"/>
                  <a:pt x="1273510" y="170687"/>
                  <a:pt x="1270185" y="172904"/>
                </a:cubicBezTo>
                <a:cubicBezTo>
                  <a:pt x="1261829" y="197975"/>
                  <a:pt x="1274072" y="168048"/>
                  <a:pt x="1256885" y="189530"/>
                </a:cubicBezTo>
                <a:cubicBezTo>
                  <a:pt x="1254695" y="192267"/>
                  <a:pt x="1255503" y="196589"/>
                  <a:pt x="1253559" y="199505"/>
                </a:cubicBezTo>
                <a:cubicBezTo>
                  <a:pt x="1250951" y="203417"/>
                  <a:pt x="1246594" y="205868"/>
                  <a:pt x="1243584" y="209480"/>
                </a:cubicBezTo>
                <a:cubicBezTo>
                  <a:pt x="1241026" y="212550"/>
                  <a:pt x="1240004" y="216897"/>
                  <a:pt x="1236934" y="219456"/>
                </a:cubicBezTo>
                <a:cubicBezTo>
                  <a:pt x="1233126" y="222629"/>
                  <a:pt x="1227758" y="223357"/>
                  <a:pt x="1223634" y="226106"/>
                </a:cubicBezTo>
                <a:cubicBezTo>
                  <a:pt x="1221025" y="227845"/>
                  <a:pt x="1219491" y="230875"/>
                  <a:pt x="1216983" y="232756"/>
                </a:cubicBezTo>
                <a:cubicBezTo>
                  <a:pt x="1198689" y="246476"/>
                  <a:pt x="1202610" y="244197"/>
                  <a:pt x="1187058" y="249381"/>
                </a:cubicBezTo>
                <a:cubicBezTo>
                  <a:pt x="1181516" y="248273"/>
                  <a:pt x="1175724" y="248040"/>
                  <a:pt x="1170432" y="246056"/>
                </a:cubicBezTo>
                <a:cubicBezTo>
                  <a:pt x="1166690" y="244653"/>
                  <a:pt x="1164031" y="241193"/>
                  <a:pt x="1160457" y="239406"/>
                </a:cubicBezTo>
                <a:cubicBezTo>
                  <a:pt x="1157322" y="237839"/>
                  <a:pt x="1153807" y="237189"/>
                  <a:pt x="1150482" y="236081"/>
                </a:cubicBezTo>
                <a:cubicBezTo>
                  <a:pt x="1138874" y="224475"/>
                  <a:pt x="1146805" y="230422"/>
                  <a:pt x="1123881" y="222781"/>
                </a:cubicBezTo>
                <a:lnTo>
                  <a:pt x="1113906" y="219456"/>
                </a:lnTo>
                <a:lnTo>
                  <a:pt x="1103930" y="216131"/>
                </a:lnTo>
                <a:cubicBezTo>
                  <a:pt x="1100605" y="213914"/>
                  <a:pt x="1097607" y="211103"/>
                  <a:pt x="1093955" y="209480"/>
                </a:cubicBezTo>
                <a:cubicBezTo>
                  <a:pt x="1076661" y="201793"/>
                  <a:pt x="1069662" y="202210"/>
                  <a:pt x="1050729" y="199505"/>
                </a:cubicBezTo>
                <a:cubicBezTo>
                  <a:pt x="1045187" y="200613"/>
                  <a:pt x="1038806" y="199695"/>
                  <a:pt x="1034103" y="202830"/>
                </a:cubicBezTo>
                <a:cubicBezTo>
                  <a:pt x="1031187" y="204774"/>
                  <a:pt x="1032581" y="209800"/>
                  <a:pt x="1030778" y="212805"/>
                </a:cubicBezTo>
                <a:cubicBezTo>
                  <a:pt x="1029165" y="215493"/>
                  <a:pt x="1026345" y="217239"/>
                  <a:pt x="1024128" y="219456"/>
                </a:cubicBezTo>
                <a:cubicBezTo>
                  <a:pt x="1021829" y="230950"/>
                  <a:pt x="1017560" y="241213"/>
                  <a:pt x="1024128" y="252707"/>
                </a:cubicBezTo>
                <a:cubicBezTo>
                  <a:pt x="1026111" y="256177"/>
                  <a:pt x="1030982" y="256861"/>
                  <a:pt x="1034103" y="259357"/>
                </a:cubicBezTo>
                <a:cubicBezTo>
                  <a:pt x="1036551" y="261315"/>
                  <a:pt x="1037950" y="264605"/>
                  <a:pt x="1040754" y="266007"/>
                </a:cubicBezTo>
                <a:cubicBezTo>
                  <a:pt x="1047024" y="269142"/>
                  <a:pt x="1054054" y="270440"/>
                  <a:pt x="1060704" y="272657"/>
                </a:cubicBezTo>
                <a:lnTo>
                  <a:pt x="1070679" y="275982"/>
                </a:lnTo>
                <a:cubicBezTo>
                  <a:pt x="1075948" y="281250"/>
                  <a:pt x="1080655" y="283973"/>
                  <a:pt x="1080655" y="292608"/>
                </a:cubicBezTo>
                <a:cubicBezTo>
                  <a:pt x="1080655" y="303747"/>
                  <a:pt x="1080032" y="315053"/>
                  <a:pt x="1077330" y="325859"/>
                </a:cubicBezTo>
                <a:cubicBezTo>
                  <a:pt x="1076570" y="328900"/>
                  <a:pt x="1073127" y="330551"/>
                  <a:pt x="1070679" y="332509"/>
                </a:cubicBezTo>
                <a:cubicBezTo>
                  <a:pt x="1050548" y="348613"/>
                  <a:pt x="1070845" y="331309"/>
                  <a:pt x="1050729" y="342484"/>
                </a:cubicBezTo>
                <a:cubicBezTo>
                  <a:pt x="1016429" y="361539"/>
                  <a:pt x="1043374" y="351585"/>
                  <a:pt x="1020803" y="359109"/>
                </a:cubicBezTo>
                <a:cubicBezTo>
                  <a:pt x="1017478" y="361326"/>
                  <a:pt x="1014501" y="364186"/>
                  <a:pt x="1010828" y="365760"/>
                </a:cubicBezTo>
                <a:cubicBezTo>
                  <a:pt x="992577" y="373582"/>
                  <a:pt x="967561" y="366945"/>
                  <a:pt x="950976" y="365760"/>
                </a:cubicBezTo>
                <a:cubicBezTo>
                  <a:pt x="944326" y="363543"/>
                  <a:pt x="937900" y="360484"/>
                  <a:pt x="931026" y="359109"/>
                </a:cubicBezTo>
                <a:cubicBezTo>
                  <a:pt x="925484" y="358001"/>
                  <a:pt x="919975" y="356713"/>
                  <a:pt x="914400" y="355784"/>
                </a:cubicBezTo>
                <a:cubicBezTo>
                  <a:pt x="833736" y="342340"/>
                  <a:pt x="758595" y="350451"/>
                  <a:pt x="671669" y="349134"/>
                </a:cubicBezTo>
                <a:cubicBezTo>
                  <a:pt x="673331" y="339162"/>
                  <a:pt x="675790" y="318014"/>
                  <a:pt x="681644" y="309233"/>
                </a:cubicBezTo>
                <a:cubicBezTo>
                  <a:pt x="683861" y="305908"/>
                  <a:pt x="686671" y="302910"/>
                  <a:pt x="688294" y="299258"/>
                </a:cubicBezTo>
                <a:cubicBezTo>
                  <a:pt x="691141" y="292852"/>
                  <a:pt x="692727" y="285957"/>
                  <a:pt x="694944" y="279307"/>
                </a:cubicBezTo>
                <a:lnTo>
                  <a:pt x="701594" y="259357"/>
                </a:lnTo>
                <a:cubicBezTo>
                  <a:pt x="707952" y="240281"/>
                  <a:pt x="700614" y="257339"/>
                  <a:pt x="711570" y="242731"/>
                </a:cubicBezTo>
                <a:cubicBezTo>
                  <a:pt x="716366" y="236337"/>
                  <a:pt x="724870" y="222781"/>
                  <a:pt x="724870" y="222781"/>
                </a:cubicBezTo>
                <a:cubicBezTo>
                  <a:pt x="725978" y="219456"/>
                  <a:pt x="726493" y="215869"/>
                  <a:pt x="728195" y="212805"/>
                </a:cubicBezTo>
                <a:cubicBezTo>
                  <a:pt x="737595" y="195885"/>
                  <a:pt x="738055" y="196294"/>
                  <a:pt x="748146" y="186205"/>
                </a:cubicBezTo>
                <a:cubicBezTo>
                  <a:pt x="756503" y="161133"/>
                  <a:pt x="745231" y="192034"/>
                  <a:pt x="758121" y="166254"/>
                </a:cubicBezTo>
                <a:cubicBezTo>
                  <a:pt x="771887" y="138722"/>
                  <a:pt x="749038" y="174891"/>
                  <a:pt x="768096" y="146304"/>
                </a:cubicBezTo>
                <a:cubicBezTo>
                  <a:pt x="766819" y="138641"/>
                  <a:pt x="765539" y="124564"/>
                  <a:pt x="761446" y="116378"/>
                </a:cubicBezTo>
                <a:cubicBezTo>
                  <a:pt x="757252" y="107990"/>
                  <a:pt x="754330" y="105937"/>
                  <a:pt x="748146" y="99752"/>
                </a:cubicBezTo>
                <a:cubicBezTo>
                  <a:pt x="750606" y="98932"/>
                  <a:pt x="768096" y="94074"/>
                  <a:pt x="768096" y="89777"/>
                </a:cubicBezTo>
                <a:cubicBezTo>
                  <a:pt x="768096" y="85781"/>
                  <a:pt x="761773" y="84750"/>
                  <a:pt x="758121" y="83127"/>
                </a:cubicBezTo>
                <a:cubicBezTo>
                  <a:pt x="751715" y="80280"/>
                  <a:pt x="738170" y="76477"/>
                  <a:pt x="738170" y="76477"/>
                </a:cubicBezTo>
                <a:cubicBezTo>
                  <a:pt x="725978" y="78694"/>
                  <a:pt x="713509" y="79723"/>
                  <a:pt x="701594" y="83127"/>
                </a:cubicBezTo>
                <a:cubicBezTo>
                  <a:pt x="697752" y="84225"/>
                  <a:pt x="695193" y="87990"/>
                  <a:pt x="691619" y="89777"/>
                </a:cubicBezTo>
                <a:cubicBezTo>
                  <a:pt x="688484" y="91344"/>
                  <a:pt x="684969" y="91994"/>
                  <a:pt x="681644" y="93102"/>
                </a:cubicBezTo>
                <a:cubicBezTo>
                  <a:pt x="678319" y="91994"/>
                  <a:pt x="673859" y="92514"/>
                  <a:pt x="671669" y="89777"/>
                </a:cubicBezTo>
                <a:cubicBezTo>
                  <a:pt x="668814" y="86209"/>
                  <a:pt x="670143" y="80677"/>
                  <a:pt x="668343" y="76477"/>
                </a:cubicBezTo>
                <a:cubicBezTo>
                  <a:pt x="666769" y="72804"/>
                  <a:pt x="663316" y="70153"/>
                  <a:pt x="661693" y="66501"/>
                </a:cubicBezTo>
                <a:cubicBezTo>
                  <a:pt x="658846" y="60095"/>
                  <a:pt x="658931" y="52383"/>
                  <a:pt x="655043" y="46551"/>
                </a:cubicBezTo>
                <a:cubicBezTo>
                  <a:pt x="634576" y="15850"/>
                  <a:pt x="660694" y="53615"/>
                  <a:pt x="641743" y="29925"/>
                </a:cubicBezTo>
                <a:cubicBezTo>
                  <a:pt x="639247" y="26804"/>
                  <a:pt x="637651" y="23020"/>
                  <a:pt x="635093" y="19950"/>
                </a:cubicBezTo>
                <a:cubicBezTo>
                  <a:pt x="629841" y="13648"/>
                  <a:pt x="622614" y="7061"/>
                  <a:pt x="615142" y="3325"/>
                </a:cubicBezTo>
                <a:cubicBezTo>
                  <a:pt x="612007" y="1758"/>
                  <a:pt x="608492" y="1108"/>
                  <a:pt x="605167" y="0"/>
                </a:cubicBezTo>
                <a:cubicBezTo>
                  <a:pt x="595192" y="1108"/>
                  <a:pt x="585141" y="1675"/>
                  <a:pt x="575241" y="3325"/>
                </a:cubicBezTo>
                <a:cubicBezTo>
                  <a:pt x="570975" y="4036"/>
                  <a:pt x="549153" y="13015"/>
                  <a:pt x="548640" y="13300"/>
                </a:cubicBezTo>
                <a:cubicBezTo>
                  <a:pt x="543796" y="15991"/>
                  <a:pt x="540184" y="20584"/>
                  <a:pt x="535340" y="23275"/>
                </a:cubicBezTo>
                <a:cubicBezTo>
                  <a:pt x="530122" y="26174"/>
                  <a:pt x="524053" y="27256"/>
                  <a:pt x="518714" y="29925"/>
                </a:cubicBezTo>
                <a:cubicBezTo>
                  <a:pt x="511462" y="33551"/>
                  <a:pt x="487399" y="49255"/>
                  <a:pt x="482138" y="53201"/>
                </a:cubicBezTo>
                <a:cubicBezTo>
                  <a:pt x="477705" y="56526"/>
                  <a:pt x="473795" y="60698"/>
                  <a:pt x="468838" y="63176"/>
                </a:cubicBezTo>
                <a:cubicBezTo>
                  <a:pt x="462568" y="66311"/>
                  <a:pt x="454720" y="65938"/>
                  <a:pt x="448887" y="69827"/>
                </a:cubicBezTo>
                <a:cubicBezTo>
                  <a:pt x="435996" y="78421"/>
                  <a:pt x="442703" y="75213"/>
                  <a:pt x="428937" y="79802"/>
                </a:cubicBezTo>
                <a:cubicBezTo>
                  <a:pt x="409834" y="94129"/>
                  <a:pt x="422378" y="87710"/>
                  <a:pt x="399011" y="93102"/>
                </a:cubicBezTo>
                <a:cubicBezTo>
                  <a:pt x="390105" y="95157"/>
                  <a:pt x="372410" y="99752"/>
                  <a:pt x="372410" y="99752"/>
                </a:cubicBezTo>
                <a:cubicBezTo>
                  <a:pt x="366224" y="105939"/>
                  <a:pt x="364175" y="108858"/>
                  <a:pt x="355785" y="113053"/>
                </a:cubicBezTo>
                <a:cubicBezTo>
                  <a:pt x="352650" y="114620"/>
                  <a:pt x="348874" y="114676"/>
                  <a:pt x="345810" y="116378"/>
                </a:cubicBezTo>
                <a:cubicBezTo>
                  <a:pt x="338823" y="120259"/>
                  <a:pt x="333008" y="126104"/>
                  <a:pt x="325859" y="129678"/>
                </a:cubicBezTo>
                <a:lnTo>
                  <a:pt x="312559" y="136328"/>
                </a:lnTo>
                <a:cubicBezTo>
                  <a:pt x="289283" y="135220"/>
                  <a:pt x="266034" y="133003"/>
                  <a:pt x="242732" y="133003"/>
                </a:cubicBezTo>
                <a:cubicBezTo>
                  <a:pt x="233796" y="133003"/>
                  <a:pt x="224869" y="134456"/>
                  <a:pt x="216131" y="136328"/>
                </a:cubicBezTo>
                <a:cubicBezTo>
                  <a:pt x="209277" y="137797"/>
                  <a:pt x="196181" y="142979"/>
                  <a:pt x="196181" y="142979"/>
                </a:cubicBezTo>
                <a:cubicBezTo>
                  <a:pt x="193964" y="145196"/>
                  <a:pt x="191489" y="147181"/>
                  <a:pt x="189530" y="149629"/>
                </a:cubicBezTo>
                <a:cubicBezTo>
                  <a:pt x="187034" y="152749"/>
                  <a:pt x="185706" y="156778"/>
                  <a:pt x="182880" y="159604"/>
                </a:cubicBezTo>
                <a:cubicBezTo>
                  <a:pt x="180054" y="162430"/>
                  <a:pt x="175912" y="163623"/>
                  <a:pt x="172905" y="166254"/>
                </a:cubicBezTo>
                <a:cubicBezTo>
                  <a:pt x="167007" y="171415"/>
                  <a:pt x="161821" y="177338"/>
                  <a:pt x="156279" y="182880"/>
                </a:cubicBezTo>
                <a:lnTo>
                  <a:pt x="136329" y="202830"/>
                </a:lnTo>
                <a:lnTo>
                  <a:pt x="126354" y="212805"/>
                </a:lnTo>
                <a:cubicBezTo>
                  <a:pt x="124137" y="215022"/>
                  <a:pt x="122312" y="217717"/>
                  <a:pt x="119703" y="219456"/>
                </a:cubicBezTo>
                <a:lnTo>
                  <a:pt x="109728" y="226106"/>
                </a:lnTo>
                <a:cubicBezTo>
                  <a:pt x="96025" y="246661"/>
                  <a:pt x="111239" y="226610"/>
                  <a:pt x="93103" y="242731"/>
                </a:cubicBezTo>
                <a:cubicBezTo>
                  <a:pt x="86074" y="248979"/>
                  <a:pt x="78369" y="254857"/>
                  <a:pt x="73152" y="262682"/>
                </a:cubicBezTo>
                <a:cubicBezTo>
                  <a:pt x="70935" y="266007"/>
                  <a:pt x="69157" y="269670"/>
                  <a:pt x="66502" y="272657"/>
                </a:cubicBezTo>
                <a:cubicBezTo>
                  <a:pt x="60254" y="279686"/>
                  <a:pt x="53201" y="285958"/>
                  <a:pt x="46551" y="292608"/>
                </a:cubicBezTo>
                <a:cubicBezTo>
                  <a:pt x="43226" y="295933"/>
                  <a:pt x="39184" y="298670"/>
                  <a:pt x="36576" y="302583"/>
                </a:cubicBezTo>
                <a:cubicBezTo>
                  <a:pt x="18615" y="329524"/>
                  <a:pt x="42992" y="294372"/>
                  <a:pt x="19951" y="322533"/>
                </a:cubicBezTo>
                <a:cubicBezTo>
                  <a:pt x="12932" y="331111"/>
                  <a:pt x="0" y="349134"/>
                  <a:pt x="0" y="349134"/>
                </a:cubicBezTo>
                <a:cubicBezTo>
                  <a:pt x="1558" y="369393"/>
                  <a:pt x="-751" y="385069"/>
                  <a:pt x="6650" y="402336"/>
                </a:cubicBezTo>
                <a:cubicBezTo>
                  <a:pt x="8603" y="406892"/>
                  <a:pt x="11348" y="411080"/>
                  <a:pt x="13301" y="415636"/>
                </a:cubicBezTo>
                <a:cubicBezTo>
                  <a:pt x="14682" y="418857"/>
                  <a:pt x="14682" y="422695"/>
                  <a:pt x="16626" y="425611"/>
                </a:cubicBezTo>
                <a:cubicBezTo>
                  <a:pt x="28100" y="442823"/>
                  <a:pt x="31049" y="428981"/>
                  <a:pt x="39901" y="455537"/>
                </a:cubicBezTo>
                <a:cubicBezTo>
                  <a:pt x="44217" y="468486"/>
                  <a:pt x="40748" y="463034"/>
                  <a:pt x="49877" y="472163"/>
                </a:cubicBezTo>
                <a:cubicBezTo>
                  <a:pt x="55151" y="487984"/>
                  <a:pt x="54144" y="490796"/>
                  <a:pt x="63177" y="502088"/>
                </a:cubicBezTo>
                <a:cubicBezTo>
                  <a:pt x="72179" y="513341"/>
                  <a:pt x="76499" y="508808"/>
                  <a:pt x="83127" y="528689"/>
                </a:cubicBezTo>
                <a:lnTo>
                  <a:pt x="89778" y="548640"/>
                </a:lnTo>
                <a:lnTo>
                  <a:pt x="93103" y="558615"/>
                </a:lnTo>
                <a:cubicBezTo>
                  <a:pt x="91995" y="580782"/>
                  <a:pt x="89778" y="602922"/>
                  <a:pt x="89778" y="625117"/>
                </a:cubicBezTo>
                <a:cubicBezTo>
                  <a:pt x="89778" y="642636"/>
                  <a:pt x="89854" y="645105"/>
                  <a:pt x="103078" y="651717"/>
                </a:cubicBezTo>
                <a:lnTo>
                  <a:pt x="116378" y="645067"/>
                </a:lnTo>
                <a:close/>
              </a:path>
            </a:pathLst>
          </a:custGeom>
          <a:gradFill>
            <a:gsLst>
              <a:gs pos="0">
                <a:srgbClr val="03D4A8"/>
              </a:gs>
              <a:gs pos="25000">
                <a:srgbClr val="21D6E0"/>
              </a:gs>
              <a:gs pos="75000">
                <a:srgbClr val="0087E6"/>
              </a:gs>
              <a:gs pos="100000">
                <a:srgbClr val="005CBF"/>
              </a:gs>
            </a:gsLst>
            <a:lin ang="2700000" scaled="1"/>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94629" y="1219200"/>
            <a:ext cx="7297737" cy="5138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3200" b="1" dirty="0"/>
              <a:t>Stellar (</a:t>
            </a:r>
            <a:r>
              <a:rPr lang="en-US" sz="3200" b="1" dirty="0" smtClean="0"/>
              <a:t>Northern) Sea Lion</a:t>
            </a:r>
            <a:endParaRPr lang="en-US" sz="3200" dirty="0"/>
          </a:p>
        </p:txBody>
      </p:sp>
      <p:sp>
        <p:nvSpPr>
          <p:cNvPr id="4" name="Slide Number Placeholder 3"/>
          <p:cNvSpPr>
            <a:spLocks noGrp="1"/>
          </p:cNvSpPr>
          <p:nvPr>
            <p:ph type="sldNum" sz="quarter" idx="12"/>
          </p:nvPr>
        </p:nvSpPr>
        <p:spPr/>
        <p:txBody>
          <a:bodyPr/>
          <a:lstStyle/>
          <a:p>
            <a:fld id="{8241371F-3FBA-4A82-B921-5F297CC0E7BE}" type="slidenum">
              <a:rPr lang="en-US" smtClean="0"/>
              <a:pPr/>
              <a:t>13</a:t>
            </a:fld>
            <a:endParaRPr lang="en-US"/>
          </a:p>
        </p:txBody>
      </p:sp>
      <p:grpSp>
        <p:nvGrpSpPr>
          <p:cNvPr id="10" name="Group 9"/>
          <p:cNvGrpSpPr/>
          <p:nvPr/>
        </p:nvGrpSpPr>
        <p:grpSpPr>
          <a:xfrm>
            <a:off x="25893" y="5838754"/>
            <a:ext cx="1269507" cy="873732"/>
            <a:chOff x="25893" y="5838754"/>
            <a:chExt cx="1269507" cy="873732"/>
          </a:xfrm>
        </p:grpSpPr>
        <p:pic>
          <p:nvPicPr>
            <p:cNvPr id="1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5071426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a:xfrm>
            <a:off x="4822666" y="2771444"/>
            <a:ext cx="1557521" cy="1662866"/>
          </a:xfrm>
          <a:custGeom>
            <a:avLst/>
            <a:gdLst>
              <a:gd name="connsiteX0" fmla="*/ 349519 w 1557521"/>
              <a:gd name="connsiteY0" fmla="*/ 0 h 1662866"/>
              <a:gd name="connsiteX1" fmla="*/ 349519 w 1557521"/>
              <a:gd name="connsiteY1" fmla="*/ 0 h 1662866"/>
              <a:gd name="connsiteX2" fmla="*/ 324806 w 1557521"/>
              <a:gd name="connsiteY2" fmla="*/ 21183 h 1662866"/>
              <a:gd name="connsiteX3" fmla="*/ 317745 w 1557521"/>
              <a:gd name="connsiteY3" fmla="*/ 42366 h 1662866"/>
              <a:gd name="connsiteX4" fmla="*/ 314214 w 1557521"/>
              <a:gd name="connsiteY4" fmla="*/ 52958 h 1662866"/>
              <a:gd name="connsiteX5" fmla="*/ 310684 w 1557521"/>
              <a:gd name="connsiteY5" fmla="*/ 70610 h 1662866"/>
              <a:gd name="connsiteX6" fmla="*/ 303623 w 1557521"/>
              <a:gd name="connsiteY6" fmla="*/ 98854 h 1662866"/>
              <a:gd name="connsiteX7" fmla="*/ 307153 w 1557521"/>
              <a:gd name="connsiteY7" fmla="*/ 112976 h 1662866"/>
              <a:gd name="connsiteX8" fmla="*/ 310684 w 1557521"/>
              <a:gd name="connsiteY8" fmla="*/ 123568 h 1662866"/>
              <a:gd name="connsiteX9" fmla="*/ 303623 w 1557521"/>
              <a:gd name="connsiteY9" fmla="*/ 233013 h 1662866"/>
              <a:gd name="connsiteX10" fmla="*/ 296562 w 1557521"/>
              <a:gd name="connsiteY10" fmla="*/ 254196 h 1662866"/>
              <a:gd name="connsiteX11" fmla="*/ 289501 w 1557521"/>
              <a:gd name="connsiteY11" fmla="*/ 275379 h 1662866"/>
              <a:gd name="connsiteX12" fmla="*/ 285970 w 1557521"/>
              <a:gd name="connsiteY12" fmla="*/ 285971 h 1662866"/>
              <a:gd name="connsiteX13" fmla="*/ 261257 w 1557521"/>
              <a:gd name="connsiteY13" fmla="*/ 317745 h 1662866"/>
              <a:gd name="connsiteX14" fmla="*/ 254196 w 1557521"/>
              <a:gd name="connsiteY14" fmla="*/ 328337 h 1662866"/>
              <a:gd name="connsiteX15" fmla="*/ 250665 w 1557521"/>
              <a:gd name="connsiteY15" fmla="*/ 338928 h 1662866"/>
              <a:gd name="connsiteX16" fmla="*/ 236543 w 1557521"/>
              <a:gd name="connsiteY16" fmla="*/ 360111 h 1662866"/>
              <a:gd name="connsiteX17" fmla="*/ 229482 w 1557521"/>
              <a:gd name="connsiteY17" fmla="*/ 370703 h 1662866"/>
              <a:gd name="connsiteX18" fmla="*/ 208299 w 1557521"/>
              <a:gd name="connsiteY18" fmla="*/ 402477 h 1662866"/>
              <a:gd name="connsiteX19" fmla="*/ 201238 w 1557521"/>
              <a:gd name="connsiteY19" fmla="*/ 413069 h 1662866"/>
              <a:gd name="connsiteX20" fmla="*/ 190647 w 1557521"/>
              <a:gd name="connsiteY20" fmla="*/ 423660 h 1662866"/>
              <a:gd name="connsiteX21" fmla="*/ 176525 w 1557521"/>
              <a:gd name="connsiteY21" fmla="*/ 444843 h 1662866"/>
              <a:gd name="connsiteX22" fmla="*/ 169464 w 1557521"/>
              <a:gd name="connsiteY22" fmla="*/ 458965 h 1662866"/>
              <a:gd name="connsiteX23" fmla="*/ 158872 w 1557521"/>
              <a:gd name="connsiteY23" fmla="*/ 480148 h 1662866"/>
              <a:gd name="connsiteX24" fmla="*/ 148281 w 1557521"/>
              <a:gd name="connsiteY24" fmla="*/ 487209 h 1662866"/>
              <a:gd name="connsiteX25" fmla="*/ 134159 w 1557521"/>
              <a:gd name="connsiteY25" fmla="*/ 508392 h 1662866"/>
              <a:gd name="connsiteX26" fmla="*/ 127098 w 1557521"/>
              <a:gd name="connsiteY26" fmla="*/ 518984 h 1662866"/>
              <a:gd name="connsiteX27" fmla="*/ 112976 w 1557521"/>
              <a:gd name="connsiteY27" fmla="*/ 540167 h 1662866"/>
              <a:gd name="connsiteX28" fmla="*/ 109445 w 1557521"/>
              <a:gd name="connsiteY28" fmla="*/ 550758 h 1662866"/>
              <a:gd name="connsiteX29" fmla="*/ 102384 w 1557521"/>
              <a:gd name="connsiteY29" fmla="*/ 561350 h 1662866"/>
              <a:gd name="connsiteX30" fmla="*/ 98854 w 1557521"/>
              <a:gd name="connsiteY30" fmla="*/ 579002 h 1662866"/>
              <a:gd name="connsiteX31" fmla="*/ 88262 w 1557521"/>
              <a:gd name="connsiteY31" fmla="*/ 614307 h 1662866"/>
              <a:gd name="connsiteX32" fmla="*/ 81201 w 1557521"/>
              <a:gd name="connsiteY32" fmla="*/ 624899 h 1662866"/>
              <a:gd name="connsiteX33" fmla="*/ 74140 w 1557521"/>
              <a:gd name="connsiteY33" fmla="*/ 660204 h 1662866"/>
              <a:gd name="connsiteX34" fmla="*/ 63549 w 1557521"/>
              <a:gd name="connsiteY34" fmla="*/ 691978 h 1662866"/>
              <a:gd name="connsiteX35" fmla="*/ 56488 w 1557521"/>
              <a:gd name="connsiteY35" fmla="*/ 713161 h 1662866"/>
              <a:gd name="connsiteX36" fmla="*/ 52957 w 1557521"/>
              <a:gd name="connsiteY36" fmla="*/ 723753 h 1662866"/>
              <a:gd name="connsiteX37" fmla="*/ 45896 w 1557521"/>
              <a:gd name="connsiteY37" fmla="*/ 734344 h 1662866"/>
              <a:gd name="connsiteX38" fmla="*/ 42366 w 1557521"/>
              <a:gd name="connsiteY38" fmla="*/ 744936 h 1662866"/>
              <a:gd name="connsiteX39" fmla="*/ 28244 w 1557521"/>
              <a:gd name="connsiteY39" fmla="*/ 766119 h 1662866"/>
              <a:gd name="connsiteX40" fmla="*/ 17652 w 1557521"/>
              <a:gd name="connsiteY40" fmla="*/ 787302 h 1662866"/>
              <a:gd name="connsiteX41" fmla="*/ 14122 w 1557521"/>
              <a:gd name="connsiteY41" fmla="*/ 797893 h 1662866"/>
              <a:gd name="connsiteX42" fmla="*/ 7061 w 1557521"/>
              <a:gd name="connsiteY42" fmla="*/ 808485 h 1662866"/>
              <a:gd name="connsiteX43" fmla="*/ 0 w 1557521"/>
              <a:gd name="connsiteY43" fmla="*/ 829668 h 1662866"/>
              <a:gd name="connsiteX44" fmla="*/ 3530 w 1557521"/>
              <a:gd name="connsiteY44" fmla="*/ 868503 h 1662866"/>
              <a:gd name="connsiteX45" fmla="*/ 14122 w 1557521"/>
              <a:gd name="connsiteY45" fmla="*/ 875564 h 1662866"/>
              <a:gd name="connsiteX46" fmla="*/ 35305 w 1557521"/>
              <a:gd name="connsiteY46" fmla="*/ 882625 h 1662866"/>
              <a:gd name="connsiteX47" fmla="*/ 45896 w 1557521"/>
              <a:gd name="connsiteY47" fmla="*/ 886156 h 1662866"/>
              <a:gd name="connsiteX48" fmla="*/ 84732 w 1557521"/>
              <a:gd name="connsiteY48" fmla="*/ 882625 h 1662866"/>
              <a:gd name="connsiteX49" fmla="*/ 116506 w 1557521"/>
              <a:gd name="connsiteY49" fmla="*/ 868503 h 1662866"/>
              <a:gd name="connsiteX50" fmla="*/ 127098 w 1557521"/>
              <a:gd name="connsiteY50" fmla="*/ 864973 h 1662866"/>
              <a:gd name="connsiteX51" fmla="*/ 158872 w 1557521"/>
              <a:gd name="connsiteY51" fmla="*/ 850851 h 1662866"/>
              <a:gd name="connsiteX52" fmla="*/ 169464 w 1557521"/>
              <a:gd name="connsiteY52" fmla="*/ 847320 h 1662866"/>
              <a:gd name="connsiteX53" fmla="*/ 180055 w 1557521"/>
              <a:gd name="connsiteY53" fmla="*/ 843790 h 1662866"/>
              <a:gd name="connsiteX54" fmla="*/ 204769 w 1557521"/>
              <a:gd name="connsiteY54" fmla="*/ 833198 h 1662866"/>
              <a:gd name="connsiteX55" fmla="*/ 215360 w 1557521"/>
              <a:gd name="connsiteY55" fmla="*/ 826137 h 1662866"/>
              <a:gd name="connsiteX56" fmla="*/ 233013 w 1557521"/>
              <a:gd name="connsiteY56" fmla="*/ 822607 h 1662866"/>
              <a:gd name="connsiteX57" fmla="*/ 321275 w 1557521"/>
              <a:gd name="connsiteY57" fmla="*/ 819076 h 1662866"/>
              <a:gd name="connsiteX58" fmla="*/ 345989 w 1557521"/>
              <a:gd name="connsiteY58" fmla="*/ 812015 h 1662866"/>
              <a:gd name="connsiteX59" fmla="*/ 367172 w 1557521"/>
              <a:gd name="connsiteY59" fmla="*/ 794363 h 1662866"/>
              <a:gd name="connsiteX60" fmla="*/ 388355 w 1557521"/>
              <a:gd name="connsiteY60" fmla="*/ 780241 h 1662866"/>
              <a:gd name="connsiteX61" fmla="*/ 402477 w 1557521"/>
              <a:gd name="connsiteY61" fmla="*/ 769649 h 1662866"/>
              <a:gd name="connsiteX62" fmla="*/ 413068 w 1557521"/>
              <a:gd name="connsiteY62" fmla="*/ 766119 h 1662866"/>
              <a:gd name="connsiteX63" fmla="*/ 434251 w 1557521"/>
              <a:gd name="connsiteY63" fmla="*/ 748466 h 1662866"/>
              <a:gd name="connsiteX64" fmla="*/ 444843 w 1557521"/>
              <a:gd name="connsiteY64" fmla="*/ 744936 h 1662866"/>
              <a:gd name="connsiteX65" fmla="*/ 455434 w 1557521"/>
              <a:gd name="connsiteY65" fmla="*/ 737875 h 1662866"/>
              <a:gd name="connsiteX66" fmla="*/ 490739 w 1557521"/>
              <a:gd name="connsiteY66" fmla="*/ 727283 h 1662866"/>
              <a:gd name="connsiteX67" fmla="*/ 511922 w 1557521"/>
              <a:gd name="connsiteY67" fmla="*/ 723753 h 1662866"/>
              <a:gd name="connsiteX68" fmla="*/ 533105 w 1557521"/>
              <a:gd name="connsiteY68" fmla="*/ 716692 h 1662866"/>
              <a:gd name="connsiteX69" fmla="*/ 561349 w 1557521"/>
              <a:gd name="connsiteY69" fmla="*/ 709631 h 1662866"/>
              <a:gd name="connsiteX70" fmla="*/ 642551 w 1557521"/>
              <a:gd name="connsiteY70" fmla="*/ 706100 h 1662866"/>
              <a:gd name="connsiteX71" fmla="*/ 653142 w 1557521"/>
              <a:gd name="connsiteY71" fmla="*/ 702570 h 1662866"/>
              <a:gd name="connsiteX72" fmla="*/ 684917 w 1557521"/>
              <a:gd name="connsiteY72" fmla="*/ 681387 h 1662866"/>
              <a:gd name="connsiteX73" fmla="*/ 695509 w 1557521"/>
              <a:gd name="connsiteY73" fmla="*/ 674326 h 1662866"/>
              <a:gd name="connsiteX74" fmla="*/ 737875 w 1557521"/>
              <a:gd name="connsiteY74" fmla="*/ 660204 h 1662866"/>
              <a:gd name="connsiteX75" fmla="*/ 808485 w 1557521"/>
              <a:gd name="connsiteY75" fmla="*/ 653143 h 1662866"/>
              <a:gd name="connsiteX76" fmla="*/ 879095 w 1557521"/>
              <a:gd name="connsiteY76" fmla="*/ 688448 h 1662866"/>
              <a:gd name="connsiteX77" fmla="*/ 882625 w 1557521"/>
              <a:gd name="connsiteY77" fmla="*/ 720222 h 1662866"/>
              <a:gd name="connsiteX78" fmla="*/ 889686 w 1557521"/>
              <a:gd name="connsiteY78" fmla="*/ 730814 h 1662866"/>
              <a:gd name="connsiteX79" fmla="*/ 900278 w 1557521"/>
              <a:gd name="connsiteY79" fmla="*/ 751997 h 1662866"/>
              <a:gd name="connsiteX80" fmla="*/ 910869 w 1557521"/>
              <a:gd name="connsiteY80" fmla="*/ 783771 h 1662866"/>
              <a:gd name="connsiteX81" fmla="*/ 914400 w 1557521"/>
              <a:gd name="connsiteY81" fmla="*/ 794363 h 1662866"/>
              <a:gd name="connsiteX82" fmla="*/ 921461 w 1557521"/>
              <a:gd name="connsiteY82" fmla="*/ 804954 h 1662866"/>
              <a:gd name="connsiteX83" fmla="*/ 928522 w 1557521"/>
              <a:gd name="connsiteY83" fmla="*/ 843790 h 1662866"/>
              <a:gd name="connsiteX84" fmla="*/ 935583 w 1557521"/>
              <a:gd name="connsiteY84" fmla="*/ 864973 h 1662866"/>
              <a:gd name="connsiteX85" fmla="*/ 949705 w 1557521"/>
              <a:gd name="connsiteY85" fmla="*/ 942644 h 1662866"/>
              <a:gd name="connsiteX86" fmla="*/ 956766 w 1557521"/>
              <a:gd name="connsiteY86" fmla="*/ 953236 h 1662866"/>
              <a:gd name="connsiteX87" fmla="*/ 974418 w 1557521"/>
              <a:gd name="connsiteY87" fmla="*/ 985010 h 1662866"/>
              <a:gd name="connsiteX88" fmla="*/ 988540 w 1557521"/>
              <a:gd name="connsiteY88" fmla="*/ 1006193 h 1662866"/>
              <a:gd name="connsiteX89" fmla="*/ 995601 w 1557521"/>
              <a:gd name="connsiteY89" fmla="*/ 1016785 h 1662866"/>
              <a:gd name="connsiteX90" fmla="*/ 1006193 w 1557521"/>
              <a:gd name="connsiteY90" fmla="*/ 1027376 h 1662866"/>
              <a:gd name="connsiteX91" fmla="*/ 1020315 w 1557521"/>
              <a:gd name="connsiteY91" fmla="*/ 1069742 h 1662866"/>
              <a:gd name="connsiteX92" fmla="*/ 1023845 w 1557521"/>
              <a:gd name="connsiteY92" fmla="*/ 1080334 h 1662866"/>
              <a:gd name="connsiteX93" fmla="*/ 1062681 w 1557521"/>
              <a:gd name="connsiteY93" fmla="*/ 1087395 h 1662866"/>
              <a:gd name="connsiteX94" fmla="*/ 1076803 w 1557521"/>
              <a:gd name="connsiteY94" fmla="*/ 1108578 h 1662866"/>
              <a:gd name="connsiteX95" fmla="*/ 1080333 w 1557521"/>
              <a:gd name="connsiteY95" fmla="*/ 1119169 h 1662866"/>
              <a:gd name="connsiteX96" fmla="*/ 1094455 w 1557521"/>
              <a:gd name="connsiteY96" fmla="*/ 1140352 h 1662866"/>
              <a:gd name="connsiteX97" fmla="*/ 1101516 w 1557521"/>
              <a:gd name="connsiteY97" fmla="*/ 1161535 h 1662866"/>
              <a:gd name="connsiteX98" fmla="*/ 1105047 w 1557521"/>
              <a:gd name="connsiteY98" fmla="*/ 1172127 h 1662866"/>
              <a:gd name="connsiteX99" fmla="*/ 1119169 w 1557521"/>
              <a:gd name="connsiteY99" fmla="*/ 1193310 h 1662866"/>
              <a:gd name="connsiteX100" fmla="*/ 1126230 w 1557521"/>
              <a:gd name="connsiteY100" fmla="*/ 1203901 h 1662866"/>
              <a:gd name="connsiteX101" fmla="*/ 1136821 w 1557521"/>
              <a:gd name="connsiteY101" fmla="*/ 1214493 h 1662866"/>
              <a:gd name="connsiteX102" fmla="*/ 1150943 w 1557521"/>
              <a:gd name="connsiteY102" fmla="*/ 1235676 h 1662866"/>
              <a:gd name="connsiteX103" fmla="*/ 1175657 w 1557521"/>
              <a:gd name="connsiteY103" fmla="*/ 1267450 h 1662866"/>
              <a:gd name="connsiteX104" fmla="*/ 1189779 w 1557521"/>
              <a:gd name="connsiteY104" fmla="*/ 1299225 h 1662866"/>
              <a:gd name="connsiteX105" fmla="*/ 1200370 w 1557521"/>
              <a:gd name="connsiteY105" fmla="*/ 1330999 h 1662866"/>
              <a:gd name="connsiteX106" fmla="*/ 1203901 w 1557521"/>
              <a:gd name="connsiteY106" fmla="*/ 1341591 h 1662866"/>
              <a:gd name="connsiteX107" fmla="*/ 1214492 w 1557521"/>
              <a:gd name="connsiteY107" fmla="*/ 1387487 h 1662866"/>
              <a:gd name="connsiteX108" fmla="*/ 1221553 w 1557521"/>
              <a:gd name="connsiteY108" fmla="*/ 1398079 h 1662866"/>
              <a:gd name="connsiteX109" fmla="*/ 1228614 w 1557521"/>
              <a:gd name="connsiteY109" fmla="*/ 1422792 h 1662866"/>
              <a:gd name="connsiteX110" fmla="*/ 1232145 w 1557521"/>
              <a:gd name="connsiteY110" fmla="*/ 1433384 h 1662866"/>
              <a:gd name="connsiteX111" fmla="*/ 1253328 w 1557521"/>
              <a:gd name="connsiteY111" fmla="*/ 1465158 h 1662866"/>
              <a:gd name="connsiteX112" fmla="*/ 1260389 w 1557521"/>
              <a:gd name="connsiteY112" fmla="*/ 1475750 h 1662866"/>
              <a:gd name="connsiteX113" fmla="*/ 1270980 w 1557521"/>
              <a:gd name="connsiteY113" fmla="*/ 1496933 h 1662866"/>
              <a:gd name="connsiteX114" fmla="*/ 1278041 w 1557521"/>
              <a:gd name="connsiteY114" fmla="*/ 1518116 h 1662866"/>
              <a:gd name="connsiteX115" fmla="*/ 1285102 w 1557521"/>
              <a:gd name="connsiteY115" fmla="*/ 1528707 h 1662866"/>
              <a:gd name="connsiteX116" fmla="*/ 1288633 w 1557521"/>
              <a:gd name="connsiteY116" fmla="*/ 1539299 h 1662866"/>
              <a:gd name="connsiteX117" fmla="*/ 1299224 w 1557521"/>
              <a:gd name="connsiteY117" fmla="*/ 1549890 h 1662866"/>
              <a:gd name="connsiteX118" fmla="*/ 1313346 w 1557521"/>
              <a:gd name="connsiteY118" fmla="*/ 1571073 h 1662866"/>
              <a:gd name="connsiteX119" fmla="*/ 1320407 w 1557521"/>
              <a:gd name="connsiteY119" fmla="*/ 1581665 h 1662866"/>
              <a:gd name="connsiteX120" fmla="*/ 1330999 w 1557521"/>
              <a:gd name="connsiteY120" fmla="*/ 1592256 h 1662866"/>
              <a:gd name="connsiteX121" fmla="*/ 1334529 w 1557521"/>
              <a:gd name="connsiteY121" fmla="*/ 1602848 h 1662866"/>
              <a:gd name="connsiteX122" fmla="*/ 1355712 w 1557521"/>
              <a:gd name="connsiteY122" fmla="*/ 1616970 h 1662866"/>
              <a:gd name="connsiteX123" fmla="*/ 1373365 w 1557521"/>
              <a:gd name="connsiteY123" fmla="*/ 1631092 h 1662866"/>
              <a:gd name="connsiteX124" fmla="*/ 1383956 w 1557521"/>
              <a:gd name="connsiteY124" fmla="*/ 1641683 h 1662866"/>
              <a:gd name="connsiteX125" fmla="*/ 1394548 w 1557521"/>
              <a:gd name="connsiteY125" fmla="*/ 1645214 h 1662866"/>
              <a:gd name="connsiteX126" fmla="*/ 1405139 w 1557521"/>
              <a:gd name="connsiteY126" fmla="*/ 1652275 h 1662866"/>
              <a:gd name="connsiteX127" fmla="*/ 1426322 w 1557521"/>
              <a:gd name="connsiteY127" fmla="*/ 1659336 h 1662866"/>
              <a:gd name="connsiteX128" fmla="*/ 1436914 w 1557521"/>
              <a:gd name="connsiteY128" fmla="*/ 1662866 h 1662866"/>
              <a:gd name="connsiteX129" fmla="*/ 1479280 w 1557521"/>
              <a:gd name="connsiteY129" fmla="*/ 1659336 h 1662866"/>
              <a:gd name="connsiteX130" fmla="*/ 1489871 w 1557521"/>
              <a:gd name="connsiteY130" fmla="*/ 1655805 h 1662866"/>
              <a:gd name="connsiteX131" fmla="*/ 1511054 w 1557521"/>
              <a:gd name="connsiteY131" fmla="*/ 1634622 h 1662866"/>
              <a:gd name="connsiteX132" fmla="*/ 1518115 w 1557521"/>
              <a:gd name="connsiteY132" fmla="*/ 1624031 h 1662866"/>
              <a:gd name="connsiteX133" fmla="*/ 1528707 w 1557521"/>
              <a:gd name="connsiteY133" fmla="*/ 1620500 h 1662866"/>
              <a:gd name="connsiteX134" fmla="*/ 1542829 w 1557521"/>
              <a:gd name="connsiteY134" fmla="*/ 1595787 h 1662866"/>
              <a:gd name="connsiteX135" fmla="*/ 1546359 w 1557521"/>
              <a:gd name="connsiteY135" fmla="*/ 1546360 h 1662866"/>
              <a:gd name="connsiteX136" fmla="*/ 1549890 w 1557521"/>
              <a:gd name="connsiteY136" fmla="*/ 1535768 h 1662866"/>
              <a:gd name="connsiteX137" fmla="*/ 1553420 w 1557521"/>
              <a:gd name="connsiteY137" fmla="*/ 1518116 h 1662866"/>
              <a:gd name="connsiteX138" fmla="*/ 1553420 w 1557521"/>
              <a:gd name="connsiteY138" fmla="*/ 1412201 h 1662866"/>
              <a:gd name="connsiteX139" fmla="*/ 1546359 w 1557521"/>
              <a:gd name="connsiteY139" fmla="*/ 1394548 h 1662866"/>
              <a:gd name="connsiteX140" fmla="*/ 1532237 w 1557521"/>
              <a:gd name="connsiteY140" fmla="*/ 1355713 h 1662866"/>
              <a:gd name="connsiteX141" fmla="*/ 1521646 w 1557521"/>
              <a:gd name="connsiteY141" fmla="*/ 1338060 h 1662866"/>
              <a:gd name="connsiteX142" fmla="*/ 1514585 w 1557521"/>
              <a:gd name="connsiteY142" fmla="*/ 1316877 h 1662866"/>
              <a:gd name="connsiteX143" fmla="*/ 1507524 w 1557521"/>
              <a:gd name="connsiteY143" fmla="*/ 1299225 h 1662866"/>
              <a:gd name="connsiteX144" fmla="*/ 1503993 w 1557521"/>
              <a:gd name="connsiteY144" fmla="*/ 1285103 h 1662866"/>
              <a:gd name="connsiteX145" fmla="*/ 1496932 w 1557521"/>
              <a:gd name="connsiteY145" fmla="*/ 1270981 h 1662866"/>
              <a:gd name="connsiteX146" fmla="*/ 1489871 w 1557521"/>
              <a:gd name="connsiteY146" fmla="*/ 1253328 h 1662866"/>
              <a:gd name="connsiteX147" fmla="*/ 1486341 w 1557521"/>
              <a:gd name="connsiteY147" fmla="*/ 1242737 h 1662866"/>
              <a:gd name="connsiteX148" fmla="*/ 1472219 w 1557521"/>
              <a:gd name="connsiteY148" fmla="*/ 1218023 h 1662866"/>
              <a:gd name="connsiteX149" fmla="*/ 1458097 w 1557521"/>
              <a:gd name="connsiteY149" fmla="*/ 1186249 h 1662866"/>
              <a:gd name="connsiteX150" fmla="*/ 1447505 w 1557521"/>
              <a:gd name="connsiteY150" fmla="*/ 1172127 h 1662866"/>
              <a:gd name="connsiteX151" fmla="*/ 1440444 w 1557521"/>
              <a:gd name="connsiteY151" fmla="*/ 1150944 h 1662866"/>
              <a:gd name="connsiteX152" fmla="*/ 1419261 w 1557521"/>
              <a:gd name="connsiteY152" fmla="*/ 1136822 h 1662866"/>
              <a:gd name="connsiteX153" fmla="*/ 1408670 w 1557521"/>
              <a:gd name="connsiteY153" fmla="*/ 1129761 h 1662866"/>
              <a:gd name="connsiteX154" fmla="*/ 1398078 w 1557521"/>
              <a:gd name="connsiteY154" fmla="*/ 1119169 h 1662866"/>
              <a:gd name="connsiteX155" fmla="*/ 1387487 w 1557521"/>
              <a:gd name="connsiteY155" fmla="*/ 1105047 h 1662866"/>
              <a:gd name="connsiteX156" fmla="*/ 1376895 w 1557521"/>
              <a:gd name="connsiteY156" fmla="*/ 1097986 h 1662866"/>
              <a:gd name="connsiteX157" fmla="*/ 1362773 w 1557521"/>
              <a:gd name="connsiteY157" fmla="*/ 1083864 h 1662866"/>
              <a:gd name="connsiteX158" fmla="*/ 1338060 w 1557521"/>
              <a:gd name="connsiteY158" fmla="*/ 1062681 h 1662866"/>
              <a:gd name="connsiteX159" fmla="*/ 1316877 w 1557521"/>
              <a:gd name="connsiteY159" fmla="*/ 1023846 h 1662866"/>
              <a:gd name="connsiteX160" fmla="*/ 1313346 w 1557521"/>
              <a:gd name="connsiteY160" fmla="*/ 1013254 h 1662866"/>
              <a:gd name="connsiteX161" fmla="*/ 1295694 w 1557521"/>
              <a:gd name="connsiteY161" fmla="*/ 981480 h 1662866"/>
              <a:gd name="connsiteX162" fmla="*/ 1292163 w 1557521"/>
              <a:gd name="connsiteY162" fmla="*/ 967358 h 1662866"/>
              <a:gd name="connsiteX163" fmla="*/ 1285102 w 1557521"/>
              <a:gd name="connsiteY163" fmla="*/ 956766 h 1662866"/>
              <a:gd name="connsiteX164" fmla="*/ 1270980 w 1557521"/>
              <a:gd name="connsiteY164" fmla="*/ 928522 h 1662866"/>
              <a:gd name="connsiteX165" fmla="*/ 1260389 w 1557521"/>
              <a:gd name="connsiteY165" fmla="*/ 903809 h 1662866"/>
              <a:gd name="connsiteX166" fmla="*/ 1253328 w 1557521"/>
              <a:gd name="connsiteY166" fmla="*/ 879095 h 1662866"/>
              <a:gd name="connsiteX167" fmla="*/ 1242736 w 1557521"/>
              <a:gd name="connsiteY167" fmla="*/ 847320 h 1662866"/>
              <a:gd name="connsiteX168" fmla="*/ 1232145 w 1557521"/>
              <a:gd name="connsiteY168" fmla="*/ 808485 h 1662866"/>
              <a:gd name="connsiteX169" fmla="*/ 1232145 w 1557521"/>
              <a:gd name="connsiteY169" fmla="*/ 808485 h 1662866"/>
              <a:gd name="connsiteX170" fmla="*/ 1221553 w 1557521"/>
              <a:gd name="connsiteY170" fmla="*/ 773180 h 1662866"/>
              <a:gd name="connsiteX171" fmla="*/ 1214492 w 1557521"/>
              <a:gd name="connsiteY171" fmla="*/ 759058 h 1662866"/>
              <a:gd name="connsiteX172" fmla="*/ 1210962 w 1557521"/>
              <a:gd name="connsiteY172" fmla="*/ 744936 h 1662866"/>
              <a:gd name="connsiteX173" fmla="*/ 1189779 w 1557521"/>
              <a:gd name="connsiteY173" fmla="*/ 709631 h 1662866"/>
              <a:gd name="connsiteX174" fmla="*/ 1182718 w 1557521"/>
              <a:gd name="connsiteY174" fmla="*/ 699039 h 1662866"/>
              <a:gd name="connsiteX175" fmla="*/ 1179187 w 1557521"/>
              <a:gd name="connsiteY175" fmla="*/ 684917 h 1662866"/>
              <a:gd name="connsiteX176" fmla="*/ 1175657 w 1557521"/>
              <a:gd name="connsiteY176" fmla="*/ 674326 h 1662866"/>
              <a:gd name="connsiteX177" fmla="*/ 1172126 w 1557521"/>
              <a:gd name="connsiteY177" fmla="*/ 653143 h 1662866"/>
              <a:gd name="connsiteX178" fmla="*/ 1165065 w 1557521"/>
              <a:gd name="connsiteY178" fmla="*/ 639021 h 1662866"/>
              <a:gd name="connsiteX179" fmla="*/ 1158004 w 1557521"/>
              <a:gd name="connsiteY179" fmla="*/ 621368 h 1662866"/>
              <a:gd name="connsiteX180" fmla="*/ 1147413 w 1557521"/>
              <a:gd name="connsiteY180" fmla="*/ 589594 h 1662866"/>
              <a:gd name="connsiteX181" fmla="*/ 1143882 w 1557521"/>
              <a:gd name="connsiteY181" fmla="*/ 571941 h 1662866"/>
              <a:gd name="connsiteX182" fmla="*/ 1133291 w 1557521"/>
              <a:gd name="connsiteY182" fmla="*/ 554289 h 1662866"/>
              <a:gd name="connsiteX183" fmla="*/ 1126230 w 1557521"/>
              <a:gd name="connsiteY183" fmla="*/ 529575 h 1662866"/>
              <a:gd name="connsiteX184" fmla="*/ 1119169 w 1557521"/>
              <a:gd name="connsiteY184" fmla="*/ 515453 h 1662866"/>
              <a:gd name="connsiteX185" fmla="*/ 1115638 w 1557521"/>
              <a:gd name="connsiteY185" fmla="*/ 501331 h 1662866"/>
              <a:gd name="connsiteX186" fmla="*/ 1101516 w 1557521"/>
              <a:gd name="connsiteY186" fmla="*/ 476618 h 1662866"/>
              <a:gd name="connsiteX187" fmla="*/ 1090925 w 1557521"/>
              <a:gd name="connsiteY187" fmla="*/ 469557 h 1662866"/>
              <a:gd name="connsiteX188" fmla="*/ 1076803 w 1557521"/>
              <a:gd name="connsiteY188" fmla="*/ 458965 h 1662866"/>
              <a:gd name="connsiteX189" fmla="*/ 1069742 w 1557521"/>
              <a:gd name="connsiteY189" fmla="*/ 448374 h 1662866"/>
              <a:gd name="connsiteX190" fmla="*/ 1041498 w 1557521"/>
              <a:gd name="connsiteY190" fmla="*/ 434252 h 1662866"/>
              <a:gd name="connsiteX191" fmla="*/ 1020315 w 1557521"/>
              <a:gd name="connsiteY191" fmla="*/ 423660 h 1662866"/>
              <a:gd name="connsiteX192" fmla="*/ 1006193 w 1557521"/>
              <a:gd name="connsiteY192" fmla="*/ 420130 h 1662866"/>
              <a:gd name="connsiteX193" fmla="*/ 988540 w 1557521"/>
              <a:gd name="connsiteY193" fmla="*/ 413069 h 1662866"/>
              <a:gd name="connsiteX194" fmla="*/ 974418 w 1557521"/>
              <a:gd name="connsiteY194" fmla="*/ 409538 h 1662866"/>
              <a:gd name="connsiteX195" fmla="*/ 953235 w 1557521"/>
              <a:gd name="connsiteY195" fmla="*/ 398947 h 1662866"/>
              <a:gd name="connsiteX196" fmla="*/ 924991 w 1557521"/>
              <a:gd name="connsiteY196" fmla="*/ 391886 h 1662866"/>
              <a:gd name="connsiteX197" fmla="*/ 910869 w 1557521"/>
              <a:gd name="connsiteY197" fmla="*/ 384825 h 1662866"/>
              <a:gd name="connsiteX198" fmla="*/ 868503 w 1557521"/>
              <a:gd name="connsiteY198" fmla="*/ 374233 h 1662866"/>
              <a:gd name="connsiteX199" fmla="*/ 857912 w 1557521"/>
              <a:gd name="connsiteY199" fmla="*/ 370703 h 1662866"/>
              <a:gd name="connsiteX200" fmla="*/ 826137 w 1557521"/>
              <a:gd name="connsiteY200" fmla="*/ 363642 h 1662866"/>
              <a:gd name="connsiteX201" fmla="*/ 794363 w 1557521"/>
              <a:gd name="connsiteY201" fmla="*/ 356581 h 1662866"/>
              <a:gd name="connsiteX202" fmla="*/ 773180 w 1557521"/>
              <a:gd name="connsiteY202" fmla="*/ 349520 h 1662866"/>
              <a:gd name="connsiteX203" fmla="*/ 762588 w 1557521"/>
              <a:gd name="connsiteY203" fmla="*/ 342459 h 1662866"/>
              <a:gd name="connsiteX204" fmla="*/ 737875 w 1557521"/>
              <a:gd name="connsiteY204" fmla="*/ 335398 h 1662866"/>
              <a:gd name="connsiteX205" fmla="*/ 720222 w 1557521"/>
              <a:gd name="connsiteY205" fmla="*/ 324806 h 1662866"/>
              <a:gd name="connsiteX206" fmla="*/ 709631 w 1557521"/>
              <a:gd name="connsiteY206" fmla="*/ 321276 h 1662866"/>
              <a:gd name="connsiteX207" fmla="*/ 684917 w 1557521"/>
              <a:gd name="connsiteY207" fmla="*/ 310684 h 1662866"/>
              <a:gd name="connsiteX208" fmla="*/ 667265 w 1557521"/>
              <a:gd name="connsiteY208" fmla="*/ 289501 h 1662866"/>
              <a:gd name="connsiteX209" fmla="*/ 649612 w 1557521"/>
              <a:gd name="connsiteY209" fmla="*/ 275379 h 1662866"/>
              <a:gd name="connsiteX210" fmla="*/ 617837 w 1557521"/>
              <a:gd name="connsiteY210" fmla="*/ 225952 h 1662866"/>
              <a:gd name="connsiteX211" fmla="*/ 603715 w 1557521"/>
              <a:gd name="connsiteY211" fmla="*/ 190647 h 1662866"/>
              <a:gd name="connsiteX212" fmla="*/ 600185 w 1557521"/>
              <a:gd name="connsiteY212" fmla="*/ 176525 h 1662866"/>
              <a:gd name="connsiteX213" fmla="*/ 579002 w 1557521"/>
              <a:gd name="connsiteY213" fmla="*/ 151812 h 1662866"/>
              <a:gd name="connsiteX214" fmla="*/ 571941 w 1557521"/>
              <a:gd name="connsiteY214" fmla="*/ 130629 h 1662866"/>
              <a:gd name="connsiteX215" fmla="*/ 540166 w 1557521"/>
              <a:gd name="connsiteY215" fmla="*/ 102385 h 1662866"/>
              <a:gd name="connsiteX216" fmla="*/ 522514 w 1557521"/>
              <a:gd name="connsiteY216" fmla="*/ 81202 h 1662866"/>
              <a:gd name="connsiteX217" fmla="*/ 508392 w 1557521"/>
              <a:gd name="connsiteY217" fmla="*/ 74141 h 1662866"/>
              <a:gd name="connsiteX218" fmla="*/ 476617 w 1557521"/>
              <a:gd name="connsiteY218" fmla="*/ 49427 h 1662866"/>
              <a:gd name="connsiteX219" fmla="*/ 455434 w 1557521"/>
              <a:gd name="connsiteY219" fmla="*/ 42366 h 1662866"/>
              <a:gd name="connsiteX220" fmla="*/ 444843 w 1557521"/>
              <a:gd name="connsiteY220" fmla="*/ 38836 h 1662866"/>
              <a:gd name="connsiteX221" fmla="*/ 420129 w 1557521"/>
              <a:gd name="connsiteY221" fmla="*/ 35305 h 1662866"/>
              <a:gd name="connsiteX222" fmla="*/ 391885 w 1557521"/>
              <a:gd name="connsiteY222" fmla="*/ 28244 h 1662866"/>
              <a:gd name="connsiteX223" fmla="*/ 349519 w 1557521"/>
              <a:gd name="connsiteY223" fmla="*/ 0 h 1662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1557521" h="1662866">
                <a:moveTo>
                  <a:pt x="349519" y="0"/>
                </a:moveTo>
                <a:lnTo>
                  <a:pt x="349519" y="0"/>
                </a:lnTo>
                <a:cubicBezTo>
                  <a:pt x="341281" y="7061"/>
                  <a:pt x="331316" y="12503"/>
                  <a:pt x="324806" y="21183"/>
                </a:cubicBezTo>
                <a:cubicBezTo>
                  <a:pt x="320340" y="27137"/>
                  <a:pt x="320099" y="35305"/>
                  <a:pt x="317745" y="42366"/>
                </a:cubicBezTo>
                <a:cubicBezTo>
                  <a:pt x="316568" y="45897"/>
                  <a:pt x="314944" y="49309"/>
                  <a:pt x="314214" y="52958"/>
                </a:cubicBezTo>
                <a:cubicBezTo>
                  <a:pt x="313037" y="58842"/>
                  <a:pt x="312033" y="64763"/>
                  <a:pt x="310684" y="70610"/>
                </a:cubicBezTo>
                <a:cubicBezTo>
                  <a:pt x="308502" y="80066"/>
                  <a:pt x="303623" y="98854"/>
                  <a:pt x="303623" y="98854"/>
                </a:cubicBezTo>
                <a:cubicBezTo>
                  <a:pt x="304800" y="103561"/>
                  <a:pt x="305820" y="108311"/>
                  <a:pt x="307153" y="112976"/>
                </a:cubicBezTo>
                <a:cubicBezTo>
                  <a:pt x="308175" y="116554"/>
                  <a:pt x="310684" y="119846"/>
                  <a:pt x="310684" y="123568"/>
                </a:cubicBezTo>
                <a:cubicBezTo>
                  <a:pt x="310684" y="134835"/>
                  <a:pt x="311065" y="203244"/>
                  <a:pt x="303623" y="233013"/>
                </a:cubicBezTo>
                <a:cubicBezTo>
                  <a:pt x="301818" y="240234"/>
                  <a:pt x="298916" y="247135"/>
                  <a:pt x="296562" y="254196"/>
                </a:cubicBezTo>
                <a:lnTo>
                  <a:pt x="289501" y="275379"/>
                </a:lnTo>
                <a:cubicBezTo>
                  <a:pt x="288324" y="278910"/>
                  <a:pt x="288602" y="283339"/>
                  <a:pt x="285970" y="285971"/>
                </a:cubicBezTo>
                <a:cubicBezTo>
                  <a:pt x="269379" y="302562"/>
                  <a:pt x="278148" y="292409"/>
                  <a:pt x="261257" y="317745"/>
                </a:cubicBezTo>
                <a:cubicBezTo>
                  <a:pt x="258903" y="321276"/>
                  <a:pt x="255538" y="324312"/>
                  <a:pt x="254196" y="328337"/>
                </a:cubicBezTo>
                <a:cubicBezTo>
                  <a:pt x="253019" y="331867"/>
                  <a:pt x="252472" y="335675"/>
                  <a:pt x="250665" y="338928"/>
                </a:cubicBezTo>
                <a:cubicBezTo>
                  <a:pt x="246544" y="346346"/>
                  <a:pt x="241250" y="353050"/>
                  <a:pt x="236543" y="360111"/>
                </a:cubicBezTo>
                <a:lnTo>
                  <a:pt x="229482" y="370703"/>
                </a:lnTo>
                <a:lnTo>
                  <a:pt x="208299" y="402477"/>
                </a:lnTo>
                <a:cubicBezTo>
                  <a:pt x="205945" y="406008"/>
                  <a:pt x="204238" y="410069"/>
                  <a:pt x="201238" y="413069"/>
                </a:cubicBezTo>
                <a:lnTo>
                  <a:pt x="190647" y="423660"/>
                </a:lnTo>
                <a:cubicBezTo>
                  <a:pt x="183072" y="446382"/>
                  <a:pt x="193054" y="421702"/>
                  <a:pt x="176525" y="444843"/>
                </a:cubicBezTo>
                <a:cubicBezTo>
                  <a:pt x="173466" y="449126"/>
                  <a:pt x="171537" y="454128"/>
                  <a:pt x="169464" y="458965"/>
                </a:cubicBezTo>
                <a:cubicBezTo>
                  <a:pt x="165157" y="469015"/>
                  <a:pt x="167353" y="471667"/>
                  <a:pt x="158872" y="480148"/>
                </a:cubicBezTo>
                <a:cubicBezTo>
                  <a:pt x="155872" y="483148"/>
                  <a:pt x="151811" y="484855"/>
                  <a:pt x="148281" y="487209"/>
                </a:cubicBezTo>
                <a:lnTo>
                  <a:pt x="134159" y="508392"/>
                </a:lnTo>
                <a:cubicBezTo>
                  <a:pt x="131805" y="511923"/>
                  <a:pt x="128440" y="514959"/>
                  <a:pt x="127098" y="518984"/>
                </a:cubicBezTo>
                <a:cubicBezTo>
                  <a:pt x="121988" y="534312"/>
                  <a:pt x="126198" y="526943"/>
                  <a:pt x="112976" y="540167"/>
                </a:cubicBezTo>
                <a:cubicBezTo>
                  <a:pt x="111799" y="543697"/>
                  <a:pt x="111109" y="547430"/>
                  <a:pt x="109445" y="550758"/>
                </a:cubicBezTo>
                <a:cubicBezTo>
                  <a:pt x="107547" y="554553"/>
                  <a:pt x="103874" y="557377"/>
                  <a:pt x="102384" y="561350"/>
                </a:cubicBezTo>
                <a:cubicBezTo>
                  <a:pt x="100277" y="566968"/>
                  <a:pt x="100156" y="573144"/>
                  <a:pt x="98854" y="579002"/>
                </a:cubicBezTo>
                <a:cubicBezTo>
                  <a:pt x="97210" y="586401"/>
                  <a:pt x="91194" y="609909"/>
                  <a:pt x="88262" y="614307"/>
                </a:cubicBezTo>
                <a:lnTo>
                  <a:pt x="81201" y="624899"/>
                </a:lnTo>
                <a:cubicBezTo>
                  <a:pt x="78814" y="639222"/>
                  <a:pt x="78092" y="647032"/>
                  <a:pt x="74140" y="660204"/>
                </a:cubicBezTo>
                <a:cubicBezTo>
                  <a:pt x="70932" y="670897"/>
                  <a:pt x="67079" y="681387"/>
                  <a:pt x="63549" y="691978"/>
                </a:cubicBezTo>
                <a:lnTo>
                  <a:pt x="56488" y="713161"/>
                </a:lnTo>
                <a:cubicBezTo>
                  <a:pt x="55311" y="716692"/>
                  <a:pt x="55021" y="720656"/>
                  <a:pt x="52957" y="723753"/>
                </a:cubicBezTo>
                <a:lnTo>
                  <a:pt x="45896" y="734344"/>
                </a:lnTo>
                <a:cubicBezTo>
                  <a:pt x="44719" y="737875"/>
                  <a:pt x="44173" y="741683"/>
                  <a:pt x="42366" y="744936"/>
                </a:cubicBezTo>
                <a:cubicBezTo>
                  <a:pt x="38245" y="752354"/>
                  <a:pt x="30928" y="758068"/>
                  <a:pt x="28244" y="766119"/>
                </a:cubicBezTo>
                <a:cubicBezTo>
                  <a:pt x="23371" y="780735"/>
                  <a:pt x="26777" y="773614"/>
                  <a:pt x="17652" y="787302"/>
                </a:cubicBezTo>
                <a:cubicBezTo>
                  <a:pt x="16475" y="790832"/>
                  <a:pt x="15786" y="794565"/>
                  <a:pt x="14122" y="797893"/>
                </a:cubicBezTo>
                <a:cubicBezTo>
                  <a:pt x="12224" y="801688"/>
                  <a:pt x="8784" y="804607"/>
                  <a:pt x="7061" y="808485"/>
                </a:cubicBezTo>
                <a:cubicBezTo>
                  <a:pt x="4038" y="815286"/>
                  <a:pt x="0" y="829668"/>
                  <a:pt x="0" y="829668"/>
                </a:cubicBezTo>
                <a:cubicBezTo>
                  <a:pt x="1177" y="842613"/>
                  <a:pt x="-293" y="856079"/>
                  <a:pt x="3530" y="868503"/>
                </a:cubicBezTo>
                <a:cubicBezTo>
                  <a:pt x="4778" y="872559"/>
                  <a:pt x="10244" y="873841"/>
                  <a:pt x="14122" y="875564"/>
                </a:cubicBezTo>
                <a:cubicBezTo>
                  <a:pt x="20923" y="878587"/>
                  <a:pt x="28244" y="880271"/>
                  <a:pt x="35305" y="882625"/>
                </a:cubicBezTo>
                <a:lnTo>
                  <a:pt x="45896" y="886156"/>
                </a:lnTo>
                <a:cubicBezTo>
                  <a:pt x="58841" y="884979"/>
                  <a:pt x="71931" y="884884"/>
                  <a:pt x="84732" y="882625"/>
                </a:cubicBezTo>
                <a:cubicBezTo>
                  <a:pt x="112891" y="877656"/>
                  <a:pt x="98040" y="877735"/>
                  <a:pt x="116506" y="868503"/>
                </a:cubicBezTo>
                <a:cubicBezTo>
                  <a:pt x="119835" y="866839"/>
                  <a:pt x="123567" y="866150"/>
                  <a:pt x="127098" y="864973"/>
                </a:cubicBezTo>
                <a:cubicBezTo>
                  <a:pt x="143882" y="853783"/>
                  <a:pt x="133663" y="859254"/>
                  <a:pt x="158872" y="850851"/>
                </a:cubicBezTo>
                <a:lnTo>
                  <a:pt x="169464" y="847320"/>
                </a:lnTo>
                <a:lnTo>
                  <a:pt x="180055" y="843790"/>
                </a:lnTo>
                <a:cubicBezTo>
                  <a:pt x="206649" y="826061"/>
                  <a:pt x="172849" y="846879"/>
                  <a:pt x="204769" y="833198"/>
                </a:cubicBezTo>
                <a:cubicBezTo>
                  <a:pt x="208669" y="831527"/>
                  <a:pt x="211387" y="827627"/>
                  <a:pt x="215360" y="826137"/>
                </a:cubicBezTo>
                <a:cubicBezTo>
                  <a:pt x="220979" y="824030"/>
                  <a:pt x="227025" y="823006"/>
                  <a:pt x="233013" y="822607"/>
                </a:cubicBezTo>
                <a:cubicBezTo>
                  <a:pt x="262392" y="820648"/>
                  <a:pt x="291854" y="820253"/>
                  <a:pt x="321275" y="819076"/>
                </a:cubicBezTo>
                <a:cubicBezTo>
                  <a:pt x="325804" y="817944"/>
                  <a:pt x="340921" y="814549"/>
                  <a:pt x="345989" y="812015"/>
                </a:cubicBezTo>
                <a:cubicBezTo>
                  <a:pt x="361125" y="804447"/>
                  <a:pt x="353120" y="805292"/>
                  <a:pt x="367172" y="794363"/>
                </a:cubicBezTo>
                <a:cubicBezTo>
                  <a:pt x="373871" y="789153"/>
                  <a:pt x="381566" y="785333"/>
                  <a:pt x="388355" y="780241"/>
                </a:cubicBezTo>
                <a:cubicBezTo>
                  <a:pt x="393062" y="776710"/>
                  <a:pt x="397368" y="772568"/>
                  <a:pt x="402477" y="769649"/>
                </a:cubicBezTo>
                <a:cubicBezTo>
                  <a:pt x="405708" y="767803"/>
                  <a:pt x="409538" y="767296"/>
                  <a:pt x="413068" y="766119"/>
                </a:cubicBezTo>
                <a:cubicBezTo>
                  <a:pt x="420875" y="758312"/>
                  <a:pt x="424422" y="753380"/>
                  <a:pt x="434251" y="748466"/>
                </a:cubicBezTo>
                <a:cubicBezTo>
                  <a:pt x="437580" y="746802"/>
                  <a:pt x="441312" y="746113"/>
                  <a:pt x="444843" y="744936"/>
                </a:cubicBezTo>
                <a:cubicBezTo>
                  <a:pt x="448373" y="742582"/>
                  <a:pt x="451557" y="739598"/>
                  <a:pt x="455434" y="737875"/>
                </a:cubicBezTo>
                <a:cubicBezTo>
                  <a:pt x="462798" y="734602"/>
                  <a:pt x="481406" y="729150"/>
                  <a:pt x="490739" y="727283"/>
                </a:cubicBezTo>
                <a:cubicBezTo>
                  <a:pt x="497758" y="725879"/>
                  <a:pt x="504861" y="724930"/>
                  <a:pt x="511922" y="723753"/>
                </a:cubicBezTo>
                <a:lnTo>
                  <a:pt x="533105" y="716692"/>
                </a:lnTo>
                <a:cubicBezTo>
                  <a:pt x="542906" y="713425"/>
                  <a:pt x="550500" y="710406"/>
                  <a:pt x="561349" y="709631"/>
                </a:cubicBezTo>
                <a:cubicBezTo>
                  <a:pt x="588373" y="707701"/>
                  <a:pt x="615484" y="707277"/>
                  <a:pt x="642551" y="706100"/>
                </a:cubicBezTo>
                <a:cubicBezTo>
                  <a:pt x="646081" y="704923"/>
                  <a:pt x="649889" y="704377"/>
                  <a:pt x="653142" y="702570"/>
                </a:cubicBezTo>
                <a:cubicBezTo>
                  <a:pt x="653159" y="702561"/>
                  <a:pt x="679613" y="684923"/>
                  <a:pt x="684917" y="681387"/>
                </a:cubicBezTo>
                <a:cubicBezTo>
                  <a:pt x="688448" y="679033"/>
                  <a:pt x="691714" y="676224"/>
                  <a:pt x="695509" y="674326"/>
                </a:cubicBezTo>
                <a:cubicBezTo>
                  <a:pt x="711528" y="666316"/>
                  <a:pt x="717031" y="662288"/>
                  <a:pt x="737875" y="660204"/>
                </a:cubicBezTo>
                <a:lnTo>
                  <a:pt x="808485" y="653143"/>
                </a:lnTo>
                <a:lnTo>
                  <a:pt x="879095" y="688448"/>
                </a:lnTo>
                <a:cubicBezTo>
                  <a:pt x="880272" y="699039"/>
                  <a:pt x="880041" y="709884"/>
                  <a:pt x="882625" y="720222"/>
                </a:cubicBezTo>
                <a:cubicBezTo>
                  <a:pt x="883654" y="724339"/>
                  <a:pt x="887788" y="727019"/>
                  <a:pt x="889686" y="730814"/>
                </a:cubicBezTo>
                <a:cubicBezTo>
                  <a:pt x="904304" y="760048"/>
                  <a:pt x="880041" y="721641"/>
                  <a:pt x="900278" y="751997"/>
                </a:cubicBezTo>
                <a:lnTo>
                  <a:pt x="910869" y="783771"/>
                </a:lnTo>
                <a:cubicBezTo>
                  <a:pt x="912046" y="787302"/>
                  <a:pt x="912336" y="791266"/>
                  <a:pt x="914400" y="794363"/>
                </a:cubicBezTo>
                <a:lnTo>
                  <a:pt x="921461" y="804954"/>
                </a:lnTo>
                <a:cubicBezTo>
                  <a:pt x="931124" y="833947"/>
                  <a:pt x="916542" y="787888"/>
                  <a:pt x="928522" y="843790"/>
                </a:cubicBezTo>
                <a:cubicBezTo>
                  <a:pt x="930082" y="851068"/>
                  <a:pt x="935583" y="864973"/>
                  <a:pt x="935583" y="864973"/>
                </a:cubicBezTo>
                <a:cubicBezTo>
                  <a:pt x="935883" y="867370"/>
                  <a:pt x="939657" y="927572"/>
                  <a:pt x="949705" y="942644"/>
                </a:cubicBezTo>
                <a:lnTo>
                  <a:pt x="956766" y="953236"/>
                </a:lnTo>
                <a:cubicBezTo>
                  <a:pt x="962979" y="971878"/>
                  <a:pt x="958232" y="960730"/>
                  <a:pt x="974418" y="985010"/>
                </a:cubicBezTo>
                <a:lnTo>
                  <a:pt x="988540" y="1006193"/>
                </a:lnTo>
                <a:cubicBezTo>
                  <a:pt x="990894" y="1009724"/>
                  <a:pt x="992600" y="1013785"/>
                  <a:pt x="995601" y="1016785"/>
                </a:cubicBezTo>
                <a:lnTo>
                  <a:pt x="1006193" y="1027376"/>
                </a:lnTo>
                <a:lnTo>
                  <a:pt x="1020315" y="1069742"/>
                </a:lnTo>
                <a:cubicBezTo>
                  <a:pt x="1021492" y="1073273"/>
                  <a:pt x="1020314" y="1079157"/>
                  <a:pt x="1023845" y="1080334"/>
                </a:cubicBezTo>
                <a:cubicBezTo>
                  <a:pt x="1043438" y="1086864"/>
                  <a:pt x="1030744" y="1083402"/>
                  <a:pt x="1062681" y="1087395"/>
                </a:cubicBezTo>
                <a:cubicBezTo>
                  <a:pt x="1067388" y="1094456"/>
                  <a:pt x="1074120" y="1100527"/>
                  <a:pt x="1076803" y="1108578"/>
                </a:cubicBezTo>
                <a:cubicBezTo>
                  <a:pt x="1077980" y="1112108"/>
                  <a:pt x="1078526" y="1115916"/>
                  <a:pt x="1080333" y="1119169"/>
                </a:cubicBezTo>
                <a:cubicBezTo>
                  <a:pt x="1084454" y="1126587"/>
                  <a:pt x="1091771" y="1132301"/>
                  <a:pt x="1094455" y="1140352"/>
                </a:cubicBezTo>
                <a:lnTo>
                  <a:pt x="1101516" y="1161535"/>
                </a:lnTo>
                <a:cubicBezTo>
                  <a:pt x="1102693" y="1165066"/>
                  <a:pt x="1102983" y="1169030"/>
                  <a:pt x="1105047" y="1172127"/>
                </a:cubicBezTo>
                <a:lnTo>
                  <a:pt x="1119169" y="1193310"/>
                </a:lnTo>
                <a:cubicBezTo>
                  <a:pt x="1121523" y="1196840"/>
                  <a:pt x="1123230" y="1200901"/>
                  <a:pt x="1126230" y="1203901"/>
                </a:cubicBezTo>
                <a:lnTo>
                  <a:pt x="1136821" y="1214493"/>
                </a:lnTo>
                <a:cubicBezTo>
                  <a:pt x="1143574" y="1234748"/>
                  <a:pt x="1135517" y="1215841"/>
                  <a:pt x="1150943" y="1235676"/>
                </a:cubicBezTo>
                <a:cubicBezTo>
                  <a:pt x="1180494" y="1273672"/>
                  <a:pt x="1151616" y="1243411"/>
                  <a:pt x="1175657" y="1267450"/>
                </a:cubicBezTo>
                <a:cubicBezTo>
                  <a:pt x="1184060" y="1292659"/>
                  <a:pt x="1178590" y="1282440"/>
                  <a:pt x="1189779" y="1299225"/>
                </a:cubicBezTo>
                <a:lnTo>
                  <a:pt x="1200370" y="1330999"/>
                </a:lnTo>
                <a:lnTo>
                  <a:pt x="1203901" y="1341591"/>
                </a:lnTo>
                <a:cubicBezTo>
                  <a:pt x="1205529" y="1352986"/>
                  <a:pt x="1207442" y="1376912"/>
                  <a:pt x="1214492" y="1387487"/>
                </a:cubicBezTo>
                <a:cubicBezTo>
                  <a:pt x="1216846" y="1391018"/>
                  <a:pt x="1219655" y="1394284"/>
                  <a:pt x="1221553" y="1398079"/>
                </a:cubicBezTo>
                <a:cubicBezTo>
                  <a:pt x="1224378" y="1403728"/>
                  <a:pt x="1227103" y="1417505"/>
                  <a:pt x="1228614" y="1422792"/>
                </a:cubicBezTo>
                <a:cubicBezTo>
                  <a:pt x="1229636" y="1426370"/>
                  <a:pt x="1230338" y="1430131"/>
                  <a:pt x="1232145" y="1433384"/>
                </a:cubicBezTo>
                <a:cubicBezTo>
                  <a:pt x="1232151" y="1433394"/>
                  <a:pt x="1249794" y="1459857"/>
                  <a:pt x="1253328" y="1465158"/>
                </a:cubicBezTo>
                <a:lnTo>
                  <a:pt x="1260389" y="1475750"/>
                </a:lnTo>
                <a:cubicBezTo>
                  <a:pt x="1273260" y="1514367"/>
                  <a:pt x="1252733" y="1455877"/>
                  <a:pt x="1270980" y="1496933"/>
                </a:cubicBezTo>
                <a:cubicBezTo>
                  <a:pt x="1274003" y="1503734"/>
                  <a:pt x="1273912" y="1511923"/>
                  <a:pt x="1278041" y="1518116"/>
                </a:cubicBezTo>
                <a:cubicBezTo>
                  <a:pt x="1280395" y="1521646"/>
                  <a:pt x="1283204" y="1524912"/>
                  <a:pt x="1285102" y="1528707"/>
                </a:cubicBezTo>
                <a:cubicBezTo>
                  <a:pt x="1286766" y="1532036"/>
                  <a:pt x="1286569" y="1536202"/>
                  <a:pt x="1288633" y="1539299"/>
                </a:cubicBezTo>
                <a:cubicBezTo>
                  <a:pt x="1291402" y="1543453"/>
                  <a:pt x="1296159" y="1545949"/>
                  <a:pt x="1299224" y="1549890"/>
                </a:cubicBezTo>
                <a:cubicBezTo>
                  <a:pt x="1304434" y="1556589"/>
                  <a:pt x="1308639" y="1564012"/>
                  <a:pt x="1313346" y="1571073"/>
                </a:cubicBezTo>
                <a:cubicBezTo>
                  <a:pt x="1315700" y="1574604"/>
                  <a:pt x="1317406" y="1578665"/>
                  <a:pt x="1320407" y="1581665"/>
                </a:cubicBezTo>
                <a:lnTo>
                  <a:pt x="1330999" y="1592256"/>
                </a:lnTo>
                <a:cubicBezTo>
                  <a:pt x="1332176" y="1595787"/>
                  <a:pt x="1331897" y="1600216"/>
                  <a:pt x="1334529" y="1602848"/>
                </a:cubicBezTo>
                <a:cubicBezTo>
                  <a:pt x="1340530" y="1608849"/>
                  <a:pt x="1355712" y="1616970"/>
                  <a:pt x="1355712" y="1616970"/>
                </a:cubicBezTo>
                <a:cubicBezTo>
                  <a:pt x="1371503" y="1640656"/>
                  <a:pt x="1352901" y="1617449"/>
                  <a:pt x="1373365" y="1631092"/>
                </a:cubicBezTo>
                <a:cubicBezTo>
                  <a:pt x="1377519" y="1633861"/>
                  <a:pt x="1379802" y="1638914"/>
                  <a:pt x="1383956" y="1641683"/>
                </a:cubicBezTo>
                <a:cubicBezTo>
                  <a:pt x="1387053" y="1643747"/>
                  <a:pt x="1391219" y="1643550"/>
                  <a:pt x="1394548" y="1645214"/>
                </a:cubicBezTo>
                <a:cubicBezTo>
                  <a:pt x="1398343" y="1647112"/>
                  <a:pt x="1401262" y="1650552"/>
                  <a:pt x="1405139" y="1652275"/>
                </a:cubicBezTo>
                <a:cubicBezTo>
                  <a:pt x="1411940" y="1655298"/>
                  <a:pt x="1419261" y="1656982"/>
                  <a:pt x="1426322" y="1659336"/>
                </a:cubicBezTo>
                <a:lnTo>
                  <a:pt x="1436914" y="1662866"/>
                </a:lnTo>
                <a:cubicBezTo>
                  <a:pt x="1451036" y="1661689"/>
                  <a:pt x="1465233" y="1661209"/>
                  <a:pt x="1479280" y="1659336"/>
                </a:cubicBezTo>
                <a:cubicBezTo>
                  <a:pt x="1482969" y="1658844"/>
                  <a:pt x="1486934" y="1658090"/>
                  <a:pt x="1489871" y="1655805"/>
                </a:cubicBezTo>
                <a:cubicBezTo>
                  <a:pt x="1497753" y="1649674"/>
                  <a:pt x="1505515" y="1642931"/>
                  <a:pt x="1511054" y="1634622"/>
                </a:cubicBezTo>
                <a:cubicBezTo>
                  <a:pt x="1513408" y="1631092"/>
                  <a:pt x="1514802" y="1626682"/>
                  <a:pt x="1518115" y="1624031"/>
                </a:cubicBezTo>
                <a:cubicBezTo>
                  <a:pt x="1521021" y="1621706"/>
                  <a:pt x="1525176" y="1621677"/>
                  <a:pt x="1528707" y="1620500"/>
                </a:cubicBezTo>
                <a:cubicBezTo>
                  <a:pt x="1532268" y="1615159"/>
                  <a:pt x="1541834" y="1601760"/>
                  <a:pt x="1542829" y="1595787"/>
                </a:cubicBezTo>
                <a:cubicBezTo>
                  <a:pt x="1545544" y="1579494"/>
                  <a:pt x="1544429" y="1562764"/>
                  <a:pt x="1546359" y="1546360"/>
                </a:cubicBezTo>
                <a:cubicBezTo>
                  <a:pt x="1546794" y="1542664"/>
                  <a:pt x="1548987" y="1539379"/>
                  <a:pt x="1549890" y="1535768"/>
                </a:cubicBezTo>
                <a:cubicBezTo>
                  <a:pt x="1551345" y="1529947"/>
                  <a:pt x="1552243" y="1524000"/>
                  <a:pt x="1553420" y="1518116"/>
                </a:cubicBezTo>
                <a:cubicBezTo>
                  <a:pt x="1557562" y="1472558"/>
                  <a:pt x="1560074" y="1465429"/>
                  <a:pt x="1553420" y="1412201"/>
                </a:cubicBezTo>
                <a:cubicBezTo>
                  <a:pt x="1552634" y="1405912"/>
                  <a:pt x="1548363" y="1400560"/>
                  <a:pt x="1546359" y="1394548"/>
                </a:cubicBezTo>
                <a:cubicBezTo>
                  <a:pt x="1537206" y="1367087"/>
                  <a:pt x="1551112" y="1393463"/>
                  <a:pt x="1532237" y="1355713"/>
                </a:cubicBezTo>
                <a:cubicBezTo>
                  <a:pt x="1529168" y="1349575"/>
                  <a:pt x="1524485" y="1344307"/>
                  <a:pt x="1521646" y="1338060"/>
                </a:cubicBezTo>
                <a:cubicBezTo>
                  <a:pt x="1518566" y="1331284"/>
                  <a:pt x="1517349" y="1323788"/>
                  <a:pt x="1514585" y="1316877"/>
                </a:cubicBezTo>
                <a:cubicBezTo>
                  <a:pt x="1512231" y="1310993"/>
                  <a:pt x="1509528" y="1305237"/>
                  <a:pt x="1507524" y="1299225"/>
                </a:cubicBezTo>
                <a:cubicBezTo>
                  <a:pt x="1505989" y="1294622"/>
                  <a:pt x="1505697" y="1289646"/>
                  <a:pt x="1503993" y="1285103"/>
                </a:cubicBezTo>
                <a:cubicBezTo>
                  <a:pt x="1502145" y="1280175"/>
                  <a:pt x="1499069" y="1275790"/>
                  <a:pt x="1496932" y="1270981"/>
                </a:cubicBezTo>
                <a:cubicBezTo>
                  <a:pt x="1494358" y="1265190"/>
                  <a:pt x="1492096" y="1259262"/>
                  <a:pt x="1489871" y="1253328"/>
                </a:cubicBezTo>
                <a:cubicBezTo>
                  <a:pt x="1488564" y="1249844"/>
                  <a:pt x="1488005" y="1246065"/>
                  <a:pt x="1486341" y="1242737"/>
                </a:cubicBezTo>
                <a:cubicBezTo>
                  <a:pt x="1463615" y="1197282"/>
                  <a:pt x="1496987" y="1273750"/>
                  <a:pt x="1472219" y="1218023"/>
                </a:cubicBezTo>
                <a:cubicBezTo>
                  <a:pt x="1467069" y="1206436"/>
                  <a:pt x="1464781" y="1196944"/>
                  <a:pt x="1458097" y="1186249"/>
                </a:cubicBezTo>
                <a:cubicBezTo>
                  <a:pt x="1454978" y="1181259"/>
                  <a:pt x="1451036" y="1176834"/>
                  <a:pt x="1447505" y="1172127"/>
                </a:cubicBezTo>
                <a:cubicBezTo>
                  <a:pt x="1445151" y="1165066"/>
                  <a:pt x="1446637" y="1155073"/>
                  <a:pt x="1440444" y="1150944"/>
                </a:cubicBezTo>
                <a:lnTo>
                  <a:pt x="1419261" y="1136822"/>
                </a:lnTo>
                <a:cubicBezTo>
                  <a:pt x="1415731" y="1134468"/>
                  <a:pt x="1411670" y="1132761"/>
                  <a:pt x="1408670" y="1129761"/>
                </a:cubicBezTo>
                <a:cubicBezTo>
                  <a:pt x="1405139" y="1126230"/>
                  <a:pt x="1401327" y="1122960"/>
                  <a:pt x="1398078" y="1119169"/>
                </a:cubicBezTo>
                <a:cubicBezTo>
                  <a:pt x="1394249" y="1114701"/>
                  <a:pt x="1391648" y="1109208"/>
                  <a:pt x="1387487" y="1105047"/>
                </a:cubicBezTo>
                <a:cubicBezTo>
                  <a:pt x="1384487" y="1102047"/>
                  <a:pt x="1380117" y="1100747"/>
                  <a:pt x="1376895" y="1097986"/>
                </a:cubicBezTo>
                <a:cubicBezTo>
                  <a:pt x="1371840" y="1093654"/>
                  <a:pt x="1367827" y="1088196"/>
                  <a:pt x="1362773" y="1083864"/>
                </a:cubicBezTo>
                <a:cubicBezTo>
                  <a:pt x="1341345" y="1065497"/>
                  <a:pt x="1363494" y="1091748"/>
                  <a:pt x="1338060" y="1062681"/>
                </a:cubicBezTo>
                <a:cubicBezTo>
                  <a:pt x="1325372" y="1048180"/>
                  <a:pt x="1324788" y="1043624"/>
                  <a:pt x="1316877" y="1023846"/>
                </a:cubicBezTo>
                <a:cubicBezTo>
                  <a:pt x="1315495" y="1020391"/>
                  <a:pt x="1315010" y="1016583"/>
                  <a:pt x="1313346" y="1013254"/>
                </a:cubicBezTo>
                <a:cubicBezTo>
                  <a:pt x="1306604" y="999771"/>
                  <a:pt x="1300794" y="995081"/>
                  <a:pt x="1295694" y="981480"/>
                </a:cubicBezTo>
                <a:cubicBezTo>
                  <a:pt x="1293990" y="976937"/>
                  <a:pt x="1294074" y="971818"/>
                  <a:pt x="1292163" y="967358"/>
                </a:cubicBezTo>
                <a:cubicBezTo>
                  <a:pt x="1290491" y="963458"/>
                  <a:pt x="1287000" y="960561"/>
                  <a:pt x="1285102" y="956766"/>
                </a:cubicBezTo>
                <a:cubicBezTo>
                  <a:pt x="1267828" y="922218"/>
                  <a:pt x="1287339" y="953062"/>
                  <a:pt x="1270980" y="928522"/>
                </a:cubicBezTo>
                <a:cubicBezTo>
                  <a:pt x="1262703" y="903690"/>
                  <a:pt x="1273474" y="934339"/>
                  <a:pt x="1260389" y="903809"/>
                </a:cubicBezTo>
                <a:cubicBezTo>
                  <a:pt x="1256223" y="894088"/>
                  <a:pt x="1256588" y="889691"/>
                  <a:pt x="1253328" y="879095"/>
                </a:cubicBezTo>
                <a:cubicBezTo>
                  <a:pt x="1250045" y="868424"/>
                  <a:pt x="1244925" y="858268"/>
                  <a:pt x="1242736" y="847320"/>
                </a:cubicBezTo>
                <a:cubicBezTo>
                  <a:pt x="1237746" y="822370"/>
                  <a:pt x="1241104" y="835361"/>
                  <a:pt x="1232145" y="808485"/>
                </a:cubicBezTo>
                <a:lnTo>
                  <a:pt x="1232145" y="808485"/>
                </a:lnTo>
                <a:cubicBezTo>
                  <a:pt x="1228677" y="794616"/>
                  <a:pt x="1227282" y="787503"/>
                  <a:pt x="1221553" y="773180"/>
                </a:cubicBezTo>
                <a:cubicBezTo>
                  <a:pt x="1219598" y="768293"/>
                  <a:pt x="1216846" y="763765"/>
                  <a:pt x="1214492" y="759058"/>
                </a:cubicBezTo>
                <a:cubicBezTo>
                  <a:pt x="1213315" y="754351"/>
                  <a:pt x="1212666" y="749479"/>
                  <a:pt x="1210962" y="744936"/>
                </a:cubicBezTo>
                <a:cubicBezTo>
                  <a:pt x="1206310" y="732529"/>
                  <a:pt x="1196817" y="720188"/>
                  <a:pt x="1189779" y="709631"/>
                </a:cubicBezTo>
                <a:lnTo>
                  <a:pt x="1182718" y="699039"/>
                </a:lnTo>
                <a:cubicBezTo>
                  <a:pt x="1181541" y="694332"/>
                  <a:pt x="1180520" y="689583"/>
                  <a:pt x="1179187" y="684917"/>
                </a:cubicBezTo>
                <a:cubicBezTo>
                  <a:pt x="1178165" y="681339"/>
                  <a:pt x="1176464" y="677959"/>
                  <a:pt x="1175657" y="674326"/>
                </a:cubicBezTo>
                <a:cubicBezTo>
                  <a:pt x="1174104" y="667338"/>
                  <a:pt x="1174183" y="660000"/>
                  <a:pt x="1172126" y="653143"/>
                </a:cubicBezTo>
                <a:cubicBezTo>
                  <a:pt x="1170614" y="648102"/>
                  <a:pt x="1167202" y="643830"/>
                  <a:pt x="1165065" y="639021"/>
                </a:cubicBezTo>
                <a:cubicBezTo>
                  <a:pt x="1162491" y="633230"/>
                  <a:pt x="1160358" y="627252"/>
                  <a:pt x="1158004" y="621368"/>
                </a:cubicBezTo>
                <a:cubicBezTo>
                  <a:pt x="1147889" y="570789"/>
                  <a:pt x="1162028" y="633437"/>
                  <a:pt x="1147413" y="589594"/>
                </a:cubicBezTo>
                <a:cubicBezTo>
                  <a:pt x="1145515" y="583901"/>
                  <a:pt x="1146111" y="577513"/>
                  <a:pt x="1143882" y="571941"/>
                </a:cubicBezTo>
                <a:cubicBezTo>
                  <a:pt x="1141334" y="565570"/>
                  <a:pt x="1136360" y="560426"/>
                  <a:pt x="1133291" y="554289"/>
                </a:cubicBezTo>
                <a:cubicBezTo>
                  <a:pt x="1129020" y="545746"/>
                  <a:pt x="1129627" y="538635"/>
                  <a:pt x="1126230" y="529575"/>
                </a:cubicBezTo>
                <a:cubicBezTo>
                  <a:pt x="1124382" y="524647"/>
                  <a:pt x="1121017" y="520381"/>
                  <a:pt x="1119169" y="515453"/>
                </a:cubicBezTo>
                <a:cubicBezTo>
                  <a:pt x="1117465" y="510910"/>
                  <a:pt x="1117342" y="505874"/>
                  <a:pt x="1115638" y="501331"/>
                </a:cubicBezTo>
                <a:cubicBezTo>
                  <a:pt x="1113976" y="496900"/>
                  <a:pt x="1105614" y="480716"/>
                  <a:pt x="1101516" y="476618"/>
                </a:cubicBezTo>
                <a:cubicBezTo>
                  <a:pt x="1098516" y="473618"/>
                  <a:pt x="1094378" y="472023"/>
                  <a:pt x="1090925" y="469557"/>
                </a:cubicBezTo>
                <a:cubicBezTo>
                  <a:pt x="1086137" y="466137"/>
                  <a:pt x="1080964" y="463126"/>
                  <a:pt x="1076803" y="458965"/>
                </a:cubicBezTo>
                <a:cubicBezTo>
                  <a:pt x="1073803" y="455965"/>
                  <a:pt x="1072964" y="451135"/>
                  <a:pt x="1069742" y="448374"/>
                </a:cubicBezTo>
                <a:cubicBezTo>
                  <a:pt x="1053391" y="434359"/>
                  <a:pt x="1056163" y="440770"/>
                  <a:pt x="1041498" y="434252"/>
                </a:cubicBezTo>
                <a:cubicBezTo>
                  <a:pt x="1034284" y="431046"/>
                  <a:pt x="1027645" y="426592"/>
                  <a:pt x="1020315" y="423660"/>
                </a:cubicBezTo>
                <a:cubicBezTo>
                  <a:pt x="1015810" y="421858"/>
                  <a:pt x="1010796" y="421664"/>
                  <a:pt x="1006193" y="420130"/>
                </a:cubicBezTo>
                <a:cubicBezTo>
                  <a:pt x="1000181" y="418126"/>
                  <a:pt x="994552" y="415073"/>
                  <a:pt x="988540" y="413069"/>
                </a:cubicBezTo>
                <a:cubicBezTo>
                  <a:pt x="983937" y="411535"/>
                  <a:pt x="978923" y="411340"/>
                  <a:pt x="974418" y="409538"/>
                </a:cubicBezTo>
                <a:cubicBezTo>
                  <a:pt x="967088" y="406606"/>
                  <a:pt x="960449" y="402153"/>
                  <a:pt x="953235" y="398947"/>
                </a:cubicBezTo>
                <a:cubicBezTo>
                  <a:pt x="944348" y="394997"/>
                  <a:pt x="934366" y="393761"/>
                  <a:pt x="924991" y="391886"/>
                </a:cubicBezTo>
                <a:cubicBezTo>
                  <a:pt x="920284" y="389532"/>
                  <a:pt x="915706" y="386898"/>
                  <a:pt x="910869" y="384825"/>
                </a:cubicBezTo>
                <a:cubicBezTo>
                  <a:pt x="899228" y="379836"/>
                  <a:pt x="876960" y="376347"/>
                  <a:pt x="868503" y="374233"/>
                </a:cubicBezTo>
                <a:cubicBezTo>
                  <a:pt x="864893" y="373331"/>
                  <a:pt x="861490" y="371725"/>
                  <a:pt x="857912" y="370703"/>
                </a:cubicBezTo>
                <a:cubicBezTo>
                  <a:pt x="844300" y="366814"/>
                  <a:pt x="840717" y="366766"/>
                  <a:pt x="826137" y="363642"/>
                </a:cubicBezTo>
                <a:cubicBezTo>
                  <a:pt x="815528" y="361369"/>
                  <a:pt x="804846" y="359377"/>
                  <a:pt x="794363" y="356581"/>
                </a:cubicBezTo>
                <a:cubicBezTo>
                  <a:pt x="787171" y="354663"/>
                  <a:pt x="773180" y="349520"/>
                  <a:pt x="773180" y="349520"/>
                </a:cubicBezTo>
                <a:cubicBezTo>
                  <a:pt x="769649" y="347166"/>
                  <a:pt x="766383" y="344357"/>
                  <a:pt x="762588" y="342459"/>
                </a:cubicBezTo>
                <a:cubicBezTo>
                  <a:pt x="757519" y="339924"/>
                  <a:pt x="742406" y="336531"/>
                  <a:pt x="737875" y="335398"/>
                </a:cubicBezTo>
                <a:cubicBezTo>
                  <a:pt x="731991" y="331867"/>
                  <a:pt x="726360" y="327875"/>
                  <a:pt x="720222" y="324806"/>
                </a:cubicBezTo>
                <a:cubicBezTo>
                  <a:pt x="716894" y="323142"/>
                  <a:pt x="712959" y="322940"/>
                  <a:pt x="709631" y="321276"/>
                </a:cubicBezTo>
                <a:cubicBezTo>
                  <a:pt x="685247" y="309085"/>
                  <a:pt x="714310" y="318033"/>
                  <a:pt x="684917" y="310684"/>
                </a:cubicBezTo>
                <a:cubicBezTo>
                  <a:pt x="665612" y="297813"/>
                  <a:pt x="681601" y="311003"/>
                  <a:pt x="667265" y="289501"/>
                </a:cubicBezTo>
                <a:cubicBezTo>
                  <a:pt x="658427" y="276246"/>
                  <a:pt x="661411" y="288358"/>
                  <a:pt x="649612" y="275379"/>
                </a:cubicBezTo>
                <a:cubicBezTo>
                  <a:pt x="624801" y="248087"/>
                  <a:pt x="628089" y="251584"/>
                  <a:pt x="617837" y="225952"/>
                </a:cubicBezTo>
                <a:cubicBezTo>
                  <a:pt x="610424" y="188884"/>
                  <a:pt x="620296" y="227954"/>
                  <a:pt x="603715" y="190647"/>
                </a:cubicBezTo>
                <a:cubicBezTo>
                  <a:pt x="601744" y="186213"/>
                  <a:pt x="602355" y="180865"/>
                  <a:pt x="600185" y="176525"/>
                </a:cubicBezTo>
                <a:cubicBezTo>
                  <a:pt x="595657" y="167468"/>
                  <a:pt x="586067" y="158877"/>
                  <a:pt x="579002" y="151812"/>
                </a:cubicBezTo>
                <a:cubicBezTo>
                  <a:pt x="576648" y="144751"/>
                  <a:pt x="577204" y="135892"/>
                  <a:pt x="571941" y="130629"/>
                </a:cubicBezTo>
                <a:cubicBezTo>
                  <a:pt x="547758" y="106446"/>
                  <a:pt x="559067" y="114985"/>
                  <a:pt x="540166" y="102385"/>
                </a:cubicBezTo>
                <a:cubicBezTo>
                  <a:pt x="534536" y="93939"/>
                  <a:pt x="531163" y="87380"/>
                  <a:pt x="522514" y="81202"/>
                </a:cubicBezTo>
                <a:cubicBezTo>
                  <a:pt x="518231" y="78143"/>
                  <a:pt x="512675" y="77200"/>
                  <a:pt x="508392" y="74141"/>
                </a:cubicBezTo>
                <a:cubicBezTo>
                  <a:pt x="492400" y="62718"/>
                  <a:pt x="500934" y="57533"/>
                  <a:pt x="476617" y="49427"/>
                </a:cubicBezTo>
                <a:lnTo>
                  <a:pt x="455434" y="42366"/>
                </a:lnTo>
                <a:cubicBezTo>
                  <a:pt x="451904" y="41189"/>
                  <a:pt x="448527" y="39362"/>
                  <a:pt x="444843" y="38836"/>
                </a:cubicBezTo>
                <a:cubicBezTo>
                  <a:pt x="436605" y="37659"/>
                  <a:pt x="428289" y="36937"/>
                  <a:pt x="420129" y="35305"/>
                </a:cubicBezTo>
                <a:cubicBezTo>
                  <a:pt x="410613" y="33402"/>
                  <a:pt x="401091" y="31313"/>
                  <a:pt x="391885" y="28244"/>
                </a:cubicBezTo>
                <a:cubicBezTo>
                  <a:pt x="367353" y="20067"/>
                  <a:pt x="356580" y="4707"/>
                  <a:pt x="349519" y="0"/>
                </a:cubicBezTo>
                <a:close/>
              </a:path>
            </a:pathLst>
          </a:custGeom>
          <a:gradFill>
            <a:gsLst>
              <a:gs pos="0">
                <a:srgbClr val="03D4A8"/>
              </a:gs>
              <a:gs pos="25000">
                <a:srgbClr val="21D6E0"/>
              </a:gs>
              <a:gs pos="75000">
                <a:srgbClr val="0087E6"/>
              </a:gs>
              <a:gs pos="100000">
                <a:srgbClr val="005CBF"/>
              </a:gs>
            </a:gsLst>
            <a:lin ang="2700000" scaled="1"/>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3817307" y="3125244"/>
            <a:ext cx="915031" cy="1005337"/>
          </a:xfrm>
          <a:custGeom>
            <a:avLst/>
            <a:gdLst>
              <a:gd name="connsiteX0" fmla="*/ 0 w 915031"/>
              <a:gd name="connsiteY0" fmla="*/ 980161 h 1005337"/>
              <a:gd name="connsiteX1" fmla="*/ 0 w 915031"/>
              <a:gd name="connsiteY1" fmla="*/ 980161 h 1005337"/>
              <a:gd name="connsiteX2" fmla="*/ 18789 w 915031"/>
              <a:gd name="connsiteY2" fmla="*/ 998951 h 1005337"/>
              <a:gd name="connsiteX3" fmla="*/ 28183 w 915031"/>
              <a:gd name="connsiteY3" fmla="*/ 1005214 h 1005337"/>
              <a:gd name="connsiteX4" fmla="*/ 46972 w 915031"/>
              <a:gd name="connsiteY4" fmla="*/ 1002082 h 1005337"/>
              <a:gd name="connsiteX5" fmla="*/ 56367 w 915031"/>
              <a:gd name="connsiteY5" fmla="*/ 998951 h 1005337"/>
              <a:gd name="connsiteX6" fmla="*/ 65761 w 915031"/>
              <a:gd name="connsiteY6" fmla="*/ 992688 h 1005337"/>
              <a:gd name="connsiteX7" fmla="*/ 72025 w 915031"/>
              <a:gd name="connsiteY7" fmla="*/ 986424 h 1005337"/>
              <a:gd name="connsiteX8" fmla="*/ 81419 w 915031"/>
              <a:gd name="connsiteY8" fmla="*/ 983293 h 1005337"/>
              <a:gd name="connsiteX9" fmla="*/ 87682 w 915031"/>
              <a:gd name="connsiteY9" fmla="*/ 973898 h 1005337"/>
              <a:gd name="connsiteX10" fmla="*/ 97077 w 915031"/>
              <a:gd name="connsiteY10" fmla="*/ 964504 h 1005337"/>
              <a:gd name="connsiteX11" fmla="*/ 100208 w 915031"/>
              <a:gd name="connsiteY11" fmla="*/ 955109 h 1005337"/>
              <a:gd name="connsiteX12" fmla="*/ 112734 w 915031"/>
              <a:gd name="connsiteY12" fmla="*/ 936320 h 1005337"/>
              <a:gd name="connsiteX13" fmla="*/ 125260 w 915031"/>
              <a:gd name="connsiteY13" fmla="*/ 917531 h 1005337"/>
              <a:gd name="connsiteX14" fmla="*/ 128392 w 915031"/>
              <a:gd name="connsiteY14" fmla="*/ 908137 h 1005337"/>
              <a:gd name="connsiteX15" fmla="*/ 140918 w 915031"/>
              <a:gd name="connsiteY15" fmla="*/ 889348 h 1005337"/>
              <a:gd name="connsiteX16" fmla="*/ 156575 w 915031"/>
              <a:gd name="connsiteY16" fmla="*/ 861164 h 1005337"/>
              <a:gd name="connsiteX17" fmla="*/ 162838 w 915031"/>
              <a:gd name="connsiteY17" fmla="*/ 851770 h 1005337"/>
              <a:gd name="connsiteX18" fmla="*/ 169101 w 915031"/>
              <a:gd name="connsiteY18" fmla="*/ 842375 h 1005337"/>
              <a:gd name="connsiteX19" fmla="*/ 178496 w 915031"/>
              <a:gd name="connsiteY19" fmla="*/ 832981 h 1005337"/>
              <a:gd name="connsiteX20" fmla="*/ 191022 w 915031"/>
              <a:gd name="connsiteY20" fmla="*/ 814192 h 1005337"/>
              <a:gd name="connsiteX21" fmla="*/ 197285 w 915031"/>
              <a:gd name="connsiteY21" fmla="*/ 804797 h 1005337"/>
              <a:gd name="connsiteX22" fmla="*/ 209811 w 915031"/>
              <a:gd name="connsiteY22" fmla="*/ 786008 h 1005337"/>
              <a:gd name="connsiteX23" fmla="*/ 222337 w 915031"/>
              <a:gd name="connsiteY23" fmla="*/ 770351 h 1005337"/>
              <a:gd name="connsiteX24" fmla="*/ 228600 w 915031"/>
              <a:gd name="connsiteY24" fmla="*/ 760956 h 1005337"/>
              <a:gd name="connsiteX25" fmla="*/ 234863 w 915031"/>
              <a:gd name="connsiteY25" fmla="*/ 742167 h 1005337"/>
              <a:gd name="connsiteX26" fmla="*/ 250520 w 915031"/>
              <a:gd name="connsiteY26" fmla="*/ 723378 h 1005337"/>
              <a:gd name="connsiteX27" fmla="*/ 256783 w 915031"/>
              <a:gd name="connsiteY27" fmla="*/ 713983 h 1005337"/>
              <a:gd name="connsiteX28" fmla="*/ 266178 w 915031"/>
              <a:gd name="connsiteY28" fmla="*/ 704589 h 1005337"/>
              <a:gd name="connsiteX29" fmla="*/ 288098 w 915031"/>
              <a:gd name="connsiteY29" fmla="*/ 679537 h 1005337"/>
              <a:gd name="connsiteX30" fmla="*/ 300625 w 915031"/>
              <a:gd name="connsiteY30" fmla="*/ 663879 h 1005337"/>
              <a:gd name="connsiteX31" fmla="*/ 306888 w 915031"/>
              <a:gd name="connsiteY31" fmla="*/ 654485 h 1005337"/>
              <a:gd name="connsiteX32" fmla="*/ 325677 w 915031"/>
              <a:gd name="connsiteY32" fmla="*/ 645090 h 1005337"/>
              <a:gd name="connsiteX33" fmla="*/ 335071 w 915031"/>
              <a:gd name="connsiteY33" fmla="*/ 648222 h 1005337"/>
              <a:gd name="connsiteX34" fmla="*/ 435279 w 915031"/>
              <a:gd name="connsiteY34" fmla="*/ 648222 h 1005337"/>
              <a:gd name="connsiteX35" fmla="*/ 454068 w 915031"/>
              <a:gd name="connsiteY35" fmla="*/ 641959 h 1005337"/>
              <a:gd name="connsiteX36" fmla="*/ 463463 w 915031"/>
              <a:gd name="connsiteY36" fmla="*/ 638827 h 1005337"/>
              <a:gd name="connsiteX37" fmla="*/ 482252 w 915031"/>
              <a:gd name="connsiteY37" fmla="*/ 626301 h 1005337"/>
              <a:gd name="connsiteX38" fmla="*/ 491646 w 915031"/>
              <a:gd name="connsiteY38" fmla="*/ 620038 h 1005337"/>
              <a:gd name="connsiteX39" fmla="*/ 501041 w 915031"/>
              <a:gd name="connsiteY39" fmla="*/ 616907 h 1005337"/>
              <a:gd name="connsiteX40" fmla="*/ 510435 w 915031"/>
              <a:gd name="connsiteY40" fmla="*/ 610644 h 1005337"/>
              <a:gd name="connsiteX41" fmla="*/ 529225 w 915031"/>
              <a:gd name="connsiteY41" fmla="*/ 604381 h 1005337"/>
              <a:gd name="connsiteX42" fmla="*/ 548014 w 915031"/>
              <a:gd name="connsiteY42" fmla="*/ 598118 h 1005337"/>
              <a:gd name="connsiteX43" fmla="*/ 557408 w 915031"/>
              <a:gd name="connsiteY43" fmla="*/ 594986 h 1005337"/>
              <a:gd name="connsiteX44" fmla="*/ 566803 w 915031"/>
              <a:gd name="connsiteY44" fmla="*/ 591855 h 1005337"/>
              <a:gd name="connsiteX45" fmla="*/ 585592 w 915031"/>
              <a:gd name="connsiteY45" fmla="*/ 579329 h 1005337"/>
              <a:gd name="connsiteX46" fmla="*/ 604381 w 915031"/>
              <a:gd name="connsiteY46" fmla="*/ 573066 h 1005337"/>
              <a:gd name="connsiteX47" fmla="*/ 623170 w 915031"/>
              <a:gd name="connsiteY47" fmla="*/ 563671 h 1005337"/>
              <a:gd name="connsiteX48" fmla="*/ 632564 w 915031"/>
              <a:gd name="connsiteY48" fmla="*/ 557408 h 1005337"/>
              <a:gd name="connsiteX49" fmla="*/ 651353 w 915031"/>
              <a:gd name="connsiteY49" fmla="*/ 551145 h 1005337"/>
              <a:gd name="connsiteX50" fmla="*/ 660748 w 915031"/>
              <a:gd name="connsiteY50" fmla="*/ 541751 h 1005337"/>
              <a:gd name="connsiteX51" fmla="*/ 679537 w 915031"/>
              <a:gd name="connsiteY51" fmla="*/ 529224 h 1005337"/>
              <a:gd name="connsiteX52" fmla="*/ 688931 w 915031"/>
              <a:gd name="connsiteY52" fmla="*/ 519830 h 1005337"/>
              <a:gd name="connsiteX53" fmla="*/ 707720 w 915031"/>
              <a:gd name="connsiteY53" fmla="*/ 507304 h 1005337"/>
              <a:gd name="connsiteX54" fmla="*/ 717115 w 915031"/>
              <a:gd name="connsiteY54" fmla="*/ 501041 h 1005337"/>
              <a:gd name="connsiteX55" fmla="*/ 735904 w 915031"/>
              <a:gd name="connsiteY55" fmla="*/ 485383 h 1005337"/>
              <a:gd name="connsiteX56" fmla="*/ 748430 w 915031"/>
              <a:gd name="connsiteY56" fmla="*/ 472857 h 1005337"/>
              <a:gd name="connsiteX57" fmla="*/ 754693 w 915031"/>
              <a:gd name="connsiteY57" fmla="*/ 463463 h 1005337"/>
              <a:gd name="connsiteX58" fmla="*/ 764088 w 915031"/>
              <a:gd name="connsiteY58" fmla="*/ 457200 h 1005337"/>
              <a:gd name="connsiteX59" fmla="*/ 782877 w 915031"/>
              <a:gd name="connsiteY59" fmla="*/ 441542 h 1005337"/>
              <a:gd name="connsiteX60" fmla="*/ 798534 w 915031"/>
              <a:gd name="connsiteY60" fmla="*/ 425885 h 1005337"/>
              <a:gd name="connsiteX61" fmla="*/ 814192 w 915031"/>
              <a:gd name="connsiteY61" fmla="*/ 407096 h 1005337"/>
              <a:gd name="connsiteX62" fmla="*/ 823586 w 915031"/>
              <a:gd name="connsiteY62" fmla="*/ 400833 h 1005337"/>
              <a:gd name="connsiteX63" fmla="*/ 829849 w 915031"/>
              <a:gd name="connsiteY63" fmla="*/ 391438 h 1005337"/>
              <a:gd name="connsiteX64" fmla="*/ 839244 w 915031"/>
              <a:gd name="connsiteY64" fmla="*/ 385175 h 1005337"/>
              <a:gd name="connsiteX65" fmla="*/ 851770 w 915031"/>
              <a:gd name="connsiteY65" fmla="*/ 366386 h 1005337"/>
              <a:gd name="connsiteX66" fmla="*/ 879953 w 915031"/>
              <a:gd name="connsiteY66" fmla="*/ 341334 h 1005337"/>
              <a:gd name="connsiteX67" fmla="*/ 895611 w 915031"/>
              <a:gd name="connsiteY67" fmla="*/ 313151 h 1005337"/>
              <a:gd name="connsiteX68" fmla="*/ 901874 w 915031"/>
              <a:gd name="connsiteY68" fmla="*/ 303756 h 1005337"/>
              <a:gd name="connsiteX69" fmla="*/ 908137 w 915031"/>
              <a:gd name="connsiteY69" fmla="*/ 284967 h 1005337"/>
              <a:gd name="connsiteX70" fmla="*/ 911268 w 915031"/>
              <a:gd name="connsiteY70" fmla="*/ 275572 h 1005337"/>
              <a:gd name="connsiteX71" fmla="*/ 914400 w 915031"/>
              <a:gd name="connsiteY71" fmla="*/ 244257 h 1005337"/>
              <a:gd name="connsiteX72" fmla="*/ 911268 w 915031"/>
              <a:gd name="connsiteY72" fmla="*/ 159707 h 1005337"/>
              <a:gd name="connsiteX73" fmla="*/ 892479 w 915031"/>
              <a:gd name="connsiteY73" fmla="*/ 140918 h 1005337"/>
              <a:gd name="connsiteX74" fmla="*/ 883085 w 915031"/>
              <a:gd name="connsiteY74" fmla="*/ 134655 h 1005337"/>
              <a:gd name="connsiteX75" fmla="*/ 873690 w 915031"/>
              <a:gd name="connsiteY75" fmla="*/ 125260 h 1005337"/>
              <a:gd name="connsiteX76" fmla="*/ 864296 w 915031"/>
              <a:gd name="connsiteY76" fmla="*/ 122129 h 1005337"/>
              <a:gd name="connsiteX77" fmla="*/ 817323 w 915031"/>
              <a:gd name="connsiteY77" fmla="*/ 118997 h 1005337"/>
              <a:gd name="connsiteX78" fmla="*/ 826718 w 915031"/>
              <a:gd name="connsiteY78" fmla="*/ 100208 h 1005337"/>
              <a:gd name="connsiteX79" fmla="*/ 836112 w 915031"/>
              <a:gd name="connsiteY79" fmla="*/ 93945 h 1005337"/>
              <a:gd name="connsiteX80" fmla="*/ 851770 w 915031"/>
              <a:gd name="connsiteY80" fmla="*/ 75156 h 1005337"/>
              <a:gd name="connsiteX81" fmla="*/ 854901 w 915031"/>
              <a:gd name="connsiteY81" fmla="*/ 65761 h 1005337"/>
              <a:gd name="connsiteX82" fmla="*/ 851770 w 915031"/>
              <a:gd name="connsiteY82" fmla="*/ 46972 h 1005337"/>
              <a:gd name="connsiteX83" fmla="*/ 832981 w 915031"/>
              <a:gd name="connsiteY83" fmla="*/ 37578 h 1005337"/>
              <a:gd name="connsiteX84" fmla="*/ 823586 w 915031"/>
              <a:gd name="connsiteY84" fmla="*/ 31315 h 1005337"/>
              <a:gd name="connsiteX85" fmla="*/ 798534 w 915031"/>
              <a:gd name="connsiteY85" fmla="*/ 25052 h 1005337"/>
              <a:gd name="connsiteX86" fmla="*/ 767219 w 915031"/>
              <a:gd name="connsiteY86" fmla="*/ 15657 h 1005337"/>
              <a:gd name="connsiteX87" fmla="*/ 757825 w 915031"/>
              <a:gd name="connsiteY87" fmla="*/ 12526 h 1005337"/>
              <a:gd name="connsiteX88" fmla="*/ 739035 w 915031"/>
              <a:gd name="connsiteY88" fmla="*/ 9394 h 1005337"/>
              <a:gd name="connsiteX89" fmla="*/ 729641 w 915031"/>
              <a:gd name="connsiteY89" fmla="*/ 6263 h 1005337"/>
              <a:gd name="connsiteX90" fmla="*/ 698326 w 915031"/>
              <a:gd name="connsiteY90" fmla="*/ 0 h 1005337"/>
              <a:gd name="connsiteX91" fmla="*/ 641959 w 915031"/>
              <a:gd name="connsiteY91" fmla="*/ 3131 h 1005337"/>
              <a:gd name="connsiteX92" fmla="*/ 626301 w 915031"/>
              <a:gd name="connsiteY92" fmla="*/ 6263 h 1005337"/>
              <a:gd name="connsiteX93" fmla="*/ 607512 w 915031"/>
              <a:gd name="connsiteY93" fmla="*/ 9394 h 1005337"/>
              <a:gd name="connsiteX94" fmla="*/ 557408 w 915031"/>
              <a:gd name="connsiteY94" fmla="*/ 15657 h 1005337"/>
              <a:gd name="connsiteX95" fmla="*/ 548014 w 915031"/>
              <a:gd name="connsiteY95" fmla="*/ 18789 h 1005337"/>
              <a:gd name="connsiteX96" fmla="*/ 516698 w 915031"/>
              <a:gd name="connsiteY96" fmla="*/ 25052 h 1005337"/>
              <a:gd name="connsiteX97" fmla="*/ 497909 w 915031"/>
              <a:gd name="connsiteY97" fmla="*/ 31315 h 1005337"/>
              <a:gd name="connsiteX98" fmla="*/ 479120 w 915031"/>
              <a:gd name="connsiteY98" fmla="*/ 40709 h 1005337"/>
              <a:gd name="connsiteX99" fmla="*/ 447805 w 915031"/>
              <a:gd name="connsiteY99" fmla="*/ 50104 h 1005337"/>
              <a:gd name="connsiteX100" fmla="*/ 438411 w 915031"/>
              <a:gd name="connsiteY100" fmla="*/ 53235 h 1005337"/>
              <a:gd name="connsiteX101" fmla="*/ 429016 w 915031"/>
              <a:gd name="connsiteY101" fmla="*/ 59498 h 1005337"/>
              <a:gd name="connsiteX102" fmla="*/ 419622 w 915031"/>
              <a:gd name="connsiteY102" fmla="*/ 62630 h 1005337"/>
              <a:gd name="connsiteX103" fmla="*/ 400833 w 915031"/>
              <a:gd name="connsiteY103" fmla="*/ 75156 h 1005337"/>
              <a:gd name="connsiteX104" fmla="*/ 382044 w 915031"/>
              <a:gd name="connsiteY104" fmla="*/ 84551 h 1005337"/>
              <a:gd name="connsiteX105" fmla="*/ 360123 w 915031"/>
              <a:gd name="connsiteY105" fmla="*/ 90814 h 1005337"/>
              <a:gd name="connsiteX106" fmla="*/ 331940 w 915031"/>
              <a:gd name="connsiteY106" fmla="*/ 106471 h 1005337"/>
              <a:gd name="connsiteX107" fmla="*/ 310019 w 915031"/>
              <a:gd name="connsiteY107" fmla="*/ 115866 h 1005337"/>
              <a:gd name="connsiteX108" fmla="*/ 275572 w 915031"/>
              <a:gd name="connsiteY108" fmla="*/ 137786 h 1005337"/>
              <a:gd name="connsiteX109" fmla="*/ 263046 w 915031"/>
              <a:gd name="connsiteY109" fmla="*/ 144049 h 1005337"/>
              <a:gd name="connsiteX110" fmla="*/ 244257 w 915031"/>
              <a:gd name="connsiteY110" fmla="*/ 156575 h 1005337"/>
              <a:gd name="connsiteX111" fmla="*/ 234863 w 915031"/>
              <a:gd name="connsiteY111" fmla="*/ 165970 h 1005337"/>
              <a:gd name="connsiteX112" fmla="*/ 225468 w 915031"/>
              <a:gd name="connsiteY112" fmla="*/ 169101 h 1005337"/>
              <a:gd name="connsiteX113" fmla="*/ 219205 w 915031"/>
              <a:gd name="connsiteY113" fmla="*/ 178496 h 1005337"/>
              <a:gd name="connsiteX114" fmla="*/ 191022 w 915031"/>
              <a:gd name="connsiteY114" fmla="*/ 203548 h 1005337"/>
              <a:gd name="connsiteX115" fmla="*/ 172233 w 915031"/>
              <a:gd name="connsiteY115" fmla="*/ 231731 h 1005337"/>
              <a:gd name="connsiteX116" fmla="*/ 165970 w 915031"/>
              <a:gd name="connsiteY116" fmla="*/ 241126 h 1005337"/>
              <a:gd name="connsiteX117" fmla="*/ 156575 w 915031"/>
              <a:gd name="connsiteY117" fmla="*/ 269309 h 1005337"/>
              <a:gd name="connsiteX118" fmla="*/ 153444 w 915031"/>
              <a:gd name="connsiteY118" fmla="*/ 278704 h 1005337"/>
              <a:gd name="connsiteX119" fmla="*/ 147181 w 915031"/>
              <a:gd name="connsiteY119" fmla="*/ 288098 h 1005337"/>
              <a:gd name="connsiteX120" fmla="*/ 147181 w 915031"/>
              <a:gd name="connsiteY120" fmla="*/ 322545 h 1005337"/>
              <a:gd name="connsiteX121" fmla="*/ 150312 w 915031"/>
              <a:gd name="connsiteY121" fmla="*/ 331940 h 1005337"/>
              <a:gd name="connsiteX122" fmla="*/ 159707 w 915031"/>
              <a:gd name="connsiteY122" fmla="*/ 341334 h 1005337"/>
              <a:gd name="connsiteX123" fmla="*/ 162838 w 915031"/>
              <a:gd name="connsiteY123" fmla="*/ 350729 h 1005337"/>
              <a:gd name="connsiteX124" fmla="*/ 178496 w 915031"/>
              <a:gd name="connsiteY124" fmla="*/ 369518 h 1005337"/>
              <a:gd name="connsiteX125" fmla="*/ 187890 w 915031"/>
              <a:gd name="connsiteY125" fmla="*/ 388307 h 1005337"/>
              <a:gd name="connsiteX126" fmla="*/ 194153 w 915031"/>
              <a:gd name="connsiteY126" fmla="*/ 400833 h 1005337"/>
              <a:gd name="connsiteX127" fmla="*/ 200416 w 915031"/>
              <a:gd name="connsiteY127" fmla="*/ 410227 h 1005337"/>
              <a:gd name="connsiteX128" fmla="*/ 206679 w 915031"/>
              <a:gd name="connsiteY128" fmla="*/ 429016 h 1005337"/>
              <a:gd name="connsiteX129" fmla="*/ 209811 w 915031"/>
              <a:gd name="connsiteY129" fmla="*/ 438411 h 1005337"/>
              <a:gd name="connsiteX130" fmla="*/ 216074 w 915031"/>
              <a:gd name="connsiteY130" fmla="*/ 447805 h 1005337"/>
              <a:gd name="connsiteX131" fmla="*/ 209811 w 915031"/>
              <a:gd name="connsiteY131" fmla="*/ 513567 h 1005337"/>
              <a:gd name="connsiteX132" fmla="*/ 203548 w 915031"/>
              <a:gd name="connsiteY132" fmla="*/ 544882 h 1005337"/>
              <a:gd name="connsiteX133" fmla="*/ 200416 w 915031"/>
              <a:gd name="connsiteY133" fmla="*/ 557408 h 1005337"/>
              <a:gd name="connsiteX134" fmla="*/ 194153 w 915031"/>
              <a:gd name="connsiteY134" fmla="*/ 566803 h 1005337"/>
              <a:gd name="connsiteX135" fmla="*/ 184759 w 915031"/>
              <a:gd name="connsiteY135" fmla="*/ 588723 h 1005337"/>
              <a:gd name="connsiteX136" fmla="*/ 181627 w 915031"/>
              <a:gd name="connsiteY136" fmla="*/ 598118 h 1005337"/>
              <a:gd name="connsiteX137" fmla="*/ 172233 w 915031"/>
              <a:gd name="connsiteY137" fmla="*/ 607512 h 1005337"/>
              <a:gd name="connsiteX138" fmla="*/ 169101 w 915031"/>
              <a:gd name="connsiteY138" fmla="*/ 620038 h 1005337"/>
              <a:gd name="connsiteX139" fmla="*/ 162838 w 915031"/>
              <a:gd name="connsiteY139" fmla="*/ 638827 h 1005337"/>
              <a:gd name="connsiteX140" fmla="*/ 156575 w 915031"/>
              <a:gd name="connsiteY140" fmla="*/ 663879 h 1005337"/>
              <a:gd name="connsiteX141" fmla="*/ 147181 w 915031"/>
              <a:gd name="connsiteY141" fmla="*/ 692063 h 1005337"/>
              <a:gd name="connsiteX142" fmla="*/ 140918 w 915031"/>
              <a:gd name="connsiteY142" fmla="*/ 710852 h 1005337"/>
              <a:gd name="connsiteX143" fmla="*/ 137786 w 915031"/>
              <a:gd name="connsiteY143" fmla="*/ 720246 h 1005337"/>
              <a:gd name="connsiteX144" fmla="*/ 128392 w 915031"/>
              <a:gd name="connsiteY144" fmla="*/ 723378 h 1005337"/>
              <a:gd name="connsiteX145" fmla="*/ 109603 w 915031"/>
              <a:gd name="connsiteY145" fmla="*/ 735904 h 1005337"/>
              <a:gd name="connsiteX146" fmla="*/ 90814 w 915031"/>
              <a:gd name="connsiteY146" fmla="*/ 742167 h 1005337"/>
              <a:gd name="connsiteX147" fmla="*/ 81419 w 915031"/>
              <a:gd name="connsiteY147" fmla="*/ 745298 h 1005337"/>
              <a:gd name="connsiteX148" fmla="*/ 59498 w 915031"/>
              <a:gd name="connsiteY148" fmla="*/ 764088 h 1005337"/>
              <a:gd name="connsiteX149" fmla="*/ 43841 w 915031"/>
              <a:gd name="connsiteY149" fmla="*/ 779745 h 1005337"/>
              <a:gd name="connsiteX150" fmla="*/ 25052 w 915031"/>
              <a:gd name="connsiteY150" fmla="*/ 807929 h 1005337"/>
              <a:gd name="connsiteX151" fmla="*/ 18789 w 915031"/>
              <a:gd name="connsiteY151" fmla="*/ 817323 h 1005337"/>
              <a:gd name="connsiteX152" fmla="*/ 12526 w 915031"/>
              <a:gd name="connsiteY152" fmla="*/ 826718 h 1005337"/>
              <a:gd name="connsiteX153" fmla="*/ 9394 w 915031"/>
              <a:gd name="connsiteY153" fmla="*/ 839244 h 1005337"/>
              <a:gd name="connsiteX154" fmla="*/ 3131 w 915031"/>
              <a:gd name="connsiteY154" fmla="*/ 851770 h 1005337"/>
              <a:gd name="connsiteX155" fmla="*/ 0 w 915031"/>
              <a:gd name="connsiteY155" fmla="*/ 861164 h 1005337"/>
              <a:gd name="connsiteX156" fmla="*/ 3131 w 915031"/>
              <a:gd name="connsiteY156" fmla="*/ 895611 h 1005337"/>
              <a:gd name="connsiteX157" fmla="*/ 12526 w 915031"/>
              <a:gd name="connsiteY157" fmla="*/ 923794 h 1005337"/>
              <a:gd name="connsiteX158" fmla="*/ 18789 w 915031"/>
              <a:gd name="connsiteY158" fmla="*/ 942583 h 1005337"/>
              <a:gd name="connsiteX159" fmla="*/ 21920 w 915031"/>
              <a:gd name="connsiteY159" fmla="*/ 951978 h 1005337"/>
              <a:gd name="connsiteX160" fmla="*/ 18789 w 915031"/>
              <a:gd name="connsiteY160" fmla="*/ 983293 h 1005337"/>
              <a:gd name="connsiteX161" fmla="*/ 15657 w 915031"/>
              <a:gd name="connsiteY161" fmla="*/ 992688 h 1005337"/>
              <a:gd name="connsiteX162" fmla="*/ 0 w 915031"/>
              <a:gd name="connsiteY162" fmla="*/ 980161 h 10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915031" h="1005337">
                <a:moveTo>
                  <a:pt x="0" y="980161"/>
                </a:moveTo>
                <a:lnTo>
                  <a:pt x="0" y="980161"/>
                </a:lnTo>
                <a:cubicBezTo>
                  <a:pt x="6263" y="986424"/>
                  <a:pt x="12169" y="993066"/>
                  <a:pt x="18789" y="998951"/>
                </a:cubicBezTo>
                <a:cubicBezTo>
                  <a:pt x="21602" y="1001451"/>
                  <a:pt x="24443" y="1004798"/>
                  <a:pt x="28183" y="1005214"/>
                </a:cubicBezTo>
                <a:cubicBezTo>
                  <a:pt x="34494" y="1005915"/>
                  <a:pt x="40774" y="1003459"/>
                  <a:pt x="46972" y="1002082"/>
                </a:cubicBezTo>
                <a:cubicBezTo>
                  <a:pt x="50194" y="1001366"/>
                  <a:pt x="53235" y="999995"/>
                  <a:pt x="56367" y="998951"/>
                </a:cubicBezTo>
                <a:cubicBezTo>
                  <a:pt x="59498" y="996863"/>
                  <a:pt x="62822" y="995039"/>
                  <a:pt x="65761" y="992688"/>
                </a:cubicBezTo>
                <a:cubicBezTo>
                  <a:pt x="68067" y="990843"/>
                  <a:pt x="69493" y="987943"/>
                  <a:pt x="72025" y="986424"/>
                </a:cubicBezTo>
                <a:cubicBezTo>
                  <a:pt x="74855" y="984726"/>
                  <a:pt x="78288" y="984337"/>
                  <a:pt x="81419" y="983293"/>
                </a:cubicBezTo>
                <a:cubicBezTo>
                  <a:pt x="83507" y="980161"/>
                  <a:pt x="85272" y="976789"/>
                  <a:pt x="87682" y="973898"/>
                </a:cubicBezTo>
                <a:cubicBezTo>
                  <a:pt x="90517" y="970496"/>
                  <a:pt x="94620" y="968189"/>
                  <a:pt x="97077" y="964504"/>
                </a:cubicBezTo>
                <a:cubicBezTo>
                  <a:pt x="98908" y="961757"/>
                  <a:pt x="98605" y="957995"/>
                  <a:pt x="100208" y="955109"/>
                </a:cubicBezTo>
                <a:cubicBezTo>
                  <a:pt x="103863" y="948529"/>
                  <a:pt x="108559" y="942583"/>
                  <a:pt x="112734" y="936320"/>
                </a:cubicBezTo>
                <a:lnTo>
                  <a:pt x="125260" y="917531"/>
                </a:lnTo>
                <a:cubicBezTo>
                  <a:pt x="126304" y="914400"/>
                  <a:pt x="126789" y="911022"/>
                  <a:pt x="128392" y="908137"/>
                </a:cubicBezTo>
                <a:cubicBezTo>
                  <a:pt x="132048" y="901557"/>
                  <a:pt x="140918" y="889348"/>
                  <a:pt x="140918" y="889348"/>
                </a:cubicBezTo>
                <a:cubicBezTo>
                  <a:pt x="146429" y="872812"/>
                  <a:pt x="142218" y="882699"/>
                  <a:pt x="156575" y="861164"/>
                </a:cubicBezTo>
                <a:lnTo>
                  <a:pt x="162838" y="851770"/>
                </a:lnTo>
                <a:cubicBezTo>
                  <a:pt x="164926" y="848638"/>
                  <a:pt x="166439" y="845036"/>
                  <a:pt x="169101" y="842375"/>
                </a:cubicBezTo>
                <a:cubicBezTo>
                  <a:pt x="172233" y="839244"/>
                  <a:pt x="175777" y="836477"/>
                  <a:pt x="178496" y="832981"/>
                </a:cubicBezTo>
                <a:cubicBezTo>
                  <a:pt x="183117" y="827039"/>
                  <a:pt x="186847" y="820455"/>
                  <a:pt x="191022" y="814192"/>
                </a:cubicBezTo>
                <a:lnTo>
                  <a:pt x="197285" y="804797"/>
                </a:lnTo>
                <a:cubicBezTo>
                  <a:pt x="204730" y="782461"/>
                  <a:pt x="194173" y="809465"/>
                  <a:pt x="209811" y="786008"/>
                </a:cubicBezTo>
                <a:cubicBezTo>
                  <a:pt x="221911" y="767857"/>
                  <a:pt x="201325" y="784358"/>
                  <a:pt x="222337" y="770351"/>
                </a:cubicBezTo>
                <a:cubicBezTo>
                  <a:pt x="224425" y="767219"/>
                  <a:pt x="227071" y="764395"/>
                  <a:pt x="228600" y="760956"/>
                </a:cubicBezTo>
                <a:cubicBezTo>
                  <a:pt x="231281" y="754923"/>
                  <a:pt x="231201" y="747660"/>
                  <a:pt x="234863" y="742167"/>
                </a:cubicBezTo>
                <a:cubicBezTo>
                  <a:pt x="250413" y="718840"/>
                  <a:pt x="230427" y="747490"/>
                  <a:pt x="250520" y="723378"/>
                </a:cubicBezTo>
                <a:cubicBezTo>
                  <a:pt x="252929" y="720487"/>
                  <a:pt x="254373" y="716874"/>
                  <a:pt x="256783" y="713983"/>
                </a:cubicBezTo>
                <a:cubicBezTo>
                  <a:pt x="259618" y="710581"/>
                  <a:pt x="263459" y="708085"/>
                  <a:pt x="266178" y="704589"/>
                </a:cubicBezTo>
                <a:cubicBezTo>
                  <a:pt x="285852" y="679295"/>
                  <a:pt x="269911" y="691662"/>
                  <a:pt x="288098" y="679537"/>
                </a:cubicBezTo>
                <a:cubicBezTo>
                  <a:pt x="294195" y="661247"/>
                  <a:pt x="286460" y="678044"/>
                  <a:pt x="300625" y="663879"/>
                </a:cubicBezTo>
                <a:cubicBezTo>
                  <a:pt x="303286" y="661218"/>
                  <a:pt x="304227" y="657146"/>
                  <a:pt x="306888" y="654485"/>
                </a:cubicBezTo>
                <a:cubicBezTo>
                  <a:pt x="312959" y="648414"/>
                  <a:pt x="318036" y="647637"/>
                  <a:pt x="325677" y="645090"/>
                </a:cubicBezTo>
                <a:cubicBezTo>
                  <a:pt x="328808" y="646134"/>
                  <a:pt x="331783" y="647936"/>
                  <a:pt x="335071" y="648222"/>
                </a:cubicBezTo>
                <a:cubicBezTo>
                  <a:pt x="393933" y="653340"/>
                  <a:pt x="386685" y="652271"/>
                  <a:pt x="435279" y="648222"/>
                </a:cubicBezTo>
                <a:lnTo>
                  <a:pt x="454068" y="641959"/>
                </a:lnTo>
                <a:cubicBezTo>
                  <a:pt x="457200" y="640915"/>
                  <a:pt x="460716" y="640658"/>
                  <a:pt x="463463" y="638827"/>
                </a:cubicBezTo>
                <a:lnTo>
                  <a:pt x="482252" y="626301"/>
                </a:lnTo>
                <a:cubicBezTo>
                  <a:pt x="485383" y="624213"/>
                  <a:pt x="488076" y="621228"/>
                  <a:pt x="491646" y="620038"/>
                </a:cubicBezTo>
                <a:lnTo>
                  <a:pt x="501041" y="616907"/>
                </a:lnTo>
                <a:cubicBezTo>
                  <a:pt x="504172" y="614819"/>
                  <a:pt x="506996" y="612172"/>
                  <a:pt x="510435" y="610644"/>
                </a:cubicBezTo>
                <a:cubicBezTo>
                  <a:pt x="516468" y="607963"/>
                  <a:pt x="522962" y="606469"/>
                  <a:pt x="529225" y="604381"/>
                </a:cubicBezTo>
                <a:lnTo>
                  <a:pt x="548014" y="598118"/>
                </a:lnTo>
                <a:lnTo>
                  <a:pt x="557408" y="594986"/>
                </a:lnTo>
                <a:lnTo>
                  <a:pt x="566803" y="591855"/>
                </a:lnTo>
                <a:cubicBezTo>
                  <a:pt x="573066" y="587680"/>
                  <a:pt x="578451" y="581709"/>
                  <a:pt x="585592" y="579329"/>
                </a:cubicBezTo>
                <a:lnTo>
                  <a:pt x="604381" y="573066"/>
                </a:lnTo>
                <a:cubicBezTo>
                  <a:pt x="631301" y="555118"/>
                  <a:pt x="597241" y="576636"/>
                  <a:pt x="623170" y="563671"/>
                </a:cubicBezTo>
                <a:cubicBezTo>
                  <a:pt x="626536" y="561988"/>
                  <a:pt x="629125" y="558937"/>
                  <a:pt x="632564" y="557408"/>
                </a:cubicBezTo>
                <a:cubicBezTo>
                  <a:pt x="638597" y="554727"/>
                  <a:pt x="651353" y="551145"/>
                  <a:pt x="651353" y="551145"/>
                </a:cubicBezTo>
                <a:cubicBezTo>
                  <a:pt x="654485" y="548014"/>
                  <a:pt x="657252" y="544470"/>
                  <a:pt x="660748" y="541751"/>
                </a:cubicBezTo>
                <a:cubicBezTo>
                  <a:pt x="666690" y="537130"/>
                  <a:pt x="674214" y="534547"/>
                  <a:pt x="679537" y="529224"/>
                </a:cubicBezTo>
                <a:cubicBezTo>
                  <a:pt x="682668" y="526093"/>
                  <a:pt x="685435" y="522549"/>
                  <a:pt x="688931" y="519830"/>
                </a:cubicBezTo>
                <a:cubicBezTo>
                  <a:pt x="694873" y="515209"/>
                  <a:pt x="701457" y="511479"/>
                  <a:pt x="707720" y="507304"/>
                </a:cubicBezTo>
                <a:cubicBezTo>
                  <a:pt x="710852" y="505216"/>
                  <a:pt x="714454" y="503703"/>
                  <a:pt x="717115" y="501041"/>
                </a:cubicBezTo>
                <a:cubicBezTo>
                  <a:pt x="729170" y="488984"/>
                  <a:pt x="722824" y="494102"/>
                  <a:pt x="735904" y="485383"/>
                </a:cubicBezTo>
                <a:cubicBezTo>
                  <a:pt x="742735" y="464888"/>
                  <a:pt x="733247" y="485003"/>
                  <a:pt x="748430" y="472857"/>
                </a:cubicBezTo>
                <a:cubicBezTo>
                  <a:pt x="751369" y="470506"/>
                  <a:pt x="752032" y="466124"/>
                  <a:pt x="754693" y="463463"/>
                </a:cubicBezTo>
                <a:cubicBezTo>
                  <a:pt x="757354" y="460802"/>
                  <a:pt x="761197" y="459610"/>
                  <a:pt x="764088" y="457200"/>
                </a:cubicBezTo>
                <a:cubicBezTo>
                  <a:pt x="788200" y="437106"/>
                  <a:pt x="759551" y="457092"/>
                  <a:pt x="782877" y="441542"/>
                </a:cubicBezTo>
                <a:cubicBezTo>
                  <a:pt x="794359" y="424319"/>
                  <a:pt x="782877" y="438933"/>
                  <a:pt x="798534" y="425885"/>
                </a:cubicBezTo>
                <a:cubicBezTo>
                  <a:pt x="829318" y="400231"/>
                  <a:pt x="789558" y="431730"/>
                  <a:pt x="814192" y="407096"/>
                </a:cubicBezTo>
                <a:cubicBezTo>
                  <a:pt x="816853" y="404435"/>
                  <a:pt x="820455" y="402921"/>
                  <a:pt x="823586" y="400833"/>
                </a:cubicBezTo>
                <a:cubicBezTo>
                  <a:pt x="825674" y="397701"/>
                  <a:pt x="827188" y="394099"/>
                  <a:pt x="829849" y="391438"/>
                </a:cubicBezTo>
                <a:cubicBezTo>
                  <a:pt x="832510" y="388777"/>
                  <a:pt x="836766" y="388007"/>
                  <a:pt x="839244" y="385175"/>
                </a:cubicBezTo>
                <a:cubicBezTo>
                  <a:pt x="844201" y="379510"/>
                  <a:pt x="846447" y="371709"/>
                  <a:pt x="851770" y="366386"/>
                </a:cubicBezTo>
                <a:cubicBezTo>
                  <a:pt x="873220" y="344936"/>
                  <a:pt x="863189" y="352510"/>
                  <a:pt x="879953" y="341334"/>
                </a:cubicBezTo>
                <a:cubicBezTo>
                  <a:pt x="885466" y="324799"/>
                  <a:pt x="881254" y="334687"/>
                  <a:pt x="895611" y="313151"/>
                </a:cubicBezTo>
                <a:lnTo>
                  <a:pt x="901874" y="303756"/>
                </a:lnTo>
                <a:lnTo>
                  <a:pt x="908137" y="284967"/>
                </a:lnTo>
                <a:lnTo>
                  <a:pt x="911268" y="275572"/>
                </a:lnTo>
                <a:cubicBezTo>
                  <a:pt x="912312" y="265134"/>
                  <a:pt x="914400" y="254747"/>
                  <a:pt x="914400" y="244257"/>
                </a:cubicBezTo>
                <a:cubicBezTo>
                  <a:pt x="914400" y="216054"/>
                  <a:pt x="917120" y="187296"/>
                  <a:pt x="911268" y="159707"/>
                </a:cubicBezTo>
                <a:cubicBezTo>
                  <a:pt x="909430" y="151043"/>
                  <a:pt x="899849" y="145831"/>
                  <a:pt x="892479" y="140918"/>
                </a:cubicBezTo>
                <a:cubicBezTo>
                  <a:pt x="889348" y="138830"/>
                  <a:pt x="885976" y="137064"/>
                  <a:pt x="883085" y="134655"/>
                </a:cubicBezTo>
                <a:cubicBezTo>
                  <a:pt x="879683" y="131820"/>
                  <a:pt x="877375" y="127717"/>
                  <a:pt x="873690" y="125260"/>
                </a:cubicBezTo>
                <a:cubicBezTo>
                  <a:pt x="870944" y="123429"/>
                  <a:pt x="867576" y="122493"/>
                  <a:pt x="864296" y="122129"/>
                </a:cubicBezTo>
                <a:cubicBezTo>
                  <a:pt x="848700" y="120396"/>
                  <a:pt x="832981" y="120041"/>
                  <a:pt x="817323" y="118997"/>
                </a:cubicBezTo>
                <a:cubicBezTo>
                  <a:pt x="819870" y="111357"/>
                  <a:pt x="820648" y="106278"/>
                  <a:pt x="826718" y="100208"/>
                </a:cubicBezTo>
                <a:cubicBezTo>
                  <a:pt x="829379" y="97547"/>
                  <a:pt x="833221" y="96354"/>
                  <a:pt x="836112" y="93945"/>
                </a:cubicBezTo>
                <a:cubicBezTo>
                  <a:pt x="845156" y="86408"/>
                  <a:pt x="845611" y="84396"/>
                  <a:pt x="851770" y="75156"/>
                </a:cubicBezTo>
                <a:cubicBezTo>
                  <a:pt x="852814" y="72024"/>
                  <a:pt x="854901" y="69062"/>
                  <a:pt x="854901" y="65761"/>
                </a:cubicBezTo>
                <a:cubicBezTo>
                  <a:pt x="854901" y="59412"/>
                  <a:pt x="854610" y="52651"/>
                  <a:pt x="851770" y="46972"/>
                </a:cubicBezTo>
                <a:cubicBezTo>
                  <a:pt x="849342" y="42116"/>
                  <a:pt x="837427" y="39060"/>
                  <a:pt x="832981" y="37578"/>
                </a:cubicBezTo>
                <a:cubicBezTo>
                  <a:pt x="829849" y="35490"/>
                  <a:pt x="827123" y="32601"/>
                  <a:pt x="823586" y="31315"/>
                </a:cubicBezTo>
                <a:cubicBezTo>
                  <a:pt x="815497" y="28373"/>
                  <a:pt x="798534" y="25052"/>
                  <a:pt x="798534" y="25052"/>
                </a:cubicBezTo>
                <a:cubicBezTo>
                  <a:pt x="781398" y="13627"/>
                  <a:pt x="796005" y="21414"/>
                  <a:pt x="767219" y="15657"/>
                </a:cubicBezTo>
                <a:cubicBezTo>
                  <a:pt x="763982" y="15010"/>
                  <a:pt x="761047" y="13242"/>
                  <a:pt x="757825" y="12526"/>
                </a:cubicBezTo>
                <a:cubicBezTo>
                  <a:pt x="751626" y="11149"/>
                  <a:pt x="745234" y="10771"/>
                  <a:pt x="739035" y="9394"/>
                </a:cubicBezTo>
                <a:cubicBezTo>
                  <a:pt x="735813" y="8678"/>
                  <a:pt x="732857" y="7005"/>
                  <a:pt x="729641" y="6263"/>
                </a:cubicBezTo>
                <a:cubicBezTo>
                  <a:pt x="719269" y="3869"/>
                  <a:pt x="698326" y="0"/>
                  <a:pt x="698326" y="0"/>
                </a:cubicBezTo>
                <a:cubicBezTo>
                  <a:pt x="679537" y="1044"/>
                  <a:pt x="660706" y="1501"/>
                  <a:pt x="641959" y="3131"/>
                </a:cubicBezTo>
                <a:cubicBezTo>
                  <a:pt x="636656" y="3592"/>
                  <a:pt x="631538" y="5311"/>
                  <a:pt x="626301" y="6263"/>
                </a:cubicBezTo>
                <a:cubicBezTo>
                  <a:pt x="620054" y="7399"/>
                  <a:pt x="613803" y="8536"/>
                  <a:pt x="607512" y="9394"/>
                </a:cubicBezTo>
                <a:cubicBezTo>
                  <a:pt x="590835" y="11668"/>
                  <a:pt x="574109" y="13569"/>
                  <a:pt x="557408" y="15657"/>
                </a:cubicBezTo>
                <a:cubicBezTo>
                  <a:pt x="554277" y="16701"/>
                  <a:pt x="551230" y="18047"/>
                  <a:pt x="548014" y="18789"/>
                </a:cubicBezTo>
                <a:cubicBezTo>
                  <a:pt x="537641" y="21183"/>
                  <a:pt x="526797" y="21686"/>
                  <a:pt x="516698" y="25052"/>
                </a:cubicBezTo>
                <a:cubicBezTo>
                  <a:pt x="510435" y="27140"/>
                  <a:pt x="503402" y="27653"/>
                  <a:pt x="497909" y="31315"/>
                </a:cubicBezTo>
                <a:cubicBezTo>
                  <a:pt x="487613" y="38179"/>
                  <a:pt x="490467" y="37467"/>
                  <a:pt x="479120" y="40709"/>
                </a:cubicBezTo>
                <a:cubicBezTo>
                  <a:pt x="446005" y="50170"/>
                  <a:pt x="492435" y="35228"/>
                  <a:pt x="447805" y="50104"/>
                </a:cubicBezTo>
                <a:lnTo>
                  <a:pt x="438411" y="53235"/>
                </a:lnTo>
                <a:cubicBezTo>
                  <a:pt x="435279" y="55323"/>
                  <a:pt x="432382" y="57815"/>
                  <a:pt x="429016" y="59498"/>
                </a:cubicBezTo>
                <a:cubicBezTo>
                  <a:pt x="426064" y="60974"/>
                  <a:pt x="422507" y="61027"/>
                  <a:pt x="419622" y="62630"/>
                </a:cubicBezTo>
                <a:cubicBezTo>
                  <a:pt x="413042" y="66286"/>
                  <a:pt x="407974" y="72775"/>
                  <a:pt x="400833" y="75156"/>
                </a:cubicBezTo>
                <a:cubicBezTo>
                  <a:pt x="377211" y="83031"/>
                  <a:pt x="406334" y="72406"/>
                  <a:pt x="382044" y="84551"/>
                </a:cubicBezTo>
                <a:cubicBezTo>
                  <a:pt x="377556" y="86795"/>
                  <a:pt x="364130" y="89812"/>
                  <a:pt x="360123" y="90814"/>
                </a:cubicBezTo>
                <a:cubicBezTo>
                  <a:pt x="338588" y="105171"/>
                  <a:pt x="348475" y="100960"/>
                  <a:pt x="331940" y="106471"/>
                </a:cubicBezTo>
                <a:cubicBezTo>
                  <a:pt x="306587" y="123372"/>
                  <a:pt x="340350" y="102386"/>
                  <a:pt x="310019" y="115866"/>
                </a:cubicBezTo>
                <a:cubicBezTo>
                  <a:pt x="291939" y="123901"/>
                  <a:pt x="294438" y="128353"/>
                  <a:pt x="275572" y="137786"/>
                </a:cubicBezTo>
                <a:cubicBezTo>
                  <a:pt x="271397" y="139874"/>
                  <a:pt x="267049" y="141647"/>
                  <a:pt x="263046" y="144049"/>
                </a:cubicBezTo>
                <a:cubicBezTo>
                  <a:pt x="256591" y="147922"/>
                  <a:pt x="249579" y="151252"/>
                  <a:pt x="244257" y="156575"/>
                </a:cubicBezTo>
                <a:cubicBezTo>
                  <a:pt x="241126" y="159707"/>
                  <a:pt x="238548" y="163513"/>
                  <a:pt x="234863" y="165970"/>
                </a:cubicBezTo>
                <a:cubicBezTo>
                  <a:pt x="232116" y="167801"/>
                  <a:pt x="228600" y="168057"/>
                  <a:pt x="225468" y="169101"/>
                </a:cubicBezTo>
                <a:cubicBezTo>
                  <a:pt x="223380" y="172233"/>
                  <a:pt x="221705" y="175683"/>
                  <a:pt x="219205" y="178496"/>
                </a:cubicBezTo>
                <a:cubicBezTo>
                  <a:pt x="203606" y="196045"/>
                  <a:pt x="205299" y="194029"/>
                  <a:pt x="191022" y="203548"/>
                </a:cubicBezTo>
                <a:lnTo>
                  <a:pt x="172233" y="231731"/>
                </a:lnTo>
                <a:cubicBezTo>
                  <a:pt x="170145" y="234863"/>
                  <a:pt x="167160" y="237555"/>
                  <a:pt x="165970" y="241126"/>
                </a:cubicBezTo>
                <a:lnTo>
                  <a:pt x="156575" y="269309"/>
                </a:lnTo>
                <a:cubicBezTo>
                  <a:pt x="155531" y="272441"/>
                  <a:pt x="155275" y="275957"/>
                  <a:pt x="153444" y="278704"/>
                </a:cubicBezTo>
                <a:lnTo>
                  <a:pt x="147181" y="288098"/>
                </a:lnTo>
                <a:cubicBezTo>
                  <a:pt x="142743" y="305847"/>
                  <a:pt x="142609" y="299686"/>
                  <a:pt x="147181" y="322545"/>
                </a:cubicBezTo>
                <a:cubicBezTo>
                  <a:pt x="147828" y="325782"/>
                  <a:pt x="148481" y="329193"/>
                  <a:pt x="150312" y="331940"/>
                </a:cubicBezTo>
                <a:cubicBezTo>
                  <a:pt x="152769" y="335625"/>
                  <a:pt x="156575" y="338203"/>
                  <a:pt x="159707" y="341334"/>
                </a:cubicBezTo>
                <a:cubicBezTo>
                  <a:pt x="160751" y="344466"/>
                  <a:pt x="161362" y="347776"/>
                  <a:pt x="162838" y="350729"/>
                </a:cubicBezTo>
                <a:cubicBezTo>
                  <a:pt x="167197" y="359447"/>
                  <a:pt x="171572" y="362594"/>
                  <a:pt x="178496" y="369518"/>
                </a:cubicBezTo>
                <a:cubicBezTo>
                  <a:pt x="184236" y="386740"/>
                  <a:pt x="178178" y="371311"/>
                  <a:pt x="187890" y="388307"/>
                </a:cubicBezTo>
                <a:cubicBezTo>
                  <a:pt x="190206" y="392360"/>
                  <a:pt x="191837" y="396780"/>
                  <a:pt x="194153" y="400833"/>
                </a:cubicBezTo>
                <a:cubicBezTo>
                  <a:pt x="196020" y="404101"/>
                  <a:pt x="198887" y="406788"/>
                  <a:pt x="200416" y="410227"/>
                </a:cubicBezTo>
                <a:cubicBezTo>
                  <a:pt x="203097" y="416260"/>
                  <a:pt x="204591" y="422753"/>
                  <a:pt x="206679" y="429016"/>
                </a:cubicBezTo>
                <a:cubicBezTo>
                  <a:pt x="207723" y="432148"/>
                  <a:pt x="207980" y="435664"/>
                  <a:pt x="209811" y="438411"/>
                </a:cubicBezTo>
                <a:lnTo>
                  <a:pt x="216074" y="447805"/>
                </a:lnTo>
                <a:cubicBezTo>
                  <a:pt x="213986" y="469726"/>
                  <a:pt x="214129" y="491975"/>
                  <a:pt x="209811" y="513567"/>
                </a:cubicBezTo>
                <a:cubicBezTo>
                  <a:pt x="207723" y="524005"/>
                  <a:pt x="206130" y="534555"/>
                  <a:pt x="203548" y="544882"/>
                </a:cubicBezTo>
                <a:cubicBezTo>
                  <a:pt x="202504" y="549057"/>
                  <a:pt x="202111" y="553452"/>
                  <a:pt x="200416" y="557408"/>
                </a:cubicBezTo>
                <a:cubicBezTo>
                  <a:pt x="198933" y="560867"/>
                  <a:pt x="196241" y="563671"/>
                  <a:pt x="194153" y="566803"/>
                </a:cubicBezTo>
                <a:cubicBezTo>
                  <a:pt x="186812" y="588828"/>
                  <a:pt x="196365" y="561644"/>
                  <a:pt x="184759" y="588723"/>
                </a:cubicBezTo>
                <a:cubicBezTo>
                  <a:pt x="183459" y="591757"/>
                  <a:pt x="183458" y="595371"/>
                  <a:pt x="181627" y="598118"/>
                </a:cubicBezTo>
                <a:cubicBezTo>
                  <a:pt x="179171" y="601803"/>
                  <a:pt x="175364" y="604381"/>
                  <a:pt x="172233" y="607512"/>
                </a:cubicBezTo>
                <a:cubicBezTo>
                  <a:pt x="171189" y="611687"/>
                  <a:pt x="170338" y="615916"/>
                  <a:pt x="169101" y="620038"/>
                </a:cubicBezTo>
                <a:cubicBezTo>
                  <a:pt x="167204" y="626361"/>
                  <a:pt x="164439" y="632422"/>
                  <a:pt x="162838" y="638827"/>
                </a:cubicBezTo>
                <a:cubicBezTo>
                  <a:pt x="160750" y="647178"/>
                  <a:pt x="159297" y="655713"/>
                  <a:pt x="156575" y="663879"/>
                </a:cubicBezTo>
                <a:lnTo>
                  <a:pt x="147181" y="692063"/>
                </a:lnTo>
                <a:lnTo>
                  <a:pt x="140918" y="710852"/>
                </a:lnTo>
                <a:cubicBezTo>
                  <a:pt x="139874" y="713983"/>
                  <a:pt x="140917" y="719202"/>
                  <a:pt x="137786" y="720246"/>
                </a:cubicBezTo>
                <a:cubicBezTo>
                  <a:pt x="134655" y="721290"/>
                  <a:pt x="131277" y="721775"/>
                  <a:pt x="128392" y="723378"/>
                </a:cubicBezTo>
                <a:cubicBezTo>
                  <a:pt x="121812" y="727034"/>
                  <a:pt x="116744" y="733524"/>
                  <a:pt x="109603" y="735904"/>
                </a:cubicBezTo>
                <a:lnTo>
                  <a:pt x="90814" y="742167"/>
                </a:lnTo>
                <a:lnTo>
                  <a:pt x="81419" y="745298"/>
                </a:lnTo>
                <a:cubicBezTo>
                  <a:pt x="72919" y="750965"/>
                  <a:pt x="65573" y="754975"/>
                  <a:pt x="59498" y="764088"/>
                </a:cubicBezTo>
                <a:cubicBezTo>
                  <a:pt x="51147" y="776613"/>
                  <a:pt x="56366" y="771394"/>
                  <a:pt x="43841" y="779745"/>
                </a:cubicBezTo>
                <a:lnTo>
                  <a:pt x="25052" y="807929"/>
                </a:lnTo>
                <a:lnTo>
                  <a:pt x="18789" y="817323"/>
                </a:lnTo>
                <a:lnTo>
                  <a:pt x="12526" y="826718"/>
                </a:lnTo>
                <a:cubicBezTo>
                  <a:pt x="11482" y="830893"/>
                  <a:pt x="10905" y="835214"/>
                  <a:pt x="9394" y="839244"/>
                </a:cubicBezTo>
                <a:cubicBezTo>
                  <a:pt x="7755" y="843615"/>
                  <a:pt x="4970" y="847479"/>
                  <a:pt x="3131" y="851770"/>
                </a:cubicBezTo>
                <a:cubicBezTo>
                  <a:pt x="1831" y="854804"/>
                  <a:pt x="1044" y="858033"/>
                  <a:pt x="0" y="861164"/>
                </a:cubicBezTo>
                <a:cubicBezTo>
                  <a:pt x="1044" y="872646"/>
                  <a:pt x="1127" y="884257"/>
                  <a:pt x="3131" y="895611"/>
                </a:cubicBezTo>
                <a:cubicBezTo>
                  <a:pt x="3133" y="895625"/>
                  <a:pt x="10958" y="919090"/>
                  <a:pt x="12526" y="923794"/>
                </a:cubicBezTo>
                <a:lnTo>
                  <a:pt x="18789" y="942583"/>
                </a:lnTo>
                <a:lnTo>
                  <a:pt x="21920" y="951978"/>
                </a:lnTo>
                <a:cubicBezTo>
                  <a:pt x="20876" y="962416"/>
                  <a:pt x="20384" y="972925"/>
                  <a:pt x="18789" y="983293"/>
                </a:cubicBezTo>
                <a:cubicBezTo>
                  <a:pt x="18287" y="986556"/>
                  <a:pt x="17719" y="990110"/>
                  <a:pt x="15657" y="992688"/>
                </a:cubicBezTo>
                <a:cubicBezTo>
                  <a:pt x="9720" y="1000109"/>
                  <a:pt x="2609" y="982249"/>
                  <a:pt x="0" y="980161"/>
                </a:cubicBezTo>
                <a:close/>
              </a:path>
            </a:pathLst>
          </a:custGeom>
          <a:gradFill>
            <a:gsLst>
              <a:gs pos="0">
                <a:srgbClr val="03D4A8"/>
              </a:gs>
              <a:gs pos="25000">
                <a:srgbClr val="21D6E0"/>
              </a:gs>
              <a:gs pos="75000">
                <a:srgbClr val="0087E6"/>
              </a:gs>
              <a:gs pos="100000">
                <a:srgbClr val="005CBF"/>
              </a:gs>
            </a:gsLst>
            <a:lin ang="2700000" scaled="1"/>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200" b="1" dirty="0"/>
              <a:t>California Gray Whale Arctic </a:t>
            </a:r>
            <a:r>
              <a:rPr lang="en-US" sz="3200" b="1" dirty="0" smtClean="0"/>
              <a:t>Ocean</a:t>
            </a:r>
            <a:endParaRPr lang="en-US" sz="3200" dirty="0"/>
          </a:p>
        </p:txBody>
      </p:sp>
      <p:sp>
        <p:nvSpPr>
          <p:cNvPr id="4" name="Slide Number Placeholder 3"/>
          <p:cNvSpPr>
            <a:spLocks noGrp="1"/>
          </p:cNvSpPr>
          <p:nvPr>
            <p:ph type="sldNum" sz="quarter" idx="12"/>
          </p:nvPr>
        </p:nvSpPr>
        <p:spPr/>
        <p:txBody>
          <a:bodyPr/>
          <a:lstStyle/>
          <a:p>
            <a:fld id="{8241371F-3FBA-4A82-B921-5F297CC0E7BE}" type="slidenum">
              <a:rPr lang="en-US" smtClean="0"/>
              <a:pPr/>
              <a:t>14</a:t>
            </a:fld>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56974" y="1260764"/>
            <a:ext cx="7297737" cy="5138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4"/>
          <p:cNvSpPr txBox="1"/>
          <p:nvPr/>
        </p:nvSpPr>
        <p:spPr>
          <a:xfrm>
            <a:off x="5105400" y="2133600"/>
            <a:ext cx="990600" cy="523220"/>
          </a:xfrm>
          <a:prstGeom prst="rect">
            <a:avLst/>
          </a:prstGeom>
          <a:noFill/>
        </p:spPr>
        <p:txBody>
          <a:bodyPr wrap="square" rtlCol="0">
            <a:spAutoFit/>
          </a:bodyPr>
          <a:lstStyle/>
          <a:p>
            <a:pPr algn="ctr"/>
            <a:r>
              <a:rPr lang="en-US" sz="1400" b="1" dirty="0" smtClean="0"/>
              <a:t>Beaufort Sea</a:t>
            </a:r>
            <a:endParaRPr lang="en-US" sz="1400" b="1" dirty="0"/>
          </a:p>
        </p:txBody>
      </p:sp>
      <p:sp>
        <p:nvSpPr>
          <p:cNvPr id="7" name="TextBox 6"/>
          <p:cNvSpPr txBox="1"/>
          <p:nvPr/>
        </p:nvSpPr>
        <p:spPr>
          <a:xfrm>
            <a:off x="4495800" y="2333030"/>
            <a:ext cx="838200" cy="523220"/>
          </a:xfrm>
          <a:prstGeom prst="rect">
            <a:avLst/>
          </a:prstGeom>
          <a:noFill/>
        </p:spPr>
        <p:txBody>
          <a:bodyPr wrap="square" rtlCol="0">
            <a:spAutoFit/>
          </a:bodyPr>
          <a:lstStyle/>
          <a:p>
            <a:pPr algn="ctr"/>
            <a:r>
              <a:rPr lang="en-US" sz="1400" b="1" dirty="0" smtClean="0"/>
              <a:t>Chukchi Sea</a:t>
            </a:r>
            <a:endParaRPr lang="en-US" sz="1400" b="1" dirty="0"/>
          </a:p>
        </p:txBody>
      </p:sp>
      <p:cxnSp>
        <p:nvCxnSpPr>
          <p:cNvPr id="11" name="Straight Arrow Connector 10"/>
          <p:cNvCxnSpPr/>
          <p:nvPr/>
        </p:nvCxnSpPr>
        <p:spPr>
          <a:xfrm>
            <a:off x="4740434" y="3352800"/>
            <a:ext cx="174466" cy="0"/>
          </a:xfrm>
          <a:prstGeom prst="straightConnector1">
            <a:avLst/>
          </a:prstGeom>
          <a:ln>
            <a:solidFill>
              <a:schemeClr val="tx1"/>
            </a:solidFill>
            <a:headEnd type="triangle" w="med" len="sm"/>
            <a:tailEnd type="triangle" w="med" len="sm"/>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110769" y="3059110"/>
            <a:ext cx="38100" cy="132268"/>
          </a:xfrm>
          <a:prstGeom prst="straightConnector1">
            <a:avLst/>
          </a:prstGeom>
          <a:ln w="12700">
            <a:solidFill>
              <a:schemeClr val="tx1"/>
            </a:solidFill>
            <a:headEnd type="none"/>
            <a:tailEnd type="arrow" w="med" len="sm"/>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5098045" y="3248062"/>
            <a:ext cx="1094474" cy="1200370"/>
          </a:xfrm>
          <a:custGeom>
            <a:avLst/>
            <a:gdLst>
              <a:gd name="connsiteX0" fmla="*/ 0 w 1094474"/>
              <a:gd name="connsiteY0" fmla="*/ 0 h 1200370"/>
              <a:gd name="connsiteX1" fmla="*/ 24713 w 1094474"/>
              <a:gd name="connsiteY1" fmla="*/ 28244 h 1200370"/>
              <a:gd name="connsiteX2" fmla="*/ 35305 w 1094474"/>
              <a:gd name="connsiteY2" fmla="*/ 35305 h 1200370"/>
              <a:gd name="connsiteX3" fmla="*/ 42366 w 1094474"/>
              <a:gd name="connsiteY3" fmla="*/ 45896 h 1200370"/>
              <a:gd name="connsiteX4" fmla="*/ 52957 w 1094474"/>
              <a:gd name="connsiteY4" fmla="*/ 49427 h 1200370"/>
              <a:gd name="connsiteX5" fmla="*/ 56488 w 1094474"/>
              <a:gd name="connsiteY5" fmla="*/ 60018 h 1200370"/>
              <a:gd name="connsiteX6" fmla="*/ 67079 w 1094474"/>
              <a:gd name="connsiteY6" fmla="*/ 63549 h 1200370"/>
              <a:gd name="connsiteX7" fmla="*/ 77671 w 1094474"/>
              <a:gd name="connsiteY7" fmla="*/ 70610 h 1200370"/>
              <a:gd name="connsiteX8" fmla="*/ 98854 w 1094474"/>
              <a:gd name="connsiteY8" fmla="*/ 77671 h 1200370"/>
              <a:gd name="connsiteX9" fmla="*/ 130628 w 1094474"/>
              <a:gd name="connsiteY9" fmla="*/ 95323 h 1200370"/>
              <a:gd name="connsiteX10" fmla="*/ 151811 w 1094474"/>
              <a:gd name="connsiteY10" fmla="*/ 109445 h 1200370"/>
              <a:gd name="connsiteX11" fmla="*/ 158872 w 1094474"/>
              <a:gd name="connsiteY11" fmla="*/ 120037 h 1200370"/>
              <a:gd name="connsiteX12" fmla="*/ 180055 w 1094474"/>
              <a:gd name="connsiteY12" fmla="*/ 137689 h 1200370"/>
              <a:gd name="connsiteX13" fmla="*/ 194177 w 1094474"/>
              <a:gd name="connsiteY13" fmla="*/ 158872 h 1200370"/>
              <a:gd name="connsiteX14" fmla="*/ 208299 w 1094474"/>
              <a:gd name="connsiteY14" fmla="*/ 180055 h 1200370"/>
              <a:gd name="connsiteX15" fmla="*/ 215360 w 1094474"/>
              <a:gd name="connsiteY15" fmla="*/ 190647 h 1200370"/>
              <a:gd name="connsiteX16" fmla="*/ 225952 w 1094474"/>
              <a:gd name="connsiteY16" fmla="*/ 197708 h 1200370"/>
              <a:gd name="connsiteX17" fmla="*/ 240074 w 1094474"/>
              <a:gd name="connsiteY17" fmla="*/ 211830 h 1200370"/>
              <a:gd name="connsiteX18" fmla="*/ 264787 w 1094474"/>
              <a:gd name="connsiteY18" fmla="*/ 240074 h 1200370"/>
              <a:gd name="connsiteX19" fmla="*/ 293031 w 1094474"/>
              <a:gd name="connsiteY19" fmla="*/ 264787 h 1200370"/>
              <a:gd name="connsiteX20" fmla="*/ 314214 w 1094474"/>
              <a:gd name="connsiteY20" fmla="*/ 271848 h 1200370"/>
              <a:gd name="connsiteX21" fmla="*/ 395416 w 1094474"/>
              <a:gd name="connsiteY21" fmla="*/ 261257 h 1200370"/>
              <a:gd name="connsiteX22" fmla="*/ 437782 w 1094474"/>
              <a:gd name="connsiteY22" fmla="*/ 264787 h 1200370"/>
              <a:gd name="connsiteX23" fmla="*/ 448374 w 1094474"/>
              <a:gd name="connsiteY23" fmla="*/ 268318 h 1200370"/>
              <a:gd name="connsiteX24" fmla="*/ 455435 w 1094474"/>
              <a:gd name="connsiteY24" fmla="*/ 278909 h 1200370"/>
              <a:gd name="connsiteX25" fmla="*/ 476618 w 1094474"/>
              <a:gd name="connsiteY25" fmla="*/ 293031 h 1200370"/>
              <a:gd name="connsiteX26" fmla="*/ 501331 w 1094474"/>
              <a:gd name="connsiteY26" fmla="*/ 324806 h 1200370"/>
              <a:gd name="connsiteX27" fmla="*/ 511923 w 1094474"/>
              <a:gd name="connsiteY27" fmla="*/ 345989 h 1200370"/>
              <a:gd name="connsiteX28" fmla="*/ 522514 w 1094474"/>
              <a:gd name="connsiteY28" fmla="*/ 353050 h 1200370"/>
              <a:gd name="connsiteX29" fmla="*/ 543697 w 1094474"/>
              <a:gd name="connsiteY29" fmla="*/ 384824 h 1200370"/>
              <a:gd name="connsiteX30" fmla="*/ 550758 w 1094474"/>
              <a:gd name="connsiteY30" fmla="*/ 395416 h 1200370"/>
              <a:gd name="connsiteX31" fmla="*/ 561350 w 1094474"/>
              <a:gd name="connsiteY31" fmla="*/ 413069 h 1200370"/>
              <a:gd name="connsiteX32" fmla="*/ 568411 w 1094474"/>
              <a:gd name="connsiteY32" fmla="*/ 434252 h 1200370"/>
              <a:gd name="connsiteX33" fmla="*/ 571941 w 1094474"/>
              <a:gd name="connsiteY33" fmla="*/ 448374 h 1200370"/>
              <a:gd name="connsiteX34" fmla="*/ 579002 w 1094474"/>
              <a:gd name="connsiteY34" fmla="*/ 469557 h 1200370"/>
              <a:gd name="connsiteX35" fmla="*/ 589594 w 1094474"/>
              <a:gd name="connsiteY35" fmla="*/ 480148 h 1200370"/>
              <a:gd name="connsiteX36" fmla="*/ 607246 w 1094474"/>
              <a:gd name="connsiteY36" fmla="*/ 511923 h 1200370"/>
              <a:gd name="connsiteX37" fmla="*/ 617838 w 1094474"/>
              <a:gd name="connsiteY37" fmla="*/ 522514 h 1200370"/>
              <a:gd name="connsiteX38" fmla="*/ 631960 w 1094474"/>
              <a:gd name="connsiteY38" fmla="*/ 543697 h 1200370"/>
              <a:gd name="connsiteX39" fmla="*/ 646082 w 1094474"/>
              <a:gd name="connsiteY39" fmla="*/ 564880 h 1200370"/>
              <a:gd name="connsiteX40" fmla="*/ 653143 w 1094474"/>
              <a:gd name="connsiteY40" fmla="*/ 575472 h 1200370"/>
              <a:gd name="connsiteX41" fmla="*/ 663734 w 1094474"/>
              <a:gd name="connsiteY41" fmla="*/ 596655 h 1200370"/>
              <a:gd name="connsiteX42" fmla="*/ 674326 w 1094474"/>
              <a:gd name="connsiteY42" fmla="*/ 607246 h 1200370"/>
              <a:gd name="connsiteX43" fmla="*/ 688448 w 1094474"/>
              <a:gd name="connsiteY43" fmla="*/ 628429 h 1200370"/>
              <a:gd name="connsiteX44" fmla="*/ 695509 w 1094474"/>
              <a:gd name="connsiteY44" fmla="*/ 639021 h 1200370"/>
              <a:gd name="connsiteX45" fmla="*/ 702570 w 1094474"/>
              <a:gd name="connsiteY45" fmla="*/ 649612 h 1200370"/>
              <a:gd name="connsiteX46" fmla="*/ 706100 w 1094474"/>
              <a:gd name="connsiteY46" fmla="*/ 660204 h 1200370"/>
              <a:gd name="connsiteX47" fmla="*/ 716692 w 1094474"/>
              <a:gd name="connsiteY47" fmla="*/ 670795 h 1200370"/>
              <a:gd name="connsiteX48" fmla="*/ 723753 w 1094474"/>
              <a:gd name="connsiteY48" fmla="*/ 681387 h 1200370"/>
              <a:gd name="connsiteX49" fmla="*/ 734344 w 1094474"/>
              <a:gd name="connsiteY49" fmla="*/ 702570 h 1200370"/>
              <a:gd name="connsiteX50" fmla="*/ 737875 w 1094474"/>
              <a:gd name="connsiteY50" fmla="*/ 713161 h 1200370"/>
              <a:gd name="connsiteX51" fmla="*/ 751997 w 1094474"/>
              <a:gd name="connsiteY51" fmla="*/ 734344 h 1200370"/>
              <a:gd name="connsiteX52" fmla="*/ 762588 w 1094474"/>
              <a:gd name="connsiteY52" fmla="*/ 755527 h 1200370"/>
              <a:gd name="connsiteX53" fmla="*/ 773180 w 1094474"/>
              <a:gd name="connsiteY53" fmla="*/ 776710 h 1200370"/>
              <a:gd name="connsiteX54" fmla="*/ 794363 w 1094474"/>
              <a:gd name="connsiteY54" fmla="*/ 819076 h 1200370"/>
              <a:gd name="connsiteX55" fmla="*/ 801424 w 1094474"/>
              <a:gd name="connsiteY55" fmla="*/ 829668 h 1200370"/>
              <a:gd name="connsiteX56" fmla="*/ 812015 w 1094474"/>
              <a:gd name="connsiteY56" fmla="*/ 850851 h 1200370"/>
              <a:gd name="connsiteX57" fmla="*/ 822607 w 1094474"/>
              <a:gd name="connsiteY57" fmla="*/ 872034 h 1200370"/>
              <a:gd name="connsiteX58" fmla="*/ 826137 w 1094474"/>
              <a:gd name="connsiteY58" fmla="*/ 882625 h 1200370"/>
              <a:gd name="connsiteX59" fmla="*/ 833198 w 1094474"/>
              <a:gd name="connsiteY59" fmla="*/ 893217 h 1200370"/>
              <a:gd name="connsiteX60" fmla="*/ 840259 w 1094474"/>
              <a:gd name="connsiteY60" fmla="*/ 914400 h 1200370"/>
              <a:gd name="connsiteX61" fmla="*/ 843790 w 1094474"/>
              <a:gd name="connsiteY61" fmla="*/ 924991 h 1200370"/>
              <a:gd name="connsiteX62" fmla="*/ 850851 w 1094474"/>
              <a:gd name="connsiteY62" fmla="*/ 960296 h 1200370"/>
              <a:gd name="connsiteX63" fmla="*/ 854381 w 1094474"/>
              <a:gd name="connsiteY63" fmla="*/ 970888 h 1200370"/>
              <a:gd name="connsiteX64" fmla="*/ 868503 w 1094474"/>
              <a:gd name="connsiteY64" fmla="*/ 992071 h 1200370"/>
              <a:gd name="connsiteX65" fmla="*/ 879095 w 1094474"/>
              <a:gd name="connsiteY65" fmla="*/ 999132 h 1200370"/>
              <a:gd name="connsiteX66" fmla="*/ 886156 w 1094474"/>
              <a:gd name="connsiteY66" fmla="*/ 1009723 h 1200370"/>
              <a:gd name="connsiteX67" fmla="*/ 889686 w 1094474"/>
              <a:gd name="connsiteY67" fmla="*/ 1020315 h 1200370"/>
              <a:gd name="connsiteX68" fmla="*/ 900278 w 1094474"/>
              <a:gd name="connsiteY68" fmla="*/ 1030906 h 1200370"/>
              <a:gd name="connsiteX69" fmla="*/ 914400 w 1094474"/>
              <a:gd name="connsiteY69" fmla="*/ 1048559 h 1200370"/>
              <a:gd name="connsiteX70" fmla="*/ 939113 w 1094474"/>
              <a:gd name="connsiteY70" fmla="*/ 1076803 h 1200370"/>
              <a:gd name="connsiteX71" fmla="*/ 953235 w 1094474"/>
              <a:gd name="connsiteY71" fmla="*/ 1097986 h 1200370"/>
              <a:gd name="connsiteX72" fmla="*/ 960296 w 1094474"/>
              <a:gd name="connsiteY72" fmla="*/ 1108577 h 1200370"/>
              <a:gd name="connsiteX73" fmla="*/ 992071 w 1094474"/>
              <a:gd name="connsiteY73" fmla="*/ 1136821 h 1200370"/>
              <a:gd name="connsiteX74" fmla="*/ 999132 w 1094474"/>
              <a:gd name="connsiteY74" fmla="*/ 1147413 h 1200370"/>
              <a:gd name="connsiteX75" fmla="*/ 1020315 w 1094474"/>
              <a:gd name="connsiteY75" fmla="*/ 1158004 h 1200370"/>
              <a:gd name="connsiteX76" fmla="*/ 1034437 w 1094474"/>
              <a:gd name="connsiteY76" fmla="*/ 1179187 h 1200370"/>
              <a:gd name="connsiteX77" fmla="*/ 1041498 w 1094474"/>
              <a:gd name="connsiteY77" fmla="*/ 1189779 h 1200370"/>
              <a:gd name="connsiteX78" fmla="*/ 1080333 w 1094474"/>
              <a:gd name="connsiteY78" fmla="*/ 1200370 h 1200370"/>
              <a:gd name="connsiteX79" fmla="*/ 1094455 w 1094474"/>
              <a:gd name="connsiteY79" fmla="*/ 1193309 h 120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094474" h="1200370">
                <a:moveTo>
                  <a:pt x="0" y="0"/>
                </a:moveTo>
                <a:cubicBezTo>
                  <a:pt x="7626" y="9532"/>
                  <a:pt x="15165" y="20287"/>
                  <a:pt x="24713" y="28244"/>
                </a:cubicBezTo>
                <a:cubicBezTo>
                  <a:pt x="27973" y="30961"/>
                  <a:pt x="31774" y="32951"/>
                  <a:pt x="35305" y="35305"/>
                </a:cubicBezTo>
                <a:cubicBezTo>
                  <a:pt x="37659" y="38835"/>
                  <a:pt x="39053" y="43245"/>
                  <a:pt x="42366" y="45896"/>
                </a:cubicBezTo>
                <a:cubicBezTo>
                  <a:pt x="45272" y="48221"/>
                  <a:pt x="50326" y="46796"/>
                  <a:pt x="52957" y="49427"/>
                </a:cubicBezTo>
                <a:cubicBezTo>
                  <a:pt x="55588" y="52058"/>
                  <a:pt x="53857" y="57387"/>
                  <a:pt x="56488" y="60018"/>
                </a:cubicBezTo>
                <a:cubicBezTo>
                  <a:pt x="59119" y="62649"/>
                  <a:pt x="63751" y="61885"/>
                  <a:pt x="67079" y="63549"/>
                </a:cubicBezTo>
                <a:cubicBezTo>
                  <a:pt x="70874" y="65447"/>
                  <a:pt x="73793" y="68887"/>
                  <a:pt x="77671" y="70610"/>
                </a:cubicBezTo>
                <a:cubicBezTo>
                  <a:pt x="84472" y="73633"/>
                  <a:pt x="92661" y="73542"/>
                  <a:pt x="98854" y="77671"/>
                </a:cubicBezTo>
                <a:cubicBezTo>
                  <a:pt x="123133" y="93857"/>
                  <a:pt x="111986" y="89110"/>
                  <a:pt x="130628" y="95323"/>
                </a:cubicBezTo>
                <a:cubicBezTo>
                  <a:pt x="137689" y="100030"/>
                  <a:pt x="147104" y="102384"/>
                  <a:pt x="151811" y="109445"/>
                </a:cubicBezTo>
                <a:cubicBezTo>
                  <a:pt x="154165" y="112976"/>
                  <a:pt x="155872" y="117037"/>
                  <a:pt x="158872" y="120037"/>
                </a:cubicBezTo>
                <a:cubicBezTo>
                  <a:pt x="179272" y="140437"/>
                  <a:pt x="159811" y="111661"/>
                  <a:pt x="180055" y="137689"/>
                </a:cubicBezTo>
                <a:cubicBezTo>
                  <a:pt x="185265" y="144388"/>
                  <a:pt x="189470" y="151811"/>
                  <a:pt x="194177" y="158872"/>
                </a:cubicBezTo>
                <a:lnTo>
                  <a:pt x="208299" y="180055"/>
                </a:lnTo>
                <a:cubicBezTo>
                  <a:pt x="210653" y="183586"/>
                  <a:pt x="211829" y="188293"/>
                  <a:pt x="215360" y="190647"/>
                </a:cubicBezTo>
                <a:lnTo>
                  <a:pt x="225952" y="197708"/>
                </a:lnTo>
                <a:cubicBezTo>
                  <a:pt x="235365" y="225949"/>
                  <a:pt x="221245" y="193001"/>
                  <a:pt x="240074" y="211830"/>
                </a:cubicBezTo>
                <a:cubicBezTo>
                  <a:pt x="281265" y="253021"/>
                  <a:pt x="234778" y="220067"/>
                  <a:pt x="264787" y="240074"/>
                </a:cubicBezTo>
                <a:cubicBezTo>
                  <a:pt x="273025" y="252430"/>
                  <a:pt x="275379" y="258903"/>
                  <a:pt x="293031" y="264787"/>
                </a:cubicBezTo>
                <a:lnTo>
                  <a:pt x="314214" y="271848"/>
                </a:lnTo>
                <a:cubicBezTo>
                  <a:pt x="378959" y="263755"/>
                  <a:pt x="351917" y="267470"/>
                  <a:pt x="395416" y="261257"/>
                </a:cubicBezTo>
                <a:cubicBezTo>
                  <a:pt x="409538" y="262434"/>
                  <a:pt x="423735" y="262914"/>
                  <a:pt x="437782" y="264787"/>
                </a:cubicBezTo>
                <a:cubicBezTo>
                  <a:pt x="441471" y="265279"/>
                  <a:pt x="445468" y="265993"/>
                  <a:pt x="448374" y="268318"/>
                </a:cubicBezTo>
                <a:cubicBezTo>
                  <a:pt x="451687" y="270969"/>
                  <a:pt x="452242" y="276115"/>
                  <a:pt x="455435" y="278909"/>
                </a:cubicBezTo>
                <a:cubicBezTo>
                  <a:pt x="461822" y="284497"/>
                  <a:pt x="476618" y="293031"/>
                  <a:pt x="476618" y="293031"/>
                </a:cubicBezTo>
                <a:cubicBezTo>
                  <a:pt x="493510" y="318368"/>
                  <a:pt x="484740" y="308213"/>
                  <a:pt x="501331" y="324806"/>
                </a:cubicBezTo>
                <a:cubicBezTo>
                  <a:pt x="504203" y="333419"/>
                  <a:pt x="505080" y="339146"/>
                  <a:pt x="511923" y="345989"/>
                </a:cubicBezTo>
                <a:cubicBezTo>
                  <a:pt x="514923" y="348989"/>
                  <a:pt x="518984" y="350696"/>
                  <a:pt x="522514" y="353050"/>
                </a:cubicBezTo>
                <a:lnTo>
                  <a:pt x="543697" y="384824"/>
                </a:lnTo>
                <a:cubicBezTo>
                  <a:pt x="546051" y="388355"/>
                  <a:pt x="549416" y="391391"/>
                  <a:pt x="550758" y="395416"/>
                </a:cubicBezTo>
                <a:cubicBezTo>
                  <a:pt x="555342" y="409165"/>
                  <a:pt x="551658" y="403375"/>
                  <a:pt x="561350" y="413069"/>
                </a:cubicBezTo>
                <a:cubicBezTo>
                  <a:pt x="563704" y="420130"/>
                  <a:pt x="566606" y="427031"/>
                  <a:pt x="568411" y="434252"/>
                </a:cubicBezTo>
                <a:cubicBezTo>
                  <a:pt x="569588" y="438959"/>
                  <a:pt x="570547" y="443726"/>
                  <a:pt x="571941" y="448374"/>
                </a:cubicBezTo>
                <a:cubicBezTo>
                  <a:pt x="574080" y="455503"/>
                  <a:pt x="573739" y="464294"/>
                  <a:pt x="579002" y="469557"/>
                </a:cubicBezTo>
                <a:lnTo>
                  <a:pt x="589594" y="480148"/>
                </a:lnTo>
                <a:cubicBezTo>
                  <a:pt x="594033" y="493467"/>
                  <a:pt x="595106" y="499784"/>
                  <a:pt x="607246" y="511923"/>
                </a:cubicBezTo>
                <a:cubicBezTo>
                  <a:pt x="610777" y="515453"/>
                  <a:pt x="614773" y="518573"/>
                  <a:pt x="617838" y="522514"/>
                </a:cubicBezTo>
                <a:cubicBezTo>
                  <a:pt x="623048" y="529213"/>
                  <a:pt x="627253" y="536636"/>
                  <a:pt x="631960" y="543697"/>
                </a:cubicBezTo>
                <a:lnTo>
                  <a:pt x="646082" y="564880"/>
                </a:lnTo>
                <a:lnTo>
                  <a:pt x="653143" y="575472"/>
                </a:lnTo>
                <a:cubicBezTo>
                  <a:pt x="656681" y="586086"/>
                  <a:pt x="656130" y="587530"/>
                  <a:pt x="663734" y="596655"/>
                </a:cubicBezTo>
                <a:cubicBezTo>
                  <a:pt x="666930" y="600491"/>
                  <a:pt x="671261" y="603305"/>
                  <a:pt x="674326" y="607246"/>
                </a:cubicBezTo>
                <a:cubicBezTo>
                  <a:pt x="679536" y="613945"/>
                  <a:pt x="683741" y="621368"/>
                  <a:pt x="688448" y="628429"/>
                </a:cubicBezTo>
                <a:lnTo>
                  <a:pt x="695509" y="639021"/>
                </a:lnTo>
                <a:lnTo>
                  <a:pt x="702570" y="649612"/>
                </a:lnTo>
                <a:cubicBezTo>
                  <a:pt x="703747" y="653143"/>
                  <a:pt x="704036" y="657107"/>
                  <a:pt x="706100" y="660204"/>
                </a:cubicBezTo>
                <a:cubicBezTo>
                  <a:pt x="708870" y="664358"/>
                  <a:pt x="713496" y="666959"/>
                  <a:pt x="716692" y="670795"/>
                </a:cubicBezTo>
                <a:cubicBezTo>
                  <a:pt x="719409" y="674055"/>
                  <a:pt x="721399" y="677856"/>
                  <a:pt x="723753" y="681387"/>
                </a:cubicBezTo>
                <a:cubicBezTo>
                  <a:pt x="732623" y="708000"/>
                  <a:pt x="720660" y="675202"/>
                  <a:pt x="734344" y="702570"/>
                </a:cubicBezTo>
                <a:cubicBezTo>
                  <a:pt x="736008" y="705898"/>
                  <a:pt x="736068" y="709908"/>
                  <a:pt x="737875" y="713161"/>
                </a:cubicBezTo>
                <a:cubicBezTo>
                  <a:pt x="741996" y="720579"/>
                  <a:pt x="751997" y="734344"/>
                  <a:pt x="751997" y="734344"/>
                </a:cubicBezTo>
                <a:cubicBezTo>
                  <a:pt x="760868" y="760961"/>
                  <a:pt x="748903" y="728158"/>
                  <a:pt x="762588" y="755527"/>
                </a:cubicBezTo>
                <a:cubicBezTo>
                  <a:pt x="777205" y="784760"/>
                  <a:pt x="752945" y="746359"/>
                  <a:pt x="773180" y="776710"/>
                </a:cubicBezTo>
                <a:cubicBezTo>
                  <a:pt x="782925" y="805945"/>
                  <a:pt x="776112" y="791699"/>
                  <a:pt x="794363" y="819076"/>
                </a:cubicBezTo>
                <a:lnTo>
                  <a:pt x="801424" y="829668"/>
                </a:lnTo>
                <a:cubicBezTo>
                  <a:pt x="810294" y="856281"/>
                  <a:pt x="798331" y="823483"/>
                  <a:pt x="812015" y="850851"/>
                </a:cubicBezTo>
                <a:cubicBezTo>
                  <a:pt x="826633" y="880085"/>
                  <a:pt x="802370" y="841678"/>
                  <a:pt x="822607" y="872034"/>
                </a:cubicBezTo>
                <a:cubicBezTo>
                  <a:pt x="823784" y="875564"/>
                  <a:pt x="824473" y="879297"/>
                  <a:pt x="826137" y="882625"/>
                </a:cubicBezTo>
                <a:cubicBezTo>
                  <a:pt x="828035" y="886420"/>
                  <a:pt x="831475" y="889339"/>
                  <a:pt x="833198" y="893217"/>
                </a:cubicBezTo>
                <a:cubicBezTo>
                  <a:pt x="836221" y="900018"/>
                  <a:pt x="837905" y="907339"/>
                  <a:pt x="840259" y="914400"/>
                </a:cubicBezTo>
                <a:lnTo>
                  <a:pt x="843790" y="924991"/>
                </a:lnTo>
                <a:cubicBezTo>
                  <a:pt x="846566" y="941649"/>
                  <a:pt x="846635" y="945541"/>
                  <a:pt x="850851" y="960296"/>
                </a:cubicBezTo>
                <a:cubicBezTo>
                  <a:pt x="851873" y="963874"/>
                  <a:pt x="852574" y="967635"/>
                  <a:pt x="854381" y="970888"/>
                </a:cubicBezTo>
                <a:cubicBezTo>
                  <a:pt x="858502" y="978306"/>
                  <a:pt x="861442" y="987364"/>
                  <a:pt x="868503" y="992071"/>
                </a:cubicBezTo>
                <a:lnTo>
                  <a:pt x="879095" y="999132"/>
                </a:lnTo>
                <a:cubicBezTo>
                  <a:pt x="881449" y="1002662"/>
                  <a:pt x="884259" y="1005928"/>
                  <a:pt x="886156" y="1009723"/>
                </a:cubicBezTo>
                <a:cubicBezTo>
                  <a:pt x="887820" y="1013052"/>
                  <a:pt x="887622" y="1017218"/>
                  <a:pt x="889686" y="1020315"/>
                </a:cubicBezTo>
                <a:cubicBezTo>
                  <a:pt x="892456" y="1024469"/>
                  <a:pt x="896747" y="1027376"/>
                  <a:pt x="900278" y="1030906"/>
                </a:cubicBezTo>
                <a:cubicBezTo>
                  <a:pt x="908227" y="1054758"/>
                  <a:pt x="897203" y="1028905"/>
                  <a:pt x="914400" y="1048559"/>
                </a:cubicBezTo>
                <a:cubicBezTo>
                  <a:pt x="943234" y="1081512"/>
                  <a:pt x="915282" y="1060915"/>
                  <a:pt x="939113" y="1076803"/>
                </a:cubicBezTo>
                <a:cubicBezTo>
                  <a:pt x="945318" y="1095415"/>
                  <a:pt x="938544" y="1080356"/>
                  <a:pt x="953235" y="1097986"/>
                </a:cubicBezTo>
                <a:cubicBezTo>
                  <a:pt x="955951" y="1101246"/>
                  <a:pt x="957477" y="1105406"/>
                  <a:pt x="960296" y="1108577"/>
                </a:cubicBezTo>
                <a:cubicBezTo>
                  <a:pt x="977885" y="1128364"/>
                  <a:pt x="975972" y="1126089"/>
                  <a:pt x="992071" y="1136821"/>
                </a:cubicBezTo>
                <a:cubicBezTo>
                  <a:pt x="994425" y="1140352"/>
                  <a:pt x="996132" y="1144412"/>
                  <a:pt x="999132" y="1147413"/>
                </a:cubicBezTo>
                <a:cubicBezTo>
                  <a:pt x="1005976" y="1154258"/>
                  <a:pt x="1011700" y="1155133"/>
                  <a:pt x="1020315" y="1158004"/>
                </a:cubicBezTo>
                <a:lnTo>
                  <a:pt x="1034437" y="1179187"/>
                </a:lnTo>
                <a:cubicBezTo>
                  <a:pt x="1036791" y="1182718"/>
                  <a:pt x="1037472" y="1188437"/>
                  <a:pt x="1041498" y="1189779"/>
                </a:cubicBezTo>
                <a:cubicBezTo>
                  <a:pt x="1068374" y="1198738"/>
                  <a:pt x="1055383" y="1195380"/>
                  <a:pt x="1080333" y="1200370"/>
                </a:cubicBezTo>
                <a:cubicBezTo>
                  <a:pt x="1095597" y="1196555"/>
                  <a:pt x="1094455" y="1201692"/>
                  <a:pt x="1094455" y="1193309"/>
                </a:cubicBezTo>
              </a:path>
            </a:pathLst>
          </a:custGeom>
          <a:noFill/>
          <a:ln w="1587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25893" y="5838754"/>
            <a:ext cx="1269507" cy="873732"/>
            <a:chOff x="25893" y="5838754"/>
            <a:chExt cx="1269507" cy="873732"/>
          </a:xfrm>
        </p:grpSpPr>
        <p:pic>
          <p:nvPicPr>
            <p:cNvPr id="1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 name="TextBox 1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923870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p:nvPr/>
        </p:nvSpPr>
        <p:spPr>
          <a:xfrm>
            <a:off x="4472328" y="2227293"/>
            <a:ext cx="882427" cy="815924"/>
          </a:xfrm>
          <a:custGeom>
            <a:avLst/>
            <a:gdLst>
              <a:gd name="connsiteX0" fmla="*/ 398542 w 882427"/>
              <a:gd name="connsiteY0" fmla="*/ 188573 h 815924"/>
              <a:gd name="connsiteX1" fmla="*/ 398542 w 882427"/>
              <a:gd name="connsiteY1" fmla="*/ 188573 h 815924"/>
              <a:gd name="connsiteX2" fmla="*/ 423448 w 882427"/>
              <a:gd name="connsiteY2" fmla="*/ 149435 h 815924"/>
              <a:gd name="connsiteX3" fmla="*/ 444796 w 882427"/>
              <a:gd name="connsiteY3" fmla="*/ 128088 h 815924"/>
              <a:gd name="connsiteX4" fmla="*/ 469702 w 882427"/>
              <a:gd name="connsiteY4" fmla="*/ 99624 h 815924"/>
              <a:gd name="connsiteX5" fmla="*/ 498165 w 882427"/>
              <a:gd name="connsiteY5" fmla="*/ 74718 h 815924"/>
              <a:gd name="connsiteX6" fmla="*/ 508839 w 882427"/>
              <a:gd name="connsiteY6" fmla="*/ 67602 h 815924"/>
              <a:gd name="connsiteX7" fmla="*/ 515955 w 882427"/>
              <a:gd name="connsiteY7" fmla="*/ 56928 h 815924"/>
              <a:gd name="connsiteX8" fmla="*/ 526629 w 882427"/>
              <a:gd name="connsiteY8" fmla="*/ 53370 h 815924"/>
              <a:gd name="connsiteX9" fmla="*/ 537303 w 882427"/>
              <a:gd name="connsiteY9" fmla="*/ 46254 h 815924"/>
              <a:gd name="connsiteX10" fmla="*/ 547977 w 882427"/>
              <a:gd name="connsiteY10" fmla="*/ 42696 h 815924"/>
              <a:gd name="connsiteX11" fmla="*/ 558651 w 882427"/>
              <a:gd name="connsiteY11" fmla="*/ 35580 h 815924"/>
              <a:gd name="connsiteX12" fmla="*/ 579999 w 882427"/>
              <a:gd name="connsiteY12" fmla="*/ 28464 h 815924"/>
              <a:gd name="connsiteX13" fmla="*/ 590673 w 882427"/>
              <a:gd name="connsiteY13" fmla="*/ 24906 h 815924"/>
              <a:gd name="connsiteX14" fmla="*/ 622695 w 882427"/>
              <a:gd name="connsiteY14" fmla="*/ 21348 h 815924"/>
              <a:gd name="connsiteX15" fmla="*/ 640484 w 882427"/>
              <a:gd name="connsiteY15" fmla="*/ 17790 h 815924"/>
              <a:gd name="connsiteX16" fmla="*/ 722318 w 882427"/>
              <a:gd name="connsiteY16" fmla="*/ 14232 h 815924"/>
              <a:gd name="connsiteX17" fmla="*/ 779246 w 882427"/>
              <a:gd name="connsiteY17" fmla="*/ 7116 h 815924"/>
              <a:gd name="connsiteX18" fmla="*/ 818383 w 882427"/>
              <a:gd name="connsiteY18" fmla="*/ 0 h 815924"/>
              <a:gd name="connsiteX19" fmla="*/ 846847 w 882427"/>
              <a:gd name="connsiteY19" fmla="*/ 3558 h 815924"/>
              <a:gd name="connsiteX20" fmla="*/ 850405 w 882427"/>
              <a:gd name="connsiteY20" fmla="*/ 14232 h 815924"/>
              <a:gd name="connsiteX21" fmla="*/ 861079 w 882427"/>
              <a:gd name="connsiteY21" fmla="*/ 35580 h 815924"/>
              <a:gd name="connsiteX22" fmla="*/ 861079 w 882427"/>
              <a:gd name="connsiteY22" fmla="*/ 124530 h 815924"/>
              <a:gd name="connsiteX23" fmla="*/ 857521 w 882427"/>
              <a:gd name="connsiteY23" fmla="*/ 135203 h 815924"/>
              <a:gd name="connsiteX24" fmla="*/ 846847 w 882427"/>
              <a:gd name="connsiteY24" fmla="*/ 170783 h 815924"/>
              <a:gd name="connsiteX25" fmla="*/ 843289 w 882427"/>
              <a:gd name="connsiteY25" fmla="*/ 181457 h 815924"/>
              <a:gd name="connsiteX26" fmla="*/ 839731 w 882427"/>
              <a:gd name="connsiteY26" fmla="*/ 192131 h 815924"/>
              <a:gd name="connsiteX27" fmla="*/ 836173 w 882427"/>
              <a:gd name="connsiteY27" fmla="*/ 209921 h 815924"/>
              <a:gd name="connsiteX28" fmla="*/ 832615 w 882427"/>
              <a:gd name="connsiteY28" fmla="*/ 220595 h 815924"/>
              <a:gd name="connsiteX29" fmla="*/ 825499 w 882427"/>
              <a:gd name="connsiteY29" fmla="*/ 249059 h 815924"/>
              <a:gd name="connsiteX30" fmla="*/ 825499 w 882427"/>
              <a:gd name="connsiteY30" fmla="*/ 305986 h 815924"/>
              <a:gd name="connsiteX31" fmla="*/ 846847 w 882427"/>
              <a:gd name="connsiteY31" fmla="*/ 327334 h 815924"/>
              <a:gd name="connsiteX32" fmla="*/ 868195 w 882427"/>
              <a:gd name="connsiteY32" fmla="*/ 345124 h 815924"/>
              <a:gd name="connsiteX33" fmla="*/ 875311 w 882427"/>
              <a:gd name="connsiteY33" fmla="*/ 366472 h 815924"/>
              <a:gd name="connsiteX34" fmla="*/ 882427 w 882427"/>
              <a:gd name="connsiteY34" fmla="*/ 391378 h 815924"/>
              <a:gd name="connsiteX35" fmla="*/ 875311 w 882427"/>
              <a:gd name="connsiteY35" fmla="*/ 476769 h 815924"/>
              <a:gd name="connsiteX36" fmla="*/ 871753 w 882427"/>
              <a:gd name="connsiteY36" fmla="*/ 501675 h 815924"/>
              <a:gd name="connsiteX37" fmla="*/ 868195 w 882427"/>
              <a:gd name="connsiteY37" fmla="*/ 512349 h 815924"/>
              <a:gd name="connsiteX38" fmla="*/ 861079 w 882427"/>
              <a:gd name="connsiteY38" fmla="*/ 540813 h 815924"/>
              <a:gd name="connsiteX39" fmla="*/ 846847 w 882427"/>
              <a:gd name="connsiteY39" fmla="*/ 562161 h 815924"/>
              <a:gd name="connsiteX40" fmla="*/ 839731 w 882427"/>
              <a:gd name="connsiteY40" fmla="*/ 572835 h 815924"/>
              <a:gd name="connsiteX41" fmla="*/ 832615 w 882427"/>
              <a:gd name="connsiteY41" fmla="*/ 583509 h 815924"/>
              <a:gd name="connsiteX42" fmla="*/ 821941 w 882427"/>
              <a:gd name="connsiteY42" fmla="*/ 594182 h 815924"/>
              <a:gd name="connsiteX43" fmla="*/ 818383 w 882427"/>
              <a:gd name="connsiteY43" fmla="*/ 604856 h 815924"/>
              <a:gd name="connsiteX44" fmla="*/ 807709 w 882427"/>
              <a:gd name="connsiteY44" fmla="*/ 626204 h 815924"/>
              <a:gd name="connsiteX45" fmla="*/ 804151 w 882427"/>
              <a:gd name="connsiteY45" fmla="*/ 686690 h 815924"/>
              <a:gd name="connsiteX46" fmla="*/ 800593 w 882427"/>
              <a:gd name="connsiteY46" fmla="*/ 697364 h 815924"/>
              <a:gd name="connsiteX47" fmla="*/ 789919 w 882427"/>
              <a:gd name="connsiteY47" fmla="*/ 693806 h 815924"/>
              <a:gd name="connsiteX48" fmla="*/ 747224 w 882427"/>
              <a:gd name="connsiteY48" fmla="*/ 700922 h 815924"/>
              <a:gd name="connsiteX49" fmla="*/ 736550 w 882427"/>
              <a:gd name="connsiteY49" fmla="*/ 704480 h 815924"/>
              <a:gd name="connsiteX50" fmla="*/ 715202 w 882427"/>
              <a:gd name="connsiteY50" fmla="*/ 722270 h 815924"/>
              <a:gd name="connsiteX51" fmla="*/ 693854 w 882427"/>
              <a:gd name="connsiteY51" fmla="*/ 736502 h 815924"/>
              <a:gd name="connsiteX52" fmla="*/ 661832 w 882427"/>
              <a:gd name="connsiteY52" fmla="*/ 761407 h 815924"/>
              <a:gd name="connsiteX53" fmla="*/ 640484 w 882427"/>
              <a:gd name="connsiteY53" fmla="*/ 772081 h 815924"/>
              <a:gd name="connsiteX54" fmla="*/ 619137 w 882427"/>
              <a:gd name="connsiteY54" fmla="*/ 786313 h 815924"/>
              <a:gd name="connsiteX55" fmla="*/ 576441 w 882427"/>
              <a:gd name="connsiteY55" fmla="*/ 800545 h 815924"/>
              <a:gd name="connsiteX56" fmla="*/ 565767 w 882427"/>
              <a:gd name="connsiteY56" fmla="*/ 804103 h 815924"/>
              <a:gd name="connsiteX57" fmla="*/ 555093 w 882427"/>
              <a:gd name="connsiteY57" fmla="*/ 807661 h 815924"/>
              <a:gd name="connsiteX58" fmla="*/ 530187 w 882427"/>
              <a:gd name="connsiteY58" fmla="*/ 811219 h 815924"/>
              <a:gd name="connsiteX59" fmla="*/ 494607 w 882427"/>
              <a:gd name="connsiteY59" fmla="*/ 811219 h 815924"/>
              <a:gd name="connsiteX60" fmla="*/ 480376 w 882427"/>
              <a:gd name="connsiteY60" fmla="*/ 779197 h 815924"/>
              <a:gd name="connsiteX61" fmla="*/ 469702 w 882427"/>
              <a:gd name="connsiteY61" fmla="*/ 743618 h 815924"/>
              <a:gd name="connsiteX62" fmla="*/ 462586 w 882427"/>
              <a:gd name="connsiteY62" fmla="*/ 732944 h 815924"/>
              <a:gd name="connsiteX63" fmla="*/ 459028 w 882427"/>
              <a:gd name="connsiteY63" fmla="*/ 722270 h 815924"/>
              <a:gd name="connsiteX64" fmla="*/ 448354 w 882427"/>
              <a:gd name="connsiteY64" fmla="*/ 715154 h 815924"/>
              <a:gd name="connsiteX65" fmla="*/ 427006 w 882427"/>
              <a:gd name="connsiteY65" fmla="*/ 697364 h 815924"/>
              <a:gd name="connsiteX66" fmla="*/ 405658 w 882427"/>
              <a:gd name="connsiteY66" fmla="*/ 690248 h 815924"/>
              <a:gd name="connsiteX67" fmla="*/ 334498 w 882427"/>
              <a:gd name="connsiteY67" fmla="*/ 693806 h 815924"/>
              <a:gd name="connsiteX68" fmla="*/ 298919 w 882427"/>
              <a:gd name="connsiteY68" fmla="*/ 704480 h 815924"/>
              <a:gd name="connsiteX69" fmla="*/ 288245 w 882427"/>
              <a:gd name="connsiteY69" fmla="*/ 711596 h 815924"/>
              <a:gd name="connsiteX70" fmla="*/ 266897 w 882427"/>
              <a:gd name="connsiteY70" fmla="*/ 718712 h 815924"/>
              <a:gd name="connsiteX71" fmla="*/ 245549 w 882427"/>
              <a:gd name="connsiteY71" fmla="*/ 729386 h 815924"/>
              <a:gd name="connsiteX72" fmla="*/ 234875 w 882427"/>
              <a:gd name="connsiteY72" fmla="*/ 736502 h 815924"/>
              <a:gd name="connsiteX73" fmla="*/ 213527 w 882427"/>
              <a:gd name="connsiteY73" fmla="*/ 743618 h 815924"/>
              <a:gd name="connsiteX74" fmla="*/ 192179 w 882427"/>
              <a:gd name="connsiteY74" fmla="*/ 750733 h 815924"/>
              <a:gd name="connsiteX75" fmla="*/ 181505 w 882427"/>
              <a:gd name="connsiteY75" fmla="*/ 754291 h 815924"/>
              <a:gd name="connsiteX76" fmla="*/ 153042 w 882427"/>
              <a:gd name="connsiteY76" fmla="*/ 761407 h 815924"/>
              <a:gd name="connsiteX77" fmla="*/ 113904 w 882427"/>
              <a:gd name="connsiteY77" fmla="*/ 772081 h 815924"/>
              <a:gd name="connsiteX78" fmla="*/ 46302 w 882427"/>
              <a:gd name="connsiteY78" fmla="*/ 764965 h 815924"/>
              <a:gd name="connsiteX79" fmla="*/ 35628 w 882427"/>
              <a:gd name="connsiteY79" fmla="*/ 757849 h 815924"/>
              <a:gd name="connsiteX80" fmla="*/ 14281 w 882427"/>
              <a:gd name="connsiteY80" fmla="*/ 750733 h 815924"/>
              <a:gd name="connsiteX81" fmla="*/ 49 w 882427"/>
              <a:gd name="connsiteY81" fmla="*/ 729386 h 815924"/>
              <a:gd name="connsiteX82" fmla="*/ 14281 w 882427"/>
              <a:gd name="connsiteY82" fmla="*/ 672458 h 815924"/>
              <a:gd name="connsiteX83" fmla="*/ 24954 w 882427"/>
              <a:gd name="connsiteY83" fmla="*/ 665342 h 815924"/>
              <a:gd name="connsiteX84" fmla="*/ 49860 w 882427"/>
              <a:gd name="connsiteY84" fmla="*/ 636878 h 815924"/>
              <a:gd name="connsiteX85" fmla="*/ 85440 w 882427"/>
              <a:gd name="connsiteY85" fmla="*/ 583509 h 815924"/>
              <a:gd name="connsiteX86" fmla="*/ 92556 w 882427"/>
              <a:gd name="connsiteY86" fmla="*/ 572835 h 815924"/>
              <a:gd name="connsiteX87" fmla="*/ 99672 w 882427"/>
              <a:gd name="connsiteY87" fmla="*/ 562161 h 815924"/>
              <a:gd name="connsiteX88" fmla="*/ 110346 w 882427"/>
              <a:gd name="connsiteY88" fmla="*/ 551487 h 815924"/>
              <a:gd name="connsiteX89" fmla="*/ 124578 w 882427"/>
              <a:gd name="connsiteY89" fmla="*/ 530139 h 815924"/>
              <a:gd name="connsiteX90" fmla="*/ 131694 w 882427"/>
              <a:gd name="connsiteY90" fmla="*/ 519465 h 815924"/>
              <a:gd name="connsiteX91" fmla="*/ 153042 w 882427"/>
              <a:gd name="connsiteY91" fmla="*/ 498117 h 815924"/>
              <a:gd name="connsiteX92" fmla="*/ 188621 w 882427"/>
              <a:gd name="connsiteY92" fmla="*/ 476769 h 815924"/>
              <a:gd name="connsiteX93" fmla="*/ 199295 w 882427"/>
              <a:gd name="connsiteY93" fmla="*/ 466095 h 815924"/>
              <a:gd name="connsiteX94" fmla="*/ 209969 w 882427"/>
              <a:gd name="connsiteY94" fmla="*/ 458979 h 815924"/>
              <a:gd name="connsiteX95" fmla="*/ 217085 w 882427"/>
              <a:gd name="connsiteY95" fmla="*/ 444747 h 815924"/>
              <a:gd name="connsiteX96" fmla="*/ 227759 w 882427"/>
              <a:gd name="connsiteY96" fmla="*/ 434074 h 815924"/>
              <a:gd name="connsiteX97" fmla="*/ 234875 w 882427"/>
              <a:gd name="connsiteY97" fmla="*/ 423400 h 815924"/>
              <a:gd name="connsiteX98" fmla="*/ 245549 w 882427"/>
              <a:gd name="connsiteY98" fmla="*/ 412726 h 815924"/>
              <a:gd name="connsiteX99" fmla="*/ 259781 w 882427"/>
              <a:gd name="connsiteY99" fmla="*/ 391378 h 815924"/>
              <a:gd name="connsiteX100" fmla="*/ 281129 w 882427"/>
              <a:gd name="connsiteY100" fmla="*/ 370030 h 815924"/>
              <a:gd name="connsiteX101" fmla="*/ 295361 w 882427"/>
              <a:gd name="connsiteY101" fmla="*/ 348682 h 815924"/>
              <a:gd name="connsiteX102" fmla="*/ 316709 w 882427"/>
              <a:gd name="connsiteY102" fmla="*/ 316660 h 815924"/>
              <a:gd name="connsiteX103" fmla="*/ 323825 w 882427"/>
              <a:gd name="connsiteY103" fmla="*/ 305986 h 815924"/>
              <a:gd name="connsiteX104" fmla="*/ 334498 w 882427"/>
              <a:gd name="connsiteY104" fmla="*/ 298870 h 815924"/>
              <a:gd name="connsiteX105" fmla="*/ 338056 w 882427"/>
              <a:gd name="connsiteY105" fmla="*/ 288196 h 815924"/>
              <a:gd name="connsiteX106" fmla="*/ 355846 w 882427"/>
              <a:gd name="connsiteY106" fmla="*/ 263291 h 815924"/>
              <a:gd name="connsiteX107" fmla="*/ 373636 w 882427"/>
              <a:gd name="connsiteY107" fmla="*/ 241943 h 815924"/>
              <a:gd name="connsiteX108" fmla="*/ 377194 w 882427"/>
              <a:gd name="connsiteY108" fmla="*/ 231269 h 815924"/>
              <a:gd name="connsiteX109" fmla="*/ 384310 w 882427"/>
              <a:gd name="connsiteY109" fmla="*/ 220595 h 815924"/>
              <a:gd name="connsiteX110" fmla="*/ 391426 w 882427"/>
              <a:gd name="connsiteY110" fmla="*/ 199247 h 815924"/>
              <a:gd name="connsiteX111" fmla="*/ 394984 w 882427"/>
              <a:gd name="connsiteY111" fmla="*/ 188573 h 815924"/>
              <a:gd name="connsiteX112" fmla="*/ 398542 w 882427"/>
              <a:gd name="connsiteY112" fmla="*/ 188573 h 815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882427" h="815924">
                <a:moveTo>
                  <a:pt x="398542" y="188573"/>
                </a:moveTo>
                <a:lnTo>
                  <a:pt x="398542" y="188573"/>
                </a:lnTo>
                <a:cubicBezTo>
                  <a:pt x="406844" y="175527"/>
                  <a:pt x="412513" y="160369"/>
                  <a:pt x="423448" y="149435"/>
                </a:cubicBezTo>
                <a:cubicBezTo>
                  <a:pt x="430564" y="142319"/>
                  <a:pt x="439214" y="136461"/>
                  <a:pt x="444796" y="128088"/>
                </a:cubicBezTo>
                <a:cubicBezTo>
                  <a:pt x="461400" y="103182"/>
                  <a:pt x="451912" y="111484"/>
                  <a:pt x="469702" y="99624"/>
                </a:cubicBezTo>
                <a:cubicBezTo>
                  <a:pt x="481562" y="81834"/>
                  <a:pt x="473260" y="91322"/>
                  <a:pt x="498165" y="74718"/>
                </a:cubicBezTo>
                <a:lnTo>
                  <a:pt x="508839" y="67602"/>
                </a:lnTo>
                <a:cubicBezTo>
                  <a:pt x="511211" y="64044"/>
                  <a:pt x="512616" y="59599"/>
                  <a:pt x="515955" y="56928"/>
                </a:cubicBezTo>
                <a:cubicBezTo>
                  <a:pt x="518884" y="54585"/>
                  <a:pt x="523274" y="55047"/>
                  <a:pt x="526629" y="53370"/>
                </a:cubicBezTo>
                <a:cubicBezTo>
                  <a:pt x="530454" y="51458"/>
                  <a:pt x="533478" y="48166"/>
                  <a:pt x="537303" y="46254"/>
                </a:cubicBezTo>
                <a:cubicBezTo>
                  <a:pt x="540658" y="44577"/>
                  <a:pt x="544622" y="44373"/>
                  <a:pt x="547977" y="42696"/>
                </a:cubicBezTo>
                <a:cubicBezTo>
                  <a:pt x="551802" y="40784"/>
                  <a:pt x="554743" y="37317"/>
                  <a:pt x="558651" y="35580"/>
                </a:cubicBezTo>
                <a:cubicBezTo>
                  <a:pt x="565505" y="32534"/>
                  <a:pt x="572883" y="30836"/>
                  <a:pt x="579999" y="28464"/>
                </a:cubicBezTo>
                <a:cubicBezTo>
                  <a:pt x="583557" y="27278"/>
                  <a:pt x="586945" y="25320"/>
                  <a:pt x="590673" y="24906"/>
                </a:cubicBezTo>
                <a:cubicBezTo>
                  <a:pt x="601347" y="23720"/>
                  <a:pt x="612063" y="22867"/>
                  <a:pt x="622695" y="21348"/>
                </a:cubicBezTo>
                <a:cubicBezTo>
                  <a:pt x="628681" y="20493"/>
                  <a:pt x="634452" y="18221"/>
                  <a:pt x="640484" y="17790"/>
                </a:cubicBezTo>
                <a:cubicBezTo>
                  <a:pt x="667718" y="15845"/>
                  <a:pt x="695040" y="15418"/>
                  <a:pt x="722318" y="14232"/>
                </a:cubicBezTo>
                <a:cubicBezTo>
                  <a:pt x="741294" y="11860"/>
                  <a:pt x="760383" y="10260"/>
                  <a:pt x="779246" y="7116"/>
                </a:cubicBezTo>
                <a:cubicBezTo>
                  <a:pt x="806558" y="2564"/>
                  <a:pt x="793519" y="4973"/>
                  <a:pt x="818383" y="0"/>
                </a:cubicBezTo>
                <a:cubicBezTo>
                  <a:pt x="827871" y="1186"/>
                  <a:pt x="838109" y="-325"/>
                  <a:pt x="846847" y="3558"/>
                </a:cubicBezTo>
                <a:cubicBezTo>
                  <a:pt x="850274" y="5081"/>
                  <a:pt x="848728" y="10877"/>
                  <a:pt x="850405" y="14232"/>
                </a:cubicBezTo>
                <a:cubicBezTo>
                  <a:pt x="864200" y="41821"/>
                  <a:pt x="852136" y="8751"/>
                  <a:pt x="861079" y="35580"/>
                </a:cubicBezTo>
                <a:cubicBezTo>
                  <a:pt x="864847" y="80793"/>
                  <a:pt x="866896" y="77997"/>
                  <a:pt x="861079" y="124530"/>
                </a:cubicBezTo>
                <a:cubicBezTo>
                  <a:pt x="860614" y="128251"/>
                  <a:pt x="858551" y="131597"/>
                  <a:pt x="857521" y="135203"/>
                </a:cubicBezTo>
                <a:cubicBezTo>
                  <a:pt x="846763" y="172853"/>
                  <a:pt x="863762" y="120037"/>
                  <a:pt x="846847" y="170783"/>
                </a:cubicBezTo>
                <a:lnTo>
                  <a:pt x="843289" y="181457"/>
                </a:lnTo>
                <a:cubicBezTo>
                  <a:pt x="842103" y="185015"/>
                  <a:pt x="840467" y="188453"/>
                  <a:pt x="839731" y="192131"/>
                </a:cubicBezTo>
                <a:cubicBezTo>
                  <a:pt x="838545" y="198061"/>
                  <a:pt x="837640" y="204054"/>
                  <a:pt x="836173" y="209921"/>
                </a:cubicBezTo>
                <a:cubicBezTo>
                  <a:pt x="835263" y="213559"/>
                  <a:pt x="833525" y="216957"/>
                  <a:pt x="832615" y="220595"/>
                </a:cubicBezTo>
                <a:lnTo>
                  <a:pt x="825499" y="249059"/>
                </a:lnTo>
                <a:cubicBezTo>
                  <a:pt x="823601" y="264239"/>
                  <a:pt x="817909" y="290806"/>
                  <a:pt x="825499" y="305986"/>
                </a:cubicBezTo>
                <a:cubicBezTo>
                  <a:pt x="830000" y="314987"/>
                  <a:pt x="839731" y="320218"/>
                  <a:pt x="846847" y="327334"/>
                </a:cubicBezTo>
                <a:cubicBezTo>
                  <a:pt x="860545" y="341032"/>
                  <a:pt x="853334" y="335217"/>
                  <a:pt x="868195" y="345124"/>
                </a:cubicBezTo>
                <a:cubicBezTo>
                  <a:pt x="870567" y="352240"/>
                  <a:pt x="873492" y="359195"/>
                  <a:pt x="875311" y="366472"/>
                </a:cubicBezTo>
                <a:cubicBezTo>
                  <a:pt x="879779" y="384342"/>
                  <a:pt x="877323" y="376065"/>
                  <a:pt x="882427" y="391378"/>
                </a:cubicBezTo>
                <a:cubicBezTo>
                  <a:pt x="877557" y="479029"/>
                  <a:pt x="882691" y="428796"/>
                  <a:pt x="875311" y="476769"/>
                </a:cubicBezTo>
                <a:cubicBezTo>
                  <a:pt x="874036" y="485058"/>
                  <a:pt x="873398" y="493452"/>
                  <a:pt x="871753" y="501675"/>
                </a:cubicBezTo>
                <a:cubicBezTo>
                  <a:pt x="871017" y="505353"/>
                  <a:pt x="869105" y="508711"/>
                  <a:pt x="868195" y="512349"/>
                </a:cubicBezTo>
                <a:cubicBezTo>
                  <a:pt x="866761" y="518084"/>
                  <a:pt x="864776" y="534159"/>
                  <a:pt x="861079" y="540813"/>
                </a:cubicBezTo>
                <a:cubicBezTo>
                  <a:pt x="856926" y="548289"/>
                  <a:pt x="851591" y="555045"/>
                  <a:pt x="846847" y="562161"/>
                </a:cubicBezTo>
                <a:lnTo>
                  <a:pt x="839731" y="572835"/>
                </a:lnTo>
                <a:cubicBezTo>
                  <a:pt x="837359" y="576393"/>
                  <a:pt x="835639" y="580485"/>
                  <a:pt x="832615" y="583509"/>
                </a:cubicBezTo>
                <a:lnTo>
                  <a:pt x="821941" y="594182"/>
                </a:lnTo>
                <a:cubicBezTo>
                  <a:pt x="820755" y="597740"/>
                  <a:pt x="820060" y="601501"/>
                  <a:pt x="818383" y="604856"/>
                </a:cubicBezTo>
                <a:cubicBezTo>
                  <a:pt x="804588" y="632445"/>
                  <a:pt x="816652" y="599375"/>
                  <a:pt x="807709" y="626204"/>
                </a:cubicBezTo>
                <a:cubicBezTo>
                  <a:pt x="806523" y="646366"/>
                  <a:pt x="806161" y="666593"/>
                  <a:pt x="804151" y="686690"/>
                </a:cubicBezTo>
                <a:cubicBezTo>
                  <a:pt x="803778" y="690422"/>
                  <a:pt x="803948" y="695687"/>
                  <a:pt x="800593" y="697364"/>
                </a:cubicBezTo>
                <a:cubicBezTo>
                  <a:pt x="797238" y="699041"/>
                  <a:pt x="793477" y="694992"/>
                  <a:pt x="789919" y="693806"/>
                </a:cubicBezTo>
                <a:cubicBezTo>
                  <a:pt x="766819" y="696694"/>
                  <a:pt x="765508" y="695698"/>
                  <a:pt x="747224" y="700922"/>
                </a:cubicBezTo>
                <a:cubicBezTo>
                  <a:pt x="743618" y="701952"/>
                  <a:pt x="739905" y="702803"/>
                  <a:pt x="736550" y="704480"/>
                </a:cubicBezTo>
                <a:cubicBezTo>
                  <a:pt x="721293" y="712108"/>
                  <a:pt x="729366" y="711254"/>
                  <a:pt x="715202" y="722270"/>
                </a:cubicBezTo>
                <a:cubicBezTo>
                  <a:pt x="708451" y="727521"/>
                  <a:pt x="699902" y="730455"/>
                  <a:pt x="693854" y="736502"/>
                </a:cubicBezTo>
                <a:cubicBezTo>
                  <a:pt x="677132" y="753222"/>
                  <a:pt x="687366" y="744384"/>
                  <a:pt x="661832" y="761407"/>
                </a:cubicBezTo>
                <a:cubicBezTo>
                  <a:pt x="648037" y="770603"/>
                  <a:pt x="655215" y="767171"/>
                  <a:pt x="640484" y="772081"/>
                </a:cubicBezTo>
                <a:cubicBezTo>
                  <a:pt x="633368" y="776825"/>
                  <a:pt x="627250" y="783609"/>
                  <a:pt x="619137" y="786313"/>
                </a:cubicBezTo>
                <a:lnTo>
                  <a:pt x="576441" y="800545"/>
                </a:lnTo>
                <a:lnTo>
                  <a:pt x="565767" y="804103"/>
                </a:lnTo>
                <a:cubicBezTo>
                  <a:pt x="562209" y="805289"/>
                  <a:pt x="558806" y="807131"/>
                  <a:pt x="555093" y="807661"/>
                </a:cubicBezTo>
                <a:lnTo>
                  <a:pt x="530187" y="811219"/>
                </a:lnTo>
                <a:cubicBezTo>
                  <a:pt x="516520" y="815775"/>
                  <a:pt x="512129" y="819006"/>
                  <a:pt x="494607" y="811219"/>
                </a:cubicBezTo>
                <a:cubicBezTo>
                  <a:pt x="488035" y="808298"/>
                  <a:pt x="480590" y="780055"/>
                  <a:pt x="480376" y="779197"/>
                </a:cubicBezTo>
                <a:cubicBezTo>
                  <a:pt x="478387" y="771241"/>
                  <a:pt x="473167" y="748816"/>
                  <a:pt x="469702" y="743618"/>
                </a:cubicBezTo>
                <a:cubicBezTo>
                  <a:pt x="467330" y="740060"/>
                  <a:pt x="464498" y="736769"/>
                  <a:pt x="462586" y="732944"/>
                </a:cubicBezTo>
                <a:cubicBezTo>
                  <a:pt x="460909" y="729589"/>
                  <a:pt x="461371" y="725199"/>
                  <a:pt x="459028" y="722270"/>
                </a:cubicBezTo>
                <a:cubicBezTo>
                  <a:pt x="456357" y="718931"/>
                  <a:pt x="451639" y="717892"/>
                  <a:pt x="448354" y="715154"/>
                </a:cubicBezTo>
                <a:cubicBezTo>
                  <a:pt x="438778" y="707174"/>
                  <a:pt x="438364" y="702412"/>
                  <a:pt x="427006" y="697364"/>
                </a:cubicBezTo>
                <a:cubicBezTo>
                  <a:pt x="420152" y="694318"/>
                  <a:pt x="405658" y="690248"/>
                  <a:pt x="405658" y="690248"/>
                </a:cubicBezTo>
                <a:cubicBezTo>
                  <a:pt x="381938" y="691434"/>
                  <a:pt x="358166" y="691834"/>
                  <a:pt x="334498" y="693806"/>
                </a:cubicBezTo>
                <a:cubicBezTo>
                  <a:pt x="328816" y="694280"/>
                  <a:pt x="300628" y="703340"/>
                  <a:pt x="298919" y="704480"/>
                </a:cubicBezTo>
                <a:cubicBezTo>
                  <a:pt x="295361" y="706852"/>
                  <a:pt x="292153" y="709859"/>
                  <a:pt x="288245" y="711596"/>
                </a:cubicBezTo>
                <a:cubicBezTo>
                  <a:pt x="281391" y="714642"/>
                  <a:pt x="273138" y="714551"/>
                  <a:pt x="266897" y="718712"/>
                </a:cubicBezTo>
                <a:cubicBezTo>
                  <a:pt x="236307" y="739105"/>
                  <a:pt x="275010" y="714655"/>
                  <a:pt x="245549" y="729386"/>
                </a:cubicBezTo>
                <a:cubicBezTo>
                  <a:pt x="241724" y="731298"/>
                  <a:pt x="238783" y="734765"/>
                  <a:pt x="234875" y="736502"/>
                </a:cubicBezTo>
                <a:cubicBezTo>
                  <a:pt x="228021" y="739548"/>
                  <a:pt x="220643" y="741246"/>
                  <a:pt x="213527" y="743618"/>
                </a:cubicBezTo>
                <a:lnTo>
                  <a:pt x="192179" y="750733"/>
                </a:lnTo>
                <a:cubicBezTo>
                  <a:pt x="188621" y="751919"/>
                  <a:pt x="185183" y="753555"/>
                  <a:pt x="181505" y="754291"/>
                </a:cubicBezTo>
                <a:cubicBezTo>
                  <a:pt x="137985" y="762996"/>
                  <a:pt x="183131" y="753201"/>
                  <a:pt x="153042" y="761407"/>
                </a:cubicBezTo>
                <a:cubicBezTo>
                  <a:pt x="108901" y="773445"/>
                  <a:pt x="138473" y="763891"/>
                  <a:pt x="113904" y="772081"/>
                </a:cubicBezTo>
                <a:cubicBezTo>
                  <a:pt x="108681" y="771755"/>
                  <a:pt x="64076" y="773852"/>
                  <a:pt x="46302" y="764965"/>
                </a:cubicBezTo>
                <a:cubicBezTo>
                  <a:pt x="42477" y="763053"/>
                  <a:pt x="39536" y="759586"/>
                  <a:pt x="35628" y="757849"/>
                </a:cubicBezTo>
                <a:cubicBezTo>
                  <a:pt x="28774" y="754803"/>
                  <a:pt x="14281" y="750733"/>
                  <a:pt x="14281" y="750733"/>
                </a:cubicBezTo>
                <a:cubicBezTo>
                  <a:pt x="9537" y="743617"/>
                  <a:pt x="-802" y="737896"/>
                  <a:pt x="49" y="729386"/>
                </a:cubicBezTo>
                <a:cubicBezTo>
                  <a:pt x="1743" y="712442"/>
                  <a:pt x="119" y="686620"/>
                  <a:pt x="14281" y="672458"/>
                </a:cubicBezTo>
                <a:cubicBezTo>
                  <a:pt x="17304" y="669434"/>
                  <a:pt x="21396" y="667714"/>
                  <a:pt x="24954" y="665342"/>
                </a:cubicBezTo>
                <a:cubicBezTo>
                  <a:pt x="41558" y="640436"/>
                  <a:pt x="32070" y="648738"/>
                  <a:pt x="49860" y="636878"/>
                </a:cubicBezTo>
                <a:lnTo>
                  <a:pt x="85440" y="583509"/>
                </a:lnTo>
                <a:lnTo>
                  <a:pt x="92556" y="572835"/>
                </a:lnTo>
                <a:cubicBezTo>
                  <a:pt x="94928" y="569277"/>
                  <a:pt x="96648" y="565185"/>
                  <a:pt x="99672" y="562161"/>
                </a:cubicBezTo>
                <a:cubicBezTo>
                  <a:pt x="103230" y="558603"/>
                  <a:pt x="107257" y="555459"/>
                  <a:pt x="110346" y="551487"/>
                </a:cubicBezTo>
                <a:cubicBezTo>
                  <a:pt x="115597" y="544736"/>
                  <a:pt x="119834" y="537255"/>
                  <a:pt x="124578" y="530139"/>
                </a:cubicBezTo>
                <a:cubicBezTo>
                  <a:pt x="126950" y="526581"/>
                  <a:pt x="128136" y="521837"/>
                  <a:pt x="131694" y="519465"/>
                </a:cubicBezTo>
                <a:cubicBezTo>
                  <a:pt x="166397" y="496330"/>
                  <a:pt x="113323" y="533423"/>
                  <a:pt x="153042" y="498117"/>
                </a:cubicBezTo>
                <a:cubicBezTo>
                  <a:pt x="189319" y="465871"/>
                  <a:pt x="160219" y="497057"/>
                  <a:pt x="188621" y="476769"/>
                </a:cubicBezTo>
                <a:cubicBezTo>
                  <a:pt x="192715" y="473844"/>
                  <a:pt x="195429" y="469316"/>
                  <a:pt x="199295" y="466095"/>
                </a:cubicBezTo>
                <a:cubicBezTo>
                  <a:pt x="202580" y="463357"/>
                  <a:pt x="206411" y="461351"/>
                  <a:pt x="209969" y="458979"/>
                </a:cubicBezTo>
                <a:cubicBezTo>
                  <a:pt x="212341" y="454235"/>
                  <a:pt x="214002" y="449063"/>
                  <a:pt x="217085" y="444747"/>
                </a:cubicBezTo>
                <a:cubicBezTo>
                  <a:pt x="220010" y="440653"/>
                  <a:pt x="224538" y="437939"/>
                  <a:pt x="227759" y="434074"/>
                </a:cubicBezTo>
                <a:cubicBezTo>
                  <a:pt x="230497" y="430789"/>
                  <a:pt x="232137" y="426685"/>
                  <a:pt x="234875" y="423400"/>
                </a:cubicBezTo>
                <a:cubicBezTo>
                  <a:pt x="238096" y="419534"/>
                  <a:pt x="242460" y="416698"/>
                  <a:pt x="245549" y="412726"/>
                </a:cubicBezTo>
                <a:cubicBezTo>
                  <a:pt x="250800" y="405975"/>
                  <a:pt x="253734" y="397425"/>
                  <a:pt x="259781" y="391378"/>
                </a:cubicBezTo>
                <a:lnTo>
                  <a:pt x="281129" y="370030"/>
                </a:lnTo>
                <a:cubicBezTo>
                  <a:pt x="287934" y="349616"/>
                  <a:pt x="279814" y="368671"/>
                  <a:pt x="295361" y="348682"/>
                </a:cubicBezTo>
                <a:lnTo>
                  <a:pt x="316709" y="316660"/>
                </a:lnTo>
                <a:cubicBezTo>
                  <a:pt x="319081" y="313102"/>
                  <a:pt x="320267" y="308358"/>
                  <a:pt x="323825" y="305986"/>
                </a:cubicBezTo>
                <a:lnTo>
                  <a:pt x="334498" y="298870"/>
                </a:lnTo>
                <a:cubicBezTo>
                  <a:pt x="335684" y="295312"/>
                  <a:pt x="336379" y="291550"/>
                  <a:pt x="338056" y="288196"/>
                </a:cubicBezTo>
                <a:cubicBezTo>
                  <a:pt x="340849" y="282610"/>
                  <a:pt x="353164" y="267046"/>
                  <a:pt x="355846" y="263291"/>
                </a:cubicBezTo>
                <a:cubicBezTo>
                  <a:pt x="368230" y="245954"/>
                  <a:pt x="357024" y="258555"/>
                  <a:pt x="373636" y="241943"/>
                </a:cubicBezTo>
                <a:cubicBezTo>
                  <a:pt x="374822" y="238385"/>
                  <a:pt x="375517" y="234624"/>
                  <a:pt x="377194" y="231269"/>
                </a:cubicBezTo>
                <a:cubicBezTo>
                  <a:pt x="379106" y="227444"/>
                  <a:pt x="382573" y="224503"/>
                  <a:pt x="384310" y="220595"/>
                </a:cubicBezTo>
                <a:cubicBezTo>
                  <a:pt x="387356" y="213741"/>
                  <a:pt x="389054" y="206363"/>
                  <a:pt x="391426" y="199247"/>
                </a:cubicBezTo>
                <a:cubicBezTo>
                  <a:pt x="392612" y="195689"/>
                  <a:pt x="391234" y="188573"/>
                  <a:pt x="394984" y="188573"/>
                </a:cubicBezTo>
                <a:lnTo>
                  <a:pt x="398542" y="188573"/>
                </a:lnTo>
                <a:close/>
              </a:path>
            </a:pathLst>
          </a:custGeom>
          <a:gradFill>
            <a:gsLst>
              <a:gs pos="0">
                <a:srgbClr val="03D4A8"/>
              </a:gs>
              <a:gs pos="25000">
                <a:srgbClr val="21D6E0"/>
              </a:gs>
              <a:gs pos="75000">
                <a:srgbClr val="0087E6"/>
              </a:gs>
              <a:gs pos="100000">
                <a:srgbClr val="005CBF"/>
              </a:gs>
            </a:gsLst>
            <a:lin ang="2700000" scaled="1"/>
          </a:gradFill>
          <a:ln w="158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2338" y="858838"/>
            <a:ext cx="7297737" cy="5138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3200" b="1" dirty="0" smtClean="0"/>
              <a:t>Walrus</a:t>
            </a:r>
            <a:endParaRPr lang="en-US" sz="3200" b="1" dirty="0"/>
          </a:p>
        </p:txBody>
      </p:sp>
      <p:sp>
        <p:nvSpPr>
          <p:cNvPr id="203" name="Slide Number Placeholder 202"/>
          <p:cNvSpPr>
            <a:spLocks noGrp="1"/>
          </p:cNvSpPr>
          <p:nvPr>
            <p:ph type="sldNum" sz="quarter" idx="12"/>
          </p:nvPr>
        </p:nvSpPr>
        <p:spPr/>
        <p:txBody>
          <a:bodyPr/>
          <a:lstStyle/>
          <a:p>
            <a:fld id="{8241371F-3FBA-4A82-B921-5F297CC0E7BE}" type="slidenum">
              <a:rPr lang="en-US" smtClean="0"/>
              <a:pPr/>
              <a:t>15</a:t>
            </a:fld>
            <a:endParaRPr lang="en-US"/>
          </a:p>
        </p:txBody>
      </p:sp>
      <p:grpSp>
        <p:nvGrpSpPr>
          <p:cNvPr id="9" name="Group 8"/>
          <p:cNvGrpSpPr/>
          <p:nvPr/>
        </p:nvGrpSpPr>
        <p:grpSpPr>
          <a:xfrm>
            <a:off x="25893" y="5838754"/>
            <a:ext cx="1269507" cy="873732"/>
            <a:chOff x="25893" y="5838754"/>
            <a:chExt cx="1269507" cy="873732"/>
          </a:xfrm>
        </p:grpSpPr>
        <p:pic>
          <p:nvPicPr>
            <p:cNvPr id="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1" name="TextBox 10"/>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7461933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2336" y="1219200"/>
            <a:ext cx="7297737" cy="5138737"/>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99" name="TextBox 198"/>
          <p:cNvSpPr txBox="1"/>
          <p:nvPr/>
        </p:nvSpPr>
        <p:spPr>
          <a:xfrm>
            <a:off x="3429000" y="1219200"/>
            <a:ext cx="2887564" cy="830997"/>
          </a:xfrm>
          <a:prstGeom prst="rect">
            <a:avLst/>
          </a:prstGeom>
          <a:noFill/>
        </p:spPr>
        <p:txBody>
          <a:bodyPr wrap="square" rtlCol="0">
            <a:spAutoFit/>
          </a:bodyPr>
          <a:lstStyle/>
          <a:p>
            <a:r>
              <a:rPr lang="en-US" sz="2400" b="1" dirty="0" smtClean="0"/>
              <a:t>                   Current</a:t>
            </a:r>
          </a:p>
          <a:p>
            <a:r>
              <a:rPr lang="en-US" sz="2400" b="1" dirty="0"/>
              <a:t> </a:t>
            </a:r>
            <a:r>
              <a:rPr lang="en-US" sz="2400" b="1" dirty="0" smtClean="0"/>
              <a:t>                  Historic</a:t>
            </a:r>
            <a:endParaRPr lang="en-US" sz="2400" b="1" dirty="0"/>
          </a:p>
        </p:txBody>
      </p:sp>
      <p:sp>
        <p:nvSpPr>
          <p:cNvPr id="2" name="Title 1"/>
          <p:cNvSpPr>
            <a:spLocks noGrp="1"/>
          </p:cNvSpPr>
          <p:nvPr>
            <p:ph type="title"/>
          </p:nvPr>
        </p:nvSpPr>
        <p:spPr/>
        <p:txBody>
          <a:bodyPr>
            <a:normAutofit/>
          </a:bodyPr>
          <a:lstStyle/>
          <a:p>
            <a:r>
              <a:rPr lang="en-US" sz="3200" b="1" dirty="0"/>
              <a:t>Bowhead </a:t>
            </a:r>
            <a:r>
              <a:rPr lang="en-US" sz="3200" b="1" dirty="0" smtClean="0"/>
              <a:t>Whale</a:t>
            </a:r>
            <a:endParaRPr lang="en-US" sz="3200" dirty="0"/>
          </a:p>
        </p:txBody>
      </p:sp>
      <p:cxnSp>
        <p:nvCxnSpPr>
          <p:cNvPr id="6144" name="Straight Connector 6143"/>
          <p:cNvCxnSpPr/>
          <p:nvPr/>
        </p:nvCxnSpPr>
        <p:spPr>
          <a:xfrm>
            <a:off x="3505200" y="1447800"/>
            <a:ext cx="1066005"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147" name="Straight Connector 6146"/>
          <p:cNvCxnSpPr/>
          <p:nvPr/>
        </p:nvCxnSpPr>
        <p:spPr>
          <a:xfrm>
            <a:off x="3505200" y="1828800"/>
            <a:ext cx="1066005" cy="0"/>
          </a:xfrm>
          <a:prstGeom prst="line">
            <a:avLst/>
          </a:prstGeom>
          <a:ln w="2540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6150" name="Slide Number Placeholder 6149"/>
          <p:cNvSpPr>
            <a:spLocks noGrp="1"/>
          </p:cNvSpPr>
          <p:nvPr>
            <p:ph type="sldNum" sz="quarter" idx="12"/>
          </p:nvPr>
        </p:nvSpPr>
        <p:spPr/>
        <p:txBody>
          <a:bodyPr/>
          <a:lstStyle/>
          <a:p>
            <a:fld id="{8241371F-3FBA-4A82-B921-5F297CC0E7BE}" type="slidenum">
              <a:rPr lang="en-US" smtClean="0"/>
              <a:pPr/>
              <a:t>16</a:t>
            </a:fld>
            <a:endParaRPr lang="en-US"/>
          </a:p>
        </p:txBody>
      </p:sp>
      <p:sp>
        <p:nvSpPr>
          <p:cNvPr id="6" name="Freeform 5"/>
          <p:cNvSpPr/>
          <p:nvPr/>
        </p:nvSpPr>
        <p:spPr>
          <a:xfrm>
            <a:off x="4453890" y="2369179"/>
            <a:ext cx="1516380" cy="1097921"/>
          </a:xfrm>
          <a:custGeom>
            <a:avLst/>
            <a:gdLst>
              <a:gd name="connsiteX0" fmla="*/ 205740 w 1516380"/>
              <a:gd name="connsiteY0" fmla="*/ 294011 h 1097921"/>
              <a:gd name="connsiteX1" fmla="*/ 205740 w 1516380"/>
              <a:gd name="connsiteY1" fmla="*/ 294011 h 1097921"/>
              <a:gd name="connsiteX2" fmla="*/ 228600 w 1516380"/>
              <a:gd name="connsiteY2" fmla="*/ 267341 h 1097921"/>
              <a:gd name="connsiteX3" fmla="*/ 243840 w 1516380"/>
              <a:gd name="connsiteY3" fmla="*/ 244481 h 1097921"/>
              <a:gd name="connsiteX4" fmla="*/ 251460 w 1516380"/>
              <a:gd name="connsiteY4" fmla="*/ 233051 h 1097921"/>
              <a:gd name="connsiteX5" fmla="*/ 274320 w 1516380"/>
              <a:gd name="connsiteY5" fmla="*/ 210191 h 1097921"/>
              <a:gd name="connsiteX6" fmla="*/ 293370 w 1516380"/>
              <a:gd name="connsiteY6" fmla="*/ 187331 h 1097921"/>
              <a:gd name="connsiteX7" fmla="*/ 300990 w 1516380"/>
              <a:gd name="connsiteY7" fmla="*/ 175901 h 1097921"/>
              <a:gd name="connsiteX8" fmla="*/ 312420 w 1516380"/>
              <a:gd name="connsiteY8" fmla="*/ 168281 h 1097921"/>
              <a:gd name="connsiteX9" fmla="*/ 331470 w 1516380"/>
              <a:gd name="connsiteY9" fmla="*/ 145421 h 1097921"/>
              <a:gd name="connsiteX10" fmla="*/ 342900 w 1516380"/>
              <a:gd name="connsiteY10" fmla="*/ 137801 h 1097921"/>
              <a:gd name="connsiteX11" fmla="*/ 350520 w 1516380"/>
              <a:gd name="connsiteY11" fmla="*/ 126371 h 1097921"/>
              <a:gd name="connsiteX12" fmla="*/ 373380 w 1516380"/>
              <a:gd name="connsiteY12" fmla="*/ 111131 h 1097921"/>
              <a:gd name="connsiteX13" fmla="*/ 392430 w 1516380"/>
              <a:gd name="connsiteY13" fmla="*/ 88271 h 1097921"/>
              <a:gd name="connsiteX14" fmla="*/ 426720 w 1516380"/>
              <a:gd name="connsiteY14" fmla="*/ 65411 h 1097921"/>
              <a:gd name="connsiteX15" fmla="*/ 438150 w 1516380"/>
              <a:gd name="connsiteY15" fmla="*/ 57791 h 1097921"/>
              <a:gd name="connsiteX16" fmla="*/ 449580 w 1516380"/>
              <a:gd name="connsiteY16" fmla="*/ 50171 h 1097921"/>
              <a:gd name="connsiteX17" fmla="*/ 457200 w 1516380"/>
              <a:gd name="connsiteY17" fmla="*/ 38741 h 1097921"/>
              <a:gd name="connsiteX18" fmla="*/ 468630 w 1516380"/>
              <a:gd name="connsiteY18" fmla="*/ 34931 h 1097921"/>
              <a:gd name="connsiteX19" fmla="*/ 480060 w 1516380"/>
              <a:gd name="connsiteY19" fmla="*/ 27311 h 1097921"/>
              <a:gd name="connsiteX20" fmla="*/ 491490 w 1516380"/>
              <a:gd name="connsiteY20" fmla="*/ 23501 h 1097921"/>
              <a:gd name="connsiteX21" fmla="*/ 506730 w 1516380"/>
              <a:gd name="connsiteY21" fmla="*/ 15881 h 1097921"/>
              <a:gd name="connsiteX22" fmla="*/ 544830 w 1516380"/>
              <a:gd name="connsiteY22" fmla="*/ 4451 h 1097921"/>
              <a:gd name="connsiteX23" fmla="*/ 655320 w 1516380"/>
              <a:gd name="connsiteY23" fmla="*/ 8261 h 1097921"/>
              <a:gd name="connsiteX24" fmla="*/ 681990 w 1516380"/>
              <a:gd name="connsiteY24" fmla="*/ 19691 h 1097921"/>
              <a:gd name="connsiteX25" fmla="*/ 704850 w 1516380"/>
              <a:gd name="connsiteY25" fmla="*/ 23501 h 1097921"/>
              <a:gd name="connsiteX26" fmla="*/ 746760 w 1516380"/>
              <a:gd name="connsiteY26" fmla="*/ 27311 h 1097921"/>
              <a:gd name="connsiteX27" fmla="*/ 842010 w 1516380"/>
              <a:gd name="connsiteY27" fmla="*/ 34931 h 1097921"/>
              <a:gd name="connsiteX28" fmla="*/ 895350 w 1516380"/>
              <a:gd name="connsiteY28" fmla="*/ 42551 h 1097921"/>
              <a:gd name="connsiteX29" fmla="*/ 914400 w 1516380"/>
              <a:gd name="connsiteY29" fmla="*/ 46361 h 1097921"/>
              <a:gd name="connsiteX30" fmla="*/ 944880 w 1516380"/>
              <a:gd name="connsiteY30" fmla="*/ 61601 h 1097921"/>
              <a:gd name="connsiteX31" fmla="*/ 967740 w 1516380"/>
              <a:gd name="connsiteY31" fmla="*/ 69221 h 1097921"/>
              <a:gd name="connsiteX32" fmla="*/ 994410 w 1516380"/>
              <a:gd name="connsiteY32" fmla="*/ 84461 h 1097921"/>
              <a:gd name="connsiteX33" fmla="*/ 1013460 w 1516380"/>
              <a:gd name="connsiteY33" fmla="*/ 88271 h 1097921"/>
              <a:gd name="connsiteX34" fmla="*/ 1028700 w 1516380"/>
              <a:gd name="connsiteY34" fmla="*/ 95891 h 1097921"/>
              <a:gd name="connsiteX35" fmla="*/ 1093470 w 1516380"/>
              <a:gd name="connsiteY35" fmla="*/ 103511 h 1097921"/>
              <a:gd name="connsiteX36" fmla="*/ 1112520 w 1516380"/>
              <a:gd name="connsiteY36" fmla="*/ 107321 h 1097921"/>
              <a:gd name="connsiteX37" fmla="*/ 1123950 w 1516380"/>
              <a:gd name="connsiteY37" fmla="*/ 111131 h 1097921"/>
              <a:gd name="connsiteX38" fmla="*/ 1367790 w 1516380"/>
              <a:gd name="connsiteY38" fmla="*/ 107321 h 1097921"/>
              <a:gd name="connsiteX39" fmla="*/ 1402080 w 1516380"/>
              <a:gd name="connsiteY39" fmla="*/ 92081 h 1097921"/>
              <a:gd name="connsiteX40" fmla="*/ 1421130 w 1516380"/>
              <a:gd name="connsiteY40" fmla="*/ 69221 h 1097921"/>
              <a:gd name="connsiteX41" fmla="*/ 1432560 w 1516380"/>
              <a:gd name="connsiteY41" fmla="*/ 61601 h 1097921"/>
              <a:gd name="connsiteX42" fmla="*/ 1451610 w 1516380"/>
              <a:gd name="connsiteY42" fmla="*/ 42551 h 1097921"/>
              <a:gd name="connsiteX43" fmla="*/ 1459230 w 1516380"/>
              <a:gd name="connsiteY43" fmla="*/ 31121 h 1097921"/>
              <a:gd name="connsiteX44" fmla="*/ 1482090 w 1516380"/>
              <a:gd name="connsiteY44" fmla="*/ 15881 h 1097921"/>
              <a:gd name="connsiteX45" fmla="*/ 1501140 w 1516380"/>
              <a:gd name="connsiteY45" fmla="*/ 641 h 1097921"/>
              <a:gd name="connsiteX46" fmla="*/ 1508760 w 1516380"/>
              <a:gd name="connsiteY46" fmla="*/ 12071 h 1097921"/>
              <a:gd name="connsiteX47" fmla="*/ 1504950 w 1516380"/>
              <a:gd name="connsiteY47" fmla="*/ 76841 h 1097921"/>
              <a:gd name="connsiteX48" fmla="*/ 1501140 w 1516380"/>
              <a:gd name="connsiteY48" fmla="*/ 99701 h 1097921"/>
              <a:gd name="connsiteX49" fmla="*/ 1497330 w 1516380"/>
              <a:gd name="connsiteY49" fmla="*/ 137801 h 1097921"/>
              <a:gd name="connsiteX50" fmla="*/ 1501140 w 1516380"/>
              <a:gd name="connsiteY50" fmla="*/ 191141 h 1097921"/>
              <a:gd name="connsiteX51" fmla="*/ 1512570 w 1516380"/>
              <a:gd name="connsiteY51" fmla="*/ 194951 h 1097921"/>
              <a:gd name="connsiteX52" fmla="*/ 1516380 w 1516380"/>
              <a:gd name="connsiteY52" fmla="*/ 206381 h 1097921"/>
              <a:gd name="connsiteX53" fmla="*/ 1501140 w 1516380"/>
              <a:gd name="connsiteY53" fmla="*/ 252101 h 1097921"/>
              <a:gd name="connsiteX54" fmla="*/ 1497330 w 1516380"/>
              <a:gd name="connsiteY54" fmla="*/ 263531 h 1097921"/>
              <a:gd name="connsiteX55" fmla="*/ 1489710 w 1516380"/>
              <a:gd name="connsiteY55" fmla="*/ 274961 h 1097921"/>
              <a:gd name="connsiteX56" fmla="*/ 1447800 w 1516380"/>
              <a:gd name="connsiteY56" fmla="*/ 278771 h 1097921"/>
              <a:gd name="connsiteX57" fmla="*/ 1424940 w 1516380"/>
              <a:gd name="connsiteY57" fmla="*/ 290201 h 1097921"/>
              <a:gd name="connsiteX58" fmla="*/ 1413510 w 1516380"/>
              <a:gd name="connsiteY58" fmla="*/ 294011 h 1097921"/>
              <a:gd name="connsiteX59" fmla="*/ 1394460 w 1516380"/>
              <a:gd name="connsiteY59" fmla="*/ 274961 h 1097921"/>
              <a:gd name="connsiteX60" fmla="*/ 1379220 w 1516380"/>
              <a:gd name="connsiteY60" fmla="*/ 278771 h 1097921"/>
              <a:gd name="connsiteX61" fmla="*/ 1344930 w 1516380"/>
              <a:gd name="connsiteY61" fmla="*/ 294011 h 1097921"/>
              <a:gd name="connsiteX62" fmla="*/ 1333500 w 1516380"/>
              <a:gd name="connsiteY62" fmla="*/ 305441 h 1097921"/>
              <a:gd name="connsiteX63" fmla="*/ 1299210 w 1516380"/>
              <a:gd name="connsiteY63" fmla="*/ 316871 h 1097921"/>
              <a:gd name="connsiteX64" fmla="*/ 1287780 w 1516380"/>
              <a:gd name="connsiteY64" fmla="*/ 320681 h 1097921"/>
              <a:gd name="connsiteX65" fmla="*/ 1276350 w 1516380"/>
              <a:gd name="connsiteY65" fmla="*/ 328301 h 1097921"/>
              <a:gd name="connsiteX66" fmla="*/ 1272540 w 1516380"/>
              <a:gd name="connsiteY66" fmla="*/ 343541 h 1097921"/>
              <a:gd name="connsiteX67" fmla="*/ 1268730 w 1516380"/>
              <a:gd name="connsiteY67" fmla="*/ 354971 h 1097921"/>
              <a:gd name="connsiteX68" fmla="*/ 1264920 w 1516380"/>
              <a:gd name="connsiteY68" fmla="*/ 343541 h 1097921"/>
              <a:gd name="connsiteX69" fmla="*/ 1257300 w 1516380"/>
              <a:gd name="connsiteY69" fmla="*/ 332111 h 1097921"/>
              <a:gd name="connsiteX70" fmla="*/ 1234440 w 1516380"/>
              <a:gd name="connsiteY70" fmla="*/ 324491 h 1097921"/>
              <a:gd name="connsiteX71" fmla="*/ 1203960 w 1516380"/>
              <a:gd name="connsiteY71" fmla="*/ 316871 h 1097921"/>
              <a:gd name="connsiteX72" fmla="*/ 1196340 w 1516380"/>
              <a:gd name="connsiteY72" fmla="*/ 305441 h 1097921"/>
              <a:gd name="connsiteX73" fmla="*/ 1192530 w 1516380"/>
              <a:gd name="connsiteY73" fmla="*/ 294011 h 1097921"/>
              <a:gd name="connsiteX74" fmla="*/ 1169670 w 1516380"/>
              <a:gd name="connsiteY74" fmla="*/ 282581 h 1097921"/>
              <a:gd name="connsiteX75" fmla="*/ 1158240 w 1516380"/>
              <a:gd name="connsiteY75" fmla="*/ 274961 h 1097921"/>
              <a:gd name="connsiteX76" fmla="*/ 1135380 w 1516380"/>
              <a:gd name="connsiteY76" fmla="*/ 267341 h 1097921"/>
              <a:gd name="connsiteX77" fmla="*/ 1101090 w 1516380"/>
              <a:gd name="connsiteY77" fmla="*/ 255911 h 1097921"/>
              <a:gd name="connsiteX78" fmla="*/ 1078230 w 1516380"/>
              <a:gd name="connsiteY78" fmla="*/ 244481 h 1097921"/>
              <a:gd name="connsiteX79" fmla="*/ 1062990 w 1516380"/>
              <a:gd name="connsiteY79" fmla="*/ 240671 h 1097921"/>
              <a:gd name="connsiteX80" fmla="*/ 1040130 w 1516380"/>
              <a:gd name="connsiteY80" fmla="*/ 233051 h 1097921"/>
              <a:gd name="connsiteX81" fmla="*/ 1024890 w 1516380"/>
              <a:gd name="connsiteY81" fmla="*/ 229241 h 1097921"/>
              <a:gd name="connsiteX82" fmla="*/ 1005840 w 1516380"/>
              <a:gd name="connsiteY82" fmla="*/ 225431 h 1097921"/>
              <a:gd name="connsiteX83" fmla="*/ 982980 w 1516380"/>
              <a:gd name="connsiteY83" fmla="*/ 217811 h 1097921"/>
              <a:gd name="connsiteX84" fmla="*/ 899160 w 1516380"/>
              <a:gd name="connsiteY84" fmla="*/ 214001 h 1097921"/>
              <a:gd name="connsiteX85" fmla="*/ 826770 w 1516380"/>
              <a:gd name="connsiteY85" fmla="*/ 214001 h 1097921"/>
              <a:gd name="connsiteX86" fmla="*/ 803910 w 1516380"/>
              <a:gd name="connsiteY86" fmla="*/ 229241 h 1097921"/>
              <a:gd name="connsiteX87" fmla="*/ 792480 w 1516380"/>
              <a:gd name="connsiteY87" fmla="*/ 252101 h 1097921"/>
              <a:gd name="connsiteX88" fmla="*/ 781050 w 1516380"/>
              <a:gd name="connsiteY88" fmla="*/ 274961 h 1097921"/>
              <a:gd name="connsiteX89" fmla="*/ 769620 w 1516380"/>
              <a:gd name="connsiteY89" fmla="*/ 282581 h 1097921"/>
              <a:gd name="connsiteX90" fmla="*/ 762000 w 1516380"/>
              <a:gd name="connsiteY90" fmla="*/ 294011 h 1097921"/>
              <a:gd name="connsiteX91" fmla="*/ 739140 w 1516380"/>
              <a:gd name="connsiteY91" fmla="*/ 309251 h 1097921"/>
              <a:gd name="connsiteX92" fmla="*/ 712470 w 1516380"/>
              <a:gd name="connsiteY92" fmla="*/ 339731 h 1097921"/>
              <a:gd name="connsiteX93" fmla="*/ 704850 w 1516380"/>
              <a:gd name="connsiteY93" fmla="*/ 351161 h 1097921"/>
              <a:gd name="connsiteX94" fmla="*/ 693420 w 1516380"/>
              <a:gd name="connsiteY94" fmla="*/ 358781 h 1097921"/>
              <a:gd name="connsiteX95" fmla="*/ 681990 w 1516380"/>
              <a:gd name="connsiteY95" fmla="*/ 370211 h 1097921"/>
              <a:gd name="connsiteX96" fmla="*/ 681990 w 1516380"/>
              <a:gd name="connsiteY96" fmla="*/ 393071 h 1097921"/>
              <a:gd name="connsiteX97" fmla="*/ 689610 w 1516380"/>
              <a:gd name="connsiteY97" fmla="*/ 423551 h 1097921"/>
              <a:gd name="connsiteX98" fmla="*/ 712470 w 1516380"/>
              <a:gd name="connsiteY98" fmla="*/ 457841 h 1097921"/>
              <a:gd name="connsiteX99" fmla="*/ 742950 w 1516380"/>
              <a:gd name="connsiteY99" fmla="*/ 492131 h 1097921"/>
              <a:gd name="connsiteX100" fmla="*/ 769620 w 1516380"/>
              <a:gd name="connsiteY100" fmla="*/ 499751 h 1097921"/>
              <a:gd name="connsiteX101" fmla="*/ 773430 w 1516380"/>
              <a:gd name="connsiteY101" fmla="*/ 511181 h 1097921"/>
              <a:gd name="connsiteX102" fmla="*/ 762000 w 1516380"/>
              <a:gd name="connsiteY102" fmla="*/ 518801 h 1097921"/>
              <a:gd name="connsiteX103" fmla="*/ 697230 w 1516380"/>
              <a:gd name="connsiteY103" fmla="*/ 522611 h 1097921"/>
              <a:gd name="connsiteX104" fmla="*/ 670560 w 1516380"/>
              <a:gd name="connsiteY104" fmla="*/ 556901 h 1097921"/>
              <a:gd name="connsiteX105" fmla="*/ 659130 w 1516380"/>
              <a:gd name="connsiteY105" fmla="*/ 591191 h 1097921"/>
              <a:gd name="connsiteX106" fmla="*/ 655320 w 1516380"/>
              <a:gd name="connsiteY106" fmla="*/ 602621 h 1097921"/>
              <a:gd name="connsiteX107" fmla="*/ 678180 w 1516380"/>
              <a:gd name="connsiteY107" fmla="*/ 614051 h 1097921"/>
              <a:gd name="connsiteX108" fmla="*/ 681990 w 1516380"/>
              <a:gd name="connsiteY108" fmla="*/ 625481 h 1097921"/>
              <a:gd name="connsiteX109" fmla="*/ 689610 w 1516380"/>
              <a:gd name="connsiteY109" fmla="*/ 636911 h 1097921"/>
              <a:gd name="connsiteX110" fmla="*/ 693420 w 1516380"/>
              <a:gd name="connsiteY110" fmla="*/ 648341 h 1097921"/>
              <a:gd name="connsiteX111" fmla="*/ 704850 w 1516380"/>
              <a:gd name="connsiteY111" fmla="*/ 652151 h 1097921"/>
              <a:gd name="connsiteX112" fmla="*/ 701040 w 1516380"/>
              <a:gd name="connsiteY112" fmla="*/ 667391 h 1097921"/>
              <a:gd name="connsiteX113" fmla="*/ 689610 w 1516380"/>
              <a:gd name="connsiteY113" fmla="*/ 678821 h 1097921"/>
              <a:gd name="connsiteX114" fmla="*/ 670560 w 1516380"/>
              <a:gd name="connsiteY114" fmla="*/ 697871 h 1097921"/>
              <a:gd name="connsiteX115" fmla="*/ 651510 w 1516380"/>
              <a:gd name="connsiteY115" fmla="*/ 720731 h 1097921"/>
              <a:gd name="connsiteX116" fmla="*/ 636270 w 1516380"/>
              <a:gd name="connsiteY116" fmla="*/ 743591 h 1097921"/>
              <a:gd name="connsiteX117" fmla="*/ 628650 w 1516380"/>
              <a:gd name="connsiteY117" fmla="*/ 755021 h 1097921"/>
              <a:gd name="connsiteX118" fmla="*/ 605790 w 1516380"/>
              <a:gd name="connsiteY118" fmla="*/ 800741 h 1097921"/>
              <a:gd name="connsiteX119" fmla="*/ 586740 w 1516380"/>
              <a:gd name="connsiteY119" fmla="*/ 823601 h 1097921"/>
              <a:gd name="connsiteX120" fmla="*/ 579120 w 1516380"/>
              <a:gd name="connsiteY120" fmla="*/ 835031 h 1097921"/>
              <a:gd name="connsiteX121" fmla="*/ 567690 w 1516380"/>
              <a:gd name="connsiteY121" fmla="*/ 846461 h 1097921"/>
              <a:gd name="connsiteX122" fmla="*/ 563880 w 1516380"/>
              <a:gd name="connsiteY122" fmla="*/ 857891 h 1097921"/>
              <a:gd name="connsiteX123" fmla="*/ 548640 w 1516380"/>
              <a:gd name="connsiteY123" fmla="*/ 880751 h 1097921"/>
              <a:gd name="connsiteX124" fmla="*/ 541020 w 1516380"/>
              <a:gd name="connsiteY124" fmla="*/ 892181 h 1097921"/>
              <a:gd name="connsiteX125" fmla="*/ 537210 w 1516380"/>
              <a:gd name="connsiteY125" fmla="*/ 903611 h 1097921"/>
              <a:gd name="connsiteX126" fmla="*/ 525780 w 1516380"/>
              <a:gd name="connsiteY126" fmla="*/ 911231 h 1097921"/>
              <a:gd name="connsiteX127" fmla="*/ 521970 w 1516380"/>
              <a:gd name="connsiteY127" fmla="*/ 922661 h 1097921"/>
              <a:gd name="connsiteX128" fmla="*/ 499110 w 1516380"/>
              <a:gd name="connsiteY128" fmla="*/ 937901 h 1097921"/>
              <a:gd name="connsiteX129" fmla="*/ 472440 w 1516380"/>
              <a:gd name="connsiteY129" fmla="*/ 953141 h 1097921"/>
              <a:gd name="connsiteX130" fmla="*/ 449580 w 1516380"/>
              <a:gd name="connsiteY130" fmla="*/ 968381 h 1097921"/>
              <a:gd name="connsiteX131" fmla="*/ 438150 w 1516380"/>
              <a:gd name="connsiteY131" fmla="*/ 976001 h 1097921"/>
              <a:gd name="connsiteX132" fmla="*/ 426720 w 1516380"/>
              <a:gd name="connsiteY132" fmla="*/ 987431 h 1097921"/>
              <a:gd name="connsiteX133" fmla="*/ 415290 w 1516380"/>
              <a:gd name="connsiteY133" fmla="*/ 991241 h 1097921"/>
              <a:gd name="connsiteX134" fmla="*/ 403860 w 1516380"/>
              <a:gd name="connsiteY134" fmla="*/ 1002671 h 1097921"/>
              <a:gd name="connsiteX135" fmla="*/ 396240 w 1516380"/>
              <a:gd name="connsiteY135" fmla="*/ 1014101 h 1097921"/>
              <a:gd name="connsiteX136" fmla="*/ 384810 w 1516380"/>
              <a:gd name="connsiteY136" fmla="*/ 1017911 h 1097921"/>
              <a:gd name="connsiteX137" fmla="*/ 377190 w 1516380"/>
              <a:gd name="connsiteY137" fmla="*/ 1029341 h 1097921"/>
              <a:gd name="connsiteX138" fmla="*/ 354330 w 1516380"/>
              <a:gd name="connsiteY138" fmla="*/ 1044581 h 1097921"/>
              <a:gd name="connsiteX139" fmla="*/ 327660 w 1516380"/>
              <a:gd name="connsiteY139" fmla="*/ 1059821 h 1097921"/>
              <a:gd name="connsiteX140" fmla="*/ 304800 w 1516380"/>
              <a:gd name="connsiteY140" fmla="*/ 1067441 h 1097921"/>
              <a:gd name="connsiteX141" fmla="*/ 293370 w 1516380"/>
              <a:gd name="connsiteY141" fmla="*/ 1075061 h 1097921"/>
              <a:gd name="connsiteX142" fmla="*/ 266700 w 1516380"/>
              <a:gd name="connsiteY142" fmla="*/ 1078871 h 1097921"/>
              <a:gd name="connsiteX143" fmla="*/ 194310 w 1516380"/>
              <a:gd name="connsiteY143" fmla="*/ 1082681 h 1097921"/>
              <a:gd name="connsiteX144" fmla="*/ 156210 w 1516380"/>
              <a:gd name="connsiteY144" fmla="*/ 1090301 h 1097921"/>
              <a:gd name="connsiteX145" fmla="*/ 106680 w 1516380"/>
              <a:gd name="connsiteY145" fmla="*/ 1097921 h 1097921"/>
              <a:gd name="connsiteX146" fmla="*/ 22860 w 1516380"/>
              <a:gd name="connsiteY146" fmla="*/ 1094111 h 1097921"/>
              <a:gd name="connsiteX147" fmla="*/ 0 w 1516380"/>
              <a:gd name="connsiteY147" fmla="*/ 1086491 h 1097921"/>
              <a:gd name="connsiteX148" fmla="*/ 15240 w 1516380"/>
              <a:gd name="connsiteY148" fmla="*/ 1063631 h 1097921"/>
              <a:gd name="connsiteX149" fmla="*/ 41910 w 1516380"/>
              <a:gd name="connsiteY149" fmla="*/ 1033151 h 1097921"/>
              <a:gd name="connsiteX150" fmla="*/ 49530 w 1516380"/>
              <a:gd name="connsiteY150" fmla="*/ 1021721 h 1097921"/>
              <a:gd name="connsiteX151" fmla="*/ 57150 w 1516380"/>
              <a:gd name="connsiteY151" fmla="*/ 998861 h 1097921"/>
              <a:gd name="connsiteX152" fmla="*/ 68580 w 1516380"/>
              <a:gd name="connsiteY152" fmla="*/ 976001 h 1097921"/>
              <a:gd name="connsiteX153" fmla="*/ 80010 w 1516380"/>
              <a:gd name="connsiteY153" fmla="*/ 953141 h 1097921"/>
              <a:gd name="connsiteX154" fmla="*/ 60960 w 1516380"/>
              <a:gd name="connsiteY154" fmla="*/ 937901 h 1097921"/>
              <a:gd name="connsiteX155" fmla="*/ 57150 w 1516380"/>
              <a:gd name="connsiteY155" fmla="*/ 922661 h 1097921"/>
              <a:gd name="connsiteX156" fmla="*/ 64770 w 1516380"/>
              <a:gd name="connsiteY156" fmla="*/ 911231 h 1097921"/>
              <a:gd name="connsiteX157" fmla="*/ 76200 w 1516380"/>
              <a:gd name="connsiteY157" fmla="*/ 903611 h 1097921"/>
              <a:gd name="connsiteX158" fmla="*/ 91440 w 1516380"/>
              <a:gd name="connsiteY158" fmla="*/ 884561 h 1097921"/>
              <a:gd name="connsiteX159" fmla="*/ 106680 w 1516380"/>
              <a:gd name="connsiteY159" fmla="*/ 869321 h 1097921"/>
              <a:gd name="connsiteX160" fmla="*/ 114300 w 1516380"/>
              <a:gd name="connsiteY160" fmla="*/ 857891 h 1097921"/>
              <a:gd name="connsiteX161" fmla="*/ 167640 w 1516380"/>
              <a:gd name="connsiteY161" fmla="*/ 854081 h 1097921"/>
              <a:gd name="connsiteX162" fmla="*/ 194310 w 1516380"/>
              <a:gd name="connsiteY162" fmla="*/ 865511 h 1097921"/>
              <a:gd name="connsiteX163" fmla="*/ 217170 w 1516380"/>
              <a:gd name="connsiteY163" fmla="*/ 873131 h 1097921"/>
              <a:gd name="connsiteX164" fmla="*/ 232410 w 1516380"/>
              <a:gd name="connsiteY164" fmla="*/ 869321 h 1097921"/>
              <a:gd name="connsiteX165" fmla="*/ 240030 w 1516380"/>
              <a:gd name="connsiteY165" fmla="*/ 857891 h 1097921"/>
              <a:gd name="connsiteX166" fmla="*/ 251460 w 1516380"/>
              <a:gd name="connsiteY166" fmla="*/ 846461 h 1097921"/>
              <a:gd name="connsiteX167" fmla="*/ 274320 w 1516380"/>
              <a:gd name="connsiteY167" fmla="*/ 827411 h 1097921"/>
              <a:gd name="connsiteX168" fmla="*/ 278130 w 1516380"/>
              <a:gd name="connsiteY168" fmla="*/ 815981 h 1097921"/>
              <a:gd name="connsiteX169" fmla="*/ 312420 w 1516380"/>
              <a:gd name="connsiteY169" fmla="*/ 785501 h 1097921"/>
              <a:gd name="connsiteX170" fmla="*/ 335280 w 1516380"/>
              <a:gd name="connsiteY170" fmla="*/ 766451 h 1097921"/>
              <a:gd name="connsiteX171" fmla="*/ 365760 w 1516380"/>
              <a:gd name="connsiteY171" fmla="*/ 747401 h 1097921"/>
              <a:gd name="connsiteX172" fmla="*/ 377190 w 1516380"/>
              <a:gd name="connsiteY172" fmla="*/ 739781 h 1097921"/>
              <a:gd name="connsiteX173" fmla="*/ 403860 w 1516380"/>
              <a:gd name="connsiteY173" fmla="*/ 732161 h 1097921"/>
              <a:gd name="connsiteX174" fmla="*/ 415290 w 1516380"/>
              <a:gd name="connsiteY174" fmla="*/ 728351 h 1097921"/>
              <a:gd name="connsiteX175" fmla="*/ 422910 w 1516380"/>
              <a:gd name="connsiteY175" fmla="*/ 705491 h 1097921"/>
              <a:gd name="connsiteX176" fmla="*/ 426720 w 1516380"/>
              <a:gd name="connsiteY176" fmla="*/ 694061 h 1097921"/>
              <a:gd name="connsiteX177" fmla="*/ 419100 w 1516380"/>
              <a:gd name="connsiteY177" fmla="*/ 671201 h 1097921"/>
              <a:gd name="connsiteX178" fmla="*/ 411480 w 1516380"/>
              <a:gd name="connsiteY178" fmla="*/ 659771 h 1097921"/>
              <a:gd name="connsiteX179" fmla="*/ 400050 w 1516380"/>
              <a:gd name="connsiteY179" fmla="*/ 636911 h 1097921"/>
              <a:gd name="connsiteX180" fmla="*/ 411480 w 1516380"/>
              <a:gd name="connsiteY180" fmla="*/ 625481 h 1097921"/>
              <a:gd name="connsiteX181" fmla="*/ 434340 w 1516380"/>
              <a:gd name="connsiteY181" fmla="*/ 610241 h 1097921"/>
              <a:gd name="connsiteX182" fmla="*/ 441960 w 1516380"/>
              <a:gd name="connsiteY182" fmla="*/ 598811 h 1097921"/>
              <a:gd name="connsiteX183" fmla="*/ 445770 w 1516380"/>
              <a:gd name="connsiteY183" fmla="*/ 587381 h 1097921"/>
              <a:gd name="connsiteX184" fmla="*/ 457200 w 1516380"/>
              <a:gd name="connsiteY184" fmla="*/ 583571 h 1097921"/>
              <a:gd name="connsiteX185" fmla="*/ 464820 w 1516380"/>
              <a:gd name="connsiteY185" fmla="*/ 595001 h 1097921"/>
              <a:gd name="connsiteX186" fmla="*/ 468630 w 1516380"/>
              <a:gd name="connsiteY186" fmla="*/ 606431 h 1097921"/>
              <a:gd name="connsiteX187" fmla="*/ 502920 w 1516380"/>
              <a:gd name="connsiteY187" fmla="*/ 633101 h 1097921"/>
              <a:gd name="connsiteX188" fmla="*/ 514350 w 1516380"/>
              <a:gd name="connsiteY188" fmla="*/ 640721 h 1097921"/>
              <a:gd name="connsiteX189" fmla="*/ 541020 w 1516380"/>
              <a:gd name="connsiteY189" fmla="*/ 648341 h 1097921"/>
              <a:gd name="connsiteX190" fmla="*/ 579120 w 1516380"/>
              <a:gd name="connsiteY190" fmla="*/ 629291 h 1097921"/>
              <a:gd name="connsiteX191" fmla="*/ 590550 w 1516380"/>
              <a:gd name="connsiteY191" fmla="*/ 621671 h 1097921"/>
              <a:gd name="connsiteX192" fmla="*/ 605790 w 1516380"/>
              <a:gd name="connsiteY192" fmla="*/ 598811 h 1097921"/>
              <a:gd name="connsiteX193" fmla="*/ 613410 w 1516380"/>
              <a:gd name="connsiteY193" fmla="*/ 560711 h 1097921"/>
              <a:gd name="connsiteX194" fmla="*/ 621030 w 1516380"/>
              <a:gd name="connsiteY194" fmla="*/ 537851 h 1097921"/>
              <a:gd name="connsiteX195" fmla="*/ 613410 w 1516380"/>
              <a:gd name="connsiteY195" fmla="*/ 503561 h 1097921"/>
              <a:gd name="connsiteX196" fmla="*/ 605790 w 1516380"/>
              <a:gd name="connsiteY196" fmla="*/ 492131 h 1097921"/>
              <a:gd name="connsiteX197" fmla="*/ 575310 w 1516380"/>
              <a:gd name="connsiteY197" fmla="*/ 484511 h 1097921"/>
              <a:gd name="connsiteX198" fmla="*/ 541020 w 1516380"/>
              <a:gd name="connsiteY198" fmla="*/ 457841 h 1097921"/>
              <a:gd name="connsiteX199" fmla="*/ 518160 w 1516380"/>
              <a:gd name="connsiteY199" fmla="*/ 446411 h 1097921"/>
              <a:gd name="connsiteX200" fmla="*/ 487680 w 1516380"/>
              <a:gd name="connsiteY200" fmla="*/ 419741 h 1097921"/>
              <a:gd name="connsiteX201" fmla="*/ 464820 w 1516380"/>
              <a:gd name="connsiteY201" fmla="*/ 400691 h 1097921"/>
              <a:gd name="connsiteX202" fmla="*/ 457200 w 1516380"/>
              <a:gd name="connsiteY202" fmla="*/ 389261 h 1097921"/>
              <a:gd name="connsiteX203" fmla="*/ 422910 w 1516380"/>
              <a:gd name="connsiteY203" fmla="*/ 362591 h 1097921"/>
              <a:gd name="connsiteX204" fmla="*/ 411480 w 1516380"/>
              <a:gd name="connsiteY204" fmla="*/ 358781 h 1097921"/>
              <a:gd name="connsiteX205" fmla="*/ 388620 w 1516380"/>
              <a:gd name="connsiteY205" fmla="*/ 347351 h 1097921"/>
              <a:gd name="connsiteX206" fmla="*/ 377190 w 1516380"/>
              <a:gd name="connsiteY206" fmla="*/ 335921 h 1097921"/>
              <a:gd name="connsiteX207" fmla="*/ 369570 w 1516380"/>
              <a:gd name="connsiteY207" fmla="*/ 324491 h 1097921"/>
              <a:gd name="connsiteX208" fmla="*/ 358140 w 1516380"/>
              <a:gd name="connsiteY208" fmla="*/ 320681 h 1097921"/>
              <a:gd name="connsiteX209" fmla="*/ 331470 w 1516380"/>
              <a:gd name="connsiteY209" fmla="*/ 294011 h 1097921"/>
              <a:gd name="connsiteX210" fmla="*/ 205740 w 1516380"/>
              <a:gd name="connsiteY210" fmla="*/ 294011 h 1097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1516380" h="1097921">
                <a:moveTo>
                  <a:pt x="205740" y="294011"/>
                </a:moveTo>
                <a:lnTo>
                  <a:pt x="205740" y="294011"/>
                </a:lnTo>
                <a:cubicBezTo>
                  <a:pt x="213360" y="285121"/>
                  <a:pt x="221461" y="276622"/>
                  <a:pt x="228600" y="267341"/>
                </a:cubicBezTo>
                <a:cubicBezTo>
                  <a:pt x="234184" y="260082"/>
                  <a:pt x="238760" y="252101"/>
                  <a:pt x="243840" y="244481"/>
                </a:cubicBezTo>
                <a:cubicBezTo>
                  <a:pt x="246380" y="240671"/>
                  <a:pt x="248222" y="236289"/>
                  <a:pt x="251460" y="233051"/>
                </a:cubicBezTo>
                <a:cubicBezTo>
                  <a:pt x="259080" y="225431"/>
                  <a:pt x="268342" y="219157"/>
                  <a:pt x="274320" y="210191"/>
                </a:cubicBezTo>
                <a:cubicBezTo>
                  <a:pt x="293239" y="181812"/>
                  <a:pt x="268924" y="216667"/>
                  <a:pt x="293370" y="187331"/>
                </a:cubicBezTo>
                <a:cubicBezTo>
                  <a:pt x="296301" y="183813"/>
                  <a:pt x="297752" y="179139"/>
                  <a:pt x="300990" y="175901"/>
                </a:cubicBezTo>
                <a:cubicBezTo>
                  <a:pt x="304228" y="172663"/>
                  <a:pt x="308902" y="171212"/>
                  <a:pt x="312420" y="168281"/>
                </a:cubicBezTo>
                <a:cubicBezTo>
                  <a:pt x="349870" y="137073"/>
                  <a:pt x="301500" y="175391"/>
                  <a:pt x="331470" y="145421"/>
                </a:cubicBezTo>
                <a:cubicBezTo>
                  <a:pt x="334708" y="142183"/>
                  <a:pt x="339090" y="140341"/>
                  <a:pt x="342900" y="137801"/>
                </a:cubicBezTo>
                <a:cubicBezTo>
                  <a:pt x="345440" y="133991"/>
                  <a:pt x="347074" y="129386"/>
                  <a:pt x="350520" y="126371"/>
                </a:cubicBezTo>
                <a:cubicBezTo>
                  <a:pt x="357412" y="120340"/>
                  <a:pt x="373380" y="111131"/>
                  <a:pt x="373380" y="111131"/>
                </a:cubicBezTo>
                <a:cubicBezTo>
                  <a:pt x="380153" y="100971"/>
                  <a:pt x="382275" y="96169"/>
                  <a:pt x="392430" y="88271"/>
                </a:cubicBezTo>
                <a:lnTo>
                  <a:pt x="426720" y="65411"/>
                </a:lnTo>
                <a:lnTo>
                  <a:pt x="438150" y="57791"/>
                </a:lnTo>
                <a:lnTo>
                  <a:pt x="449580" y="50171"/>
                </a:lnTo>
                <a:cubicBezTo>
                  <a:pt x="452120" y="46361"/>
                  <a:pt x="453624" y="41602"/>
                  <a:pt x="457200" y="38741"/>
                </a:cubicBezTo>
                <a:cubicBezTo>
                  <a:pt x="460336" y="36232"/>
                  <a:pt x="465038" y="36727"/>
                  <a:pt x="468630" y="34931"/>
                </a:cubicBezTo>
                <a:cubicBezTo>
                  <a:pt x="472726" y="32883"/>
                  <a:pt x="475964" y="29359"/>
                  <a:pt x="480060" y="27311"/>
                </a:cubicBezTo>
                <a:cubicBezTo>
                  <a:pt x="483652" y="25515"/>
                  <a:pt x="487799" y="25083"/>
                  <a:pt x="491490" y="23501"/>
                </a:cubicBezTo>
                <a:cubicBezTo>
                  <a:pt x="496710" y="21264"/>
                  <a:pt x="501457" y="17990"/>
                  <a:pt x="506730" y="15881"/>
                </a:cubicBezTo>
                <a:cubicBezTo>
                  <a:pt x="522190" y="9697"/>
                  <a:pt x="529860" y="8193"/>
                  <a:pt x="544830" y="4451"/>
                </a:cubicBezTo>
                <a:cubicBezTo>
                  <a:pt x="581660" y="5721"/>
                  <a:pt x="618540" y="5962"/>
                  <a:pt x="655320" y="8261"/>
                </a:cubicBezTo>
                <a:cubicBezTo>
                  <a:pt x="664173" y="8814"/>
                  <a:pt x="674422" y="17421"/>
                  <a:pt x="681990" y="19691"/>
                </a:cubicBezTo>
                <a:cubicBezTo>
                  <a:pt x="689389" y="21911"/>
                  <a:pt x="697178" y="22598"/>
                  <a:pt x="704850" y="23501"/>
                </a:cubicBezTo>
                <a:cubicBezTo>
                  <a:pt x="718782" y="25140"/>
                  <a:pt x="732802" y="25915"/>
                  <a:pt x="746760" y="27311"/>
                </a:cubicBezTo>
                <a:cubicBezTo>
                  <a:pt x="817441" y="34379"/>
                  <a:pt x="740971" y="28616"/>
                  <a:pt x="842010" y="34931"/>
                </a:cubicBezTo>
                <a:cubicBezTo>
                  <a:pt x="859790" y="37471"/>
                  <a:pt x="877738" y="39029"/>
                  <a:pt x="895350" y="42551"/>
                </a:cubicBezTo>
                <a:cubicBezTo>
                  <a:pt x="901700" y="43821"/>
                  <a:pt x="908197" y="44500"/>
                  <a:pt x="914400" y="46361"/>
                </a:cubicBezTo>
                <a:cubicBezTo>
                  <a:pt x="960909" y="60314"/>
                  <a:pt x="912221" y="47086"/>
                  <a:pt x="944880" y="61601"/>
                </a:cubicBezTo>
                <a:cubicBezTo>
                  <a:pt x="952220" y="64863"/>
                  <a:pt x="961057" y="64766"/>
                  <a:pt x="967740" y="69221"/>
                </a:cubicBezTo>
                <a:cubicBezTo>
                  <a:pt x="976101" y="74795"/>
                  <a:pt x="984742" y="81238"/>
                  <a:pt x="994410" y="84461"/>
                </a:cubicBezTo>
                <a:cubicBezTo>
                  <a:pt x="1000553" y="86509"/>
                  <a:pt x="1007110" y="87001"/>
                  <a:pt x="1013460" y="88271"/>
                </a:cubicBezTo>
                <a:cubicBezTo>
                  <a:pt x="1018540" y="90811"/>
                  <a:pt x="1023312" y="94095"/>
                  <a:pt x="1028700" y="95891"/>
                </a:cubicBezTo>
                <a:cubicBezTo>
                  <a:pt x="1044588" y="101187"/>
                  <a:pt x="1084177" y="102737"/>
                  <a:pt x="1093470" y="103511"/>
                </a:cubicBezTo>
                <a:cubicBezTo>
                  <a:pt x="1099820" y="104781"/>
                  <a:pt x="1106238" y="105750"/>
                  <a:pt x="1112520" y="107321"/>
                </a:cubicBezTo>
                <a:cubicBezTo>
                  <a:pt x="1116416" y="108295"/>
                  <a:pt x="1119934" y="111131"/>
                  <a:pt x="1123950" y="111131"/>
                </a:cubicBezTo>
                <a:cubicBezTo>
                  <a:pt x="1205240" y="111131"/>
                  <a:pt x="1286510" y="108591"/>
                  <a:pt x="1367790" y="107321"/>
                </a:cubicBezTo>
                <a:cubicBezTo>
                  <a:pt x="1394994" y="98253"/>
                  <a:pt x="1383967" y="104156"/>
                  <a:pt x="1402080" y="92081"/>
                </a:cubicBezTo>
                <a:cubicBezTo>
                  <a:pt x="1409572" y="80842"/>
                  <a:pt x="1410129" y="78388"/>
                  <a:pt x="1421130" y="69221"/>
                </a:cubicBezTo>
                <a:cubicBezTo>
                  <a:pt x="1424648" y="66290"/>
                  <a:pt x="1428750" y="64141"/>
                  <a:pt x="1432560" y="61601"/>
                </a:cubicBezTo>
                <a:cubicBezTo>
                  <a:pt x="1452880" y="31121"/>
                  <a:pt x="1426210" y="67951"/>
                  <a:pt x="1451610" y="42551"/>
                </a:cubicBezTo>
                <a:cubicBezTo>
                  <a:pt x="1454848" y="39313"/>
                  <a:pt x="1455784" y="34136"/>
                  <a:pt x="1459230" y="31121"/>
                </a:cubicBezTo>
                <a:cubicBezTo>
                  <a:pt x="1466122" y="25090"/>
                  <a:pt x="1482090" y="15881"/>
                  <a:pt x="1482090" y="15881"/>
                </a:cubicBezTo>
                <a:cubicBezTo>
                  <a:pt x="1484996" y="11522"/>
                  <a:pt x="1491454" y="-3233"/>
                  <a:pt x="1501140" y="641"/>
                </a:cubicBezTo>
                <a:cubicBezTo>
                  <a:pt x="1505392" y="2342"/>
                  <a:pt x="1506220" y="8261"/>
                  <a:pt x="1508760" y="12071"/>
                </a:cubicBezTo>
                <a:cubicBezTo>
                  <a:pt x="1507490" y="33661"/>
                  <a:pt x="1506824" y="55295"/>
                  <a:pt x="1504950" y="76841"/>
                </a:cubicBezTo>
                <a:cubicBezTo>
                  <a:pt x="1504281" y="84537"/>
                  <a:pt x="1502098" y="92036"/>
                  <a:pt x="1501140" y="99701"/>
                </a:cubicBezTo>
                <a:cubicBezTo>
                  <a:pt x="1499557" y="112366"/>
                  <a:pt x="1498600" y="125101"/>
                  <a:pt x="1497330" y="137801"/>
                </a:cubicBezTo>
                <a:cubicBezTo>
                  <a:pt x="1498600" y="155581"/>
                  <a:pt x="1496547" y="173918"/>
                  <a:pt x="1501140" y="191141"/>
                </a:cubicBezTo>
                <a:cubicBezTo>
                  <a:pt x="1502175" y="195021"/>
                  <a:pt x="1509730" y="192111"/>
                  <a:pt x="1512570" y="194951"/>
                </a:cubicBezTo>
                <a:cubicBezTo>
                  <a:pt x="1515410" y="197791"/>
                  <a:pt x="1515110" y="202571"/>
                  <a:pt x="1516380" y="206381"/>
                </a:cubicBezTo>
                <a:lnTo>
                  <a:pt x="1501140" y="252101"/>
                </a:lnTo>
                <a:cubicBezTo>
                  <a:pt x="1499870" y="255911"/>
                  <a:pt x="1499558" y="260189"/>
                  <a:pt x="1497330" y="263531"/>
                </a:cubicBezTo>
                <a:cubicBezTo>
                  <a:pt x="1494790" y="267341"/>
                  <a:pt x="1494087" y="273614"/>
                  <a:pt x="1489710" y="274961"/>
                </a:cubicBezTo>
                <a:cubicBezTo>
                  <a:pt x="1476303" y="279086"/>
                  <a:pt x="1461770" y="277501"/>
                  <a:pt x="1447800" y="278771"/>
                </a:cubicBezTo>
                <a:cubicBezTo>
                  <a:pt x="1419070" y="288348"/>
                  <a:pt x="1454483" y="275429"/>
                  <a:pt x="1424940" y="290201"/>
                </a:cubicBezTo>
                <a:cubicBezTo>
                  <a:pt x="1421348" y="291997"/>
                  <a:pt x="1417320" y="292741"/>
                  <a:pt x="1413510" y="294011"/>
                </a:cubicBezTo>
                <a:cubicBezTo>
                  <a:pt x="1409232" y="287594"/>
                  <a:pt x="1403818" y="276298"/>
                  <a:pt x="1394460" y="274961"/>
                </a:cubicBezTo>
                <a:cubicBezTo>
                  <a:pt x="1389276" y="274220"/>
                  <a:pt x="1384236" y="277266"/>
                  <a:pt x="1379220" y="278771"/>
                </a:cubicBezTo>
                <a:cubicBezTo>
                  <a:pt x="1363645" y="283443"/>
                  <a:pt x="1356414" y="284441"/>
                  <a:pt x="1344930" y="294011"/>
                </a:cubicBezTo>
                <a:cubicBezTo>
                  <a:pt x="1340791" y="297460"/>
                  <a:pt x="1338210" y="302824"/>
                  <a:pt x="1333500" y="305441"/>
                </a:cubicBezTo>
                <a:lnTo>
                  <a:pt x="1299210" y="316871"/>
                </a:lnTo>
                <a:cubicBezTo>
                  <a:pt x="1295400" y="318141"/>
                  <a:pt x="1291122" y="318453"/>
                  <a:pt x="1287780" y="320681"/>
                </a:cubicBezTo>
                <a:lnTo>
                  <a:pt x="1276350" y="328301"/>
                </a:lnTo>
                <a:cubicBezTo>
                  <a:pt x="1275080" y="333381"/>
                  <a:pt x="1273979" y="338506"/>
                  <a:pt x="1272540" y="343541"/>
                </a:cubicBezTo>
                <a:cubicBezTo>
                  <a:pt x="1271437" y="347403"/>
                  <a:pt x="1272746" y="354971"/>
                  <a:pt x="1268730" y="354971"/>
                </a:cubicBezTo>
                <a:cubicBezTo>
                  <a:pt x="1264714" y="354971"/>
                  <a:pt x="1266716" y="347133"/>
                  <a:pt x="1264920" y="343541"/>
                </a:cubicBezTo>
                <a:cubicBezTo>
                  <a:pt x="1262872" y="339445"/>
                  <a:pt x="1261183" y="334538"/>
                  <a:pt x="1257300" y="332111"/>
                </a:cubicBezTo>
                <a:cubicBezTo>
                  <a:pt x="1250489" y="327854"/>
                  <a:pt x="1242060" y="327031"/>
                  <a:pt x="1234440" y="324491"/>
                </a:cubicBezTo>
                <a:cubicBezTo>
                  <a:pt x="1216867" y="318633"/>
                  <a:pt x="1226948" y="321469"/>
                  <a:pt x="1203960" y="316871"/>
                </a:cubicBezTo>
                <a:cubicBezTo>
                  <a:pt x="1201420" y="313061"/>
                  <a:pt x="1198388" y="309537"/>
                  <a:pt x="1196340" y="305441"/>
                </a:cubicBezTo>
                <a:cubicBezTo>
                  <a:pt x="1194544" y="301849"/>
                  <a:pt x="1195039" y="297147"/>
                  <a:pt x="1192530" y="294011"/>
                </a:cubicBezTo>
                <a:cubicBezTo>
                  <a:pt x="1185251" y="284912"/>
                  <a:pt x="1178873" y="287182"/>
                  <a:pt x="1169670" y="282581"/>
                </a:cubicBezTo>
                <a:cubicBezTo>
                  <a:pt x="1165574" y="280533"/>
                  <a:pt x="1162424" y="276821"/>
                  <a:pt x="1158240" y="274961"/>
                </a:cubicBezTo>
                <a:cubicBezTo>
                  <a:pt x="1150900" y="271699"/>
                  <a:pt x="1143000" y="269881"/>
                  <a:pt x="1135380" y="267341"/>
                </a:cubicBezTo>
                <a:lnTo>
                  <a:pt x="1101090" y="255911"/>
                </a:lnTo>
                <a:cubicBezTo>
                  <a:pt x="1052927" y="239857"/>
                  <a:pt x="1129931" y="266638"/>
                  <a:pt x="1078230" y="244481"/>
                </a:cubicBezTo>
                <a:cubicBezTo>
                  <a:pt x="1073417" y="242418"/>
                  <a:pt x="1068006" y="242176"/>
                  <a:pt x="1062990" y="240671"/>
                </a:cubicBezTo>
                <a:cubicBezTo>
                  <a:pt x="1055297" y="238363"/>
                  <a:pt x="1047922" y="234999"/>
                  <a:pt x="1040130" y="233051"/>
                </a:cubicBezTo>
                <a:cubicBezTo>
                  <a:pt x="1035050" y="231781"/>
                  <a:pt x="1030002" y="230377"/>
                  <a:pt x="1024890" y="229241"/>
                </a:cubicBezTo>
                <a:cubicBezTo>
                  <a:pt x="1018568" y="227836"/>
                  <a:pt x="1012088" y="227135"/>
                  <a:pt x="1005840" y="225431"/>
                </a:cubicBezTo>
                <a:cubicBezTo>
                  <a:pt x="998091" y="223318"/>
                  <a:pt x="991004" y="218176"/>
                  <a:pt x="982980" y="217811"/>
                </a:cubicBezTo>
                <a:lnTo>
                  <a:pt x="899160" y="214001"/>
                </a:lnTo>
                <a:cubicBezTo>
                  <a:pt x="876352" y="211720"/>
                  <a:pt x="849655" y="206373"/>
                  <a:pt x="826770" y="214001"/>
                </a:cubicBezTo>
                <a:cubicBezTo>
                  <a:pt x="818082" y="216897"/>
                  <a:pt x="803910" y="229241"/>
                  <a:pt x="803910" y="229241"/>
                </a:cubicBezTo>
                <a:cubicBezTo>
                  <a:pt x="794333" y="257971"/>
                  <a:pt x="807252" y="222558"/>
                  <a:pt x="792480" y="252101"/>
                </a:cubicBezTo>
                <a:cubicBezTo>
                  <a:pt x="786282" y="264496"/>
                  <a:pt x="791969" y="264042"/>
                  <a:pt x="781050" y="274961"/>
                </a:cubicBezTo>
                <a:cubicBezTo>
                  <a:pt x="777812" y="278199"/>
                  <a:pt x="773430" y="280041"/>
                  <a:pt x="769620" y="282581"/>
                </a:cubicBezTo>
                <a:cubicBezTo>
                  <a:pt x="767080" y="286391"/>
                  <a:pt x="765446" y="290996"/>
                  <a:pt x="762000" y="294011"/>
                </a:cubicBezTo>
                <a:cubicBezTo>
                  <a:pt x="755108" y="300042"/>
                  <a:pt x="739140" y="309251"/>
                  <a:pt x="739140" y="309251"/>
                </a:cubicBezTo>
                <a:cubicBezTo>
                  <a:pt x="721360" y="335921"/>
                  <a:pt x="731520" y="327031"/>
                  <a:pt x="712470" y="339731"/>
                </a:cubicBezTo>
                <a:cubicBezTo>
                  <a:pt x="709930" y="343541"/>
                  <a:pt x="708088" y="347923"/>
                  <a:pt x="704850" y="351161"/>
                </a:cubicBezTo>
                <a:cubicBezTo>
                  <a:pt x="701612" y="354399"/>
                  <a:pt x="696938" y="355850"/>
                  <a:pt x="693420" y="358781"/>
                </a:cubicBezTo>
                <a:cubicBezTo>
                  <a:pt x="689281" y="362230"/>
                  <a:pt x="685800" y="366401"/>
                  <a:pt x="681990" y="370211"/>
                </a:cubicBezTo>
                <a:cubicBezTo>
                  <a:pt x="676184" y="387628"/>
                  <a:pt x="677636" y="375654"/>
                  <a:pt x="681990" y="393071"/>
                </a:cubicBezTo>
                <a:cubicBezTo>
                  <a:pt x="683525" y="399213"/>
                  <a:pt x="685651" y="416425"/>
                  <a:pt x="689610" y="423551"/>
                </a:cubicBezTo>
                <a:lnTo>
                  <a:pt x="712470" y="457841"/>
                </a:lnTo>
                <a:cubicBezTo>
                  <a:pt x="719731" y="468732"/>
                  <a:pt x="731765" y="488403"/>
                  <a:pt x="742950" y="492131"/>
                </a:cubicBezTo>
                <a:cubicBezTo>
                  <a:pt x="759348" y="497597"/>
                  <a:pt x="750484" y="494967"/>
                  <a:pt x="769620" y="499751"/>
                </a:cubicBezTo>
                <a:cubicBezTo>
                  <a:pt x="770890" y="503561"/>
                  <a:pt x="774922" y="507452"/>
                  <a:pt x="773430" y="511181"/>
                </a:cubicBezTo>
                <a:cubicBezTo>
                  <a:pt x="771729" y="515433"/>
                  <a:pt x="766528" y="518122"/>
                  <a:pt x="762000" y="518801"/>
                </a:cubicBezTo>
                <a:cubicBezTo>
                  <a:pt x="740612" y="522009"/>
                  <a:pt x="718820" y="521341"/>
                  <a:pt x="697230" y="522611"/>
                </a:cubicBezTo>
                <a:cubicBezTo>
                  <a:pt x="679001" y="549954"/>
                  <a:pt x="688466" y="538995"/>
                  <a:pt x="670560" y="556901"/>
                </a:cubicBezTo>
                <a:lnTo>
                  <a:pt x="659130" y="591191"/>
                </a:lnTo>
                <a:lnTo>
                  <a:pt x="655320" y="602621"/>
                </a:lnTo>
                <a:cubicBezTo>
                  <a:pt x="662850" y="605131"/>
                  <a:pt x="672809" y="607337"/>
                  <a:pt x="678180" y="614051"/>
                </a:cubicBezTo>
                <a:cubicBezTo>
                  <a:pt x="680689" y="617187"/>
                  <a:pt x="680194" y="621889"/>
                  <a:pt x="681990" y="625481"/>
                </a:cubicBezTo>
                <a:cubicBezTo>
                  <a:pt x="684038" y="629577"/>
                  <a:pt x="687562" y="632815"/>
                  <a:pt x="689610" y="636911"/>
                </a:cubicBezTo>
                <a:cubicBezTo>
                  <a:pt x="691406" y="640503"/>
                  <a:pt x="690580" y="645501"/>
                  <a:pt x="693420" y="648341"/>
                </a:cubicBezTo>
                <a:cubicBezTo>
                  <a:pt x="696260" y="651181"/>
                  <a:pt x="701040" y="650881"/>
                  <a:pt x="704850" y="652151"/>
                </a:cubicBezTo>
                <a:cubicBezTo>
                  <a:pt x="703580" y="657231"/>
                  <a:pt x="703638" y="662845"/>
                  <a:pt x="701040" y="667391"/>
                </a:cubicBezTo>
                <a:cubicBezTo>
                  <a:pt x="698367" y="672069"/>
                  <a:pt x="693059" y="674682"/>
                  <a:pt x="689610" y="678821"/>
                </a:cubicBezTo>
                <a:cubicBezTo>
                  <a:pt x="673735" y="697871"/>
                  <a:pt x="691515" y="683901"/>
                  <a:pt x="670560" y="697871"/>
                </a:cubicBezTo>
                <a:cubicBezTo>
                  <a:pt x="643331" y="738715"/>
                  <a:pt x="685735" y="676727"/>
                  <a:pt x="651510" y="720731"/>
                </a:cubicBezTo>
                <a:cubicBezTo>
                  <a:pt x="645887" y="727960"/>
                  <a:pt x="641350" y="735971"/>
                  <a:pt x="636270" y="743591"/>
                </a:cubicBezTo>
                <a:cubicBezTo>
                  <a:pt x="633730" y="747401"/>
                  <a:pt x="630098" y="750677"/>
                  <a:pt x="628650" y="755021"/>
                </a:cubicBezTo>
                <a:cubicBezTo>
                  <a:pt x="609497" y="812480"/>
                  <a:pt x="635333" y="741655"/>
                  <a:pt x="605790" y="800741"/>
                </a:cubicBezTo>
                <a:cubicBezTo>
                  <a:pt x="596122" y="820077"/>
                  <a:pt x="602896" y="812831"/>
                  <a:pt x="586740" y="823601"/>
                </a:cubicBezTo>
                <a:cubicBezTo>
                  <a:pt x="584200" y="827411"/>
                  <a:pt x="582051" y="831513"/>
                  <a:pt x="579120" y="835031"/>
                </a:cubicBezTo>
                <a:cubicBezTo>
                  <a:pt x="575671" y="839170"/>
                  <a:pt x="570679" y="841978"/>
                  <a:pt x="567690" y="846461"/>
                </a:cubicBezTo>
                <a:cubicBezTo>
                  <a:pt x="565462" y="849803"/>
                  <a:pt x="565830" y="854380"/>
                  <a:pt x="563880" y="857891"/>
                </a:cubicBezTo>
                <a:cubicBezTo>
                  <a:pt x="559432" y="865897"/>
                  <a:pt x="553720" y="873131"/>
                  <a:pt x="548640" y="880751"/>
                </a:cubicBezTo>
                <a:cubicBezTo>
                  <a:pt x="546100" y="884561"/>
                  <a:pt x="542468" y="887837"/>
                  <a:pt x="541020" y="892181"/>
                </a:cubicBezTo>
                <a:cubicBezTo>
                  <a:pt x="539750" y="895991"/>
                  <a:pt x="539719" y="900475"/>
                  <a:pt x="537210" y="903611"/>
                </a:cubicBezTo>
                <a:cubicBezTo>
                  <a:pt x="534349" y="907187"/>
                  <a:pt x="529590" y="908691"/>
                  <a:pt x="525780" y="911231"/>
                </a:cubicBezTo>
                <a:cubicBezTo>
                  <a:pt x="524510" y="915041"/>
                  <a:pt x="524810" y="919821"/>
                  <a:pt x="521970" y="922661"/>
                </a:cubicBezTo>
                <a:cubicBezTo>
                  <a:pt x="515494" y="929137"/>
                  <a:pt x="506730" y="932821"/>
                  <a:pt x="499110" y="937901"/>
                </a:cubicBezTo>
                <a:cubicBezTo>
                  <a:pt x="459571" y="964260"/>
                  <a:pt x="520779" y="924138"/>
                  <a:pt x="472440" y="953141"/>
                </a:cubicBezTo>
                <a:cubicBezTo>
                  <a:pt x="464587" y="957853"/>
                  <a:pt x="457200" y="963301"/>
                  <a:pt x="449580" y="968381"/>
                </a:cubicBezTo>
                <a:cubicBezTo>
                  <a:pt x="445770" y="970921"/>
                  <a:pt x="441388" y="972763"/>
                  <a:pt x="438150" y="976001"/>
                </a:cubicBezTo>
                <a:cubicBezTo>
                  <a:pt x="434340" y="979811"/>
                  <a:pt x="431203" y="984442"/>
                  <a:pt x="426720" y="987431"/>
                </a:cubicBezTo>
                <a:cubicBezTo>
                  <a:pt x="423378" y="989659"/>
                  <a:pt x="419100" y="989971"/>
                  <a:pt x="415290" y="991241"/>
                </a:cubicBezTo>
                <a:cubicBezTo>
                  <a:pt x="411480" y="995051"/>
                  <a:pt x="407309" y="998532"/>
                  <a:pt x="403860" y="1002671"/>
                </a:cubicBezTo>
                <a:cubicBezTo>
                  <a:pt x="400929" y="1006189"/>
                  <a:pt x="399816" y="1011240"/>
                  <a:pt x="396240" y="1014101"/>
                </a:cubicBezTo>
                <a:cubicBezTo>
                  <a:pt x="393104" y="1016610"/>
                  <a:pt x="388620" y="1016641"/>
                  <a:pt x="384810" y="1017911"/>
                </a:cubicBezTo>
                <a:cubicBezTo>
                  <a:pt x="382270" y="1021721"/>
                  <a:pt x="380636" y="1026326"/>
                  <a:pt x="377190" y="1029341"/>
                </a:cubicBezTo>
                <a:cubicBezTo>
                  <a:pt x="370298" y="1035372"/>
                  <a:pt x="361950" y="1039501"/>
                  <a:pt x="354330" y="1044581"/>
                </a:cubicBezTo>
                <a:cubicBezTo>
                  <a:pt x="344020" y="1051454"/>
                  <a:pt x="339745" y="1054987"/>
                  <a:pt x="327660" y="1059821"/>
                </a:cubicBezTo>
                <a:cubicBezTo>
                  <a:pt x="320202" y="1062804"/>
                  <a:pt x="311483" y="1062986"/>
                  <a:pt x="304800" y="1067441"/>
                </a:cubicBezTo>
                <a:cubicBezTo>
                  <a:pt x="300990" y="1069981"/>
                  <a:pt x="297756" y="1073745"/>
                  <a:pt x="293370" y="1075061"/>
                </a:cubicBezTo>
                <a:cubicBezTo>
                  <a:pt x="284768" y="1077641"/>
                  <a:pt x="275654" y="1078182"/>
                  <a:pt x="266700" y="1078871"/>
                </a:cubicBezTo>
                <a:cubicBezTo>
                  <a:pt x="242608" y="1080724"/>
                  <a:pt x="218440" y="1081411"/>
                  <a:pt x="194310" y="1082681"/>
                </a:cubicBezTo>
                <a:cubicBezTo>
                  <a:pt x="181610" y="1085221"/>
                  <a:pt x="169061" y="1088695"/>
                  <a:pt x="156210" y="1090301"/>
                </a:cubicBezTo>
                <a:cubicBezTo>
                  <a:pt x="119304" y="1094914"/>
                  <a:pt x="135770" y="1092103"/>
                  <a:pt x="106680" y="1097921"/>
                </a:cubicBezTo>
                <a:cubicBezTo>
                  <a:pt x="78740" y="1096651"/>
                  <a:pt x="50670" y="1097091"/>
                  <a:pt x="22860" y="1094111"/>
                </a:cubicBezTo>
                <a:cubicBezTo>
                  <a:pt x="14874" y="1093255"/>
                  <a:pt x="0" y="1086491"/>
                  <a:pt x="0" y="1086491"/>
                </a:cubicBezTo>
                <a:cubicBezTo>
                  <a:pt x="7287" y="1064631"/>
                  <a:pt x="-1408" y="1085036"/>
                  <a:pt x="15240" y="1063631"/>
                </a:cubicBezTo>
                <a:cubicBezTo>
                  <a:pt x="39175" y="1032858"/>
                  <a:pt x="19783" y="1047903"/>
                  <a:pt x="41910" y="1033151"/>
                </a:cubicBezTo>
                <a:cubicBezTo>
                  <a:pt x="44450" y="1029341"/>
                  <a:pt x="47670" y="1025905"/>
                  <a:pt x="49530" y="1021721"/>
                </a:cubicBezTo>
                <a:cubicBezTo>
                  <a:pt x="52792" y="1014381"/>
                  <a:pt x="52695" y="1005544"/>
                  <a:pt x="57150" y="998861"/>
                </a:cubicBezTo>
                <a:cubicBezTo>
                  <a:pt x="78988" y="966104"/>
                  <a:pt x="52806" y="1007549"/>
                  <a:pt x="68580" y="976001"/>
                </a:cubicBezTo>
                <a:cubicBezTo>
                  <a:pt x="83352" y="946458"/>
                  <a:pt x="70433" y="981871"/>
                  <a:pt x="80010" y="953141"/>
                </a:cubicBezTo>
                <a:cubicBezTo>
                  <a:pt x="69040" y="920232"/>
                  <a:pt x="87272" y="964213"/>
                  <a:pt x="60960" y="937901"/>
                </a:cubicBezTo>
                <a:cubicBezTo>
                  <a:pt x="57257" y="934198"/>
                  <a:pt x="58420" y="927741"/>
                  <a:pt x="57150" y="922661"/>
                </a:cubicBezTo>
                <a:cubicBezTo>
                  <a:pt x="59690" y="918851"/>
                  <a:pt x="61532" y="914469"/>
                  <a:pt x="64770" y="911231"/>
                </a:cubicBezTo>
                <a:cubicBezTo>
                  <a:pt x="68008" y="907993"/>
                  <a:pt x="73339" y="907187"/>
                  <a:pt x="76200" y="903611"/>
                </a:cubicBezTo>
                <a:cubicBezTo>
                  <a:pt x="97232" y="877321"/>
                  <a:pt x="58683" y="906399"/>
                  <a:pt x="91440" y="884561"/>
                </a:cubicBezTo>
                <a:cubicBezTo>
                  <a:pt x="99753" y="859623"/>
                  <a:pt x="88207" y="884099"/>
                  <a:pt x="106680" y="869321"/>
                </a:cubicBezTo>
                <a:cubicBezTo>
                  <a:pt x="110256" y="866460"/>
                  <a:pt x="109858" y="859002"/>
                  <a:pt x="114300" y="857891"/>
                </a:cubicBezTo>
                <a:cubicBezTo>
                  <a:pt x="131593" y="853568"/>
                  <a:pt x="149860" y="855351"/>
                  <a:pt x="167640" y="854081"/>
                </a:cubicBezTo>
                <a:cubicBezTo>
                  <a:pt x="207954" y="864160"/>
                  <a:pt x="160481" y="850476"/>
                  <a:pt x="194310" y="865511"/>
                </a:cubicBezTo>
                <a:cubicBezTo>
                  <a:pt x="201650" y="868773"/>
                  <a:pt x="217170" y="873131"/>
                  <a:pt x="217170" y="873131"/>
                </a:cubicBezTo>
                <a:cubicBezTo>
                  <a:pt x="222250" y="871861"/>
                  <a:pt x="228053" y="872226"/>
                  <a:pt x="232410" y="869321"/>
                </a:cubicBezTo>
                <a:cubicBezTo>
                  <a:pt x="236220" y="866781"/>
                  <a:pt x="237099" y="861409"/>
                  <a:pt x="240030" y="857891"/>
                </a:cubicBezTo>
                <a:cubicBezTo>
                  <a:pt x="243479" y="853752"/>
                  <a:pt x="247321" y="849910"/>
                  <a:pt x="251460" y="846461"/>
                </a:cubicBezTo>
                <a:cubicBezTo>
                  <a:pt x="283286" y="819939"/>
                  <a:pt x="240927" y="860804"/>
                  <a:pt x="274320" y="827411"/>
                </a:cubicBezTo>
                <a:cubicBezTo>
                  <a:pt x="275590" y="823601"/>
                  <a:pt x="275664" y="819151"/>
                  <a:pt x="278130" y="815981"/>
                </a:cubicBezTo>
                <a:cubicBezTo>
                  <a:pt x="305430" y="780882"/>
                  <a:pt x="291513" y="802924"/>
                  <a:pt x="312420" y="785501"/>
                </a:cubicBezTo>
                <a:cubicBezTo>
                  <a:pt x="341756" y="761055"/>
                  <a:pt x="306901" y="785370"/>
                  <a:pt x="335280" y="766451"/>
                </a:cubicBezTo>
                <a:cubicBezTo>
                  <a:pt x="353559" y="739033"/>
                  <a:pt x="327674" y="772791"/>
                  <a:pt x="365760" y="747401"/>
                </a:cubicBezTo>
                <a:cubicBezTo>
                  <a:pt x="369570" y="744861"/>
                  <a:pt x="373094" y="741829"/>
                  <a:pt x="377190" y="739781"/>
                </a:cubicBezTo>
                <a:cubicBezTo>
                  <a:pt x="383280" y="736736"/>
                  <a:pt x="398163" y="733789"/>
                  <a:pt x="403860" y="732161"/>
                </a:cubicBezTo>
                <a:cubicBezTo>
                  <a:pt x="407722" y="731058"/>
                  <a:pt x="411480" y="729621"/>
                  <a:pt x="415290" y="728351"/>
                </a:cubicBezTo>
                <a:lnTo>
                  <a:pt x="422910" y="705491"/>
                </a:lnTo>
                <a:lnTo>
                  <a:pt x="426720" y="694061"/>
                </a:lnTo>
                <a:cubicBezTo>
                  <a:pt x="424180" y="686441"/>
                  <a:pt x="423555" y="677884"/>
                  <a:pt x="419100" y="671201"/>
                </a:cubicBezTo>
                <a:cubicBezTo>
                  <a:pt x="416560" y="667391"/>
                  <a:pt x="413528" y="663867"/>
                  <a:pt x="411480" y="659771"/>
                </a:cubicBezTo>
                <a:cubicBezTo>
                  <a:pt x="395706" y="628223"/>
                  <a:pt x="421888" y="669668"/>
                  <a:pt x="400050" y="636911"/>
                </a:cubicBezTo>
                <a:cubicBezTo>
                  <a:pt x="403860" y="633101"/>
                  <a:pt x="407227" y="628789"/>
                  <a:pt x="411480" y="625481"/>
                </a:cubicBezTo>
                <a:cubicBezTo>
                  <a:pt x="418709" y="619858"/>
                  <a:pt x="434340" y="610241"/>
                  <a:pt x="434340" y="610241"/>
                </a:cubicBezTo>
                <a:cubicBezTo>
                  <a:pt x="436880" y="606431"/>
                  <a:pt x="439912" y="602907"/>
                  <a:pt x="441960" y="598811"/>
                </a:cubicBezTo>
                <a:cubicBezTo>
                  <a:pt x="443756" y="595219"/>
                  <a:pt x="442930" y="590221"/>
                  <a:pt x="445770" y="587381"/>
                </a:cubicBezTo>
                <a:cubicBezTo>
                  <a:pt x="448610" y="584541"/>
                  <a:pt x="453390" y="584841"/>
                  <a:pt x="457200" y="583571"/>
                </a:cubicBezTo>
                <a:cubicBezTo>
                  <a:pt x="459740" y="587381"/>
                  <a:pt x="462772" y="590905"/>
                  <a:pt x="464820" y="595001"/>
                </a:cubicBezTo>
                <a:cubicBezTo>
                  <a:pt x="466616" y="598593"/>
                  <a:pt x="466402" y="603089"/>
                  <a:pt x="468630" y="606431"/>
                </a:cubicBezTo>
                <a:cubicBezTo>
                  <a:pt x="475792" y="617174"/>
                  <a:pt x="493837" y="627046"/>
                  <a:pt x="502920" y="633101"/>
                </a:cubicBezTo>
                <a:cubicBezTo>
                  <a:pt x="506730" y="635641"/>
                  <a:pt x="510006" y="639273"/>
                  <a:pt x="514350" y="640721"/>
                </a:cubicBezTo>
                <a:cubicBezTo>
                  <a:pt x="530748" y="646187"/>
                  <a:pt x="521884" y="643557"/>
                  <a:pt x="541020" y="648341"/>
                </a:cubicBezTo>
                <a:cubicBezTo>
                  <a:pt x="565145" y="642310"/>
                  <a:pt x="551903" y="647436"/>
                  <a:pt x="579120" y="629291"/>
                </a:cubicBezTo>
                <a:lnTo>
                  <a:pt x="590550" y="621671"/>
                </a:lnTo>
                <a:cubicBezTo>
                  <a:pt x="595630" y="614051"/>
                  <a:pt x="604284" y="607844"/>
                  <a:pt x="605790" y="598811"/>
                </a:cubicBezTo>
                <a:cubicBezTo>
                  <a:pt x="608365" y="583363"/>
                  <a:pt x="609147" y="574920"/>
                  <a:pt x="613410" y="560711"/>
                </a:cubicBezTo>
                <a:cubicBezTo>
                  <a:pt x="615718" y="553018"/>
                  <a:pt x="621030" y="537851"/>
                  <a:pt x="621030" y="537851"/>
                </a:cubicBezTo>
                <a:cubicBezTo>
                  <a:pt x="619567" y="529071"/>
                  <a:pt x="618100" y="512940"/>
                  <a:pt x="613410" y="503561"/>
                </a:cubicBezTo>
                <a:cubicBezTo>
                  <a:pt x="611362" y="499465"/>
                  <a:pt x="609366" y="494992"/>
                  <a:pt x="605790" y="492131"/>
                </a:cubicBezTo>
                <a:cubicBezTo>
                  <a:pt x="601885" y="489007"/>
                  <a:pt x="576259" y="484701"/>
                  <a:pt x="575310" y="484511"/>
                </a:cubicBezTo>
                <a:cubicBezTo>
                  <a:pt x="565448" y="474649"/>
                  <a:pt x="554692" y="462398"/>
                  <a:pt x="541020" y="457841"/>
                </a:cubicBezTo>
                <a:cubicBezTo>
                  <a:pt x="525246" y="452583"/>
                  <a:pt x="532932" y="456259"/>
                  <a:pt x="518160" y="446411"/>
                </a:cubicBezTo>
                <a:cubicBezTo>
                  <a:pt x="496570" y="414026"/>
                  <a:pt x="532130" y="464191"/>
                  <a:pt x="487680" y="419741"/>
                </a:cubicBezTo>
                <a:cubicBezTo>
                  <a:pt x="473012" y="405073"/>
                  <a:pt x="480733" y="411300"/>
                  <a:pt x="464820" y="400691"/>
                </a:cubicBezTo>
                <a:cubicBezTo>
                  <a:pt x="462280" y="396881"/>
                  <a:pt x="460131" y="392779"/>
                  <a:pt x="457200" y="389261"/>
                </a:cubicBezTo>
                <a:cubicBezTo>
                  <a:pt x="449614" y="380158"/>
                  <a:pt x="432713" y="365859"/>
                  <a:pt x="422910" y="362591"/>
                </a:cubicBezTo>
                <a:cubicBezTo>
                  <a:pt x="419100" y="361321"/>
                  <a:pt x="415072" y="360577"/>
                  <a:pt x="411480" y="358781"/>
                </a:cubicBezTo>
                <a:cubicBezTo>
                  <a:pt x="381937" y="344009"/>
                  <a:pt x="417350" y="356928"/>
                  <a:pt x="388620" y="347351"/>
                </a:cubicBezTo>
                <a:cubicBezTo>
                  <a:pt x="384810" y="343541"/>
                  <a:pt x="380639" y="340060"/>
                  <a:pt x="377190" y="335921"/>
                </a:cubicBezTo>
                <a:cubicBezTo>
                  <a:pt x="374259" y="332403"/>
                  <a:pt x="373146" y="327352"/>
                  <a:pt x="369570" y="324491"/>
                </a:cubicBezTo>
                <a:cubicBezTo>
                  <a:pt x="366434" y="321982"/>
                  <a:pt x="361950" y="321951"/>
                  <a:pt x="358140" y="320681"/>
                </a:cubicBezTo>
                <a:cubicBezTo>
                  <a:pt x="350194" y="308762"/>
                  <a:pt x="347413" y="294454"/>
                  <a:pt x="331470" y="294011"/>
                </a:cubicBezTo>
                <a:cubicBezTo>
                  <a:pt x="289576" y="292847"/>
                  <a:pt x="226695" y="294011"/>
                  <a:pt x="205740" y="294011"/>
                </a:cubicBez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c 6"/>
          <p:cNvSpPr/>
          <p:nvPr/>
        </p:nvSpPr>
        <p:spPr>
          <a:xfrm rot="21339988">
            <a:off x="5006130" y="2634336"/>
            <a:ext cx="2255939" cy="1491627"/>
          </a:xfrm>
          <a:prstGeom prst="arc">
            <a:avLst>
              <a:gd name="adj1" fmla="val 16200000"/>
              <a:gd name="adj2" fmla="val 21569056"/>
            </a:avLst>
          </a:prstGeom>
          <a:ln w="25400">
            <a:solidFill>
              <a:schemeClr val="tx2"/>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3" name="Group 12"/>
          <p:cNvGrpSpPr/>
          <p:nvPr/>
        </p:nvGrpSpPr>
        <p:grpSpPr>
          <a:xfrm>
            <a:off x="25893" y="5838754"/>
            <a:ext cx="1269507" cy="873732"/>
            <a:chOff x="25893" y="5838754"/>
            <a:chExt cx="1269507" cy="873732"/>
          </a:xfrm>
        </p:grpSpPr>
        <p:pic>
          <p:nvPicPr>
            <p:cNvPr id="1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TextBox 14"/>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15229508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Sperm Whales World Wide</a:t>
            </a:r>
            <a:endParaRPr lang="en-US" sz="3200" b="1"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22338" y="1219200"/>
            <a:ext cx="7297737" cy="5138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8241371F-3FBA-4A82-B921-5F297CC0E7BE}" type="slidenum">
              <a:rPr lang="en-US" smtClean="0"/>
              <a:pPr/>
              <a:t>17</a:t>
            </a:fld>
            <a:endParaRPr lang="en-US"/>
          </a:p>
        </p:txBody>
      </p:sp>
      <p:cxnSp>
        <p:nvCxnSpPr>
          <p:cNvPr id="8193" name="Straight Connector 8192"/>
          <p:cNvCxnSpPr/>
          <p:nvPr/>
        </p:nvCxnSpPr>
        <p:spPr>
          <a:xfrm>
            <a:off x="4191000" y="3733800"/>
            <a:ext cx="16764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197" name="Straight Connector 8196"/>
          <p:cNvCxnSpPr/>
          <p:nvPr/>
        </p:nvCxnSpPr>
        <p:spPr>
          <a:xfrm>
            <a:off x="7467600" y="3733800"/>
            <a:ext cx="11430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8199" name="TextBox 8198"/>
          <p:cNvSpPr txBox="1"/>
          <p:nvPr/>
        </p:nvSpPr>
        <p:spPr>
          <a:xfrm>
            <a:off x="4491058" y="1231075"/>
            <a:ext cx="1600200" cy="954107"/>
          </a:xfrm>
          <a:prstGeom prst="rect">
            <a:avLst/>
          </a:prstGeom>
          <a:noFill/>
        </p:spPr>
        <p:txBody>
          <a:bodyPr wrap="square" rtlCol="0">
            <a:spAutoFit/>
          </a:bodyPr>
          <a:lstStyle/>
          <a:p>
            <a:r>
              <a:rPr lang="en-US" sz="1600" b="1" dirty="0" smtClean="0"/>
              <a:t>Males</a:t>
            </a:r>
          </a:p>
          <a:p>
            <a:r>
              <a:rPr lang="en-US" sz="1200" b="1" dirty="0" smtClean="0"/>
              <a:t>55</a:t>
            </a:r>
            <a:r>
              <a:rPr lang="en-US" altLang="ja-JP" sz="1200" b="1" dirty="0" smtClean="0"/>
              <a:t>°</a:t>
            </a:r>
            <a:r>
              <a:rPr lang="en-US" sz="1200" b="1" dirty="0" smtClean="0"/>
              <a:t>North and South</a:t>
            </a:r>
          </a:p>
          <a:p>
            <a:r>
              <a:rPr lang="en-US" sz="1600" b="1" dirty="0"/>
              <a:t>Females</a:t>
            </a:r>
          </a:p>
          <a:p>
            <a:r>
              <a:rPr lang="en-US" sz="1200" b="1" dirty="0"/>
              <a:t>45</a:t>
            </a:r>
            <a:r>
              <a:rPr lang="en-US" altLang="ja-JP" sz="1200" b="1" dirty="0"/>
              <a:t>°</a:t>
            </a:r>
            <a:r>
              <a:rPr lang="en-US" sz="1200" b="1" dirty="0"/>
              <a:t>North and South</a:t>
            </a:r>
          </a:p>
        </p:txBody>
      </p:sp>
      <p:cxnSp>
        <p:nvCxnSpPr>
          <p:cNvPr id="8" name="Straight Connector 7"/>
          <p:cNvCxnSpPr/>
          <p:nvPr/>
        </p:nvCxnSpPr>
        <p:spPr>
          <a:xfrm>
            <a:off x="7239000" y="3276600"/>
            <a:ext cx="1371600" cy="0"/>
          </a:xfrm>
          <a:prstGeom prst="line">
            <a:avLst/>
          </a:prstGeom>
          <a:ln w="25400">
            <a:solidFill>
              <a:schemeClr val="tx2"/>
            </a:solidFill>
            <a:prstDash val="lg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648200" y="3276600"/>
            <a:ext cx="495300" cy="0"/>
          </a:xfrm>
          <a:prstGeom prst="line">
            <a:avLst/>
          </a:prstGeom>
          <a:ln w="25400">
            <a:solidFill>
              <a:schemeClr val="tx2"/>
            </a:solidFill>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304800" y="3275001"/>
            <a:ext cx="804363" cy="1599"/>
          </a:xfrm>
          <a:prstGeom prst="line">
            <a:avLst/>
          </a:prstGeom>
          <a:ln w="25400">
            <a:solidFill>
              <a:schemeClr val="tx2"/>
            </a:solidFill>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304800" y="3733800"/>
            <a:ext cx="804363" cy="1"/>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922339" y="6351537"/>
            <a:ext cx="7579160" cy="0"/>
          </a:xfrm>
          <a:prstGeom prst="line">
            <a:avLst/>
          </a:prstGeom>
          <a:ln w="25400">
            <a:solidFill>
              <a:schemeClr val="tx2"/>
            </a:solidFill>
            <a:prstDash val="lgDash"/>
          </a:ln>
        </p:spPr>
        <p:style>
          <a:lnRef idx="1">
            <a:schemeClr val="accent1"/>
          </a:lnRef>
          <a:fillRef idx="0">
            <a:schemeClr val="accent1"/>
          </a:fillRef>
          <a:effectRef idx="0">
            <a:schemeClr val="accent1"/>
          </a:effectRef>
          <a:fontRef idx="minor">
            <a:schemeClr val="tx1"/>
          </a:fontRef>
        </p:style>
      </p:cxnSp>
      <p:sp>
        <p:nvSpPr>
          <p:cNvPr id="27" name="Freeform 26"/>
          <p:cNvSpPr/>
          <p:nvPr/>
        </p:nvSpPr>
        <p:spPr>
          <a:xfrm>
            <a:off x="6925986" y="3284525"/>
            <a:ext cx="865027" cy="3067012"/>
          </a:xfrm>
          <a:custGeom>
            <a:avLst/>
            <a:gdLst>
              <a:gd name="connsiteX0" fmla="*/ 323377 w 865027"/>
              <a:gd name="connsiteY0" fmla="*/ 0 h 3067012"/>
              <a:gd name="connsiteX1" fmla="*/ 359953 w 865027"/>
              <a:gd name="connsiteY1" fmla="*/ 58521 h 3067012"/>
              <a:gd name="connsiteX2" fmla="*/ 367268 w 865027"/>
              <a:gd name="connsiteY2" fmla="*/ 80467 h 3067012"/>
              <a:gd name="connsiteX3" fmla="*/ 411160 w 865027"/>
              <a:gd name="connsiteY3" fmla="*/ 124358 h 3067012"/>
              <a:gd name="connsiteX4" fmla="*/ 425790 w 865027"/>
              <a:gd name="connsiteY4" fmla="*/ 138989 h 3067012"/>
              <a:gd name="connsiteX5" fmla="*/ 455051 w 865027"/>
              <a:gd name="connsiteY5" fmla="*/ 175565 h 3067012"/>
              <a:gd name="connsiteX6" fmla="*/ 462366 w 865027"/>
              <a:gd name="connsiteY6" fmla="*/ 197510 h 3067012"/>
              <a:gd name="connsiteX7" fmla="*/ 484312 w 865027"/>
              <a:gd name="connsiteY7" fmla="*/ 234086 h 3067012"/>
              <a:gd name="connsiteX8" fmla="*/ 491627 w 865027"/>
              <a:gd name="connsiteY8" fmla="*/ 358445 h 3067012"/>
              <a:gd name="connsiteX9" fmla="*/ 498942 w 865027"/>
              <a:gd name="connsiteY9" fmla="*/ 380390 h 3067012"/>
              <a:gd name="connsiteX10" fmla="*/ 528203 w 865027"/>
              <a:gd name="connsiteY10" fmla="*/ 409651 h 3067012"/>
              <a:gd name="connsiteX11" fmla="*/ 535518 w 865027"/>
              <a:gd name="connsiteY11" fmla="*/ 431597 h 3067012"/>
              <a:gd name="connsiteX12" fmla="*/ 550148 w 865027"/>
              <a:gd name="connsiteY12" fmla="*/ 453542 h 3067012"/>
              <a:gd name="connsiteX13" fmla="*/ 542833 w 865027"/>
              <a:gd name="connsiteY13" fmla="*/ 475488 h 3067012"/>
              <a:gd name="connsiteX14" fmla="*/ 506257 w 865027"/>
              <a:gd name="connsiteY14" fmla="*/ 504749 h 3067012"/>
              <a:gd name="connsiteX15" fmla="*/ 440420 w 865027"/>
              <a:gd name="connsiteY15" fmla="*/ 534009 h 3067012"/>
              <a:gd name="connsiteX16" fmla="*/ 359953 w 865027"/>
              <a:gd name="connsiteY16" fmla="*/ 555955 h 3067012"/>
              <a:gd name="connsiteX17" fmla="*/ 338008 w 865027"/>
              <a:gd name="connsiteY17" fmla="*/ 563270 h 3067012"/>
              <a:gd name="connsiteX18" fmla="*/ 294116 w 865027"/>
              <a:gd name="connsiteY18" fmla="*/ 585216 h 3067012"/>
              <a:gd name="connsiteX19" fmla="*/ 272171 w 865027"/>
              <a:gd name="connsiteY19" fmla="*/ 599846 h 3067012"/>
              <a:gd name="connsiteX20" fmla="*/ 228280 w 865027"/>
              <a:gd name="connsiteY20" fmla="*/ 614477 h 3067012"/>
              <a:gd name="connsiteX21" fmla="*/ 191704 w 865027"/>
              <a:gd name="connsiteY21" fmla="*/ 643737 h 3067012"/>
              <a:gd name="connsiteX22" fmla="*/ 177073 w 865027"/>
              <a:gd name="connsiteY22" fmla="*/ 658368 h 3067012"/>
              <a:gd name="connsiteX23" fmla="*/ 155128 w 865027"/>
              <a:gd name="connsiteY23" fmla="*/ 665683 h 3067012"/>
              <a:gd name="connsiteX24" fmla="*/ 125867 w 865027"/>
              <a:gd name="connsiteY24" fmla="*/ 694944 h 3067012"/>
              <a:gd name="connsiteX25" fmla="*/ 74660 w 865027"/>
              <a:gd name="connsiteY25" fmla="*/ 738835 h 3067012"/>
              <a:gd name="connsiteX26" fmla="*/ 45400 w 865027"/>
              <a:gd name="connsiteY26" fmla="*/ 782726 h 3067012"/>
              <a:gd name="connsiteX27" fmla="*/ 38084 w 865027"/>
              <a:gd name="connsiteY27" fmla="*/ 804672 h 3067012"/>
              <a:gd name="connsiteX28" fmla="*/ 16139 w 865027"/>
              <a:gd name="connsiteY28" fmla="*/ 826617 h 3067012"/>
              <a:gd name="connsiteX29" fmla="*/ 8824 w 865027"/>
              <a:gd name="connsiteY29" fmla="*/ 855878 h 3067012"/>
              <a:gd name="connsiteX30" fmla="*/ 1508 w 865027"/>
              <a:gd name="connsiteY30" fmla="*/ 877824 h 3067012"/>
              <a:gd name="connsiteX31" fmla="*/ 8824 w 865027"/>
              <a:gd name="connsiteY31" fmla="*/ 1068019 h 3067012"/>
              <a:gd name="connsiteX32" fmla="*/ 45400 w 865027"/>
              <a:gd name="connsiteY32" fmla="*/ 1075334 h 3067012"/>
              <a:gd name="connsiteX33" fmla="*/ 89291 w 865027"/>
              <a:gd name="connsiteY33" fmla="*/ 1082649 h 3067012"/>
              <a:gd name="connsiteX34" fmla="*/ 133182 w 865027"/>
              <a:gd name="connsiteY34" fmla="*/ 1097280 h 3067012"/>
              <a:gd name="connsiteX35" fmla="*/ 155128 w 865027"/>
              <a:gd name="connsiteY35" fmla="*/ 1104595 h 3067012"/>
              <a:gd name="connsiteX36" fmla="*/ 184388 w 865027"/>
              <a:gd name="connsiteY36" fmla="*/ 1111910 h 3067012"/>
              <a:gd name="connsiteX37" fmla="*/ 206334 w 865027"/>
              <a:gd name="connsiteY37" fmla="*/ 1126541 h 3067012"/>
              <a:gd name="connsiteX38" fmla="*/ 235595 w 865027"/>
              <a:gd name="connsiteY38" fmla="*/ 1133856 h 3067012"/>
              <a:gd name="connsiteX39" fmla="*/ 257540 w 865027"/>
              <a:gd name="connsiteY39" fmla="*/ 1141171 h 3067012"/>
              <a:gd name="connsiteX40" fmla="*/ 286801 w 865027"/>
              <a:gd name="connsiteY40" fmla="*/ 1170432 h 3067012"/>
              <a:gd name="connsiteX41" fmla="*/ 323377 w 865027"/>
              <a:gd name="connsiteY41" fmla="*/ 1280160 h 3067012"/>
              <a:gd name="connsiteX42" fmla="*/ 338008 w 865027"/>
              <a:gd name="connsiteY42" fmla="*/ 1324051 h 3067012"/>
              <a:gd name="connsiteX43" fmla="*/ 352638 w 865027"/>
              <a:gd name="connsiteY43" fmla="*/ 1345997 h 3067012"/>
              <a:gd name="connsiteX44" fmla="*/ 433105 w 865027"/>
              <a:gd name="connsiteY44" fmla="*/ 1397203 h 3067012"/>
              <a:gd name="connsiteX45" fmla="*/ 455051 w 865027"/>
              <a:gd name="connsiteY45" fmla="*/ 1404518 h 3067012"/>
              <a:gd name="connsiteX46" fmla="*/ 476996 w 865027"/>
              <a:gd name="connsiteY46" fmla="*/ 1411833 h 3067012"/>
              <a:gd name="connsiteX47" fmla="*/ 513572 w 865027"/>
              <a:gd name="connsiteY47" fmla="*/ 1433779 h 3067012"/>
              <a:gd name="connsiteX48" fmla="*/ 550148 w 865027"/>
              <a:gd name="connsiteY48" fmla="*/ 1455725 h 3067012"/>
              <a:gd name="connsiteX49" fmla="*/ 579409 w 865027"/>
              <a:gd name="connsiteY49" fmla="*/ 1492301 h 3067012"/>
              <a:gd name="connsiteX50" fmla="*/ 608670 w 865027"/>
              <a:gd name="connsiteY50" fmla="*/ 1528877 h 3067012"/>
              <a:gd name="connsiteX51" fmla="*/ 630616 w 865027"/>
              <a:gd name="connsiteY51" fmla="*/ 1565453 h 3067012"/>
              <a:gd name="connsiteX52" fmla="*/ 696452 w 865027"/>
              <a:gd name="connsiteY52" fmla="*/ 1594713 h 3067012"/>
              <a:gd name="connsiteX53" fmla="*/ 740344 w 865027"/>
              <a:gd name="connsiteY53" fmla="*/ 1609344 h 3067012"/>
              <a:gd name="connsiteX54" fmla="*/ 798865 w 865027"/>
              <a:gd name="connsiteY54" fmla="*/ 1616659 h 3067012"/>
              <a:gd name="connsiteX55" fmla="*/ 820811 w 865027"/>
              <a:gd name="connsiteY55" fmla="*/ 1623974 h 3067012"/>
              <a:gd name="connsiteX56" fmla="*/ 835441 w 865027"/>
              <a:gd name="connsiteY56" fmla="*/ 1638605 h 3067012"/>
              <a:gd name="connsiteX57" fmla="*/ 857387 w 865027"/>
              <a:gd name="connsiteY57" fmla="*/ 1719072 h 3067012"/>
              <a:gd name="connsiteX58" fmla="*/ 857387 w 865027"/>
              <a:gd name="connsiteY58" fmla="*/ 1894637 h 3067012"/>
              <a:gd name="connsiteX59" fmla="*/ 842756 w 865027"/>
              <a:gd name="connsiteY59" fmla="*/ 1909267 h 3067012"/>
              <a:gd name="connsiteX60" fmla="*/ 813496 w 865027"/>
              <a:gd name="connsiteY60" fmla="*/ 1953158 h 3067012"/>
              <a:gd name="connsiteX61" fmla="*/ 798865 w 865027"/>
              <a:gd name="connsiteY61" fmla="*/ 1967789 h 3067012"/>
              <a:gd name="connsiteX62" fmla="*/ 769604 w 865027"/>
              <a:gd name="connsiteY62" fmla="*/ 2011680 h 3067012"/>
              <a:gd name="connsiteX63" fmla="*/ 754974 w 865027"/>
              <a:gd name="connsiteY63" fmla="*/ 2055571 h 3067012"/>
              <a:gd name="connsiteX64" fmla="*/ 747659 w 865027"/>
              <a:gd name="connsiteY64" fmla="*/ 2077517 h 3067012"/>
              <a:gd name="connsiteX65" fmla="*/ 740344 w 865027"/>
              <a:gd name="connsiteY65" fmla="*/ 2106777 h 3067012"/>
              <a:gd name="connsiteX66" fmla="*/ 725713 w 865027"/>
              <a:gd name="connsiteY66" fmla="*/ 2165299 h 3067012"/>
              <a:gd name="connsiteX67" fmla="*/ 696452 w 865027"/>
              <a:gd name="connsiteY67" fmla="*/ 2201875 h 3067012"/>
              <a:gd name="connsiteX68" fmla="*/ 674507 w 865027"/>
              <a:gd name="connsiteY68" fmla="*/ 2216505 h 3067012"/>
              <a:gd name="connsiteX69" fmla="*/ 637931 w 865027"/>
              <a:gd name="connsiteY69" fmla="*/ 2238451 h 3067012"/>
              <a:gd name="connsiteX70" fmla="*/ 608670 w 865027"/>
              <a:gd name="connsiteY70" fmla="*/ 2267712 h 3067012"/>
              <a:gd name="connsiteX71" fmla="*/ 594040 w 865027"/>
              <a:gd name="connsiteY71" fmla="*/ 2289657 h 3067012"/>
              <a:gd name="connsiteX72" fmla="*/ 586724 w 865027"/>
              <a:gd name="connsiteY72" fmla="*/ 2311603 h 3067012"/>
              <a:gd name="connsiteX73" fmla="*/ 564779 w 865027"/>
              <a:gd name="connsiteY73" fmla="*/ 2333549 h 3067012"/>
              <a:gd name="connsiteX74" fmla="*/ 542833 w 865027"/>
              <a:gd name="connsiteY74" fmla="*/ 2370125 h 3067012"/>
              <a:gd name="connsiteX75" fmla="*/ 535518 w 865027"/>
              <a:gd name="connsiteY75" fmla="*/ 2392070 h 3067012"/>
              <a:gd name="connsiteX76" fmla="*/ 506257 w 865027"/>
              <a:gd name="connsiteY76" fmla="*/ 2421331 h 3067012"/>
              <a:gd name="connsiteX77" fmla="*/ 462366 w 865027"/>
              <a:gd name="connsiteY77" fmla="*/ 2479853 h 3067012"/>
              <a:gd name="connsiteX78" fmla="*/ 440420 w 865027"/>
              <a:gd name="connsiteY78" fmla="*/ 2516429 h 3067012"/>
              <a:gd name="connsiteX79" fmla="*/ 433105 w 865027"/>
              <a:gd name="connsiteY79" fmla="*/ 2538374 h 3067012"/>
              <a:gd name="connsiteX80" fmla="*/ 403844 w 865027"/>
              <a:gd name="connsiteY80" fmla="*/ 2567635 h 3067012"/>
              <a:gd name="connsiteX81" fmla="*/ 396529 w 865027"/>
              <a:gd name="connsiteY81" fmla="*/ 2589581 h 3067012"/>
              <a:gd name="connsiteX82" fmla="*/ 345323 w 865027"/>
              <a:gd name="connsiteY82" fmla="*/ 2648102 h 3067012"/>
              <a:gd name="connsiteX83" fmla="*/ 330692 w 865027"/>
              <a:gd name="connsiteY83" fmla="*/ 2662733 h 3067012"/>
              <a:gd name="connsiteX84" fmla="*/ 294116 w 865027"/>
              <a:gd name="connsiteY84" fmla="*/ 2691993 h 3067012"/>
              <a:gd name="connsiteX85" fmla="*/ 264856 w 865027"/>
              <a:gd name="connsiteY85" fmla="*/ 2735885 h 3067012"/>
              <a:gd name="connsiteX86" fmla="*/ 235595 w 865027"/>
              <a:gd name="connsiteY86" fmla="*/ 2801721 h 3067012"/>
              <a:gd name="connsiteX87" fmla="*/ 220964 w 865027"/>
              <a:gd name="connsiteY87" fmla="*/ 2816352 h 3067012"/>
              <a:gd name="connsiteX88" fmla="*/ 206334 w 865027"/>
              <a:gd name="connsiteY88" fmla="*/ 2860243 h 3067012"/>
              <a:gd name="connsiteX89" fmla="*/ 213649 w 865027"/>
              <a:gd name="connsiteY89" fmla="*/ 2926080 h 3067012"/>
              <a:gd name="connsiteX90" fmla="*/ 228280 w 865027"/>
              <a:gd name="connsiteY90" fmla="*/ 2969971 h 3067012"/>
              <a:gd name="connsiteX91" fmla="*/ 250225 w 865027"/>
              <a:gd name="connsiteY91" fmla="*/ 3013862 h 3067012"/>
              <a:gd name="connsiteX92" fmla="*/ 250225 w 865027"/>
              <a:gd name="connsiteY92" fmla="*/ 3050438 h 3067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865027" h="3067012">
                <a:moveTo>
                  <a:pt x="323377" y="0"/>
                </a:moveTo>
                <a:cubicBezTo>
                  <a:pt x="361675" y="95741"/>
                  <a:pt x="313104" y="-11753"/>
                  <a:pt x="359953" y="58521"/>
                </a:cubicBezTo>
                <a:cubicBezTo>
                  <a:pt x="364230" y="64937"/>
                  <a:pt x="362786" y="74192"/>
                  <a:pt x="367268" y="80467"/>
                </a:cubicBezTo>
                <a:cubicBezTo>
                  <a:pt x="367276" y="80479"/>
                  <a:pt x="403840" y="117038"/>
                  <a:pt x="411160" y="124358"/>
                </a:cubicBezTo>
                <a:cubicBezTo>
                  <a:pt x="416037" y="129235"/>
                  <a:pt x="421964" y="133250"/>
                  <a:pt x="425790" y="138989"/>
                </a:cubicBezTo>
                <a:cubicBezTo>
                  <a:pt x="444246" y="166673"/>
                  <a:pt x="434203" y="154717"/>
                  <a:pt x="455051" y="175565"/>
                </a:cubicBezTo>
                <a:cubicBezTo>
                  <a:pt x="457489" y="182880"/>
                  <a:pt x="458399" y="190898"/>
                  <a:pt x="462366" y="197510"/>
                </a:cubicBezTo>
                <a:cubicBezTo>
                  <a:pt x="492492" y="247722"/>
                  <a:pt x="463585" y="171914"/>
                  <a:pt x="484312" y="234086"/>
                </a:cubicBezTo>
                <a:cubicBezTo>
                  <a:pt x="486750" y="275539"/>
                  <a:pt x="487495" y="317126"/>
                  <a:pt x="491627" y="358445"/>
                </a:cubicBezTo>
                <a:cubicBezTo>
                  <a:pt x="492394" y="366117"/>
                  <a:pt x="494460" y="374116"/>
                  <a:pt x="498942" y="380390"/>
                </a:cubicBezTo>
                <a:cubicBezTo>
                  <a:pt x="506960" y="391614"/>
                  <a:pt x="528203" y="409651"/>
                  <a:pt x="528203" y="409651"/>
                </a:cubicBezTo>
                <a:cubicBezTo>
                  <a:pt x="530641" y="416966"/>
                  <a:pt x="532070" y="424700"/>
                  <a:pt x="535518" y="431597"/>
                </a:cubicBezTo>
                <a:cubicBezTo>
                  <a:pt x="539450" y="439460"/>
                  <a:pt x="548703" y="444870"/>
                  <a:pt x="550148" y="453542"/>
                </a:cubicBezTo>
                <a:cubicBezTo>
                  <a:pt x="551416" y="461148"/>
                  <a:pt x="546281" y="468591"/>
                  <a:pt x="542833" y="475488"/>
                </a:cubicBezTo>
                <a:cubicBezTo>
                  <a:pt x="526392" y="508370"/>
                  <a:pt x="534380" y="490687"/>
                  <a:pt x="506257" y="504749"/>
                </a:cubicBezTo>
                <a:cubicBezTo>
                  <a:pt x="465391" y="525183"/>
                  <a:pt x="503334" y="521425"/>
                  <a:pt x="440420" y="534009"/>
                </a:cubicBezTo>
                <a:cubicBezTo>
                  <a:pt x="388723" y="544350"/>
                  <a:pt x="415638" y="537393"/>
                  <a:pt x="359953" y="555955"/>
                </a:cubicBezTo>
                <a:lnTo>
                  <a:pt x="338008" y="563270"/>
                </a:lnTo>
                <a:cubicBezTo>
                  <a:pt x="275118" y="605198"/>
                  <a:pt x="354686" y="554932"/>
                  <a:pt x="294116" y="585216"/>
                </a:cubicBezTo>
                <a:cubicBezTo>
                  <a:pt x="286253" y="589148"/>
                  <a:pt x="280205" y="596275"/>
                  <a:pt x="272171" y="599846"/>
                </a:cubicBezTo>
                <a:cubicBezTo>
                  <a:pt x="258078" y="606109"/>
                  <a:pt x="228280" y="614477"/>
                  <a:pt x="228280" y="614477"/>
                </a:cubicBezTo>
                <a:cubicBezTo>
                  <a:pt x="192948" y="649807"/>
                  <a:pt x="237851" y="606819"/>
                  <a:pt x="191704" y="643737"/>
                </a:cubicBezTo>
                <a:cubicBezTo>
                  <a:pt x="186318" y="648046"/>
                  <a:pt x="182987" y="654819"/>
                  <a:pt x="177073" y="658368"/>
                </a:cubicBezTo>
                <a:cubicBezTo>
                  <a:pt x="170461" y="662335"/>
                  <a:pt x="162443" y="663245"/>
                  <a:pt x="155128" y="665683"/>
                </a:cubicBezTo>
                <a:cubicBezTo>
                  <a:pt x="145374" y="675437"/>
                  <a:pt x="137344" y="687293"/>
                  <a:pt x="125867" y="694944"/>
                </a:cubicBezTo>
                <a:cubicBezTo>
                  <a:pt x="106011" y="708181"/>
                  <a:pt x="88851" y="717548"/>
                  <a:pt x="74660" y="738835"/>
                </a:cubicBezTo>
                <a:cubicBezTo>
                  <a:pt x="64907" y="753465"/>
                  <a:pt x="50961" y="766045"/>
                  <a:pt x="45400" y="782726"/>
                </a:cubicBezTo>
                <a:cubicBezTo>
                  <a:pt x="42961" y="790041"/>
                  <a:pt x="42361" y="798256"/>
                  <a:pt x="38084" y="804672"/>
                </a:cubicBezTo>
                <a:cubicBezTo>
                  <a:pt x="32346" y="813280"/>
                  <a:pt x="23454" y="819302"/>
                  <a:pt x="16139" y="826617"/>
                </a:cubicBezTo>
                <a:cubicBezTo>
                  <a:pt x="13701" y="836371"/>
                  <a:pt x="11586" y="846211"/>
                  <a:pt x="8824" y="855878"/>
                </a:cubicBezTo>
                <a:cubicBezTo>
                  <a:pt x="6706" y="863292"/>
                  <a:pt x="1508" y="870113"/>
                  <a:pt x="1508" y="877824"/>
                </a:cubicBezTo>
                <a:cubicBezTo>
                  <a:pt x="1508" y="941269"/>
                  <a:pt x="-4939" y="1006085"/>
                  <a:pt x="8824" y="1068019"/>
                </a:cubicBezTo>
                <a:cubicBezTo>
                  <a:pt x="11521" y="1080156"/>
                  <a:pt x="33167" y="1073110"/>
                  <a:pt x="45400" y="1075334"/>
                </a:cubicBezTo>
                <a:cubicBezTo>
                  <a:pt x="59993" y="1077987"/>
                  <a:pt x="74661" y="1080211"/>
                  <a:pt x="89291" y="1082649"/>
                </a:cubicBezTo>
                <a:lnTo>
                  <a:pt x="133182" y="1097280"/>
                </a:lnTo>
                <a:cubicBezTo>
                  <a:pt x="140497" y="1099718"/>
                  <a:pt x="147647" y="1102725"/>
                  <a:pt x="155128" y="1104595"/>
                </a:cubicBezTo>
                <a:lnTo>
                  <a:pt x="184388" y="1111910"/>
                </a:lnTo>
                <a:cubicBezTo>
                  <a:pt x="191703" y="1116787"/>
                  <a:pt x="198253" y="1123078"/>
                  <a:pt x="206334" y="1126541"/>
                </a:cubicBezTo>
                <a:cubicBezTo>
                  <a:pt x="215575" y="1130501"/>
                  <a:pt x="225928" y="1131094"/>
                  <a:pt x="235595" y="1133856"/>
                </a:cubicBezTo>
                <a:cubicBezTo>
                  <a:pt x="243009" y="1135974"/>
                  <a:pt x="250225" y="1138733"/>
                  <a:pt x="257540" y="1141171"/>
                </a:cubicBezTo>
                <a:cubicBezTo>
                  <a:pt x="267294" y="1150925"/>
                  <a:pt x="282439" y="1157346"/>
                  <a:pt x="286801" y="1170432"/>
                </a:cubicBezTo>
                <a:lnTo>
                  <a:pt x="323377" y="1280160"/>
                </a:lnTo>
                <a:cubicBezTo>
                  <a:pt x="323378" y="1280164"/>
                  <a:pt x="338006" y="1324048"/>
                  <a:pt x="338008" y="1324051"/>
                </a:cubicBezTo>
                <a:cubicBezTo>
                  <a:pt x="342885" y="1331366"/>
                  <a:pt x="346849" y="1339380"/>
                  <a:pt x="352638" y="1345997"/>
                </a:cubicBezTo>
                <a:cubicBezTo>
                  <a:pt x="391739" y="1390684"/>
                  <a:pt x="380352" y="1379619"/>
                  <a:pt x="433105" y="1397203"/>
                </a:cubicBezTo>
                <a:lnTo>
                  <a:pt x="455051" y="1404518"/>
                </a:lnTo>
                <a:lnTo>
                  <a:pt x="476996" y="1411833"/>
                </a:lnTo>
                <a:cubicBezTo>
                  <a:pt x="514066" y="1448903"/>
                  <a:pt x="466094" y="1405293"/>
                  <a:pt x="513572" y="1433779"/>
                </a:cubicBezTo>
                <a:cubicBezTo>
                  <a:pt x="563784" y="1463905"/>
                  <a:pt x="487976" y="1434998"/>
                  <a:pt x="550148" y="1455725"/>
                </a:cubicBezTo>
                <a:cubicBezTo>
                  <a:pt x="585475" y="1491049"/>
                  <a:pt x="542497" y="1446161"/>
                  <a:pt x="579409" y="1492301"/>
                </a:cubicBezTo>
                <a:cubicBezTo>
                  <a:pt x="597557" y="1514985"/>
                  <a:pt x="593657" y="1498849"/>
                  <a:pt x="608670" y="1528877"/>
                </a:cubicBezTo>
                <a:cubicBezTo>
                  <a:pt x="622337" y="1556212"/>
                  <a:pt x="606802" y="1546402"/>
                  <a:pt x="630616" y="1565453"/>
                </a:cubicBezTo>
                <a:cubicBezTo>
                  <a:pt x="655457" y="1585326"/>
                  <a:pt x="661649" y="1583112"/>
                  <a:pt x="696452" y="1594713"/>
                </a:cubicBezTo>
                <a:lnTo>
                  <a:pt x="740344" y="1609344"/>
                </a:lnTo>
                <a:lnTo>
                  <a:pt x="798865" y="1616659"/>
                </a:lnTo>
                <a:cubicBezTo>
                  <a:pt x="806180" y="1619097"/>
                  <a:pt x="814199" y="1620007"/>
                  <a:pt x="820811" y="1623974"/>
                </a:cubicBezTo>
                <a:cubicBezTo>
                  <a:pt x="826725" y="1627522"/>
                  <a:pt x="832357" y="1632436"/>
                  <a:pt x="835441" y="1638605"/>
                </a:cubicBezTo>
                <a:cubicBezTo>
                  <a:pt x="847817" y="1663358"/>
                  <a:pt x="852035" y="1692313"/>
                  <a:pt x="857387" y="1719072"/>
                </a:cubicBezTo>
                <a:cubicBezTo>
                  <a:pt x="862849" y="1784614"/>
                  <a:pt x="871432" y="1829095"/>
                  <a:pt x="857387" y="1894637"/>
                </a:cubicBezTo>
                <a:cubicBezTo>
                  <a:pt x="855942" y="1901381"/>
                  <a:pt x="846894" y="1903750"/>
                  <a:pt x="842756" y="1909267"/>
                </a:cubicBezTo>
                <a:cubicBezTo>
                  <a:pt x="832206" y="1923334"/>
                  <a:pt x="825929" y="1940725"/>
                  <a:pt x="813496" y="1953158"/>
                </a:cubicBezTo>
                <a:cubicBezTo>
                  <a:pt x="808619" y="1958035"/>
                  <a:pt x="803003" y="1962271"/>
                  <a:pt x="798865" y="1967789"/>
                </a:cubicBezTo>
                <a:cubicBezTo>
                  <a:pt x="788315" y="1981856"/>
                  <a:pt x="769604" y="2011680"/>
                  <a:pt x="769604" y="2011680"/>
                </a:cubicBezTo>
                <a:lnTo>
                  <a:pt x="754974" y="2055571"/>
                </a:lnTo>
                <a:cubicBezTo>
                  <a:pt x="752536" y="2062886"/>
                  <a:pt x="749529" y="2070036"/>
                  <a:pt x="747659" y="2077517"/>
                </a:cubicBezTo>
                <a:cubicBezTo>
                  <a:pt x="745221" y="2087270"/>
                  <a:pt x="742525" y="2096963"/>
                  <a:pt x="740344" y="2106777"/>
                </a:cubicBezTo>
                <a:cubicBezTo>
                  <a:pt x="737006" y="2121798"/>
                  <a:pt x="733555" y="2149615"/>
                  <a:pt x="725713" y="2165299"/>
                </a:cubicBezTo>
                <a:cubicBezTo>
                  <a:pt x="719375" y="2177976"/>
                  <a:pt x="707794" y="2192801"/>
                  <a:pt x="696452" y="2201875"/>
                </a:cubicBezTo>
                <a:cubicBezTo>
                  <a:pt x="689587" y="2207367"/>
                  <a:pt x="681372" y="2211013"/>
                  <a:pt x="674507" y="2216505"/>
                </a:cubicBezTo>
                <a:cubicBezTo>
                  <a:pt x="645817" y="2239457"/>
                  <a:pt x="676041" y="2225748"/>
                  <a:pt x="637931" y="2238451"/>
                </a:cubicBezTo>
                <a:cubicBezTo>
                  <a:pt x="628177" y="2248205"/>
                  <a:pt x="616321" y="2256235"/>
                  <a:pt x="608670" y="2267712"/>
                </a:cubicBezTo>
                <a:cubicBezTo>
                  <a:pt x="603793" y="2275027"/>
                  <a:pt x="597972" y="2281794"/>
                  <a:pt x="594040" y="2289657"/>
                </a:cubicBezTo>
                <a:cubicBezTo>
                  <a:pt x="590591" y="2296554"/>
                  <a:pt x="591001" y="2305187"/>
                  <a:pt x="586724" y="2311603"/>
                </a:cubicBezTo>
                <a:cubicBezTo>
                  <a:pt x="580986" y="2320211"/>
                  <a:pt x="572094" y="2326234"/>
                  <a:pt x="564779" y="2333549"/>
                </a:cubicBezTo>
                <a:cubicBezTo>
                  <a:pt x="544058" y="2395713"/>
                  <a:pt x="572957" y="2319919"/>
                  <a:pt x="542833" y="2370125"/>
                </a:cubicBezTo>
                <a:cubicBezTo>
                  <a:pt x="538866" y="2376737"/>
                  <a:pt x="540000" y="2385796"/>
                  <a:pt x="535518" y="2392070"/>
                </a:cubicBezTo>
                <a:cubicBezTo>
                  <a:pt x="527500" y="2403294"/>
                  <a:pt x="513908" y="2409854"/>
                  <a:pt x="506257" y="2421331"/>
                </a:cubicBezTo>
                <a:cubicBezTo>
                  <a:pt x="473170" y="2470961"/>
                  <a:pt x="489429" y="2452788"/>
                  <a:pt x="462366" y="2479853"/>
                </a:cubicBezTo>
                <a:cubicBezTo>
                  <a:pt x="441645" y="2542017"/>
                  <a:pt x="470544" y="2466223"/>
                  <a:pt x="440420" y="2516429"/>
                </a:cubicBezTo>
                <a:cubicBezTo>
                  <a:pt x="436453" y="2523041"/>
                  <a:pt x="437587" y="2532100"/>
                  <a:pt x="433105" y="2538374"/>
                </a:cubicBezTo>
                <a:cubicBezTo>
                  <a:pt x="425087" y="2549598"/>
                  <a:pt x="403844" y="2567635"/>
                  <a:pt x="403844" y="2567635"/>
                </a:cubicBezTo>
                <a:cubicBezTo>
                  <a:pt x="401406" y="2574950"/>
                  <a:pt x="399977" y="2582684"/>
                  <a:pt x="396529" y="2589581"/>
                </a:cubicBezTo>
                <a:cubicBezTo>
                  <a:pt x="384432" y="2613775"/>
                  <a:pt x="364389" y="2629036"/>
                  <a:pt x="345323" y="2648102"/>
                </a:cubicBezTo>
                <a:cubicBezTo>
                  <a:pt x="340446" y="2652979"/>
                  <a:pt x="336431" y="2658907"/>
                  <a:pt x="330692" y="2662733"/>
                </a:cubicBezTo>
                <a:cubicBezTo>
                  <a:pt x="316299" y="2672328"/>
                  <a:pt x="304538" y="2678097"/>
                  <a:pt x="294116" y="2691993"/>
                </a:cubicBezTo>
                <a:cubicBezTo>
                  <a:pt x="283566" y="2706060"/>
                  <a:pt x="270417" y="2719204"/>
                  <a:pt x="264856" y="2735885"/>
                </a:cubicBezTo>
                <a:cubicBezTo>
                  <a:pt x="253255" y="2770686"/>
                  <a:pt x="255467" y="2776881"/>
                  <a:pt x="235595" y="2801721"/>
                </a:cubicBezTo>
                <a:cubicBezTo>
                  <a:pt x="231286" y="2807107"/>
                  <a:pt x="225841" y="2811475"/>
                  <a:pt x="220964" y="2816352"/>
                </a:cubicBezTo>
                <a:cubicBezTo>
                  <a:pt x="216087" y="2830982"/>
                  <a:pt x="204631" y="2844916"/>
                  <a:pt x="206334" y="2860243"/>
                </a:cubicBezTo>
                <a:cubicBezTo>
                  <a:pt x="208772" y="2882189"/>
                  <a:pt x="209319" y="2904428"/>
                  <a:pt x="213649" y="2926080"/>
                </a:cubicBezTo>
                <a:cubicBezTo>
                  <a:pt x="216674" y="2941202"/>
                  <a:pt x="223403" y="2955341"/>
                  <a:pt x="228280" y="2969971"/>
                </a:cubicBezTo>
                <a:cubicBezTo>
                  <a:pt x="238376" y="3000259"/>
                  <a:pt x="231316" y="2985499"/>
                  <a:pt x="250225" y="3013862"/>
                </a:cubicBezTo>
                <a:cubicBezTo>
                  <a:pt x="258311" y="3070467"/>
                  <a:pt x="265251" y="3080491"/>
                  <a:pt x="250225" y="3050438"/>
                </a:cubicBezTo>
              </a:path>
            </a:pathLst>
          </a:custGeom>
          <a:noFill/>
          <a:ln w="254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a:off x="4959677" y="3277210"/>
            <a:ext cx="1975133" cy="3094813"/>
          </a:xfrm>
          <a:custGeom>
            <a:avLst/>
            <a:gdLst>
              <a:gd name="connsiteX0" fmla="*/ 182909 w 1975133"/>
              <a:gd name="connsiteY0" fmla="*/ 0 h 3094813"/>
              <a:gd name="connsiteX1" fmla="*/ 219485 w 1975133"/>
              <a:gd name="connsiteY1" fmla="*/ 14630 h 3094813"/>
              <a:gd name="connsiteX2" fmla="*/ 212169 w 1975133"/>
              <a:gd name="connsiteY2" fmla="*/ 43891 h 3094813"/>
              <a:gd name="connsiteX3" fmla="*/ 182909 w 1975133"/>
              <a:gd name="connsiteY3" fmla="*/ 80467 h 3094813"/>
              <a:gd name="connsiteX4" fmla="*/ 160963 w 1975133"/>
              <a:gd name="connsiteY4" fmla="*/ 87782 h 3094813"/>
              <a:gd name="connsiteX5" fmla="*/ 146333 w 1975133"/>
              <a:gd name="connsiteY5" fmla="*/ 109728 h 3094813"/>
              <a:gd name="connsiteX6" fmla="*/ 124387 w 1975133"/>
              <a:gd name="connsiteY6" fmla="*/ 117043 h 3094813"/>
              <a:gd name="connsiteX7" fmla="*/ 80496 w 1975133"/>
              <a:gd name="connsiteY7" fmla="*/ 138988 h 3094813"/>
              <a:gd name="connsiteX8" fmla="*/ 43920 w 1975133"/>
              <a:gd name="connsiteY8" fmla="*/ 168249 h 3094813"/>
              <a:gd name="connsiteX9" fmla="*/ 14659 w 1975133"/>
              <a:gd name="connsiteY9" fmla="*/ 204825 h 3094813"/>
              <a:gd name="connsiteX10" fmla="*/ 7344 w 1975133"/>
              <a:gd name="connsiteY10" fmla="*/ 270662 h 3094813"/>
              <a:gd name="connsiteX11" fmla="*/ 21974 w 1975133"/>
              <a:gd name="connsiteY11" fmla="*/ 292608 h 3094813"/>
              <a:gd name="connsiteX12" fmla="*/ 43920 w 1975133"/>
              <a:gd name="connsiteY12" fmla="*/ 299923 h 3094813"/>
              <a:gd name="connsiteX13" fmla="*/ 197539 w 1975133"/>
              <a:gd name="connsiteY13" fmla="*/ 292608 h 3094813"/>
              <a:gd name="connsiteX14" fmla="*/ 263376 w 1975133"/>
              <a:gd name="connsiteY14" fmla="*/ 263347 h 3094813"/>
              <a:gd name="connsiteX15" fmla="*/ 278006 w 1975133"/>
              <a:gd name="connsiteY15" fmla="*/ 248716 h 3094813"/>
              <a:gd name="connsiteX16" fmla="*/ 299952 w 1975133"/>
              <a:gd name="connsiteY16" fmla="*/ 241401 h 3094813"/>
              <a:gd name="connsiteX17" fmla="*/ 336528 w 1975133"/>
              <a:gd name="connsiteY17" fmla="*/ 204825 h 3094813"/>
              <a:gd name="connsiteX18" fmla="*/ 446256 w 1975133"/>
              <a:gd name="connsiteY18" fmla="*/ 168249 h 3094813"/>
              <a:gd name="connsiteX19" fmla="*/ 512093 w 1975133"/>
              <a:gd name="connsiteY19" fmla="*/ 146304 h 3094813"/>
              <a:gd name="connsiteX20" fmla="*/ 534038 w 1975133"/>
              <a:gd name="connsiteY20" fmla="*/ 138988 h 3094813"/>
              <a:gd name="connsiteX21" fmla="*/ 570614 w 1975133"/>
              <a:gd name="connsiteY21" fmla="*/ 117043 h 3094813"/>
              <a:gd name="connsiteX22" fmla="*/ 592560 w 1975133"/>
              <a:gd name="connsiteY22" fmla="*/ 102412 h 3094813"/>
              <a:gd name="connsiteX23" fmla="*/ 643766 w 1975133"/>
              <a:gd name="connsiteY23" fmla="*/ 87782 h 3094813"/>
              <a:gd name="connsiteX24" fmla="*/ 738864 w 1975133"/>
              <a:gd name="connsiteY24" fmla="*/ 95097 h 3094813"/>
              <a:gd name="connsiteX25" fmla="*/ 768125 w 1975133"/>
              <a:gd name="connsiteY25" fmla="*/ 153619 h 3094813"/>
              <a:gd name="connsiteX26" fmla="*/ 782755 w 1975133"/>
              <a:gd name="connsiteY26" fmla="*/ 197510 h 3094813"/>
              <a:gd name="connsiteX27" fmla="*/ 790070 w 1975133"/>
              <a:gd name="connsiteY27" fmla="*/ 226771 h 3094813"/>
              <a:gd name="connsiteX28" fmla="*/ 804701 w 1975133"/>
              <a:gd name="connsiteY28" fmla="*/ 270662 h 3094813"/>
              <a:gd name="connsiteX29" fmla="*/ 848592 w 1975133"/>
              <a:gd name="connsiteY29" fmla="*/ 329184 h 3094813"/>
              <a:gd name="connsiteX30" fmla="*/ 870537 w 1975133"/>
              <a:gd name="connsiteY30" fmla="*/ 365760 h 3094813"/>
              <a:gd name="connsiteX31" fmla="*/ 892483 w 1975133"/>
              <a:gd name="connsiteY31" fmla="*/ 402336 h 3094813"/>
              <a:gd name="connsiteX32" fmla="*/ 921744 w 1975133"/>
              <a:gd name="connsiteY32" fmla="*/ 468172 h 3094813"/>
              <a:gd name="connsiteX33" fmla="*/ 936374 w 1975133"/>
              <a:gd name="connsiteY33" fmla="*/ 482803 h 3094813"/>
              <a:gd name="connsiteX34" fmla="*/ 943689 w 1975133"/>
              <a:gd name="connsiteY34" fmla="*/ 504748 h 3094813"/>
              <a:gd name="connsiteX35" fmla="*/ 958320 w 1975133"/>
              <a:gd name="connsiteY35" fmla="*/ 570585 h 3094813"/>
              <a:gd name="connsiteX36" fmla="*/ 965635 w 1975133"/>
              <a:gd name="connsiteY36" fmla="*/ 636422 h 3094813"/>
              <a:gd name="connsiteX37" fmla="*/ 987581 w 1975133"/>
              <a:gd name="connsiteY37" fmla="*/ 716889 h 3094813"/>
              <a:gd name="connsiteX38" fmla="*/ 994896 w 1975133"/>
              <a:gd name="connsiteY38" fmla="*/ 738835 h 3094813"/>
              <a:gd name="connsiteX39" fmla="*/ 1009526 w 1975133"/>
              <a:gd name="connsiteY39" fmla="*/ 760780 h 3094813"/>
              <a:gd name="connsiteX40" fmla="*/ 1024157 w 1975133"/>
              <a:gd name="connsiteY40" fmla="*/ 811987 h 3094813"/>
              <a:gd name="connsiteX41" fmla="*/ 1031472 w 1975133"/>
              <a:gd name="connsiteY41" fmla="*/ 833932 h 3094813"/>
              <a:gd name="connsiteX42" fmla="*/ 1038787 w 1975133"/>
              <a:gd name="connsiteY42" fmla="*/ 863193 h 3094813"/>
              <a:gd name="connsiteX43" fmla="*/ 1053417 w 1975133"/>
              <a:gd name="connsiteY43" fmla="*/ 907084 h 3094813"/>
              <a:gd name="connsiteX44" fmla="*/ 1068048 w 1975133"/>
              <a:gd name="connsiteY44" fmla="*/ 929030 h 3094813"/>
              <a:gd name="connsiteX45" fmla="*/ 1082678 w 1975133"/>
              <a:gd name="connsiteY45" fmla="*/ 972921 h 3094813"/>
              <a:gd name="connsiteX46" fmla="*/ 1119254 w 1975133"/>
              <a:gd name="connsiteY46" fmla="*/ 1038758 h 3094813"/>
              <a:gd name="connsiteX47" fmla="*/ 1163145 w 1975133"/>
              <a:gd name="connsiteY47" fmla="*/ 1089964 h 3094813"/>
              <a:gd name="connsiteX48" fmla="*/ 1170461 w 1975133"/>
              <a:gd name="connsiteY48" fmla="*/ 1111910 h 3094813"/>
              <a:gd name="connsiteX49" fmla="*/ 1214352 w 1975133"/>
              <a:gd name="connsiteY49" fmla="*/ 1170432 h 3094813"/>
              <a:gd name="connsiteX50" fmla="*/ 1236297 w 1975133"/>
              <a:gd name="connsiteY50" fmla="*/ 1177747 h 3094813"/>
              <a:gd name="connsiteX51" fmla="*/ 1258243 w 1975133"/>
              <a:gd name="connsiteY51" fmla="*/ 1192377 h 3094813"/>
              <a:gd name="connsiteX52" fmla="*/ 1302134 w 1975133"/>
              <a:gd name="connsiteY52" fmla="*/ 1207008 h 3094813"/>
              <a:gd name="connsiteX53" fmla="*/ 1324080 w 1975133"/>
              <a:gd name="connsiteY53" fmla="*/ 1214323 h 3094813"/>
              <a:gd name="connsiteX54" fmla="*/ 1389917 w 1975133"/>
              <a:gd name="connsiteY54" fmla="*/ 1258214 h 3094813"/>
              <a:gd name="connsiteX55" fmla="*/ 1411862 w 1975133"/>
              <a:gd name="connsiteY55" fmla="*/ 1272844 h 3094813"/>
              <a:gd name="connsiteX56" fmla="*/ 1426493 w 1975133"/>
              <a:gd name="connsiteY56" fmla="*/ 1287475 h 3094813"/>
              <a:gd name="connsiteX57" fmla="*/ 1455753 w 1975133"/>
              <a:gd name="connsiteY57" fmla="*/ 1324051 h 3094813"/>
              <a:gd name="connsiteX58" fmla="*/ 1477699 w 1975133"/>
              <a:gd name="connsiteY58" fmla="*/ 1331366 h 3094813"/>
              <a:gd name="connsiteX59" fmla="*/ 1506960 w 1975133"/>
              <a:gd name="connsiteY59" fmla="*/ 1367942 h 3094813"/>
              <a:gd name="connsiteX60" fmla="*/ 1528905 w 1975133"/>
              <a:gd name="connsiteY60" fmla="*/ 1382572 h 3094813"/>
              <a:gd name="connsiteX61" fmla="*/ 1565481 w 1975133"/>
              <a:gd name="connsiteY61" fmla="*/ 1419148 h 3094813"/>
              <a:gd name="connsiteX62" fmla="*/ 1602057 w 1975133"/>
              <a:gd name="connsiteY62" fmla="*/ 1448409 h 3094813"/>
              <a:gd name="connsiteX63" fmla="*/ 1624003 w 1975133"/>
              <a:gd name="connsiteY63" fmla="*/ 1455724 h 3094813"/>
              <a:gd name="connsiteX64" fmla="*/ 1762992 w 1975133"/>
              <a:gd name="connsiteY64" fmla="*/ 1463040 h 3094813"/>
              <a:gd name="connsiteX65" fmla="*/ 1821513 w 1975133"/>
              <a:gd name="connsiteY65" fmla="*/ 1477670 h 3094813"/>
              <a:gd name="connsiteX66" fmla="*/ 1843459 w 1975133"/>
              <a:gd name="connsiteY66" fmla="*/ 1492300 h 3094813"/>
              <a:gd name="connsiteX67" fmla="*/ 1843459 w 1975133"/>
              <a:gd name="connsiteY67" fmla="*/ 1550822 h 3094813"/>
              <a:gd name="connsiteX68" fmla="*/ 1828829 w 1975133"/>
              <a:gd name="connsiteY68" fmla="*/ 1572768 h 3094813"/>
              <a:gd name="connsiteX69" fmla="*/ 1806883 w 1975133"/>
              <a:gd name="connsiteY69" fmla="*/ 1609344 h 3094813"/>
              <a:gd name="connsiteX70" fmla="*/ 1792253 w 1975133"/>
              <a:gd name="connsiteY70" fmla="*/ 1653235 h 3094813"/>
              <a:gd name="connsiteX71" fmla="*/ 1784937 w 1975133"/>
              <a:gd name="connsiteY71" fmla="*/ 1675180 h 3094813"/>
              <a:gd name="connsiteX72" fmla="*/ 1799568 w 1975133"/>
              <a:gd name="connsiteY72" fmla="*/ 1755648 h 3094813"/>
              <a:gd name="connsiteX73" fmla="*/ 1814198 w 1975133"/>
              <a:gd name="connsiteY73" fmla="*/ 1777593 h 3094813"/>
              <a:gd name="connsiteX74" fmla="*/ 1828829 w 1975133"/>
              <a:gd name="connsiteY74" fmla="*/ 1792224 h 3094813"/>
              <a:gd name="connsiteX75" fmla="*/ 1836144 w 1975133"/>
              <a:gd name="connsiteY75" fmla="*/ 1814169 h 3094813"/>
              <a:gd name="connsiteX76" fmla="*/ 1850774 w 1975133"/>
              <a:gd name="connsiteY76" fmla="*/ 1828800 h 3094813"/>
              <a:gd name="connsiteX77" fmla="*/ 1865405 w 1975133"/>
              <a:gd name="connsiteY77" fmla="*/ 1872691 h 3094813"/>
              <a:gd name="connsiteX78" fmla="*/ 1887350 w 1975133"/>
              <a:gd name="connsiteY78" fmla="*/ 1938528 h 3094813"/>
              <a:gd name="connsiteX79" fmla="*/ 1894665 w 1975133"/>
              <a:gd name="connsiteY79" fmla="*/ 1960473 h 3094813"/>
              <a:gd name="connsiteX80" fmla="*/ 1916611 w 1975133"/>
              <a:gd name="connsiteY80" fmla="*/ 2033625 h 3094813"/>
              <a:gd name="connsiteX81" fmla="*/ 1923926 w 1975133"/>
              <a:gd name="connsiteY81" fmla="*/ 2055571 h 3094813"/>
              <a:gd name="connsiteX82" fmla="*/ 1909296 w 1975133"/>
              <a:gd name="connsiteY82" fmla="*/ 2128723 h 3094813"/>
              <a:gd name="connsiteX83" fmla="*/ 1894665 w 1975133"/>
              <a:gd name="connsiteY83" fmla="*/ 2172614 h 3094813"/>
              <a:gd name="connsiteX84" fmla="*/ 1901981 w 1975133"/>
              <a:gd name="connsiteY84" fmla="*/ 2399385 h 3094813"/>
              <a:gd name="connsiteX85" fmla="*/ 1887350 w 1975133"/>
              <a:gd name="connsiteY85" fmla="*/ 2516428 h 3094813"/>
              <a:gd name="connsiteX86" fmla="*/ 1865405 w 1975133"/>
              <a:gd name="connsiteY86" fmla="*/ 2750515 h 3094813"/>
              <a:gd name="connsiteX87" fmla="*/ 1872720 w 1975133"/>
              <a:gd name="connsiteY87" fmla="*/ 2940710 h 3094813"/>
              <a:gd name="connsiteX88" fmla="*/ 1887350 w 1975133"/>
              <a:gd name="connsiteY88" fmla="*/ 2962656 h 3094813"/>
              <a:gd name="connsiteX89" fmla="*/ 1901981 w 1975133"/>
              <a:gd name="connsiteY89" fmla="*/ 3006547 h 3094813"/>
              <a:gd name="connsiteX90" fmla="*/ 1909296 w 1975133"/>
              <a:gd name="connsiteY90" fmla="*/ 3028492 h 3094813"/>
              <a:gd name="connsiteX91" fmla="*/ 1938557 w 1975133"/>
              <a:gd name="connsiteY91" fmla="*/ 3057753 h 3094813"/>
              <a:gd name="connsiteX92" fmla="*/ 1967817 w 1975133"/>
              <a:gd name="connsiteY92" fmla="*/ 3094329 h 3094813"/>
              <a:gd name="connsiteX93" fmla="*/ 1975133 w 1975133"/>
              <a:gd name="connsiteY93" fmla="*/ 3094329 h 309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1975133" h="3094813">
                <a:moveTo>
                  <a:pt x="182909" y="0"/>
                </a:moveTo>
                <a:cubicBezTo>
                  <a:pt x="195101" y="4877"/>
                  <a:pt x="212201" y="3704"/>
                  <a:pt x="219485" y="14630"/>
                </a:cubicBezTo>
                <a:cubicBezTo>
                  <a:pt x="225062" y="22995"/>
                  <a:pt x="216130" y="34650"/>
                  <a:pt x="212169" y="43891"/>
                </a:cubicBezTo>
                <a:cubicBezTo>
                  <a:pt x="208719" y="51940"/>
                  <a:pt x="191983" y="75022"/>
                  <a:pt x="182909" y="80467"/>
                </a:cubicBezTo>
                <a:cubicBezTo>
                  <a:pt x="176297" y="84434"/>
                  <a:pt x="168278" y="85344"/>
                  <a:pt x="160963" y="87782"/>
                </a:cubicBezTo>
                <a:cubicBezTo>
                  <a:pt x="156086" y="95097"/>
                  <a:pt x="153198" y="104236"/>
                  <a:pt x="146333" y="109728"/>
                </a:cubicBezTo>
                <a:cubicBezTo>
                  <a:pt x="140312" y="114545"/>
                  <a:pt x="131284" y="113595"/>
                  <a:pt x="124387" y="117043"/>
                </a:cubicBezTo>
                <a:cubicBezTo>
                  <a:pt x="67661" y="145405"/>
                  <a:pt x="135658" y="120601"/>
                  <a:pt x="80496" y="138988"/>
                </a:cubicBezTo>
                <a:cubicBezTo>
                  <a:pt x="45169" y="174315"/>
                  <a:pt x="90061" y="131336"/>
                  <a:pt x="43920" y="168249"/>
                </a:cubicBezTo>
                <a:cubicBezTo>
                  <a:pt x="29029" y="180162"/>
                  <a:pt x="25522" y="188530"/>
                  <a:pt x="14659" y="204825"/>
                </a:cubicBezTo>
                <a:cubicBezTo>
                  <a:pt x="2467" y="241401"/>
                  <a:pt x="-7286" y="241401"/>
                  <a:pt x="7344" y="270662"/>
                </a:cubicBezTo>
                <a:cubicBezTo>
                  <a:pt x="11276" y="278526"/>
                  <a:pt x="15109" y="287116"/>
                  <a:pt x="21974" y="292608"/>
                </a:cubicBezTo>
                <a:cubicBezTo>
                  <a:pt x="27995" y="297425"/>
                  <a:pt x="36605" y="297485"/>
                  <a:pt x="43920" y="299923"/>
                </a:cubicBezTo>
                <a:cubicBezTo>
                  <a:pt x="95126" y="297485"/>
                  <a:pt x="146588" y="298269"/>
                  <a:pt x="197539" y="292608"/>
                </a:cubicBezTo>
                <a:cubicBezTo>
                  <a:pt x="221110" y="289989"/>
                  <a:pt x="244937" y="278098"/>
                  <a:pt x="263376" y="263347"/>
                </a:cubicBezTo>
                <a:cubicBezTo>
                  <a:pt x="268762" y="259039"/>
                  <a:pt x="272092" y="252264"/>
                  <a:pt x="278006" y="248716"/>
                </a:cubicBezTo>
                <a:cubicBezTo>
                  <a:pt x="284618" y="244749"/>
                  <a:pt x="292637" y="243839"/>
                  <a:pt x="299952" y="241401"/>
                </a:cubicBezTo>
                <a:cubicBezTo>
                  <a:pt x="312144" y="229209"/>
                  <a:pt x="320171" y="210277"/>
                  <a:pt x="336528" y="204825"/>
                </a:cubicBezTo>
                <a:lnTo>
                  <a:pt x="446256" y="168249"/>
                </a:lnTo>
                <a:lnTo>
                  <a:pt x="512093" y="146304"/>
                </a:lnTo>
                <a:lnTo>
                  <a:pt x="534038" y="138988"/>
                </a:lnTo>
                <a:cubicBezTo>
                  <a:pt x="562617" y="110411"/>
                  <a:pt x="532628" y="136036"/>
                  <a:pt x="570614" y="117043"/>
                </a:cubicBezTo>
                <a:cubicBezTo>
                  <a:pt x="578478" y="113111"/>
                  <a:pt x="584696" y="106344"/>
                  <a:pt x="592560" y="102412"/>
                </a:cubicBezTo>
                <a:cubicBezTo>
                  <a:pt x="603055" y="97165"/>
                  <a:pt x="634391" y="90126"/>
                  <a:pt x="643766" y="87782"/>
                </a:cubicBezTo>
                <a:cubicBezTo>
                  <a:pt x="675465" y="90220"/>
                  <a:pt x="707688" y="88862"/>
                  <a:pt x="738864" y="95097"/>
                </a:cubicBezTo>
                <a:cubicBezTo>
                  <a:pt x="757102" y="98745"/>
                  <a:pt x="767628" y="152129"/>
                  <a:pt x="768125" y="153619"/>
                </a:cubicBezTo>
                <a:lnTo>
                  <a:pt x="782755" y="197510"/>
                </a:lnTo>
                <a:cubicBezTo>
                  <a:pt x="785193" y="207264"/>
                  <a:pt x="787181" y="217141"/>
                  <a:pt x="790070" y="226771"/>
                </a:cubicBezTo>
                <a:cubicBezTo>
                  <a:pt x="794501" y="241542"/>
                  <a:pt x="796147" y="257830"/>
                  <a:pt x="804701" y="270662"/>
                </a:cubicBezTo>
                <a:cubicBezTo>
                  <a:pt x="837787" y="320292"/>
                  <a:pt x="821528" y="302120"/>
                  <a:pt x="848592" y="329184"/>
                </a:cubicBezTo>
                <a:cubicBezTo>
                  <a:pt x="869312" y="391344"/>
                  <a:pt x="840416" y="315559"/>
                  <a:pt x="870537" y="365760"/>
                </a:cubicBezTo>
                <a:cubicBezTo>
                  <a:pt x="899026" y="413241"/>
                  <a:pt x="855414" y="365264"/>
                  <a:pt x="892483" y="402336"/>
                </a:cubicBezTo>
                <a:cubicBezTo>
                  <a:pt x="904085" y="437144"/>
                  <a:pt x="901869" y="443328"/>
                  <a:pt x="921744" y="468172"/>
                </a:cubicBezTo>
                <a:cubicBezTo>
                  <a:pt x="926052" y="473558"/>
                  <a:pt x="931497" y="477926"/>
                  <a:pt x="936374" y="482803"/>
                </a:cubicBezTo>
                <a:cubicBezTo>
                  <a:pt x="938812" y="490118"/>
                  <a:pt x="941571" y="497334"/>
                  <a:pt x="943689" y="504748"/>
                </a:cubicBezTo>
                <a:cubicBezTo>
                  <a:pt x="948255" y="520728"/>
                  <a:pt x="956164" y="555491"/>
                  <a:pt x="958320" y="570585"/>
                </a:cubicBezTo>
                <a:cubicBezTo>
                  <a:pt x="961443" y="592444"/>
                  <a:pt x="962512" y="614563"/>
                  <a:pt x="965635" y="636422"/>
                </a:cubicBezTo>
                <a:cubicBezTo>
                  <a:pt x="970805" y="672614"/>
                  <a:pt x="975430" y="680436"/>
                  <a:pt x="987581" y="716889"/>
                </a:cubicBezTo>
                <a:cubicBezTo>
                  <a:pt x="990019" y="724204"/>
                  <a:pt x="990619" y="732419"/>
                  <a:pt x="994896" y="738835"/>
                </a:cubicBezTo>
                <a:lnTo>
                  <a:pt x="1009526" y="760780"/>
                </a:lnTo>
                <a:cubicBezTo>
                  <a:pt x="1027067" y="813405"/>
                  <a:pt x="1005783" y="747681"/>
                  <a:pt x="1024157" y="811987"/>
                </a:cubicBezTo>
                <a:cubicBezTo>
                  <a:pt x="1026275" y="819401"/>
                  <a:pt x="1029354" y="826518"/>
                  <a:pt x="1031472" y="833932"/>
                </a:cubicBezTo>
                <a:cubicBezTo>
                  <a:pt x="1034234" y="843599"/>
                  <a:pt x="1035898" y="853563"/>
                  <a:pt x="1038787" y="863193"/>
                </a:cubicBezTo>
                <a:cubicBezTo>
                  <a:pt x="1043218" y="877964"/>
                  <a:pt x="1044862" y="894252"/>
                  <a:pt x="1053417" y="907084"/>
                </a:cubicBezTo>
                <a:lnTo>
                  <a:pt x="1068048" y="929030"/>
                </a:lnTo>
                <a:lnTo>
                  <a:pt x="1082678" y="972921"/>
                </a:lnTo>
                <a:cubicBezTo>
                  <a:pt x="1091877" y="1000518"/>
                  <a:pt x="1094099" y="1013603"/>
                  <a:pt x="1119254" y="1038758"/>
                </a:cubicBezTo>
                <a:cubicBezTo>
                  <a:pt x="1137253" y="1056757"/>
                  <a:pt x="1152004" y="1067682"/>
                  <a:pt x="1163145" y="1089964"/>
                </a:cubicBezTo>
                <a:cubicBezTo>
                  <a:pt x="1166594" y="1096861"/>
                  <a:pt x="1166716" y="1105169"/>
                  <a:pt x="1170461" y="1111910"/>
                </a:cubicBezTo>
                <a:cubicBezTo>
                  <a:pt x="1172278" y="1115180"/>
                  <a:pt x="1199553" y="1161553"/>
                  <a:pt x="1214352" y="1170432"/>
                </a:cubicBezTo>
                <a:cubicBezTo>
                  <a:pt x="1220964" y="1174399"/>
                  <a:pt x="1229400" y="1174299"/>
                  <a:pt x="1236297" y="1177747"/>
                </a:cubicBezTo>
                <a:cubicBezTo>
                  <a:pt x="1244161" y="1181679"/>
                  <a:pt x="1250209" y="1188806"/>
                  <a:pt x="1258243" y="1192377"/>
                </a:cubicBezTo>
                <a:cubicBezTo>
                  <a:pt x="1272336" y="1198640"/>
                  <a:pt x="1287504" y="1202131"/>
                  <a:pt x="1302134" y="1207008"/>
                </a:cubicBezTo>
                <a:lnTo>
                  <a:pt x="1324080" y="1214323"/>
                </a:lnTo>
                <a:lnTo>
                  <a:pt x="1389917" y="1258214"/>
                </a:lnTo>
                <a:cubicBezTo>
                  <a:pt x="1397232" y="1263091"/>
                  <a:pt x="1405645" y="1266627"/>
                  <a:pt x="1411862" y="1272844"/>
                </a:cubicBezTo>
                <a:cubicBezTo>
                  <a:pt x="1416739" y="1277721"/>
                  <a:pt x="1422184" y="1282089"/>
                  <a:pt x="1426493" y="1287475"/>
                </a:cubicBezTo>
                <a:cubicBezTo>
                  <a:pt x="1435692" y="1298974"/>
                  <a:pt x="1442168" y="1315900"/>
                  <a:pt x="1455753" y="1324051"/>
                </a:cubicBezTo>
                <a:cubicBezTo>
                  <a:pt x="1462365" y="1328018"/>
                  <a:pt x="1470384" y="1328928"/>
                  <a:pt x="1477699" y="1331366"/>
                </a:cubicBezTo>
                <a:cubicBezTo>
                  <a:pt x="1488564" y="1347665"/>
                  <a:pt x="1492066" y="1356027"/>
                  <a:pt x="1506960" y="1367942"/>
                </a:cubicBezTo>
                <a:cubicBezTo>
                  <a:pt x="1513825" y="1373434"/>
                  <a:pt x="1522289" y="1376783"/>
                  <a:pt x="1528905" y="1382572"/>
                </a:cubicBezTo>
                <a:cubicBezTo>
                  <a:pt x="1541881" y="1393926"/>
                  <a:pt x="1553289" y="1406956"/>
                  <a:pt x="1565481" y="1419148"/>
                </a:cubicBezTo>
                <a:cubicBezTo>
                  <a:pt x="1579089" y="1432756"/>
                  <a:pt x="1583602" y="1439182"/>
                  <a:pt x="1602057" y="1448409"/>
                </a:cubicBezTo>
                <a:cubicBezTo>
                  <a:pt x="1608954" y="1451857"/>
                  <a:pt x="1616324" y="1455026"/>
                  <a:pt x="1624003" y="1455724"/>
                </a:cubicBezTo>
                <a:cubicBezTo>
                  <a:pt x="1670206" y="1459924"/>
                  <a:pt x="1716662" y="1460601"/>
                  <a:pt x="1762992" y="1463040"/>
                </a:cubicBezTo>
                <a:cubicBezTo>
                  <a:pt x="1776905" y="1465822"/>
                  <a:pt x="1806516" y="1470172"/>
                  <a:pt x="1821513" y="1477670"/>
                </a:cubicBezTo>
                <a:cubicBezTo>
                  <a:pt x="1829377" y="1481602"/>
                  <a:pt x="1836144" y="1487423"/>
                  <a:pt x="1843459" y="1492300"/>
                </a:cubicBezTo>
                <a:cubicBezTo>
                  <a:pt x="1852451" y="1519279"/>
                  <a:pt x="1855921" y="1517589"/>
                  <a:pt x="1843459" y="1550822"/>
                </a:cubicBezTo>
                <a:cubicBezTo>
                  <a:pt x="1840372" y="1559054"/>
                  <a:pt x="1832761" y="1564904"/>
                  <a:pt x="1828829" y="1572768"/>
                </a:cubicBezTo>
                <a:cubicBezTo>
                  <a:pt x="1809837" y="1610751"/>
                  <a:pt x="1835458" y="1580767"/>
                  <a:pt x="1806883" y="1609344"/>
                </a:cubicBezTo>
                <a:lnTo>
                  <a:pt x="1792253" y="1653235"/>
                </a:lnTo>
                <a:lnTo>
                  <a:pt x="1784937" y="1675180"/>
                </a:lnTo>
                <a:cubicBezTo>
                  <a:pt x="1787458" y="1695349"/>
                  <a:pt x="1788292" y="1733096"/>
                  <a:pt x="1799568" y="1755648"/>
                </a:cubicBezTo>
                <a:cubicBezTo>
                  <a:pt x="1803500" y="1763511"/>
                  <a:pt x="1808706" y="1770728"/>
                  <a:pt x="1814198" y="1777593"/>
                </a:cubicBezTo>
                <a:cubicBezTo>
                  <a:pt x="1818507" y="1782979"/>
                  <a:pt x="1823952" y="1787347"/>
                  <a:pt x="1828829" y="1792224"/>
                </a:cubicBezTo>
                <a:cubicBezTo>
                  <a:pt x="1831267" y="1799539"/>
                  <a:pt x="1832177" y="1807557"/>
                  <a:pt x="1836144" y="1814169"/>
                </a:cubicBezTo>
                <a:cubicBezTo>
                  <a:pt x="1839692" y="1820083"/>
                  <a:pt x="1847690" y="1822631"/>
                  <a:pt x="1850774" y="1828800"/>
                </a:cubicBezTo>
                <a:cubicBezTo>
                  <a:pt x="1857671" y="1842594"/>
                  <a:pt x="1860528" y="1858061"/>
                  <a:pt x="1865405" y="1872691"/>
                </a:cubicBezTo>
                <a:lnTo>
                  <a:pt x="1887350" y="1938528"/>
                </a:lnTo>
                <a:cubicBezTo>
                  <a:pt x="1889788" y="1945843"/>
                  <a:pt x="1892795" y="1952993"/>
                  <a:pt x="1894665" y="1960473"/>
                </a:cubicBezTo>
                <a:cubicBezTo>
                  <a:pt x="1905722" y="2004696"/>
                  <a:pt x="1898801" y="1980194"/>
                  <a:pt x="1916611" y="2033625"/>
                </a:cubicBezTo>
                <a:lnTo>
                  <a:pt x="1923926" y="2055571"/>
                </a:lnTo>
                <a:cubicBezTo>
                  <a:pt x="1918984" y="2085225"/>
                  <a:pt x="1917480" y="2101445"/>
                  <a:pt x="1909296" y="2128723"/>
                </a:cubicBezTo>
                <a:cubicBezTo>
                  <a:pt x="1904865" y="2143494"/>
                  <a:pt x="1894665" y="2172614"/>
                  <a:pt x="1894665" y="2172614"/>
                </a:cubicBezTo>
                <a:cubicBezTo>
                  <a:pt x="1897104" y="2248204"/>
                  <a:pt x="1901981" y="2323755"/>
                  <a:pt x="1901981" y="2399385"/>
                </a:cubicBezTo>
                <a:cubicBezTo>
                  <a:pt x="1901981" y="2450024"/>
                  <a:pt x="1896050" y="2472928"/>
                  <a:pt x="1887350" y="2516428"/>
                </a:cubicBezTo>
                <a:cubicBezTo>
                  <a:pt x="1870807" y="2706676"/>
                  <a:pt x="1878937" y="2628727"/>
                  <a:pt x="1865405" y="2750515"/>
                </a:cubicBezTo>
                <a:cubicBezTo>
                  <a:pt x="1867843" y="2813913"/>
                  <a:pt x="1866192" y="2877602"/>
                  <a:pt x="1872720" y="2940710"/>
                </a:cubicBezTo>
                <a:cubicBezTo>
                  <a:pt x="1873625" y="2949455"/>
                  <a:pt x="1883779" y="2954622"/>
                  <a:pt x="1887350" y="2962656"/>
                </a:cubicBezTo>
                <a:cubicBezTo>
                  <a:pt x="1893613" y="2976749"/>
                  <a:pt x="1897104" y="2991917"/>
                  <a:pt x="1901981" y="3006547"/>
                </a:cubicBezTo>
                <a:cubicBezTo>
                  <a:pt x="1904419" y="3013862"/>
                  <a:pt x="1903844" y="3023040"/>
                  <a:pt x="1909296" y="3028492"/>
                </a:cubicBezTo>
                <a:lnTo>
                  <a:pt x="1938557" y="3057753"/>
                </a:lnTo>
                <a:cubicBezTo>
                  <a:pt x="1946994" y="3083064"/>
                  <a:pt x="1941347" y="3081094"/>
                  <a:pt x="1967817" y="3094329"/>
                </a:cubicBezTo>
                <a:cubicBezTo>
                  <a:pt x="1969998" y="3095420"/>
                  <a:pt x="1972694" y="3094329"/>
                  <a:pt x="1975133" y="3094329"/>
                </a:cubicBez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a:off x="4513477" y="5624120"/>
            <a:ext cx="409653" cy="491387"/>
          </a:xfrm>
          <a:custGeom>
            <a:avLst/>
            <a:gdLst>
              <a:gd name="connsiteX0" fmla="*/ 212142 w 409653"/>
              <a:gd name="connsiteY0" fmla="*/ 8584 h 491387"/>
              <a:gd name="connsiteX1" fmla="*/ 256033 w 409653"/>
              <a:gd name="connsiteY1" fmla="*/ 45160 h 491387"/>
              <a:gd name="connsiteX2" fmla="*/ 285294 w 409653"/>
              <a:gd name="connsiteY2" fmla="*/ 74421 h 491387"/>
              <a:gd name="connsiteX3" fmla="*/ 329185 w 409653"/>
              <a:gd name="connsiteY3" fmla="*/ 67106 h 491387"/>
              <a:gd name="connsiteX4" fmla="*/ 351131 w 409653"/>
              <a:gd name="connsiteY4" fmla="*/ 59790 h 491387"/>
              <a:gd name="connsiteX5" fmla="*/ 402337 w 409653"/>
              <a:gd name="connsiteY5" fmla="*/ 67106 h 491387"/>
              <a:gd name="connsiteX6" fmla="*/ 409653 w 409653"/>
              <a:gd name="connsiteY6" fmla="*/ 89051 h 491387"/>
              <a:gd name="connsiteX7" fmla="*/ 402337 w 409653"/>
              <a:gd name="connsiteY7" fmla="*/ 154888 h 491387"/>
              <a:gd name="connsiteX8" fmla="*/ 395022 w 409653"/>
              <a:gd name="connsiteY8" fmla="*/ 176834 h 491387"/>
              <a:gd name="connsiteX9" fmla="*/ 387707 w 409653"/>
              <a:gd name="connsiteY9" fmla="*/ 213410 h 491387"/>
              <a:gd name="connsiteX10" fmla="*/ 380392 w 409653"/>
              <a:gd name="connsiteY10" fmla="*/ 286562 h 491387"/>
              <a:gd name="connsiteX11" fmla="*/ 373077 w 409653"/>
              <a:gd name="connsiteY11" fmla="*/ 308507 h 491387"/>
              <a:gd name="connsiteX12" fmla="*/ 365761 w 409653"/>
              <a:gd name="connsiteY12" fmla="*/ 345083 h 491387"/>
              <a:gd name="connsiteX13" fmla="*/ 358446 w 409653"/>
              <a:gd name="connsiteY13" fmla="*/ 367029 h 491387"/>
              <a:gd name="connsiteX14" fmla="*/ 314555 w 409653"/>
              <a:gd name="connsiteY14" fmla="*/ 396290 h 491387"/>
              <a:gd name="connsiteX15" fmla="*/ 292609 w 409653"/>
              <a:gd name="connsiteY15" fmla="*/ 410920 h 491387"/>
              <a:gd name="connsiteX16" fmla="*/ 234088 w 409653"/>
              <a:gd name="connsiteY16" fmla="*/ 462126 h 491387"/>
              <a:gd name="connsiteX17" fmla="*/ 212142 w 409653"/>
              <a:gd name="connsiteY17" fmla="*/ 469442 h 491387"/>
              <a:gd name="connsiteX18" fmla="*/ 168251 w 409653"/>
              <a:gd name="connsiteY18" fmla="*/ 491387 h 491387"/>
              <a:gd name="connsiteX19" fmla="*/ 7317 w 409653"/>
              <a:gd name="connsiteY19" fmla="*/ 484072 h 491387"/>
              <a:gd name="connsiteX20" fmla="*/ 1 w 409653"/>
              <a:gd name="connsiteY20" fmla="*/ 462126 h 491387"/>
              <a:gd name="connsiteX21" fmla="*/ 7317 w 409653"/>
              <a:gd name="connsiteY21" fmla="*/ 388974 h 491387"/>
              <a:gd name="connsiteX22" fmla="*/ 21947 w 409653"/>
              <a:gd name="connsiteY22" fmla="*/ 367029 h 491387"/>
              <a:gd name="connsiteX23" fmla="*/ 29262 w 409653"/>
              <a:gd name="connsiteY23" fmla="*/ 345083 h 491387"/>
              <a:gd name="connsiteX24" fmla="*/ 58523 w 409653"/>
              <a:gd name="connsiteY24" fmla="*/ 315822 h 491387"/>
              <a:gd name="connsiteX25" fmla="*/ 65838 w 409653"/>
              <a:gd name="connsiteY25" fmla="*/ 293877 h 491387"/>
              <a:gd name="connsiteX26" fmla="*/ 102414 w 409653"/>
              <a:gd name="connsiteY26" fmla="*/ 264616 h 491387"/>
              <a:gd name="connsiteX27" fmla="*/ 131675 w 409653"/>
              <a:gd name="connsiteY27" fmla="*/ 235355 h 491387"/>
              <a:gd name="connsiteX28" fmla="*/ 160936 w 409653"/>
              <a:gd name="connsiteY28" fmla="*/ 198779 h 491387"/>
              <a:gd name="connsiteX29" fmla="*/ 175566 w 409653"/>
              <a:gd name="connsiteY29" fmla="*/ 30530 h 491387"/>
              <a:gd name="connsiteX30" fmla="*/ 204827 w 409653"/>
              <a:gd name="connsiteY30" fmla="*/ 1269 h 491387"/>
              <a:gd name="connsiteX31" fmla="*/ 212142 w 409653"/>
              <a:gd name="connsiteY31" fmla="*/ 8584 h 491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9653" h="491387">
                <a:moveTo>
                  <a:pt x="212142" y="8584"/>
                </a:moveTo>
                <a:cubicBezTo>
                  <a:pt x="220676" y="15899"/>
                  <a:pt x="226217" y="3417"/>
                  <a:pt x="256033" y="45160"/>
                </a:cubicBezTo>
                <a:cubicBezTo>
                  <a:pt x="264050" y="56384"/>
                  <a:pt x="285294" y="74421"/>
                  <a:pt x="285294" y="74421"/>
                </a:cubicBezTo>
                <a:cubicBezTo>
                  <a:pt x="299924" y="71983"/>
                  <a:pt x="314706" y="70324"/>
                  <a:pt x="329185" y="67106"/>
                </a:cubicBezTo>
                <a:cubicBezTo>
                  <a:pt x="336712" y="65433"/>
                  <a:pt x="343420" y="59790"/>
                  <a:pt x="351131" y="59790"/>
                </a:cubicBezTo>
                <a:cubicBezTo>
                  <a:pt x="368373" y="59790"/>
                  <a:pt x="385268" y="64667"/>
                  <a:pt x="402337" y="67106"/>
                </a:cubicBezTo>
                <a:cubicBezTo>
                  <a:pt x="404776" y="74421"/>
                  <a:pt x="409653" y="81340"/>
                  <a:pt x="409653" y="89051"/>
                </a:cubicBezTo>
                <a:cubicBezTo>
                  <a:pt x="409653" y="111132"/>
                  <a:pt x="405967" y="133108"/>
                  <a:pt x="402337" y="154888"/>
                </a:cubicBezTo>
                <a:cubicBezTo>
                  <a:pt x="401069" y="162494"/>
                  <a:pt x="396892" y="169353"/>
                  <a:pt x="395022" y="176834"/>
                </a:cubicBezTo>
                <a:cubicBezTo>
                  <a:pt x="392007" y="188896"/>
                  <a:pt x="389350" y="201086"/>
                  <a:pt x="387707" y="213410"/>
                </a:cubicBezTo>
                <a:cubicBezTo>
                  <a:pt x="384468" y="237701"/>
                  <a:pt x="384118" y="262341"/>
                  <a:pt x="380392" y="286562"/>
                </a:cubicBezTo>
                <a:cubicBezTo>
                  <a:pt x="379220" y="294183"/>
                  <a:pt x="374947" y="301027"/>
                  <a:pt x="373077" y="308507"/>
                </a:cubicBezTo>
                <a:cubicBezTo>
                  <a:pt x="370061" y="320569"/>
                  <a:pt x="368777" y="333021"/>
                  <a:pt x="365761" y="345083"/>
                </a:cubicBezTo>
                <a:cubicBezTo>
                  <a:pt x="363891" y="352564"/>
                  <a:pt x="363898" y="361576"/>
                  <a:pt x="358446" y="367029"/>
                </a:cubicBezTo>
                <a:cubicBezTo>
                  <a:pt x="346013" y="379463"/>
                  <a:pt x="329185" y="386536"/>
                  <a:pt x="314555" y="396290"/>
                </a:cubicBezTo>
                <a:cubicBezTo>
                  <a:pt x="307240" y="401167"/>
                  <a:pt x="298826" y="404703"/>
                  <a:pt x="292609" y="410920"/>
                </a:cubicBezTo>
                <a:cubicBezTo>
                  <a:pt x="273540" y="429989"/>
                  <a:pt x="258283" y="450028"/>
                  <a:pt x="234088" y="462126"/>
                </a:cubicBezTo>
                <a:cubicBezTo>
                  <a:pt x="227191" y="465575"/>
                  <a:pt x="219039" y="465993"/>
                  <a:pt x="212142" y="469442"/>
                </a:cubicBezTo>
                <a:cubicBezTo>
                  <a:pt x="155427" y="497800"/>
                  <a:pt x="223407" y="473003"/>
                  <a:pt x="168251" y="491387"/>
                </a:cubicBezTo>
                <a:cubicBezTo>
                  <a:pt x="114606" y="488949"/>
                  <a:pt x="60223" y="493273"/>
                  <a:pt x="7317" y="484072"/>
                </a:cubicBezTo>
                <a:cubicBezTo>
                  <a:pt x="-280" y="482751"/>
                  <a:pt x="1" y="469837"/>
                  <a:pt x="1" y="462126"/>
                </a:cubicBezTo>
                <a:cubicBezTo>
                  <a:pt x="1" y="437620"/>
                  <a:pt x="1807" y="412852"/>
                  <a:pt x="7317" y="388974"/>
                </a:cubicBezTo>
                <a:cubicBezTo>
                  <a:pt x="9294" y="380408"/>
                  <a:pt x="17070" y="374344"/>
                  <a:pt x="21947" y="367029"/>
                </a:cubicBezTo>
                <a:cubicBezTo>
                  <a:pt x="24385" y="359714"/>
                  <a:pt x="24780" y="351358"/>
                  <a:pt x="29262" y="345083"/>
                </a:cubicBezTo>
                <a:cubicBezTo>
                  <a:pt x="37279" y="333859"/>
                  <a:pt x="58523" y="315822"/>
                  <a:pt x="58523" y="315822"/>
                </a:cubicBezTo>
                <a:cubicBezTo>
                  <a:pt x="60961" y="308507"/>
                  <a:pt x="61871" y="300489"/>
                  <a:pt x="65838" y="293877"/>
                </a:cubicBezTo>
                <a:cubicBezTo>
                  <a:pt x="74628" y="279228"/>
                  <a:pt x="90100" y="275171"/>
                  <a:pt x="102414" y="264616"/>
                </a:cubicBezTo>
                <a:cubicBezTo>
                  <a:pt x="112887" y="255639"/>
                  <a:pt x="124024" y="246832"/>
                  <a:pt x="131675" y="235355"/>
                </a:cubicBezTo>
                <a:cubicBezTo>
                  <a:pt x="150131" y="207671"/>
                  <a:pt x="140088" y="219627"/>
                  <a:pt x="160936" y="198779"/>
                </a:cubicBezTo>
                <a:cubicBezTo>
                  <a:pt x="184908" y="126863"/>
                  <a:pt x="160166" y="207635"/>
                  <a:pt x="175566" y="30530"/>
                </a:cubicBezTo>
                <a:cubicBezTo>
                  <a:pt x="178742" y="-5991"/>
                  <a:pt x="182143" y="18282"/>
                  <a:pt x="204827" y="1269"/>
                </a:cubicBezTo>
                <a:cubicBezTo>
                  <a:pt x="209189" y="-2003"/>
                  <a:pt x="203608" y="1269"/>
                  <a:pt x="212142" y="8584"/>
                </a:cubicBezTo>
                <a:close/>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30"/>
          <p:cNvSpPr/>
          <p:nvPr/>
        </p:nvSpPr>
        <p:spPr>
          <a:xfrm>
            <a:off x="804672" y="3277210"/>
            <a:ext cx="3833165" cy="2684678"/>
          </a:xfrm>
          <a:custGeom>
            <a:avLst/>
            <a:gdLst>
              <a:gd name="connsiteX0" fmla="*/ 3833165 w 3833165"/>
              <a:gd name="connsiteY0" fmla="*/ 0 h 2684678"/>
              <a:gd name="connsiteX1" fmla="*/ 3796589 w 3833165"/>
              <a:gd name="connsiteY1" fmla="*/ 7315 h 2684678"/>
              <a:gd name="connsiteX2" fmla="*/ 3767328 w 3833165"/>
              <a:gd name="connsiteY2" fmla="*/ 36576 h 2684678"/>
              <a:gd name="connsiteX3" fmla="*/ 3745382 w 3833165"/>
              <a:gd name="connsiteY3" fmla="*/ 109728 h 2684678"/>
              <a:gd name="connsiteX4" fmla="*/ 3723437 w 3833165"/>
              <a:gd name="connsiteY4" fmla="*/ 197510 h 2684678"/>
              <a:gd name="connsiteX5" fmla="*/ 3716122 w 3833165"/>
              <a:gd name="connsiteY5" fmla="*/ 219456 h 2684678"/>
              <a:gd name="connsiteX6" fmla="*/ 3701491 w 3833165"/>
              <a:gd name="connsiteY6" fmla="*/ 234086 h 2684678"/>
              <a:gd name="connsiteX7" fmla="*/ 3686861 w 3833165"/>
              <a:gd name="connsiteY7" fmla="*/ 285292 h 2684678"/>
              <a:gd name="connsiteX8" fmla="*/ 3672230 w 3833165"/>
              <a:gd name="connsiteY8" fmla="*/ 329184 h 2684678"/>
              <a:gd name="connsiteX9" fmla="*/ 3650285 w 3833165"/>
              <a:gd name="connsiteY9" fmla="*/ 365760 h 2684678"/>
              <a:gd name="connsiteX10" fmla="*/ 3628339 w 3833165"/>
              <a:gd name="connsiteY10" fmla="*/ 373075 h 2684678"/>
              <a:gd name="connsiteX11" fmla="*/ 3547872 w 3833165"/>
              <a:gd name="connsiteY11" fmla="*/ 387705 h 2684678"/>
              <a:gd name="connsiteX12" fmla="*/ 3533242 w 3833165"/>
              <a:gd name="connsiteY12" fmla="*/ 365760 h 2684678"/>
              <a:gd name="connsiteX13" fmla="*/ 3511296 w 3833165"/>
              <a:gd name="connsiteY13" fmla="*/ 292608 h 2684678"/>
              <a:gd name="connsiteX14" fmla="*/ 3518611 w 3833165"/>
              <a:gd name="connsiteY14" fmla="*/ 182880 h 2684678"/>
              <a:gd name="connsiteX15" fmla="*/ 3511296 w 3833165"/>
              <a:gd name="connsiteY15" fmla="*/ 65836 h 2684678"/>
              <a:gd name="connsiteX16" fmla="*/ 3503981 w 3833165"/>
              <a:gd name="connsiteY16" fmla="*/ 43891 h 2684678"/>
              <a:gd name="connsiteX17" fmla="*/ 3489350 w 3833165"/>
              <a:gd name="connsiteY17" fmla="*/ 29260 h 2684678"/>
              <a:gd name="connsiteX18" fmla="*/ 3350362 w 3833165"/>
              <a:gd name="connsiteY18" fmla="*/ 36576 h 2684678"/>
              <a:gd name="connsiteX19" fmla="*/ 3335731 w 3833165"/>
              <a:gd name="connsiteY19" fmla="*/ 51206 h 2684678"/>
              <a:gd name="connsiteX20" fmla="*/ 3328416 w 3833165"/>
              <a:gd name="connsiteY20" fmla="*/ 80467 h 2684678"/>
              <a:gd name="connsiteX21" fmla="*/ 3335731 w 3833165"/>
              <a:gd name="connsiteY21" fmla="*/ 153619 h 2684678"/>
              <a:gd name="connsiteX22" fmla="*/ 3364992 w 3833165"/>
              <a:gd name="connsiteY22" fmla="*/ 197510 h 2684678"/>
              <a:gd name="connsiteX23" fmla="*/ 3379622 w 3833165"/>
              <a:gd name="connsiteY23" fmla="*/ 241401 h 2684678"/>
              <a:gd name="connsiteX24" fmla="*/ 3386938 w 3833165"/>
              <a:gd name="connsiteY24" fmla="*/ 263347 h 2684678"/>
              <a:gd name="connsiteX25" fmla="*/ 3423514 w 3833165"/>
              <a:gd name="connsiteY25" fmla="*/ 292608 h 2684678"/>
              <a:gd name="connsiteX26" fmla="*/ 3430829 w 3833165"/>
              <a:gd name="connsiteY26" fmla="*/ 395020 h 2684678"/>
              <a:gd name="connsiteX27" fmla="*/ 3416198 w 3833165"/>
              <a:gd name="connsiteY27" fmla="*/ 438912 h 2684678"/>
              <a:gd name="connsiteX28" fmla="*/ 3408883 w 3833165"/>
              <a:gd name="connsiteY28" fmla="*/ 460857 h 2684678"/>
              <a:gd name="connsiteX29" fmla="*/ 3416198 w 3833165"/>
              <a:gd name="connsiteY29" fmla="*/ 519379 h 2684678"/>
              <a:gd name="connsiteX30" fmla="*/ 3423514 w 3833165"/>
              <a:gd name="connsiteY30" fmla="*/ 555955 h 2684678"/>
              <a:gd name="connsiteX31" fmla="*/ 3416198 w 3833165"/>
              <a:gd name="connsiteY31" fmla="*/ 643737 h 2684678"/>
              <a:gd name="connsiteX32" fmla="*/ 3408883 w 3833165"/>
              <a:gd name="connsiteY32" fmla="*/ 665683 h 2684678"/>
              <a:gd name="connsiteX33" fmla="*/ 3372307 w 3833165"/>
              <a:gd name="connsiteY33" fmla="*/ 702259 h 2684678"/>
              <a:gd name="connsiteX34" fmla="*/ 3343046 w 3833165"/>
              <a:gd name="connsiteY34" fmla="*/ 738835 h 2684678"/>
              <a:gd name="connsiteX35" fmla="*/ 3313786 w 3833165"/>
              <a:gd name="connsiteY35" fmla="*/ 775411 h 2684678"/>
              <a:gd name="connsiteX36" fmla="*/ 3306470 w 3833165"/>
              <a:gd name="connsiteY36" fmla="*/ 797356 h 2684678"/>
              <a:gd name="connsiteX37" fmla="*/ 3291840 w 3833165"/>
              <a:gd name="connsiteY37" fmla="*/ 811987 h 2684678"/>
              <a:gd name="connsiteX38" fmla="*/ 3277210 w 3833165"/>
              <a:gd name="connsiteY38" fmla="*/ 833932 h 2684678"/>
              <a:gd name="connsiteX39" fmla="*/ 3262579 w 3833165"/>
              <a:gd name="connsiteY39" fmla="*/ 848563 h 2684678"/>
              <a:gd name="connsiteX40" fmla="*/ 3233318 w 3833165"/>
              <a:gd name="connsiteY40" fmla="*/ 885139 h 2684678"/>
              <a:gd name="connsiteX41" fmla="*/ 3189427 w 3833165"/>
              <a:gd name="connsiteY41" fmla="*/ 899769 h 2684678"/>
              <a:gd name="connsiteX42" fmla="*/ 3167482 w 3833165"/>
              <a:gd name="connsiteY42" fmla="*/ 914400 h 2684678"/>
              <a:gd name="connsiteX43" fmla="*/ 3108960 w 3833165"/>
              <a:gd name="connsiteY43" fmla="*/ 929030 h 2684678"/>
              <a:gd name="connsiteX44" fmla="*/ 3043123 w 3833165"/>
              <a:gd name="connsiteY44" fmla="*/ 921715 h 2684678"/>
              <a:gd name="connsiteX45" fmla="*/ 3028493 w 3833165"/>
              <a:gd name="connsiteY45" fmla="*/ 907084 h 2684678"/>
              <a:gd name="connsiteX46" fmla="*/ 2999232 w 3833165"/>
              <a:gd name="connsiteY46" fmla="*/ 870508 h 2684678"/>
              <a:gd name="connsiteX47" fmla="*/ 2969971 w 3833165"/>
              <a:gd name="connsiteY47" fmla="*/ 877824 h 2684678"/>
              <a:gd name="connsiteX48" fmla="*/ 2948026 w 3833165"/>
              <a:gd name="connsiteY48" fmla="*/ 921715 h 2684678"/>
              <a:gd name="connsiteX49" fmla="*/ 2933395 w 3833165"/>
              <a:gd name="connsiteY49" fmla="*/ 1068019 h 2684678"/>
              <a:gd name="connsiteX50" fmla="*/ 2918765 w 3833165"/>
              <a:gd name="connsiteY50" fmla="*/ 1089964 h 2684678"/>
              <a:gd name="connsiteX51" fmla="*/ 2904134 w 3833165"/>
              <a:gd name="connsiteY51" fmla="*/ 1104595 h 2684678"/>
              <a:gd name="connsiteX52" fmla="*/ 2882189 w 3833165"/>
              <a:gd name="connsiteY52" fmla="*/ 1141171 h 2684678"/>
              <a:gd name="connsiteX53" fmla="*/ 2860243 w 3833165"/>
              <a:gd name="connsiteY53" fmla="*/ 1148486 h 2684678"/>
              <a:gd name="connsiteX54" fmla="*/ 2816352 w 3833165"/>
              <a:gd name="connsiteY54" fmla="*/ 1170432 h 2684678"/>
              <a:gd name="connsiteX55" fmla="*/ 2728570 w 3833165"/>
              <a:gd name="connsiteY55" fmla="*/ 1185062 h 2684678"/>
              <a:gd name="connsiteX56" fmla="*/ 2713939 w 3833165"/>
              <a:gd name="connsiteY56" fmla="*/ 1199692 h 2684678"/>
              <a:gd name="connsiteX57" fmla="*/ 2699309 w 3833165"/>
              <a:gd name="connsiteY57" fmla="*/ 1243584 h 2684678"/>
              <a:gd name="connsiteX58" fmla="*/ 2691994 w 3833165"/>
              <a:gd name="connsiteY58" fmla="*/ 1404518 h 2684678"/>
              <a:gd name="connsiteX59" fmla="*/ 2662733 w 3833165"/>
              <a:gd name="connsiteY59" fmla="*/ 1433779 h 2684678"/>
              <a:gd name="connsiteX60" fmla="*/ 2640787 w 3833165"/>
              <a:gd name="connsiteY60" fmla="*/ 1441094 h 2684678"/>
              <a:gd name="connsiteX61" fmla="*/ 2626157 w 3833165"/>
              <a:gd name="connsiteY61" fmla="*/ 1463040 h 2684678"/>
              <a:gd name="connsiteX62" fmla="*/ 2611526 w 3833165"/>
              <a:gd name="connsiteY62" fmla="*/ 1477670 h 2684678"/>
              <a:gd name="connsiteX63" fmla="*/ 2596896 w 3833165"/>
              <a:gd name="connsiteY63" fmla="*/ 1521561 h 2684678"/>
              <a:gd name="connsiteX64" fmla="*/ 2604211 w 3833165"/>
              <a:gd name="connsiteY64" fmla="*/ 1543507 h 2684678"/>
              <a:gd name="connsiteX65" fmla="*/ 2648102 w 3833165"/>
              <a:gd name="connsiteY65" fmla="*/ 1514246 h 2684678"/>
              <a:gd name="connsiteX66" fmla="*/ 2670048 w 3833165"/>
              <a:gd name="connsiteY66" fmla="*/ 1506931 h 2684678"/>
              <a:gd name="connsiteX67" fmla="*/ 2684678 w 3833165"/>
              <a:gd name="connsiteY67" fmla="*/ 1492300 h 2684678"/>
              <a:gd name="connsiteX68" fmla="*/ 2728570 w 3833165"/>
              <a:gd name="connsiteY68" fmla="*/ 1463040 h 2684678"/>
              <a:gd name="connsiteX69" fmla="*/ 2743200 w 3833165"/>
              <a:gd name="connsiteY69" fmla="*/ 1448409 h 2684678"/>
              <a:gd name="connsiteX70" fmla="*/ 2765146 w 3833165"/>
              <a:gd name="connsiteY70" fmla="*/ 1433779 h 2684678"/>
              <a:gd name="connsiteX71" fmla="*/ 2801722 w 3833165"/>
              <a:gd name="connsiteY71" fmla="*/ 1397203 h 2684678"/>
              <a:gd name="connsiteX72" fmla="*/ 2816352 w 3833165"/>
              <a:gd name="connsiteY72" fmla="*/ 1382572 h 2684678"/>
              <a:gd name="connsiteX73" fmla="*/ 2838298 w 3833165"/>
              <a:gd name="connsiteY73" fmla="*/ 1214323 h 2684678"/>
              <a:gd name="connsiteX74" fmla="*/ 2874874 w 3833165"/>
              <a:gd name="connsiteY74" fmla="*/ 1177747 h 2684678"/>
              <a:gd name="connsiteX75" fmla="*/ 2911450 w 3833165"/>
              <a:gd name="connsiteY75" fmla="*/ 1148486 h 2684678"/>
              <a:gd name="connsiteX76" fmla="*/ 2940710 w 3833165"/>
              <a:gd name="connsiteY76" fmla="*/ 1155801 h 2684678"/>
              <a:gd name="connsiteX77" fmla="*/ 2955341 w 3833165"/>
              <a:gd name="connsiteY77" fmla="*/ 1170432 h 2684678"/>
              <a:gd name="connsiteX78" fmla="*/ 2977286 w 3833165"/>
              <a:gd name="connsiteY78" fmla="*/ 1177747 h 2684678"/>
              <a:gd name="connsiteX79" fmla="*/ 2991917 w 3833165"/>
              <a:gd name="connsiteY79" fmla="*/ 1199692 h 2684678"/>
              <a:gd name="connsiteX80" fmla="*/ 3021178 w 3833165"/>
              <a:gd name="connsiteY80" fmla="*/ 1258214 h 2684678"/>
              <a:gd name="connsiteX81" fmla="*/ 3028493 w 3833165"/>
              <a:gd name="connsiteY81" fmla="*/ 1280160 h 2684678"/>
              <a:gd name="connsiteX82" fmla="*/ 3050438 w 3833165"/>
              <a:gd name="connsiteY82" fmla="*/ 1324051 h 2684678"/>
              <a:gd name="connsiteX83" fmla="*/ 3043123 w 3833165"/>
              <a:gd name="connsiteY83" fmla="*/ 1426464 h 2684678"/>
              <a:gd name="connsiteX84" fmla="*/ 3028493 w 3833165"/>
              <a:gd name="connsiteY84" fmla="*/ 1470355 h 2684678"/>
              <a:gd name="connsiteX85" fmla="*/ 3013862 w 3833165"/>
              <a:gd name="connsiteY85" fmla="*/ 1484985 h 2684678"/>
              <a:gd name="connsiteX86" fmla="*/ 3006547 w 3833165"/>
              <a:gd name="connsiteY86" fmla="*/ 1506931 h 2684678"/>
              <a:gd name="connsiteX87" fmla="*/ 2984602 w 3833165"/>
              <a:gd name="connsiteY87" fmla="*/ 1521561 h 2684678"/>
              <a:gd name="connsiteX88" fmla="*/ 2969971 w 3833165"/>
              <a:gd name="connsiteY88" fmla="*/ 1536192 h 2684678"/>
              <a:gd name="connsiteX89" fmla="*/ 2911450 w 3833165"/>
              <a:gd name="connsiteY89" fmla="*/ 1550822 h 2684678"/>
              <a:gd name="connsiteX90" fmla="*/ 2926080 w 3833165"/>
              <a:gd name="connsiteY90" fmla="*/ 1609344 h 2684678"/>
              <a:gd name="connsiteX91" fmla="*/ 2948026 w 3833165"/>
              <a:gd name="connsiteY91" fmla="*/ 1631289 h 2684678"/>
              <a:gd name="connsiteX92" fmla="*/ 2962656 w 3833165"/>
              <a:gd name="connsiteY92" fmla="*/ 1653235 h 2684678"/>
              <a:gd name="connsiteX93" fmla="*/ 3006547 w 3833165"/>
              <a:gd name="connsiteY93" fmla="*/ 1667865 h 2684678"/>
              <a:gd name="connsiteX94" fmla="*/ 3028493 w 3833165"/>
              <a:gd name="connsiteY94" fmla="*/ 1675180 h 2684678"/>
              <a:gd name="connsiteX95" fmla="*/ 3043123 w 3833165"/>
              <a:gd name="connsiteY95" fmla="*/ 1689811 h 2684678"/>
              <a:gd name="connsiteX96" fmla="*/ 3057754 w 3833165"/>
              <a:gd name="connsiteY96" fmla="*/ 1741017 h 2684678"/>
              <a:gd name="connsiteX97" fmla="*/ 3087014 w 3833165"/>
              <a:gd name="connsiteY97" fmla="*/ 1777593 h 2684678"/>
              <a:gd name="connsiteX98" fmla="*/ 3138221 w 3833165"/>
              <a:gd name="connsiteY98" fmla="*/ 1784908 h 2684678"/>
              <a:gd name="connsiteX99" fmla="*/ 3160166 w 3833165"/>
              <a:gd name="connsiteY99" fmla="*/ 1792224 h 2684678"/>
              <a:gd name="connsiteX100" fmla="*/ 3196742 w 3833165"/>
              <a:gd name="connsiteY100" fmla="*/ 1762963 h 2684678"/>
              <a:gd name="connsiteX101" fmla="*/ 3204058 w 3833165"/>
              <a:gd name="connsiteY101" fmla="*/ 1741017 h 2684678"/>
              <a:gd name="connsiteX102" fmla="*/ 3226003 w 3833165"/>
              <a:gd name="connsiteY102" fmla="*/ 1733702 h 2684678"/>
              <a:gd name="connsiteX103" fmla="*/ 3138221 w 3833165"/>
              <a:gd name="connsiteY103" fmla="*/ 1726387 h 2684678"/>
              <a:gd name="connsiteX104" fmla="*/ 3123590 w 3833165"/>
              <a:gd name="connsiteY104" fmla="*/ 1711756 h 2684678"/>
              <a:gd name="connsiteX105" fmla="*/ 3108960 w 3833165"/>
              <a:gd name="connsiteY105" fmla="*/ 1667865 h 2684678"/>
              <a:gd name="connsiteX106" fmla="*/ 3101645 w 3833165"/>
              <a:gd name="connsiteY106" fmla="*/ 1645920 h 2684678"/>
              <a:gd name="connsiteX107" fmla="*/ 3087014 w 3833165"/>
              <a:gd name="connsiteY107" fmla="*/ 1631289 h 2684678"/>
              <a:gd name="connsiteX108" fmla="*/ 3116275 w 3833165"/>
              <a:gd name="connsiteY108" fmla="*/ 1550822 h 2684678"/>
              <a:gd name="connsiteX109" fmla="*/ 3138221 w 3833165"/>
              <a:gd name="connsiteY109" fmla="*/ 1543507 h 2684678"/>
              <a:gd name="connsiteX110" fmla="*/ 3211373 w 3833165"/>
              <a:gd name="connsiteY110" fmla="*/ 1550822 h 2684678"/>
              <a:gd name="connsiteX111" fmla="*/ 3255264 w 3833165"/>
              <a:gd name="connsiteY111" fmla="*/ 1565452 h 2684678"/>
              <a:gd name="connsiteX112" fmla="*/ 3277210 w 3833165"/>
              <a:gd name="connsiteY112" fmla="*/ 1580083 h 2684678"/>
              <a:gd name="connsiteX113" fmla="*/ 3321101 w 3833165"/>
              <a:gd name="connsiteY113" fmla="*/ 1594713 h 2684678"/>
              <a:gd name="connsiteX114" fmla="*/ 3343046 w 3833165"/>
              <a:gd name="connsiteY114" fmla="*/ 1602028 h 2684678"/>
              <a:gd name="connsiteX115" fmla="*/ 3408883 w 3833165"/>
              <a:gd name="connsiteY115" fmla="*/ 1623974 h 2684678"/>
              <a:gd name="connsiteX116" fmla="*/ 3430829 w 3833165"/>
              <a:gd name="connsiteY116" fmla="*/ 1631289 h 2684678"/>
              <a:gd name="connsiteX117" fmla="*/ 3460090 w 3833165"/>
              <a:gd name="connsiteY117" fmla="*/ 1638604 h 2684678"/>
              <a:gd name="connsiteX118" fmla="*/ 3503981 w 3833165"/>
              <a:gd name="connsiteY118" fmla="*/ 1653235 h 2684678"/>
              <a:gd name="connsiteX119" fmla="*/ 3525926 w 3833165"/>
              <a:gd name="connsiteY119" fmla="*/ 1667865 h 2684678"/>
              <a:gd name="connsiteX120" fmla="*/ 3577133 w 3833165"/>
              <a:gd name="connsiteY120" fmla="*/ 1682496 h 2684678"/>
              <a:gd name="connsiteX121" fmla="*/ 3599078 w 3833165"/>
              <a:gd name="connsiteY121" fmla="*/ 1697126 h 2684678"/>
              <a:gd name="connsiteX122" fmla="*/ 3613709 w 3833165"/>
              <a:gd name="connsiteY122" fmla="*/ 1741017 h 2684678"/>
              <a:gd name="connsiteX123" fmla="*/ 3599078 w 3833165"/>
              <a:gd name="connsiteY123" fmla="*/ 1799539 h 2684678"/>
              <a:gd name="connsiteX124" fmla="*/ 3577133 w 3833165"/>
              <a:gd name="connsiteY124" fmla="*/ 1814169 h 2684678"/>
              <a:gd name="connsiteX125" fmla="*/ 3540557 w 3833165"/>
              <a:gd name="connsiteY125" fmla="*/ 1850745 h 2684678"/>
              <a:gd name="connsiteX126" fmla="*/ 3496666 w 3833165"/>
              <a:gd name="connsiteY126" fmla="*/ 1880006 h 2684678"/>
              <a:gd name="connsiteX127" fmla="*/ 3482035 w 3833165"/>
              <a:gd name="connsiteY127" fmla="*/ 1894636 h 2684678"/>
              <a:gd name="connsiteX128" fmla="*/ 3460090 w 3833165"/>
              <a:gd name="connsiteY128" fmla="*/ 1901952 h 2684678"/>
              <a:gd name="connsiteX129" fmla="*/ 3401568 w 3833165"/>
              <a:gd name="connsiteY129" fmla="*/ 1916582 h 2684678"/>
              <a:gd name="connsiteX130" fmla="*/ 3379622 w 3833165"/>
              <a:gd name="connsiteY130" fmla="*/ 1894636 h 2684678"/>
              <a:gd name="connsiteX131" fmla="*/ 3401568 w 3833165"/>
              <a:gd name="connsiteY131" fmla="*/ 1938528 h 2684678"/>
              <a:gd name="connsiteX132" fmla="*/ 3423514 w 3833165"/>
              <a:gd name="connsiteY132" fmla="*/ 1953158 h 2684678"/>
              <a:gd name="connsiteX133" fmla="*/ 3482035 w 3833165"/>
              <a:gd name="connsiteY133" fmla="*/ 2004364 h 2684678"/>
              <a:gd name="connsiteX134" fmla="*/ 3489350 w 3833165"/>
              <a:gd name="connsiteY134" fmla="*/ 2026310 h 2684678"/>
              <a:gd name="connsiteX135" fmla="*/ 3503981 w 3833165"/>
              <a:gd name="connsiteY135" fmla="*/ 2040940 h 2684678"/>
              <a:gd name="connsiteX136" fmla="*/ 3518611 w 3833165"/>
              <a:gd name="connsiteY136" fmla="*/ 2084832 h 2684678"/>
              <a:gd name="connsiteX137" fmla="*/ 3540557 w 3833165"/>
              <a:gd name="connsiteY137" fmla="*/ 2150668 h 2684678"/>
              <a:gd name="connsiteX138" fmla="*/ 3547872 w 3833165"/>
              <a:gd name="connsiteY138" fmla="*/ 2172614 h 2684678"/>
              <a:gd name="connsiteX139" fmla="*/ 3555187 w 3833165"/>
              <a:gd name="connsiteY139" fmla="*/ 2201875 h 2684678"/>
              <a:gd name="connsiteX140" fmla="*/ 3577133 w 3833165"/>
              <a:gd name="connsiteY140" fmla="*/ 2282342 h 2684678"/>
              <a:gd name="connsiteX141" fmla="*/ 3591763 w 3833165"/>
              <a:gd name="connsiteY141" fmla="*/ 2355494 h 2684678"/>
              <a:gd name="connsiteX142" fmla="*/ 3569818 w 3833165"/>
              <a:gd name="connsiteY142" fmla="*/ 2450592 h 2684678"/>
              <a:gd name="connsiteX143" fmla="*/ 3555187 w 3833165"/>
              <a:gd name="connsiteY143" fmla="*/ 2465222 h 2684678"/>
              <a:gd name="connsiteX144" fmla="*/ 3525926 w 3833165"/>
              <a:gd name="connsiteY144" fmla="*/ 2509113 h 2684678"/>
              <a:gd name="connsiteX145" fmla="*/ 3518611 w 3833165"/>
              <a:gd name="connsiteY145" fmla="*/ 2531059 h 2684678"/>
              <a:gd name="connsiteX146" fmla="*/ 3503981 w 3833165"/>
              <a:gd name="connsiteY146" fmla="*/ 2553004 h 2684678"/>
              <a:gd name="connsiteX147" fmla="*/ 3474720 w 3833165"/>
              <a:gd name="connsiteY147" fmla="*/ 2618841 h 2684678"/>
              <a:gd name="connsiteX148" fmla="*/ 3452774 w 3833165"/>
              <a:gd name="connsiteY148" fmla="*/ 2655417 h 2684678"/>
              <a:gd name="connsiteX149" fmla="*/ 3445459 w 3833165"/>
              <a:gd name="connsiteY149" fmla="*/ 2677363 h 2684678"/>
              <a:gd name="connsiteX150" fmla="*/ 3423514 w 3833165"/>
              <a:gd name="connsiteY150" fmla="*/ 2684678 h 2684678"/>
              <a:gd name="connsiteX151" fmla="*/ 3350362 w 3833165"/>
              <a:gd name="connsiteY151" fmla="*/ 2677363 h 2684678"/>
              <a:gd name="connsiteX152" fmla="*/ 3306470 w 3833165"/>
              <a:gd name="connsiteY152" fmla="*/ 2662732 h 2684678"/>
              <a:gd name="connsiteX153" fmla="*/ 3284525 w 3833165"/>
              <a:gd name="connsiteY153" fmla="*/ 2655417 h 2684678"/>
              <a:gd name="connsiteX154" fmla="*/ 3247949 w 3833165"/>
              <a:gd name="connsiteY154" fmla="*/ 2633472 h 2684678"/>
              <a:gd name="connsiteX155" fmla="*/ 3233318 w 3833165"/>
              <a:gd name="connsiteY155" fmla="*/ 2618841 h 2684678"/>
              <a:gd name="connsiteX156" fmla="*/ 3226003 w 3833165"/>
              <a:gd name="connsiteY156" fmla="*/ 2596896 h 2684678"/>
              <a:gd name="connsiteX157" fmla="*/ 3196742 w 3833165"/>
              <a:gd name="connsiteY157" fmla="*/ 2567635 h 2684678"/>
              <a:gd name="connsiteX158" fmla="*/ 3189427 w 3833165"/>
              <a:gd name="connsiteY158" fmla="*/ 2545689 h 2684678"/>
              <a:gd name="connsiteX159" fmla="*/ 3123590 w 3833165"/>
              <a:gd name="connsiteY159" fmla="*/ 2494483 h 2684678"/>
              <a:gd name="connsiteX160" fmla="*/ 3094330 w 3833165"/>
              <a:gd name="connsiteY160" fmla="*/ 2457907 h 2684678"/>
              <a:gd name="connsiteX161" fmla="*/ 3079699 w 3833165"/>
              <a:gd name="connsiteY161" fmla="*/ 2443276 h 2684678"/>
              <a:gd name="connsiteX162" fmla="*/ 3035808 w 3833165"/>
              <a:gd name="connsiteY162" fmla="*/ 2428646 h 2684678"/>
              <a:gd name="connsiteX163" fmla="*/ 2962656 w 3833165"/>
              <a:gd name="connsiteY163" fmla="*/ 2450592 h 2684678"/>
              <a:gd name="connsiteX164" fmla="*/ 2940710 w 3833165"/>
              <a:gd name="connsiteY164" fmla="*/ 2457907 h 2684678"/>
              <a:gd name="connsiteX165" fmla="*/ 2911450 w 3833165"/>
              <a:gd name="connsiteY165" fmla="*/ 2465222 h 2684678"/>
              <a:gd name="connsiteX166" fmla="*/ 2867558 w 3833165"/>
              <a:gd name="connsiteY166" fmla="*/ 2479852 h 2684678"/>
              <a:gd name="connsiteX167" fmla="*/ 2845613 w 3833165"/>
              <a:gd name="connsiteY167" fmla="*/ 2487168 h 2684678"/>
              <a:gd name="connsiteX168" fmla="*/ 2743200 w 3833165"/>
              <a:gd name="connsiteY168" fmla="*/ 2479852 h 2684678"/>
              <a:gd name="connsiteX169" fmla="*/ 2721254 w 3833165"/>
              <a:gd name="connsiteY169" fmla="*/ 2472537 h 2684678"/>
              <a:gd name="connsiteX170" fmla="*/ 2706624 w 3833165"/>
              <a:gd name="connsiteY170" fmla="*/ 2450592 h 2684678"/>
              <a:gd name="connsiteX171" fmla="*/ 2691994 w 3833165"/>
              <a:gd name="connsiteY171" fmla="*/ 2435961 h 2684678"/>
              <a:gd name="connsiteX172" fmla="*/ 2670048 w 3833165"/>
              <a:gd name="connsiteY172" fmla="*/ 2370124 h 2684678"/>
              <a:gd name="connsiteX173" fmla="*/ 2655418 w 3833165"/>
              <a:gd name="connsiteY173" fmla="*/ 2326233 h 2684678"/>
              <a:gd name="connsiteX174" fmla="*/ 2640787 w 3833165"/>
              <a:gd name="connsiteY174" fmla="*/ 2260396 h 2684678"/>
              <a:gd name="connsiteX175" fmla="*/ 2655418 w 3833165"/>
              <a:gd name="connsiteY175" fmla="*/ 2172614 h 2684678"/>
              <a:gd name="connsiteX176" fmla="*/ 2670048 w 3833165"/>
              <a:gd name="connsiteY176" fmla="*/ 2150668 h 2684678"/>
              <a:gd name="connsiteX177" fmla="*/ 2691994 w 3833165"/>
              <a:gd name="connsiteY177" fmla="*/ 2114092 h 2684678"/>
              <a:gd name="connsiteX178" fmla="*/ 2706624 w 3833165"/>
              <a:gd name="connsiteY178" fmla="*/ 2055571 h 2684678"/>
              <a:gd name="connsiteX179" fmla="*/ 2713939 w 3833165"/>
              <a:gd name="connsiteY179" fmla="*/ 2026310 h 2684678"/>
              <a:gd name="connsiteX180" fmla="*/ 2728570 w 3833165"/>
              <a:gd name="connsiteY180" fmla="*/ 2004364 h 2684678"/>
              <a:gd name="connsiteX181" fmla="*/ 2757830 w 3833165"/>
              <a:gd name="connsiteY181" fmla="*/ 1975104 h 2684678"/>
              <a:gd name="connsiteX182" fmla="*/ 2765146 w 3833165"/>
              <a:gd name="connsiteY182" fmla="*/ 1953158 h 2684678"/>
              <a:gd name="connsiteX183" fmla="*/ 2787091 w 3833165"/>
              <a:gd name="connsiteY183" fmla="*/ 1938528 h 2684678"/>
              <a:gd name="connsiteX184" fmla="*/ 2838298 w 3833165"/>
              <a:gd name="connsiteY184" fmla="*/ 1916582 h 2684678"/>
              <a:gd name="connsiteX185" fmla="*/ 2882189 w 3833165"/>
              <a:gd name="connsiteY185" fmla="*/ 1901952 h 2684678"/>
              <a:gd name="connsiteX186" fmla="*/ 2904134 w 3833165"/>
              <a:gd name="connsiteY186" fmla="*/ 1894636 h 2684678"/>
              <a:gd name="connsiteX187" fmla="*/ 2750515 w 3833165"/>
              <a:gd name="connsiteY187" fmla="*/ 1887321 h 2684678"/>
              <a:gd name="connsiteX188" fmla="*/ 2633472 w 3833165"/>
              <a:gd name="connsiteY188" fmla="*/ 1880006 h 2684678"/>
              <a:gd name="connsiteX189" fmla="*/ 2567635 w 3833165"/>
              <a:gd name="connsiteY189" fmla="*/ 1850745 h 2684678"/>
              <a:gd name="connsiteX190" fmla="*/ 2545690 w 3833165"/>
              <a:gd name="connsiteY190" fmla="*/ 1843430 h 2684678"/>
              <a:gd name="connsiteX191" fmla="*/ 2531059 w 3833165"/>
              <a:gd name="connsiteY191" fmla="*/ 1828800 h 2684678"/>
              <a:gd name="connsiteX192" fmla="*/ 2487168 w 3833165"/>
              <a:gd name="connsiteY192" fmla="*/ 1814169 h 2684678"/>
              <a:gd name="connsiteX193" fmla="*/ 2472538 w 3833165"/>
              <a:gd name="connsiteY193" fmla="*/ 1792224 h 2684678"/>
              <a:gd name="connsiteX194" fmla="*/ 2450592 w 3833165"/>
              <a:gd name="connsiteY194" fmla="*/ 1748332 h 2684678"/>
              <a:gd name="connsiteX195" fmla="*/ 2428646 w 3833165"/>
              <a:gd name="connsiteY195" fmla="*/ 1667865 h 2684678"/>
              <a:gd name="connsiteX196" fmla="*/ 2392070 w 3833165"/>
              <a:gd name="connsiteY196" fmla="*/ 1638604 h 2684678"/>
              <a:gd name="connsiteX197" fmla="*/ 2355494 w 3833165"/>
              <a:gd name="connsiteY197" fmla="*/ 1609344 h 2684678"/>
              <a:gd name="connsiteX198" fmla="*/ 2348179 w 3833165"/>
              <a:gd name="connsiteY198" fmla="*/ 1587398 h 2684678"/>
              <a:gd name="connsiteX199" fmla="*/ 2333549 w 3833165"/>
              <a:gd name="connsiteY199" fmla="*/ 1565452 h 2684678"/>
              <a:gd name="connsiteX200" fmla="*/ 2348179 w 3833165"/>
              <a:gd name="connsiteY200" fmla="*/ 1433779 h 2684678"/>
              <a:gd name="connsiteX201" fmla="*/ 2362810 w 3833165"/>
              <a:gd name="connsiteY201" fmla="*/ 1389888 h 2684678"/>
              <a:gd name="connsiteX202" fmla="*/ 2370125 w 3833165"/>
              <a:gd name="connsiteY202" fmla="*/ 1367942 h 2684678"/>
              <a:gd name="connsiteX203" fmla="*/ 2340864 w 3833165"/>
              <a:gd name="connsiteY203" fmla="*/ 1331366 h 2684678"/>
              <a:gd name="connsiteX204" fmla="*/ 2296973 w 3833165"/>
              <a:gd name="connsiteY204" fmla="*/ 1287475 h 2684678"/>
              <a:gd name="connsiteX205" fmla="*/ 2289658 w 3833165"/>
              <a:gd name="connsiteY205" fmla="*/ 1236268 h 2684678"/>
              <a:gd name="connsiteX206" fmla="*/ 2275027 w 3833165"/>
              <a:gd name="connsiteY206" fmla="*/ 1221638 h 2684678"/>
              <a:gd name="connsiteX207" fmla="*/ 2231136 w 3833165"/>
              <a:gd name="connsiteY207" fmla="*/ 1199692 h 2684678"/>
              <a:gd name="connsiteX208" fmla="*/ 2194560 w 3833165"/>
              <a:gd name="connsiteY208" fmla="*/ 1228953 h 2684678"/>
              <a:gd name="connsiteX209" fmla="*/ 2150669 w 3833165"/>
              <a:gd name="connsiteY209" fmla="*/ 1280160 h 2684678"/>
              <a:gd name="connsiteX210" fmla="*/ 2128723 w 3833165"/>
              <a:gd name="connsiteY210" fmla="*/ 1316736 h 2684678"/>
              <a:gd name="connsiteX211" fmla="*/ 2106778 w 3833165"/>
              <a:gd name="connsiteY211" fmla="*/ 1521561 h 2684678"/>
              <a:gd name="connsiteX212" fmla="*/ 2004365 w 3833165"/>
              <a:gd name="connsiteY212" fmla="*/ 1506931 h 2684678"/>
              <a:gd name="connsiteX213" fmla="*/ 1989734 w 3833165"/>
              <a:gd name="connsiteY213" fmla="*/ 1492300 h 2684678"/>
              <a:gd name="connsiteX214" fmla="*/ 1975104 w 3833165"/>
              <a:gd name="connsiteY214" fmla="*/ 1448409 h 2684678"/>
              <a:gd name="connsiteX215" fmla="*/ 1967789 w 3833165"/>
              <a:gd name="connsiteY215" fmla="*/ 1426464 h 2684678"/>
              <a:gd name="connsiteX216" fmla="*/ 1960474 w 3833165"/>
              <a:gd name="connsiteY216" fmla="*/ 1382572 h 2684678"/>
              <a:gd name="connsiteX217" fmla="*/ 1923898 w 3833165"/>
              <a:gd name="connsiteY217" fmla="*/ 1345996 h 2684678"/>
              <a:gd name="connsiteX218" fmla="*/ 1894637 w 3833165"/>
              <a:gd name="connsiteY218" fmla="*/ 1309420 h 2684678"/>
              <a:gd name="connsiteX219" fmla="*/ 1872691 w 3833165"/>
              <a:gd name="connsiteY219" fmla="*/ 1265529 h 2684678"/>
              <a:gd name="connsiteX220" fmla="*/ 1865376 w 3833165"/>
              <a:gd name="connsiteY220" fmla="*/ 1243584 h 2684678"/>
              <a:gd name="connsiteX221" fmla="*/ 1836115 w 3833165"/>
              <a:gd name="connsiteY221" fmla="*/ 1214323 h 2684678"/>
              <a:gd name="connsiteX222" fmla="*/ 1806854 w 3833165"/>
              <a:gd name="connsiteY222" fmla="*/ 1185062 h 2684678"/>
              <a:gd name="connsiteX223" fmla="*/ 1784909 w 3833165"/>
              <a:gd name="connsiteY223" fmla="*/ 1163116 h 2684678"/>
              <a:gd name="connsiteX224" fmla="*/ 1762963 w 3833165"/>
              <a:gd name="connsiteY224" fmla="*/ 1148486 h 2684678"/>
              <a:gd name="connsiteX225" fmla="*/ 1755648 w 3833165"/>
              <a:gd name="connsiteY225" fmla="*/ 1126540 h 2684678"/>
              <a:gd name="connsiteX226" fmla="*/ 1748333 w 3833165"/>
              <a:gd name="connsiteY226" fmla="*/ 1097280 h 2684678"/>
              <a:gd name="connsiteX227" fmla="*/ 1733702 w 3833165"/>
              <a:gd name="connsiteY227" fmla="*/ 1111910 h 2684678"/>
              <a:gd name="connsiteX228" fmla="*/ 1719072 w 3833165"/>
              <a:gd name="connsiteY228" fmla="*/ 1141171 h 2684678"/>
              <a:gd name="connsiteX229" fmla="*/ 1697126 w 3833165"/>
              <a:gd name="connsiteY229" fmla="*/ 1163116 h 2684678"/>
              <a:gd name="connsiteX230" fmla="*/ 1689811 w 3833165"/>
              <a:gd name="connsiteY230" fmla="*/ 1185062 h 2684678"/>
              <a:gd name="connsiteX231" fmla="*/ 1660550 w 3833165"/>
              <a:gd name="connsiteY231" fmla="*/ 1221638 h 2684678"/>
              <a:gd name="connsiteX232" fmla="*/ 1653235 w 3833165"/>
              <a:gd name="connsiteY232" fmla="*/ 1243584 h 2684678"/>
              <a:gd name="connsiteX233" fmla="*/ 1616659 w 3833165"/>
              <a:gd name="connsiteY233" fmla="*/ 1280160 h 2684678"/>
              <a:gd name="connsiteX234" fmla="*/ 1602029 w 3833165"/>
              <a:gd name="connsiteY234" fmla="*/ 1302105 h 2684678"/>
              <a:gd name="connsiteX235" fmla="*/ 1580083 w 3833165"/>
              <a:gd name="connsiteY235" fmla="*/ 1345996 h 2684678"/>
              <a:gd name="connsiteX236" fmla="*/ 1565453 w 3833165"/>
              <a:gd name="connsiteY236" fmla="*/ 1389888 h 2684678"/>
              <a:gd name="connsiteX237" fmla="*/ 1558138 w 3833165"/>
              <a:gd name="connsiteY237" fmla="*/ 1411833 h 2684678"/>
              <a:gd name="connsiteX238" fmla="*/ 1543507 w 3833165"/>
              <a:gd name="connsiteY238" fmla="*/ 1470355 h 2684678"/>
              <a:gd name="connsiteX239" fmla="*/ 1536192 w 3833165"/>
              <a:gd name="connsiteY239" fmla="*/ 1492300 h 2684678"/>
              <a:gd name="connsiteX240" fmla="*/ 1521562 w 3833165"/>
              <a:gd name="connsiteY240" fmla="*/ 1506931 h 2684678"/>
              <a:gd name="connsiteX241" fmla="*/ 1499616 w 3833165"/>
              <a:gd name="connsiteY241" fmla="*/ 1543507 h 2684678"/>
              <a:gd name="connsiteX242" fmla="*/ 1492301 w 3833165"/>
              <a:gd name="connsiteY242" fmla="*/ 1565452 h 2684678"/>
              <a:gd name="connsiteX243" fmla="*/ 1470355 w 3833165"/>
              <a:gd name="connsiteY243" fmla="*/ 1587398 h 2684678"/>
              <a:gd name="connsiteX244" fmla="*/ 1441094 w 3833165"/>
              <a:gd name="connsiteY244" fmla="*/ 1631289 h 2684678"/>
              <a:gd name="connsiteX245" fmla="*/ 1404518 w 3833165"/>
              <a:gd name="connsiteY245" fmla="*/ 1667865 h 2684678"/>
              <a:gd name="connsiteX246" fmla="*/ 1375258 w 3833165"/>
              <a:gd name="connsiteY246" fmla="*/ 1711756 h 2684678"/>
              <a:gd name="connsiteX247" fmla="*/ 1367942 w 3833165"/>
              <a:gd name="connsiteY247" fmla="*/ 1733702 h 2684678"/>
              <a:gd name="connsiteX248" fmla="*/ 1345997 w 3833165"/>
              <a:gd name="connsiteY248" fmla="*/ 1755648 h 2684678"/>
              <a:gd name="connsiteX249" fmla="*/ 1338682 w 3833165"/>
              <a:gd name="connsiteY249" fmla="*/ 1836115 h 2684678"/>
              <a:gd name="connsiteX250" fmla="*/ 1360627 w 3833165"/>
              <a:gd name="connsiteY250" fmla="*/ 1843430 h 2684678"/>
              <a:gd name="connsiteX251" fmla="*/ 1404518 w 3833165"/>
              <a:gd name="connsiteY251" fmla="*/ 1814169 h 2684678"/>
              <a:gd name="connsiteX252" fmla="*/ 1441094 w 3833165"/>
              <a:gd name="connsiteY252" fmla="*/ 1784908 h 2684678"/>
              <a:gd name="connsiteX253" fmla="*/ 1463040 w 3833165"/>
              <a:gd name="connsiteY253" fmla="*/ 1777593 h 2684678"/>
              <a:gd name="connsiteX254" fmla="*/ 1521562 w 3833165"/>
              <a:gd name="connsiteY254" fmla="*/ 1799539 h 2684678"/>
              <a:gd name="connsiteX255" fmla="*/ 1528877 w 3833165"/>
              <a:gd name="connsiteY255" fmla="*/ 1821484 h 2684678"/>
              <a:gd name="connsiteX256" fmla="*/ 1514246 w 3833165"/>
              <a:gd name="connsiteY256" fmla="*/ 2062886 h 2684678"/>
              <a:gd name="connsiteX257" fmla="*/ 1499616 w 3833165"/>
              <a:gd name="connsiteY257" fmla="*/ 2106777 h 2684678"/>
              <a:gd name="connsiteX258" fmla="*/ 1492301 w 3833165"/>
              <a:gd name="connsiteY258" fmla="*/ 2128723 h 2684678"/>
              <a:gd name="connsiteX259" fmla="*/ 1477670 w 3833165"/>
              <a:gd name="connsiteY259" fmla="*/ 2150668 h 2684678"/>
              <a:gd name="connsiteX260" fmla="*/ 1463040 w 3833165"/>
              <a:gd name="connsiteY260" fmla="*/ 2194560 h 2684678"/>
              <a:gd name="connsiteX261" fmla="*/ 1441094 w 3833165"/>
              <a:gd name="connsiteY261" fmla="*/ 2209190 h 2684678"/>
              <a:gd name="connsiteX262" fmla="*/ 1404518 w 3833165"/>
              <a:gd name="connsiteY262" fmla="*/ 2245766 h 2684678"/>
              <a:gd name="connsiteX263" fmla="*/ 1367942 w 3833165"/>
              <a:gd name="connsiteY263" fmla="*/ 2275027 h 2684678"/>
              <a:gd name="connsiteX264" fmla="*/ 1331366 w 3833165"/>
              <a:gd name="connsiteY264" fmla="*/ 2304288 h 2684678"/>
              <a:gd name="connsiteX265" fmla="*/ 1280160 w 3833165"/>
              <a:gd name="connsiteY265" fmla="*/ 2275027 h 2684678"/>
              <a:gd name="connsiteX266" fmla="*/ 1265530 w 3833165"/>
              <a:gd name="connsiteY266" fmla="*/ 2231136 h 2684678"/>
              <a:gd name="connsiteX267" fmla="*/ 1287475 w 3833165"/>
              <a:gd name="connsiteY267" fmla="*/ 2187244 h 2684678"/>
              <a:gd name="connsiteX268" fmla="*/ 1294790 w 3833165"/>
              <a:gd name="connsiteY268" fmla="*/ 2150668 h 2684678"/>
              <a:gd name="connsiteX269" fmla="*/ 1258214 w 3833165"/>
              <a:gd name="connsiteY269" fmla="*/ 2187244 h 2684678"/>
              <a:gd name="connsiteX270" fmla="*/ 1228954 w 3833165"/>
              <a:gd name="connsiteY270" fmla="*/ 2223820 h 2684678"/>
              <a:gd name="connsiteX271" fmla="*/ 1214323 w 3833165"/>
              <a:gd name="connsiteY271" fmla="*/ 2238451 h 2684678"/>
              <a:gd name="connsiteX272" fmla="*/ 1185062 w 3833165"/>
              <a:gd name="connsiteY272" fmla="*/ 2275027 h 2684678"/>
              <a:gd name="connsiteX273" fmla="*/ 1148486 w 3833165"/>
              <a:gd name="connsiteY273" fmla="*/ 2340864 h 2684678"/>
              <a:gd name="connsiteX274" fmla="*/ 1126541 w 3833165"/>
              <a:gd name="connsiteY274" fmla="*/ 2362809 h 2684678"/>
              <a:gd name="connsiteX275" fmla="*/ 1097280 w 3833165"/>
              <a:gd name="connsiteY275" fmla="*/ 2406700 h 2684678"/>
              <a:gd name="connsiteX276" fmla="*/ 1053389 w 3833165"/>
              <a:gd name="connsiteY276" fmla="*/ 2428646 h 2684678"/>
              <a:gd name="connsiteX277" fmla="*/ 994867 w 3833165"/>
              <a:gd name="connsiteY277" fmla="*/ 2465222 h 2684678"/>
              <a:gd name="connsiteX278" fmla="*/ 972922 w 3833165"/>
              <a:gd name="connsiteY278" fmla="*/ 2479852 h 2684678"/>
              <a:gd name="connsiteX279" fmla="*/ 870509 w 3833165"/>
              <a:gd name="connsiteY279" fmla="*/ 2479852 h 2684678"/>
              <a:gd name="connsiteX280" fmla="*/ 826618 w 3833165"/>
              <a:gd name="connsiteY280" fmla="*/ 2465222 h 2684678"/>
              <a:gd name="connsiteX281" fmla="*/ 782726 w 3833165"/>
              <a:gd name="connsiteY281" fmla="*/ 2443276 h 2684678"/>
              <a:gd name="connsiteX282" fmla="*/ 768096 w 3833165"/>
              <a:gd name="connsiteY282" fmla="*/ 2421331 h 2684678"/>
              <a:gd name="connsiteX283" fmla="*/ 760781 w 3833165"/>
              <a:gd name="connsiteY283" fmla="*/ 2399385 h 2684678"/>
              <a:gd name="connsiteX284" fmla="*/ 746150 w 3833165"/>
              <a:gd name="connsiteY284" fmla="*/ 2384755 h 2684678"/>
              <a:gd name="connsiteX285" fmla="*/ 724205 w 3833165"/>
              <a:gd name="connsiteY285" fmla="*/ 2340864 h 2684678"/>
              <a:gd name="connsiteX286" fmla="*/ 702259 w 3833165"/>
              <a:gd name="connsiteY286" fmla="*/ 2260396 h 2684678"/>
              <a:gd name="connsiteX287" fmla="*/ 694944 w 3833165"/>
              <a:gd name="connsiteY287" fmla="*/ 2077516 h 2684678"/>
              <a:gd name="connsiteX288" fmla="*/ 687629 w 3833165"/>
              <a:gd name="connsiteY288" fmla="*/ 2055571 h 2684678"/>
              <a:gd name="connsiteX289" fmla="*/ 672998 w 3833165"/>
              <a:gd name="connsiteY289" fmla="*/ 2033625 h 2684678"/>
              <a:gd name="connsiteX290" fmla="*/ 665683 w 3833165"/>
              <a:gd name="connsiteY290" fmla="*/ 1989734 h 2684678"/>
              <a:gd name="connsiteX291" fmla="*/ 651053 w 3833165"/>
              <a:gd name="connsiteY291" fmla="*/ 1938528 h 2684678"/>
              <a:gd name="connsiteX292" fmla="*/ 629107 w 3833165"/>
              <a:gd name="connsiteY292" fmla="*/ 1894636 h 2684678"/>
              <a:gd name="connsiteX293" fmla="*/ 621792 w 3833165"/>
              <a:gd name="connsiteY293" fmla="*/ 1653235 h 2684678"/>
              <a:gd name="connsiteX294" fmla="*/ 614477 w 3833165"/>
              <a:gd name="connsiteY294" fmla="*/ 1631289 h 2684678"/>
              <a:gd name="connsiteX295" fmla="*/ 599846 w 3833165"/>
              <a:gd name="connsiteY295" fmla="*/ 1616659 h 2684678"/>
              <a:gd name="connsiteX296" fmla="*/ 563270 w 3833165"/>
              <a:gd name="connsiteY296" fmla="*/ 1565452 h 2684678"/>
              <a:gd name="connsiteX297" fmla="*/ 358445 w 3833165"/>
              <a:gd name="connsiteY297" fmla="*/ 1572768 h 2684678"/>
              <a:gd name="connsiteX298" fmla="*/ 285293 w 3833165"/>
              <a:gd name="connsiteY298" fmla="*/ 1572768 h 2684678"/>
              <a:gd name="connsiteX299" fmla="*/ 241402 w 3833165"/>
              <a:gd name="connsiteY299" fmla="*/ 1550822 h 2684678"/>
              <a:gd name="connsiteX300" fmla="*/ 190195 w 3833165"/>
              <a:gd name="connsiteY300" fmla="*/ 1514246 h 2684678"/>
              <a:gd name="connsiteX301" fmla="*/ 175565 w 3833165"/>
              <a:gd name="connsiteY301" fmla="*/ 1492300 h 2684678"/>
              <a:gd name="connsiteX302" fmla="*/ 146304 w 3833165"/>
              <a:gd name="connsiteY302" fmla="*/ 1455724 h 2684678"/>
              <a:gd name="connsiteX303" fmla="*/ 131674 w 3833165"/>
              <a:gd name="connsiteY303" fmla="*/ 1411833 h 2684678"/>
              <a:gd name="connsiteX304" fmla="*/ 124358 w 3833165"/>
              <a:gd name="connsiteY304" fmla="*/ 1389888 h 2684678"/>
              <a:gd name="connsiteX305" fmla="*/ 117043 w 3833165"/>
              <a:gd name="connsiteY305" fmla="*/ 1367942 h 2684678"/>
              <a:gd name="connsiteX306" fmla="*/ 102413 w 3833165"/>
              <a:gd name="connsiteY306" fmla="*/ 1345996 h 2684678"/>
              <a:gd name="connsiteX307" fmla="*/ 73152 w 3833165"/>
              <a:gd name="connsiteY307" fmla="*/ 1309420 h 2684678"/>
              <a:gd name="connsiteX308" fmla="*/ 51206 w 3833165"/>
              <a:gd name="connsiteY308" fmla="*/ 1228953 h 2684678"/>
              <a:gd name="connsiteX309" fmla="*/ 43891 w 3833165"/>
              <a:gd name="connsiteY309" fmla="*/ 1155801 h 2684678"/>
              <a:gd name="connsiteX310" fmla="*/ 21946 w 3833165"/>
              <a:gd name="connsiteY310" fmla="*/ 1082649 h 2684678"/>
              <a:gd name="connsiteX311" fmla="*/ 7315 w 3833165"/>
              <a:gd name="connsiteY311" fmla="*/ 1038758 h 2684678"/>
              <a:gd name="connsiteX312" fmla="*/ 0 w 3833165"/>
              <a:gd name="connsiteY312" fmla="*/ 1016812 h 2684678"/>
              <a:gd name="connsiteX313" fmla="*/ 7315 w 3833165"/>
              <a:gd name="connsiteY313" fmla="*/ 943660 h 2684678"/>
              <a:gd name="connsiteX314" fmla="*/ 21946 w 3833165"/>
              <a:gd name="connsiteY314" fmla="*/ 929030 h 2684678"/>
              <a:gd name="connsiteX315" fmla="*/ 73152 w 3833165"/>
              <a:gd name="connsiteY315" fmla="*/ 870508 h 2684678"/>
              <a:gd name="connsiteX316" fmla="*/ 117043 w 3833165"/>
              <a:gd name="connsiteY316" fmla="*/ 841248 h 2684678"/>
              <a:gd name="connsiteX317" fmla="*/ 153619 w 3833165"/>
              <a:gd name="connsiteY317" fmla="*/ 804672 h 2684678"/>
              <a:gd name="connsiteX318" fmla="*/ 168250 w 3833165"/>
              <a:gd name="connsiteY318" fmla="*/ 790041 h 2684678"/>
              <a:gd name="connsiteX319" fmla="*/ 204826 w 3833165"/>
              <a:gd name="connsiteY319" fmla="*/ 760780 h 2684678"/>
              <a:gd name="connsiteX320" fmla="*/ 234086 w 3833165"/>
              <a:gd name="connsiteY320" fmla="*/ 724204 h 2684678"/>
              <a:gd name="connsiteX321" fmla="*/ 241402 w 3833165"/>
              <a:gd name="connsiteY321" fmla="*/ 702259 h 2684678"/>
              <a:gd name="connsiteX322" fmla="*/ 270662 w 3833165"/>
              <a:gd name="connsiteY322" fmla="*/ 658368 h 2684678"/>
              <a:gd name="connsiteX323" fmla="*/ 292608 w 3833165"/>
              <a:gd name="connsiteY323" fmla="*/ 577900 h 2684678"/>
              <a:gd name="connsiteX324" fmla="*/ 285293 w 3833165"/>
              <a:gd name="connsiteY324" fmla="*/ 534009 h 2684678"/>
              <a:gd name="connsiteX325" fmla="*/ 277978 w 3833165"/>
              <a:gd name="connsiteY325" fmla="*/ 512064 h 2684678"/>
              <a:gd name="connsiteX326" fmla="*/ 299923 w 3833165"/>
              <a:gd name="connsiteY326" fmla="*/ 446227 h 2684678"/>
              <a:gd name="connsiteX327" fmla="*/ 314554 w 3833165"/>
              <a:gd name="connsiteY327" fmla="*/ 431596 h 2684678"/>
              <a:gd name="connsiteX328" fmla="*/ 329184 w 3833165"/>
              <a:gd name="connsiteY328" fmla="*/ 387705 h 2684678"/>
              <a:gd name="connsiteX329" fmla="*/ 336499 w 3833165"/>
              <a:gd name="connsiteY329" fmla="*/ 365760 h 2684678"/>
              <a:gd name="connsiteX330" fmla="*/ 321869 w 3833165"/>
              <a:gd name="connsiteY330" fmla="*/ 351129 h 2684678"/>
              <a:gd name="connsiteX331" fmla="*/ 285293 w 3833165"/>
              <a:gd name="connsiteY331" fmla="*/ 343814 h 2684678"/>
              <a:gd name="connsiteX332" fmla="*/ 277978 w 3833165"/>
              <a:gd name="connsiteY332" fmla="*/ 285292 h 2684678"/>
              <a:gd name="connsiteX333" fmla="*/ 270662 w 3833165"/>
              <a:gd name="connsiteY333" fmla="*/ 263347 h 2684678"/>
              <a:gd name="connsiteX334" fmla="*/ 234086 w 3833165"/>
              <a:gd name="connsiteY334" fmla="*/ 256032 h 2684678"/>
              <a:gd name="connsiteX335" fmla="*/ 212141 w 3833165"/>
              <a:gd name="connsiteY335" fmla="*/ 248716 h 2684678"/>
              <a:gd name="connsiteX336" fmla="*/ 182880 w 3833165"/>
              <a:gd name="connsiteY336" fmla="*/ 212140 h 2684678"/>
              <a:gd name="connsiteX337" fmla="*/ 190195 w 3833165"/>
              <a:gd name="connsiteY337" fmla="*/ 153619 h 2684678"/>
              <a:gd name="connsiteX338" fmla="*/ 219456 w 3833165"/>
              <a:gd name="connsiteY338" fmla="*/ 95097 h 2684678"/>
              <a:gd name="connsiteX339" fmla="*/ 241402 w 3833165"/>
              <a:gd name="connsiteY339" fmla="*/ 58521 h 2684678"/>
              <a:gd name="connsiteX340" fmla="*/ 248717 w 3833165"/>
              <a:gd name="connsiteY340" fmla="*/ 36576 h 2684678"/>
              <a:gd name="connsiteX341" fmla="*/ 270662 w 3833165"/>
              <a:gd name="connsiteY341" fmla="*/ 21945 h 2684678"/>
              <a:gd name="connsiteX342" fmla="*/ 285293 w 3833165"/>
              <a:gd name="connsiteY342" fmla="*/ 7315 h 2684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Lst>
            <a:rect l="l" t="t" r="r" b="b"/>
            <a:pathLst>
              <a:path w="3833165" h="2684678">
                <a:moveTo>
                  <a:pt x="3833165" y="0"/>
                </a:moveTo>
                <a:cubicBezTo>
                  <a:pt x="3820973" y="2438"/>
                  <a:pt x="3807458" y="1277"/>
                  <a:pt x="3796589" y="7315"/>
                </a:cubicBezTo>
                <a:cubicBezTo>
                  <a:pt x="3784531" y="14014"/>
                  <a:pt x="3767328" y="36576"/>
                  <a:pt x="3767328" y="36576"/>
                </a:cubicBezTo>
                <a:cubicBezTo>
                  <a:pt x="3758002" y="64556"/>
                  <a:pt x="3750908" y="82097"/>
                  <a:pt x="3745382" y="109728"/>
                </a:cubicBezTo>
                <a:cubicBezTo>
                  <a:pt x="3730604" y="183615"/>
                  <a:pt x="3747881" y="124176"/>
                  <a:pt x="3723437" y="197510"/>
                </a:cubicBezTo>
                <a:cubicBezTo>
                  <a:pt x="3720999" y="204825"/>
                  <a:pt x="3721575" y="214004"/>
                  <a:pt x="3716122" y="219456"/>
                </a:cubicBezTo>
                <a:lnTo>
                  <a:pt x="3701491" y="234086"/>
                </a:lnTo>
                <a:cubicBezTo>
                  <a:pt x="3676897" y="307871"/>
                  <a:pt x="3714429" y="193400"/>
                  <a:pt x="3686861" y="285292"/>
                </a:cubicBezTo>
                <a:cubicBezTo>
                  <a:pt x="3682429" y="300064"/>
                  <a:pt x="3677107" y="314553"/>
                  <a:pt x="3672230" y="329184"/>
                </a:cubicBezTo>
                <a:cubicBezTo>
                  <a:pt x="3666476" y="346445"/>
                  <a:pt x="3667020" y="355719"/>
                  <a:pt x="3650285" y="365760"/>
                </a:cubicBezTo>
                <a:cubicBezTo>
                  <a:pt x="3643673" y="369727"/>
                  <a:pt x="3635654" y="370637"/>
                  <a:pt x="3628339" y="373075"/>
                </a:cubicBezTo>
                <a:cubicBezTo>
                  <a:pt x="3615055" y="412928"/>
                  <a:pt x="3623039" y="412760"/>
                  <a:pt x="3547872" y="387705"/>
                </a:cubicBezTo>
                <a:cubicBezTo>
                  <a:pt x="3539532" y="384925"/>
                  <a:pt x="3536813" y="373794"/>
                  <a:pt x="3533242" y="365760"/>
                </a:cubicBezTo>
                <a:cubicBezTo>
                  <a:pt x="3523064" y="342860"/>
                  <a:pt x="3517376" y="316928"/>
                  <a:pt x="3511296" y="292608"/>
                </a:cubicBezTo>
                <a:cubicBezTo>
                  <a:pt x="3513734" y="256032"/>
                  <a:pt x="3518611" y="219537"/>
                  <a:pt x="3518611" y="182880"/>
                </a:cubicBezTo>
                <a:cubicBezTo>
                  <a:pt x="3518611" y="143789"/>
                  <a:pt x="3515388" y="104712"/>
                  <a:pt x="3511296" y="65836"/>
                </a:cubicBezTo>
                <a:cubicBezTo>
                  <a:pt x="3510489" y="58168"/>
                  <a:pt x="3507948" y="50503"/>
                  <a:pt x="3503981" y="43891"/>
                </a:cubicBezTo>
                <a:cubicBezTo>
                  <a:pt x="3500432" y="37977"/>
                  <a:pt x="3494227" y="34137"/>
                  <a:pt x="3489350" y="29260"/>
                </a:cubicBezTo>
                <a:cubicBezTo>
                  <a:pt x="3443021" y="31699"/>
                  <a:pt x="3396289" y="30015"/>
                  <a:pt x="3350362" y="36576"/>
                </a:cubicBezTo>
                <a:cubicBezTo>
                  <a:pt x="3343534" y="37551"/>
                  <a:pt x="3338815" y="45037"/>
                  <a:pt x="3335731" y="51206"/>
                </a:cubicBezTo>
                <a:cubicBezTo>
                  <a:pt x="3331235" y="60198"/>
                  <a:pt x="3330854" y="70713"/>
                  <a:pt x="3328416" y="80467"/>
                </a:cubicBezTo>
                <a:cubicBezTo>
                  <a:pt x="3330854" y="104851"/>
                  <a:pt x="3328422" y="130229"/>
                  <a:pt x="3335731" y="153619"/>
                </a:cubicBezTo>
                <a:cubicBezTo>
                  <a:pt x="3340976" y="170402"/>
                  <a:pt x="3359432" y="180829"/>
                  <a:pt x="3364992" y="197510"/>
                </a:cubicBezTo>
                <a:lnTo>
                  <a:pt x="3379622" y="241401"/>
                </a:lnTo>
                <a:cubicBezTo>
                  <a:pt x="3382061" y="248716"/>
                  <a:pt x="3380522" y="259070"/>
                  <a:pt x="3386938" y="263347"/>
                </a:cubicBezTo>
                <a:cubicBezTo>
                  <a:pt x="3414622" y="281803"/>
                  <a:pt x="3402666" y="271760"/>
                  <a:pt x="3423514" y="292608"/>
                </a:cubicBezTo>
                <a:cubicBezTo>
                  <a:pt x="3441213" y="345706"/>
                  <a:pt x="3444069" y="333234"/>
                  <a:pt x="3430829" y="395020"/>
                </a:cubicBezTo>
                <a:cubicBezTo>
                  <a:pt x="3427598" y="410100"/>
                  <a:pt x="3421075" y="424281"/>
                  <a:pt x="3416198" y="438912"/>
                </a:cubicBezTo>
                <a:lnTo>
                  <a:pt x="3408883" y="460857"/>
                </a:lnTo>
                <a:cubicBezTo>
                  <a:pt x="3411321" y="480364"/>
                  <a:pt x="3413209" y="499948"/>
                  <a:pt x="3416198" y="519379"/>
                </a:cubicBezTo>
                <a:cubicBezTo>
                  <a:pt x="3418089" y="531668"/>
                  <a:pt x="3423514" y="543521"/>
                  <a:pt x="3423514" y="555955"/>
                </a:cubicBezTo>
                <a:cubicBezTo>
                  <a:pt x="3423514" y="585317"/>
                  <a:pt x="3420079" y="614632"/>
                  <a:pt x="3416198" y="643737"/>
                </a:cubicBezTo>
                <a:cubicBezTo>
                  <a:pt x="3415179" y="651380"/>
                  <a:pt x="3413510" y="659514"/>
                  <a:pt x="3408883" y="665683"/>
                </a:cubicBezTo>
                <a:cubicBezTo>
                  <a:pt x="3398538" y="679477"/>
                  <a:pt x="3381871" y="687913"/>
                  <a:pt x="3372307" y="702259"/>
                </a:cubicBezTo>
                <a:cubicBezTo>
                  <a:pt x="3327279" y="769801"/>
                  <a:pt x="3384740" y="686718"/>
                  <a:pt x="3343046" y="738835"/>
                </a:cubicBezTo>
                <a:cubicBezTo>
                  <a:pt x="3306128" y="784982"/>
                  <a:pt x="3349116" y="740079"/>
                  <a:pt x="3313786" y="775411"/>
                </a:cubicBezTo>
                <a:cubicBezTo>
                  <a:pt x="3311347" y="782726"/>
                  <a:pt x="3310437" y="790744"/>
                  <a:pt x="3306470" y="797356"/>
                </a:cubicBezTo>
                <a:cubicBezTo>
                  <a:pt x="3302922" y="803270"/>
                  <a:pt x="3296148" y="806601"/>
                  <a:pt x="3291840" y="811987"/>
                </a:cubicBezTo>
                <a:cubicBezTo>
                  <a:pt x="3286348" y="818852"/>
                  <a:pt x="3282702" y="827067"/>
                  <a:pt x="3277210" y="833932"/>
                </a:cubicBezTo>
                <a:cubicBezTo>
                  <a:pt x="3272901" y="839318"/>
                  <a:pt x="3266888" y="843177"/>
                  <a:pt x="3262579" y="848563"/>
                </a:cubicBezTo>
                <a:cubicBezTo>
                  <a:pt x="3255687" y="857178"/>
                  <a:pt x="3245094" y="879251"/>
                  <a:pt x="3233318" y="885139"/>
                </a:cubicBezTo>
                <a:cubicBezTo>
                  <a:pt x="3219524" y="892036"/>
                  <a:pt x="3189427" y="899769"/>
                  <a:pt x="3189427" y="899769"/>
                </a:cubicBezTo>
                <a:cubicBezTo>
                  <a:pt x="3182112" y="904646"/>
                  <a:pt x="3175346" y="910468"/>
                  <a:pt x="3167482" y="914400"/>
                </a:cubicBezTo>
                <a:cubicBezTo>
                  <a:pt x="3152488" y="921897"/>
                  <a:pt x="3122869" y="926248"/>
                  <a:pt x="3108960" y="929030"/>
                </a:cubicBezTo>
                <a:cubicBezTo>
                  <a:pt x="3087014" y="926592"/>
                  <a:pt x="3064426" y="927525"/>
                  <a:pt x="3043123" y="921715"/>
                </a:cubicBezTo>
                <a:cubicBezTo>
                  <a:pt x="3036469" y="919900"/>
                  <a:pt x="3032801" y="912470"/>
                  <a:pt x="3028493" y="907084"/>
                </a:cubicBezTo>
                <a:cubicBezTo>
                  <a:pt x="2991580" y="860944"/>
                  <a:pt x="3034556" y="905835"/>
                  <a:pt x="2999232" y="870508"/>
                </a:cubicBezTo>
                <a:cubicBezTo>
                  <a:pt x="2989478" y="872947"/>
                  <a:pt x="2978336" y="872247"/>
                  <a:pt x="2969971" y="877824"/>
                </a:cubicBezTo>
                <a:cubicBezTo>
                  <a:pt x="2957816" y="885928"/>
                  <a:pt x="2952199" y="909196"/>
                  <a:pt x="2948026" y="921715"/>
                </a:cubicBezTo>
                <a:cubicBezTo>
                  <a:pt x="2947599" y="928976"/>
                  <a:pt x="2952477" y="1029854"/>
                  <a:pt x="2933395" y="1068019"/>
                </a:cubicBezTo>
                <a:cubicBezTo>
                  <a:pt x="2929463" y="1075882"/>
                  <a:pt x="2924257" y="1083099"/>
                  <a:pt x="2918765" y="1089964"/>
                </a:cubicBezTo>
                <a:cubicBezTo>
                  <a:pt x="2914456" y="1095350"/>
                  <a:pt x="2909011" y="1099718"/>
                  <a:pt x="2904134" y="1104595"/>
                </a:cubicBezTo>
                <a:cubicBezTo>
                  <a:pt x="2898381" y="1121855"/>
                  <a:pt x="2898924" y="1131130"/>
                  <a:pt x="2882189" y="1141171"/>
                </a:cubicBezTo>
                <a:cubicBezTo>
                  <a:pt x="2875577" y="1145138"/>
                  <a:pt x="2867558" y="1146048"/>
                  <a:pt x="2860243" y="1148486"/>
                </a:cubicBezTo>
                <a:cubicBezTo>
                  <a:pt x="2841750" y="1160815"/>
                  <a:pt x="2837983" y="1166106"/>
                  <a:pt x="2816352" y="1170432"/>
                </a:cubicBezTo>
                <a:cubicBezTo>
                  <a:pt x="2787264" y="1176250"/>
                  <a:pt x="2728570" y="1185062"/>
                  <a:pt x="2728570" y="1185062"/>
                </a:cubicBezTo>
                <a:cubicBezTo>
                  <a:pt x="2723693" y="1189939"/>
                  <a:pt x="2717023" y="1193523"/>
                  <a:pt x="2713939" y="1199692"/>
                </a:cubicBezTo>
                <a:cubicBezTo>
                  <a:pt x="2707042" y="1213486"/>
                  <a:pt x="2699309" y="1243584"/>
                  <a:pt x="2699309" y="1243584"/>
                </a:cubicBezTo>
                <a:cubicBezTo>
                  <a:pt x="2696871" y="1297229"/>
                  <a:pt x="2702135" y="1351784"/>
                  <a:pt x="2691994" y="1404518"/>
                </a:cubicBezTo>
                <a:cubicBezTo>
                  <a:pt x="2689389" y="1418064"/>
                  <a:pt x="2675819" y="1429417"/>
                  <a:pt x="2662733" y="1433779"/>
                </a:cubicBezTo>
                <a:lnTo>
                  <a:pt x="2640787" y="1441094"/>
                </a:lnTo>
                <a:cubicBezTo>
                  <a:pt x="2635910" y="1448409"/>
                  <a:pt x="2631649" y="1456175"/>
                  <a:pt x="2626157" y="1463040"/>
                </a:cubicBezTo>
                <a:cubicBezTo>
                  <a:pt x="2621849" y="1468426"/>
                  <a:pt x="2614610" y="1471501"/>
                  <a:pt x="2611526" y="1477670"/>
                </a:cubicBezTo>
                <a:cubicBezTo>
                  <a:pt x="2604629" y="1491464"/>
                  <a:pt x="2596896" y="1521561"/>
                  <a:pt x="2596896" y="1521561"/>
                </a:cubicBezTo>
                <a:cubicBezTo>
                  <a:pt x="2599334" y="1528876"/>
                  <a:pt x="2596577" y="1544597"/>
                  <a:pt x="2604211" y="1543507"/>
                </a:cubicBezTo>
                <a:cubicBezTo>
                  <a:pt x="2621618" y="1541020"/>
                  <a:pt x="2631421" y="1519806"/>
                  <a:pt x="2648102" y="1514246"/>
                </a:cubicBezTo>
                <a:lnTo>
                  <a:pt x="2670048" y="1506931"/>
                </a:lnTo>
                <a:cubicBezTo>
                  <a:pt x="2674925" y="1502054"/>
                  <a:pt x="2679160" y="1496438"/>
                  <a:pt x="2684678" y="1492300"/>
                </a:cubicBezTo>
                <a:cubicBezTo>
                  <a:pt x="2698745" y="1481750"/>
                  <a:pt x="2716137" y="1475474"/>
                  <a:pt x="2728570" y="1463040"/>
                </a:cubicBezTo>
                <a:cubicBezTo>
                  <a:pt x="2733447" y="1458163"/>
                  <a:pt x="2737814" y="1452717"/>
                  <a:pt x="2743200" y="1448409"/>
                </a:cubicBezTo>
                <a:cubicBezTo>
                  <a:pt x="2750065" y="1442917"/>
                  <a:pt x="2758529" y="1439568"/>
                  <a:pt x="2765146" y="1433779"/>
                </a:cubicBezTo>
                <a:cubicBezTo>
                  <a:pt x="2778122" y="1422425"/>
                  <a:pt x="2789530" y="1409395"/>
                  <a:pt x="2801722" y="1397203"/>
                </a:cubicBezTo>
                <a:lnTo>
                  <a:pt x="2816352" y="1382572"/>
                </a:lnTo>
                <a:cubicBezTo>
                  <a:pt x="2852717" y="1273474"/>
                  <a:pt x="2806909" y="1423580"/>
                  <a:pt x="2838298" y="1214323"/>
                </a:cubicBezTo>
                <a:cubicBezTo>
                  <a:pt x="2841291" y="1194370"/>
                  <a:pt x="2862126" y="1187945"/>
                  <a:pt x="2874874" y="1177747"/>
                </a:cubicBezTo>
                <a:cubicBezTo>
                  <a:pt x="2926992" y="1136052"/>
                  <a:pt x="2843902" y="1193516"/>
                  <a:pt x="2911450" y="1148486"/>
                </a:cubicBezTo>
                <a:cubicBezTo>
                  <a:pt x="2921203" y="1150924"/>
                  <a:pt x="2931718" y="1151305"/>
                  <a:pt x="2940710" y="1155801"/>
                </a:cubicBezTo>
                <a:cubicBezTo>
                  <a:pt x="2946879" y="1158886"/>
                  <a:pt x="2949427" y="1166883"/>
                  <a:pt x="2955341" y="1170432"/>
                </a:cubicBezTo>
                <a:cubicBezTo>
                  <a:pt x="2961953" y="1174399"/>
                  <a:pt x="2969971" y="1175309"/>
                  <a:pt x="2977286" y="1177747"/>
                </a:cubicBezTo>
                <a:cubicBezTo>
                  <a:pt x="2982163" y="1185062"/>
                  <a:pt x="2988346" y="1191658"/>
                  <a:pt x="2991917" y="1199692"/>
                </a:cubicBezTo>
                <a:cubicBezTo>
                  <a:pt x="3018816" y="1260214"/>
                  <a:pt x="2991130" y="1228168"/>
                  <a:pt x="3021178" y="1258214"/>
                </a:cubicBezTo>
                <a:cubicBezTo>
                  <a:pt x="3023616" y="1265529"/>
                  <a:pt x="3025045" y="1273263"/>
                  <a:pt x="3028493" y="1280160"/>
                </a:cubicBezTo>
                <a:cubicBezTo>
                  <a:pt x="3056854" y="1336883"/>
                  <a:pt x="3032051" y="1268888"/>
                  <a:pt x="3050438" y="1324051"/>
                </a:cubicBezTo>
                <a:cubicBezTo>
                  <a:pt x="3048000" y="1358189"/>
                  <a:pt x="3048200" y="1392618"/>
                  <a:pt x="3043123" y="1426464"/>
                </a:cubicBezTo>
                <a:cubicBezTo>
                  <a:pt x="3040835" y="1441715"/>
                  <a:pt x="3039398" y="1459451"/>
                  <a:pt x="3028493" y="1470355"/>
                </a:cubicBezTo>
                <a:lnTo>
                  <a:pt x="3013862" y="1484985"/>
                </a:lnTo>
                <a:cubicBezTo>
                  <a:pt x="3011424" y="1492300"/>
                  <a:pt x="3011364" y="1500910"/>
                  <a:pt x="3006547" y="1506931"/>
                </a:cubicBezTo>
                <a:cubicBezTo>
                  <a:pt x="3001055" y="1513796"/>
                  <a:pt x="2991467" y="1516069"/>
                  <a:pt x="2984602" y="1521561"/>
                </a:cubicBezTo>
                <a:cubicBezTo>
                  <a:pt x="2979216" y="1525870"/>
                  <a:pt x="2975885" y="1532643"/>
                  <a:pt x="2969971" y="1536192"/>
                </a:cubicBezTo>
                <a:cubicBezTo>
                  <a:pt x="2958724" y="1542940"/>
                  <a:pt x="2919316" y="1549249"/>
                  <a:pt x="2911450" y="1550822"/>
                </a:cubicBezTo>
                <a:cubicBezTo>
                  <a:pt x="2912505" y="1556097"/>
                  <a:pt x="2919654" y="1599705"/>
                  <a:pt x="2926080" y="1609344"/>
                </a:cubicBezTo>
                <a:cubicBezTo>
                  <a:pt x="2931819" y="1617952"/>
                  <a:pt x="2941403" y="1623342"/>
                  <a:pt x="2948026" y="1631289"/>
                </a:cubicBezTo>
                <a:cubicBezTo>
                  <a:pt x="2953654" y="1638043"/>
                  <a:pt x="2955201" y="1648575"/>
                  <a:pt x="2962656" y="1653235"/>
                </a:cubicBezTo>
                <a:cubicBezTo>
                  <a:pt x="2975734" y="1661409"/>
                  <a:pt x="2991917" y="1662988"/>
                  <a:pt x="3006547" y="1667865"/>
                </a:cubicBezTo>
                <a:lnTo>
                  <a:pt x="3028493" y="1675180"/>
                </a:lnTo>
                <a:cubicBezTo>
                  <a:pt x="3033370" y="1680057"/>
                  <a:pt x="3039575" y="1683897"/>
                  <a:pt x="3043123" y="1689811"/>
                </a:cubicBezTo>
                <a:cubicBezTo>
                  <a:pt x="3047905" y="1697781"/>
                  <a:pt x="3056016" y="1734933"/>
                  <a:pt x="3057754" y="1741017"/>
                </a:cubicBezTo>
                <a:cubicBezTo>
                  <a:pt x="3063422" y="1760854"/>
                  <a:pt x="3063700" y="1770599"/>
                  <a:pt x="3087014" y="1777593"/>
                </a:cubicBezTo>
                <a:cubicBezTo>
                  <a:pt x="3103529" y="1782547"/>
                  <a:pt x="3121152" y="1782470"/>
                  <a:pt x="3138221" y="1784908"/>
                </a:cubicBezTo>
                <a:cubicBezTo>
                  <a:pt x="3145536" y="1787347"/>
                  <a:pt x="3152455" y="1792224"/>
                  <a:pt x="3160166" y="1792224"/>
                </a:cubicBezTo>
                <a:cubicBezTo>
                  <a:pt x="3181258" y="1792224"/>
                  <a:pt x="3188317" y="1779813"/>
                  <a:pt x="3196742" y="1762963"/>
                </a:cubicBezTo>
                <a:cubicBezTo>
                  <a:pt x="3200191" y="1756066"/>
                  <a:pt x="3198605" y="1746470"/>
                  <a:pt x="3204058" y="1741017"/>
                </a:cubicBezTo>
                <a:cubicBezTo>
                  <a:pt x="3209510" y="1735565"/>
                  <a:pt x="3218688" y="1736140"/>
                  <a:pt x="3226003" y="1733702"/>
                </a:cubicBezTo>
                <a:cubicBezTo>
                  <a:pt x="3196742" y="1731264"/>
                  <a:pt x="3166931" y="1732539"/>
                  <a:pt x="3138221" y="1726387"/>
                </a:cubicBezTo>
                <a:cubicBezTo>
                  <a:pt x="3131477" y="1724942"/>
                  <a:pt x="3126674" y="1717925"/>
                  <a:pt x="3123590" y="1711756"/>
                </a:cubicBezTo>
                <a:cubicBezTo>
                  <a:pt x="3116693" y="1697962"/>
                  <a:pt x="3113837" y="1682495"/>
                  <a:pt x="3108960" y="1667865"/>
                </a:cubicBezTo>
                <a:cubicBezTo>
                  <a:pt x="3106522" y="1660550"/>
                  <a:pt x="3107097" y="1651372"/>
                  <a:pt x="3101645" y="1645920"/>
                </a:cubicBezTo>
                <a:lnTo>
                  <a:pt x="3087014" y="1631289"/>
                </a:lnTo>
                <a:cubicBezTo>
                  <a:pt x="3093315" y="1574585"/>
                  <a:pt x="3076748" y="1570585"/>
                  <a:pt x="3116275" y="1550822"/>
                </a:cubicBezTo>
                <a:cubicBezTo>
                  <a:pt x="3123172" y="1547374"/>
                  <a:pt x="3130906" y="1545945"/>
                  <a:pt x="3138221" y="1543507"/>
                </a:cubicBezTo>
                <a:cubicBezTo>
                  <a:pt x="3162605" y="1545945"/>
                  <a:pt x="3187287" y="1546306"/>
                  <a:pt x="3211373" y="1550822"/>
                </a:cubicBezTo>
                <a:cubicBezTo>
                  <a:pt x="3226531" y="1553664"/>
                  <a:pt x="3255264" y="1565452"/>
                  <a:pt x="3255264" y="1565452"/>
                </a:cubicBezTo>
                <a:cubicBezTo>
                  <a:pt x="3262579" y="1570329"/>
                  <a:pt x="3269176" y="1576512"/>
                  <a:pt x="3277210" y="1580083"/>
                </a:cubicBezTo>
                <a:cubicBezTo>
                  <a:pt x="3291303" y="1586346"/>
                  <a:pt x="3306471" y="1589836"/>
                  <a:pt x="3321101" y="1594713"/>
                </a:cubicBezTo>
                <a:lnTo>
                  <a:pt x="3343046" y="1602028"/>
                </a:lnTo>
                <a:lnTo>
                  <a:pt x="3408883" y="1623974"/>
                </a:lnTo>
                <a:cubicBezTo>
                  <a:pt x="3416198" y="1626412"/>
                  <a:pt x="3423348" y="1629419"/>
                  <a:pt x="3430829" y="1631289"/>
                </a:cubicBezTo>
                <a:cubicBezTo>
                  <a:pt x="3440583" y="1633727"/>
                  <a:pt x="3450460" y="1635715"/>
                  <a:pt x="3460090" y="1638604"/>
                </a:cubicBezTo>
                <a:cubicBezTo>
                  <a:pt x="3474861" y="1643035"/>
                  <a:pt x="3503981" y="1653235"/>
                  <a:pt x="3503981" y="1653235"/>
                </a:cubicBezTo>
                <a:cubicBezTo>
                  <a:pt x="3511296" y="1658112"/>
                  <a:pt x="3517845" y="1664402"/>
                  <a:pt x="3525926" y="1667865"/>
                </a:cubicBezTo>
                <a:cubicBezTo>
                  <a:pt x="3558754" y="1681934"/>
                  <a:pt x="3548651" y="1668255"/>
                  <a:pt x="3577133" y="1682496"/>
                </a:cubicBezTo>
                <a:cubicBezTo>
                  <a:pt x="3584996" y="1686428"/>
                  <a:pt x="3591763" y="1692249"/>
                  <a:pt x="3599078" y="1697126"/>
                </a:cubicBezTo>
                <a:cubicBezTo>
                  <a:pt x="3603955" y="1711756"/>
                  <a:pt x="3616733" y="1725895"/>
                  <a:pt x="3613709" y="1741017"/>
                </a:cubicBezTo>
                <a:cubicBezTo>
                  <a:pt x="3613344" y="1742843"/>
                  <a:pt x="3605078" y="1792039"/>
                  <a:pt x="3599078" y="1799539"/>
                </a:cubicBezTo>
                <a:cubicBezTo>
                  <a:pt x="3593586" y="1806404"/>
                  <a:pt x="3583749" y="1808380"/>
                  <a:pt x="3577133" y="1814169"/>
                </a:cubicBezTo>
                <a:cubicBezTo>
                  <a:pt x="3564157" y="1825523"/>
                  <a:pt x="3554903" y="1841181"/>
                  <a:pt x="3540557" y="1850745"/>
                </a:cubicBezTo>
                <a:cubicBezTo>
                  <a:pt x="3525927" y="1860499"/>
                  <a:pt x="3509100" y="1867573"/>
                  <a:pt x="3496666" y="1880006"/>
                </a:cubicBezTo>
                <a:cubicBezTo>
                  <a:pt x="3491789" y="1884883"/>
                  <a:pt x="3487949" y="1891088"/>
                  <a:pt x="3482035" y="1894636"/>
                </a:cubicBezTo>
                <a:cubicBezTo>
                  <a:pt x="3475423" y="1898603"/>
                  <a:pt x="3467529" y="1899923"/>
                  <a:pt x="3460090" y="1901952"/>
                </a:cubicBezTo>
                <a:cubicBezTo>
                  <a:pt x="3440691" y="1907243"/>
                  <a:pt x="3401568" y="1916582"/>
                  <a:pt x="3401568" y="1916582"/>
                </a:cubicBezTo>
                <a:cubicBezTo>
                  <a:pt x="3394253" y="1909267"/>
                  <a:pt x="3376350" y="1884822"/>
                  <a:pt x="3379622" y="1894636"/>
                </a:cubicBezTo>
                <a:cubicBezTo>
                  <a:pt x="3385572" y="1912483"/>
                  <a:pt x="3387389" y="1924349"/>
                  <a:pt x="3401568" y="1938528"/>
                </a:cubicBezTo>
                <a:cubicBezTo>
                  <a:pt x="3407785" y="1944745"/>
                  <a:pt x="3416897" y="1947369"/>
                  <a:pt x="3423514" y="1953158"/>
                </a:cubicBezTo>
                <a:cubicBezTo>
                  <a:pt x="3491986" y="2013070"/>
                  <a:pt x="3432650" y="1971441"/>
                  <a:pt x="3482035" y="2004364"/>
                </a:cubicBezTo>
                <a:cubicBezTo>
                  <a:pt x="3484473" y="2011679"/>
                  <a:pt x="3485383" y="2019698"/>
                  <a:pt x="3489350" y="2026310"/>
                </a:cubicBezTo>
                <a:cubicBezTo>
                  <a:pt x="3492898" y="2032224"/>
                  <a:pt x="3500897" y="2034771"/>
                  <a:pt x="3503981" y="2040940"/>
                </a:cubicBezTo>
                <a:cubicBezTo>
                  <a:pt x="3510878" y="2054734"/>
                  <a:pt x="3513734" y="2070201"/>
                  <a:pt x="3518611" y="2084832"/>
                </a:cubicBezTo>
                <a:lnTo>
                  <a:pt x="3540557" y="2150668"/>
                </a:lnTo>
                <a:cubicBezTo>
                  <a:pt x="3542995" y="2157983"/>
                  <a:pt x="3546002" y="2165133"/>
                  <a:pt x="3547872" y="2172614"/>
                </a:cubicBezTo>
                <a:cubicBezTo>
                  <a:pt x="3550310" y="2182368"/>
                  <a:pt x="3552425" y="2192208"/>
                  <a:pt x="3555187" y="2201875"/>
                </a:cubicBezTo>
                <a:cubicBezTo>
                  <a:pt x="3565390" y="2237587"/>
                  <a:pt x="3569682" y="2230185"/>
                  <a:pt x="3577133" y="2282342"/>
                </a:cubicBezTo>
                <a:cubicBezTo>
                  <a:pt x="3585538" y="2341182"/>
                  <a:pt x="3578996" y="2317191"/>
                  <a:pt x="3591763" y="2355494"/>
                </a:cubicBezTo>
                <a:cubicBezTo>
                  <a:pt x="3585821" y="2414911"/>
                  <a:pt x="3597234" y="2416322"/>
                  <a:pt x="3569818" y="2450592"/>
                </a:cubicBezTo>
                <a:cubicBezTo>
                  <a:pt x="3565510" y="2455978"/>
                  <a:pt x="3560064" y="2460345"/>
                  <a:pt x="3555187" y="2465222"/>
                </a:cubicBezTo>
                <a:cubicBezTo>
                  <a:pt x="3537794" y="2517404"/>
                  <a:pt x="3562457" y="2454317"/>
                  <a:pt x="3525926" y="2509113"/>
                </a:cubicBezTo>
                <a:cubicBezTo>
                  <a:pt x="3521649" y="2515529"/>
                  <a:pt x="3522059" y="2524162"/>
                  <a:pt x="3518611" y="2531059"/>
                </a:cubicBezTo>
                <a:cubicBezTo>
                  <a:pt x="3514679" y="2538922"/>
                  <a:pt x="3508858" y="2545689"/>
                  <a:pt x="3503981" y="2553004"/>
                </a:cubicBezTo>
                <a:cubicBezTo>
                  <a:pt x="3486570" y="2605236"/>
                  <a:pt x="3497905" y="2584064"/>
                  <a:pt x="3474720" y="2618841"/>
                </a:cubicBezTo>
                <a:cubicBezTo>
                  <a:pt x="3453998" y="2681011"/>
                  <a:pt x="3482899" y="2605210"/>
                  <a:pt x="3452774" y="2655417"/>
                </a:cubicBezTo>
                <a:cubicBezTo>
                  <a:pt x="3448807" y="2662029"/>
                  <a:pt x="3450911" y="2671910"/>
                  <a:pt x="3445459" y="2677363"/>
                </a:cubicBezTo>
                <a:cubicBezTo>
                  <a:pt x="3440007" y="2682815"/>
                  <a:pt x="3430829" y="2682240"/>
                  <a:pt x="3423514" y="2684678"/>
                </a:cubicBezTo>
                <a:cubicBezTo>
                  <a:pt x="3399130" y="2682240"/>
                  <a:pt x="3374448" y="2681879"/>
                  <a:pt x="3350362" y="2677363"/>
                </a:cubicBezTo>
                <a:cubicBezTo>
                  <a:pt x="3335204" y="2674521"/>
                  <a:pt x="3321101" y="2667609"/>
                  <a:pt x="3306470" y="2662732"/>
                </a:cubicBezTo>
                <a:lnTo>
                  <a:pt x="3284525" y="2655417"/>
                </a:lnTo>
                <a:cubicBezTo>
                  <a:pt x="3247450" y="2618344"/>
                  <a:pt x="3295433" y="2661963"/>
                  <a:pt x="3247949" y="2633472"/>
                </a:cubicBezTo>
                <a:cubicBezTo>
                  <a:pt x="3242035" y="2629923"/>
                  <a:pt x="3238195" y="2623718"/>
                  <a:pt x="3233318" y="2618841"/>
                </a:cubicBezTo>
                <a:cubicBezTo>
                  <a:pt x="3230880" y="2611526"/>
                  <a:pt x="3230485" y="2603170"/>
                  <a:pt x="3226003" y="2596896"/>
                </a:cubicBezTo>
                <a:cubicBezTo>
                  <a:pt x="3217985" y="2585672"/>
                  <a:pt x="3196742" y="2567635"/>
                  <a:pt x="3196742" y="2567635"/>
                </a:cubicBezTo>
                <a:cubicBezTo>
                  <a:pt x="3194304" y="2560320"/>
                  <a:pt x="3193704" y="2552105"/>
                  <a:pt x="3189427" y="2545689"/>
                </a:cubicBezTo>
                <a:cubicBezTo>
                  <a:pt x="3168834" y="2514799"/>
                  <a:pt x="3152657" y="2523552"/>
                  <a:pt x="3123590" y="2494483"/>
                </a:cubicBezTo>
                <a:cubicBezTo>
                  <a:pt x="3088260" y="2459151"/>
                  <a:pt x="3131248" y="2504054"/>
                  <a:pt x="3094330" y="2457907"/>
                </a:cubicBezTo>
                <a:cubicBezTo>
                  <a:pt x="3090021" y="2452521"/>
                  <a:pt x="3085868" y="2446360"/>
                  <a:pt x="3079699" y="2443276"/>
                </a:cubicBezTo>
                <a:cubicBezTo>
                  <a:pt x="3065905" y="2436379"/>
                  <a:pt x="3035808" y="2428646"/>
                  <a:pt x="3035808" y="2428646"/>
                </a:cubicBezTo>
                <a:cubicBezTo>
                  <a:pt x="2931512" y="2463410"/>
                  <a:pt x="3040040" y="2428482"/>
                  <a:pt x="2962656" y="2450592"/>
                </a:cubicBezTo>
                <a:cubicBezTo>
                  <a:pt x="2955242" y="2452710"/>
                  <a:pt x="2948124" y="2455789"/>
                  <a:pt x="2940710" y="2457907"/>
                </a:cubicBezTo>
                <a:cubicBezTo>
                  <a:pt x="2931043" y="2460669"/>
                  <a:pt x="2921080" y="2462333"/>
                  <a:pt x="2911450" y="2465222"/>
                </a:cubicBezTo>
                <a:cubicBezTo>
                  <a:pt x="2896678" y="2469653"/>
                  <a:pt x="2882189" y="2474975"/>
                  <a:pt x="2867558" y="2479852"/>
                </a:cubicBezTo>
                <a:lnTo>
                  <a:pt x="2845613" y="2487168"/>
                </a:lnTo>
                <a:cubicBezTo>
                  <a:pt x="2811475" y="2484729"/>
                  <a:pt x="2777190" y="2483851"/>
                  <a:pt x="2743200" y="2479852"/>
                </a:cubicBezTo>
                <a:cubicBezTo>
                  <a:pt x="2735542" y="2478951"/>
                  <a:pt x="2727275" y="2477354"/>
                  <a:pt x="2721254" y="2472537"/>
                </a:cubicBezTo>
                <a:cubicBezTo>
                  <a:pt x="2714389" y="2467045"/>
                  <a:pt x="2712116" y="2457457"/>
                  <a:pt x="2706624" y="2450592"/>
                </a:cubicBezTo>
                <a:cubicBezTo>
                  <a:pt x="2702316" y="2445206"/>
                  <a:pt x="2696871" y="2440838"/>
                  <a:pt x="2691994" y="2435961"/>
                </a:cubicBezTo>
                <a:lnTo>
                  <a:pt x="2670048" y="2370124"/>
                </a:lnTo>
                <a:lnTo>
                  <a:pt x="2655418" y="2326233"/>
                </a:lnTo>
                <a:cubicBezTo>
                  <a:pt x="2646834" y="2274736"/>
                  <a:pt x="2652792" y="2296413"/>
                  <a:pt x="2640787" y="2260396"/>
                </a:cubicBezTo>
                <a:cubicBezTo>
                  <a:pt x="2643106" y="2239524"/>
                  <a:pt x="2643161" y="2197128"/>
                  <a:pt x="2655418" y="2172614"/>
                </a:cubicBezTo>
                <a:cubicBezTo>
                  <a:pt x="2659350" y="2164750"/>
                  <a:pt x="2666116" y="2158532"/>
                  <a:pt x="2670048" y="2150668"/>
                </a:cubicBezTo>
                <a:cubicBezTo>
                  <a:pt x="2689039" y="2112685"/>
                  <a:pt x="2663417" y="2142669"/>
                  <a:pt x="2691994" y="2114092"/>
                </a:cubicBezTo>
                <a:cubicBezTo>
                  <a:pt x="2705065" y="2074878"/>
                  <a:pt x="2694855" y="2108534"/>
                  <a:pt x="2706624" y="2055571"/>
                </a:cubicBezTo>
                <a:cubicBezTo>
                  <a:pt x="2708805" y="2045757"/>
                  <a:pt x="2709979" y="2035551"/>
                  <a:pt x="2713939" y="2026310"/>
                </a:cubicBezTo>
                <a:cubicBezTo>
                  <a:pt x="2717402" y="2018229"/>
                  <a:pt x="2723693" y="2011679"/>
                  <a:pt x="2728570" y="2004364"/>
                </a:cubicBezTo>
                <a:cubicBezTo>
                  <a:pt x="2748077" y="1945844"/>
                  <a:pt x="2718817" y="2014117"/>
                  <a:pt x="2757830" y="1975104"/>
                </a:cubicBezTo>
                <a:cubicBezTo>
                  <a:pt x="2763283" y="1969651"/>
                  <a:pt x="2760329" y="1959179"/>
                  <a:pt x="2765146" y="1953158"/>
                </a:cubicBezTo>
                <a:cubicBezTo>
                  <a:pt x="2770638" y="1946293"/>
                  <a:pt x="2780226" y="1944020"/>
                  <a:pt x="2787091" y="1938528"/>
                </a:cubicBezTo>
                <a:cubicBezTo>
                  <a:pt x="2822714" y="1910030"/>
                  <a:pt x="2772966" y="1934399"/>
                  <a:pt x="2838298" y="1916582"/>
                </a:cubicBezTo>
                <a:cubicBezTo>
                  <a:pt x="2853176" y="1912524"/>
                  <a:pt x="2867559" y="1906829"/>
                  <a:pt x="2882189" y="1901952"/>
                </a:cubicBezTo>
                <a:lnTo>
                  <a:pt x="2904134" y="1894636"/>
                </a:lnTo>
                <a:cubicBezTo>
                  <a:pt x="2843272" y="1854061"/>
                  <a:pt x="2902671" y="1887321"/>
                  <a:pt x="2750515" y="1887321"/>
                </a:cubicBezTo>
                <a:cubicBezTo>
                  <a:pt x="2711425" y="1887321"/>
                  <a:pt x="2672486" y="1882444"/>
                  <a:pt x="2633472" y="1880006"/>
                </a:cubicBezTo>
                <a:cubicBezTo>
                  <a:pt x="2598695" y="1856822"/>
                  <a:pt x="2619866" y="1868156"/>
                  <a:pt x="2567635" y="1850745"/>
                </a:cubicBezTo>
                <a:lnTo>
                  <a:pt x="2545690" y="1843430"/>
                </a:lnTo>
                <a:cubicBezTo>
                  <a:pt x="2540813" y="1838553"/>
                  <a:pt x="2537228" y="1831884"/>
                  <a:pt x="2531059" y="1828800"/>
                </a:cubicBezTo>
                <a:cubicBezTo>
                  <a:pt x="2517265" y="1821903"/>
                  <a:pt x="2487168" y="1814169"/>
                  <a:pt x="2487168" y="1814169"/>
                </a:cubicBezTo>
                <a:cubicBezTo>
                  <a:pt x="2482291" y="1806854"/>
                  <a:pt x="2476470" y="1800087"/>
                  <a:pt x="2472538" y="1792224"/>
                </a:cubicBezTo>
                <a:cubicBezTo>
                  <a:pt x="2442249" y="1731647"/>
                  <a:pt x="2492522" y="1811230"/>
                  <a:pt x="2450592" y="1748332"/>
                </a:cubicBezTo>
                <a:cubicBezTo>
                  <a:pt x="2448310" y="1736924"/>
                  <a:pt x="2437214" y="1673577"/>
                  <a:pt x="2428646" y="1667865"/>
                </a:cubicBezTo>
                <a:cubicBezTo>
                  <a:pt x="2361104" y="1622837"/>
                  <a:pt x="2444187" y="1680298"/>
                  <a:pt x="2392070" y="1638604"/>
                </a:cubicBezTo>
                <a:cubicBezTo>
                  <a:pt x="2345923" y="1601686"/>
                  <a:pt x="2390826" y="1644674"/>
                  <a:pt x="2355494" y="1609344"/>
                </a:cubicBezTo>
                <a:cubicBezTo>
                  <a:pt x="2353056" y="1602029"/>
                  <a:pt x="2351627" y="1594295"/>
                  <a:pt x="2348179" y="1587398"/>
                </a:cubicBezTo>
                <a:cubicBezTo>
                  <a:pt x="2344247" y="1579534"/>
                  <a:pt x="2334097" y="1574227"/>
                  <a:pt x="2333549" y="1565452"/>
                </a:cubicBezTo>
                <a:cubicBezTo>
                  <a:pt x="2331974" y="1540254"/>
                  <a:pt x="2338479" y="1469346"/>
                  <a:pt x="2348179" y="1433779"/>
                </a:cubicBezTo>
                <a:cubicBezTo>
                  <a:pt x="2352237" y="1418901"/>
                  <a:pt x="2357933" y="1404518"/>
                  <a:pt x="2362810" y="1389888"/>
                </a:cubicBezTo>
                <a:lnTo>
                  <a:pt x="2370125" y="1367942"/>
                </a:lnTo>
                <a:cubicBezTo>
                  <a:pt x="2355278" y="1308552"/>
                  <a:pt x="2376690" y="1359231"/>
                  <a:pt x="2340864" y="1331366"/>
                </a:cubicBezTo>
                <a:cubicBezTo>
                  <a:pt x="2324532" y="1318663"/>
                  <a:pt x="2296973" y="1287475"/>
                  <a:pt x="2296973" y="1287475"/>
                </a:cubicBezTo>
                <a:cubicBezTo>
                  <a:pt x="2294535" y="1270406"/>
                  <a:pt x="2295111" y="1252625"/>
                  <a:pt x="2289658" y="1236268"/>
                </a:cubicBezTo>
                <a:cubicBezTo>
                  <a:pt x="2287477" y="1229725"/>
                  <a:pt x="2280413" y="1225946"/>
                  <a:pt x="2275027" y="1221638"/>
                </a:cubicBezTo>
                <a:cubicBezTo>
                  <a:pt x="2254769" y="1205432"/>
                  <a:pt x="2254315" y="1207419"/>
                  <a:pt x="2231136" y="1199692"/>
                </a:cubicBezTo>
                <a:cubicBezTo>
                  <a:pt x="2194216" y="1212000"/>
                  <a:pt x="2221031" y="1198071"/>
                  <a:pt x="2194560" y="1228953"/>
                </a:cubicBezTo>
                <a:cubicBezTo>
                  <a:pt x="2172960" y="1254153"/>
                  <a:pt x="2164105" y="1253287"/>
                  <a:pt x="2150669" y="1280160"/>
                </a:cubicBezTo>
                <a:cubicBezTo>
                  <a:pt x="2131678" y="1318143"/>
                  <a:pt x="2157300" y="1288159"/>
                  <a:pt x="2128723" y="1316736"/>
                </a:cubicBezTo>
                <a:cubicBezTo>
                  <a:pt x="2097112" y="1411571"/>
                  <a:pt x="2114793" y="1345221"/>
                  <a:pt x="2106778" y="1521561"/>
                </a:cubicBezTo>
                <a:cubicBezTo>
                  <a:pt x="2103038" y="1521146"/>
                  <a:pt x="2020668" y="1513918"/>
                  <a:pt x="2004365" y="1506931"/>
                </a:cubicBezTo>
                <a:cubicBezTo>
                  <a:pt x="1998026" y="1504214"/>
                  <a:pt x="1994611" y="1497177"/>
                  <a:pt x="1989734" y="1492300"/>
                </a:cubicBezTo>
                <a:lnTo>
                  <a:pt x="1975104" y="1448409"/>
                </a:lnTo>
                <a:lnTo>
                  <a:pt x="1967789" y="1426464"/>
                </a:lnTo>
                <a:cubicBezTo>
                  <a:pt x="1965351" y="1411833"/>
                  <a:pt x="1967576" y="1395593"/>
                  <a:pt x="1960474" y="1382572"/>
                </a:cubicBezTo>
                <a:cubicBezTo>
                  <a:pt x="1952218" y="1367435"/>
                  <a:pt x="1933463" y="1360342"/>
                  <a:pt x="1923898" y="1345996"/>
                </a:cubicBezTo>
                <a:cubicBezTo>
                  <a:pt x="1905441" y="1318313"/>
                  <a:pt x="1915483" y="1330268"/>
                  <a:pt x="1894637" y="1309420"/>
                </a:cubicBezTo>
                <a:cubicBezTo>
                  <a:pt x="1876251" y="1254262"/>
                  <a:pt x="1901053" y="1322251"/>
                  <a:pt x="1872691" y="1265529"/>
                </a:cubicBezTo>
                <a:cubicBezTo>
                  <a:pt x="1869243" y="1258632"/>
                  <a:pt x="1869858" y="1249858"/>
                  <a:pt x="1865376" y="1243584"/>
                </a:cubicBezTo>
                <a:cubicBezTo>
                  <a:pt x="1857358" y="1232360"/>
                  <a:pt x="1845869" y="1224077"/>
                  <a:pt x="1836115" y="1214323"/>
                </a:cubicBezTo>
                <a:lnTo>
                  <a:pt x="1806854" y="1185062"/>
                </a:lnTo>
                <a:cubicBezTo>
                  <a:pt x="1799539" y="1177747"/>
                  <a:pt x="1793517" y="1168854"/>
                  <a:pt x="1784909" y="1163116"/>
                </a:cubicBezTo>
                <a:lnTo>
                  <a:pt x="1762963" y="1148486"/>
                </a:lnTo>
                <a:cubicBezTo>
                  <a:pt x="1760525" y="1141171"/>
                  <a:pt x="1757766" y="1133954"/>
                  <a:pt x="1755648" y="1126540"/>
                </a:cubicBezTo>
                <a:cubicBezTo>
                  <a:pt x="1752886" y="1116873"/>
                  <a:pt x="1756698" y="1102857"/>
                  <a:pt x="1748333" y="1097280"/>
                </a:cubicBezTo>
                <a:cubicBezTo>
                  <a:pt x="1742594" y="1093454"/>
                  <a:pt x="1738579" y="1107033"/>
                  <a:pt x="1733702" y="1111910"/>
                </a:cubicBezTo>
                <a:cubicBezTo>
                  <a:pt x="1728825" y="1121664"/>
                  <a:pt x="1725410" y="1132297"/>
                  <a:pt x="1719072" y="1141171"/>
                </a:cubicBezTo>
                <a:cubicBezTo>
                  <a:pt x="1713059" y="1149589"/>
                  <a:pt x="1702865" y="1154508"/>
                  <a:pt x="1697126" y="1163116"/>
                </a:cubicBezTo>
                <a:cubicBezTo>
                  <a:pt x="1692849" y="1169532"/>
                  <a:pt x="1693259" y="1178165"/>
                  <a:pt x="1689811" y="1185062"/>
                </a:cubicBezTo>
                <a:cubicBezTo>
                  <a:pt x="1680582" y="1203521"/>
                  <a:pt x="1674160" y="1208029"/>
                  <a:pt x="1660550" y="1221638"/>
                </a:cubicBezTo>
                <a:cubicBezTo>
                  <a:pt x="1658112" y="1228953"/>
                  <a:pt x="1657862" y="1237415"/>
                  <a:pt x="1653235" y="1243584"/>
                </a:cubicBezTo>
                <a:cubicBezTo>
                  <a:pt x="1642890" y="1257378"/>
                  <a:pt x="1626223" y="1265814"/>
                  <a:pt x="1616659" y="1280160"/>
                </a:cubicBezTo>
                <a:lnTo>
                  <a:pt x="1602029" y="1302105"/>
                </a:lnTo>
                <a:cubicBezTo>
                  <a:pt x="1575351" y="1382143"/>
                  <a:pt x="1617899" y="1260911"/>
                  <a:pt x="1580083" y="1345996"/>
                </a:cubicBezTo>
                <a:cubicBezTo>
                  <a:pt x="1573820" y="1360089"/>
                  <a:pt x="1570330" y="1375257"/>
                  <a:pt x="1565453" y="1389888"/>
                </a:cubicBezTo>
                <a:cubicBezTo>
                  <a:pt x="1563015" y="1397203"/>
                  <a:pt x="1560008" y="1404353"/>
                  <a:pt x="1558138" y="1411833"/>
                </a:cubicBezTo>
                <a:cubicBezTo>
                  <a:pt x="1553261" y="1431340"/>
                  <a:pt x="1549866" y="1451279"/>
                  <a:pt x="1543507" y="1470355"/>
                </a:cubicBezTo>
                <a:cubicBezTo>
                  <a:pt x="1541069" y="1477670"/>
                  <a:pt x="1540159" y="1485688"/>
                  <a:pt x="1536192" y="1492300"/>
                </a:cubicBezTo>
                <a:cubicBezTo>
                  <a:pt x="1532644" y="1498214"/>
                  <a:pt x="1526439" y="1502054"/>
                  <a:pt x="1521562" y="1506931"/>
                </a:cubicBezTo>
                <a:cubicBezTo>
                  <a:pt x="1500835" y="1569103"/>
                  <a:pt x="1529742" y="1493295"/>
                  <a:pt x="1499616" y="1543507"/>
                </a:cubicBezTo>
                <a:cubicBezTo>
                  <a:pt x="1495649" y="1550119"/>
                  <a:pt x="1496578" y="1559036"/>
                  <a:pt x="1492301" y="1565452"/>
                </a:cubicBezTo>
                <a:cubicBezTo>
                  <a:pt x="1486562" y="1574060"/>
                  <a:pt x="1476707" y="1579232"/>
                  <a:pt x="1470355" y="1587398"/>
                </a:cubicBezTo>
                <a:cubicBezTo>
                  <a:pt x="1459560" y="1601278"/>
                  <a:pt x="1453527" y="1618856"/>
                  <a:pt x="1441094" y="1631289"/>
                </a:cubicBezTo>
                <a:cubicBezTo>
                  <a:pt x="1428902" y="1643481"/>
                  <a:pt x="1414082" y="1653519"/>
                  <a:pt x="1404518" y="1667865"/>
                </a:cubicBezTo>
                <a:cubicBezTo>
                  <a:pt x="1394765" y="1682495"/>
                  <a:pt x="1380819" y="1695075"/>
                  <a:pt x="1375258" y="1711756"/>
                </a:cubicBezTo>
                <a:cubicBezTo>
                  <a:pt x="1372819" y="1719071"/>
                  <a:pt x="1372219" y="1727286"/>
                  <a:pt x="1367942" y="1733702"/>
                </a:cubicBezTo>
                <a:cubicBezTo>
                  <a:pt x="1362204" y="1742310"/>
                  <a:pt x="1353312" y="1748333"/>
                  <a:pt x="1345997" y="1755648"/>
                </a:cubicBezTo>
                <a:cubicBezTo>
                  <a:pt x="1337409" y="1781412"/>
                  <a:pt x="1320299" y="1808541"/>
                  <a:pt x="1338682" y="1836115"/>
                </a:cubicBezTo>
                <a:cubicBezTo>
                  <a:pt x="1342959" y="1842531"/>
                  <a:pt x="1353312" y="1840992"/>
                  <a:pt x="1360627" y="1843430"/>
                </a:cubicBezTo>
                <a:cubicBezTo>
                  <a:pt x="1375257" y="1833676"/>
                  <a:pt x="1392084" y="1826602"/>
                  <a:pt x="1404518" y="1814169"/>
                </a:cubicBezTo>
                <a:cubicBezTo>
                  <a:pt x="1418124" y="1800564"/>
                  <a:pt x="1422642" y="1794134"/>
                  <a:pt x="1441094" y="1784908"/>
                </a:cubicBezTo>
                <a:cubicBezTo>
                  <a:pt x="1447991" y="1781459"/>
                  <a:pt x="1455725" y="1780031"/>
                  <a:pt x="1463040" y="1777593"/>
                </a:cubicBezTo>
                <a:cubicBezTo>
                  <a:pt x="1489727" y="1782041"/>
                  <a:pt x="1507607" y="1776281"/>
                  <a:pt x="1521562" y="1799539"/>
                </a:cubicBezTo>
                <a:cubicBezTo>
                  <a:pt x="1525529" y="1806151"/>
                  <a:pt x="1526439" y="1814169"/>
                  <a:pt x="1528877" y="1821484"/>
                </a:cubicBezTo>
                <a:cubicBezTo>
                  <a:pt x="1528274" y="1837152"/>
                  <a:pt x="1528531" y="2000984"/>
                  <a:pt x="1514246" y="2062886"/>
                </a:cubicBezTo>
                <a:cubicBezTo>
                  <a:pt x="1510778" y="2077913"/>
                  <a:pt x="1504493" y="2092147"/>
                  <a:pt x="1499616" y="2106777"/>
                </a:cubicBezTo>
                <a:cubicBezTo>
                  <a:pt x="1497178" y="2114092"/>
                  <a:pt x="1496578" y="2122307"/>
                  <a:pt x="1492301" y="2128723"/>
                </a:cubicBezTo>
                <a:lnTo>
                  <a:pt x="1477670" y="2150668"/>
                </a:lnTo>
                <a:cubicBezTo>
                  <a:pt x="1472793" y="2165299"/>
                  <a:pt x="1475872" y="2186006"/>
                  <a:pt x="1463040" y="2194560"/>
                </a:cubicBezTo>
                <a:cubicBezTo>
                  <a:pt x="1455725" y="2199437"/>
                  <a:pt x="1447711" y="2203401"/>
                  <a:pt x="1441094" y="2209190"/>
                </a:cubicBezTo>
                <a:cubicBezTo>
                  <a:pt x="1428118" y="2220544"/>
                  <a:pt x="1418864" y="2236202"/>
                  <a:pt x="1404518" y="2245766"/>
                </a:cubicBezTo>
                <a:cubicBezTo>
                  <a:pt x="1336976" y="2290794"/>
                  <a:pt x="1420059" y="2233333"/>
                  <a:pt x="1367942" y="2275027"/>
                </a:cubicBezTo>
                <a:cubicBezTo>
                  <a:pt x="1321801" y="2311940"/>
                  <a:pt x="1366693" y="2268961"/>
                  <a:pt x="1331366" y="2304288"/>
                </a:cubicBezTo>
                <a:cubicBezTo>
                  <a:pt x="1297308" y="2297476"/>
                  <a:pt x="1293811" y="2305742"/>
                  <a:pt x="1280160" y="2275027"/>
                </a:cubicBezTo>
                <a:cubicBezTo>
                  <a:pt x="1273897" y="2260934"/>
                  <a:pt x="1265530" y="2231136"/>
                  <a:pt x="1265530" y="2231136"/>
                </a:cubicBezTo>
                <a:cubicBezTo>
                  <a:pt x="1279833" y="2209680"/>
                  <a:pt x="1281418" y="2211474"/>
                  <a:pt x="1287475" y="2187244"/>
                </a:cubicBezTo>
                <a:cubicBezTo>
                  <a:pt x="1290490" y="2175182"/>
                  <a:pt x="1307223" y="2150668"/>
                  <a:pt x="1294790" y="2150668"/>
                </a:cubicBezTo>
                <a:cubicBezTo>
                  <a:pt x="1277548" y="2150668"/>
                  <a:pt x="1270406" y="2175052"/>
                  <a:pt x="1258214" y="2187244"/>
                </a:cubicBezTo>
                <a:cubicBezTo>
                  <a:pt x="1222891" y="2222567"/>
                  <a:pt x="1265863" y="2177684"/>
                  <a:pt x="1228954" y="2223820"/>
                </a:cubicBezTo>
                <a:cubicBezTo>
                  <a:pt x="1224645" y="2229206"/>
                  <a:pt x="1218632" y="2233065"/>
                  <a:pt x="1214323" y="2238451"/>
                </a:cubicBezTo>
                <a:cubicBezTo>
                  <a:pt x="1177410" y="2284592"/>
                  <a:pt x="1220389" y="2239700"/>
                  <a:pt x="1185062" y="2275027"/>
                </a:cubicBezTo>
                <a:cubicBezTo>
                  <a:pt x="1175863" y="2302623"/>
                  <a:pt x="1173639" y="2315711"/>
                  <a:pt x="1148486" y="2340864"/>
                </a:cubicBezTo>
                <a:cubicBezTo>
                  <a:pt x="1141171" y="2348179"/>
                  <a:pt x="1132892" y="2354643"/>
                  <a:pt x="1126541" y="2362809"/>
                </a:cubicBezTo>
                <a:cubicBezTo>
                  <a:pt x="1115746" y="2376689"/>
                  <a:pt x="1113961" y="2401139"/>
                  <a:pt x="1097280" y="2406700"/>
                </a:cubicBezTo>
                <a:cubicBezTo>
                  <a:pt x="1076040" y="2413781"/>
                  <a:pt x="1071436" y="2413177"/>
                  <a:pt x="1053389" y="2428646"/>
                </a:cubicBezTo>
                <a:cubicBezTo>
                  <a:pt x="1008462" y="2467155"/>
                  <a:pt x="1043747" y="2453002"/>
                  <a:pt x="994867" y="2465222"/>
                </a:cubicBezTo>
                <a:cubicBezTo>
                  <a:pt x="987552" y="2470099"/>
                  <a:pt x="980785" y="2475920"/>
                  <a:pt x="972922" y="2479852"/>
                </a:cubicBezTo>
                <a:cubicBezTo>
                  <a:pt x="938820" y="2496903"/>
                  <a:pt x="911872" y="2483613"/>
                  <a:pt x="870509" y="2479852"/>
                </a:cubicBezTo>
                <a:cubicBezTo>
                  <a:pt x="855879" y="2474975"/>
                  <a:pt x="839450" y="2473776"/>
                  <a:pt x="826618" y="2465222"/>
                </a:cubicBezTo>
                <a:cubicBezTo>
                  <a:pt x="798256" y="2446315"/>
                  <a:pt x="813013" y="2453372"/>
                  <a:pt x="782726" y="2443276"/>
                </a:cubicBezTo>
                <a:cubicBezTo>
                  <a:pt x="777849" y="2435961"/>
                  <a:pt x="772028" y="2429194"/>
                  <a:pt x="768096" y="2421331"/>
                </a:cubicBezTo>
                <a:cubicBezTo>
                  <a:pt x="764648" y="2414434"/>
                  <a:pt x="764748" y="2405997"/>
                  <a:pt x="760781" y="2399385"/>
                </a:cubicBezTo>
                <a:cubicBezTo>
                  <a:pt x="757233" y="2393471"/>
                  <a:pt x="751027" y="2389632"/>
                  <a:pt x="746150" y="2384755"/>
                </a:cubicBezTo>
                <a:cubicBezTo>
                  <a:pt x="719475" y="2304726"/>
                  <a:pt x="762016" y="2425938"/>
                  <a:pt x="724205" y="2340864"/>
                </a:cubicBezTo>
                <a:cubicBezTo>
                  <a:pt x="710704" y="2310487"/>
                  <a:pt x="708517" y="2291689"/>
                  <a:pt x="702259" y="2260396"/>
                </a:cubicBezTo>
                <a:cubicBezTo>
                  <a:pt x="699821" y="2199436"/>
                  <a:pt x="699291" y="2138370"/>
                  <a:pt x="694944" y="2077516"/>
                </a:cubicBezTo>
                <a:cubicBezTo>
                  <a:pt x="694395" y="2069825"/>
                  <a:pt x="691077" y="2062468"/>
                  <a:pt x="687629" y="2055571"/>
                </a:cubicBezTo>
                <a:cubicBezTo>
                  <a:pt x="683697" y="2047707"/>
                  <a:pt x="677875" y="2040940"/>
                  <a:pt x="672998" y="2033625"/>
                </a:cubicBezTo>
                <a:cubicBezTo>
                  <a:pt x="670560" y="2018995"/>
                  <a:pt x="668592" y="2004278"/>
                  <a:pt x="665683" y="1989734"/>
                </a:cubicBezTo>
                <a:cubicBezTo>
                  <a:pt x="658060" y="1951616"/>
                  <a:pt x="660350" y="1971067"/>
                  <a:pt x="651053" y="1938528"/>
                </a:cubicBezTo>
                <a:cubicBezTo>
                  <a:pt x="640268" y="1900778"/>
                  <a:pt x="652080" y="1917609"/>
                  <a:pt x="629107" y="1894636"/>
                </a:cubicBezTo>
                <a:cubicBezTo>
                  <a:pt x="626669" y="1814169"/>
                  <a:pt x="626257" y="1733615"/>
                  <a:pt x="621792" y="1653235"/>
                </a:cubicBezTo>
                <a:cubicBezTo>
                  <a:pt x="621364" y="1645536"/>
                  <a:pt x="618444" y="1637901"/>
                  <a:pt x="614477" y="1631289"/>
                </a:cubicBezTo>
                <a:cubicBezTo>
                  <a:pt x="610929" y="1625375"/>
                  <a:pt x="604723" y="1621536"/>
                  <a:pt x="599846" y="1616659"/>
                </a:cubicBezTo>
                <a:cubicBezTo>
                  <a:pt x="582778" y="1565453"/>
                  <a:pt x="599846" y="1577645"/>
                  <a:pt x="563270" y="1565452"/>
                </a:cubicBezTo>
                <a:cubicBezTo>
                  <a:pt x="494995" y="1567891"/>
                  <a:pt x="426622" y="1568369"/>
                  <a:pt x="358445" y="1572768"/>
                </a:cubicBezTo>
                <a:cubicBezTo>
                  <a:pt x="270493" y="1578443"/>
                  <a:pt x="455149" y="1597033"/>
                  <a:pt x="285293" y="1572768"/>
                </a:cubicBezTo>
                <a:cubicBezTo>
                  <a:pt x="264053" y="1565687"/>
                  <a:pt x="259449" y="1566291"/>
                  <a:pt x="241402" y="1550822"/>
                </a:cubicBezTo>
                <a:cubicBezTo>
                  <a:pt x="197222" y="1512953"/>
                  <a:pt x="230519" y="1527687"/>
                  <a:pt x="190195" y="1514246"/>
                </a:cubicBezTo>
                <a:cubicBezTo>
                  <a:pt x="185318" y="1506931"/>
                  <a:pt x="181057" y="1499165"/>
                  <a:pt x="175565" y="1492300"/>
                </a:cubicBezTo>
                <a:cubicBezTo>
                  <a:pt x="160362" y="1473296"/>
                  <a:pt x="157564" y="1481060"/>
                  <a:pt x="146304" y="1455724"/>
                </a:cubicBezTo>
                <a:cubicBezTo>
                  <a:pt x="140041" y="1441631"/>
                  <a:pt x="136551" y="1426463"/>
                  <a:pt x="131674" y="1411833"/>
                </a:cubicBezTo>
                <a:lnTo>
                  <a:pt x="124358" y="1389888"/>
                </a:lnTo>
                <a:cubicBezTo>
                  <a:pt x="121919" y="1382573"/>
                  <a:pt x="121320" y="1374358"/>
                  <a:pt x="117043" y="1367942"/>
                </a:cubicBezTo>
                <a:cubicBezTo>
                  <a:pt x="112166" y="1360627"/>
                  <a:pt x="107905" y="1352861"/>
                  <a:pt x="102413" y="1345996"/>
                </a:cubicBezTo>
                <a:cubicBezTo>
                  <a:pt x="87210" y="1326992"/>
                  <a:pt x="84412" y="1334756"/>
                  <a:pt x="73152" y="1309420"/>
                </a:cubicBezTo>
                <a:cubicBezTo>
                  <a:pt x="59654" y="1279048"/>
                  <a:pt x="57464" y="1260242"/>
                  <a:pt x="51206" y="1228953"/>
                </a:cubicBezTo>
                <a:cubicBezTo>
                  <a:pt x="48768" y="1204569"/>
                  <a:pt x="47357" y="1180060"/>
                  <a:pt x="43891" y="1155801"/>
                </a:cubicBezTo>
                <a:cubicBezTo>
                  <a:pt x="41127" y="1136454"/>
                  <a:pt x="27037" y="1097921"/>
                  <a:pt x="21946" y="1082649"/>
                </a:cubicBezTo>
                <a:lnTo>
                  <a:pt x="7315" y="1038758"/>
                </a:lnTo>
                <a:lnTo>
                  <a:pt x="0" y="1016812"/>
                </a:lnTo>
                <a:cubicBezTo>
                  <a:pt x="2438" y="992428"/>
                  <a:pt x="1371" y="967434"/>
                  <a:pt x="7315" y="943660"/>
                </a:cubicBezTo>
                <a:cubicBezTo>
                  <a:pt x="8988" y="936969"/>
                  <a:pt x="17638" y="934416"/>
                  <a:pt x="21946" y="929030"/>
                </a:cubicBezTo>
                <a:cubicBezTo>
                  <a:pt x="44043" y="901409"/>
                  <a:pt x="34472" y="896294"/>
                  <a:pt x="73152" y="870508"/>
                </a:cubicBezTo>
                <a:cubicBezTo>
                  <a:pt x="87782" y="860755"/>
                  <a:pt x="104610" y="853681"/>
                  <a:pt x="117043" y="841248"/>
                </a:cubicBezTo>
                <a:lnTo>
                  <a:pt x="153619" y="804672"/>
                </a:lnTo>
                <a:cubicBezTo>
                  <a:pt x="158496" y="799795"/>
                  <a:pt x="162511" y="793867"/>
                  <a:pt x="168250" y="790041"/>
                </a:cubicBezTo>
                <a:cubicBezTo>
                  <a:pt x="184545" y="779178"/>
                  <a:pt x="192913" y="775671"/>
                  <a:pt x="204826" y="760780"/>
                </a:cubicBezTo>
                <a:cubicBezTo>
                  <a:pt x="241744" y="714633"/>
                  <a:pt x="198756" y="759536"/>
                  <a:pt x="234086" y="724204"/>
                </a:cubicBezTo>
                <a:cubicBezTo>
                  <a:pt x="236525" y="716889"/>
                  <a:pt x="237657" y="708999"/>
                  <a:pt x="241402" y="702259"/>
                </a:cubicBezTo>
                <a:cubicBezTo>
                  <a:pt x="249941" y="686888"/>
                  <a:pt x="265102" y="675049"/>
                  <a:pt x="270662" y="658368"/>
                </a:cubicBezTo>
                <a:cubicBezTo>
                  <a:pt x="289225" y="602681"/>
                  <a:pt x="282269" y="629599"/>
                  <a:pt x="292608" y="577900"/>
                </a:cubicBezTo>
                <a:cubicBezTo>
                  <a:pt x="290170" y="563270"/>
                  <a:pt x="288510" y="548488"/>
                  <a:pt x="285293" y="534009"/>
                </a:cubicBezTo>
                <a:cubicBezTo>
                  <a:pt x="283620" y="526482"/>
                  <a:pt x="277978" y="519775"/>
                  <a:pt x="277978" y="512064"/>
                </a:cubicBezTo>
                <a:cubicBezTo>
                  <a:pt x="277978" y="490487"/>
                  <a:pt x="288024" y="464076"/>
                  <a:pt x="299923" y="446227"/>
                </a:cubicBezTo>
                <a:cubicBezTo>
                  <a:pt x="303749" y="440488"/>
                  <a:pt x="309677" y="436473"/>
                  <a:pt x="314554" y="431596"/>
                </a:cubicBezTo>
                <a:lnTo>
                  <a:pt x="329184" y="387705"/>
                </a:lnTo>
                <a:lnTo>
                  <a:pt x="336499" y="365760"/>
                </a:lnTo>
                <a:cubicBezTo>
                  <a:pt x="331622" y="360883"/>
                  <a:pt x="328208" y="353846"/>
                  <a:pt x="321869" y="351129"/>
                </a:cubicBezTo>
                <a:cubicBezTo>
                  <a:pt x="310441" y="346231"/>
                  <a:pt x="292190" y="354159"/>
                  <a:pt x="285293" y="343814"/>
                </a:cubicBezTo>
                <a:cubicBezTo>
                  <a:pt x="274388" y="327457"/>
                  <a:pt x="281495" y="304634"/>
                  <a:pt x="277978" y="285292"/>
                </a:cubicBezTo>
                <a:cubicBezTo>
                  <a:pt x="276599" y="277706"/>
                  <a:pt x="277078" y="267624"/>
                  <a:pt x="270662" y="263347"/>
                </a:cubicBezTo>
                <a:cubicBezTo>
                  <a:pt x="260317" y="256450"/>
                  <a:pt x="246148" y="259048"/>
                  <a:pt x="234086" y="256032"/>
                </a:cubicBezTo>
                <a:cubicBezTo>
                  <a:pt x="226605" y="254162"/>
                  <a:pt x="219456" y="251155"/>
                  <a:pt x="212141" y="248716"/>
                </a:cubicBezTo>
                <a:cubicBezTo>
                  <a:pt x="205047" y="241622"/>
                  <a:pt x="183803" y="222293"/>
                  <a:pt x="182880" y="212140"/>
                </a:cubicBezTo>
                <a:cubicBezTo>
                  <a:pt x="181100" y="192562"/>
                  <a:pt x="186076" y="172841"/>
                  <a:pt x="190195" y="153619"/>
                </a:cubicBezTo>
                <a:cubicBezTo>
                  <a:pt x="199365" y="110828"/>
                  <a:pt x="197339" y="117215"/>
                  <a:pt x="219456" y="95097"/>
                </a:cubicBezTo>
                <a:cubicBezTo>
                  <a:pt x="240177" y="32933"/>
                  <a:pt x="211278" y="108727"/>
                  <a:pt x="241402" y="58521"/>
                </a:cubicBezTo>
                <a:cubicBezTo>
                  <a:pt x="245369" y="51909"/>
                  <a:pt x="243900" y="42597"/>
                  <a:pt x="248717" y="36576"/>
                </a:cubicBezTo>
                <a:cubicBezTo>
                  <a:pt x="254209" y="29711"/>
                  <a:pt x="263797" y="27437"/>
                  <a:pt x="270662" y="21945"/>
                </a:cubicBezTo>
                <a:cubicBezTo>
                  <a:pt x="276048" y="17637"/>
                  <a:pt x="285293" y="7315"/>
                  <a:pt x="285293" y="7315"/>
                </a:cubicBezTo>
              </a:path>
            </a:pathLst>
          </a:cu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p:nvCxnSpPr>
        <p:spPr>
          <a:xfrm>
            <a:off x="7358499" y="5838754"/>
            <a:ext cx="11430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959677" y="5838754"/>
            <a:ext cx="1898323" cy="31059"/>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31" idx="146"/>
          </p:cNvCxnSpPr>
          <p:nvPr/>
        </p:nvCxnSpPr>
        <p:spPr>
          <a:xfrm>
            <a:off x="4308653" y="5830214"/>
            <a:ext cx="329184" cy="854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922338" y="5823287"/>
            <a:ext cx="3040062" cy="11197"/>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3523013" y="1905000"/>
            <a:ext cx="968045"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3505200" y="1447800"/>
            <a:ext cx="968045" cy="0"/>
          </a:xfrm>
          <a:prstGeom prst="line">
            <a:avLst/>
          </a:prstGeom>
          <a:ln w="25400">
            <a:solidFill>
              <a:schemeClr val="tx2"/>
            </a:solidFill>
            <a:prstDash val="dash"/>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25893" y="5838754"/>
            <a:ext cx="1269507" cy="873732"/>
            <a:chOff x="25893" y="5838754"/>
            <a:chExt cx="1269507" cy="873732"/>
          </a:xfrm>
        </p:grpSpPr>
        <p:pic>
          <p:nvPicPr>
            <p:cNvPr id="3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5" name="TextBox 34"/>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1868379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Fur Seal and Virus</a:t>
            </a:r>
            <a:endParaRPr lang="en-US" b="1" dirty="0"/>
          </a:p>
        </p:txBody>
      </p:sp>
      <p:pic>
        <p:nvPicPr>
          <p:cNvPr id="21506" name="Picture 2" descr="slide05"/>
          <p:cNvPicPr>
            <a:picLocks noGrp="1" noChangeAspect="1" noChangeArrowheads="1"/>
          </p:cNvPicPr>
          <p:nvPr>
            <p:ph idx="4294967295"/>
          </p:nvPr>
        </p:nvPicPr>
        <p:blipFill>
          <a:blip r:embed="rId3">
            <a:extLst>
              <a:ext uri="{28A0092B-C50C-407E-A947-70E740481C1C}">
                <a14:useLocalDpi xmlns:a14="http://schemas.microsoft.com/office/drawing/2010/main" xmlns="" val="0"/>
              </a:ext>
            </a:extLst>
          </a:blip>
          <a:srcRect/>
          <a:stretch>
            <a:fillRect/>
          </a:stretch>
        </p:blipFill>
        <p:spPr>
          <a:xfrm>
            <a:off x="2057400" y="1219200"/>
            <a:ext cx="4876800" cy="537686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3" name="Slide Number Placeholder 2"/>
          <p:cNvSpPr>
            <a:spLocks noGrp="1"/>
          </p:cNvSpPr>
          <p:nvPr>
            <p:ph type="sldNum" sz="quarter" idx="12"/>
          </p:nvPr>
        </p:nvSpPr>
        <p:spPr/>
        <p:txBody>
          <a:bodyPr/>
          <a:lstStyle/>
          <a:p>
            <a:fld id="{8241371F-3FBA-4A82-B921-5F297CC0E7BE}" type="slidenum">
              <a:rPr lang="en-US" smtClean="0"/>
              <a:pPr/>
              <a:t>18</a:t>
            </a:fld>
            <a:endParaRPr lang="en-US"/>
          </a:p>
        </p:txBody>
      </p:sp>
      <p:grpSp>
        <p:nvGrpSpPr>
          <p:cNvPr id="7" name="Group 6"/>
          <p:cNvGrpSpPr/>
          <p:nvPr/>
        </p:nvGrpSpPr>
        <p:grpSpPr>
          <a:xfrm>
            <a:off x="25893" y="5838754"/>
            <a:ext cx="1269507" cy="873732"/>
            <a:chOff x="25893" y="5838754"/>
            <a:chExt cx="1269507" cy="873732"/>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Slide1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1371600"/>
            <a:ext cx="7543800" cy="481774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b="1" dirty="0" smtClean="0"/>
              <a:t>Opel eye Perch</a:t>
            </a:r>
            <a:endParaRPr lang="en-US" b="1" dirty="0"/>
          </a:p>
        </p:txBody>
      </p:sp>
      <p:sp>
        <p:nvSpPr>
          <p:cNvPr id="3" name="Slide Number Placeholder 2"/>
          <p:cNvSpPr>
            <a:spLocks noGrp="1"/>
          </p:cNvSpPr>
          <p:nvPr>
            <p:ph type="sldNum" sz="quarter" idx="12"/>
          </p:nvPr>
        </p:nvSpPr>
        <p:spPr/>
        <p:txBody>
          <a:bodyPr/>
          <a:lstStyle/>
          <a:p>
            <a:fld id="{8241371F-3FBA-4A82-B921-5F297CC0E7BE}" type="slidenum">
              <a:rPr lang="en-US" smtClean="0"/>
              <a:pPr/>
              <a:t>19</a:t>
            </a:fld>
            <a:endParaRPr lang="en-US"/>
          </a:p>
        </p:txBody>
      </p:sp>
      <p:grpSp>
        <p:nvGrpSpPr>
          <p:cNvPr id="8" name="Group 7"/>
          <p:cNvGrpSpPr/>
          <p:nvPr/>
        </p:nvGrpSpPr>
        <p:grpSpPr>
          <a:xfrm>
            <a:off x="25893" y="5838754"/>
            <a:ext cx="1269507" cy="873732"/>
            <a:chOff x="25893" y="5838754"/>
            <a:chExt cx="1269507" cy="873732"/>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 name="Group 237"/>
          <p:cNvGrpSpPr/>
          <p:nvPr/>
        </p:nvGrpSpPr>
        <p:grpSpPr>
          <a:xfrm>
            <a:off x="904464" y="1219200"/>
            <a:ext cx="7325136" cy="5010164"/>
            <a:chOff x="904464" y="1219200"/>
            <a:chExt cx="7325136" cy="5010164"/>
          </a:xfrm>
        </p:grpSpPr>
        <p:sp>
          <p:nvSpPr>
            <p:cNvPr id="5" name="フリーフォーム 4"/>
            <p:cNvSpPr/>
            <p:nvPr/>
          </p:nvSpPr>
          <p:spPr bwMode="auto">
            <a:xfrm>
              <a:off x="3511478" y="5014352"/>
              <a:ext cx="804321" cy="683972"/>
            </a:xfrm>
            <a:custGeom>
              <a:avLst/>
              <a:gdLst>
                <a:gd name="connsiteX0" fmla="*/ 483394 w 1362075"/>
                <a:gd name="connsiteY0" fmla="*/ 116681 h 1157287"/>
                <a:gd name="connsiteX1" fmla="*/ 292894 w 1362075"/>
                <a:gd name="connsiteY1" fmla="*/ 247650 h 1157287"/>
                <a:gd name="connsiteX2" fmla="*/ 269081 w 1362075"/>
                <a:gd name="connsiteY2" fmla="*/ 340519 h 1157287"/>
                <a:gd name="connsiteX3" fmla="*/ 57150 w 1362075"/>
                <a:gd name="connsiteY3" fmla="*/ 400050 h 1157287"/>
                <a:gd name="connsiteX4" fmla="*/ 0 w 1362075"/>
                <a:gd name="connsiteY4" fmla="*/ 528637 h 1157287"/>
                <a:gd name="connsiteX5" fmla="*/ 28575 w 1362075"/>
                <a:gd name="connsiteY5" fmla="*/ 597694 h 1157287"/>
                <a:gd name="connsiteX6" fmla="*/ 4762 w 1362075"/>
                <a:gd name="connsiteY6" fmla="*/ 650081 h 1157287"/>
                <a:gd name="connsiteX7" fmla="*/ 66675 w 1362075"/>
                <a:gd name="connsiteY7" fmla="*/ 835819 h 1157287"/>
                <a:gd name="connsiteX8" fmla="*/ 57150 w 1362075"/>
                <a:gd name="connsiteY8" fmla="*/ 935831 h 1157287"/>
                <a:gd name="connsiteX9" fmla="*/ 138112 w 1362075"/>
                <a:gd name="connsiteY9" fmla="*/ 995362 h 1157287"/>
                <a:gd name="connsiteX10" fmla="*/ 221456 w 1362075"/>
                <a:gd name="connsiteY10" fmla="*/ 935831 h 1157287"/>
                <a:gd name="connsiteX11" fmla="*/ 319087 w 1362075"/>
                <a:gd name="connsiteY11" fmla="*/ 933450 h 1157287"/>
                <a:gd name="connsiteX12" fmla="*/ 416719 w 1362075"/>
                <a:gd name="connsiteY12" fmla="*/ 847725 h 1157287"/>
                <a:gd name="connsiteX13" fmla="*/ 464344 w 1362075"/>
                <a:gd name="connsiteY13" fmla="*/ 864394 h 1157287"/>
                <a:gd name="connsiteX14" fmla="*/ 545306 w 1362075"/>
                <a:gd name="connsiteY14" fmla="*/ 826294 h 1157287"/>
                <a:gd name="connsiteX15" fmla="*/ 695325 w 1362075"/>
                <a:gd name="connsiteY15" fmla="*/ 869156 h 1157287"/>
                <a:gd name="connsiteX16" fmla="*/ 750094 w 1362075"/>
                <a:gd name="connsiteY16" fmla="*/ 978694 h 1157287"/>
                <a:gd name="connsiteX17" fmla="*/ 833437 w 1362075"/>
                <a:gd name="connsiteY17" fmla="*/ 897731 h 1157287"/>
                <a:gd name="connsiteX18" fmla="*/ 800100 w 1362075"/>
                <a:gd name="connsiteY18" fmla="*/ 1002506 h 1157287"/>
                <a:gd name="connsiteX19" fmla="*/ 869156 w 1362075"/>
                <a:gd name="connsiteY19" fmla="*/ 1000125 h 1157287"/>
                <a:gd name="connsiteX20" fmla="*/ 895350 w 1362075"/>
                <a:gd name="connsiteY20" fmla="*/ 1062037 h 1157287"/>
                <a:gd name="connsiteX21" fmla="*/ 890587 w 1362075"/>
                <a:gd name="connsiteY21" fmla="*/ 1104900 h 1157287"/>
                <a:gd name="connsiteX22" fmla="*/ 1007269 w 1362075"/>
                <a:gd name="connsiteY22" fmla="*/ 1154906 h 1157287"/>
                <a:gd name="connsiteX23" fmla="*/ 1057275 w 1362075"/>
                <a:gd name="connsiteY23" fmla="*/ 1121569 h 1157287"/>
                <a:gd name="connsiteX24" fmla="*/ 1116806 w 1362075"/>
                <a:gd name="connsiteY24" fmla="*/ 1157287 h 1157287"/>
                <a:gd name="connsiteX25" fmla="*/ 1166812 w 1362075"/>
                <a:gd name="connsiteY25" fmla="*/ 1114425 h 1157287"/>
                <a:gd name="connsiteX26" fmla="*/ 1252537 w 1362075"/>
                <a:gd name="connsiteY26" fmla="*/ 1095375 h 1157287"/>
                <a:gd name="connsiteX27" fmla="*/ 1238250 w 1362075"/>
                <a:gd name="connsiteY27" fmla="*/ 1012031 h 1157287"/>
                <a:gd name="connsiteX28" fmla="*/ 1312069 w 1362075"/>
                <a:gd name="connsiteY28" fmla="*/ 873919 h 1157287"/>
                <a:gd name="connsiteX29" fmla="*/ 1362075 w 1362075"/>
                <a:gd name="connsiteY29" fmla="*/ 661987 h 1157287"/>
                <a:gd name="connsiteX30" fmla="*/ 1335881 w 1362075"/>
                <a:gd name="connsiteY30" fmla="*/ 564356 h 1157287"/>
                <a:gd name="connsiteX31" fmla="*/ 1216819 w 1362075"/>
                <a:gd name="connsiteY31" fmla="*/ 435769 h 1157287"/>
                <a:gd name="connsiteX32" fmla="*/ 1181100 w 1362075"/>
                <a:gd name="connsiteY32" fmla="*/ 357187 h 1157287"/>
                <a:gd name="connsiteX33" fmla="*/ 1102519 w 1362075"/>
                <a:gd name="connsiteY33" fmla="*/ 311944 h 1157287"/>
                <a:gd name="connsiteX34" fmla="*/ 1009650 w 1362075"/>
                <a:gd name="connsiteY34" fmla="*/ 0 h 1157287"/>
                <a:gd name="connsiteX35" fmla="*/ 914400 w 1362075"/>
                <a:gd name="connsiteY35" fmla="*/ 264319 h 1157287"/>
                <a:gd name="connsiteX36" fmla="*/ 757237 w 1362075"/>
                <a:gd name="connsiteY36" fmla="*/ 171450 h 1157287"/>
                <a:gd name="connsiteX37" fmla="*/ 821531 w 1362075"/>
                <a:gd name="connsiteY37" fmla="*/ 50006 h 1157287"/>
                <a:gd name="connsiteX38" fmla="*/ 661987 w 1362075"/>
                <a:gd name="connsiteY38" fmla="*/ 33337 h 1157287"/>
                <a:gd name="connsiteX39" fmla="*/ 597694 w 1362075"/>
                <a:gd name="connsiteY39" fmla="*/ 73819 h 1157287"/>
                <a:gd name="connsiteX40" fmla="*/ 554831 w 1362075"/>
                <a:gd name="connsiteY40" fmla="*/ 128587 h 1157287"/>
                <a:gd name="connsiteX41" fmla="*/ 602456 w 1362075"/>
                <a:gd name="connsiteY41" fmla="*/ 169069 h 1157287"/>
                <a:gd name="connsiteX42" fmla="*/ 521494 w 1362075"/>
                <a:gd name="connsiteY42" fmla="*/ 161925 h 1157287"/>
                <a:gd name="connsiteX43" fmla="*/ 483394 w 1362075"/>
                <a:gd name="connsiteY43" fmla="*/ 116681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2075" h="1157287">
                  <a:moveTo>
                    <a:pt x="483394" y="116681"/>
                  </a:moveTo>
                  <a:lnTo>
                    <a:pt x="292894" y="247650"/>
                  </a:lnTo>
                  <a:lnTo>
                    <a:pt x="269081" y="340519"/>
                  </a:lnTo>
                  <a:lnTo>
                    <a:pt x="57150" y="400050"/>
                  </a:lnTo>
                  <a:lnTo>
                    <a:pt x="0" y="528637"/>
                  </a:lnTo>
                  <a:lnTo>
                    <a:pt x="28575" y="597694"/>
                  </a:lnTo>
                  <a:lnTo>
                    <a:pt x="4762" y="650081"/>
                  </a:lnTo>
                  <a:lnTo>
                    <a:pt x="66675" y="835819"/>
                  </a:lnTo>
                  <a:lnTo>
                    <a:pt x="57150" y="935831"/>
                  </a:lnTo>
                  <a:lnTo>
                    <a:pt x="138112" y="995362"/>
                  </a:lnTo>
                  <a:lnTo>
                    <a:pt x="221456" y="935831"/>
                  </a:lnTo>
                  <a:lnTo>
                    <a:pt x="319087" y="933450"/>
                  </a:lnTo>
                  <a:lnTo>
                    <a:pt x="416719" y="847725"/>
                  </a:lnTo>
                  <a:lnTo>
                    <a:pt x="464344" y="864394"/>
                  </a:lnTo>
                  <a:lnTo>
                    <a:pt x="545306" y="826294"/>
                  </a:lnTo>
                  <a:lnTo>
                    <a:pt x="695325" y="869156"/>
                  </a:lnTo>
                  <a:lnTo>
                    <a:pt x="750094" y="978694"/>
                  </a:lnTo>
                  <a:lnTo>
                    <a:pt x="833437" y="897731"/>
                  </a:lnTo>
                  <a:lnTo>
                    <a:pt x="800100" y="1002506"/>
                  </a:lnTo>
                  <a:lnTo>
                    <a:pt x="869156" y="1000125"/>
                  </a:lnTo>
                  <a:lnTo>
                    <a:pt x="895350" y="1062037"/>
                  </a:lnTo>
                  <a:lnTo>
                    <a:pt x="890587" y="1104900"/>
                  </a:lnTo>
                  <a:lnTo>
                    <a:pt x="1007269" y="1154906"/>
                  </a:lnTo>
                  <a:lnTo>
                    <a:pt x="1057275" y="1121569"/>
                  </a:lnTo>
                  <a:lnTo>
                    <a:pt x="1116806" y="1157287"/>
                  </a:lnTo>
                  <a:lnTo>
                    <a:pt x="1166812" y="1114425"/>
                  </a:lnTo>
                  <a:lnTo>
                    <a:pt x="1252537" y="1095375"/>
                  </a:lnTo>
                  <a:lnTo>
                    <a:pt x="1238250" y="1012031"/>
                  </a:lnTo>
                  <a:lnTo>
                    <a:pt x="1312069" y="873919"/>
                  </a:lnTo>
                  <a:lnTo>
                    <a:pt x="1362075" y="661987"/>
                  </a:lnTo>
                  <a:lnTo>
                    <a:pt x="1335881" y="564356"/>
                  </a:lnTo>
                  <a:lnTo>
                    <a:pt x="1216819" y="435769"/>
                  </a:lnTo>
                  <a:lnTo>
                    <a:pt x="1181100" y="357187"/>
                  </a:lnTo>
                  <a:lnTo>
                    <a:pt x="1102519" y="311944"/>
                  </a:lnTo>
                  <a:lnTo>
                    <a:pt x="1009650" y="0"/>
                  </a:lnTo>
                  <a:lnTo>
                    <a:pt x="914400" y="264319"/>
                  </a:lnTo>
                  <a:lnTo>
                    <a:pt x="757237" y="171450"/>
                  </a:lnTo>
                  <a:lnTo>
                    <a:pt x="821531" y="50006"/>
                  </a:lnTo>
                  <a:lnTo>
                    <a:pt x="661987" y="33337"/>
                  </a:lnTo>
                  <a:lnTo>
                    <a:pt x="597694" y="73819"/>
                  </a:lnTo>
                  <a:lnTo>
                    <a:pt x="554831" y="128587"/>
                  </a:lnTo>
                  <a:lnTo>
                    <a:pt x="602456" y="169069"/>
                  </a:lnTo>
                  <a:lnTo>
                    <a:pt x="521494" y="161925"/>
                  </a:lnTo>
                  <a:lnTo>
                    <a:pt x="483394" y="1166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 name="フリーフォーム 6"/>
            <p:cNvSpPr/>
            <p:nvPr/>
          </p:nvSpPr>
          <p:spPr bwMode="auto">
            <a:xfrm>
              <a:off x="4134873" y="5746173"/>
              <a:ext cx="82494" cy="87256"/>
            </a:xfrm>
            <a:custGeom>
              <a:avLst/>
              <a:gdLst>
                <a:gd name="connsiteX0" fmla="*/ 0 w 140493"/>
                <a:gd name="connsiteY0" fmla="*/ 16669 h 147637"/>
                <a:gd name="connsiteX1" fmla="*/ 28575 w 140493"/>
                <a:gd name="connsiteY1" fmla="*/ 73819 h 147637"/>
                <a:gd name="connsiteX2" fmla="*/ 52387 w 140493"/>
                <a:gd name="connsiteY2" fmla="*/ 147637 h 147637"/>
                <a:gd name="connsiteX3" fmla="*/ 116681 w 140493"/>
                <a:gd name="connsiteY3" fmla="*/ 111919 h 147637"/>
                <a:gd name="connsiteX4" fmla="*/ 140493 w 140493"/>
                <a:gd name="connsiteY4" fmla="*/ 0 h 147637"/>
                <a:gd name="connsiteX5" fmla="*/ 64293 w 140493"/>
                <a:gd name="connsiteY5" fmla="*/ 26194 h 147637"/>
                <a:gd name="connsiteX6" fmla="*/ 0 w 140493"/>
                <a:gd name="connsiteY6" fmla="*/ 16669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93" h="147637">
                  <a:moveTo>
                    <a:pt x="0" y="16669"/>
                  </a:moveTo>
                  <a:lnTo>
                    <a:pt x="28575" y="73819"/>
                  </a:lnTo>
                  <a:lnTo>
                    <a:pt x="52387" y="147637"/>
                  </a:lnTo>
                  <a:lnTo>
                    <a:pt x="116681" y="111919"/>
                  </a:lnTo>
                  <a:lnTo>
                    <a:pt x="140493" y="0"/>
                  </a:lnTo>
                  <a:lnTo>
                    <a:pt x="64293" y="26194"/>
                  </a:lnTo>
                  <a:lnTo>
                    <a:pt x="0" y="166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 name="フリーフォーム 7"/>
            <p:cNvSpPr/>
            <p:nvPr/>
          </p:nvSpPr>
          <p:spPr bwMode="auto">
            <a:xfrm>
              <a:off x="4585780" y="5588551"/>
              <a:ext cx="269045" cy="368726"/>
            </a:xfrm>
            <a:custGeom>
              <a:avLst/>
              <a:gdLst>
                <a:gd name="connsiteX0" fmla="*/ 219075 w 454819"/>
                <a:gd name="connsiteY0" fmla="*/ 0 h 623887"/>
                <a:gd name="connsiteX1" fmla="*/ 285750 w 454819"/>
                <a:gd name="connsiteY1" fmla="*/ 78581 h 623887"/>
                <a:gd name="connsiteX2" fmla="*/ 307181 w 454819"/>
                <a:gd name="connsiteY2" fmla="*/ 188119 h 623887"/>
                <a:gd name="connsiteX3" fmla="*/ 230981 w 454819"/>
                <a:gd name="connsiteY3" fmla="*/ 228600 h 623887"/>
                <a:gd name="connsiteX4" fmla="*/ 176212 w 454819"/>
                <a:gd name="connsiteY4" fmla="*/ 397669 h 623887"/>
                <a:gd name="connsiteX5" fmla="*/ 61912 w 454819"/>
                <a:gd name="connsiteY5" fmla="*/ 471487 h 623887"/>
                <a:gd name="connsiteX6" fmla="*/ 0 w 454819"/>
                <a:gd name="connsiteY6" fmla="*/ 566737 h 623887"/>
                <a:gd name="connsiteX7" fmla="*/ 33337 w 454819"/>
                <a:gd name="connsiteY7" fmla="*/ 595312 h 623887"/>
                <a:gd name="connsiteX8" fmla="*/ 66675 w 454819"/>
                <a:gd name="connsiteY8" fmla="*/ 595312 h 623887"/>
                <a:gd name="connsiteX9" fmla="*/ 95250 w 454819"/>
                <a:gd name="connsiteY9" fmla="*/ 623887 h 623887"/>
                <a:gd name="connsiteX10" fmla="*/ 173831 w 454819"/>
                <a:gd name="connsiteY10" fmla="*/ 564356 h 623887"/>
                <a:gd name="connsiteX11" fmla="*/ 188119 w 454819"/>
                <a:gd name="connsiteY11" fmla="*/ 464344 h 623887"/>
                <a:gd name="connsiteX12" fmla="*/ 245269 w 454819"/>
                <a:gd name="connsiteY12" fmla="*/ 461962 h 623887"/>
                <a:gd name="connsiteX13" fmla="*/ 238125 w 454819"/>
                <a:gd name="connsiteY13" fmla="*/ 414337 h 623887"/>
                <a:gd name="connsiteX14" fmla="*/ 316706 w 454819"/>
                <a:gd name="connsiteY14" fmla="*/ 330994 h 623887"/>
                <a:gd name="connsiteX15" fmla="*/ 376237 w 454819"/>
                <a:gd name="connsiteY15" fmla="*/ 285750 h 623887"/>
                <a:gd name="connsiteX16" fmla="*/ 388144 w 454819"/>
                <a:gd name="connsiteY16" fmla="*/ 345281 h 623887"/>
                <a:gd name="connsiteX17" fmla="*/ 431006 w 454819"/>
                <a:gd name="connsiteY17" fmla="*/ 200025 h 623887"/>
                <a:gd name="connsiteX18" fmla="*/ 454819 w 454819"/>
                <a:gd name="connsiteY18" fmla="*/ 128587 h 623887"/>
                <a:gd name="connsiteX19" fmla="*/ 423862 w 454819"/>
                <a:gd name="connsiteY19" fmla="*/ 116681 h 623887"/>
                <a:gd name="connsiteX20" fmla="*/ 392906 w 454819"/>
                <a:gd name="connsiteY20" fmla="*/ 147637 h 623887"/>
                <a:gd name="connsiteX21" fmla="*/ 350044 w 454819"/>
                <a:gd name="connsiteY21" fmla="*/ 121444 h 623887"/>
                <a:gd name="connsiteX22" fmla="*/ 333375 w 454819"/>
                <a:gd name="connsiteY22" fmla="*/ 78581 h 623887"/>
                <a:gd name="connsiteX23" fmla="*/ 307181 w 454819"/>
                <a:gd name="connsiteY23" fmla="*/ 104775 h 623887"/>
                <a:gd name="connsiteX24" fmla="*/ 307181 w 454819"/>
                <a:gd name="connsiteY24" fmla="*/ 40481 h 623887"/>
                <a:gd name="connsiteX25" fmla="*/ 219075 w 454819"/>
                <a:gd name="connsiteY25" fmla="*/ 0 h 62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4819" h="623887">
                  <a:moveTo>
                    <a:pt x="219075" y="0"/>
                  </a:moveTo>
                  <a:lnTo>
                    <a:pt x="285750" y="78581"/>
                  </a:lnTo>
                  <a:lnTo>
                    <a:pt x="307181" y="188119"/>
                  </a:lnTo>
                  <a:lnTo>
                    <a:pt x="230981" y="228600"/>
                  </a:lnTo>
                  <a:lnTo>
                    <a:pt x="176212" y="397669"/>
                  </a:lnTo>
                  <a:lnTo>
                    <a:pt x="61912" y="471487"/>
                  </a:lnTo>
                  <a:lnTo>
                    <a:pt x="0" y="566737"/>
                  </a:lnTo>
                  <a:lnTo>
                    <a:pt x="33337" y="595312"/>
                  </a:lnTo>
                  <a:lnTo>
                    <a:pt x="66675" y="595312"/>
                  </a:lnTo>
                  <a:lnTo>
                    <a:pt x="95250" y="623887"/>
                  </a:lnTo>
                  <a:lnTo>
                    <a:pt x="173831" y="564356"/>
                  </a:lnTo>
                  <a:lnTo>
                    <a:pt x="188119" y="464344"/>
                  </a:lnTo>
                  <a:lnTo>
                    <a:pt x="245269" y="461962"/>
                  </a:lnTo>
                  <a:lnTo>
                    <a:pt x="238125" y="414337"/>
                  </a:lnTo>
                  <a:lnTo>
                    <a:pt x="316706" y="330994"/>
                  </a:lnTo>
                  <a:lnTo>
                    <a:pt x="376237" y="285750"/>
                  </a:lnTo>
                  <a:lnTo>
                    <a:pt x="388144" y="345281"/>
                  </a:lnTo>
                  <a:lnTo>
                    <a:pt x="431006" y="200025"/>
                  </a:lnTo>
                  <a:lnTo>
                    <a:pt x="454819" y="128587"/>
                  </a:lnTo>
                  <a:lnTo>
                    <a:pt x="423862" y="116681"/>
                  </a:lnTo>
                  <a:lnTo>
                    <a:pt x="392906" y="147637"/>
                  </a:lnTo>
                  <a:lnTo>
                    <a:pt x="350044" y="121444"/>
                  </a:lnTo>
                  <a:lnTo>
                    <a:pt x="333375" y="78581"/>
                  </a:lnTo>
                  <a:lnTo>
                    <a:pt x="307181" y="104775"/>
                  </a:lnTo>
                  <a:lnTo>
                    <a:pt x="307181" y="40481"/>
                  </a:lnTo>
                  <a:lnTo>
                    <a:pt x="2190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8" name="フリーフォーム 8"/>
            <p:cNvSpPr/>
            <p:nvPr/>
          </p:nvSpPr>
          <p:spPr bwMode="auto">
            <a:xfrm>
              <a:off x="4090814" y="3386518"/>
              <a:ext cx="56247" cy="268334"/>
            </a:xfrm>
            <a:custGeom>
              <a:avLst/>
              <a:gdLst>
                <a:gd name="connsiteX0" fmla="*/ 26194 w 95250"/>
                <a:gd name="connsiteY0" fmla="*/ 0 h 454818"/>
                <a:gd name="connsiteX1" fmla="*/ 4762 w 95250"/>
                <a:gd name="connsiteY1" fmla="*/ 135731 h 454818"/>
                <a:gd name="connsiteX2" fmla="*/ 26194 w 95250"/>
                <a:gd name="connsiteY2" fmla="*/ 188118 h 454818"/>
                <a:gd name="connsiteX3" fmla="*/ 0 w 95250"/>
                <a:gd name="connsiteY3" fmla="*/ 333375 h 454818"/>
                <a:gd name="connsiteX4" fmla="*/ 2381 w 95250"/>
                <a:gd name="connsiteY4" fmla="*/ 454818 h 454818"/>
                <a:gd name="connsiteX5" fmla="*/ 35719 w 95250"/>
                <a:gd name="connsiteY5" fmla="*/ 442912 h 454818"/>
                <a:gd name="connsiteX6" fmla="*/ 66675 w 95250"/>
                <a:gd name="connsiteY6" fmla="*/ 450056 h 454818"/>
                <a:gd name="connsiteX7" fmla="*/ 26194 w 95250"/>
                <a:gd name="connsiteY7" fmla="*/ 364331 h 454818"/>
                <a:gd name="connsiteX8" fmla="*/ 45244 w 95250"/>
                <a:gd name="connsiteY8" fmla="*/ 288131 h 454818"/>
                <a:gd name="connsiteX9" fmla="*/ 95250 w 95250"/>
                <a:gd name="connsiteY9" fmla="*/ 292893 h 454818"/>
                <a:gd name="connsiteX10" fmla="*/ 59531 w 95250"/>
                <a:gd name="connsiteY10" fmla="*/ 173831 h 454818"/>
                <a:gd name="connsiteX11" fmla="*/ 47625 w 95250"/>
                <a:gd name="connsiteY11" fmla="*/ 107156 h 454818"/>
                <a:gd name="connsiteX12" fmla="*/ 52387 w 95250"/>
                <a:gd name="connsiteY12" fmla="*/ 85725 h 454818"/>
                <a:gd name="connsiteX13" fmla="*/ 26194 w 95250"/>
                <a:gd name="connsiteY13"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50" h="454818">
                  <a:moveTo>
                    <a:pt x="26194" y="0"/>
                  </a:moveTo>
                  <a:lnTo>
                    <a:pt x="4762" y="135731"/>
                  </a:lnTo>
                  <a:lnTo>
                    <a:pt x="26194" y="188118"/>
                  </a:lnTo>
                  <a:lnTo>
                    <a:pt x="0" y="333375"/>
                  </a:lnTo>
                  <a:cubicBezTo>
                    <a:pt x="794" y="373856"/>
                    <a:pt x="1587" y="414337"/>
                    <a:pt x="2381" y="454818"/>
                  </a:cubicBezTo>
                  <a:lnTo>
                    <a:pt x="35719" y="442912"/>
                  </a:lnTo>
                  <a:lnTo>
                    <a:pt x="66675" y="450056"/>
                  </a:lnTo>
                  <a:lnTo>
                    <a:pt x="26194" y="364331"/>
                  </a:lnTo>
                  <a:lnTo>
                    <a:pt x="45244" y="288131"/>
                  </a:lnTo>
                  <a:lnTo>
                    <a:pt x="95250" y="292893"/>
                  </a:lnTo>
                  <a:lnTo>
                    <a:pt x="59531" y="173831"/>
                  </a:lnTo>
                  <a:lnTo>
                    <a:pt x="47625" y="107156"/>
                  </a:lnTo>
                  <a:lnTo>
                    <a:pt x="52387" y="85725"/>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 name="フリーフォーム 9"/>
            <p:cNvSpPr/>
            <p:nvPr/>
          </p:nvSpPr>
          <p:spPr bwMode="auto">
            <a:xfrm>
              <a:off x="4047692" y="3677371"/>
              <a:ext cx="118117" cy="125723"/>
            </a:xfrm>
            <a:custGeom>
              <a:avLst/>
              <a:gdLst>
                <a:gd name="connsiteX0" fmla="*/ 73819 w 200025"/>
                <a:gd name="connsiteY0" fmla="*/ 0 h 211932"/>
                <a:gd name="connsiteX1" fmla="*/ 73819 w 200025"/>
                <a:gd name="connsiteY1" fmla="*/ 64294 h 211932"/>
                <a:gd name="connsiteX2" fmla="*/ 59531 w 200025"/>
                <a:gd name="connsiteY2" fmla="*/ 114300 h 211932"/>
                <a:gd name="connsiteX3" fmla="*/ 26194 w 200025"/>
                <a:gd name="connsiteY3" fmla="*/ 111919 h 211932"/>
                <a:gd name="connsiteX4" fmla="*/ 0 w 200025"/>
                <a:gd name="connsiteY4" fmla="*/ 152400 h 211932"/>
                <a:gd name="connsiteX5" fmla="*/ 16669 w 200025"/>
                <a:gd name="connsiteY5" fmla="*/ 211932 h 211932"/>
                <a:gd name="connsiteX6" fmla="*/ 52388 w 200025"/>
                <a:gd name="connsiteY6" fmla="*/ 183357 h 211932"/>
                <a:gd name="connsiteX7" fmla="*/ 33338 w 200025"/>
                <a:gd name="connsiteY7" fmla="*/ 154782 h 211932"/>
                <a:gd name="connsiteX8" fmla="*/ 73819 w 200025"/>
                <a:gd name="connsiteY8" fmla="*/ 152400 h 211932"/>
                <a:gd name="connsiteX9" fmla="*/ 128588 w 200025"/>
                <a:gd name="connsiteY9" fmla="*/ 185738 h 211932"/>
                <a:gd name="connsiteX10" fmla="*/ 145256 w 200025"/>
                <a:gd name="connsiteY10" fmla="*/ 140494 h 211932"/>
                <a:gd name="connsiteX11" fmla="*/ 200025 w 200025"/>
                <a:gd name="connsiteY11" fmla="*/ 116682 h 211932"/>
                <a:gd name="connsiteX12" fmla="*/ 192881 w 200025"/>
                <a:gd name="connsiteY12" fmla="*/ 90488 h 211932"/>
                <a:gd name="connsiteX13" fmla="*/ 142875 w 200025"/>
                <a:gd name="connsiteY13" fmla="*/ 59532 h 211932"/>
                <a:gd name="connsiteX14" fmla="*/ 73819 w 200025"/>
                <a:gd name="connsiteY14"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211932">
                  <a:moveTo>
                    <a:pt x="73819" y="0"/>
                  </a:moveTo>
                  <a:lnTo>
                    <a:pt x="73819" y="64294"/>
                  </a:lnTo>
                  <a:lnTo>
                    <a:pt x="59531" y="114300"/>
                  </a:lnTo>
                  <a:lnTo>
                    <a:pt x="26194" y="111919"/>
                  </a:lnTo>
                  <a:lnTo>
                    <a:pt x="0" y="152400"/>
                  </a:lnTo>
                  <a:lnTo>
                    <a:pt x="16669" y="211932"/>
                  </a:lnTo>
                  <a:lnTo>
                    <a:pt x="52388" y="183357"/>
                  </a:lnTo>
                  <a:lnTo>
                    <a:pt x="33338" y="154782"/>
                  </a:lnTo>
                  <a:lnTo>
                    <a:pt x="73819" y="152400"/>
                  </a:lnTo>
                  <a:lnTo>
                    <a:pt x="128588" y="185738"/>
                  </a:lnTo>
                  <a:lnTo>
                    <a:pt x="145256" y="140494"/>
                  </a:lnTo>
                  <a:lnTo>
                    <a:pt x="200025" y="116682"/>
                  </a:lnTo>
                  <a:lnTo>
                    <a:pt x="192881" y="90488"/>
                  </a:lnTo>
                  <a:lnTo>
                    <a:pt x="142875" y="59532"/>
                  </a:lnTo>
                  <a:lnTo>
                    <a:pt x="738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 name="フリーフォーム 10"/>
            <p:cNvSpPr/>
            <p:nvPr/>
          </p:nvSpPr>
          <p:spPr bwMode="auto">
            <a:xfrm>
              <a:off x="3882703" y="3820920"/>
              <a:ext cx="212798" cy="191399"/>
            </a:xfrm>
            <a:custGeom>
              <a:avLst/>
              <a:gdLst>
                <a:gd name="connsiteX0" fmla="*/ 307181 w 359569"/>
                <a:gd name="connsiteY0" fmla="*/ 0 h 323850"/>
                <a:gd name="connsiteX1" fmla="*/ 266700 w 359569"/>
                <a:gd name="connsiteY1" fmla="*/ 130969 h 323850"/>
                <a:gd name="connsiteX2" fmla="*/ 238125 w 359569"/>
                <a:gd name="connsiteY2" fmla="*/ 161925 h 323850"/>
                <a:gd name="connsiteX3" fmla="*/ 183356 w 359569"/>
                <a:gd name="connsiteY3" fmla="*/ 178594 h 323850"/>
                <a:gd name="connsiteX4" fmla="*/ 147637 w 359569"/>
                <a:gd name="connsiteY4" fmla="*/ 238125 h 323850"/>
                <a:gd name="connsiteX5" fmla="*/ 54769 w 359569"/>
                <a:gd name="connsiteY5" fmla="*/ 233362 h 323850"/>
                <a:gd name="connsiteX6" fmla="*/ 0 w 359569"/>
                <a:gd name="connsiteY6" fmla="*/ 285750 h 323850"/>
                <a:gd name="connsiteX7" fmla="*/ 42862 w 359569"/>
                <a:gd name="connsiteY7" fmla="*/ 297656 h 323850"/>
                <a:gd name="connsiteX8" fmla="*/ 109537 w 359569"/>
                <a:gd name="connsiteY8" fmla="*/ 269081 h 323850"/>
                <a:gd name="connsiteX9" fmla="*/ 154781 w 359569"/>
                <a:gd name="connsiteY9" fmla="*/ 285750 h 323850"/>
                <a:gd name="connsiteX10" fmla="*/ 154781 w 359569"/>
                <a:gd name="connsiteY10" fmla="*/ 323850 h 323850"/>
                <a:gd name="connsiteX11" fmla="*/ 190500 w 359569"/>
                <a:gd name="connsiteY11" fmla="*/ 273844 h 323850"/>
                <a:gd name="connsiteX12" fmla="*/ 226219 w 359569"/>
                <a:gd name="connsiteY12" fmla="*/ 280987 h 323850"/>
                <a:gd name="connsiteX13" fmla="*/ 269081 w 359569"/>
                <a:gd name="connsiteY13" fmla="*/ 259556 h 323850"/>
                <a:gd name="connsiteX14" fmla="*/ 304800 w 359569"/>
                <a:gd name="connsiteY14" fmla="*/ 271462 h 323850"/>
                <a:gd name="connsiteX15" fmla="*/ 326231 w 359569"/>
                <a:gd name="connsiteY15" fmla="*/ 219075 h 323850"/>
                <a:gd name="connsiteX16" fmla="*/ 319087 w 359569"/>
                <a:gd name="connsiteY16" fmla="*/ 183356 h 323850"/>
                <a:gd name="connsiteX17" fmla="*/ 350044 w 359569"/>
                <a:gd name="connsiteY17" fmla="*/ 123825 h 323850"/>
                <a:gd name="connsiteX18" fmla="*/ 359569 w 359569"/>
                <a:gd name="connsiteY18" fmla="*/ 57150 h 323850"/>
                <a:gd name="connsiteX19" fmla="*/ 359569 w 359569"/>
                <a:gd name="connsiteY19" fmla="*/ 2381 h 323850"/>
                <a:gd name="connsiteX20" fmla="*/ 307181 w 359569"/>
                <a:gd name="connsiteY2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9569" h="323850">
                  <a:moveTo>
                    <a:pt x="307181" y="0"/>
                  </a:moveTo>
                  <a:lnTo>
                    <a:pt x="266700" y="130969"/>
                  </a:lnTo>
                  <a:lnTo>
                    <a:pt x="238125" y="161925"/>
                  </a:lnTo>
                  <a:lnTo>
                    <a:pt x="183356" y="178594"/>
                  </a:lnTo>
                  <a:lnTo>
                    <a:pt x="147637" y="238125"/>
                  </a:lnTo>
                  <a:lnTo>
                    <a:pt x="54769" y="233362"/>
                  </a:lnTo>
                  <a:lnTo>
                    <a:pt x="0" y="285750"/>
                  </a:lnTo>
                  <a:lnTo>
                    <a:pt x="42862" y="297656"/>
                  </a:lnTo>
                  <a:lnTo>
                    <a:pt x="109537" y="269081"/>
                  </a:lnTo>
                  <a:lnTo>
                    <a:pt x="154781" y="285750"/>
                  </a:lnTo>
                  <a:lnTo>
                    <a:pt x="154781" y="323850"/>
                  </a:lnTo>
                  <a:lnTo>
                    <a:pt x="190500" y="273844"/>
                  </a:lnTo>
                  <a:lnTo>
                    <a:pt x="226219" y="280987"/>
                  </a:lnTo>
                  <a:lnTo>
                    <a:pt x="269081" y="259556"/>
                  </a:lnTo>
                  <a:lnTo>
                    <a:pt x="304800" y="271462"/>
                  </a:lnTo>
                  <a:lnTo>
                    <a:pt x="326231" y="219075"/>
                  </a:lnTo>
                  <a:lnTo>
                    <a:pt x="319087" y="183356"/>
                  </a:lnTo>
                  <a:lnTo>
                    <a:pt x="350044" y="123825"/>
                  </a:lnTo>
                  <a:lnTo>
                    <a:pt x="359569" y="57150"/>
                  </a:lnTo>
                  <a:lnTo>
                    <a:pt x="359569" y="2381"/>
                  </a:lnTo>
                  <a:lnTo>
                    <a:pt x="3071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 name="フリーフォーム 11"/>
            <p:cNvSpPr/>
            <p:nvPr/>
          </p:nvSpPr>
          <p:spPr bwMode="auto">
            <a:xfrm>
              <a:off x="3904263" y="3997308"/>
              <a:ext cx="40310" cy="42221"/>
            </a:xfrm>
            <a:custGeom>
              <a:avLst/>
              <a:gdLst>
                <a:gd name="connsiteX0" fmla="*/ 7143 w 69056"/>
                <a:gd name="connsiteY0" fmla="*/ 71438 h 71438"/>
                <a:gd name="connsiteX1" fmla="*/ 0 w 69056"/>
                <a:gd name="connsiteY1" fmla="*/ 21431 h 71438"/>
                <a:gd name="connsiteX2" fmla="*/ 61912 w 69056"/>
                <a:gd name="connsiteY2" fmla="*/ 0 h 71438"/>
                <a:gd name="connsiteX3" fmla="*/ 69056 w 69056"/>
                <a:gd name="connsiteY3" fmla="*/ 30956 h 71438"/>
                <a:gd name="connsiteX4" fmla="*/ 7143 w 69056"/>
                <a:gd name="connsiteY4" fmla="*/ 71438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56" h="71438">
                  <a:moveTo>
                    <a:pt x="7143" y="71438"/>
                  </a:moveTo>
                  <a:lnTo>
                    <a:pt x="0" y="21431"/>
                  </a:lnTo>
                  <a:lnTo>
                    <a:pt x="61912" y="0"/>
                  </a:lnTo>
                  <a:lnTo>
                    <a:pt x="69056" y="30956"/>
                  </a:lnTo>
                  <a:lnTo>
                    <a:pt x="7143" y="714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 name="フリーフォーム 12"/>
            <p:cNvSpPr/>
            <p:nvPr/>
          </p:nvSpPr>
          <p:spPr bwMode="auto">
            <a:xfrm>
              <a:off x="3859267" y="4006690"/>
              <a:ext cx="29060" cy="72244"/>
            </a:xfrm>
            <a:custGeom>
              <a:avLst/>
              <a:gdLst>
                <a:gd name="connsiteX0" fmla="*/ 2381 w 50006"/>
                <a:gd name="connsiteY0" fmla="*/ 0 h 121444"/>
                <a:gd name="connsiteX1" fmla="*/ 50006 w 50006"/>
                <a:gd name="connsiteY1" fmla="*/ 40481 h 121444"/>
                <a:gd name="connsiteX2" fmla="*/ 30956 w 50006"/>
                <a:gd name="connsiteY2" fmla="*/ 121444 h 121444"/>
                <a:gd name="connsiteX3" fmla="*/ 0 w 50006"/>
                <a:gd name="connsiteY3" fmla="*/ 114300 h 121444"/>
                <a:gd name="connsiteX4" fmla="*/ 2381 w 50006"/>
                <a:gd name="connsiteY4" fmla="*/ 0 h 121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 h="121444">
                  <a:moveTo>
                    <a:pt x="2381" y="0"/>
                  </a:moveTo>
                  <a:lnTo>
                    <a:pt x="50006" y="40481"/>
                  </a:lnTo>
                  <a:lnTo>
                    <a:pt x="30956" y="121444"/>
                  </a:lnTo>
                  <a:lnTo>
                    <a:pt x="0" y="114300"/>
                  </a:lnTo>
                  <a:cubicBezTo>
                    <a:pt x="794" y="76200"/>
                    <a:pt x="1587" y="38100"/>
                    <a:pt x="2381"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 name="フリーフォーム 13"/>
            <p:cNvSpPr/>
            <p:nvPr/>
          </p:nvSpPr>
          <p:spPr bwMode="auto">
            <a:xfrm>
              <a:off x="3772085" y="3884719"/>
              <a:ext cx="70308" cy="105082"/>
            </a:xfrm>
            <a:custGeom>
              <a:avLst/>
              <a:gdLst>
                <a:gd name="connsiteX0" fmla="*/ 64294 w 119063"/>
                <a:gd name="connsiteY0" fmla="*/ 0 h 178594"/>
                <a:gd name="connsiteX1" fmla="*/ 4763 w 119063"/>
                <a:gd name="connsiteY1" fmla="*/ 64294 h 178594"/>
                <a:gd name="connsiteX2" fmla="*/ 0 w 119063"/>
                <a:gd name="connsiteY2" fmla="*/ 154781 h 178594"/>
                <a:gd name="connsiteX3" fmla="*/ 38100 w 119063"/>
                <a:gd name="connsiteY3" fmla="*/ 178594 h 178594"/>
                <a:gd name="connsiteX4" fmla="*/ 119063 w 119063"/>
                <a:gd name="connsiteY4" fmla="*/ 119063 h 178594"/>
                <a:gd name="connsiteX5" fmla="*/ 111919 w 119063"/>
                <a:gd name="connsiteY5" fmla="*/ 16669 h 178594"/>
                <a:gd name="connsiteX6" fmla="*/ 64294 w 119063"/>
                <a:gd name="connsiteY6"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3" h="178594">
                  <a:moveTo>
                    <a:pt x="64294" y="0"/>
                  </a:moveTo>
                  <a:lnTo>
                    <a:pt x="4763" y="64294"/>
                  </a:lnTo>
                  <a:lnTo>
                    <a:pt x="0" y="154781"/>
                  </a:lnTo>
                  <a:lnTo>
                    <a:pt x="38100" y="178594"/>
                  </a:lnTo>
                  <a:lnTo>
                    <a:pt x="119063" y="119063"/>
                  </a:lnTo>
                  <a:lnTo>
                    <a:pt x="111919" y="16669"/>
                  </a:lnTo>
                  <a:lnTo>
                    <a:pt x="642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 name="フリーフォーム 14"/>
            <p:cNvSpPr/>
            <p:nvPr/>
          </p:nvSpPr>
          <p:spPr bwMode="auto">
            <a:xfrm>
              <a:off x="3744900" y="3756182"/>
              <a:ext cx="122804" cy="166067"/>
            </a:xfrm>
            <a:custGeom>
              <a:avLst/>
              <a:gdLst>
                <a:gd name="connsiteX0" fmla="*/ 119063 w 207169"/>
                <a:gd name="connsiteY0" fmla="*/ 214313 h 280988"/>
                <a:gd name="connsiteX1" fmla="*/ 88107 w 207169"/>
                <a:gd name="connsiteY1" fmla="*/ 166688 h 280988"/>
                <a:gd name="connsiteX2" fmla="*/ 161925 w 207169"/>
                <a:gd name="connsiteY2" fmla="*/ 121444 h 280988"/>
                <a:gd name="connsiteX3" fmla="*/ 207169 w 207169"/>
                <a:gd name="connsiteY3" fmla="*/ 0 h 280988"/>
                <a:gd name="connsiteX4" fmla="*/ 130969 w 207169"/>
                <a:gd name="connsiteY4" fmla="*/ 38100 h 280988"/>
                <a:gd name="connsiteX5" fmla="*/ 119063 w 207169"/>
                <a:gd name="connsiteY5" fmla="*/ 73819 h 280988"/>
                <a:gd name="connsiteX6" fmla="*/ 64294 w 207169"/>
                <a:gd name="connsiteY6" fmla="*/ 69057 h 280988"/>
                <a:gd name="connsiteX7" fmla="*/ 0 w 207169"/>
                <a:gd name="connsiteY7" fmla="*/ 152400 h 280988"/>
                <a:gd name="connsiteX8" fmla="*/ 45244 w 207169"/>
                <a:gd name="connsiteY8" fmla="*/ 164307 h 280988"/>
                <a:gd name="connsiteX9" fmla="*/ 23813 w 207169"/>
                <a:gd name="connsiteY9" fmla="*/ 223838 h 280988"/>
                <a:gd name="connsiteX10" fmla="*/ 52388 w 207169"/>
                <a:gd name="connsiteY10" fmla="*/ 280988 h 280988"/>
                <a:gd name="connsiteX11" fmla="*/ 119063 w 207169"/>
                <a:gd name="connsiteY11" fmla="*/ 214313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169" h="280988">
                  <a:moveTo>
                    <a:pt x="119063" y="214313"/>
                  </a:moveTo>
                  <a:lnTo>
                    <a:pt x="88107" y="166688"/>
                  </a:lnTo>
                  <a:lnTo>
                    <a:pt x="161925" y="121444"/>
                  </a:lnTo>
                  <a:lnTo>
                    <a:pt x="207169" y="0"/>
                  </a:lnTo>
                  <a:lnTo>
                    <a:pt x="130969" y="38100"/>
                  </a:lnTo>
                  <a:lnTo>
                    <a:pt x="119063" y="73819"/>
                  </a:lnTo>
                  <a:lnTo>
                    <a:pt x="64294" y="69057"/>
                  </a:lnTo>
                  <a:lnTo>
                    <a:pt x="0" y="152400"/>
                  </a:lnTo>
                  <a:lnTo>
                    <a:pt x="45244" y="164307"/>
                  </a:lnTo>
                  <a:lnTo>
                    <a:pt x="23813" y="223838"/>
                  </a:lnTo>
                  <a:lnTo>
                    <a:pt x="52388" y="280988"/>
                  </a:lnTo>
                  <a:lnTo>
                    <a:pt x="119063"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 name="フリーフォーム 15"/>
            <p:cNvSpPr/>
            <p:nvPr/>
          </p:nvSpPr>
          <p:spPr bwMode="auto">
            <a:xfrm>
              <a:off x="2121257" y="5050005"/>
              <a:ext cx="147177" cy="313370"/>
            </a:xfrm>
            <a:custGeom>
              <a:avLst/>
              <a:gdLst>
                <a:gd name="connsiteX0" fmla="*/ 204787 w 250031"/>
                <a:gd name="connsiteY0" fmla="*/ 0 h 531019"/>
                <a:gd name="connsiteX1" fmla="*/ 152400 w 250031"/>
                <a:gd name="connsiteY1" fmla="*/ 95250 h 531019"/>
                <a:gd name="connsiteX2" fmla="*/ 23812 w 250031"/>
                <a:gd name="connsiteY2" fmla="*/ 169069 h 531019"/>
                <a:gd name="connsiteX3" fmla="*/ 11906 w 250031"/>
                <a:gd name="connsiteY3" fmla="*/ 219075 h 531019"/>
                <a:gd name="connsiteX4" fmla="*/ 28575 w 250031"/>
                <a:gd name="connsiteY4" fmla="*/ 330994 h 531019"/>
                <a:gd name="connsiteX5" fmla="*/ 0 w 250031"/>
                <a:gd name="connsiteY5" fmla="*/ 392906 h 531019"/>
                <a:gd name="connsiteX6" fmla="*/ 16668 w 250031"/>
                <a:gd name="connsiteY6" fmla="*/ 531019 h 531019"/>
                <a:gd name="connsiteX7" fmla="*/ 123825 w 250031"/>
                <a:gd name="connsiteY7" fmla="*/ 502444 h 531019"/>
                <a:gd name="connsiteX8" fmla="*/ 202406 w 250031"/>
                <a:gd name="connsiteY8" fmla="*/ 188119 h 531019"/>
                <a:gd name="connsiteX9" fmla="*/ 250031 w 250031"/>
                <a:gd name="connsiteY9" fmla="*/ 100013 h 531019"/>
                <a:gd name="connsiteX10" fmla="*/ 250031 w 250031"/>
                <a:gd name="connsiteY10" fmla="*/ 23813 h 531019"/>
                <a:gd name="connsiteX11" fmla="*/ 204787 w 250031"/>
                <a:gd name="connsiteY11" fmla="*/ 0 h 53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031" h="531019">
                  <a:moveTo>
                    <a:pt x="204787" y="0"/>
                  </a:moveTo>
                  <a:lnTo>
                    <a:pt x="152400" y="95250"/>
                  </a:lnTo>
                  <a:lnTo>
                    <a:pt x="23812" y="169069"/>
                  </a:lnTo>
                  <a:lnTo>
                    <a:pt x="11906" y="219075"/>
                  </a:lnTo>
                  <a:lnTo>
                    <a:pt x="28575" y="330994"/>
                  </a:lnTo>
                  <a:lnTo>
                    <a:pt x="0" y="392906"/>
                  </a:lnTo>
                  <a:lnTo>
                    <a:pt x="16668" y="531019"/>
                  </a:lnTo>
                  <a:lnTo>
                    <a:pt x="123825" y="502444"/>
                  </a:lnTo>
                  <a:lnTo>
                    <a:pt x="202406" y="188119"/>
                  </a:lnTo>
                  <a:lnTo>
                    <a:pt x="250031" y="100013"/>
                  </a:lnTo>
                  <a:lnTo>
                    <a:pt x="250031" y="23813"/>
                  </a:lnTo>
                  <a:lnTo>
                    <a:pt x="2047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 name="フリーフォーム 16"/>
            <p:cNvSpPr/>
            <p:nvPr/>
          </p:nvSpPr>
          <p:spPr bwMode="auto">
            <a:xfrm>
              <a:off x="7960555" y="2840467"/>
              <a:ext cx="222173" cy="157623"/>
            </a:xfrm>
            <a:custGeom>
              <a:avLst/>
              <a:gdLst>
                <a:gd name="connsiteX0" fmla="*/ 269081 w 376237"/>
                <a:gd name="connsiteY0" fmla="*/ 0 h 266700"/>
                <a:gd name="connsiteX1" fmla="*/ 230981 w 376237"/>
                <a:gd name="connsiteY1" fmla="*/ 33337 h 266700"/>
                <a:gd name="connsiteX2" fmla="*/ 126206 w 376237"/>
                <a:gd name="connsiteY2" fmla="*/ 35718 h 266700"/>
                <a:gd name="connsiteX3" fmla="*/ 119062 w 376237"/>
                <a:gd name="connsiteY3" fmla="*/ 69056 h 266700"/>
                <a:gd name="connsiteX4" fmla="*/ 52387 w 376237"/>
                <a:gd name="connsiteY4" fmla="*/ 4762 h 266700"/>
                <a:gd name="connsiteX5" fmla="*/ 0 w 376237"/>
                <a:gd name="connsiteY5" fmla="*/ 69056 h 266700"/>
                <a:gd name="connsiteX6" fmla="*/ 69056 w 376237"/>
                <a:gd name="connsiteY6" fmla="*/ 85725 h 266700"/>
                <a:gd name="connsiteX7" fmla="*/ 38100 w 376237"/>
                <a:gd name="connsiteY7" fmla="*/ 145256 h 266700"/>
                <a:gd name="connsiteX8" fmla="*/ 73819 w 376237"/>
                <a:gd name="connsiteY8" fmla="*/ 264318 h 266700"/>
                <a:gd name="connsiteX9" fmla="*/ 138112 w 376237"/>
                <a:gd name="connsiteY9" fmla="*/ 235743 h 266700"/>
                <a:gd name="connsiteX10" fmla="*/ 207169 w 376237"/>
                <a:gd name="connsiteY10" fmla="*/ 266700 h 266700"/>
                <a:gd name="connsiteX11" fmla="*/ 261937 w 376237"/>
                <a:gd name="connsiteY11" fmla="*/ 240506 h 266700"/>
                <a:gd name="connsiteX12" fmla="*/ 309562 w 376237"/>
                <a:gd name="connsiteY12" fmla="*/ 250031 h 266700"/>
                <a:gd name="connsiteX13" fmla="*/ 359569 w 376237"/>
                <a:gd name="connsiteY13" fmla="*/ 214312 h 266700"/>
                <a:gd name="connsiteX14" fmla="*/ 342900 w 376237"/>
                <a:gd name="connsiteY14" fmla="*/ 159543 h 266700"/>
                <a:gd name="connsiteX15" fmla="*/ 376237 w 376237"/>
                <a:gd name="connsiteY15" fmla="*/ 85725 h 266700"/>
                <a:gd name="connsiteX16" fmla="*/ 269081 w 376237"/>
                <a:gd name="connsiteY1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6237" h="266700">
                  <a:moveTo>
                    <a:pt x="269081" y="0"/>
                  </a:moveTo>
                  <a:lnTo>
                    <a:pt x="230981" y="33337"/>
                  </a:lnTo>
                  <a:lnTo>
                    <a:pt x="126206" y="35718"/>
                  </a:lnTo>
                  <a:lnTo>
                    <a:pt x="119062" y="69056"/>
                  </a:lnTo>
                  <a:lnTo>
                    <a:pt x="52387" y="4762"/>
                  </a:lnTo>
                  <a:lnTo>
                    <a:pt x="0" y="69056"/>
                  </a:lnTo>
                  <a:lnTo>
                    <a:pt x="69056" y="85725"/>
                  </a:lnTo>
                  <a:lnTo>
                    <a:pt x="38100" y="145256"/>
                  </a:lnTo>
                  <a:lnTo>
                    <a:pt x="73819" y="264318"/>
                  </a:lnTo>
                  <a:lnTo>
                    <a:pt x="138112" y="235743"/>
                  </a:lnTo>
                  <a:lnTo>
                    <a:pt x="207169" y="266700"/>
                  </a:lnTo>
                  <a:lnTo>
                    <a:pt x="261937" y="240506"/>
                  </a:lnTo>
                  <a:lnTo>
                    <a:pt x="309562" y="250031"/>
                  </a:lnTo>
                  <a:lnTo>
                    <a:pt x="359569" y="214312"/>
                  </a:lnTo>
                  <a:lnTo>
                    <a:pt x="342900" y="159543"/>
                  </a:lnTo>
                  <a:lnTo>
                    <a:pt x="376237" y="85725"/>
                  </a:lnTo>
                  <a:lnTo>
                    <a:pt x="2690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 name="フリーフォーム 17"/>
            <p:cNvSpPr/>
            <p:nvPr/>
          </p:nvSpPr>
          <p:spPr bwMode="auto">
            <a:xfrm>
              <a:off x="7000619" y="1219200"/>
              <a:ext cx="1228981" cy="1953401"/>
            </a:xfrm>
            <a:custGeom>
              <a:avLst/>
              <a:gdLst>
                <a:gd name="connsiteX0" fmla="*/ 309563 w 2081213"/>
                <a:gd name="connsiteY0" fmla="*/ 681037 h 3305175"/>
                <a:gd name="connsiteX1" fmla="*/ 161925 w 2081213"/>
                <a:gd name="connsiteY1" fmla="*/ 857250 h 3305175"/>
                <a:gd name="connsiteX2" fmla="*/ 176213 w 2081213"/>
                <a:gd name="connsiteY2" fmla="*/ 928687 h 3305175"/>
                <a:gd name="connsiteX3" fmla="*/ 233363 w 2081213"/>
                <a:gd name="connsiteY3" fmla="*/ 933450 h 3305175"/>
                <a:gd name="connsiteX4" fmla="*/ 271463 w 2081213"/>
                <a:gd name="connsiteY4" fmla="*/ 1014412 h 3305175"/>
                <a:gd name="connsiteX5" fmla="*/ 214313 w 2081213"/>
                <a:gd name="connsiteY5" fmla="*/ 1114425 h 3305175"/>
                <a:gd name="connsiteX6" fmla="*/ 171450 w 2081213"/>
                <a:gd name="connsiteY6" fmla="*/ 1109662 h 3305175"/>
                <a:gd name="connsiteX7" fmla="*/ 0 w 2081213"/>
                <a:gd name="connsiteY7" fmla="*/ 1223962 h 3305175"/>
                <a:gd name="connsiteX8" fmla="*/ 14288 w 2081213"/>
                <a:gd name="connsiteY8" fmla="*/ 1295400 h 3305175"/>
                <a:gd name="connsiteX9" fmla="*/ 119063 w 2081213"/>
                <a:gd name="connsiteY9" fmla="*/ 1338262 h 3305175"/>
                <a:gd name="connsiteX10" fmla="*/ 47625 w 2081213"/>
                <a:gd name="connsiteY10" fmla="*/ 1385887 h 3305175"/>
                <a:gd name="connsiteX11" fmla="*/ 76200 w 2081213"/>
                <a:gd name="connsiteY11" fmla="*/ 1509712 h 3305175"/>
                <a:gd name="connsiteX12" fmla="*/ 157163 w 2081213"/>
                <a:gd name="connsiteY12" fmla="*/ 1543050 h 3305175"/>
                <a:gd name="connsiteX13" fmla="*/ 114300 w 2081213"/>
                <a:gd name="connsiteY13" fmla="*/ 1604962 h 3305175"/>
                <a:gd name="connsiteX14" fmla="*/ 238125 w 2081213"/>
                <a:gd name="connsiteY14" fmla="*/ 1671637 h 3305175"/>
                <a:gd name="connsiteX15" fmla="*/ 381000 w 2081213"/>
                <a:gd name="connsiteY15" fmla="*/ 1609725 h 3305175"/>
                <a:gd name="connsiteX16" fmla="*/ 471488 w 2081213"/>
                <a:gd name="connsiteY16" fmla="*/ 1719262 h 3305175"/>
                <a:gd name="connsiteX17" fmla="*/ 514350 w 2081213"/>
                <a:gd name="connsiteY17" fmla="*/ 1833562 h 3305175"/>
                <a:gd name="connsiteX18" fmla="*/ 595313 w 2081213"/>
                <a:gd name="connsiteY18" fmla="*/ 2062162 h 3305175"/>
                <a:gd name="connsiteX19" fmla="*/ 566738 w 2081213"/>
                <a:gd name="connsiteY19" fmla="*/ 2233612 h 3305175"/>
                <a:gd name="connsiteX20" fmla="*/ 609600 w 2081213"/>
                <a:gd name="connsiteY20" fmla="*/ 2257425 h 3305175"/>
                <a:gd name="connsiteX21" fmla="*/ 661988 w 2081213"/>
                <a:gd name="connsiteY21" fmla="*/ 2200275 h 3305175"/>
                <a:gd name="connsiteX22" fmla="*/ 738188 w 2081213"/>
                <a:gd name="connsiteY22" fmla="*/ 2286000 h 3305175"/>
                <a:gd name="connsiteX23" fmla="*/ 752475 w 2081213"/>
                <a:gd name="connsiteY23" fmla="*/ 2376487 h 3305175"/>
                <a:gd name="connsiteX24" fmla="*/ 652463 w 2081213"/>
                <a:gd name="connsiteY24" fmla="*/ 2290762 h 3305175"/>
                <a:gd name="connsiteX25" fmla="*/ 609600 w 2081213"/>
                <a:gd name="connsiteY25" fmla="*/ 2309812 h 3305175"/>
                <a:gd name="connsiteX26" fmla="*/ 657225 w 2081213"/>
                <a:gd name="connsiteY26" fmla="*/ 2366962 h 3305175"/>
                <a:gd name="connsiteX27" fmla="*/ 738188 w 2081213"/>
                <a:gd name="connsiteY27" fmla="*/ 2414587 h 3305175"/>
                <a:gd name="connsiteX28" fmla="*/ 723900 w 2081213"/>
                <a:gd name="connsiteY28" fmla="*/ 2543175 h 3305175"/>
                <a:gd name="connsiteX29" fmla="*/ 671513 w 2081213"/>
                <a:gd name="connsiteY29" fmla="*/ 2576512 h 3305175"/>
                <a:gd name="connsiteX30" fmla="*/ 647700 w 2081213"/>
                <a:gd name="connsiteY30" fmla="*/ 2695575 h 3305175"/>
                <a:gd name="connsiteX31" fmla="*/ 723900 w 2081213"/>
                <a:gd name="connsiteY31" fmla="*/ 2924175 h 3305175"/>
                <a:gd name="connsiteX32" fmla="*/ 738188 w 2081213"/>
                <a:gd name="connsiteY32" fmla="*/ 3048000 h 3305175"/>
                <a:gd name="connsiteX33" fmla="*/ 842963 w 2081213"/>
                <a:gd name="connsiteY33" fmla="*/ 3228975 h 3305175"/>
                <a:gd name="connsiteX34" fmla="*/ 881063 w 2081213"/>
                <a:gd name="connsiteY34" fmla="*/ 3205162 h 3305175"/>
                <a:gd name="connsiteX35" fmla="*/ 962025 w 2081213"/>
                <a:gd name="connsiteY35" fmla="*/ 3305175 h 3305175"/>
                <a:gd name="connsiteX36" fmla="*/ 1028700 w 2081213"/>
                <a:gd name="connsiteY36" fmla="*/ 3124200 h 3305175"/>
                <a:gd name="connsiteX37" fmla="*/ 1028700 w 2081213"/>
                <a:gd name="connsiteY37" fmla="*/ 3057525 h 3305175"/>
                <a:gd name="connsiteX38" fmla="*/ 1090613 w 2081213"/>
                <a:gd name="connsiteY38" fmla="*/ 2957512 h 3305175"/>
                <a:gd name="connsiteX39" fmla="*/ 1071563 w 2081213"/>
                <a:gd name="connsiteY39" fmla="*/ 2876550 h 3305175"/>
                <a:gd name="connsiteX40" fmla="*/ 1138238 w 2081213"/>
                <a:gd name="connsiteY40" fmla="*/ 2800350 h 3305175"/>
                <a:gd name="connsiteX41" fmla="*/ 1200150 w 2081213"/>
                <a:gd name="connsiteY41" fmla="*/ 2805112 h 3305175"/>
                <a:gd name="connsiteX42" fmla="*/ 1319213 w 2081213"/>
                <a:gd name="connsiteY42" fmla="*/ 2686050 h 3305175"/>
                <a:gd name="connsiteX43" fmla="*/ 1357313 w 2081213"/>
                <a:gd name="connsiteY43" fmla="*/ 2605087 h 3305175"/>
                <a:gd name="connsiteX44" fmla="*/ 1576388 w 2081213"/>
                <a:gd name="connsiteY44" fmla="*/ 2538412 h 3305175"/>
                <a:gd name="connsiteX45" fmla="*/ 1700213 w 2081213"/>
                <a:gd name="connsiteY45" fmla="*/ 2400300 h 3305175"/>
                <a:gd name="connsiteX46" fmla="*/ 1595438 w 2081213"/>
                <a:gd name="connsiteY46" fmla="*/ 2352675 h 3305175"/>
                <a:gd name="connsiteX47" fmla="*/ 1476375 w 2081213"/>
                <a:gd name="connsiteY47" fmla="*/ 2381250 h 3305175"/>
                <a:gd name="connsiteX48" fmla="*/ 1585913 w 2081213"/>
                <a:gd name="connsiteY48" fmla="*/ 2309812 h 3305175"/>
                <a:gd name="connsiteX49" fmla="*/ 1595438 w 2081213"/>
                <a:gd name="connsiteY49" fmla="*/ 2243137 h 3305175"/>
                <a:gd name="connsiteX50" fmla="*/ 1681163 w 2081213"/>
                <a:gd name="connsiteY50" fmla="*/ 2343150 h 3305175"/>
                <a:gd name="connsiteX51" fmla="*/ 1724025 w 2081213"/>
                <a:gd name="connsiteY51" fmla="*/ 2343150 h 3305175"/>
                <a:gd name="connsiteX52" fmla="*/ 1733550 w 2081213"/>
                <a:gd name="connsiteY52" fmla="*/ 2209800 h 3305175"/>
                <a:gd name="connsiteX53" fmla="*/ 1566863 w 2081213"/>
                <a:gd name="connsiteY53" fmla="*/ 2085975 h 3305175"/>
                <a:gd name="connsiteX54" fmla="*/ 1681163 w 2081213"/>
                <a:gd name="connsiteY54" fmla="*/ 2124075 h 3305175"/>
                <a:gd name="connsiteX55" fmla="*/ 1709738 w 2081213"/>
                <a:gd name="connsiteY55" fmla="*/ 2038350 h 3305175"/>
                <a:gd name="connsiteX56" fmla="*/ 1604963 w 2081213"/>
                <a:gd name="connsiteY56" fmla="*/ 1962150 h 3305175"/>
                <a:gd name="connsiteX57" fmla="*/ 1738313 w 2081213"/>
                <a:gd name="connsiteY57" fmla="*/ 2009775 h 3305175"/>
                <a:gd name="connsiteX58" fmla="*/ 1766888 w 2081213"/>
                <a:gd name="connsiteY58" fmla="*/ 1914525 h 3305175"/>
                <a:gd name="connsiteX59" fmla="*/ 1690688 w 2081213"/>
                <a:gd name="connsiteY59" fmla="*/ 1885950 h 3305175"/>
                <a:gd name="connsiteX60" fmla="*/ 1828800 w 2081213"/>
                <a:gd name="connsiteY60" fmla="*/ 1852612 h 3305175"/>
                <a:gd name="connsiteX61" fmla="*/ 1714500 w 2081213"/>
                <a:gd name="connsiteY61" fmla="*/ 1752600 h 3305175"/>
                <a:gd name="connsiteX62" fmla="*/ 1795463 w 2081213"/>
                <a:gd name="connsiteY62" fmla="*/ 1757362 h 3305175"/>
                <a:gd name="connsiteX63" fmla="*/ 1771650 w 2081213"/>
                <a:gd name="connsiteY63" fmla="*/ 1614487 h 3305175"/>
                <a:gd name="connsiteX64" fmla="*/ 1676400 w 2081213"/>
                <a:gd name="connsiteY64" fmla="*/ 1538287 h 3305175"/>
                <a:gd name="connsiteX65" fmla="*/ 1785938 w 2081213"/>
                <a:gd name="connsiteY65" fmla="*/ 1514475 h 3305175"/>
                <a:gd name="connsiteX66" fmla="*/ 1828800 w 2081213"/>
                <a:gd name="connsiteY66" fmla="*/ 1519237 h 3305175"/>
                <a:gd name="connsiteX67" fmla="*/ 1838325 w 2081213"/>
                <a:gd name="connsiteY67" fmla="*/ 1447800 h 3305175"/>
                <a:gd name="connsiteX68" fmla="*/ 1747838 w 2081213"/>
                <a:gd name="connsiteY68" fmla="*/ 1419225 h 3305175"/>
                <a:gd name="connsiteX69" fmla="*/ 1809750 w 2081213"/>
                <a:gd name="connsiteY69" fmla="*/ 1338262 h 3305175"/>
                <a:gd name="connsiteX70" fmla="*/ 1709738 w 2081213"/>
                <a:gd name="connsiteY70" fmla="*/ 1347787 h 3305175"/>
                <a:gd name="connsiteX71" fmla="*/ 1766888 w 2081213"/>
                <a:gd name="connsiteY71" fmla="*/ 1114425 h 3305175"/>
                <a:gd name="connsiteX72" fmla="*/ 1809750 w 2081213"/>
                <a:gd name="connsiteY72" fmla="*/ 990600 h 3305175"/>
                <a:gd name="connsiteX73" fmla="*/ 1852613 w 2081213"/>
                <a:gd name="connsiteY73" fmla="*/ 1000125 h 3305175"/>
                <a:gd name="connsiteX74" fmla="*/ 1890713 w 2081213"/>
                <a:gd name="connsiteY74" fmla="*/ 938212 h 3305175"/>
                <a:gd name="connsiteX75" fmla="*/ 1771650 w 2081213"/>
                <a:gd name="connsiteY75" fmla="*/ 942975 h 3305175"/>
                <a:gd name="connsiteX76" fmla="*/ 1800225 w 2081213"/>
                <a:gd name="connsiteY76" fmla="*/ 900112 h 3305175"/>
                <a:gd name="connsiteX77" fmla="*/ 1876425 w 2081213"/>
                <a:gd name="connsiteY77" fmla="*/ 900112 h 3305175"/>
                <a:gd name="connsiteX78" fmla="*/ 1914525 w 2081213"/>
                <a:gd name="connsiteY78" fmla="*/ 842962 h 3305175"/>
                <a:gd name="connsiteX79" fmla="*/ 1795463 w 2081213"/>
                <a:gd name="connsiteY79" fmla="*/ 809625 h 3305175"/>
                <a:gd name="connsiteX80" fmla="*/ 1866900 w 2081213"/>
                <a:gd name="connsiteY80" fmla="*/ 790575 h 3305175"/>
                <a:gd name="connsiteX81" fmla="*/ 1919288 w 2081213"/>
                <a:gd name="connsiteY81" fmla="*/ 795337 h 3305175"/>
                <a:gd name="connsiteX82" fmla="*/ 2081213 w 2081213"/>
                <a:gd name="connsiteY82" fmla="*/ 585787 h 3305175"/>
                <a:gd name="connsiteX83" fmla="*/ 1957388 w 2081213"/>
                <a:gd name="connsiteY83" fmla="*/ 495300 h 3305175"/>
                <a:gd name="connsiteX84" fmla="*/ 1890713 w 2081213"/>
                <a:gd name="connsiteY84" fmla="*/ 509587 h 3305175"/>
                <a:gd name="connsiteX85" fmla="*/ 1876425 w 2081213"/>
                <a:gd name="connsiteY85" fmla="*/ 595312 h 3305175"/>
                <a:gd name="connsiteX86" fmla="*/ 1790700 w 2081213"/>
                <a:gd name="connsiteY86" fmla="*/ 581025 h 3305175"/>
                <a:gd name="connsiteX87" fmla="*/ 1643063 w 2081213"/>
                <a:gd name="connsiteY87" fmla="*/ 828675 h 3305175"/>
                <a:gd name="connsiteX88" fmla="*/ 1747838 w 2081213"/>
                <a:gd name="connsiteY88" fmla="*/ 571500 h 3305175"/>
                <a:gd name="connsiteX89" fmla="*/ 1743075 w 2081213"/>
                <a:gd name="connsiteY89" fmla="*/ 461962 h 3305175"/>
                <a:gd name="connsiteX90" fmla="*/ 1676400 w 2081213"/>
                <a:gd name="connsiteY90" fmla="*/ 466725 h 3305175"/>
                <a:gd name="connsiteX91" fmla="*/ 1666875 w 2081213"/>
                <a:gd name="connsiteY91" fmla="*/ 557212 h 3305175"/>
                <a:gd name="connsiteX92" fmla="*/ 1543050 w 2081213"/>
                <a:gd name="connsiteY92" fmla="*/ 623887 h 3305175"/>
                <a:gd name="connsiteX93" fmla="*/ 1595438 w 2081213"/>
                <a:gd name="connsiteY93" fmla="*/ 509587 h 3305175"/>
                <a:gd name="connsiteX94" fmla="*/ 1504950 w 2081213"/>
                <a:gd name="connsiteY94" fmla="*/ 490537 h 3305175"/>
                <a:gd name="connsiteX95" fmla="*/ 1409700 w 2081213"/>
                <a:gd name="connsiteY95" fmla="*/ 490537 h 3305175"/>
                <a:gd name="connsiteX96" fmla="*/ 1252538 w 2081213"/>
                <a:gd name="connsiteY96" fmla="*/ 542925 h 3305175"/>
                <a:gd name="connsiteX97" fmla="*/ 1376363 w 2081213"/>
                <a:gd name="connsiteY97" fmla="*/ 438150 h 3305175"/>
                <a:gd name="connsiteX98" fmla="*/ 1557338 w 2081213"/>
                <a:gd name="connsiteY98" fmla="*/ 433387 h 3305175"/>
                <a:gd name="connsiteX99" fmla="*/ 1714500 w 2081213"/>
                <a:gd name="connsiteY99" fmla="*/ 328612 h 3305175"/>
                <a:gd name="connsiteX100" fmla="*/ 1600200 w 2081213"/>
                <a:gd name="connsiteY100" fmla="*/ 214312 h 3305175"/>
                <a:gd name="connsiteX101" fmla="*/ 1571625 w 2081213"/>
                <a:gd name="connsiteY101" fmla="*/ 152400 h 3305175"/>
                <a:gd name="connsiteX102" fmla="*/ 1371600 w 2081213"/>
                <a:gd name="connsiteY102" fmla="*/ 190500 h 3305175"/>
                <a:gd name="connsiteX103" fmla="*/ 1195388 w 2081213"/>
                <a:gd name="connsiteY103" fmla="*/ 252412 h 3305175"/>
                <a:gd name="connsiteX104" fmla="*/ 1371600 w 2081213"/>
                <a:gd name="connsiteY104" fmla="*/ 157162 h 3305175"/>
                <a:gd name="connsiteX105" fmla="*/ 1538288 w 2081213"/>
                <a:gd name="connsiteY105" fmla="*/ 114300 h 3305175"/>
                <a:gd name="connsiteX106" fmla="*/ 1490663 w 2081213"/>
                <a:gd name="connsiteY106" fmla="*/ 42862 h 3305175"/>
                <a:gd name="connsiteX107" fmla="*/ 1276350 w 2081213"/>
                <a:gd name="connsiteY107" fmla="*/ 0 h 3305175"/>
                <a:gd name="connsiteX108" fmla="*/ 1042988 w 2081213"/>
                <a:gd name="connsiteY108" fmla="*/ 38100 h 3305175"/>
                <a:gd name="connsiteX109" fmla="*/ 1095375 w 2081213"/>
                <a:gd name="connsiteY109" fmla="*/ 147637 h 3305175"/>
                <a:gd name="connsiteX110" fmla="*/ 1042988 w 2081213"/>
                <a:gd name="connsiteY110" fmla="*/ 204787 h 3305175"/>
                <a:gd name="connsiteX111" fmla="*/ 971550 w 2081213"/>
                <a:gd name="connsiteY111" fmla="*/ 90487 h 3305175"/>
                <a:gd name="connsiteX112" fmla="*/ 790575 w 2081213"/>
                <a:gd name="connsiteY112" fmla="*/ 219075 h 3305175"/>
                <a:gd name="connsiteX113" fmla="*/ 938213 w 2081213"/>
                <a:gd name="connsiteY113" fmla="*/ 242887 h 3305175"/>
                <a:gd name="connsiteX114" fmla="*/ 1052513 w 2081213"/>
                <a:gd name="connsiteY114" fmla="*/ 247650 h 3305175"/>
                <a:gd name="connsiteX115" fmla="*/ 1071563 w 2081213"/>
                <a:gd name="connsiteY115" fmla="*/ 333375 h 3305175"/>
                <a:gd name="connsiteX116" fmla="*/ 985838 w 2081213"/>
                <a:gd name="connsiteY116" fmla="*/ 280987 h 3305175"/>
                <a:gd name="connsiteX117" fmla="*/ 857250 w 2081213"/>
                <a:gd name="connsiteY117" fmla="*/ 285750 h 3305175"/>
                <a:gd name="connsiteX118" fmla="*/ 800100 w 2081213"/>
                <a:gd name="connsiteY118" fmla="*/ 323850 h 3305175"/>
                <a:gd name="connsiteX119" fmla="*/ 919163 w 2081213"/>
                <a:gd name="connsiteY119" fmla="*/ 500062 h 3305175"/>
                <a:gd name="connsiteX120" fmla="*/ 914400 w 2081213"/>
                <a:gd name="connsiteY120" fmla="*/ 547687 h 3305175"/>
                <a:gd name="connsiteX121" fmla="*/ 819150 w 2081213"/>
                <a:gd name="connsiteY121" fmla="*/ 433387 h 3305175"/>
                <a:gd name="connsiteX122" fmla="*/ 719138 w 2081213"/>
                <a:gd name="connsiteY122" fmla="*/ 328612 h 3305175"/>
                <a:gd name="connsiteX123" fmla="*/ 671513 w 2081213"/>
                <a:gd name="connsiteY123" fmla="*/ 357187 h 3305175"/>
                <a:gd name="connsiteX124" fmla="*/ 723900 w 2081213"/>
                <a:gd name="connsiteY124" fmla="*/ 509587 h 3305175"/>
                <a:gd name="connsiteX125" fmla="*/ 619125 w 2081213"/>
                <a:gd name="connsiteY125" fmla="*/ 404812 h 3305175"/>
                <a:gd name="connsiteX126" fmla="*/ 619125 w 2081213"/>
                <a:gd name="connsiteY126" fmla="*/ 519112 h 3305175"/>
                <a:gd name="connsiteX127" fmla="*/ 538163 w 2081213"/>
                <a:gd name="connsiteY127" fmla="*/ 404812 h 3305175"/>
                <a:gd name="connsiteX128" fmla="*/ 438150 w 2081213"/>
                <a:gd name="connsiteY128" fmla="*/ 466725 h 3305175"/>
                <a:gd name="connsiteX129" fmla="*/ 495300 w 2081213"/>
                <a:gd name="connsiteY129" fmla="*/ 557212 h 3305175"/>
                <a:gd name="connsiteX130" fmla="*/ 442913 w 2081213"/>
                <a:gd name="connsiteY130" fmla="*/ 585787 h 3305175"/>
                <a:gd name="connsiteX131" fmla="*/ 409575 w 2081213"/>
                <a:gd name="connsiteY131" fmla="*/ 509587 h 3305175"/>
                <a:gd name="connsiteX132" fmla="*/ 352425 w 2081213"/>
                <a:gd name="connsiteY132" fmla="*/ 561975 h 3305175"/>
                <a:gd name="connsiteX133" fmla="*/ 376238 w 2081213"/>
                <a:gd name="connsiteY133" fmla="*/ 642937 h 3305175"/>
                <a:gd name="connsiteX134" fmla="*/ 419100 w 2081213"/>
                <a:gd name="connsiteY134" fmla="*/ 752475 h 3305175"/>
                <a:gd name="connsiteX135" fmla="*/ 309563 w 2081213"/>
                <a:gd name="connsiteY135" fmla="*/ 681037 h 330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081213" h="3305175">
                  <a:moveTo>
                    <a:pt x="309563" y="681037"/>
                  </a:moveTo>
                  <a:lnTo>
                    <a:pt x="161925" y="857250"/>
                  </a:lnTo>
                  <a:lnTo>
                    <a:pt x="176213" y="928687"/>
                  </a:lnTo>
                  <a:lnTo>
                    <a:pt x="233363" y="933450"/>
                  </a:lnTo>
                  <a:lnTo>
                    <a:pt x="271463" y="1014412"/>
                  </a:lnTo>
                  <a:lnTo>
                    <a:pt x="214313" y="1114425"/>
                  </a:lnTo>
                  <a:lnTo>
                    <a:pt x="171450" y="1109662"/>
                  </a:lnTo>
                  <a:lnTo>
                    <a:pt x="0" y="1223962"/>
                  </a:lnTo>
                  <a:lnTo>
                    <a:pt x="14288" y="1295400"/>
                  </a:lnTo>
                  <a:lnTo>
                    <a:pt x="119063" y="1338262"/>
                  </a:lnTo>
                  <a:lnTo>
                    <a:pt x="47625" y="1385887"/>
                  </a:lnTo>
                  <a:lnTo>
                    <a:pt x="76200" y="1509712"/>
                  </a:lnTo>
                  <a:lnTo>
                    <a:pt x="157163" y="1543050"/>
                  </a:lnTo>
                  <a:lnTo>
                    <a:pt x="114300" y="1604962"/>
                  </a:lnTo>
                  <a:lnTo>
                    <a:pt x="238125" y="1671637"/>
                  </a:lnTo>
                  <a:lnTo>
                    <a:pt x="381000" y="1609725"/>
                  </a:lnTo>
                  <a:lnTo>
                    <a:pt x="471488" y="1719262"/>
                  </a:lnTo>
                  <a:lnTo>
                    <a:pt x="514350" y="1833562"/>
                  </a:lnTo>
                  <a:lnTo>
                    <a:pt x="595313" y="2062162"/>
                  </a:lnTo>
                  <a:lnTo>
                    <a:pt x="566738" y="2233612"/>
                  </a:lnTo>
                  <a:lnTo>
                    <a:pt x="609600" y="2257425"/>
                  </a:lnTo>
                  <a:lnTo>
                    <a:pt x="661988" y="2200275"/>
                  </a:lnTo>
                  <a:lnTo>
                    <a:pt x="738188" y="2286000"/>
                  </a:lnTo>
                  <a:lnTo>
                    <a:pt x="752475" y="2376487"/>
                  </a:lnTo>
                  <a:lnTo>
                    <a:pt x="652463" y="2290762"/>
                  </a:lnTo>
                  <a:lnTo>
                    <a:pt x="609600" y="2309812"/>
                  </a:lnTo>
                  <a:lnTo>
                    <a:pt x="657225" y="2366962"/>
                  </a:lnTo>
                  <a:lnTo>
                    <a:pt x="738188" y="2414587"/>
                  </a:lnTo>
                  <a:lnTo>
                    <a:pt x="723900" y="2543175"/>
                  </a:lnTo>
                  <a:lnTo>
                    <a:pt x="671513" y="2576512"/>
                  </a:lnTo>
                  <a:lnTo>
                    <a:pt x="647700" y="2695575"/>
                  </a:lnTo>
                  <a:lnTo>
                    <a:pt x="723900" y="2924175"/>
                  </a:lnTo>
                  <a:lnTo>
                    <a:pt x="738188" y="3048000"/>
                  </a:lnTo>
                  <a:lnTo>
                    <a:pt x="842963" y="3228975"/>
                  </a:lnTo>
                  <a:lnTo>
                    <a:pt x="881063" y="3205162"/>
                  </a:lnTo>
                  <a:lnTo>
                    <a:pt x="962025" y="3305175"/>
                  </a:lnTo>
                  <a:lnTo>
                    <a:pt x="1028700" y="3124200"/>
                  </a:lnTo>
                  <a:lnTo>
                    <a:pt x="1028700" y="3057525"/>
                  </a:lnTo>
                  <a:lnTo>
                    <a:pt x="1090613" y="2957512"/>
                  </a:lnTo>
                  <a:lnTo>
                    <a:pt x="1071563" y="2876550"/>
                  </a:lnTo>
                  <a:lnTo>
                    <a:pt x="1138238" y="2800350"/>
                  </a:lnTo>
                  <a:lnTo>
                    <a:pt x="1200150" y="2805112"/>
                  </a:lnTo>
                  <a:lnTo>
                    <a:pt x="1319213" y="2686050"/>
                  </a:lnTo>
                  <a:lnTo>
                    <a:pt x="1357313" y="2605087"/>
                  </a:lnTo>
                  <a:lnTo>
                    <a:pt x="1576388" y="2538412"/>
                  </a:lnTo>
                  <a:lnTo>
                    <a:pt x="1700213" y="2400300"/>
                  </a:lnTo>
                  <a:lnTo>
                    <a:pt x="1595438" y="2352675"/>
                  </a:lnTo>
                  <a:lnTo>
                    <a:pt x="1476375" y="2381250"/>
                  </a:lnTo>
                  <a:lnTo>
                    <a:pt x="1585913" y="2309812"/>
                  </a:lnTo>
                  <a:lnTo>
                    <a:pt x="1595438" y="2243137"/>
                  </a:lnTo>
                  <a:lnTo>
                    <a:pt x="1681163" y="2343150"/>
                  </a:lnTo>
                  <a:lnTo>
                    <a:pt x="1724025" y="2343150"/>
                  </a:lnTo>
                  <a:lnTo>
                    <a:pt x="1733550" y="2209800"/>
                  </a:lnTo>
                  <a:lnTo>
                    <a:pt x="1566863" y="2085975"/>
                  </a:lnTo>
                  <a:lnTo>
                    <a:pt x="1681163" y="2124075"/>
                  </a:lnTo>
                  <a:lnTo>
                    <a:pt x="1709738" y="2038350"/>
                  </a:lnTo>
                  <a:lnTo>
                    <a:pt x="1604963" y="1962150"/>
                  </a:lnTo>
                  <a:lnTo>
                    <a:pt x="1738313" y="2009775"/>
                  </a:lnTo>
                  <a:lnTo>
                    <a:pt x="1766888" y="1914525"/>
                  </a:lnTo>
                  <a:lnTo>
                    <a:pt x="1690688" y="1885950"/>
                  </a:lnTo>
                  <a:lnTo>
                    <a:pt x="1828800" y="1852612"/>
                  </a:lnTo>
                  <a:lnTo>
                    <a:pt x="1714500" y="1752600"/>
                  </a:lnTo>
                  <a:lnTo>
                    <a:pt x="1795463" y="1757362"/>
                  </a:lnTo>
                  <a:lnTo>
                    <a:pt x="1771650" y="1614487"/>
                  </a:lnTo>
                  <a:lnTo>
                    <a:pt x="1676400" y="1538287"/>
                  </a:lnTo>
                  <a:lnTo>
                    <a:pt x="1785938" y="1514475"/>
                  </a:lnTo>
                  <a:lnTo>
                    <a:pt x="1828800" y="1519237"/>
                  </a:lnTo>
                  <a:lnTo>
                    <a:pt x="1838325" y="1447800"/>
                  </a:lnTo>
                  <a:lnTo>
                    <a:pt x="1747838" y="1419225"/>
                  </a:lnTo>
                  <a:lnTo>
                    <a:pt x="1809750" y="1338262"/>
                  </a:lnTo>
                  <a:lnTo>
                    <a:pt x="1709738" y="1347787"/>
                  </a:lnTo>
                  <a:lnTo>
                    <a:pt x="1766888" y="1114425"/>
                  </a:lnTo>
                  <a:lnTo>
                    <a:pt x="1809750" y="990600"/>
                  </a:lnTo>
                  <a:lnTo>
                    <a:pt x="1852613" y="1000125"/>
                  </a:lnTo>
                  <a:lnTo>
                    <a:pt x="1890713" y="938212"/>
                  </a:lnTo>
                  <a:lnTo>
                    <a:pt x="1771650" y="942975"/>
                  </a:lnTo>
                  <a:lnTo>
                    <a:pt x="1800225" y="900112"/>
                  </a:lnTo>
                  <a:lnTo>
                    <a:pt x="1876425" y="900112"/>
                  </a:lnTo>
                  <a:lnTo>
                    <a:pt x="1914525" y="842962"/>
                  </a:lnTo>
                  <a:lnTo>
                    <a:pt x="1795463" y="809625"/>
                  </a:lnTo>
                  <a:lnTo>
                    <a:pt x="1866900" y="790575"/>
                  </a:lnTo>
                  <a:lnTo>
                    <a:pt x="1919288" y="795337"/>
                  </a:lnTo>
                  <a:lnTo>
                    <a:pt x="2081213" y="585787"/>
                  </a:lnTo>
                  <a:lnTo>
                    <a:pt x="1957388" y="495300"/>
                  </a:lnTo>
                  <a:lnTo>
                    <a:pt x="1890713" y="509587"/>
                  </a:lnTo>
                  <a:lnTo>
                    <a:pt x="1876425" y="595312"/>
                  </a:lnTo>
                  <a:lnTo>
                    <a:pt x="1790700" y="581025"/>
                  </a:lnTo>
                  <a:lnTo>
                    <a:pt x="1643063" y="828675"/>
                  </a:lnTo>
                  <a:lnTo>
                    <a:pt x="1747838" y="571500"/>
                  </a:lnTo>
                  <a:lnTo>
                    <a:pt x="1743075" y="461962"/>
                  </a:lnTo>
                  <a:lnTo>
                    <a:pt x="1676400" y="466725"/>
                  </a:lnTo>
                  <a:lnTo>
                    <a:pt x="1666875" y="557212"/>
                  </a:lnTo>
                  <a:lnTo>
                    <a:pt x="1543050" y="623887"/>
                  </a:lnTo>
                  <a:lnTo>
                    <a:pt x="1595438" y="509587"/>
                  </a:lnTo>
                  <a:lnTo>
                    <a:pt x="1504950" y="490537"/>
                  </a:lnTo>
                  <a:lnTo>
                    <a:pt x="1409700" y="490537"/>
                  </a:lnTo>
                  <a:lnTo>
                    <a:pt x="1252538" y="542925"/>
                  </a:lnTo>
                  <a:lnTo>
                    <a:pt x="1376363" y="438150"/>
                  </a:lnTo>
                  <a:lnTo>
                    <a:pt x="1557338" y="433387"/>
                  </a:lnTo>
                  <a:lnTo>
                    <a:pt x="1714500" y="328612"/>
                  </a:lnTo>
                  <a:lnTo>
                    <a:pt x="1600200" y="214312"/>
                  </a:lnTo>
                  <a:lnTo>
                    <a:pt x="1571625" y="152400"/>
                  </a:lnTo>
                  <a:lnTo>
                    <a:pt x="1371600" y="190500"/>
                  </a:lnTo>
                  <a:lnTo>
                    <a:pt x="1195388" y="252412"/>
                  </a:lnTo>
                  <a:lnTo>
                    <a:pt x="1371600" y="157162"/>
                  </a:lnTo>
                  <a:lnTo>
                    <a:pt x="1538288" y="114300"/>
                  </a:lnTo>
                  <a:lnTo>
                    <a:pt x="1490663" y="42862"/>
                  </a:lnTo>
                  <a:lnTo>
                    <a:pt x="1276350" y="0"/>
                  </a:lnTo>
                  <a:lnTo>
                    <a:pt x="1042988" y="38100"/>
                  </a:lnTo>
                  <a:lnTo>
                    <a:pt x="1095375" y="147637"/>
                  </a:lnTo>
                  <a:lnTo>
                    <a:pt x="1042988" y="204787"/>
                  </a:lnTo>
                  <a:lnTo>
                    <a:pt x="971550" y="90487"/>
                  </a:lnTo>
                  <a:lnTo>
                    <a:pt x="790575" y="219075"/>
                  </a:lnTo>
                  <a:lnTo>
                    <a:pt x="938213" y="242887"/>
                  </a:lnTo>
                  <a:lnTo>
                    <a:pt x="1052513" y="247650"/>
                  </a:lnTo>
                  <a:lnTo>
                    <a:pt x="1071563" y="333375"/>
                  </a:lnTo>
                  <a:lnTo>
                    <a:pt x="985838" y="280987"/>
                  </a:lnTo>
                  <a:lnTo>
                    <a:pt x="857250" y="285750"/>
                  </a:lnTo>
                  <a:lnTo>
                    <a:pt x="800100" y="323850"/>
                  </a:lnTo>
                  <a:lnTo>
                    <a:pt x="919163" y="500062"/>
                  </a:lnTo>
                  <a:lnTo>
                    <a:pt x="914400" y="547687"/>
                  </a:lnTo>
                  <a:lnTo>
                    <a:pt x="819150" y="433387"/>
                  </a:lnTo>
                  <a:lnTo>
                    <a:pt x="719138" y="328612"/>
                  </a:lnTo>
                  <a:lnTo>
                    <a:pt x="671513" y="357187"/>
                  </a:lnTo>
                  <a:lnTo>
                    <a:pt x="723900" y="509587"/>
                  </a:lnTo>
                  <a:lnTo>
                    <a:pt x="619125" y="404812"/>
                  </a:lnTo>
                  <a:lnTo>
                    <a:pt x="619125" y="519112"/>
                  </a:lnTo>
                  <a:lnTo>
                    <a:pt x="538163" y="404812"/>
                  </a:lnTo>
                  <a:lnTo>
                    <a:pt x="438150" y="466725"/>
                  </a:lnTo>
                  <a:lnTo>
                    <a:pt x="495300" y="557212"/>
                  </a:lnTo>
                  <a:lnTo>
                    <a:pt x="442913" y="585787"/>
                  </a:lnTo>
                  <a:lnTo>
                    <a:pt x="409575" y="509587"/>
                  </a:lnTo>
                  <a:lnTo>
                    <a:pt x="352425" y="561975"/>
                  </a:lnTo>
                  <a:lnTo>
                    <a:pt x="376238" y="642937"/>
                  </a:lnTo>
                  <a:lnTo>
                    <a:pt x="419100" y="752475"/>
                  </a:lnTo>
                  <a:lnTo>
                    <a:pt x="309563" y="6810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18" name="フリーフォーム 18"/>
            <p:cNvSpPr/>
            <p:nvPr/>
          </p:nvSpPr>
          <p:spPr bwMode="auto">
            <a:xfrm>
              <a:off x="6654705" y="2364782"/>
              <a:ext cx="576524" cy="710243"/>
            </a:xfrm>
            <a:custGeom>
              <a:avLst/>
              <a:gdLst>
                <a:gd name="connsiteX0" fmla="*/ 145256 w 976312"/>
                <a:gd name="connsiteY0" fmla="*/ 11906 h 1202531"/>
                <a:gd name="connsiteX1" fmla="*/ 95250 w 976312"/>
                <a:gd name="connsiteY1" fmla="*/ 0 h 1202531"/>
                <a:gd name="connsiteX2" fmla="*/ 9525 w 976312"/>
                <a:gd name="connsiteY2" fmla="*/ 157163 h 1202531"/>
                <a:gd name="connsiteX3" fmla="*/ 0 w 976312"/>
                <a:gd name="connsiteY3" fmla="*/ 300038 h 1202531"/>
                <a:gd name="connsiteX4" fmla="*/ 104775 w 976312"/>
                <a:gd name="connsiteY4" fmla="*/ 333375 h 1202531"/>
                <a:gd name="connsiteX5" fmla="*/ 42862 w 976312"/>
                <a:gd name="connsiteY5" fmla="*/ 357188 h 1202531"/>
                <a:gd name="connsiteX6" fmla="*/ 88106 w 976312"/>
                <a:gd name="connsiteY6" fmla="*/ 438150 h 1202531"/>
                <a:gd name="connsiteX7" fmla="*/ 135731 w 976312"/>
                <a:gd name="connsiteY7" fmla="*/ 404813 h 1202531"/>
                <a:gd name="connsiteX8" fmla="*/ 152400 w 976312"/>
                <a:gd name="connsiteY8" fmla="*/ 442913 h 1202531"/>
                <a:gd name="connsiteX9" fmla="*/ 280987 w 976312"/>
                <a:gd name="connsiteY9" fmla="*/ 457200 h 1202531"/>
                <a:gd name="connsiteX10" fmla="*/ 383381 w 976312"/>
                <a:gd name="connsiteY10" fmla="*/ 452438 h 1202531"/>
                <a:gd name="connsiteX11" fmla="*/ 307181 w 976312"/>
                <a:gd name="connsiteY11" fmla="*/ 371475 h 1202531"/>
                <a:gd name="connsiteX12" fmla="*/ 416718 w 976312"/>
                <a:gd name="connsiteY12" fmla="*/ 426244 h 1202531"/>
                <a:gd name="connsiteX13" fmla="*/ 578643 w 976312"/>
                <a:gd name="connsiteY13" fmla="*/ 633413 h 1202531"/>
                <a:gd name="connsiteX14" fmla="*/ 619125 w 976312"/>
                <a:gd name="connsiteY14" fmla="*/ 721519 h 1202531"/>
                <a:gd name="connsiteX15" fmla="*/ 526256 w 976312"/>
                <a:gd name="connsiteY15" fmla="*/ 831056 h 1202531"/>
                <a:gd name="connsiteX16" fmla="*/ 542925 w 976312"/>
                <a:gd name="connsiteY16" fmla="*/ 892969 h 1202531"/>
                <a:gd name="connsiteX17" fmla="*/ 445293 w 976312"/>
                <a:gd name="connsiteY17" fmla="*/ 902494 h 1202531"/>
                <a:gd name="connsiteX18" fmla="*/ 400050 w 976312"/>
                <a:gd name="connsiteY18" fmla="*/ 957263 h 1202531"/>
                <a:gd name="connsiteX19" fmla="*/ 414337 w 976312"/>
                <a:gd name="connsiteY19" fmla="*/ 1000125 h 1202531"/>
                <a:gd name="connsiteX20" fmla="*/ 535781 w 976312"/>
                <a:gd name="connsiteY20" fmla="*/ 988219 h 1202531"/>
                <a:gd name="connsiteX21" fmla="*/ 659606 w 976312"/>
                <a:gd name="connsiteY21" fmla="*/ 1143000 h 1202531"/>
                <a:gd name="connsiteX22" fmla="*/ 838200 w 976312"/>
                <a:gd name="connsiteY22" fmla="*/ 1202531 h 1202531"/>
                <a:gd name="connsiteX23" fmla="*/ 704850 w 976312"/>
                <a:gd name="connsiteY23" fmla="*/ 1026319 h 1202531"/>
                <a:gd name="connsiteX24" fmla="*/ 852487 w 976312"/>
                <a:gd name="connsiteY24" fmla="*/ 1119188 h 1202531"/>
                <a:gd name="connsiteX25" fmla="*/ 871537 w 976312"/>
                <a:gd name="connsiteY25" fmla="*/ 1088231 h 1202531"/>
                <a:gd name="connsiteX26" fmla="*/ 750093 w 976312"/>
                <a:gd name="connsiteY26" fmla="*/ 871538 h 1202531"/>
                <a:gd name="connsiteX27" fmla="*/ 790575 w 976312"/>
                <a:gd name="connsiteY27" fmla="*/ 790575 h 1202531"/>
                <a:gd name="connsiteX28" fmla="*/ 900112 w 976312"/>
                <a:gd name="connsiteY28" fmla="*/ 950119 h 1202531"/>
                <a:gd name="connsiteX29" fmla="*/ 976312 w 976312"/>
                <a:gd name="connsiteY29" fmla="*/ 785813 h 1202531"/>
                <a:gd name="connsiteX30" fmla="*/ 731043 w 976312"/>
                <a:gd name="connsiteY30" fmla="*/ 600075 h 1202531"/>
                <a:gd name="connsiteX31" fmla="*/ 740568 w 976312"/>
                <a:gd name="connsiteY31" fmla="*/ 554831 h 1202531"/>
                <a:gd name="connsiteX32" fmla="*/ 778668 w 976312"/>
                <a:gd name="connsiteY32" fmla="*/ 550069 h 1202531"/>
                <a:gd name="connsiteX33" fmla="*/ 762000 w 976312"/>
                <a:gd name="connsiteY33" fmla="*/ 423863 h 1202531"/>
                <a:gd name="connsiteX34" fmla="*/ 702468 w 976312"/>
                <a:gd name="connsiteY34" fmla="*/ 416719 h 1202531"/>
                <a:gd name="connsiteX35" fmla="*/ 700087 w 976312"/>
                <a:gd name="connsiteY35" fmla="*/ 361950 h 1202531"/>
                <a:gd name="connsiteX36" fmla="*/ 688181 w 976312"/>
                <a:gd name="connsiteY36" fmla="*/ 345281 h 1202531"/>
                <a:gd name="connsiteX37" fmla="*/ 657225 w 976312"/>
                <a:gd name="connsiteY37" fmla="*/ 323850 h 1202531"/>
                <a:gd name="connsiteX38" fmla="*/ 581025 w 976312"/>
                <a:gd name="connsiteY38" fmla="*/ 261938 h 1202531"/>
                <a:gd name="connsiteX39" fmla="*/ 550068 w 976312"/>
                <a:gd name="connsiteY39" fmla="*/ 261938 h 1202531"/>
                <a:gd name="connsiteX40" fmla="*/ 502443 w 976312"/>
                <a:gd name="connsiteY40" fmla="*/ 266700 h 1202531"/>
                <a:gd name="connsiteX41" fmla="*/ 507206 w 976312"/>
                <a:gd name="connsiteY41" fmla="*/ 211931 h 1202531"/>
                <a:gd name="connsiteX42" fmla="*/ 433387 w 976312"/>
                <a:gd name="connsiteY42" fmla="*/ 154781 h 1202531"/>
                <a:gd name="connsiteX43" fmla="*/ 361950 w 976312"/>
                <a:gd name="connsiteY43" fmla="*/ 157163 h 1202531"/>
                <a:gd name="connsiteX44" fmla="*/ 335756 w 976312"/>
                <a:gd name="connsiteY44" fmla="*/ 230981 h 1202531"/>
                <a:gd name="connsiteX45" fmla="*/ 328612 w 976312"/>
                <a:gd name="connsiteY45" fmla="*/ 147638 h 1202531"/>
                <a:gd name="connsiteX46" fmla="*/ 269081 w 976312"/>
                <a:gd name="connsiteY46" fmla="*/ 19050 h 1202531"/>
                <a:gd name="connsiteX47" fmla="*/ 207168 w 976312"/>
                <a:gd name="connsiteY47" fmla="*/ 19050 h 1202531"/>
                <a:gd name="connsiteX48" fmla="*/ 166687 w 976312"/>
                <a:gd name="connsiteY48" fmla="*/ 121444 h 1202531"/>
                <a:gd name="connsiteX49" fmla="*/ 171450 w 976312"/>
                <a:gd name="connsiteY49" fmla="*/ 304800 h 1202531"/>
                <a:gd name="connsiteX50" fmla="*/ 121443 w 976312"/>
                <a:gd name="connsiteY50" fmla="*/ 154781 h 1202531"/>
                <a:gd name="connsiteX51" fmla="*/ 145256 w 976312"/>
                <a:gd name="connsiteY51" fmla="*/ 11906 h 120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76312" h="1202531">
                  <a:moveTo>
                    <a:pt x="145256" y="11906"/>
                  </a:moveTo>
                  <a:lnTo>
                    <a:pt x="95250" y="0"/>
                  </a:lnTo>
                  <a:lnTo>
                    <a:pt x="9525" y="157163"/>
                  </a:lnTo>
                  <a:lnTo>
                    <a:pt x="0" y="300038"/>
                  </a:lnTo>
                  <a:lnTo>
                    <a:pt x="104775" y="333375"/>
                  </a:lnTo>
                  <a:lnTo>
                    <a:pt x="42862" y="357188"/>
                  </a:lnTo>
                  <a:lnTo>
                    <a:pt x="88106" y="438150"/>
                  </a:lnTo>
                  <a:lnTo>
                    <a:pt x="135731" y="404813"/>
                  </a:lnTo>
                  <a:lnTo>
                    <a:pt x="152400" y="442913"/>
                  </a:lnTo>
                  <a:lnTo>
                    <a:pt x="280987" y="457200"/>
                  </a:lnTo>
                  <a:lnTo>
                    <a:pt x="383381" y="452438"/>
                  </a:lnTo>
                  <a:lnTo>
                    <a:pt x="307181" y="371475"/>
                  </a:lnTo>
                  <a:lnTo>
                    <a:pt x="416718" y="426244"/>
                  </a:lnTo>
                  <a:lnTo>
                    <a:pt x="578643" y="633413"/>
                  </a:lnTo>
                  <a:lnTo>
                    <a:pt x="619125" y="721519"/>
                  </a:lnTo>
                  <a:lnTo>
                    <a:pt x="526256" y="831056"/>
                  </a:lnTo>
                  <a:lnTo>
                    <a:pt x="542925" y="892969"/>
                  </a:lnTo>
                  <a:lnTo>
                    <a:pt x="445293" y="902494"/>
                  </a:lnTo>
                  <a:lnTo>
                    <a:pt x="400050" y="957263"/>
                  </a:lnTo>
                  <a:lnTo>
                    <a:pt x="414337" y="1000125"/>
                  </a:lnTo>
                  <a:lnTo>
                    <a:pt x="535781" y="988219"/>
                  </a:lnTo>
                  <a:lnTo>
                    <a:pt x="659606" y="1143000"/>
                  </a:lnTo>
                  <a:lnTo>
                    <a:pt x="838200" y="1202531"/>
                  </a:lnTo>
                  <a:lnTo>
                    <a:pt x="704850" y="1026319"/>
                  </a:lnTo>
                  <a:lnTo>
                    <a:pt x="852487" y="1119188"/>
                  </a:lnTo>
                  <a:lnTo>
                    <a:pt x="871537" y="1088231"/>
                  </a:lnTo>
                  <a:lnTo>
                    <a:pt x="750093" y="871538"/>
                  </a:lnTo>
                  <a:lnTo>
                    <a:pt x="790575" y="790575"/>
                  </a:lnTo>
                  <a:lnTo>
                    <a:pt x="900112" y="950119"/>
                  </a:lnTo>
                  <a:lnTo>
                    <a:pt x="976312" y="785813"/>
                  </a:lnTo>
                  <a:lnTo>
                    <a:pt x="731043" y="600075"/>
                  </a:lnTo>
                  <a:lnTo>
                    <a:pt x="740568" y="554831"/>
                  </a:lnTo>
                  <a:lnTo>
                    <a:pt x="778668" y="550069"/>
                  </a:lnTo>
                  <a:lnTo>
                    <a:pt x="762000" y="423863"/>
                  </a:lnTo>
                  <a:lnTo>
                    <a:pt x="702468" y="416719"/>
                  </a:lnTo>
                  <a:cubicBezTo>
                    <a:pt x="701674" y="398463"/>
                    <a:pt x="700881" y="380206"/>
                    <a:pt x="700087" y="361950"/>
                  </a:cubicBezTo>
                  <a:lnTo>
                    <a:pt x="688181" y="345281"/>
                  </a:lnTo>
                  <a:lnTo>
                    <a:pt x="657225" y="323850"/>
                  </a:lnTo>
                  <a:lnTo>
                    <a:pt x="581025" y="261938"/>
                  </a:lnTo>
                  <a:lnTo>
                    <a:pt x="550068" y="261938"/>
                  </a:lnTo>
                  <a:lnTo>
                    <a:pt x="502443" y="266700"/>
                  </a:lnTo>
                  <a:lnTo>
                    <a:pt x="507206" y="211931"/>
                  </a:lnTo>
                  <a:lnTo>
                    <a:pt x="433387" y="154781"/>
                  </a:lnTo>
                  <a:lnTo>
                    <a:pt x="361950" y="157163"/>
                  </a:lnTo>
                  <a:lnTo>
                    <a:pt x="335756" y="230981"/>
                  </a:lnTo>
                  <a:lnTo>
                    <a:pt x="328612" y="147638"/>
                  </a:lnTo>
                  <a:lnTo>
                    <a:pt x="269081" y="19050"/>
                  </a:lnTo>
                  <a:lnTo>
                    <a:pt x="207168" y="19050"/>
                  </a:lnTo>
                  <a:lnTo>
                    <a:pt x="166687" y="121444"/>
                  </a:lnTo>
                  <a:lnTo>
                    <a:pt x="171450" y="304800"/>
                  </a:lnTo>
                  <a:lnTo>
                    <a:pt x="121443" y="154781"/>
                  </a:lnTo>
                  <a:lnTo>
                    <a:pt x="145256"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 name="フリーフォーム 19"/>
            <p:cNvSpPr/>
            <p:nvPr/>
          </p:nvSpPr>
          <p:spPr bwMode="auto">
            <a:xfrm>
              <a:off x="3074632" y="1612319"/>
              <a:ext cx="146240" cy="311493"/>
            </a:xfrm>
            <a:custGeom>
              <a:avLst/>
              <a:gdLst>
                <a:gd name="connsiteX0" fmla="*/ 139700 w 247650"/>
                <a:gd name="connsiteY0" fmla="*/ 0 h 527050"/>
                <a:gd name="connsiteX1" fmla="*/ 0 w 247650"/>
                <a:gd name="connsiteY1" fmla="*/ 114300 h 527050"/>
                <a:gd name="connsiteX2" fmla="*/ 0 w 247650"/>
                <a:gd name="connsiteY2" fmla="*/ 355600 h 527050"/>
                <a:gd name="connsiteX3" fmla="*/ 247650 w 247650"/>
                <a:gd name="connsiteY3" fmla="*/ 527050 h 527050"/>
                <a:gd name="connsiteX4" fmla="*/ 203200 w 247650"/>
                <a:gd name="connsiteY4" fmla="*/ 158750 h 527050"/>
                <a:gd name="connsiteX5" fmla="*/ 228600 w 247650"/>
                <a:gd name="connsiteY5" fmla="*/ 95250 h 527050"/>
                <a:gd name="connsiteX6" fmla="*/ 139700 w 247650"/>
                <a:gd name="connsiteY6"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27050">
                  <a:moveTo>
                    <a:pt x="139700" y="0"/>
                  </a:moveTo>
                  <a:lnTo>
                    <a:pt x="0" y="114300"/>
                  </a:lnTo>
                  <a:lnTo>
                    <a:pt x="0" y="355600"/>
                  </a:lnTo>
                  <a:lnTo>
                    <a:pt x="247650" y="527050"/>
                  </a:lnTo>
                  <a:lnTo>
                    <a:pt x="203200" y="158750"/>
                  </a:lnTo>
                  <a:lnTo>
                    <a:pt x="228600" y="95250"/>
                  </a:lnTo>
                  <a:lnTo>
                    <a:pt x="139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0" name="フリーフォーム 20"/>
            <p:cNvSpPr/>
            <p:nvPr/>
          </p:nvSpPr>
          <p:spPr bwMode="auto">
            <a:xfrm>
              <a:off x="3250870" y="1807471"/>
              <a:ext cx="104993" cy="180141"/>
            </a:xfrm>
            <a:custGeom>
              <a:avLst/>
              <a:gdLst>
                <a:gd name="connsiteX0" fmla="*/ 76200 w 177800"/>
                <a:gd name="connsiteY0" fmla="*/ 0 h 304800"/>
                <a:gd name="connsiteX1" fmla="*/ 0 w 177800"/>
                <a:gd name="connsiteY1" fmla="*/ 304800 h 304800"/>
                <a:gd name="connsiteX2" fmla="*/ 171450 w 177800"/>
                <a:gd name="connsiteY2" fmla="*/ 234950 h 304800"/>
                <a:gd name="connsiteX3" fmla="*/ 177800 w 177800"/>
                <a:gd name="connsiteY3" fmla="*/ 165100 h 304800"/>
                <a:gd name="connsiteX4" fmla="*/ 76200 w 177800"/>
                <a:gd name="connsiteY4" fmla="*/ 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304800">
                  <a:moveTo>
                    <a:pt x="76200" y="0"/>
                  </a:moveTo>
                  <a:lnTo>
                    <a:pt x="0" y="304800"/>
                  </a:lnTo>
                  <a:lnTo>
                    <a:pt x="171450" y="234950"/>
                  </a:lnTo>
                  <a:lnTo>
                    <a:pt x="177800" y="165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1" name="フリーフォーム 21"/>
            <p:cNvSpPr/>
            <p:nvPr/>
          </p:nvSpPr>
          <p:spPr bwMode="auto">
            <a:xfrm>
              <a:off x="1630977" y="1713648"/>
              <a:ext cx="168739" cy="150117"/>
            </a:xfrm>
            <a:custGeom>
              <a:avLst/>
              <a:gdLst>
                <a:gd name="connsiteX0" fmla="*/ 0 w 285750"/>
                <a:gd name="connsiteY0" fmla="*/ 69850 h 254000"/>
                <a:gd name="connsiteX1" fmla="*/ 114300 w 285750"/>
                <a:gd name="connsiteY1" fmla="*/ 254000 h 254000"/>
                <a:gd name="connsiteX2" fmla="*/ 222250 w 285750"/>
                <a:gd name="connsiteY2" fmla="*/ 241300 h 254000"/>
                <a:gd name="connsiteX3" fmla="*/ 285750 w 285750"/>
                <a:gd name="connsiteY3" fmla="*/ 76200 h 254000"/>
                <a:gd name="connsiteX4" fmla="*/ 171450 w 285750"/>
                <a:gd name="connsiteY4" fmla="*/ 38100 h 254000"/>
                <a:gd name="connsiteX5" fmla="*/ 57150 w 285750"/>
                <a:gd name="connsiteY5" fmla="*/ 0 h 254000"/>
                <a:gd name="connsiteX6" fmla="*/ 0 w 285750"/>
                <a:gd name="connsiteY6" fmla="*/ 6985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0" h="254000">
                  <a:moveTo>
                    <a:pt x="0" y="69850"/>
                  </a:moveTo>
                  <a:lnTo>
                    <a:pt x="114300" y="254000"/>
                  </a:lnTo>
                  <a:lnTo>
                    <a:pt x="222250" y="241300"/>
                  </a:lnTo>
                  <a:lnTo>
                    <a:pt x="285750" y="76200"/>
                  </a:lnTo>
                  <a:lnTo>
                    <a:pt x="171450" y="38100"/>
                  </a:lnTo>
                  <a:lnTo>
                    <a:pt x="57150" y="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2" name="フリーフォーム 22"/>
            <p:cNvSpPr/>
            <p:nvPr/>
          </p:nvSpPr>
          <p:spPr bwMode="auto">
            <a:xfrm>
              <a:off x="1477238" y="1773695"/>
              <a:ext cx="266232" cy="349023"/>
            </a:xfrm>
            <a:custGeom>
              <a:avLst/>
              <a:gdLst>
                <a:gd name="connsiteX0" fmla="*/ 171450 w 450850"/>
                <a:gd name="connsiteY0" fmla="*/ 0 h 590550"/>
                <a:gd name="connsiteX1" fmla="*/ 0 w 450850"/>
                <a:gd name="connsiteY1" fmla="*/ 50800 h 590550"/>
                <a:gd name="connsiteX2" fmla="*/ 12700 w 450850"/>
                <a:gd name="connsiteY2" fmla="*/ 279400 h 590550"/>
                <a:gd name="connsiteX3" fmla="*/ 203200 w 450850"/>
                <a:gd name="connsiteY3" fmla="*/ 590550 h 590550"/>
                <a:gd name="connsiteX4" fmla="*/ 304800 w 450850"/>
                <a:gd name="connsiteY4" fmla="*/ 304800 h 590550"/>
                <a:gd name="connsiteX5" fmla="*/ 387350 w 450850"/>
                <a:gd name="connsiteY5" fmla="*/ 469900 h 590550"/>
                <a:gd name="connsiteX6" fmla="*/ 450850 w 450850"/>
                <a:gd name="connsiteY6" fmla="*/ 450850 h 590550"/>
                <a:gd name="connsiteX7" fmla="*/ 368300 w 450850"/>
                <a:gd name="connsiteY7" fmla="*/ 222250 h 590550"/>
                <a:gd name="connsiteX8" fmla="*/ 260350 w 450850"/>
                <a:gd name="connsiteY8" fmla="*/ 146050 h 590550"/>
                <a:gd name="connsiteX9" fmla="*/ 171450 w 450850"/>
                <a:gd name="connsiteY9"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850" h="590550">
                  <a:moveTo>
                    <a:pt x="171450" y="0"/>
                  </a:moveTo>
                  <a:lnTo>
                    <a:pt x="0" y="50800"/>
                  </a:lnTo>
                  <a:lnTo>
                    <a:pt x="12700" y="279400"/>
                  </a:lnTo>
                  <a:lnTo>
                    <a:pt x="203200" y="590550"/>
                  </a:lnTo>
                  <a:lnTo>
                    <a:pt x="304800" y="304800"/>
                  </a:lnTo>
                  <a:lnTo>
                    <a:pt x="387350" y="469900"/>
                  </a:lnTo>
                  <a:lnTo>
                    <a:pt x="450850" y="450850"/>
                  </a:lnTo>
                  <a:lnTo>
                    <a:pt x="368300" y="222250"/>
                  </a:lnTo>
                  <a:lnTo>
                    <a:pt x="260350" y="146050"/>
                  </a:lnTo>
                  <a:lnTo>
                    <a:pt x="1714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3" name="フリーフォーム 23"/>
            <p:cNvSpPr/>
            <p:nvPr/>
          </p:nvSpPr>
          <p:spPr bwMode="auto">
            <a:xfrm>
              <a:off x="2302183" y="2103953"/>
              <a:ext cx="333728" cy="502892"/>
            </a:xfrm>
            <a:custGeom>
              <a:avLst/>
              <a:gdLst>
                <a:gd name="connsiteX0" fmla="*/ 508000 w 565150"/>
                <a:gd name="connsiteY0" fmla="*/ 0 h 850900"/>
                <a:gd name="connsiteX1" fmla="*/ 241300 w 565150"/>
                <a:gd name="connsiteY1" fmla="*/ 133350 h 850900"/>
                <a:gd name="connsiteX2" fmla="*/ 31750 w 565150"/>
                <a:gd name="connsiteY2" fmla="*/ 476250 h 850900"/>
                <a:gd name="connsiteX3" fmla="*/ 0 w 565150"/>
                <a:gd name="connsiteY3" fmla="*/ 730250 h 850900"/>
                <a:gd name="connsiteX4" fmla="*/ 171450 w 565150"/>
                <a:gd name="connsiteY4" fmla="*/ 850900 h 850900"/>
                <a:gd name="connsiteX5" fmla="*/ 95250 w 565150"/>
                <a:gd name="connsiteY5" fmla="*/ 660400 h 850900"/>
                <a:gd name="connsiteX6" fmla="*/ 304800 w 565150"/>
                <a:gd name="connsiteY6" fmla="*/ 273050 h 850900"/>
                <a:gd name="connsiteX7" fmla="*/ 558800 w 565150"/>
                <a:gd name="connsiteY7" fmla="*/ 114300 h 850900"/>
                <a:gd name="connsiteX8" fmla="*/ 565150 w 565150"/>
                <a:gd name="connsiteY8" fmla="*/ 31750 h 850900"/>
                <a:gd name="connsiteX9" fmla="*/ 508000 w 565150"/>
                <a:gd name="connsiteY9" fmla="*/ 0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150" h="850900">
                  <a:moveTo>
                    <a:pt x="508000" y="0"/>
                  </a:moveTo>
                  <a:lnTo>
                    <a:pt x="241300" y="133350"/>
                  </a:lnTo>
                  <a:lnTo>
                    <a:pt x="31750" y="476250"/>
                  </a:lnTo>
                  <a:lnTo>
                    <a:pt x="0" y="730250"/>
                  </a:lnTo>
                  <a:lnTo>
                    <a:pt x="171450" y="850900"/>
                  </a:lnTo>
                  <a:lnTo>
                    <a:pt x="95250" y="660400"/>
                  </a:lnTo>
                  <a:lnTo>
                    <a:pt x="304800" y="273050"/>
                  </a:lnTo>
                  <a:lnTo>
                    <a:pt x="558800" y="114300"/>
                  </a:lnTo>
                  <a:lnTo>
                    <a:pt x="565150" y="31750"/>
                  </a:lnTo>
                  <a:lnTo>
                    <a:pt x="5080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4" name="フリーフォーム 24"/>
            <p:cNvSpPr/>
            <p:nvPr/>
          </p:nvSpPr>
          <p:spPr bwMode="auto">
            <a:xfrm>
              <a:off x="3997070" y="2164000"/>
              <a:ext cx="157489" cy="146365"/>
            </a:xfrm>
            <a:custGeom>
              <a:avLst/>
              <a:gdLst>
                <a:gd name="connsiteX0" fmla="*/ 0 w 266700"/>
                <a:gd name="connsiteY0" fmla="*/ 0 h 247650"/>
                <a:gd name="connsiteX1" fmla="*/ 12700 w 266700"/>
                <a:gd name="connsiteY1" fmla="*/ 177800 h 247650"/>
                <a:gd name="connsiteX2" fmla="*/ 69850 w 266700"/>
                <a:gd name="connsiteY2" fmla="*/ 247650 h 247650"/>
                <a:gd name="connsiteX3" fmla="*/ 222250 w 266700"/>
                <a:gd name="connsiteY3" fmla="*/ 190500 h 247650"/>
                <a:gd name="connsiteX4" fmla="*/ 266700 w 266700"/>
                <a:gd name="connsiteY4" fmla="*/ 107950 h 247650"/>
                <a:gd name="connsiteX5" fmla="*/ 146050 w 266700"/>
                <a:gd name="connsiteY5" fmla="*/ 31750 h 247650"/>
                <a:gd name="connsiteX6" fmla="*/ 114300 w 266700"/>
                <a:gd name="connsiteY6" fmla="*/ 95250 h 247650"/>
                <a:gd name="connsiteX7" fmla="*/ 88900 w 266700"/>
                <a:gd name="connsiteY7" fmla="*/ 0 h 247650"/>
                <a:gd name="connsiteX8" fmla="*/ 0 w 266700"/>
                <a:gd name="connsiteY8" fmla="*/ 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0" h="247650">
                  <a:moveTo>
                    <a:pt x="0" y="0"/>
                  </a:moveTo>
                  <a:lnTo>
                    <a:pt x="12700" y="177800"/>
                  </a:lnTo>
                  <a:lnTo>
                    <a:pt x="69850" y="247650"/>
                  </a:lnTo>
                  <a:lnTo>
                    <a:pt x="222250" y="190500"/>
                  </a:lnTo>
                  <a:lnTo>
                    <a:pt x="266700" y="107950"/>
                  </a:lnTo>
                  <a:lnTo>
                    <a:pt x="146050" y="31750"/>
                  </a:lnTo>
                  <a:lnTo>
                    <a:pt x="114300" y="95250"/>
                  </a:lnTo>
                  <a:lnTo>
                    <a:pt x="88900" y="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5" name="フリーフォーム 25"/>
            <p:cNvSpPr/>
            <p:nvPr/>
          </p:nvSpPr>
          <p:spPr bwMode="auto">
            <a:xfrm>
              <a:off x="4184558" y="2235306"/>
              <a:ext cx="86244" cy="71306"/>
            </a:xfrm>
            <a:custGeom>
              <a:avLst/>
              <a:gdLst>
                <a:gd name="connsiteX0" fmla="*/ 19050 w 146050"/>
                <a:gd name="connsiteY0" fmla="*/ 0 h 120650"/>
                <a:gd name="connsiteX1" fmla="*/ 146050 w 146050"/>
                <a:gd name="connsiteY1" fmla="*/ 69850 h 120650"/>
                <a:gd name="connsiteX2" fmla="*/ 95250 w 146050"/>
                <a:gd name="connsiteY2" fmla="*/ 120650 h 120650"/>
                <a:gd name="connsiteX3" fmla="*/ 0 w 146050"/>
                <a:gd name="connsiteY3" fmla="*/ 63500 h 120650"/>
                <a:gd name="connsiteX4" fmla="*/ 19050 w 146050"/>
                <a:gd name="connsiteY4" fmla="*/ 0 h 12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120650">
                  <a:moveTo>
                    <a:pt x="19050" y="0"/>
                  </a:moveTo>
                  <a:lnTo>
                    <a:pt x="146050" y="69850"/>
                  </a:lnTo>
                  <a:lnTo>
                    <a:pt x="95250" y="120650"/>
                  </a:lnTo>
                  <a:lnTo>
                    <a:pt x="0" y="635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6" name="フリーフォーム 26"/>
            <p:cNvSpPr/>
            <p:nvPr/>
          </p:nvSpPr>
          <p:spPr bwMode="auto">
            <a:xfrm>
              <a:off x="4049566" y="2359153"/>
              <a:ext cx="71245" cy="63800"/>
            </a:xfrm>
            <a:custGeom>
              <a:avLst/>
              <a:gdLst>
                <a:gd name="connsiteX0" fmla="*/ 76200 w 120650"/>
                <a:gd name="connsiteY0" fmla="*/ 0 h 107950"/>
                <a:gd name="connsiteX1" fmla="*/ 0 w 120650"/>
                <a:gd name="connsiteY1" fmla="*/ 82550 h 107950"/>
                <a:gd name="connsiteX2" fmla="*/ 101600 w 120650"/>
                <a:gd name="connsiteY2" fmla="*/ 107950 h 107950"/>
                <a:gd name="connsiteX3" fmla="*/ 120650 w 120650"/>
                <a:gd name="connsiteY3" fmla="*/ 38100 h 107950"/>
                <a:gd name="connsiteX4" fmla="*/ 76200 w 120650"/>
                <a:gd name="connsiteY4" fmla="*/ 0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07950">
                  <a:moveTo>
                    <a:pt x="76200" y="0"/>
                  </a:moveTo>
                  <a:lnTo>
                    <a:pt x="0" y="82550"/>
                  </a:lnTo>
                  <a:lnTo>
                    <a:pt x="101600" y="107950"/>
                  </a:lnTo>
                  <a:lnTo>
                    <a:pt x="120650" y="38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7" name="フリーフォーム 27"/>
            <p:cNvSpPr/>
            <p:nvPr/>
          </p:nvSpPr>
          <p:spPr bwMode="auto">
            <a:xfrm>
              <a:off x="1822215" y="2028895"/>
              <a:ext cx="3251033" cy="1775137"/>
            </a:xfrm>
            <a:custGeom>
              <a:avLst/>
              <a:gdLst>
                <a:gd name="connsiteX0" fmla="*/ 2533650 w 5505450"/>
                <a:gd name="connsiteY0" fmla="*/ 0 h 3003550"/>
                <a:gd name="connsiteX1" fmla="*/ 2667000 w 5505450"/>
                <a:gd name="connsiteY1" fmla="*/ 38100 h 3003550"/>
                <a:gd name="connsiteX2" fmla="*/ 2609850 w 5505450"/>
                <a:gd name="connsiteY2" fmla="*/ 120650 h 3003550"/>
                <a:gd name="connsiteX3" fmla="*/ 2813050 w 5505450"/>
                <a:gd name="connsiteY3" fmla="*/ 165100 h 3003550"/>
                <a:gd name="connsiteX4" fmla="*/ 2889250 w 5505450"/>
                <a:gd name="connsiteY4" fmla="*/ 393700 h 3003550"/>
                <a:gd name="connsiteX5" fmla="*/ 2647950 w 5505450"/>
                <a:gd name="connsiteY5" fmla="*/ 685800 h 3003550"/>
                <a:gd name="connsiteX6" fmla="*/ 2813050 w 5505450"/>
                <a:gd name="connsiteY6" fmla="*/ 590550 h 3003550"/>
                <a:gd name="connsiteX7" fmla="*/ 3073400 w 5505450"/>
                <a:gd name="connsiteY7" fmla="*/ 590550 h 3003550"/>
                <a:gd name="connsiteX8" fmla="*/ 3175000 w 5505450"/>
                <a:gd name="connsiteY8" fmla="*/ 698500 h 3003550"/>
                <a:gd name="connsiteX9" fmla="*/ 3257550 w 5505450"/>
                <a:gd name="connsiteY9" fmla="*/ 584200 h 3003550"/>
                <a:gd name="connsiteX10" fmla="*/ 3390900 w 5505450"/>
                <a:gd name="connsiteY10" fmla="*/ 641350 h 3003550"/>
                <a:gd name="connsiteX11" fmla="*/ 3454400 w 5505450"/>
                <a:gd name="connsiteY11" fmla="*/ 952500 h 3003550"/>
                <a:gd name="connsiteX12" fmla="*/ 3524250 w 5505450"/>
                <a:gd name="connsiteY12" fmla="*/ 825500 h 3003550"/>
                <a:gd name="connsiteX13" fmla="*/ 3740150 w 5505450"/>
                <a:gd name="connsiteY13" fmla="*/ 857250 h 3003550"/>
                <a:gd name="connsiteX14" fmla="*/ 3816350 w 5505450"/>
                <a:gd name="connsiteY14" fmla="*/ 717550 h 3003550"/>
                <a:gd name="connsiteX15" fmla="*/ 4140200 w 5505450"/>
                <a:gd name="connsiteY15" fmla="*/ 812800 h 3003550"/>
                <a:gd name="connsiteX16" fmla="*/ 4203700 w 5505450"/>
                <a:gd name="connsiteY16" fmla="*/ 946150 h 3003550"/>
                <a:gd name="connsiteX17" fmla="*/ 4337050 w 5505450"/>
                <a:gd name="connsiteY17" fmla="*/ 895350 h 3003550"/>
                <a:gd name="connsiteX18" fmla="*/ 4457700 w 5505450"/>
                <a:gd name="connsiteY18" fmla="*/ 958850 h 3003550"/>
                <a:gd name="connsiteX19" fmla="*/ 4451350 w 5505450"/>
                <a:gd name="connsiteY19" fmla="*/ 1155700 h 3003550"/>
                <a:gd name="connsiteX20" fmla="*/ 4514850 w 5505450"/>
                <a:gd name="connsiteY20" fmla="*/ 1079500 h 3003550"/>
                <a:gd name="connsiteX21" fmla="*/ 4730750 w 5505450"/>
                <a:gd name="connsiteY21" fmla="*/ 1066800 h 3003550"/>
                <a:gd name="connsiteX22" fmla="*/ 4762500 w 5505450"/>
                <a:gd name="connsiteY22" fmla="*/ 1149350 h 3003550"/>
                <a:gd name="connsiteX23" fmla="*/ 4845050 w 5505450"/>
                <a:gd name="connsiteY23" fmla="*/ 1143000 h 3003550"/>
                <a:gd name="connsiteX24" fmla="*/ 4813300 w 5505450"/>
                <a:gd name="connsiteY24" fmla="*/ 1041400 h 3003550"/>
                <a:gd name="connsiteX25" fmla="*/ 5022850 w 5505450"/>
                <a:gd name="connsiteY25" fmla="*/ 1060450 h 3003550"/>
                <a:gd name="connsiteX26" fmla="*/ 5314950 w 5505450"/>
                <a:gd name="connsiteY26" fmla="*/ 1295400 h 3003550"/>
                <a:gd name="connsiteX27" fmla="*/ 5429250 w 5505450"/>
                <a:gd name="connsiteY27" fmla="*/ 1358900 h 3003550"/>
                <a:gd name="connsiteX28" fmla="*/ 5505450 w 5505450"/>
                <a:gd name="connsiteY28" fmla="*/ 1447800 h 3003550"/>
                <a:gd name="connsiteX29" fmla="*/ 5397500 w 5505450"/>
                <a:gd name="connsiteY29" fmla="*/ 1587500 h 3003550"/>
                <a:gd name="connsiteX30" fmla="*/ 5245100 w 5505450"/>
                <a:gd name="connsiteY30" fmla="*/ 1492250 h 3003550"/>
                <a:gd name="connsiteX31" fmla="*/ 5187950 w 5505450"/>
                <a:gd name="connsiteY31" fmla="*/ 1409700 h 3003550"/>
                <a:gd name="connsiteX32" fmla="*/ 5162550 w 5505450"/>
                <a:gd name="connsiteY32" fmla="*/ 1524000 h 3003550"/>
                <a:gd name="connsiteX33" fmla="*/ 5073650 w 5505450"/>
                <a:gd name="connsiteY33" fmla="*/ 1574800 h 3003550"/>
                <a:gd name="connsiteX34" fmla="*/ 5149850 w 5505450"/>
                <a:gd name="connsiteY34" fmla="*/ 1720850 h 3003550"/>
                <a:gd name="connsiteX35" fmla="*/ 5003800 w 5505450"/>
                <a:gd name="connsiteY35" fmla="*/ 1758950 h 3003550"/>
                <a:gd name="connsiteX36" fmla="*/ 4813300 w 5505450"/>
                <a:gd name="connsiteY36" fmla="*/ 1962150 h 3003550"/>
                <a:gd name="connsiteX37" fmla="*/ 4749800 w 5505450"/>
                <a:gd name="connsiteY37" fmla="*/ 1911350 h 3003550"/>
                <a:gd name="connsiteX38" fmla="*/ 4610100 w 5505450"/>
                <a:gd name="connsiteY38" fmla="*/ 1924050 h 3003550"/>
                <a:gd name="connsiteX39" fmla="*/ 4489450 w 5505450"/>
                <a:gd name="connsiteY39" fmla="*/ 2082800 h 3003550"/>
                <a:gd name="connsiteX40" fmla="*/ 4533900 w 5505450"/>
                <a:gd name="connsiteY40" fmla="*/ 2120900 h 3003550"/>
                <a:gd name="connsiteX41" fmla="*/ 4349750 w 5505450"/>
                <a:gd name="connsiteY41" fmla="*/ 2514600 h 3003550"/>
                <a:gd name="connsiteX42" fmla="*/ 4292600 w 5505450"/>
                <a:gd name="connsiteY42" fmla="*/ 2165350 h 3003550"/>
                <a:gd name="connsiteX43" fmla="*/ 4356100 w 5505450"/>
                <a:gd name="connsiteY43" fmla="*/ 2057400 h 3003550"/>
                <a:gd name="connsiteX44" fmla="*/ 4527550 w 5505450"/>
                <a:gd name="connsiteY44" fmla="*/ 1905000 h 3003550"/>
                <a:gd name="connsiteX45" fmla="*/ 4597400 w 5505450"/>
                <a:gd name="connsiteY45" fmla="*/ 1720850 h 3003550"/>
                <a:gd name="connsiteX46" fmla="*/ 4559300 w 5505450"/>
                <a:gd name="connsiteY46" fmla="*/ 1727200 h 3003550"/>
                <a:gd name="connsiteX47" fmla="*/ 4476750 w 5505450"/>
                <a:gd name="connsiteY47" fmla="*/ 1873250 h 3003550"/>
                <a:gd name="connsiteX48" fmla="*/ 4445000 w 5505450"/>
                <a:gd name="connsiteY48" fmla="*/ 1758950 h 3003550"/>
                <a:gd name="connsiteX49" fmla="*/ 4362450 w 5505450"/>
                <a:gd name="connsiteY49" fmla="*/ 1797050 h 3003550"/>
                <a:gd name="connsiteX50" fmla="*/ 4241800 w 5505450"/>
                <a:gd name="connsiteY50" fmla="*/ 1955800 h 3003550"/>
                <a:gd name="connsiteX51" fmla="*/ 3892550 w 5505450"/>
                <a:gd name="connsiteY51" fmla="*/ 1930400 h 3003550"/>
                <a:gd name="connsiteX52" fmla="*/ 3632200 w 5505450"/>
                <a:gd name="connsiteY52" fmla="*/ 2241550 h 3003550"/>
                <a:gd name="connsiteX53" fmla="*/ 3733800 w 5505450"/>
                <a:gd name="connsiteY53" fmla="*/ 2343150 h 3003550"/>
                <a:gd name="connsiteX54" fmla="*/ 3784600 w 5505450"/>
                <a:gd name="connsiteY54" fmla="*/ 2311400 h 3003550"/>
                <a:gd name="connsiteX55" fmla="*/ 3784600 w 5505450"/>
                <a:gd name="connsiteY55" fmla="*/ 2609850 h 3003550"/>
                <a:gd name="connsiteX56" fmla="*/ 3594100 w 5505450"/>
                <a:gd name="connsiteY56" fmla="*/ 2965450 h 3003550"/>
                <a:gd name="connsiteX57" fmla="*/ 3479800 w 5505450"/>
                <a:gd name="connsiteY57" fmla="*/ 2940050 h 3003550"/>
                <a:gd name="connsiteX58" fmla="*/ 3486150 w 5505450"/>
                <a:gd name="connsiteY58" fmla="*/ 2825750 h 3003550"/>
                <a:gd name="connsiteX59" fmla="*/ 3587750 w 5505450"/>
                <a:gd name="connsiteY59" fmla="*/ 2794000 h 3003550"/>
                <a:gd name="connsiteX60" fmla="*/ 3613150 w 5505450"/>
                <a:gd name="connsiteY60" fmla="*/ 2616200 h 3003550"/>
                <a:gd name="connsiteX61" fmla="*/ 3492500 w 5505450"/>
                <a:gd name="connsiteY61" fmla="*/ 2673350 h 3003550"/>
                <a:gd name="connsiteX62" fmla="*/ 3390900 w 5505450"/>
                <a:gd name="connsiteY62" fmla="*/ 2571750 h 3003550"/>
                <a:gd name="connsiteX63" fmla="*/ 3289300 w 5505450"/>
                <a:gd name="connsiteY63" fmla="*/ 2362200 h 3003550"/>
                <a:gd name="connsiteX64" fmla="*/ 3175000 w 5505450"/>
                <a:gd name="connsiteY64" fmla="*/ 2330450 h 3003550"/>
                <a:gd name="connsiteX65" fmla="*/ 3105150 w 5505450"/>
                <a:gd name="connsiteY65" fmla="*/ 2387600 h 3003550"/>
                <a:gd name="connsiteX66" fmla="*/ 3117850 w 5505450"/>
                <a:gd name="connsiteY66" fmla="*/ 2457450 h 3003550"/>
                <a:gd name="connsiteX67" fmla="*/ 3067050 w 5505450"/>
                <a:gd name="connsiteY67" fmla="*/ 2552700 h 3003550"/>
                <a:gd name="connsiteX68" fmla="*/ 2914650 w 5505450"/>
                <a:gd name="connsiteY68" fmla="*/ 2520950 h 3003550"/>
                <a:gd name="connsiteX69" fmla="*/ 2768600 w 5505450"/>
                <a:gd name="connsiteY69" fmla="*/ 2603500 h 3003550"/>
                <a:gd name="connsiteX70" fmla="*/ 2692400 w 5505450"/>
                <a:gd name="connsiteY70" fmla="*/ 2520950 h 3003550"/>
                <a:gd name="connsiteX71" fmla="*/ 2533650 w 5505450"/>
                <a:gd name="connsiteY71" fmla="*/ 2520950 h 3003550"/>
                <a:gd name="connsiteX72" fmla="*/ 2482850 w 5505450"/>
                <a:gd name="connsiteY72" fmla="*/ 2470150 h 3003550"/>
                <a:gd name="connsiteX73" fmla="*/ 2387600 w 5505450"/>
                <a:gd name="connsiteY73" fmla="*/ 2425700 h 3003550"/>
                <a:gd name="connsiteX74" fmla="*/ 2374900 w 5505450"/>
                <a:gd name="connsiteY74" fmla="*/ 2476500 h 3003550"/>
                <a:gd name="connsiteX75" fmla="*/ 2368550 w 5505450"/>
                <a:gd name="connsiteY75" fmla="*/ 2552700 h 3003550"/>
                <a:gd name="connsiteX76" fmla="*/ 2279650 w 5505450"/>
                <a:gd name="connsiteY76" fmla="*/ 2552700 h 3003550"/>
                <a:gd name="connsiteX77" fmla="*/ 2178050 w 5505450"/>
                <a:gd name="connsiteY77" fmla="*/ 2489200 h 3003550"/>
                <a:gd name="connsiteX78" fmla="*/ 2006600 w 5505450"/>
                <a:gd name="connsiteY78" fmla="*/ 2616200 h 3003550"/>
                <a:gd name="connsiteX79" fmla="*/ 1885950 w 5505450"/>
                <a:gd name="connsiteY79" fmla="*/ 2482850 h 3003550"/>
                <a:gd name="connsiteX80" fmla="*/ 1746250 w 5505450"/>
                <a:gd name="connsiteY80" fmla="*/ 2508250 h 3003550"/>
                <a:gd name="connsiteX81" fmla="*/ 1625600 w 5505450"/>
                <a:gd name="connsiteY81" fmla="*/ 2279650 h 3003550"/>
                <a:gd name="connsiteX82" fmla="*/ 1581150 w 5505450"/>
                <a:gd name="connsiteY82" fmla="*/ 2349500 h 3003550"/>
                <a:gd name="connsiteX83" fmla="*/ 1485900 w 5505450"/>
                <a:gd name="connsiteY83" fmla="*/ 2298700 h 3003550"/>
                <a:gd name="connsiteX84" fmla="*/ 1397000 w 5505450"/>
                <a:gd name="connsiteY84" fmla="*/ 2216150 h 3003550"/>
                <a:gd name="connsiteX85" fmla="*/ 1111250 w 5505450"/>
                <a:gd name="connsiteY85" fmla="*/ 2317750 h 3003550"/>
                <a:gd name="connsiteX86" fmla="*/ 1111250 w 5505450"/>
                <a:gd name="connsiteY86" fmla="*/ 2470150 h 3003550"/>
                <a:gd name="connsiteX87" fmla="*/ 927100 w 5505450"/>
                <a:gd name="connsiteY87" fmla="*/ 2476500 h 3003550"/>
                <a:gd name="connsiteX88" fmla="*/ 812800 w 5505450"/>
                <a:gd name="connsiteY88" fmla="*/ 2419350 h 3003550"/>
                <a:gd name="connsiteX89" fmla="*/ 641350 w 5505450"/>
                <a:gd name="connsiteY89" fmla="*/ 2590800 h 3003550"/>
                <a:gd name="connsiteX90" fmla="*/ 711200 w 5505450"/>
                <a:gd name="connsiteY90" fmla="*/ 2743200 h 3003550"/>
                <a:gd name="connsiteX91" fmla="*/ 660400 w 5505450"/>
                <a:gd name="connsiteY91" fmla="*/ 2844800 h 3003550"/>
                <a:gd name="connsiteX92" fmla="*/ 685800 w 5505450"/>
                <a:gd name="connsiteY92" fmla="*/ 3003550 h 3003550"/>
                <a:gd name="connsiteX93" fmla="*/ 438150 w 5505450"/>
                <a:gd name="connsiteY93" fmla="*/ 2895600 h 3003550"/>
                <a:gd name="connsiteX94" fmla="*/ 342900 w 5505450"/>
                <a:gd name="connsiteY94" fmla="*/ 2863850 h 3003550"/>
                <a:gd name="connsiteX95" fmla="*/ 406400 w 5505450"/>
                <a:gd name="connsiteY95" fmla="*/ 2597150 h 3003550"/>
                <a:gd name="connsiteX96" fmla="*/ 241300 w 5505450"/>
                <a:gd name="connsiteY96" fmla="*/ 2482850 h 3003550"/>
                <a:gd name="connsiteX97" fmla="*/ 114300 w 5505450"/>
                <a:gd name="connsiteY97" fmla="*/ 2406650 h 3003550"/>
                <a:gd name="connsiteX98" fmla="*/ 152400 w 5505450"/>
                <a:gd name="connsiteY98" fmla="*/ 2336800 h 3003550"/>
                <a:gd name="connsiteX99" fmla="*/ 107950 w 5505450"/>
                <a:gd name="connsiteY99" fmla="*/ 2197100 h 3003550"/>
                <a:gd name="connsiteX100" fmla="*/ 0 w 5505450"/>
                <a:gd name="connsiteY100" fmla="*/ 2165350 h 3003550"/>
                <a:gd name="connsiteX101" fmla="*/ 6350 w 5505450"/>
                <a:gd name="connsiteY101" fmla="*/ 1936750 h 3003550"/>
                <a:gd name="connsiteX102" fmla="*/ 76200 w 5505450"/>
                <a:gd name="connsiteY102" fmla="*/ 1898650 h 3003550"/>
                <a:gd name="connsiteX103" fmla="*/ 19050 w 5505450"/>
                <a:gd name="connsiteY103" fmla="*/ 1854200 h 3003550"/>
                <a:gd name="connsiteX104" fmla="*/ 120650 w 5505450"/>
                <a:gd name="connsiteY104" fmla="*/ 1714500 h 3003550"/>
                <a:gd name="connsiteX105" fmla="*/ 63500 w 5505450"/>
                <a:gd name="connsiteY105" fmla="*/ 1663700 h 3003550"/>
                <a:gd name="connsiteX106" fmla="*/ 76200 w 5505450"/>
                <a:gd name="connsiteY106" fmla="*/ 1574800 h 3003550"/>
                <a:gd name="connsiteX107" fmla="*/ 31750 w 5505450"/>
                <a:gd name="connsiteY107" fmla="*/ 1504950 h 3003550"/>
                <a:gd name="connsiteX108" fmla="*/ 107950 w 5505450"/>
                <a:gd name="connsiteY108" fmla="*/ 1327150 h 3003550"/>
                <a:gd name="connsiteX109" fmla="*/ 25400 w 5505450"/>
                <a:gd name="connsiteY109" fmla="*/ 1206500 h 3003550"/>
                <a:gd name="connsiteX110" fmla="*/ 38100 w 5505450"/>
                <a:gd name="connsiteY110" fmla="*/ 1130300 h 3003550"/>
                <a:gd name="connsiteX111" fmla="*/ 139700 w 5505450"/>
                <a:gd name="connsiteY111" fmla="*/ 1054100 h 3003550"/>
                <a:gd name="connsiteX112" fmla="*/ 298450 w 5505450"/>
                <a:gd name="connsiteY112" fmla="*/ 1136650 h 3003550"/>
                <a:gd name="connsiteX113" fmla="*/ 469900 w 5505450"/>
                <a:gd name="connsiteY113" fmla="*/ 1301750 h 3003550"/>
                <a:gd name="connsiteX114" fmla="*/ 406400 w 5505450"/>
                <a:gd name="connsiteY114" fmla="*/ 1409700 h 3003550"/>
                <a:gd name="connsiteX115" fmla="*/ 215900 w 5505450"/>
                <a:gd name="connsiteY115" fmla="*/ 1390650 h 3003550"/>
                <a:gd name="connsiteX116" fmla="*/ 209550 w 5505450"/>
                <a:gd name="connsiteY116" fmla="*/ 1543050 h 3003550"/>
                <a:gd name="connsiteX117" fmla="*/ 317500 w 5505450"/>
                <a:gd name="connsiteY117" fmla="*/ 1631950 h 3003550"/>
                <a:gd name="connsiteX118" fmla="*/ 292100 w 5505450"/>
                <a:gd name="connsiteY118" fmla="*/ 1466850 h 3003550"/>
                <a:gd name="connsiteX119" fmla="*/ 438150 w 5505450"/>
                <a:gd name="connsiteY119" fmla="*/ 1568450 h 3003550"/>
                <a:gd name="connsiteX120" fmla="*/ 419100 w 5505450"/>
                <a:gd name="connsiteY120" fmla="*/ 1479550 h 3003550"/>
                <a:gd name="connsiteX121" fmla="*/ 495300 w 5505450"/>
                <a:gd name="connsiteY121" fmla="*/ 1358900 h 3003550"/>
                <a:gd name="connsiteX122" fmla="*/ 527050 w 5505450"/>
                <a:gd name="connsiteY122" fmla="*/ 1422400 h 3003550"/>
                <a:gd name="connsiteX123" fmla="*/ 577850 w 5505450"/>
                <a:gd name="connsiteY123" fmla="*/ 1339850 h 3003550"/>
                <a:gd name="connsiteX124" fmla="*/ 539750 w 5505450"/>
                <a:gd name="connsiteY124" fmla="*/ 1308100 h 3003550"/>
                <a:gd name="connsiteX125" fmla="*/ 520700 w 5505450"/>
                <a:gd name="connsiteY125" fmla="*/ 1174750 h 3003550"/>
                <a:gd name="connsiteX126" fmla="*/ 571500 w 5505450"/>
                <a:gd name="connsiteY126" fmla="*/ 1162050 h 3003550"/>
                <a:gd name="connsiteX127" fmla="*/ 628650 w 5505450"/>
                <a:gd name="connsiteY127" fmla="*/ 1206500 h 3003550"/>
                <a:gd name="connsiteX128" fmla="*/ 590550 w 5505450"/>
                <a:gd name="connsiteY128" fmla="*/ 1295400 h 3003550"/>
                <a:gd name="connsiteX129" fmla="*/ 622300 w 5505450"/>
                <a:gd name="connsiteY129" fmla="*/ 1346200 h 3003550"/>
                <a:gd name="connsiteX130" fmla="*/ 679450 w 5505450"/>
                <a:gd name="connsiteY130" fmla="*/ 1333500 h 3003550"/>
                <a:gd name="connsiteX131" fmla="*/ 679450 w 5505450"/>
                <a:gd name="connsiteY131" fmla="*/ 1263650 h 3003550"/>
                <a:gd name="connsiteX132" fmla="*/ 889000 w 5505450"/>
                <a:gd name="connsiteY132" fmla="*/ 1123950 h 3003550"/>
                <a:gd name="connsiteX133" fmla="*/ 895350 w 5505450"/>
                <a:gd name="connsiteY133" fmla="*/ 1206500 h 3003550"/>
                <a:gd name="connsiteX134" fmla="*/ 1035050 w 5505450"/>
                <a:gd name="connsiteY134" fmla="*/ 1143000 h 3003550"/>
                <a:gd name="connsiteX135" fmla="*/ 1054100 w 5505450"/>
                <a:gd name="connsiteY135" fmla="*/ 1212850 h 3003550"/>
                <a:gd name="connsiteX136" fmla="*/ 1123950 w 5505450"/>
                <a:gd name="connsiteY136" fmla="*/ 1130300 h 3003550"/>
                <a:gd name="connsiteX137" fmla="*/ 1003300 w 5505450"/>
                <a:gd name="connsiteY137" fmla="*/ 1022350 h 3003550"/>
                <a:gd name="connsiteX138" fmla="*/ 1079500 w 5505450"/>
                <a:gd name="connsiteY138" fmla="*/ 971550 h 3003550"/>
                <a:gd name="connsiteX139" fmla="*/ 1143000 w 5505450"/>
                <a:gd name="connsiteY139" fmla="*/ 1073150 h 3003550"/>
                <a:gd name="connsiteX140" fmla="*/ 1238250 w 5505450"/>
                <a:gd name="connsiteY140" fmla="*/ 1085850 h 3003550"/>
                <a:gd name="connsiteX141" fmla="*/ 1384300 w 5505450"/>
                <a:gd name="connsiteY141" fmla="*/ 1206500 h 3003550"/>
                <a:gd name="connsiteX142" fmla="*/ 1333500 w 5505450"/>
                <a:gd name="connsiteY142" fmla="*/ 1073150 h 3003550"/>
                <a:gd name="connsiteX143" fmla="*/ 1301750 w 5505450"/>
                <a:gd name="connsiteY143" fmla="*/ 971550 h 3003550"/>
                <a:gd name="connsiteX144" fmla="*/ 1346200 w 5505450"/>
                <a:gd name="connsiteY144" fmla="*/ 857250 h 3003550"/>
                <a:gd name="connsiteX145" fmla="*/ 1397000 w 5505450"/>
                <a:gd name="connsiteY145" fmla="*/ 679450 h 3003550"/>
                <a:gd name="connsiteX146" fmla="*/ 1504950 w 5505450"/>
                <a:gd name="connsiteY146" fmla="*/ 685800 h 3003550"/>
                <a:gd name="connsiteX147" fmla="*/ 1479550 w 5505450"/>
                <a:gd name="connsiteY147" fmla="*/ 895350 h 3003550"/>
                <a:gd name="connsiteX148" fmla="*/ 1511300 w 5505450"/>
                <a:gd name="connsiteY148" fmla="*/ 1244600 h 3003550"/>
                <a:gd name="connsiteX149" fmla="*/ 1447800 w 5505450"/>
                <a:gd name="connsiteY149" fmla="*/ 1377950 h 3003550"/>
                <a:gd name="connsiteX150" fmla="*/ 1498600 w 5505450"/>
                <a:gd name="connsiteY150" fmla="*/ 1397000 h 3003550"/>
                <a:gd name="connsiteX151" fmla="*/ 1587500 w 5505450"/>
                <a:gd name="connsiteY151" fmla="*/ 1193800 h 3003550"/>
                <a:gd name="connsiteX152" fmla="*/ 1536700 w 5505450"/>
                <a:gd name="connsiteY152" fmla="*/ 984250 h 3003550"/>
                <a:gd name="connsiteX153" fmla="*/ 1517650 w 5505450"/>
                <a:gd name="connsiteY153" fmla="*/ 844550 h 3003550"/>
                <a:gd name="connsiteX154" fmla="*/ 1600200 w 5505450"/>
                <a:gd name="connsiteY154" fmla="*/ 768350 h 3003550"/>
                <a:gd name="connsiteX155" fmla="*/ 1676400 w 5505450"/>
                <a:gd name="connsiteY155" fmla="*/ 920750 h 3003550"/>
                <a:gd name="connsiteX156" fmla="*/ 1638300 w 5505450"/>
                <a:gd name="connsiteY156" fmla="*/ 742950 h 3003550"/>
                <a:gd name="connsiteX157" fmla="*/ 1701800 w 5505450"/>
                <a:gd name="connsiteY157" fmla="*/ 717550 h 3003550"/>
                <a:gd name="connsiteX158" fmla="*/ 1822450 w 5505450"/>
                <a:gd name="connsiteY158" fmla="*/ 857250 h 3003550"/>
                <a:gd name="connsiteX159" fmla="*/ 1860550 w 5505450"/>
                <a:gd name="connsiteY159" fmla="*/ 819150 h 3003550"/>
                <a:gd name="connsiteX160" fmla="*/ 1797050 w 5505450"/>
                <a:gd name="connsiteY160" fmla="*/ 768350 h 3003550"/>
                <a:gd name="connsiteX161" fmla="*/ 1765300 w 5505450"/>
                <a:gd name="connsiteY161" fmla="*/ 641350 h 3003550"/>
                <a:gd name="connsiteX162" fmla="*/ 2000250 w 5505450"/>
                <a:gd name="connsiteY162" fmla="*/ 571500 h 3003550"/>
                <a:gd name="connsiteX163" fmla="*/ 1949450 w 5505450"/>
                <a:gd name="connsiteY163" fmla="*/ 476250 h 3003550"/>
                <a:gd name="connsiteX164" fmla="*/ 2076450 w 5505450"/>
                <a:gd name="connsiteY164" fmla="*/ 355600 h 3003550"/>
                <a:gd name="connsiteX165" fmla="*/ 2305050 w 5505450"/>
                <a:gd name="connsiteY165" fmla="*/ 228600 h 3003550"/>
                <a:gd name="connsiteX166" fmla="*/ 2387600 w 5505450"/>
                <a:gd name="connsiteY166" fmla="*/ 266700 h 3003550"/>
                <a:gd name="connsiteX167" fmla="*/ 2489200 w 5505450"/>
                <a:gd name="connsiteY167" fmla="*/ 177800 h 3003550"/>
                <a:gd name="connsiteX168" fmla="*/ 2425700 w 5505450"/>
                <a:gd name="connsiteY168" fmla="*/ 120650 h 3003550"/>
                <a:gd name="connsiteX169" fmla="*/ 2533650 w 5505450"/>
                <a:gd name="connsiteY169" fmla="*/ 0 h 30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505450" h="3003550">
                  <a:moveTo>
                    <a:pt x="2533650" y="0"/>
                  </a:moveTo>
                  <a:lnTo>
                    <a:pt x="2667000" y="38100"/>
                  </a:lnTo>
                  <a:lnTo>
                    <a:pt x="2609850" y="120650"/>
                  </a:lnTo>
                  <a:lnTo>
                    <a:pt x="2813050" y="165100"/>
                  </a:lnTo>
                  <a:lnTo>
                    <a:pt x="2889250" y="393700"/>
                  </a:lnTo>
                  <a:lnTo>
                    <a:pt x="2647950" y="685800"/>
                  </a:lnTo>
                  <a:lnTo>
                    <a:pt x="2813050" y="590550"/>
                  </a:lnTo>
                  <a:lnTo>
                    <a:pt x="3073400" y="590550"/>
                  </a:lnTo>
                  <a:lnTo>
                    <a:pt x="3175000" y="698500"/>
                  </a:lnTo>
                  <a:lnTo>
                    <a:pt x="3257550" y="584200"/>
                  </a:lnTo>
                  <a:lnTo>
                    <a:pt x="3390900" y="641350"/>
                  </a:lnTo>
                  <a:lnTo>
                    <a:pt x="3454400" y="952500"/>
                  </a:lnTo>
                  <a:lnTo>
                    <a:pt x="3524250" y="825500"/>
                  </a:lnTo>
                  <a:lnTo>
                    <a:pt x="3740150" y="857250"/>
                  </a:lnTo>
                  <a:lnTo>
                    <a:pt x="3816350" y="717550"/>
                  </a:lnTo>
                  <a:lnTo>
                    <a:pt x="4140200" y="812800"/>
                  </a:lnTo>
                  <a:lnTo>
                    <a:pt x="4203700" y="946150"/>
                  </a:lnTo>
                  <a:lnTo>
                    <a:pt x="4337050" y="895350"/>
                  </a:lnTo>
                  <a:lnTo>
                    <a:pt x="4457700" y="958850"/>
                  </a:lnTo>
                  <a:lnTo>
                    <a:pt x="4451350" y="1155700"/>
                  </a:lnTo>
                  <a:lnTo>
                    <a:pt x="4514850" y="1079500"/>
                  </a:lnTo>
                  <a:lnTo>
                    <a:pt x="4730750" y="1066800"/>
                  </a:lnTo>
                  <a:lnTo>
                    <a:pt x="4762500" y="1149350"/>
                  </a:lnTo>
                  <a:lnTo>
                    <a:pt x="4845050" y="1143000"/>
                  </a:lnTo>
                  <a:lnTo>
                    <a:pt x="4813300" y="1041400"/>
                  </a:lnTo>
                  <a:lnTo>
                    <a:pt x="5022850" y="1060450"/>
                  </a:lnTo>
                  <a:lnTo>
                    <a:pt x="5314950" y="1295400"/>
                  </a:lnTo>
                  <a:lnTo>
                    <a:pt x="5429250" y="1358900"/>
                  </a:lnTo>
                  <a:lnTo>
                    <a:pt x="5505450" y="1447800"/>
                  </a:lnTo>
                  <a:lnTo>
                    <a:pt x="5397500" y="1587500"/>
                  </a:lnTo>
                  <a:lnTo>
                    <a:pt x="5245100" y="1492250"/>
                  </a:lnTo>
                  <a:lnTo>
                    <a:pt x="5187950" y="1409700"/>
                  </a:lnTo>
                  <a:lnTo>
                    <a:pt x="5162550" y="1524000"/>
                  </a:lnTo>
                  <a:lnTo>
                    <a:pt x="5073650" y="1574800"/>
                  </a:lnTo>
                  <a:lnTo>
                    <a:pt x="5149850" y="1720850"/>
                  </a:lnTo>
                  <a:lnTo>
                    <a:pt x="5003800" y="1758950"/>
                  </a:lnTo>
                  <a:lnTo>
                    <a:pt x="4813300" y="1962150"/>
                  </a:lnTo>
                  <a:lnTo>
                    <a:pt x="4749800" y="1911350"/>
                  </a:lnTo>
                  <a:lnTo>
                    <a:pt x="4610100" y="1924050"/>
                  </a:lnTo>
                  <a:lnTo>
                    <a:pt x="4489450" y="2082800"/>
                  </a:lnTo>
                  <a:lnTo>
                    <a:pt x="4533900" y="2120900"/>
                  </a:lnTo>
                  <a:lnTo>
                    <a:pt x="4349750" y="2514600"/>
                  </a:lnTo>
                  <a:lnTo>
                    <a:pt x="4292600" y="2165350"/>
                  </a:lnTo>
                  <a:lnTo>
                    <a:pt x="4356100" y="2057400"/>
                  </a:lnTo>
                  <a:lnTo>
                    <a:pt x="4527550" y="1905000"/>
                  </a:lnTo>
                  <a:lnTo>
                    <a:pt x="4597400" y="1720850"/>
                  </a:lnTo>
                  <a:lnTo>
                    <a:pt x="4559300" y="1727200"/>
                  </a:lnTo>
                  <a:lnTo>
                    <a:pt x="4476750" y="1873250"/>
                  </a:lnTo>
                  <a:lnTo>
                    <a:pt x="4445000" y="1758950"/>
                  </a:lnTo>
                  <a:lnTo>
                    <a:pt x="4362450" y="1797050"/>
                  </a:lnTo>
                  <a:lnTo>
                    <a:pt x="4241800" y="1955800"/>
                  </a:lnTo>
                  <a:lnTo>
                    <a:pt x="3892550" y="1930400"/>
                  </a:lnTo>
                  <a:lnTo>
                    <a:pt x="3632200" y="2241550"/>
                  </a:lnTo>
                  <a:lnTo>
                    <a:pt x="3733800" y="2343150"/>
                  </a:lnTo>
                  <a:lnTo>
                    <a:pt x="3784600" y="2311400"/>
                  </a:lnTo>
                  <a:lnTo>
                    <a:pt x="3784600" y="2609850"/>
                  </a:lnTo>
                  <a:lnTo>
                    <a:pt x="3594100" y="2965450"/>
                  </a:lnTo>
                  <a:lnTo>
                    <a:pt x="3479800" y="2940050"/>
                  </a:lnTo>
                  <a:lnTo>
                    <a:pt x="3486150" y="2825750"/>
                  </a:lnTo>
                  <a:lnTo>
                    <a:pt x="3587750" y="2794000"/>
                  </a:lnTo>
                  <a:lnTo>
                    <a:pt x="3613150" y="2616200"/>
                  </a:lnTo>
                  <a:lnTo>
                    <a:pt x="3492500" y="2673350"/>
                  </a:lnTo>
                  <a:lnTo>
                    <a:pt x="3390900" y="2571750"/>
                  </a:lnTo>
                  <a:lnTo>
                    <a:pt x="3289300" y="2362200"/>
                  </a:lnTo>
                  <a:lnTo>
                    <a:pt x="3175000" y="2330450"/>
                  </a:lnTo>
                  <a:lnTo>
                    <a:pt x="3105150" y="2387600"/>
                  </a:lnTo>
                  <a:lnTo>
                    <a:pt x="3117850" y="2457450"/>
                  </a:lnTo>
                  <a:lnTo>
                    <a:pt x="3067050" y="2552700"/>
                  </a:lnTo>
                  <a:lnTo>
                    <a:pt x="2914650" y="2520950"/>
                  </a:lnTo>
                  <a:lnTo>
                    <a:pt x="2768600" y="2603500"/>
                  </a:lnTo>
                  <a:lnTo>
                    <a:pt x="2692400" y="2520950"/>
                  </a:lnTo>
                  <a:lnTo>
                    <a:pt x="2533650" y="2520950"/>
                  </a:lnTo>
                  <a:lnTo>
                    <a:pt x="2482850" y="2470150"/>
                  </a:lnTo>
                  <a:lnTo>
                    <a:pt x="2387600" y="2425700"/>
                  </a:lnTo>
                  <a:lnTo>
                    <a:pt x="2374900" y="2476500"/>
                  </a:lnTo>
                  <a:lnTo>
                    <a:pt x="2368550" y="2552700"/>
                  </a:lnTo>
                  <a:lnTo>
                    <a:pt x="2279650" y="2552700"/>
                  </a:lnTo>
                  <a:lnTo>
                    <a:pt x="2178050" y="2489200"/>
                  </a:lnTo>
                  <a:lnTo>
                    <a:pt x="2006600" y="2616200"/>
                  </a:lnTo>
                  <a:lnTo>
                    <a:pt x="1885950" y="2482850"/>
                  </a:lnTo>
                  <a:lnTo>
                    <a:pt x="1746250" y="2508250"/>
                  </a:lnTo>
                  <a:lnTo>
                    <a:pt x="1625600" y="2279650"/>
                  </a:lnTo>
                  <a:lnTo>
                    <a:pt x="1581150" y="2349500"/>
                  </a:lnTo>
                  <a:lnTo>
                    <a:pt x="1485900" y="2298700"/>
                  </a:lnTo>
                  <a:lnTo>
                    <a:pt x="1397000" y="2216150"/>
                  </a:lnTo>
                  <a:lnTo>
                    <a:pt x="1111250" y="2317750"/>
                  </a:lnTo>
                  <a:lnTo>
                    <a:pt x="1111250" y="2470150"/>
                  </a:lnTo>
                  <a:lnTo>
                    <a:pt x="927100" y="2476500"/>
                  </a:lnTo>
                  <a:lnTo>
                    <a:pt x="812800" y="2419350"/>
                  </a:lnTo>
                  <a:lnTo>
                    <a:pt x="641350" y="2590800"/>
                  </a:lnTo>
                  <a:lnTo>
                    <a:pt x="711200" y="2743200"/>
                  </a:lnTo>
                  <a:lnTo>
                    <a:pt x="660400" y="2844800"/>
                  </a:lnTo>
                  <a:lnTo>
                    <a:pt x="685800" y="3003550"/>
                  </a:lnTo>
                  <a:lnTo>
                    <a:pt x="438150" y="2895600"/>
                  </a:lnTo>
                  <a:lnTo>
                    <a:pt x="342900" y="2863850"/>
                  </a:lnTo>
                  <a:lnTo>
                    <a:pt x="406400" y="2597150"/>
                  </a:lnTo>
                  <a:lnTo>
                    <a:pt x="241300" y="2482850"/>
                  </a:lnTo>
                  <a:lnTo>
                    <a:pt x="114300" y="2406650"/>
                  </a:lnTo>
                  <a:lnTo>
                    <a:pt x="152400" y="2336800"/>
                  </a:lnTo>
                  <a:lnTo>
                    <a:pt x="107950" y="2197100"/>
                  </a:lnTo>
                  <a:lnTo>
                    <a:pt x="0" y="2165350"/>
                  </a:lnTo>
                  <a:lnTo>
                    <a:pt x="6350" y="1936750"/>
                  </a:lnTo>
                  <a:lnTo>
                    <a:pt x="76200" y="1898650"/>
                  </a:lnTo>
                  <a:lnTo>
                    <a:pt x="19050" y="1854200"/>
                  </a:lnTo>
                  <a:lnTo>
                    <a:pt x="120650" y="1714500"/>
                  </a:lnTo>
                  <a:lnTo>
                    <a:pt x="63500" y="1663700"/>
                  </a:lnTo>
                  <a:lnTo>
                    <a:pt x="76200" y="1574800"/>
                  </a:lnTo>
                  <a:lnTo>
                    <a:pt x="31750" y="1504950"/>
                  </a:lnTo>
                  <a:lnTo>
                    <a:pt x="107950" y="1327150"/>
                  </a:lnTo>
                  <a:lnTo>
                    <a:pt x="25400" y="1206500"/>
                  </a:lnTo>
                  <a:lnTo>
                    <a:pt x="38100" y="1130300"/>
                  </a:lnTo>
                  <a:lnTo>
                    <a:pt x="139700" y="1054100"/>
                  </a:lnTo>
                  <a:lnTo>
                    <a:pt x="298450" y="1136650"/>
                  </a:lnTo>
                  <a:lnTo>
                    <a:pt x="469900" y="1301750"/>
                  </a:lnTo>
                  <a:lnTo>
                    <a:pt x="406400" y="1409700"/>
                  </a:lnTo>
                  <a:lnTo>
                    <a:pt x="215900" y="1390650"/>
                  </a:lnTo>
                  <a:lnTo>
                    <a:pt x="209550" y="1543050"/>
                  </a:lnTo>
                  <a:lnTo>
                    <a:pt x="317500" y="1631950"/>
                  </a:lnTo>
                  <a:lnTo>
                    <a:pt x="292100" y="1466850"/>
                  </a:lnTo>
                  <a:lnTo>
                    <a:pt x="438150" y="1568450"/>
                  </a:lnTo>
                  <a:lnTo>
                    <a:pt x="419100" y="1479550"/>
                  </a:lnTo>
                  <a:lnTo>
                    <a:pt x="495300" y="1358900"/>
                  </a:lnTo>
                  <a:lnTo>
                    <a:pt x="527050" y="1422400"/>
                  </a:lnTo>
                  <a:lnTo>
                    <a:pt x="577850" y="1339850"/>
                  </a:lnTo>
                  <a:lnTo>
                    <a:pt x="539750" y="1308100"/>
                  </a:lnTo>
                  <a:lnTo>
                    <a:pt x="520700" y="1174750"/>
                  </a:lnTo>
                  <a:lnTo>
                    <a:pt x="571500" y="1162050"/>
                  </a:lnTo>
                  <a:lnTo>
                    <a:pt x="628650" y="1206500"/>
                  </a:lnTo>
                  <a:lnTo>
                    <a:pt x="590550" y="1295400"/>
                  </a:lnTo>
                  <a:lnTo>
                    <a:pt x="622300" y="1346200"/>
                  </a:lnTo>
                  <a:lnTo>
                    <a:pt x="679450" y="1333500"/>
                  </a:lnTo>
                  <a:lnTo>
                    <a:pt x="679450" y="1263650"/>
                  </a:lnTo>
                  <a:lnTo>
                    <a:pt x="889000" y="1123950"/>
                  </a:lnTo>
                  <a:lnTo>
                    <a:pt x="895350" y="1206500"/>
                  </a:lnTo>
                  <a:lnTo>
                    <a:pt x="1035050" y="1143000"/>
                  </a:lnTo>
                  <a:lnTo>
                    <a:pt x="1054100" y="1212850"/>
                  </a:lnTo>
                  <a:lnTo>
                    <a:pt x="1123950" y="1130300"/>
                  </a:lnTo>
                  <a:lnTo>
                    <a:pt x="1003300" y="1022350"/>
                  </a:lnTo>
                  <a:lnTo>
                    <a:pt x="1079500" y="971550"/>
                  </a:lnTo>
                  <a:lnTo>
                    <a:pt x="1143000" y="1073150"/>
                  </a:lnTo>
                  <a:lnTo>
                    <a:pt x="1238250" y="1085850"/>
                  </a:lnTo>
                  <a:lnTo>
                    <a:pt x="1384300" y="1206500"/>
                  </a:lnTo>
                  <a:lnTo>
                    <a:pt x="1333500" y="1073150"/>
                  </a:lnTo>
                  <a:lnTo>
                    <a:pt x="1301750" y="971550"/>
                  </a:lnTo>
                  <a:lnTo>
                    <a:pt x="1346200" y="857250"/>
                  </a:lnTo>
                  <a:lnTo>
                    <a:pt x="1397000" y="679450"/>
                  </a:lnTo>
                  <a:lnTo>
                    <a:pt x="1504950" y="685800"/>
                  </a:lnTo>
                  <a:lnTo>
                    <a:pt x="1479550" y="895350"/>
                  </a:lnTo>
                  <a:lnTo>
                    <a:pt x="1511300" y="1244600"/>
                  </a:lnTo>
                  <a:lnTo>
                    <a:pt x="1447800" y="1377950"/>
                  </a:lnTo>
                  <a:lnTo>
                    <a:pt x="1498600" y="1397000"/>
                  </a:lnTo>
                  <a:lnTo>
                    <a:pt x="1587500" y="1193800"/>
                  </a:lnTo>
                  <a:lnTo>
                    <a:pt x="1536700" y="984250"/>
                  </a:lnTo>
                  <a:lnTo>
                    <a:pt x="1517650" y="844550"/>
                  </a:lnTo>
                  <a:lnTo>
                    <a:pt x="1600200" y="768350"/>
                  </a:lnTo>
                  <a:lnTo>
                    <a:pt x="1676400" y="920750"/>
                  </a:lnTo>
                  <a:lnTo>
                    <a:pt x="1638300" y="742950"/>
                  </a:lnTo>
                  <a:lnTo>
                    <a:pt x="1701800" y="717550"/>
                  </a:lnTo>
                  <a:lnTo>
                    <a:pt x="1822450" y="857250"/>
                  </a:lnTo>
                  <a:lnTo>
                    <a:pt x="1860550" y="819150"/>
                  </a:lnTo>
                  <a:lnTo>
                    <a:pt x="1797050" y="768350"/>
                  </a:lnTo>
                  <a:lnTo>
                    <a:pt x="1765300" y="641350"/>
                  </a:lnTo>
                  <a:lnTo>
                    <a:pt x="2000250" y="571500"/>
                  </a:lnTo>
                  <a:lnTo>
                    <a:pt x="1949450" y="476250"/>
                  </a:lnTo>
                  <a:lnTo>
                    <a:pt x="2076450" y="355600"/>
                  </a:lnTo>
                  <a:lnTo>
                    <a:pt x="2305050" y="228600"/>
                  </a:lnTo>
                  <a:lnTo>
                    <a:pt x="2387600" y="266700"/>
                  </a:lnTo>
                  <a:lnTo>
                    <a:pt x="2489200" y="177800"/>
                  </a:lnTo>
                  <a:lnTo>
                    <a:pt x="2425700" y="120650"/>
                  </a:lnTo>
                  <a:lnTo>
                    <a:pt x="2533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8" name="フリーフォーム 28"/>
            <p:cNvSpPr/>
            <p:nvPr/>
          </p:nvSpPr>
          <p:spPr bwMode="auto">
            <a:xfrm>
              <a:off x="3010885" y="3464391"/>
              <a:ext cx="648707" cy="335887"/>
            </a:xfrm>
            <a:custGeom>
              <a:avLst/>
              <a:gdLst>
                <a:gd name="connsiteX0" fmla="*/ 0 w 1098550"/>
                <a:gd name="connsiteY0" fmla="*/ 190500 h 568325"/>
                <a:gd name="connsiteX1" fmla="*/ 171450 w 1098550"/>
                <a:gd name="connsiteY1" fmla="*/ 60325 h 568325"/>
                <a:gd name="connsiteX2" fmla="*/ 250825 w 1098550"/>
                <a:gd name="connsiteY2" fmla="*/ 120650 h 568325"/>
                <a:gd name="connsiteX3" fmla="*/ 346075 w 1098550"/>
                <a:gd name="connsiteY3" fmla="*/ 127000 h 568325"/>
                <a:gd name="connsiteX4" fmla="*/ 361950 w 1098550"/>
                <a:gd name="connsiteY4" fmla="*/ 44450 h 568325"/>
                <a:gd name="connsiteX5" fmla="*/ 377825 w 1098550"/>
                <a:gd name="connsiteY5" fmla="*/ 0 h 568325"/>
                <a:gd name="connsiteX6" fmla="*/ 473075 w 1098550"/>
                <a:gd name="connsiteY6" fmla="*/ 47625 h 568325"/>
                <a:gd name="connsiteX7" fmla="*/ 527050 w 1098550"/>
                <a:gd name="connsiteY7" fmla="*/ 92075 h 568325"/>
                <a:gd name="connsiteX8" fmla="*/ 688975 w 1098550"/>
                <a:gd name="connsiteY8" fmla="*/ 101600 h 568325"/>
                <a:gd name="connsiteX9" fmla="*/ 752475 w 1098550"/>
                <a:gd name="connsiteY9" fmla="*/ 171450 h 568325"/>
                <a:gd name="connsiteX10" fmla="*/ 908050 w 1098550"/>
                <a:gd name="connsiteY10" fmla="*/ 95250 h 568325"/>
                <a:gd name="connsiteX11" fmla="*/ 984250 w 1098550"/>
                <a:gd name="connsiteY11" fmla="*/ 114300 h 568325"/>
                <a:gd name="connsiteX12" fmla="*/ 949325 w 1098550"/>
                <a:gd name="connsiteY12" fmla="*/ 241300 h 568325"/>
                <a:gd name="connsiteX13" fmla="*/ 993775 w 1098550"/>
                <a:gd name="connsiteY13" fmla="*/ 244475 h 568325"/>
                <a:gd name="connsiteX14" fmla="*/ 1031875 w 1098550"/>
                <a:gd name="connsiteY14" fmla="*/ 215900 h 568325"/>
                <a:gd name="connsiteX15" fmla="*/ 1098550 w 1098550"/>
                <a:gd name="connsiteY15" fmla="*/ 298450 h 568325"/>
                <a:gd name="connsiteX16" fmla="*/ 1012825 w 1098550"/>
                <a:gd name="connsiteY16" fmla="*/ 301625 h 568325"/>
                <a:gd name="connsiteX17" fmla="*/ 889000 w 1098550"/>
                <a:gd name="connsiteY17" fmla="*/ 400050 h 568325"/>
                <a:gd name="connsiteX18" fmla="*/ 819150 w 1098550"/>
                <a:gd name="connsiteY18" fmla="*/ 381000 h 568325"/>
                <a:gd name="connsiteX19" fmla="*/ 800100 w 1098550"/>
                <a:gd name="connsiteY19" fmla="*/ 419100 h 568325"/>
                <a:gd name="connsiteX20" fmla="*/ 838200 w 1098550"/>
                <a:gd name="connsiteY20" fmla="*/ 444500 h 568325"/>
                <a:gd name="connsiteX21" fmla="*/ 755650 w 1098550"/>
                <a:gd name="connsiteY21" fmla="*/ 523875 h 568325"/>
                <a:gd name="connsiteX22" fmla="*/ 692150 w 1098550"/>
                <a:gd name="connsiteY22" fmla="*/ 514350 h 568325"/>
                <a:gd name="connsiteX23" fmla="*/ 565150 w 1098550"/>
                <a:gd name="connsiteY23" fmla="*/ 568325 h 568325"/>
                <a:gd name="connsiteX24" fmla="*/ 434975 w 1098550"/>
                <a:gd name="connsiteY24" fmla="*/ 485775 h 568325"/>
                <a:gd name="connsiteX25" fmla="*/ 304800 w 1098550"/>
                <a:gd name="connsiteY25" fmla="*/ 517525 h 568325"/>
                <a:gd name="connsiteX26" fmla="*/ 263525 w 1098550"/>
                <a:gd name="connsiteY26" fmla="*/ 409575 h 568325"/>
                <a:gd name="connsiteX27" fmla="*/ 117475 w 1098550"/>
                <a:gd name="connsiteY27" fmla="*/ 377825 h 568325"/>
                <a:gd name="connsiteX28" fmla="*/ 117475 w 1098550"/>
                <a:gd name="connsiteY28" fmla="*/ 282575 h 568325"/>
                <a:gd name="connsiteX29" fmla="*/ 0 w 1098550"/>
                <a:gd name="connsiteY29" fmla="*/ 190500 h 56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8550" h="568325">
                  <a:moveTo>
                    <a:pt x="0" y="190500"/>
                  </a:moveTo>
                  <a:lnTo>
                    <a:pt x="171450" y="60325"/>
                  </a:lnTo>
                  <a:lnTo>
                    <a:pt x="250825" y="120650"/>
                  </a:lnTo>
                  <a:lnTo>
                    <a:pt x="346075" y="127000"/>
                  </a:lnTo>
                  <a:lnTo>
                    <a:pt x="361950" y="44450"/>
                  </a:lnTo>
                  <a:lnTo>
                    <a:pt x="377825" y="0"/>
                  </a:lnTo>
                  <a:lnTo>
                    <a:pt x="473075" y="47625"/>
                  </a:lnTo>
                  <a:lnTo>
                    <a:pt x="527050" y="92075"/>
                  </a:lnTo>
                  <a:lnTo>
                    <a:pt x="688975" y="101600"/>
                  </a:lnTo>
                  <a:lnTo>
                    <a:pt x="752475" y="171450"/>
                  </a:lnTo>
                  <a:lnTo>
                    <a:pt x="908050" y="95250"/>
                  </a:lnTo>
                  <a:lnTo>
                    <a:pt x="984250" y="114300"/>
                  </a:lnTo>
                  <a:lnTo>
                    <a:pt x="949325" y="241300"/>
                  </a:lnTo>
                  <a:lnTo>
                    <a:pt x="993775" y="244475"/>
                  </a:lnTo>
                  <a:lnTo>
                    <a:pt x="1031875" y="215900"/>
                  </a:lnTo>
                  <a:lnTo>
                    <a:pt x="1098550" y="298450"/>
                  </a:lnTo>
                  <a:lnTo>
                    <a:pt x="1012825" y="301625"/>
                  </a:lnTo>
                  <a:lnTo>
                    <a:pt x="889000" y="400050"/>
                  </a:lnTo>
                  <a:lnTo>
                    <a:pt x="819150" y="381000"/>
                  </a:lnTo>
                  <a:lnTo>
                    <a:pt x="800100" y="419100"/>
                  </a:lnTo>
                  <a:lnTo>
                    <a:pt x="838200" y="444500"/>
                  </a:lnTo>
                  <a:lnTo>
                    <a:pt x="755650" y="523875"/>
                  </a:lnTo>
                  <a:lnTo>
                    <a:pt x="692150" y="514350"/>
                  </a:lnTo>
                  <a:lnTo>
                    <a:pt x="565150" y="568325"/>
                  </a:lnTo>
                  <a:lnTo>
                    <a:pt x="434975" y="485775"/>
                  </a:lnTo>
                  <a:lnTo>
                    <a:pt x="304800" y="517525"/>
                  </a:lnTo>
                  <a:lnTo>
                    <a:pt x="263525" y="409575"/>
                  </a:lnTo>
                  <a:lnTo>
                    <a:pt x="117475" y="377825"/>
                  </a:lnTo>
                  <a:lnTo>
                    <a:pt x="117475" y="282575"/>
                  </a:lnTo>
                  <a:lnTo>
                    <a:pt x="0" y="190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9" name="フリーフォーム 29"/>
            <p:cNvSpPr/>
            <p:nvPr/>
          </p:nvSpPr>
          <p:spPr bwMode="auto">
            <a:xfrm>
              <a:off x="1677849" y="2636870"/>
              <a:ext cx="217486" cy="516028"/>
            </a:xfrm>
            <a:custGeom>
              <a:avLst/>
              <a:gdLst>
                <a:gd name="connsiteX0" fmla="*/ 282575 w 368300"/>
                <a:gd name="connsiteY0" fmla="*/ 92075 h 873125"/>
                <a:gd name="connsiteX1" fmla="*/ 260350 w 368300"/>
                <a:gd name="connsiteY1" fmla="*/ 184150 h 873125"/>
                <a:gd name="connsiteX2" fmla="*/ 352425 w 368300"/>
                <a:gd name="connsiteY2" fmla="*/ 301625 h 873125"/>
                <a:gd name="connsiteX3" fmla="*/ 276225 w 368300"/>
                <a:gd name="connsiteY3" fmla="*/ 482600 h 873125"/>
                <a:gd name="connsiteX4" fmla="*/ 311150 w 368300"/>
                <a:gd name="connsiteY4" fmla="*/ 536575 h 873125"/>
                <a:gd name="connsiteX5" fmla="*/ 311150 w 368300"/>
                <a:gd name="connsiteY5" fmla="*/ 628650 h 873125"/>
                <a:gd name="connsiteX6" fmla="*/ 368300 w 368300"/>
                <a:gd name="connsiteY6" fmla="*/ 698500 h 873125"/>
                <a:gd name="connsiteX7" fmla="*/ 266700 w 368300"/>
                <a:gd name="connsiteY7" fmla="*/ 822325 h 873125"/>
                <a:gd name="connsiteX8" fmla="*/ 82550 w 368300"/>
                <a:gd name="connsiteY8" fmla="*/ 873125 h 873125"/>
                <a:gd name="connsiteX9" fmla="*/ 9525 w 368300"/>
                <a:gd name="connsiteY9" fmla="*/ 828675 h 873125"/>
                <a:gd name="connsiteX10" fmla="*/ 0 w 368300"/>
                <a:gd name="connsiteY10" fmla="*/ 631825 h 873125"/>
                <a:gd name="connsiteX11" fmla="*/ 107950 w 368300"/>
                <a:gd name="connsiteY11" fmla="*/ 517525 h 873125"/>
                <a:gd name="connsiteX12" fmla="*/ 158750 w 368300"/>
                <a:gd name="connsiteY12" fmla="*/ 466725 h 873125"/>
                <a:gd name="connsiteX13" fmla="*/ 104775 w 368300"/>
                <a:gd name="connsiteY13" fmla="*/ 412750 h 873125"/>
                <a:gd name="connsiteX14" fmla="*/ 98425 w 368300"/>
                <a:gd name="connsiteY14" fmla="*/ 212725 h 873125"/>
                <a:gd name="connsiteX15" fmla="*/ 6350 w 368300"/>
                <a:gd name="connsiteY15" fmla="*/ 88900 h 873125"/>
                <a:gd name="connsiteX16" fmla="*/ 149225 w 368300"/>
                <a:gd name="connsiteY16" fmla="*/ 133350 h 873125"/>
                <a:gd name="connsiteX17" fmla="*/ 184150 w 368300"/>
                <a:gd name="connsiteY17" fmla="*/ 15875 h 873125"/>
                <a:gd name="connsiteX18" fmla="*/ 250825 w 368300"/>
                <a:gd name="connsiteY18" fmla="*/ 0 h 873125"/>
                <a:gd name="connsiteX19" fmla="*/ 282575 w 368300"/>
                <a:gd name="connsiteY19" fmla="*/ 92075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300" h="873125">
                  <a:moveTo>
                    <a:pt x="282575" y="92075"/>
                  </a:moveTo>
                  <a:lnTo>
                    <a:pt x="260350" y="184150"/>
                  </a:lnTo>
                  <a:lnTo>
                    <a:pt x="352425" y="301625"/>
                  </a:lnTo>
                  <a:lnTo>
                    <a:pt x="276225" y="482600"/>
                  </a:lnTo>
                  <a:lnTo>
                    <a:pt x="311150" y="536575"/>
                  </a:lnTo>
                  <a:lnTo>
                    <a:pt x="311150" y="628650"/>
                  </a:lnTo>
                  <a:lnTo>
                    <a:pt x="368300" y="698500"/>
                  </a:lnTo>
                  <a:lnTo>
                    <a:pt x="266700" y="822325"/>
                  </a:lnTo>
                  <a:lnTo>
                    <a:pt x="82550" y="873125"/>
                  </a:lnTo>
                  <a:lnTo>
                    <a:pt x="9525" y="828675"/>
                  </a:lnTo>
                  <a:lnTo>
                    <a:pt x="0" y="631825"/>
                  </a:lnTo>
                  <a:lnTo>
                    <a:pt x="107950" y="517525"/>
                  </a:lnTo>
                  <a:lnTo>
                    <a:pt x="158750" y="466725"/>
                  </a:lnTo>
                  <a:lnTo>
                    <a:pt x="104775" y="412750"/>
                  </a:lnTo>
                  <a:lnTo>
                    <a:pt x="98425" y="212725"/>
                  </a:lnTo>
                  <a:lnTo>
                    <a:pt x="6350" y="88900"/>
                  </a:lnTo>
                  <a:lnTo>
                    <a:pt x="149225" y="133350"/>
                  </a:lnTo>
                  <a:lnTo>
                    <a:pt x="184150" y="15875"/>
                  </a:lnTo>
                  <a:lnTo>
                    <a:pt x="250825" y="0"/>
                  </a:lnTo>
                  <a:lnTo>
                    <a:pt x="2825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0" name="フリーフォーム 30"/>
            <p:cNvSpPr/>
            <p:nvPr/>
          </p:nvSpPr>
          <p:spPr bwMode="auto">
            <a:xfrm>
              <a:off x="1482863" y="2689411"/>
              <a:ext cx="256858" cy="637998"/>
            </a:xfrm>
            <a:custGeom>
              <a:avLst/>
              <a:gdLst>
                <a:gd name="connsiteX0" fmla="*/ 333375 w 434975"/>
                <a:gd name="connsiteY0" fmla="*/ 0 h 1079500"/>
                <a:gd name="connsiteX1" fmla="*/ 301625 w 434975"/>
                <a:gd name="connsiteY1" fmla="*/ 79375 h 1079500"/>
                <a:gd name="connsiteX2" fmla="*/ 257175 w 434975"/>
                <a:gd name="connsiteY2" fmla="*/ 79375 h 1079500"/>
                <a:gd name="connsiteX3" fmla="*/ 171450 w 434975"/>
                <a:gd name="connsiteY3" fmla="*/ 168275 h 1079500"/>
                <a:gd name="connsiteX4" fmla="*/ 136525 w 434975"/>
                <a:gd name="connsiteY4" fmla="*/ 295275 h 1079500"/>
                <a:gd name="connsiteX5" fmla="*/ 88900 w 434975"/>
                <a:gd name="connsiteY5" fmla="*/ 441325 h 1079500"/>
                <a:gd name="connsiteX6" fmla="*/ 41275 w 434975"/>
                <a:gd name="connsiteY6" fmla="*/ 485775 h 1079500"/>
                <a:gd name="connsiteX7" fmla="*/ 57150 w 434975"/>
                <a:gd name="connsiteY7" fmla="*/ 679450 h 1079500"/>
                <a:gd name="connsiteX8" fmla="*/ 92075 w 434975"/>
                <a:gd name="connsiteY8" fmla="*/ 723900 h 1079500"/>
                <a:gd name="connsiteX9" fmla="*/ 0 w 434975"/>
                <a:gd name="connsiteY9" fmla="*/ 854075 h 1079500"/>
                <a:gd name="connsiteX10" fmla="*/ 60325 w 434975"/>
                <a:gd name="connsiteY10" fmla="*/ 1009650 h 1079500"/>
                <a:gd name="connsiteX11" fmla="*/ 19050 w 434975"/>
                <a:gd name="connsiteY11" fmla="*/ 1079500 h 1079500"/>
                <a:gd name="connsiteX12" fmla="*/ 193675 w 434975"/>
                <a:gd name="connsiteY12" fmla="*/ 1031875 h 1079500"/>
                <a:gd name="connsiteX13" fmla="*/ 206375 w 434975"/>
                <a:gd name="connsiteY13" fmla="*/ 882650 h 1079500"/>
                <a:gd name="connsiteX14" fmla="*/ 269875 w 434975"/>
                <a:gd name="connsiteY14" fmla="*/ 800100 h 1079500"/>
                <a:gd name="connsiteX15" fmla="*/ 209550 w 434975"/>
                <a:gd name="connsiteY15" fmla="*/ 698500 h 1079500"/>
                <a:gd name="connsiteX16" fmla="*/ 247650 w 434975"/>
                <a:gd name="connsiteY16" fmla="*/ 539750 h 1079500"/>
                <a:gd name="connsiteX17" fmla="*/ 339725 w 434975"/>
                <a:gd name="connsiteY17" fmla="*/ 463550 h 1079500"/>
                <a:gd name="connsiteX18" fmla="*/ 327025 w 434975"/>
                <a:gd name="connsiteY18" fmla="*/ 358775 h 1079500"/>
                <a:gd name="connsiteX19" fmla="*/ 428625 w 434975"/>
                <a:gd name="connsiteY19" fmla="*/ 317500 h 1079500"/>
                <a:gd name="connsiteX20" fmla="*/ 434975 w 434975"/>
                <a:gd name="connsiteY20" fmla="*/ 120650 h 1079500"/>
                <a:gd name="connsiteX21" fmla="*/ 333375 w 434975"/>
                <a:gd name="connsiteY21"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4975" h="1079500">
                  <a:moveTo>
                    <a:pt x="333375" y="0"/>
                  </a:moveTo>
                  <a:lnTo>
                    <a:pt x="301625" y="79375"/>
                  </a:lnTo>
                  <a:lnTo>
                    <a:pt x="257175" y="79375"/>
                  </a:lnTo>
                  <a:lnTo>
                    <a:pt x="171450" y="168275"/>
                  </a:lnTo>
                  <a:lnTo>
                    <a:pt x="136525" y="295275"/>
                  </a:lnTo>
                  <a:lnTo>
                    <a:pt x="88900" y="441325"/>
                  </a:lnTo>
                  <a:lnTo>
                    <a:pt x="41275" y="485775"/>
                  </a:lnTo>
                  <a:lnTo>
                    <a:pt x="57150" y="679450"/>
                  </a:lnTo>
                  <a:lnTo>
                    <a:pt x="92075" y="723900"/>
                  </a:lnTo>
                  <a:lnTo>
                    <a:pt x="0" y="854075"/>
                  </a:lnTo>
                  <a:lnTo>
                    <a:pt x="60325" y="1009650"/>
                  </a:lnTo>
                  <a:lnTo>
                    <a:pt x="19050" y="1079500"/>
                  </a:lnTo>
                  <a:lnTo>
                    <a:pt x="193675" y="1031875"/>
                  </a:lnTo>
                  <a:lnTo>
                    <a:pt x="206375" y="882650"/>
                  </a:lnTo>
                  <a:lnTo>
                    <a:pt x="269875" y="800100"/>
                  </a:lnTo>
                  <a:lnTo>
                    <a:pt x="209550" y="698500"/>
                  </a:lnTo>
                  <a:lnTo>
                    <a:pt x="247650" y="539750"/>
                  </a:lnTo>
                  <a:lnTo>
                    <a:pt x="339725" y="463550"/>
                  </a:lnTo>
                  <a:lnTo>
                    <a:pt x="327025" y="358775"/>
                  </a:lnTo>
                  <a:lnTo>
                    <a:pt x="428625" y="317500"/>
                  </a:lnTo>
                  <a:lnTo>
                    <a:pt x="434975" y="120650"/>
                  </a:lnTo>
                  <a:lnTo>
                    <a:pt x="3333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1" name="フリーフォーム 1023"/>
            <p:cNvSpPr/>
            <p:nvPr/>
          </p:nvSpPr>
          <p:spPr bwMode="auto">
            <a:xfrm>
              <a:off x="1349746" y="2563688"/>
              <a:ext cx="536214" cy="677405"/>
            </a:xfrm>
            <a:custGeom>
              <a:avLst/>
              <a:gdLst>
                <a:gd name="connsiteX0" fmla="*/ 225425 w 908050"/>
                <a:gd name="connsiteY0" fmla="*/ 1054100 h 1146175"/>
                <a:gd name="connsiteX1" fmla="*/ 320675 w 908050"/>
                <a:gd name="connsiteY1" fmla="*/ 946150 h 1146175"/>
                <a:gd name="connsiteX2" fmla="*/ 273050 w 908050"/>
                <a:gd name="connsiteY2" fmla="*/ 895350 h 1146175"/>
                <a:gd name="connsiteX3" fmla="*/ 266700 w 908050"/>
                <a:gd name="connsiteY3" fmla="*/ 692150 h 1146175"/>
                <a:gd name="connsiteX4" fmla="*/ 320675 w 908050"/>
                <a:gd name="connsiteY4" fmla="*/ 657225 h 1146175"/>
                <a:gd name="connsiteX5" fmla="*/ 396875 w 908050"/>
                <a:gd name="connsiteY5" fmla="*/ 371475 h 1146175"/>
                <a:gd name="connsiteX6" fmla="*/ 485775 w 908050"/>
                <a:gd name="connsiteY6" fmla="*/ 295275 h 1146175"/>
                <a:gd name="connsiteX7" fmla="*/ 530225 w 908050"/>
                <a:gd name="connsiteY7" fmla="*/ 288925 h 1146175"/>
                <a:gd name="connsiteX8" fmla="*/ 565150 w 908050"/>
                <a:gd name="connsiteY8" fmla="*/ 212725 h 1146175"/>
                <a:gd name="connsiteX9" fmla="*/ 692150 w 908050"/>
                <a:gd name="connsiteY9" fmla="*/ 254000 h 1146175"/>
                <a:gd name="connsiteX10" fmla="*/ 749300 w 908050"/>
                <a:gd name="connsiteY10" fmla="*/ 142875 h 1146175"/>
                <a:gd name="connsiteX11" fmla="*/ 803275 w 908050"/>
                <a:gd name="connsiteY11" fmla="*/ 123825 h 1146175"/>
                <a:gd name="connsiteX12" fmla="*/ 847725 w 908050"/>
                <a:gd name="connsiteY12" fmla="*/ 225425 h 1146175"/>
                <a:gd name="connsiteX13" fmla="*/ 908050 w 908050"/>
                <a:gd name="connsiteY13" fmla="*/ 161925 h 1146175"/>
                <a:gd name="connsiteX14" fmla="*/ 860425 w 908050"/>
                <a:gd name="connsiteY14" fmla="*/ 133350 h 1146175"/>
                <a:gd name="connsiteX15" fmla="*/ 898525 w 908050"/>
                <a:gd name="connsiteY15" fmla="*/ 82550 h 1146175"/>
                <a:gd name="connsiteX16" fmla="*/ 793750 w 908050"/>
                <a:gd name="connsiteY16" fmla="*/ 3175 h 1146175"/>
                <a:gd name="connsiteX17" fmla="*/ 676275 w 908050"/>
                <a:gd name="connsiteY17" fmla="*/ 0 h 1146175"/>
                <a:gd name="connsiteX18" fmla="*/ 615950 w 908050"/>
                <a:gd name="connsiteY18" fmla="*/ 107950 h 1146175"/>
                <a:gd name="connsiteX19" fmla="*/ 495300 w 908050"/>
                <a:gd name="connsiteY19" fmla="*/ 107950 h 1146175"/>
                <a:gd name="connsiteX20" fmla="*/ 400050 w 908050"/>
                <a:gd name="connsiteY20" fmla="*/ 187325 h 1146175"/>
                <a:gd name="connsiteX21" fmla="*/ 288925 w 908050"/>
                <a:gd name="connsiteY21" fmla="*/ 346075 h 1146175"/>
                <a:gd name="connsiteX22" fmla="*/ 415925 w 908050"/>
                <a:gd name="connsiteY22" fmla="*/ 298450 h 1146175"/>
                <a:gd name="connsiteX23" fmla="*/ 317500 w 908050"/>
                <a:gd name="connsiteY23" fmla="*/ 434975 h 1146175"/>
                <a:gd name="connsiteX24" fmla="*/ 222250 w 908050"/>
                <a:gd name="connsiteY24" fmla="*/ 565150 h 1146175"/>
                <a:gd name="connsiteX25" fmla="*/ 206375 w 908050"/>
                <a:gd name="connsiteY25" fmla="*/ 695325 h 1146175"/>
                <a:gd name="connsiteX26" fmla="*/ 73025 w 908050"/>
                <a:gd name="connsiteY26" fmla="*/ 812800 h 1146175"/>
                <a:gd name="connsiteX27" fmla="*/ 0 w 908050"/>
                <a:gd name="connsiteY27" fmla="*/ 911225 h 1146175"/>
                <a:gd name="connsiteX28" fmla="*/ 38100 w 908050"/>
                <a:gd name="connsiteY28" fmla="*/ 1006475 h 1146175"/>
                <a:gd name="connsiteX29" fmla="*/ 31750 w 908050"/>
                <a:gd name="connsiteY29" fmla="*/ 1085850 h 1146175"/>
                <a:gd name="connsiteX30" fmla="*/ 92075 w 908050"/>
                <a:gd name="connsiteY30" fmla="*/ 1146175 h 1146175"/>
                <a:gd name="connsiteX31" fmla="*/ 225425 w 908050"/>
                <a:gd name="connsiteY31" fmla="*/ 1054100 h 114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8050" h="1146175">
                  <a:moveTo>
                    <a:pt x="225425" y="1054100"/>
                  </a:moveTo>
                  <a:lnTo>
                    <a:pt x="320675" y="946150"/>
                  </a:lnTo>
                  <a:lnTo>
                    <a:pt x="273050" y="895350"/>
                  </a:lnTo>
                  <a:lnTo>
                    <a:pt x="266700" y="692150"/>
                  </a:lnTo>
                  <a:lnTo>
                    <a:pt x="320675" y="657225"/>
                  </a:lnTo>
                  <a:lnTo>
                    <a:pt x="396875" y="371475"/>
                  </a:lnTo>
                  <a:lnTo>
                    <a:pt x="485775" y="295275"/>
                  </a:lnTo>
                  <a:lnTo>
                    <a:pt x="530225" y="288925"/>
                  </a:lnTo>
                  <a:lnTo>
                    <a:pt x="565150" y="212725"/>
                  </a:lnTo>
                  <a:lnTo>
                    <a:pt x="692150" y="254000"/>
                  </a:lnTo>
                  <a:lnTo>
                    <a:pt x="749300" y="142875"/>
                  </a:lnTo>
                  <a:lnTo>
                    <a:pt x="803275" y="123825"/>
                  </a:lnTo>
                  <a:lnTo>
                    <a:pt x="847725" y="225425"/>
                  </a:lnTo>
                  <a:lnTo>
                    <a:pt x="908050" y="161925"/>
                  </a:lnTo>
                  <a:lnTo>
                    <a:pt x="860425" y="133350"/>
                  </a:lnTo>
                  <a:lnTo>
                    <a:pt x="898525" y="82550"/>
                  </a:lnTo>
                  <a:lnTo>
                    <a:pt x="793750" y="3175"/>
                  </a:lnTo>
                  <a:lnTo>
                    <a:pt x="676275" y="0"/>
                  </a:lnTo>
                  <a:lnTo>
                    <a:pt x="615950" y="107950"/>
                  </a:lnTo>
                  <a:lnTo>
                    <a:pt x="495300" y="107950"/>
                  </a:lnTo>
                  <a:lnTo>
                    <a:pt x="400050" y="187325"/>
                  </a:lnTo>
                  <a:lnTo>
                    <a:pt x="288925" y="346075"/>
                  </a:lnTo>
                  <a:lnTo>
                    <a:pt x="415925" y="298450"/>
                  </a:lnTo>
                  <a:lnTo>
                    <a:pt x="317500" y="434975"/>
                  </a:lnTo>
                  <a:lnTo>
                    <a:pt x="222250" y="565150"/>
                  </a:lnTo>
                  <a:lnTo>
                    <a:pt x="206375" y="695325"/>
                  </a:lnTo>
                  <a:lnTo>
                    <a:pt x="73025" y="812800"/>
                  </a:lnTo>
                  <a:lnTo>
                    <a:pt x="0" y="911225"/>
                  </a:lnTo>
                  <a:lnTo>
                    <a:pt x="38100" y="1006475"/>
                  </a:lnTo>
                  <a:lnTo>
                    <a:pt x="31750" y="1085850"/>
                  </a:lnTo>
                  <a:lnTo>
                    <a:pt x="92075" y="1146175"/>
                  </a:lnTo>
                  <a:lnTo>
                    <a:pt x="225425" y="1054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2" name="フリーフォーム 1024"/>
            <p:cNvSpPr/>
            <p:nvPr/>
          </p:nvSpPr>
          <p:spPr bwMode="auto">
            <a:xfrm>
              <a:off x="1106013" y="3342421"/>
              <a:ext cx="43122" cy="54418"/>
            </a:xfrm>
            <a:custGeom>
              <a:avLst/>
              <a:gdLst>
                <a:gd name="connsiteX0" fmla="*/ 0 w 73025"/>
                <a:gd name="connsiteY0" fmla="*/ 63500 h 92075"/>
                <a:gd name="connsiteX1" fmla="*/ 3175 w 73025"/>
                <a:gd name="connsiteY1" fmla="*/ 0 h 92075"/>
                <a:gd name="connsiteX2" fmla="*/ 47625 w 73025"/>
                <a:gd name="connsiteY2" fmla="*/ 6350 h 92075"/>
                <a:gd name="connsiteX3" fmla="*/ 73025 w 73025"/>
                <a:gd name="connsiteY3" fmla="*/ 47625 h 92075"/>
                <a:gd name="connsiteX4" fmla="*/ 60325 w 73025"/>
                <a:gd name="connsiteY4" fmla="*/ 92075 h 92075"/>
                <a:gd name="connsiteX5" fmla="*/ 0 w 73025"/>
                <a:gd name="connsiteY5" fmla="*/ 63500 h 9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25" h="92075">
                  <a:moveTo>
                    <a:pt x="0" y="63500"/>
                  </a:moveTo>
                  <a:lnTo>
                    <a:pt x="3175" y="0"/>
                  </a:lnTo>
                  <a:lnTo>
                    <a:pt x="47625" y="6350"/>
                  </a:lnTo>
                  <a:lnTo>
                    <a:pt x="73025" y="47625"/>
                  </a:lnTo>
                  <a:lnTo>
                    <a:pt x="60325" y="92075"/>
                  </a:lnTo>
                  <a:lnTo>
                    <a:pt x="0" y="63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3" name="フリーフォーム 1026"/>
            <p:cNvSpPr/>
            <p:nvPr/>
          </p:nvSpPr>
          <p:spPr bwMode="auto">
            <a:xfrm>
              <a:off x="1051641" y="3376197"/>
              <a:ext cx="95619" cy="118217"/>
            </a:xfrm>
            <a:custGeom>
              <a:avLst/>
              <a:gdLst>
                <a:gd name="connsiteX0" fmla="*/ 85725 w 161925"/>
                <a:gd name="connsiteY0" fmla="*/ 0 h 200025"/>
                <a:gd name="connsiteX1" fmla="*/ 152400 w 161925"/>
                <a:gd name="connsiteY1" fmla="*/ 41275 h 200025"/>
                <a:gd name="connsiteX2" fmla="*/ 161925 w 161925"/>
                <a:gd name="connsiteY2" fmla="*/ 101600 h 200025"/>
                <a:gd name="connsiteX3" fmla="*/ 146050 w 161925"/>
                <a:gd name="connsiteY3" fmla="*/ 146050 h 200025"/>
                <a:gd name="connsiteX4" fmla="*/ 44450 w 161925"/>
                <a:gd name="connsiteY4" fmla="*/ 200025 h 200025"/>
                <a:gd name="connsiteX5" fmla="*/ 9525 w 161925"/>
                <a:gd name="connsiteY5" fmla="*/ 161925 h 200025"/>
                <a:gd name="connsiteX6" fmla="*/ 34925 w 161925"/>
                <a:gd name="connsiteY6" fmla="*/ 95250 h 200025"/>
                <a:gd name="connsiteX7" fmla="*/ 0 w 161925"/>
                <a:gd name="connsiteY7" fmla="*/ 53975 h 200025"/>
                <a:gd name="connsiteX8" fmla="*/ 12700 w 161925"/>
                <a:gd name="connsiteY8" fmla="*/ 3175 h 200025"/>
                <a:gd name="connsiteX9" fmla="*/ 85725 w 161925"/>
                <a:gd name="connsiteY9"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200025">
                  <a:moveTo>
                    <a:pt x="85725" y="0"/>
                  </a:moveTo>
                  <a:lnTo>
                    <a:pt x="152400" y="41275"/>
                  </a:lnTo>
                  <a:lnTo>
                    <a:pt x="161925" y="101600"/>
                  </a:lnTo>
                  <a:lnTo>
                    <a:pt x="146050" y="146050"/>
                  </a:lnTo>
                  <a:lnTo>
                    <a:pt x="44450" y="200025"/>
                  </a:lnTo>
                  <a:lnTo>
                    <a:pt x="9525" y="161925"/>
                  </a:lnTo>
                  <a:lnTo>
                    <a:pt x="34925" y="95250"/>
                  </a:lnTo>
                  <a:lnTo>
                    <a:pt x="0" y="53975"/>
                  </a:lnTo>
                  <a:lnTo>
                    <a:pt x="12700" y="3175"/>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4" name="フリーフォーム 1027"/>
            <p:cNvSpPr/>
            <p:nvPr/>
          </p:nvSpPr>
          <p:spPr bwMode="auto">
            <a:xfrm>
              <a:off x="1137885" y="3207315"/>
              <a:ext cx="166864" cy="330258"/>
            </a:xfrm>
            <a:custGeom>
              <a:avLst/>
              <a:gdLst>
                <a:gd name="connsiteX0" fmla="*/ 104775 w 282575"/>
                <a:gd name="connsiteY0" fmla="*/ 0 h 558800"/>
                <a:gd name="connsiteX1" fmla="*/ 38100 w 282575"/>
                <a:gd name="connsiteY1" fmla="*/ 22225 h 558800"/>
                <a:gd name="connsiteX2" fmla="*/ 0 w 282575"/>
                <a:gd name="connsiteY2" fmla="*/ 146050 h 558800"/>
                <a:gd name="connsiteX3" fmla="*/ 0 w 282575"/>
                <a:gd name="connsiteY3" fmla="*/ 219075 h 558800"/>
                <a:gd name="connsiteX4" fmla="*/ 95250 w 282575"/>
                <a:gd name="connsiteY4" fmla="*/ 257175 h 558800"/>
                <a:gd name="connsiteX5" fmla="*/ 127000 w 282575"/>
                <a:gd name="connsiteY5" fmla="*/ 352425 h 558800"/>
                <a:gd name="connsiteX6" fmla="*/ 66675 w 282575"/>
                <a:gd name="connsiteY6" fmla="*/ 377825 h 558800"/>
                <a:gd name="connsiteX7" fmla="*/ 88900 w 282575"/>
                <a:gd name="connsiteY7" fmla="*/ 403225 h 558800"/>
                <a:gd name="connsiteX8" fmla="*/ 44450 w 282575"/>
                <a:gd name="connsiteY8" fmla="*/ 454025 h 558800"/>
                <a:gd name="connsiteX9" fmla="*/ 107950 w 282575"/>
                <a:gd name="connsiteY9" fmla="*/ 476250 h 558800"/>
                <a:gd name="connsiteX10" fmla="*/ 9525 w 282575"/>
                <a:gd name="connsiteY10" fmla="*/ 558800 h 558800"/>
                <a:gd name="connsiteX11" fmla="*/ 142875 w 282575"/>
                <a:gd name="connsiteY11" fmla="*/ 514350 h 558800"/>
                <a:gd name="connsiteX12" fmla="*/ 244475 w 282575"/>
                <a:gd name="connsiteY12" fmla="*/ 501650 h 558800"/>
                <a:gd name="connsiteX13" fmla="*/ 282575 w 282575"/>
                <a:gd name="connsiteY13" fmla="*/ 390525 h 558800"/>
                <a:gd name="connsiteX14" fmla="*/ 219075 w 282575"/>
                <a:gd name="connsiteY14" fmla="*/ 361950 h 558800"/>
                <a:gd name="connsiteX15" fmla="*/ 168275 w 282575"/>
                <a:gd name="connsiteY15" fmla="*/ 222250 h 558800"/>
                <a:gd name="connsiteX16" fmla="*/ 114300 w 282575"/>
                <a:gd name="connsiteY16" fmla="*/ 161925 h 558800"/>
                <a:gd name="connsiteX17" fmla="*/ 155575 w 282575"/>
                <a:gd name="connsiteY17" fmla="*/ 73025 h 558800"/>
                <a:gd name="connsiteX18" fmla="*/ 82550 w 282575"/>
                <a:gd name="connsiteY18" fmla="*/ 60325 h 558800"/>
                <a:gd name="connsiteX19" fmla="*/ 104775 w 282575"/>
                <a:gd name="connsiteY19"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575" h="558800">
                  <a:moveTo>
                    <a:pt x="104775" y="0"/>
                  </a:moveTo>
                  <a:lnTo>
                    <a:pt x="38100" y="22225"/>
                  </a:lnTo>
                  <a:lnTo>
                    <a:pt x="0" y="146050"/>
                  </a:lnTo>
                  <a:lnTo>
                    <a:pt x="0" y="219075"/>
                  </a:lnTo>
                  <a:lnTo>
                    <a:pt x="95250" y="257175"/>
                  </a:lnTo>
                  <a:lnTo>
                    <a:pt x="127000" y="352425"/>
                  </a:lnTo>
                  <a:lnTo>
                    <a:pt x="66675" y="377825"/>
                  </a:lnTo>
                  <a:lnTo>
                    <a:pt x="88900" y="403225"/>
                  </a:lnTo>
                  <a:lnTo>
                    <a:pt x="44450" y="454025"/>
                  </a:lnTo>
                  <a:lnTo>
                    <a:pt x="107950" y="476250"/>
                  </a:lnTo>
                  <a:lnTo>
                    <a:pt x="9525" y="558800"/>
                  </a:lnTo>
                  <a:lnTo>
                    <a:pt x="142875" y="514350"/>
                  </a:lnTo>
                  <a:lnTo>
                    <a:pt x="244475" y="501650"/>
                  </a:lnTo>
                  <a:lnTo>
                    <a:pt x="282575" y="390525"/>
                  </a:lnTo>
                  <a:lnTo>
                    <a:pt x="219075" y="361950"/>
                  </a:lnTo>
                  <a:lnTo>
                    <a:pt x="168275" y="222250"/>
                  </a:lnTo>
                  <a:lnTo>
                    <a:pt x="114300" y="161925"/>
                  </a:lnTo>
                  <a:lnTo>
                    <a:pt x="155575" y="73025"/>
                  </a:lnTo>
                  <a:lnTo>
                    <a:pt x="82550" y="60325"/>
                  </a:lnTo>
                  <a:lnTo>
                    <a:pt x="1047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5" name="フリーフォーム 1028"/>
            <p:cNvSpPr/>
            <p:nvPr/>
          </p:nvSpPr>
          <p:spPr bwMode="auto">
            <a:xfrm>
              <a:off x="2673408" y="3749614"/>
              <a:ext cx="198736" cy="112588"/>
            </a:xfrm>
            <a:custGeom>
              <a:avLst/>
              <a:gdLst>
                <a:gd name="connsiteX0" fmla="*/ 336550 w 336550"/>
                <a:gd name="connsiteY0" fmla="*/ 41275 h 190500"/>
                <a:gd name="connsiteX1" fmla="*/ 260350 w 336550"/>
                <a:gd name="connsiteY1" fmla="*/ 3175 h 190500"/>
                <a:gd name="connsiteX2" fmla="*/ 117475 w 336550"/>
                <a:gd name="connsiteY2" fmla="*/ 0 h 190500"/>
                <a:gd name="connsiteX3" fmla="*/ 12700 w 336550"/>
                <a:gd name="connsiteY3" fmla="*/ 38100 h 190500"/>
                <a:gd name="connsiteX4" fmla="*/ 3175 w 336550"/>
                <a:gd name="connsiteY4" fmla="*/ 98425 h 190500"/>
                <a:gd name="connsiteX5" fmla="*/ 101600 w 336550"/>
                <a:gd name="connsiteY5" fmla="*/ 120650 h 190500"/>
                <a:gd name="connsiteX6" fmla="*/ 0 w 336550"/>
                <a:gd name="connsiteY6" fmla="*/ 171450 h 190500"/>
                <a:gd name="connsiteX7" fmla="*/ 104775 w 336550"/>
                <a:gd name="connsiteY7" fmla="*/ 190500 h 190500"/>
                <a:gd name="connsiteX8" fmla="*/ 161925 w 336550"/>
                <a:gd name="connsiteY8" fmla="*/ 136525 h 190500"/>
                <a:gd name="connsiteX9" fmla="*/ 273050 w 336550"/>
                <a:gd name="connsiteY9" fmla="*/ 98425 h 190500"/>
                <a:gd name="connsiteX10" fmla="*/ 336550 w 336550"/>
                <a:gd name="connsiteY10" fmla="*/ 4127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550" h="190500">
                  <a:moveTo>
                    <a:pt x="336550" y="41275"/>
                  </a:moveTo>
                  <a:lnTo>
                    <a:pt x="260350" y="3175"/>
                  </a:lnTo>
                  <a:lnTo>
                    <a:pt x="117475" y="0"/>
                  </a:lnTo>
                  <a:lnTo>
                    <a:pt x="12700" y="38100"/>
                  </a:lnTo>
                  <a:lnTo>
                    <a:pt x="3175" y="98425"/>
                  </a:lnTo>
                  <a:lnTo>
                    <a:pt x="101600" y="120650"/>
                  </a:lnTo>
                  <a:lnTo>
                    <a:pt x="0" y="171450"/>
                  </a:lnTo>
                  <a:lnTo>
                    <a:pt x="104775" y="190500"/>
                  </a:lnTo>
                  <a:lnTo>
                    <a:pt x="161925" y="136525"/>
                  </a:lnTo>
                  <a:lnTo>
                    <a:pt x="273050" y="98425"/>
                  </a:lnTo>
                  <a:lnTo>
                    <a:pt x="33655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6" name="フリーフォーム 1029"/>
            <p:cNvSpPr/>
            <p:nvPr/>
          </p:nvSpPr>
          <p:spPr bwMode="auto">
            <a:xfrm>
              <a:off x="2619036" y="3845314"/>
              <a:ext cx="133116" cy="88194"/>
            </a:xfrm>
            <a:custGeom>
              <a:avLst/>
              <a:gdLst>
                <a:gd name="connsiteX0" fmla="*/ 196850 w 225425"/>
                <a:gd name="connsiteY0" fmla="*/ 34925 h 149225"/>
                <a:gd name="connsiteX1" fmla="*/ 225425 w 225425"/>
                <a:gd name="connsiteY1" fmla="*/ 114300 h 149225"/>
                <a:gd name="connsiteX2" fmla="*/ 117475 w 225425"/>
                <a:gd name="connsiteY2" fmla="*/ 142875 h 149225"/>
                <a:gd name="connsiteX3" fmla="*/ 85725 w 225425"/>
                <a:gd name="connsiteY3" fmla="*/ 63500 h 149225"/>
                <a:gd name="connsiteX4" fmla="*/ 9525 w 225425"/>
                <a:gd name="connsiteY4" fmla="*/ 149225 h 149225"/>
                <a:gd name="connsiteX5" fmla="*/ 0 w 225425"/>
                <a:gd name="connsiteY5" fmla="*/ 12700 h 149225"/>
                <a:gd name="connsiteX6" fmla="*/ 38100 w 225425"/>
                <a:gd name="connsiteY6" fmla="*/ 0 h 149225"/>
                <a:gd name="connsiteX7" fmla="*/ 92075 w 225425"/>
                <a:gd name="connsiteY7" fmla="*/ 0 h 149225"/>
                <a:gd name="connsiteX8" fmla="*/ 196850 w 225425"/>
                <a:gd name="connsiteY8" fmla="*/ 34925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425" h="149225">
                  <a:moveTo>
                    <a:pt x="196850" y="34925"/>
                  </a:moveTo>
                  <a:lnTo>
                    <a:pt x="225425" y="114300"/>
                  </a:lnTo>
                  <a:lnTo>
                    <a:pt x="117475" y="142875"/>
                  </a:lnTo>
                  <a:lnTo>
                    <a:pt x="85725" y="63500"/>
                  </a:lnTo>
                  <a:lnTo>
                    <a:pt x="9525" y="149225"/>
                  </a:lnTo>
                  <a:lnTo>
                    <a:pt x="0" y="12700"/>
                  </a:lnTo>
                  <a:lnTo>
                    <a:pt x="38100" y="0"/>
                  </a:lnTo>
                  <a:lnTo>
                    <a:pt x="92075" y="0"/>
                  </a:lnTo>
                  <a:lnTo>
                    <a:pt x="19685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7" name="フリーフォーム 1030"/>
            <p:cNvSpPr/>
            <p:nvPr/>
          </p:nvSpPr>
          <p:spPr bwMode="auto">
            <a:xfrm>
              <a:off x="2379053" y="3674555"/>
              <a:ext cx="354352" cy="242064"/>
            </a:xfrm>
            <a:custGeom>
              <a:avLst/>
              <a:gdLst>
                <a:gd name="connsiteX0" fmla="*/ 492125 w 600075"/>
                <a:gd name="connsiteY0" fmla="*/ 212725 h 409575"/>
                <a:gd name="connsiteX1" fmla="*/ 600075 w 600075"/>
                <a:gd name="connsiteY1" fmla="*/ 247650 h 409575"/>
                <a:gd name="connsiteX2" fmla="*/ 523875 w 600075"/>
                <a:gd name="connsiteY2" fmla="*/ 301625 h 409575"/>
                <a:gd name="connsiteX3" fmla="*/ 454025 w 600075"/>
                <a:gd name="connsiteY3" fmla="*/ 285750 h 409575"/>
                <a:gd name="connsiteX4" fmla="*/ 412750 w 600075"/>
                <a:gd name="connsiteY4" fmla="*/ 304800 h 409575"/>
                <a:gd name="connsiteX5" fmla="*/ 406400 w 600075"/>
                <a:gd name="connsiteY5" fmla="*/ 409575 h 409575"/>
                <a:gd name="connsiteX6" fmla="*/ 361950 w 600075"/>
                <a:gd name="connsiteY6" fmla="*/ 396875 h 409575"/>
                <a:gd name="connsiteX7" fmla="*/ 212725 w 600075"/>
                <a:gd name="connsiteY7" fmla="*/ 257175 h 409575"/>
                <a:gd name="connsiteX8" fmla="*/ 111125 w 600075"/>
                <a:gd name="connsiteY8" fmla="*/ 149225 h 409575"/>
                <a:gd name="connsiteX9" fmla="*/ 69850 w 600075"/>
                <a:gd name="connsiteY9" fmla="*/ 165100 h 409575"/>
                <a:gd name="connsiteX10" fmla="*/ 0 w 600075"/>
                <a:gd name="connsiteY10" fmla="*/ 215900 h 409575"/>
                <a:gd name="connsiteX11" fmla="*/ 12700 w 600075"/>
                <a:gd name="connsiteY11" fmla="*/ 22225 h 409575"/>
                <a:gd name="connsiteX12" fmla="*/ 73025 w 600075"/>
                <a:gd name="connsiteY12" fmla="*/ 0 h 409575"/>
                <a:gd name="connsiteX13" fmla="*/ 238125 w 600075"/>
                <a:gd name="connsiteY13" fmla="*/ 107950 h 409575"/>
                <a:gd name="connsiteX14" fmla="*/ 327025 w 600075"/>
                <a:gd name="connsiteY14" fmla="*/ 107950 h 409575"/>
                <a:gd name="connsiteX15" fmla="*/ 365125 w 600075"/>
                <a:gd name="connsiteY15" fmla="*/ 222250 h 409575"/>
                <a:gd name="connsiteX16" fmla="*/ 415925 w 600075"/>
                <a:gd name="connsiteY16" fmla="*/ 241300 h 409575"/>
                <a:gd name="connsiteX17" fmla="*/ 492125 w 600075"/>
                <a:gd name="connsiteY17" fmla="*/ 2127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0075" h="409575">
                  <a:moveTo>
                    <a:pt x="492125" y="212725"/>
                  </a:moveTo>
                  <a:lnTo>
                    <a:pt x="600075" y="247650"/>
                  </a:lnTo>
                  <a:lnTo>
                    <a:pt x="523875" y="301625"/>
                  </a:lnTo>
                  <a:lnTo>
                    <a:pt x="454025" y="285750"/>
                  </a:lnTo>
                  <a:lnTo>
                    <a:pt x="412750" y="304800"/>
                  </a:lnTo>
                  <a:lnTo>
                    <a:pt x="406400" y="409575"/>
                  </a:lnTo>
                  <a:lnTo>
                    <a:pt x="361950" y="396875"/>
                  </a:lnTo>
                  <a:lnTo>
                    <a:pt x="212725" y="257175"/>
                  </a:lnTo>
                  <a:lnTo>
                    <a:pt x="111125" y="149225"/>
                  </a:lnTo>
                  <a:lnTo>
                    <a:pt x="69850" y="165100"/>
                  </a:lnTo>
                  <a:lnTo>
                    <a:pt x="0" y="215900"/>
                  </a:lnTo>
                  <a:lnTo>
                    <a:pt x="12700" y="22225"/>
                  </a:lnTo>
                  <a:lnTo>
                    <a:pt x="73025" y="0"/>
                  </a:lnTo>
                  <a:lnTo>
                    <a:pt x="238125" y="107950"/>
                  </a:lnTo>
                  <a:lnTo>
                    <a:pt x="327025" y="107950"/>
                  </a:lnTo>
                  <a:lnTo>
                    <a:pt x="365125" y="222250"/>
                  </a:lnTo>
                  <a:lnTo>
                    <a:pt x="415925" y="241300"/>
                  </a:lnTo>
                  <a:lnTo>
                    <a:pt x="492125"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8" name="フリーフォーム 1031"/>
            <p:cNvSpPr/>
            <p:nvPr/>
          </p:nvSpPr>
          <p:spPr bwMode="auto">
            <a:xfrm>
              <a:off x="2311558" y="3764625"/>
              <a:ext cx="271857" cy="208287"/>
            </a:xfrm>
            <a:custGeom>
              <a:avLst/>
              <a:gdLst>
                <a:gd name="connsiteX0" fmla="*/ 3175 w 460375"/>
                <a:gd name="connsiteY0" fmla="*/ 38100 h 352425"/>
                <a:gd name="connsiteX1" fmla="*/ 57150 w 460375"/>
                <a:gd name="connsiteY1" fmla="*/ 3175 h 352425"/>
                <a:gd name="connsiteX2" fmla="*/ 114300 w 460375"/>
                <a:gd name="connsiteY2" fmla="*/ 66675 h 352425"/>
                <a:gd name="connsiteX3" fmla="*/ 177800 w 460375"/>
                <a:gd name="connsiteY3" fmla="*/ 19050 h 352425"/>
                <a:gd name="connsiteX4" fmla="*/ 219075 w 460375"/>
                <a:gd name="connsiteY4" fmla="*/ 0 h 352425"/>
                <a:gd name="connsiteX5" fmla="*/ 346075 w 460375"/>
                <a:gd name="connsiteY5" fmla="*/ 133350 h 352425"/>
                <a:gd name="connsiteX6" fmla="*/ 460375 w 460375"/>
                <a:gd name="connsiteY6" fmla="*/ 231775 h 352425"/>
                <a:gd name="connsiteX7" fmla="*/ 339725 w 460375"/>
                <a:gd name="connsiteY7" fmla="*/ 352425 h 352425"/>
                <a:gd name="connsiteX8" fmla="*/ 288925 w 460375"/>
                <a:gd name="connsiteY8" fmla="*/ 339725 h 352425"/>
                <a:gd name="connsiteX9" fmla="*/ 285750 w 460375"/>
                <a:gd name="connsiteY9" fmla="*/ 285750 h 352425"/>
                <a:gd name="connsiteX10" fmla="*/ 146050 w 460375"/>
                <a:gd name="connsiteY10" fmla="*/ 190500 h 352425"/>
                <a:gd name="connsiteX11" fmla="*/ 60325 w 460375"/>
                <a:gd name="connsiteY11" fmla="*/ 254000 h 352425"/>
                <a:gd name="connsiteX12" fmla="*/ 0 w 460375"/>
                <a:gd name="connsiteY12" fmla="*/ 104775 h 352425"/>
                <a:gd name="connsiteX13" fmla="*/ 53975 w 460375"/>
                <a:gd name="connsiteY13" fmla="*/ 98425 h 352425"/>
                <a:gd name="connsiteX14" fmla="*/ 63500 w 460375"/>
                <a:gd name="connsiteY14" fmla="*/ 73025 h 352425"/>
                <a:gd name="connsiteX15" fmla="*/ 3175 w 460375"/>
                <a:gd name="connsiteY15" fmla="*/ 3810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375" h="352425">
                  <a:moveTo>
                    <a:pt x="3175" y="38100"/>
                  </a:moveTo>
                  <a:lnTo>
                    <a:pt x="57150" y="3175"/>
                  </a:lnTo>
                  <a:lnTo>
                    <a:pt x="114300" y="66675"/>
                  </a:lnTo>
                  <a:lnTo>
                    <a:pt x="177800" y="19050"/>
                  </a:lnTo>
                  <a:lnTo>
                    <a:pt x="219075" y="0"/>
                  </a:lnTo>
                  <a:lnTo>
                    <a:pt x="346075" y="133350"/>
                  </a:lnTo>
                  <a:lnTo>
                    <a:pt x="460375" y="231775"/>
                  </a:lnTo>
                  <a:lnTo>
                    <a:pt x="339725" y="352425"/>
                  </a:lnTo>
                  <a:lnTo>
                    <a:pt x="288925" y="339725"/>
                  </a:lnTo>
                  <a:lnTo>
                    <a:pt x="285750" y="285750"/>
                  </a:lnTo>
                  <a:lnTo>
                    <a:pt x="146050" y="190500"/>
                  </a:lnTo>
                  <a:lnTo>
                    <a:pt x="60325" y="254000"/>
                  </a:lnTo>
                  <a:lnTo>
                    <a:pt x="0" y="104775"/>
                  </a:lnTo>
                  <a:lnTo>
                    <a:pt x="53975" y="98425"/>
                  </a:lnTo>
                  <a:lnTo>
                    <a:pt x="63500" y="73025"/>
                  </a:lnTo>
                  <a:lnTo>
                    <a:pt x="31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9" name="フリーフォーム 1033"/>
            <p:cNvSpPr/>
            <p:nvPr/>
          </p:nvSpPr>
          <p:spPr bwMode="auto">
            <a:xfrm>
              <a:off x="2200939" y="3338668"/>
              <a:ext cx="804321" cy="480375"/>
            </a:xfrm>
            <a:custGeom>
              <a:avLst/>
              <a:gdLst>
                <a:gd name="connsiteX0" fmla="*/ 73025 w 1362075"/>
                <a:gd name="connsiteY0" fmla="*/ 523875 h 812800"/>
                <a:gd name="connsiteX1" fmla="*/ 0 w 1362075"/>
                <a:gd name="connsiteY1" fmla="*/ 387350 h 812800"/>
                <a:gd name="connsiteX2" fmla="*/ 165100 w 1362075"/>
                <a:gd name="connsiteY2" fmla="*/ 196850 h 812800"/>
                <a:gd name="connsiteX3" fmla="*/ 288925 w 1362075"/>
                <a:gd name="connsiteY3" fmla="*/ 266700 h 812800"/>
                <a:gd name="connsiteX4" fmla="*/ 469900 w 1362075"/>
                <a:gd name="connsiteY4" fmla="*/ 254000 h 812800"/>
                <a:gd name="connsiteX5" fmla="*/ 466725 w 1362075"/>
                <a:gd name="connsiteY5" fmla="*/ 98425 h 812800"/>
                <a:gd name="connsiteX6" fmla="*/ 762000 w 1362075"/>
                <a:gd name="connsiteY6" fmla="*/ 0 h 812800"/>
                <a:gd name="connsiteX7" fmla="*/ 844550 w 1362075"/>
                <a:gd name="connsiteY7" fmla="*/ 88900 h 812800"/>
                <a:gd name="connsiteX8" fmla="*/ 942975 w 1362075"/>
                <a:gd name="connsiteY8" fmla="*/ 139700 h 812800"/>
                <a:gd name="connsiteX9" fmla="*/ 977900 w 1362075"/>
                <a:gd name="connsiteY9" fmla="*/ 66675 h 812800"/>
                <a:gd name="connsiteX10" fmla="*/ 1098550 w 1362075"/>
                <a:gd name="connsiteY10" fmla="*/ 282575 h 812800"/>
                <a:gd name="connsiteX11" fmla="*/ 1250950 w 1362075"/>
                <a:gd name="connsiteY11" fmla="*/ 273050 h 812800"/>
                <a:gd name="connsiteX12" fmla="*/ 1362075 w 1362075"/>
                <a:gd name="connsiteY12" fmla="*/ 390525 h 812800"/>
                <a:gd name="connsiteX13" fmla="*/ 1320800 w 1362075"/>
                <a:gd name="connsiteY13" fmla="*/ 422275 h 812800"/>
                <a:gd name="connsiteX14" fmla="*/ 1308100 w 1362075"/>
                <a:gd name="connsiteY14" fmla="*/ 517525 h 812800"/>
                <a:gd name="connsiteX15" fmla="*/ 1222375 w 1362075"/>
                <a:gd name="connsiteY15" fmla="*/ 479425 h 812800"/>
                <a:gd name="connsiteX16" fmla="*/ 1216025 w 1362075"/>
                <a:gd name="connsiteY16" fmla="*/ 581025 h 812800"/>
                <a:gd name="connsiteX17" fmla="*/ 1123950 w 1362075"/>
                <a:gd name="connsiteY17" fmla="*/ 581025 h 812800"/>
                <a:gd name="connsiteX18" fmla="*/ 1139825 w 1362075"/>
                <a:gd name="connsiteY18" fmla="*/ 730250 h 812800"/>
                <a:gd name="connsiteX19" fmla="*/ 1063625 w 1362075"/>
                <a:gd name="connsiteY19" fmla="*/ 695325 h 812800"/>
                <a:gd name="connsiteX20" fmla="*/ 917575 w 1362075"/>
                <a:gd name="connsiteY20" fmla="*/ 701675 h 812800"/>
                <a:gd name="connsiteX21" fmla="*/ 812800 w 1362075"/>
                <a:gd name="connsiteY21" fmla="*/ 730250 h 812800"/>
                <a:gd name="connsiteX22" fmla="*/ 796925 w 1362075"/>
                <a:gd name="connsiteY22" fmla="*/ 784225 h 812800"/>
                <a:gd name="connsiteX23" fmla="*/ 708025 w 1362075"/>
                <a:gd name="connsiteY23" fmla="*/ 812800 h 812800"/>
                <a:gd name="connsiteX24" fmla="*/ 663575 w 1362075"/>
                <a:gd name="connsiteY24" fmla="*/ 800100 h 812800"/>
                <a:gd name="connsiteX25" fmla="*/ 631825 w 1362075"/>
                <a:gd name="connsiteY25" fmla="*/ 673100 h 812800"/>
                <a:gd name="connsiteX26" fmla="*/ 530225 w 1362075"/>
                <a:gd name="connsiteY26" fmla="*/ 676275 h 812800"/>
                <a:gd name="connsiteX27" fmla="*/ 381000 w 1362075"/>
                <a:gd name="connsiteY27" fmla="*/ 568325 h 812800"/>
                <a:gd name="connsiteX28" fmla="*/ 311150 w 1362075"/>
                <a:gd name="connsiteY28" fmla="*/ 603250 h 812800"/>
                <a:gd name="connsiteX29" fmla="*/ 298450 w 1362075"/>
                <a:gd name="connsiteY29" fmla="*/ 781050 h 812800"/>
                <a:gd name="connsiteX30" fmla="*/ 250825 w 1362075"/>
                <a:gd name="connsiteY30" fmla="*/ 730250 h 812800"/>
                <a:gd name="connsiteX31" fmla="*/ 203200 w 1362075"/>
                <a:gd name="connsiteY31" fmla="*/ 758825 h 812800"/>
                <a:gd name="connsiteX32" fmla="*/ 127000 w 1362075"/>
                <a:gd name="connsiteY32" fmla="*/ 628650 h 812800"/>
                <a:gd name="connsiteX33" fmla="*/ 155575 w 1362075"/>
                <a:gd name="connsiteY33" fmla="*/ 571500 h 812800"/>
                <a:gd name="connsiteX34" fmla="*/ 228600 w 1362075"/>
                <a:gd name="connsiteY34" fmla="*/ 596900 h 812800"/>
                <a:gd name="connsiteX35" fmla="*/ 222250 w 1362075"/>
                <a:gd name="connsiteY35" fmla="*/ 501650 h 812800"/>
                <a:gd name="connsiteX36" fmla="*/ 152400 w 1362075"/>
                <a:gd name="connsiteY36" fmla="*/ 488950 h 812800"/>
                <a:gd name="connsiteX37" fmla="*/ 73025 w 1362075"/>
                <a:gd name="connsiteY37" fmla="*/ 523875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62075" h="812800">
                  <a:moveTo>
                    <a:pt x="73025" y="523875"/>
                  </a:moveTo>
                  <a:lnTo>
                    <a:pt x="0" y="387350"/>
                  </a:lnTo>
                  <a:lnTo>
                    <a:pt x="165100" y="196850"/>
                  </a:lnTo>
                  <a:lnTo>
                    <a:pt x="288925" y="266700"/>
                  </a:lnTo>
                  <a:lnTo>
                    <a:pt x="469900" y="254000"/>
                  </a:lnTo>
                  <a:cubicBezTo>
                    <a:pt x="468842" y="202142"/>
                    <a:pt x="467783" y="150283"/>
                    <a:pt x="466725" y="98425"/>
                  </a:cubicBezTo>
                  <a:lnTo>
                    <a:pt x="762000" y="0"/>
                  </a:lnTo>
                  <a:lnTo>
                    <a:pt x="844550" y="88900"/>
                  </a:lnTo>
                  <a:lnTo>
                    <a:pt x="942975" y="139700"/>
                  </a:lnTo>
                  <a:lnTo>
                    <a:pt x="977900" y="66675"/>
                  </a:lnTo>
                  <a:lnTo>
                    <a:pt x="1098550" y="282575"/>
                  </a:lnTo>
                  <a:lnTo>
                    <a:pt x="1250950" y="273050"/>
                  </a:lnTo>
                  <a:lnTo>
                    <a:pt x="1362075" y="390525"/>
                  </a:lnTo>
                  <a:lnTo>
                    <a:pt x="1320800" y="422275"/>
                  </a:lnTo>
                  <a:lnTo>
                    <a:pt x="1308100" y="517525"/>
                  </a:lnTo>
                  <a:lnTo>
                    <a:pt x="1222375" y="479425"/>
                  </a:lnTo>
                  <a:lnTo>
                    <a:pt x="1216025" y="581025"/>
                  </a:lnTo>
                  <a:lnTo>
                    <a:pt x="1123950" y="581025"/>
                  </a:lnTo>
                  <a:lnTo>
                    <a:pt x="1139825" y="730250"/>
                  </a:lnTo>
                  <a:lnTo>
                    <a:pt x="1063625" y="695325"/>
                  </a:lnTo>
                  <a:lnTo>
                    <a:pt x="917575" y="701675"/>
                  </a:lnTo>
                  <a:lnTo>
                    <a:pt x="812800" y="730250"/>
                  </a:lnTo>
                  <a:lnTo>
                    <a:pt x="796925" y="784225"/>
                  </a:lnTo>
                  <a:lnTo>
                    <a:pt x="708025" y="812800"/>
                  </a:lnTo>
                  <a:lnTo>
                    <a:pt x="663575" y="800100"/>
                  </a:lnTo>
                  <a:lnTo>
                    <a:pt x="631825" y="673100"/>
                  </a:lnTo>
                  <a:lnTo>
                    <a:pt x="530225" y="676275"/>
                  </a:lnTo>
                  <a:lnTo>
                    <a:pt x="381000" y="568325"/>
                  </a:lnTo>
                  <a:lnTo>
                    <a:pt x="311150" y="603250"/>
                  </a:lnTo>
                  <a:lnTo>
                    <a:pt x="298450" y="781050"/>
                  </a:lnTo>
                  <a:lnTo>
                    <a:pt x="250825" y="730250"/>
                  </a:lnTo>
                  <a:lnTo>
                    <a:pt x="203200" y="758825"/>
                  </a:lnTo>
                  <a:lnTo>
                    <a:pt x="127000" y="628650"/>
                  </a:lnTo>
                  <a:lnTo>
                    <a:pt x="155575" y="571500"/>
                  </a:lnTo>
                  <a:lnTo>
                    <a:pt x="228600" y="596900"/>
                  </a:lnTo>
                  <a:lnTo>
                    <a:pt x="222250" y="501650"/>
                  </a:lnTo>
                  <a:lnTo>
                    <a:pt x="152400" y="488950"/>
                  </a:lnTo>
                  <a:lnTo>
                    <a:pt x="73025" y="523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0" name="フリーフォーム 1034"/>
            <p:cNvSpPr/>
            <p:nvPr/>
          </p:nvSpPr>
          <p:spPr bwMode="auto">
            <a:xfrm>
              <a:off x="2275935" y="4214978"/>
              <a:ext cx="108742" cy="58170"/>
            </a:xfrm>
            <a:custGeom>
              <a:avLst/>
              <a:gdLst>
                <a:gd name="connsiteX0" fmla="*/ 0 w 184150"/>
                <a:gd name="connsiteY0" fmla="*/ 0 h 98425"/>
                <a:gd name="connsiteX1" fmla="*/ 184150 w 184150"/>
                <a:gd name="connsiteY1" fmla="*/ 9525 h 98425"/>
                <a:gd name="connsiteX2" fmla="*/ 142875 w 184150"/>
                <a:gd name="connsiteY2" fmla="*/ 98425 h 98425"/>
                <a:gd name="connsiteX3" fmla="*/ 41275 w 184150"/>
                <a:gd name="connsiteY3" fmla="*/ 63500 h 98425"/>
                <a:gd name="connsiteX4" fmla="*/ 0 w 184150"/>
                <a:gd name="connsiteY4" fmla="*/ 0 h 9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98425">
                  <a:moveTo>
                    <a:pt x="0" y="0"/>
                  </a:moveTo>
                  <a:lnTo>
                    <a:pt x="184150" y="9525"/>
                  </a:lnTo>
                  <a:lnTo>
                    <a:pt x="142875" y="98425"/>
                  </a:lnTo>
                  <a:lnTo>
                    <a:pt x="41275" y="635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1" name="フリーフォーム 1035"/>
            <p:cNvSpPr/>
            <p:nvPr/>
          </p:nvSpPr>
          <p:spPr bwMode="auto">
            <a:xfrm>
              <a:off x="1968455" y="4051725"/>
              <a:ext cx="404973" cy="365911"/>
            </a:xfrm>
            <a:custGeom>
              <a:avLst/>
              <a:gdLst>
                <a:gd name="connsiteX0" fmla="*/ 660400 w 685800"/>
                <a:gd name="connsiteY0" fmla="*/ 381000 h 619125"/>
                <a:gd name="connsiteX1" fmla="*/ 685800 w 685800"/>
                <a:gd name="connsiteY1" fmla="*/ 428625 h 619125"/>
                <a:gd name="connsiteX2" fmla="*/ 676275 w 685800"/>
                <a:gd name="connsiteY2" fmla="*/ 492125 h 619125"/>
                <a:gd name="connsiteX3" fmla="*/ 561975 w 685800"/>
                <a:gd name="connsiteY3" fmla="*/ 539750 h 619125"/>
                <a:gd name="connsiteX4" fmla="*/ 469900 w 685800"/>
                <a:gd name="connsiteY4" fmla="*/ 542925 h 619125"/>
                <a:gd name="connsiteX5" fmla="*/ 406400 w 685800"/>
                <a:gd name="connsiteY5" fmla="*/ 609600 h 619125"/>
                <a:gd name="connsiteX6" fmla="*/ 279400 w 685800"/>
                <a:gd name="connsiteY6" fmla="*/ 584200 h 619125"/>
                <a:gd name="connsiteX7" fmla="*/ 257175 w 685800"/>
                <a:gd name="connsiteY7" fmla="*/ 619125 h 619125"/>
                <a:gd name="connsiteX8" fmla="*/ 123825 w 685800"/>
                <a:gd name="connsiteY8" fmla="*/ 428625 h 619125"/>
                <a:gd name="connsiteX9" fmla="*/ 114300 w 685800"/>
                <a:gd name="connsiteY9" fmla="*/ 311150 h 619125"/>
                <a:gd name="connsiteX10" fmla="*/ 0 w 685800"/>
                <a:gd name="connsiteY10" fmla="*/ 200025 h 619125"/>
                <a:gd name="connsiteX11" fmla="*/ 6350 w 685800"/>
                <a:gd name="connsiteY11" fmla="*/ 136525 h 619125"/>
                <a:gd name="connsiteX12" fmla="*/ 66675 w 685800"/>
                <a:gd name="connsiteY12" fmla="*/ 101600 h 619125"/>
                <a:gd name="connsiteX13" fmla="*/ 73025 w 685800"/>
                <a:gd name="connsiteY13" fmla="*/ 19050 h 619125"/>
                <a:gd name="connsiteX14" fmla="*/ 149225 w 685800"/>
                <a:gd name="connsiteY14" fmla="*/ 0 h 619125"/>
                <a:gd name="connsiteX15" fmla="*/ 330200 w 685800"/>
                <a:gd name="connsiteY15" fmla="*/ 117475 h 619125"/>
                <a:gd name="connsiteX16" fmla="*/ 409575 w 685800"/>
                <a:gd name="connsiteY16" fmla="*/ 98425 h 619125"/>
                <a:gd name="connsiteX17" fmla="*/ 511175 w 685800"/>
                <a:gd name="connsiteY17" fmla="*/ 276225 h 619125"/>
                <a:gd name="connsiteX18" fmla="*/ 565150 w 685800"/>
                <a:gd name="connsiteY18" fmla="*/ 342900 h 619125"/>
                <a:gd name="connsiteX19" fmla="*/ 660400 w 685800"/>
                <a:gd name="connsiteY19" fmla="*/ 3810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 h="619125">
                  <a:moveTo>
                    <a:pt x="660400" y="381000"/>
                  </a:moveTo>
                  <a:lnTo>
                    <a:pt x="685800" y="428625"/>
                  </a:lnTo>
                  <a:lnTo>
                    <a:pt x="676275" y="492125"/>
                  </a:lnTo>
                  <a:lnTo>
                    <a:pt x="561975" y="539750"/>
                  </a:lnTo>
                  <a:lnTo>
                    <a:pt x="469900" y="542925"/>
                  </a:lnTo>
                  <a:lnTo>
                    <a:pt x="406400" y="609600"/>
                  </a:lnTo>
                  <a:lnTo>
                    <a:pt x="279400" y="584200"/>
                  </a:lnTo>
                  <a:lnTo>
                    <a:pt x="257175" y="619125"/>
                  </a:lnTo>
                  <a:lnTo>
                    <a:pt x="123825" y="428625"/>
                  </a:lnTo>
                  <a:lnTo>
                    <a:pt x="114300" y="311150"/>
                  </a:lnTo>
                  <a:lnTo>
                    <a:pt x="0" y="200025"/>
                  </a:lnTo>
                  <a:lnTo>
                    <a:pt x="6350" y="136525"/>
                  </a:lnTo>
                  <a:lnTo>
                    <a:pt x="66675" y="101600"/>
                  </a:lnTo>
                  <a:lnTo>
                    <a:pt x="73025" y="19050"/>
                  </a:lnTo>
                  <a:lnTo>
                    <a:pt x="149225" y="0"/>
                  </a:lnTo>
                  <a:lnTo>
                    <a:pt x="330200" y="117475"/>
                  </a:lnTo>
                  <a:lnTo>
                    <a:pt x="409575" y="98425"/>
                  </a:lnTo>
                  <a:lnTo>
                    <a:pt x="511175" y="276225"/>
                  </a:lnTo>
                  <a:lnTo>
                    <a:pt x="565150" y="342900"/>
                  </a:lnTo>
                  <a:lnTo>
                    <a:pt x="660400" y="3810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2" name="フリーフォーム 1036"/>
            <p:cNvSpPr/>
            <p:nvPr/>
          </p:nvSpPr>
          <p:spPr bwMode="auto">
            <a:xfrm>
              <a:off x="2307808" y="4224360"/>
              <a:ext cx="155614" cy="198905"/>
            </a:xfrm>
            <a:custGeom>
              <a:avLst/>
              <a:gdLst>
                <a:gd name="connsiteX0" fmla="*/ 133350 w 263525"/>
                <a:gd name="connsiteY0" fmla="*/ 0 h 336550"/>
                <a:gd name="connsiteX1" fmla="*/ 171450 w 263525"/>
                <a:gd name="connsiteY1" fmla="*/ 50800 h 336550"/>
                <a:gd name="connsiteX2" fmla="*/ 263525 w 263525"/>
                <a:gd name="connsiteY2" fmla="*/ 107950 h 336550"/>
                <a:gd name="connsiteX3" fmla="*/ 142875 w 263525"/>
                <a:gd name="connsiteY3" fmla="*/ 285750 h 336550"/>
                <a:gd name="connsiteX4" fmla="*/ 19050 w 263525"/>
                <a:gd name="connsiteY4" fmla="*/ 336550 h 336550"/>
                <a:gd name="connsiteX5" fmla="*/ 0 w 263525"/>
                <a:gd name="connsiteY5" fmla="*/ 244475 h 336550"/>
                <a:gd name="connsiteX6" fmla="*/ 101600 w 263525"/>
                <a:gd name="connsiteY6" fmla="*/ 203200 h 336550"/>
                <a:gd name="connsiteX7" fmla="*/ 117475 w 263525"/>
                <a:gd name="connsiteY7" fmla="*/ 136525 h 336550"/>
                <a:gd name="connsiteX8" fmla="*/ 79375 w 263525"/>
                <a:gd name="connsiteY8" fmla="*/ 85725 h 336550"/>
                <a:gd name="connsiteX9" fmla="*/ 133350 w 263525"/>
                <a:gd name="connsiteY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525" h="336550">
                  <a:moveTo>
                    <a:pt x="133350" y="0"/>
                  </a:moveTo>
                  <a:lnTo>
                    <a:pt x="171450" y="50800"/>
                  </a:lnTo>
                  <a:lnTo>
                    <a:pt x="263525" y="107950"/>
                  </a:lnTo>
                  <a:lnTo>
                    <a:pt x="142875" y="285750"/>
                  </a:lnTo>
                  <a:lnTo>
                    <a:pt x="19050" y="336550"/>
                  </a:lnTo>
                  <a:lnTo>
                    <a:pt x="0" y="244475"/>
                  </a:lnTo>
                  <a:lnTo>
                    <a:pt x="101600" y="203200"/>
                  </a:lnTo>
                  <a:lnTo>
                    <a:pt x="117475" y="136525"/>
                  </a:lnTo>
                  <a:lnTo>
                    <a:pt x="79375" y="85725"/>
                  </a:lnTo>
                  <a:lnTo>
                    <a:pt x="1333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3" name="フリーフォーム 1037"/>
            <p:cNvSpPr/>
            <p:nvPr/>
          </p:nvSpPr>
          <p:spPr bwMode="auto">
            <a:xfrm>
              <a:off x="2122195" y="4372600"/>
              <a:ext cx="194987" cy="133229"/>
            </a:xfrm>
            <a:custGeom>
              <a:avLst/>
              <a:gdLst>
                <a:gd name="connsiteX0" fmla="*/ 304800 w 330200"/>
                <a:gd name="connsiteY0" fmla="*/ 0 h 225425"/>
                <a:gd name="connsiteX1" fmla="*/ 219075 w 330200"/>
                <a:gd name="connsiteY1" fmla="*/ 0 h 225425"/>
                <a:gd name="connsiteX2" fmla="*/ 142875 w 330200"/>
                <a:gd name="connsiteY2" fmla="*/ 63500 h 225425"/>
                <a:gd name="connsiteX3" fmla="*/ 15875 w 330200"/>
                <a:gd name="connsiteY3" fmla="*/ 38100 h 225425"/>
                <a:gd name="connsiteX4" fmla="*/ 0 w 330200"/>
                <a:gd name="connsiteY4" fmla="*/ 79375 h 225425"/>
                <a:gd name="connsiteX5" fmla="*/ 15875 w 330200"/>
                <a:gd name="connsiteY5" fmla="*/ 225425 h 225425"/>
                <a:gd name="connsiteX6" fmla="*/ 234950 w 330200"/>
                <a:gd name="connsiteY6" fmla="*/ 165100 h 225425"/>
                <a:gd name="connsiteX7" fmla="*/ 285750 w 330200"/>
                <a:gd name="connsiteY7" fmla="*/ 127000 h 225425"/>
                <a:gd name="connsiteX8" fmla="*/ 330200 w 330200"/>
                <a:gd name="connsiteY8" fmla="*/ 95250 h 225425"/>
                <a:gd name="connsiteX9" fmla="*/ 304800 w 330200"/>
                <a:gd name="connsiteY9" fmla="*/ 0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200" h="225425">
                  <a:moveTo>
                    <a:pt x="304800" y="0"/>
                  </a:moveTo>
                  <a:lnTo>
                    <a:pt x="219075" y="0"/>
                  </a:lnTo>
                  <a:lnTo>
                    <a:pt x="142875" y="63500"/>
                  </a:lnTo>
                  <a:lnTo>
                    <a:pt x="15875" y="38100"/>
                  </a:lnTo>
                  <a:lnTo>
                    <a:pt x="0" y="79375"/>
                  </a:lnTo>
                  <a:lnTo>
                    <a:pt x="15875" y="225425"/>
                  </a:lnTo>
                  <a:lnTo>
                    <a:pt x="234950" y="165100"/>
                  </a:lnTo>
                  <a:lnTo>
                    <a:pt x="285750" y="127000"/>
                  </a:lnTo>
                  <a:lnTo>
                    <a:pt x="330200" y="95250"/>
                  </a:lnTo>
                  <a:lnTo>
                    <a:pt x="304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4" name="フリーフォーム 1038"/>
            <p:cNvSpPr/>
            <p:nvPr/>
          </p:nvSpPr>
          <p:spPr bwMode="auto">
            <a:xfrm>
              <a:off x="2082823" y="3738355"/>
              <a:ext cx="108742" cy="67553"/>
            </a:xfrm>
            <a:custGeom>
              <a:avLst/>
              <a:gdLst>
                <a:gd name="connsiteX0" fmla="*/ 0 w 184150"/>
                <a:gd name="connsiteY0" fmla="*/ 0 h 114300"/>
                <a:gd name="connsiteX1" fmla="*/ 184150 w 184150"/>
                <a:gd name="connsiteY1" fmla="*/ 92075 h 114300"/>
                <a:gd name="connsiteX2" fmla="*/ 101600 w 184150"/>
                <a:gd name="connsiteY2" fmla="*/ 114300 h 114300"/>
                <a:gd name="connsiteX3" fmla="*/ 25400 w 184150"/>
                <a:gd name="connsiteY3" fmla="*/ 88900 h 114300"/>
                <a:gd name="connsiteX4" fmla="*/ 0 w 184150"/>
                <a:gd name="connsiteY4" fmla="*/ 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14300">
                  <a:moveTo>
                    <a:pt x="0" y="0"/>
                  </a:moveTo>
                  <a:lnTo>
                    <a:pt x="184150" y="92075"/>
                  </a:lnTo>
                  <a:lnTo>
                    <a:pt x="101600" y="114300"/>
                  </a:lnTo>
                  <a:lnTo>
                    <a:pt x="25400" y="889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5" name="フリーフォーム 1039"/>
            <p:cNvSpPr/>
            <p:nvPr/>
          </p:nvSpPr>
          <p:spPr bwMode="auto">
            <a:xfrm>
              <a:off x="1780968" y="3781514"/>
              <a:ext cx="374975" cy="172635"/>
            </a:xfrm>
            <a:custGeom>
              <a:avLst/>
              <a:gdLst>
                <a:gd name="connsiteX0" fmla="*/ 600075 w 635000"/>
                <a:gd name="connsiteY0" fmla="*/ 50800 h 292100"/>
                <a:gd name="connsiteX1" fmla="*/ 546100 w 635000"/>
                <a:gd name="connsiteY1" fmla="*/ 22225 h 292100"/>
                <a:gd name="connsiteX2" fmla="*/ 479425 w 635000"/>
                <a:gd name="connsiteY2" fmla="*/ 57150 h 292100"/>
                <a:gd name="connsiteX3" fmla="*/ 349250 w 635000"/>
                <a:gd name="connsiteY3" fmla="*/ 41275 h 292100"/>
                <a:gd name="connsiteX4" fmla="*/ 307975 w 635000"/>
                <a:gd name="connsiteY4" fmla="*/ 3175 h 292100"/>
                <a:gd name="connsiteX5" fmla="*/ 212725 w 635000"/>
                <a:gd name="connsiteY5" fmla="*/ 22225 h 292100"/>
                <a:gd name="connsiteX6" fmla="*/ 127000 w 635000"/>
                <a:gd name="connsiteY6" fmla="*/ 47625 h 292100"/>
                <a:gd name="connsiteX7" fmla="*/ 47625 w 635000"/>
                <a:gd name="connsiteY7" fmla="*/ 0 h 292100"/>
                <a:gd name="connsiteX8" fmla="*/ 9525 w 635000"/>
                <a:gd name="connsiteY8" fmla="*/ 60325 h 292100"/>
                <a:gd name="connsiteX9" fmla="*/ 107950 w 635000"/>
                <a:gd name="connsiteY9" fmla="*/ 73025 h 292100"/>
                <a:gd name="connsiteX10" fmla="*/ 0 w 635000"/>
                <a:gd name="connsiteY10" fmla="*/ 111125 h 292100"/>
                <a:gd name="connsiteX11" fmla="*/ 57150 w 635000"/>
                <a:gd name="connsiteY11" fmla="*/ 241300 h 292100"/>
                <a:gd name="connsiteX12" fmla="*/ 127000 w 635000"/>
                <a:gd name="connsiteY12" fmla="*/ 292100 h 292100"/>
                <a:gd name="connsiteX13" fmla="*/ 168275 w 635000"/>
                <a:gd name="connsiteY13" fmla="*/ 244475 h 292100"/>
                <a:gd name="connsiteX14" fmla="*/ 250825 w 635000"/>
                <a:gd name="connsiteY14" fmla="*/ 285750 h 292100"/>
                <a:gd name="connsiteX15" fmla="*/ 339725 w 635000"/>
                <a:gd name="connsiteY15" fmla="*/ 238125 h 292100"/>
                <a:gd name="connsiteX16" fmla="*/ 384175 w 635000"/>
                <a:gd name="connsiteY16" fmla="*/ 254000 h 292100"/>
                <a:gd name="connsiteX17" fmla="*/ 622300 w 635000"/>
                <a:gd name="connsiteY17" fmla="*/ 222250 h 292100"/>
                <a:gd name="connsiteX18" fmla="*/ 612775 w 635000"/>
                <a:gd name="connsiteY18" fmla="*/ 136525 h 292100"/>
                <a:gd name="connsiteX19" fmla="*/ 635000 w 635000"/>
                <a:gd name="connsiteY19" fmla="*/ 117475 h 292100"/>
                <a:gd name="connsiteX20" fmla="*/ 600075 w 635000"/>
                <a:gd name="connsiteY20" fmla="*/ 508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000" h="292100">
                  <a:moveTo>
                    <a:pt x="600075" y="50800"/>
                  </a:moveTo>
                  <a:lnTo>
                    <a:pt x="546100" y="22225"/>
                  </a:lnTo>
                  <a:lnTo>
                    <a:pt x="479425" y="57150"/>
                  </a:lnTo>
                  <a:lnTo>
                    <a:pt x="349250" y="41275"/>
                  </a:lnTo>
                  <a:lnTo>
                    <a:pt x="307975" y="3175"/>
                  </a:lnTo>
                  <a:lnTo>
                    <a:pt x="212725" y="22225"/>
                  </a:lnTo>
                  <a:lnTo>
                    <a:pt x="127000" y="47625"/>
                  </a:lnTo>
                  <a:lnTo>
                    <a:pt x="47625" y="0"/>
                  </a:lnTo>
                  <a:lnTo>
                    <a:pt x="9525" y="60325"/>
                  </a:lnTo>
                  <a:lnTo>
                    <a:pt x="107950" y="73025"/>
                  </a:lnTo>
                  <a:lnTo>
                    <a:pt x="0" y="111125"/>
                  </a:lnTo>
                  <a:lnTo>
                    <a:pt x="57150" y="241300"/>
                  </a:lnTo>
                  <a:lnTo>
                    <a:pt x="127000" y="292100"/>
                  </a:lnTo>
                  <a:lnTo>
                    <a:pt x="168275" y="244475"/>
                  </a:lnTo>
                  <a:lnTo>
                    <a:pt x="250825" y="285750"/>
                  </a:lnTo>
                  <a:lnTo>
                    <a:pt x="339725" y="238125"/>
                  </a:lnTo>
                  <a:lnTo>
                    <a:pt x="384175" y="254000"/>
                  </a:lnTo>
                  <a:lnTo>
                    <a:pt x="622300" y="222250"/>
                  </a:lnTo>
                  <a:lnTo>
                    <a:pt x="612775" y="136525"/>
                  </a:lnTo>
                  <a:lnTo>
                    <a:pt x="635000" y="117475"/>
                  </a:lnTo>
                  <a:lnTo>
                    <a:pt x="600075" y="50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6" name="フリーフォーム 1040"/>
            <p:cNvSpPr/>
            <p:nvPr/>
          </p:nvSpPr>
          <p:spPr bwMode="auto">
            <a:xfrm>
              <a:off x="2131569" y="3794649"/>
              <a:ext cx="69370" cy="78812"/>
            </a:xfrm>
            <a:custGeom>
              <a:avLst/>
              <a:gdLst>
                <a:gd name="connsiteX0" fmla="*/ 0 w 117475"/>
                <a:gd name="connsiteY0" fmla="*/ 19050 h 133350"/>
                <a:gd name="connsiteX1" fmla="*/ 57150 w 117475"/>
                <a:gd name="connsiteY1" fmla="*/ 0 h 133350"/>
                <a:gd name="connsiteX2" fmla="*/ 117475 w 117475"/>
                <a:gd name="connsiteY2" fmla="*/ 127000 h 133350"/>
                <a:gd name="connsiteX3" fmla="*/ 95250 w 117475"/>
                <a:gd name="connsiteY3" fmla="*/ 133350 h 133350"/>
                <a:gd name="connsiteX4" fmla="*/ 34925 w 117475"/>
                <a:gd name="connsiteY4" fmla="*/ 98425 h 133350"/>
                <a:gd name="connsiteX5" fmla="*/ 0 w 117475"/>
                <a:gd name="connsiteY5"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75" h="133350">
                  <a:moveTo>
                    <a:pt x="0" y="19050"/>
                  </a:moveTo>
                  <a:lnTo>
                    <a:pt x="57150" y="0"/>
                  </a:lnTo>
                  <a:lnTo>
                    <a:pt x="117475" y="127000"/>
                  </a:lnTo>
                  <a:lnTo>
                    <a:pt x="95250" y="133350"/>
                  </a:lnTo>
                  <a:lnTo>
                    <a:pt x="34925" y="98425"/>
                  </a:lnTo>
                  <a:lnTo>
                    <a:pt x="0"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7" name="フリーフォーム 1041"/>
            <p:cNvSpPr/>
            <p:nvPr/>
          </p:nvSpPr>
          <p:spPr bwMode="auto">
            <a:xfrm>
              <a:off x="2163442" y="3781514"/>
              <a:ext cx="91869" cy="118217"/>
            </a:xfrm>
            <a:custGeom>
              <a:avLst/>
              <a:gdLst>
                <a:gd name="connsiteX0" fmla="*/ 0 w 155575"/>
                <a:gd name="connsiteY0" fmla="*/ 44450 h 200025"/>
                <a:gd name="connsiteX1" fmla="*/ 44450 w 155575"/>
                <a:gd name="connsiteY1" fmla="*/ 0 h 200025"/>
                <a:gd name="connsiteX2" fmla="*/ 101600 w 155575"/>
                <a:gd name="connsiteY2" fmla="*/ 41275 h 200025"/>
                <a:gd name="connsiteX3" fmla="*/ 155575 w 155575"/>
                <a:gd name="connsiteY3" fmla="*/ 63500 h 200025"/>
                <a:gd name="connsiteX4" fmla="*/ 136525 w 155575"/>
                <a:gd name="connsiteY4" fmla="*/ 200025 h 200025"/>
                <a:gd name="connsiteX5" fmla="*/ 95250 w 155575"/>
                <a:gd name="connsiteY5" fmla="*/ 120650 h 200025"/>
                <a:gd name="connsiteX6" fmla="*/ 69850 w 155575"/>
                <a:gd name="connsiteY6" fmla="*/ 149225 h 200025"/>
                <a:gd name="connsiteX7" fmla="*/ 0 w 155575"/>
                <a:gd name="connsiteY7" fmla="*/ 4445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75" h="200025">
                  <a:moveTo>
                    <a:pt x="0" y="44450"/>
                  </a:moveTo>
                  <a:lnTo>
                    <a:pt x="44450" y="0"/>
                  </a:lnTo>
                  <a:lnTo>
                    <a:pt x="101600" y="41275"/>
                  </a:lnTo>
                  <a:lnTo>
                    <a:pt x="155575" y="63500"/>
                  </a:lnTo>
                  <a:lnTo>
                    <a:pt x="136525" y="200025"/>
                  </a:lnTo>
                  <a:lnTo>
                    <a:pt x="95250" y="120650"/>
                  </a:lnTo>
                  <a:lnTo>
                    <a:pt x="69850" y="149225"/>
                  </a:lnTo>
                  <a:lnTo>
                    <a:pt x="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8" name="フリーフォーム 1042"/>
            <p:cNvSpPr/>
            <p:nvPr/>
          </p:nvSpPr>
          <p:spPr bwMode="auto">
            <a:xfrm>
              <a:off x="1975954" y="3922249"/>
              <a:ext cx="123742" cy="123846"/>
            </a:xfrm>
            <a:custGeom>
              <a:avLst/>
              <a:gdLst>
                <a:gd name="connsiteX0" fmla="*/ 209550 w 209550"/>
                <a:gd name="connsiteY0" fmla="*/ 0 h 209550"/>
                <a:gd name="connsiteX1" fmla="*/ 66675 w 209550"/>
                <a:gd name="connsiteY1" fmla="*/ 19050 h 209550"/>
                <a:gd name="connsiteX2" fmla="*/ 3175 w 209550"/>
                <a:gd name="connsiteY2" fmla="*/ 47625 h 209550"/>
                <a:gd name="connsiteX3" fmla="*/ 0 w 209550"/>
                <a:gd name="connsiteY3" fmla="*/ 209550 h 209550"/>
                <a:gd name="connsiteX4" fmla="*/ 158750 w 209550"/>
                <a:gd name="connsiteY4" fmla="*/ 136525 h 209550"/>
                <a:gd name="connsiteX5" fmla="*/ 209550 w 209550"/>
                <a:gd name="connsiteY5"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09550">
                  <a:moveTo>
                    <a:pt x="209550" y="0"/>
                  </a:moveTo>
                  <a:lnTo>
                    <a:pt x="66675" y="19050"/>
                  </a:lnTo>
                  <a:lnTo>
                    <a:pt x="3175" y="47625"/>
                  </a:lnTo>
                  <a:cubicBezTo>
                    <a:pt x="2117" y="101600"/>
                    <a:pt x="1058" y="155575"/>
                    <a:pt x="0" y="209550"/>
                  </a:cubicBezTo>
                  <a:lnTo>
                    <a:pt x="158750" y="136525"/>
                  </a:lnTo>
                  <a:lnTo>
                    <a:pt x="2095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9" name="フリーフォーム 1043"/>
            <p:cNvSpPr/>
            <p:nvPr/>
          </p:nvSpPr>
          <p:spPr bwMode="auto">
            <a:xfrm>
              <a:off x="1972204" y="4016072"/>
              <a:ext cx="82494" cy="121970"/>
            </a:xfrm>
            <a:custGeom>
              <a:avLst/>
              <a:gdLst>
                <a:gd name="connsiteX0" fmla="*/ 12700 w 139700"/>
                <a:gd name="connsiteY0" fmla="*/ 41275 h 206375"/>
                <a:gd name="connsiteX1" fmla="*/ 0 w 139700"/>
                <a:gd name="connsiteY1" fmla="*/ 206375 h 206375"/>
                <a:gd name="connsiteX2" fmla="*/ 57150 w 139700"/>
                <a:gd name="connsiteY2" fmla="*/ 158750 h 206375"/>
                <a:gd name="connsiteX3" fmla="*/ 69850 w 139700"/>
                <a:gd name="connsiteY3" fmla="*/ 85725 h 206375"/>
                <a:gd name="connsiteX4" fmla="*/ 139700 w 139700"/>
                <a:gd name="connsiteY4" fmla="*/ 66675 h 206375"/>
                <a:gd name="connsiteX5" fmla="*/ 139700 w 139700"/>
                <a:gd name="connsiteY5" fmla="*/ 0 h 206375"/>
                <a:gd name="connsiteX6" fmla="*/ 12700 w 139700"/>
                <a:gd name="connsiteY6" fmla="*/ 41275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 h="206375">
                  <a:moveTo>
                    <a:pt x="12700" y="41275"/>
                  </a:moveTo>
                  <a:lnTo>
                    <a:pt x="0" y="206375"/>
                  </a:lnTo>
                  <a:lnTo>
                    <a:pt x="57150" y="158750"/>
                  </a:lnTo>
                  <a:lnTo>
                    <a:pt x="69850" y="85725"/>
                  </a:lnTo>
                  <a:lnTo>
                    <a:pt x="139700" y="66675"/>
                  </a:lnTo>
                  <a:lnTo>
                    <a:pt x="139700" y="0"/>
                  </a:lnTo>
                  <a:lnTo>
                    <a:pt x="1270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0" name="フリーフォーム 1044"/>
            <p:cNvSpPr/>
            <p:nvPr/>
          </p:nvSpPr>
          <p:spPr bwMode="auto">
            <a:xfrm>
              <a:off x="2054699" y="3910990"/>
              <a:ext cx="183738" cy="213917"/>
            </a:xfrm>
            <a:custGeom>
              <a:avLst/>
              <a:gdLst>
                <a:gd name="connsiteX0" fmla="*/ 174625 w 311150"/>
                <a:gd name="connsiteY0" fmla="*/ 0 h 361950"/>
                <a:gd name="connsiteX1" fmla="*/ 228600 w 311150"/>
                <a:gd name="connsiteY1" fmla="*/ 76200 h 361950"/>
                <a:gd name="connsiteX2" fmla="*/ 222250 w 311150"/>
                <a:gd name="connsiteY2" fmla="*/ 152400 h 361950"/>
                <a:gd name="connsiteX3" fmla="*/ 257175 w 311150"/>
                <a:gd name="connsiteY3" fmla="*/ 209550 h 361950"/>
                <a:gd name="connsiteX4" fmla="*/ 311150 w 311150"/>
                <a:gd name="connsiteY4" fmla="*/ 336550 h 361950"/>
                <a:gd name="connsiteX5" fmla="*/ 266700 w 311150"/>
                <a:gd name="connsiteY5" fmla="*/ 336550 h 361950"/>
                <a:gd name="connsiteX6" fmla="*/ 193675 w 311150"/>
                <a:gd name="connsiteY6" fmla="*/ 361950 h 361950"/>
                <a:gd name="connsiteX7" fmla="*/ 3175 w 311150"/>
                <a:gd name="connsiteY7" fmla="*/ 241300 h 361950"/>
                <a:gd name="connsiteX8" fmla="*/ 0 w 311150"/>
                <a:gd name="connsiteY8" fmla="*/ 168275 h 361950"/>
                <a:gd name="connsiteX9" fmla="*/ 34925 w 311150"/>
                <a:gd name="connsiteY9" fmla="*/ 161925 h 361950"/>
                <a:gd name="connsiteX10" fmla="*/ 76200 w 311150"/>
                <a:gd name="connsiteY10" fmla="*/ 12700 h 361950"/>
                <a:gd name="connsiteX11" fmla="*/ 174625 w 311150"/>
                <a:gd name="connsiteY11"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1150" h="361950">
                  <a:moveTo>
                    <a:pt x="174625" y="0"/>
                  </a:moveTo>
                  <a:lnTo>
                    <a:pt x="228600" y="76200"/>
                  </a:lnTo>
                  <a:lnTo>
                    <a:pt x="222250" y="152400"/>
                  </a:lnTo>
                  <a:lnTo>
                    <a:pt x="257175" y="209550"/>
                  </a:lnTo>
                  <a:lnTo>
                    <a:pt x="311150" y="336550"/>
                  </a:lnTo>
                  <a:lnTo>
                    <a:pt x="266700" y="336550"/>
                  </a:lnTo>
                  <a:lnTo>
                    <a:pt x="193675" y="361950"/>
                  </a:lnTo>
                  <a:lnTo>
                    <a:pt x="3175" y="241300"/>
                  </a:lnTo>
                  <a:lnTo>
                    <a:pt x="0" y="168275"/>
                  </a:lnTo>
                  <a:lnTo>
                    <a:pt x="34925" y="161925"/>
                  </a:lnTo>
                  <a:lnTo>
                    <a:pt x="76200" y="12700"/>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1" name="フリーフォーム 1045"/>
            <p:cNvSpPr/>
            <p:nvPr/>
          </p:nvSpPr>
          <p:spPr bwMode="auto">
            <a:xfrm>
              <a:off x="2146569" y="3850943"/>
              <a:ext cx="384349" cy="377169"/>
            </a:xfrm>
            <a:custGeom>
              <a:avLst/>
              <a:gdLst>
                <a:gd name="connsiteX0" fmla="*/ 3175 w 650875"/>
                <a:gd name="connsiteY0" fmla="*/ 0 h 638175"/>
                <a:gd name="connsiteX1" fmla="*/ 0 w 650875"/>
                <a:gd name="connsiteY1" fmla="*/ 104775 h 638175"/>
                <a:gd name="connsiteX2" fmla="*/ 28575 w 650875"/>
                <a:gd name="connsiteY2" fmla="*/ 107950 h 638175"/>
                <a:gd name="connsiteX3" fmla="*/ 66675 w 650875"/>
                <a:gd name="connsiteY3" fmla="*/ 177800 h 638175"/>
                <a:gd name="connsiteX4" fmla="*/ 69850 w 650875"/>
                <a:gd name="connsiteY4" fmla="*/ 241300 h 638175"/>
                <a:gd name="connsiteX5" fmla="*/ 146050 w 650875"/>
                <a:gd name="connsiteY5" fmla="*/ 419100 h 638175"/>
                <a:gd name="connsiteX6" fmla="*/ 193675 w 650875"/>
                <a:gd name="connsiteY6" fmla="*/ 428625 h 638175"/>
                <a:gd name="connsiteX7" fmla="*/ 234950 w 650875"/>
                <a:gd name="connsiteY7" fmla="*/ 508000 h 638175"/>
                <a:gd name="connsiteX8" fmla="*/ 371475 w 650875"/>
                <a:gd name="connsiteY8" fmla="*/ 571500 h 638175"/>
                <a:gd name="connsiteX9" fmla="*/ 412750 w 650875"/>
                <a:gd name="connsiteY9" fmla="*/ 539750 h 638175"/>
                <a:gd name="connsiteX10" fmla="*/ 447675 w 650875"/>
                <a:gd name="connsiteY10" fmla="*/ 603250 h 638175"/>
                <a:gd name="connsiteX11" fmla="*/ 587375 w 650875"/>
                <a:gd name="connsiteY11" fmla="*/ 638175 h 638175"/>
                <a:gd name="connsiteX12" fmla="*/ 615950 w 650875"/>
                <a:gd name="connsiteY12" fmla="*/ 574675 h 638175"/>
                <a:gd name="connsiteX13" fmla="*/ 650875 w 650875"/>
                <a:gd name="connsiteY13" fmla="*/ 539750 h 638175"/>
                <a:gd name="connsiteX14" fmla="*/ 600075 w 650875"/>
                <a:gd name="connsiteY14" fmla="*/ 438150 h 638175"/>
                <a:gd name="connsiteX15" fmla="*/ 549275 w 650875"/>
                <a:gd name="connsiteY15" fmla="*/ 419100 h 638175"/>
                <a:gd name="connsiteX16" fmla="*/ 581025 w 650875"/>
                <a:gd name="connsiteY16" fmla="*/ 384175 h 638175"/>
                <a:gd name="connsiteX17" fmla="*/ 542925 w 650875"/>
                <a:gd name="connsiteY17" fmla="*/ 327025 h 638175"/>
                <a:gd name="connsiteX18" fmla="*/ 558800 w 650875"/>
                <a:gd name="connsiteY18" fmla="*/ 200025 h 638175"/>
                <a:gd name="connsiteX19" fmla="*/ 568325 w 650875"/>
                <a:gd name="connsiteY19" fmla="*/ 149225 h 638175"/>
                <a:gd name="connsiteX20" fmla="*/ 415925 w 650875"/>
                <a:gd name="connsiteY20" fmla="*/ 50800 h 638175"/>
                <a:gd name="connsiteX21" fmla="*/ 361950 w 650875"/>
                <a:gd name="connsiteY21" fmla="*/ 101600 h 638175"/>
                <a:gd name="connsiteX22" fmla="*/ 250825 w 650875"/>
                <a:gd name="connsiteY22" fmla="*/ 133350 h 638175"/>
                <a:gd name="connsiteX23" fmla="*/ 200025 w 650875"/>
                <a:gd name="connsiteY23" fmla="*/ 107950 h 638175"/>
                <a:gd name="connsiteX24" fmla="*/ 174625 w 650875"/>
                <a:gd name="connsiteY24" fmla="*/ 92075 h 638175"/>
                <a:gd name="connsiteX25" fmla="*/ 130175 w 650875"/>
                <a:gd name="connsiteY25" fmla="*/ 9525 h 638175"/>
                <a:gd name="connsiteX26" fmla="*/ 88900 w 650875"/>
                <a:gd name="connsiteY26" fmla="*/ 34925 h 638175"/>
                <a:gd name="connsiteX27" fmla="*/ 3175 w 650875"/>
                <a:gd name="connsiteY27" fmla="*/ 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0875" h="638175">
                  <a:moveTo>
                    <a:pt x="3175" y="0"/>
                  </a:moveTo>
                  <a:cubicBezTo>
                    <a:pt x="2117" y="34925"/>
                    <a:pt x="1058" y="69850"/>
                    <a:pt x="0" y="104775"/>
                  </a:cubicBezTo>
                  <a:lnTo>
                    <a:pt x="28575" y="107950"/>
                  </a:lnTo>
                  <a:lnTo>
                    <a:pt x="66675" y="177800"/>
                  </a:lnTo>
                  <a:lnTo>
                    <a:pt x="69850" y="241300"/>
                  </a:lnTo>
                  <a:lnTo>
                    <a:pt x="146050" y="419100"/>
                  </a:lnTo>
                  <a:lnTo>
                    <a:pt x="193675" y="428625"/>
                  </a:lnTo>
                  <a:lnTo>
                    <a:pt x="234950" y="508000"/>
                  </a:lnTo>
                  <a:lnTo>
                    <a:pt x="371475" y="571500"/>
                  </a:lnTo>
                  <a:lnTo>
                    <a:pt x="412750" y="539750"/>
                  </a:lnTo>
                  <a:lnTo>
                    <a:pt x="447675" y="603250"/>
                  </a:lnTo>
                  <a:lnTo>
                    <a:pt x="587375" y="638175"/>
                  </a:lnTo>
                  <a:lnTo>
                    <a:pt x="615950" y="574675"/>
                  </a:lnTo>
                  <a:lnTo>
                    <a:pt x="650875" y="539750"/>
                  </a:lnTo>
                  <a:lnTo>
                    <a:pt x="600075" y="438150"/>
                  </a:lnTo>
                  <a:lnTo>
                    <a:pt x="549275" y="419100"/>
                  </a:lnTo>
                  <a:lnTo>
                    <a:pt x="581025" y="384175"/>
                  </a:lnTo>
                  <a:lnTo>
                    <a:pt x="542925" y="327025"/>
                  </a:lnTo>
                  <a:lnTo>
                    <a:pt x="558800" y="200025"/>
                  </a:lnTo>
                  <a:lnTo>
                    <a:pt x="568325" y="149225"/>
                  </a:lnTo>
                  <a:lnTo>
                    <a:pt x="415925" y="50800"/>
                  </a:lnTo>
                  <a:lnTo>
                    <a:pt x="361950" y="101600"/>
                  </a:lnTo>
                  <a:lnTo>
                    <a:pt x="250825" y="133350"/>
                  </a:lnTo>
                  <a:lnTo>
                    <a:pt x="200025" y="107950"/>
                  </a:lnTo>
                  <a:lnTo>
                    <a:pt x="174625" y="92075"/>
                  </a:lnTo>
                  <a:lnTo>
                    <a:pt x="130175" y="9525"/>
                  </a:lnTo>
                  <a:lnTo>
                    <a:pt x="88900" y="34925"/>
                  </a:lnTo>
                  <a:lnTo>
                    <a:pt x="3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2" name="フリーフォーム 1046"/>
            <p:cNvSpPr/>
            <p:nvPr/>
          </p:nvSpPr>
          <p:spPr bwMode="auto">
            <a:xfrm>
              <a:off x="2470922" y="3892225"/>
              <a:ext cx="224985" cy="369664"/>
            </a:xfrm>
            <a:custGeom>
              <a:avLst/>
              <a:gdLst>
                <a:gd name="connsiteX0" fmla="*/ 184150 w 381000"/>
                <a:gd name="connsiteY0" fmla="*/ 28575 h 625475"/>
                <a:gd name="connsiteX1" fmla="*/ 238125 w 381000"/>
                <a:gd name="connsiteY1" fmla="*/ 44450 h 625475"/>
                <a:gd name="connsiteX2" fmla="*/ 254000 w 381000"/>
                <a:gd name="connsiteY2" fmla="*/ 73025 h 625475"/>
                <a:gd name="connsiteX3" fmla="*/ 330200 w 381000"/>
                <a:gd name="connsiteY3" fmla="*/ 0 h 625475"/>
                <a:gd name="connsiteX4" fmla="*/ 381000 w 381000"/>
                <a:gd name="connsiteY4" fmla="*/ 76200 h 625475"/>
                <a:gd name="connsiteX5" fmla="*/ 365125 w 381000"/>
                <a:gd name="connsiteY5" fmla="*/ 114300 h 625475"/>
                <a:gd name="connsiteX6" fmla="*/ 368300 w 381000"/>
                <a:gd name="connsiteY6" fmla="*/ 161925 h 625475"/>
                <a:gd name="connsiteX7" fmla="*/ 330200 w 381000"/>
                <a:gd name="connsiteY7" fmla="*/ 200025 h 625475"/>
                <a:gd name="connsiteX8" fmla="*/ 269875 w 381000"/>
                <a:gd name="connsiteY8" fmla="*/ 282575 h 625475"/>
                <a:gd name="connsiteX9" fmla="*/ 184150 w 381000"/>
                <a:gd name="connsiteY9" fmla="*/ 333375 h 625475"/>
                <a:gd name="connsiteX10" fmla="*/ 215900 w 381000"/>
                <a:gd name="connsiteY10" fmla="*/ 390525 h 625475"/>
                <a:gd name="connsiteX11" fmla="*/ 311150 w 381000"/>
                <a:gd name="connsiteY11" fmla="*/ 460375 h 625475"/>
                <a:gd name="connsiteX12" fmla="*/ 355600 w 381000"/>
                <a:gd name="connsiteY12" fmla="*/ 593725 h 625475"/>
                <a:gd name="connsiteX13" fmla="*/ 234950 w 381000"/>
                <a:gd name="connsiteY13" fmla="*/ 625475 h 625475"/>
                <a:gd name="connsiteX14" fmla="*/ 203200 w 381000"/>
                <a:gd name="connsiteY14" fmla="*/ 542925 h 625475"/>
                <a:gd name="connsiteX15" fmla="*/ 47625 w 381000"/>
                <a:gd name="connsiteY15" fmla="*/ 571500 h 625475"/>
                <a:gd name="connsiteX16" fmla="*/ 98425 w 381000"/>
                <a:gd name="connsiteY16" fmla="*/ 463550 h 625475"/>
                <a:gd name="connsiteX17" fmla="*/ 50800 w 381000"/>
                <a:gd name="connsiteY17" fmla="*/ 365125 h 625475"/>
                <a:gd name="connsiteX18" fmla="*/ 6350 w 381000"/>
                <a:gd name="connsiteY18" fmla="*/ 349250 h 625475"/>
                <a:gd name="connsiteX19" fmla="*/ 38100 w 381000"/>
                <a:gd name="connsiteY19" fmla="*/ 317500 h 625475"/>
                <a:gd name="connsiteX20" fmla="*/ 0 w 381000"/>
                <a:gd name="connsiteY20" fmla="*/ 260350 h 625475"/>
                <a:gd name="connsiteX21" fmla="*/ 15875 w 381000"/>
                <a:gd name="connsiteY21" fmla="*/ 123825 h 625475"/>
                <a:gd name="connsiteX22" fmla="*/ 69850 w 381000"/>
                <a:gd name="connsiteY22" fmla="*/ 133350 h 625475"/>
                <a:gd name="connsiteX23" fmla="*/ 184150 w 381000"/>
                <a:gd name="connsiteY23" fmla="*/ 28575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625475">
                  <a:moveTo>
                    <a:pt x="184150" y="28575"/>
                  </a:moveTo>
                  <a:lnTo>
                    <a:pt x="238125" y="44450"/>
                  </a:lnTo>
                  <a:lnTo>
                    <a:pt x="254000" y="73025"/>
                  </a:lnTo>
                  <a:lnTo>
                    <a:pt x="330200" y="0"/>
                  </a:lnTo>
                  <a:lnTo>
                    <a:pt x="381000" y="76200"/>
                  </a:lnTo>
                  <a:lnTo>
                    <a:pt x="365125" y="114300"/>
                  </a:lnTo>
                  <a:lnTo>
                    <a:pt x="368300" y="161925"/>
                  </a:lnTo>
                  <a:lnTo>
                    <a:pt x="330200" y="200025"/>
                  </a:lnTo>
                  <a:lnTo>
                    <a:pt x="269875" y="282575"/>
                  </a:lnTo>
                  <a:lnTo>
                    <a:pt x="184150" y="333375"/>
                  </a:lnTo>
                  <a:lnTo>
                    <a:pt x="215900" y="390525"/>
                  </a:lnTo>
                  <a:lnTo>
                    <a:pt x="311150" y="460375"/>
                  </a:lnTo>
                  <a:lnTo>
                    <a:pt x="355600" y="593725"/>
                  </a:lnTo>
                  <a:lnTo>
                    <a:pt x="234950" y="625475"/>
                  </a:lnTo>
                  <a:lnTo>
                    <a:pt x="203200" y="542925"/>
                  </a:lnTo>
                  <a:lnTo>
                    <a:pt x="47625" y="571500"/>
                  </a:lnTo>
                  <a:lnTo>
                    <a:pt x="98425" y="463550"/>
                  </a:lnTo>
                  <a:lnTo>
                    <a:pt x="50800" y="365125"/>
                  </a:lnTo>
                  <a:lnTo>
                    <a:pt x="6350" y="349250"/>
                  </a:lnTo>
                  <a:lnTo>
                    <a:pt x="38100" y="317500"/>
                  </a:lnTo>
                  <a:lnTo>
                    <a:pt x="0" y="260350"/>
                  </a:lnTo>
                  <a:lnTo>
                    <a:pt x="15875" y="123825"/>
                  </a:lnTo>
                  <a:lnTo>
                    <a:pt x="69850" y="133350"/>
                  </a:lnTo>
                  <a:lnTo>
                    <a:pt x="184150"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3" name="フリーフォーム 1047"/>
            <p:cNvSpPr/>
            <p:nvPr/>
          </p:nvSpPr>
          <p:spPr bwMode="auto">
            <a:xfrm>
              <a:off x="2866521" y="4089255"/>
              <a:ext cx="157489" cy="106958"/>
            </a:xfrm>
            <a:custGeom>
              <a:avLst/>
              <a:gdLst>
                <a:gd name="connsiteX0" fmla="*/ 73025 w 266700"/>
                <a:gd name="connsiteY0" fmla="*/ 0 h 180975"/>
                <a:gd name="connsiteX1" fmla="*/ 12700 w 266700"/>
                <a:gd name="connsiteY1" fmla="*/ 15875 h 180975"/>
                <a:gd name="connsiteX2" fmla="*/ 0 w 266700"/>
                <a:gd name="connsiteY2" fmla="*/ 73025 h 180975"/>
                <a:gd name="connsiteX3" fmla="*/ 76200 w 266700"/>
                <a:gd name="connsiteY3" fmla="*/ 142875 h 180975"/>
                <a:gd name="connsiteX4" fmla="*/ 120650 w 266700"/>
                <a:gd name="connsiteY4" fmla="*/ 127000 h 180975"/>
                <a:gd name="connsiteX5" fmla="*/ 152400 w 266700"/>
                <a:gd name="connsiteY5" fmla="*/ 168275 h 180975"/>
                <a:gd name="connsiteX6" fmla="*/ 263525 w 266700"/>
                <a:gd name="connsiteY6" fmla="*/ 180975 h 180975"/>
                <a:gd name="connsiteX7" fmla="*/ 266700 w 266700"/>
                <a:gd name="connsiteY7" fmla="*/ 111125 h 180975"/>
                <a:gd name="connsiteX8" fmla="*/ 187325 w 266700"/>
                <a:gd name="connsiteY8" fmla="*/ 117475 h 180975"/>
                <a:gd name="connsiteX9" fmla="*/ 73025 w 266700"/>
                <a:gd name="connsiteY9"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00" h="180975">
                  <a:moveTo>
                    <a:pt x="73025" y="0"/>
                  </a:moveTo>
                  <a:lnTo>
                    <a:pt x="12700" y="15875"/>
                  </a:lnTo>
                  <a:lnTo>
                    <a:pt x="0" y="73025"/>
                  </a:lnTo>
                  <a:lnTo>
                    <a:pt x="76200" y="142875"/>
                  </a:lnTo>
                  <a:lnTo>
                    <a:pt x="120650" y="127000"/>
                  </a:lnTo>
                  <a:lnTo>
                    <a:pt x="152400" y="168275"/>
                  </a:lnTo>
                  <a:lnTo>
                    <a:pt x="263525" y="180975"/>
                  </a:lnTo>
                  <a:lnTo>
                    <a:pt x="266700" y="111125"/>
                  </a:lnTo>
                  <a:lnTo>
                    <a:pt x="187325" y="11747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4" name="フリーフォーム 1048"/>
            <p:cNvSpPr/>
            <p:nvPr/>
          </p:nvSpPr>
          <p:spPr bwMode="auto">
            <a:xfrm>
              <a:off x="3020260" y="4194336"/>
              <a:ext cx="78745" cy="112588"/>
            </a:xfrm>
            <a:custGeom>
              <a:avLst/>
              <a:gdLst>
                <a:gd name="connsiteX0" fmla="*/ 0 w 133350"/>
                <a:gd name="connsiteY0" fmla="*/ 0 h 190500"/>
                <a:gd name="connsiteX1" fmla="*/ 12700 w 133350"/>
                <a:gd name="connsiteY1" fmla="*/ 76200 h 190500"/>
                <a:gd name="connsiteX2" fmla="*/ 47625 w 133350"/>
                <a:gd name="connsiteY2" fmla="*/ 190500 h 190500"/>
                <a:gd name="connsiteX3" fmla="*/ 127000 w 133350"/>
                <a:gd name="connsiteY3" fmla="*/ 177800 h 190500"/>
                <a:gd name="connsiteX4" fmla="*/ 123825 w 133350"/>
                <a:gd name="connsiteY4" fmla="*/ 136525 h 190500"/>
                <a:gd name="connsiteX5" fmla="*/ 98425 w 133350"/>
                <a:gd name="connsiteY5" fmla="*/ 92075 h 190500"/>
                <a:gd name="connsiteX6" fmla="*/ 133350 w 133350"/>
                <a:gd name="connsiteY6" fmla="*/ 50800 h 190500"/>
                <a:gd name="connsiteX7" fmla="*/ 0 w 133350"/>
                <a:gd name="connsiteY7"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90500">
                  <a:moveTo>
                    <a:pt x="0" y="0"/>
                  </a:moveTo>
                  <a:lnTo>
                    <a:pt x="12700" y="76200"/>
                  </a:lnTo>
                  <a:lnTo>
                    <a:pt x="47625" y="190500"/>
                  </a:lnTo>
                  <a:lnTo>
                    <a:pt x="127000" y="177800"/>
                  </a:lnTo>
                  <a:lnTo>
                    <a:pt x="123825" y="136525"/>
                  </a:lnTo>
                  <a:lnTo>
                    <a:pt x="98425" y="92075"/>
                  </a:lnTo>
                  <a:lnTo>
                    <a:pt x="133350" y="508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5" name="フリーフォーム 1049"/>
            <p:cNvSpPr/>
            <p:nvPr/>
          </p:nvSpPr>
          <p:spPr bwMode="auto">
            <a:xfrm>
              <a:off x="3016510" y="4153054"/>
              <a:ext cx="74995" cy="41282"/>
            </a:xfrm>
            <a:custGeom>
              <a:avLst/>
              <a:gdLst>
                <a:gd name="connsiteX0" fmla="*/ 0 w 127000"/>
                <a:gd name="connsiteY0" fmla="*/ 69850 h 69850"/>
                <a:gd name="connsiteX1" fmla="*/ 15875 w 127000"/>
                <a:gd name="connsiteY1" fmla="*/ 6350 h 69850"/>
                <a:gd name="connsiteX2" fmla="*/ 107950 w 127000"/>
                <a:gd name="connsiteY2" fmla="*/ 0 h 69850"/>
                <a:gd name="connsiteX3" fmla="*/ 127000 w 127000"/>
                <a:gd name="connsiteY3" fmla="*/ 34925 h 69850"/>
                <a:gd name="connsiteX4" fmla="*/ 127000 w 127000"/>
                <a:gd name="connsiteY4" fmla="*/ 34925 h 69850"/>
                <a:gd name="connsiteX5" fmla="*/ 53975 w 127000"/>
                <a:gd name="connsiteY5" fmla="*/ 57150 h 69850"/>
                <a:gd name="connsiteX6" fmla="*/ 0 w 127000"/>
                <a:gd name="connsiteY6" fmla="*/ 69850 h 6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000" h="69850">
                  <a:moveTo>
                    <a:pt x="0" y="69850"/>
                  </a:moveTo>
                  <a:lnTo>
                    <a:pt x="15875" y="6350"/>
                  </a:lnTo>
                  <a:lnTo>
                    <a:pt x="107950" y="0"/>
                  </a:lnTo>
                  <a:lnTo>
                    <a:pt x="127000" y="34925"/>
                  </a:lnTo>
                  <a:lnTo>
                    <a:pt x="127000" y="34925"/>
                  </a:lnTo>
                  <a:lnTo>
                    <a:pt x="53975" y="5715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6" name="フリーフォーム 1050"/>
            <p:cNvSpPr/>
            <p:nvPr/>
          </p:nvSpPr>
          <p:spPr bwMode="auto">
            <a:xfrm>
              <a:off x="3091505" y="4143671"/>
              <a:ext cx="185613" cy="433464"/>
            </a:xfrm>
            <a:custGeom>
              <a:avLst/>
              <a:gdLst>
                <a:gd name="connsiteX0" fmla="*/ 0 w 314325"/>
                <a:gd name="connsiteY0" fmla="*/ 263525 h 733425"/>
                <a:gd name="connsiteX1" fmla="*/ 92075 w 314325"/>
                <a:gd name="connsiteY1" fmla="*/ 406400 h 733425"/>
                <a:gd name="connsiteX2" fmla="*/ 76200 w 314325"/>
                <a:gd name="connsiteY2" fmla="*/ 495300 h 733425"/>
                <a:gd name="connsiteX3" fmla="*/ 139700 w 314325"/>
                <a:gd name="connsiteY3" fmla="*/ 508000 h 733425"/>
                <a:gd name="connsiteX4" fmla="*/ 174625 w 314325"/>
                <a:gd name="connsiteY4" fmla="*/ 457200 h 733425"/>
                <a:gd name="connsiteX5" fmla="*/ 225425 w 314325"/>
                <a:gd name="connsiteY5" fmla="*/ 552450 h 733425"/>
                <a:gd name="connsiteX6" fmla="*/ 225425 w 314325"/>
                <a:gd name="connsiteY6" fmla="*/ 733425 h 733425"/>
                <a:gd name="connsiteX7" fmla="*/ 263525 w 314325"/>
                <a:gd name="connsiteY7" fmla="*/ 523875 h 733425"/>
                <a:gd name="connsiteX8" fmla="*/ 187325 w 314325"/>
                <a:gd name="connsiteY8" fmla="*/ 396875 h 733425"/>
                <a:gd name="connsiteX9" fmla="*/ 206375 w 314325"/>
                <a:gd name="connsiteY9" fmla="*/ 355600 h 733425"/>
                <a:gd name="connsiteX10" fmla="*/ 273050 w 314325"/>
                <a:gd name="connsiteY10" fmla="*/ 339725 h 733425"/>
                <a:gd name="connsiteX11" fmla="*/ 314325 w 314325"/>
                <a:gd name="connsiteY11" fmla="*/ 301625 h 733425"/>
                <a:gd name="connsiteX12" fmla="*/ 257175 w 314325"/>
                <a:gd name="connsiteY12" fmla="*/ 177800 h 733425"/>
                <a:gd name="connsiteX13" fmla="*/ 196850 w 314325"/>
                <a:gd name="connsiteY13" fmla="*/ 168275 h 733425"/>
                <a:gd name="connsiteX14" fmla="*/ 200025 w 314325"/>
                <a:gd name="connsiteY14" fmla="*/ 127000 h 733425"/>
                <a:gd name="connsiteX15" fmla="*/ 250825 w 314325"/>
                <a:gd name="connsiteY15" fmla="*/ 66675 h 733425"/>
                <a:gd name="connsiteX16" fmla="*/ 206375 w 314325"/>
                <a:gd name="connsiteY16" fmla="*/ 0 h 733425"/>
                <a:gd name="connsiteX17" fmla="*/ 171450 w 314325"/>
                <a:gd name="connsiteY17" fmla="*/ 9525 h 733425"/>
                <a:gd name="connsiteX18" fmla="*/ 165100 w 314325"/>
                <a:gd name="connsiteY18" fmla="*/ 41275 h 733425"/>
                <a:gd name="connsiteX19" fmla="*/ 114300 w 314325"/>
                <a:gd name="connsiteY19" fmla="*/ 73025 h 733425"/>
                <a:gd name="connsiteX20" fmla="*/ 111125 w 314325"/>
                <a:gd name="connsiteY20" fmla="*/ 171450 h 733425"/>
                <a:gd name="connsiteX21" fmla="*/ 66675 w 314325"/>
                <a:gd name="connsiteY21" fmla="*/ 171450 h 733425"/>
                <a:gd name="connsiteX22" fmla="*/ 47625 w 314325"/>
                <a:gd name="connsiteY22" fmla="*/ 279400 h 733425"/>
                <a:gd name="connsiteX23" fmla="*/ 22225 w 314325"/>
                <a:gd name="connsiteY23" fmla="*/ 196850 h 733425"/>
                <a:gd name="connsiteX24" fmla="*/ 0 w 314325"/>
                <a:gd name="connsiteY24" fmla="*/ 2635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325" h="733425">
                  <a:moveTo>
                    <a:pt x="0" y="263525"/>
                  </a:moveTo>
                  <a:lnTo>
                    <a:pt x="92075" y="406400"/>
                  </a:lnTo>
                  <a:lnTo>
                    <a:pt x="76200" y="495300"/>
                  </a:lnTo>
                  <a:lnTo>
                    <a:pt x="139700" y="508000"/>
                  </a:lnTo>
                  <a:lnTo>
                    <a:pt x="174625" y="457200"/>
                  </a:lnTo>
                  <a:lnTo>
                    <a:pt x="225425" y="552450"/>
                  </a:lnTo>
                  <a:lnTo>
                    <a:pt x="225425" y="733425"/>
                  </a:lnTo>
                  <a:lnTo>
                    <a:pt x="263525" y="523875"/>
                  </a:lnTo>
                  <a:lnTo>
                    <a:pt x="187325" y="396875"/>
                  </a:lnTo>
                  <a:lnTo>
                    <a:pt x="206375" y="355600"/>
                  </a:lnTo>
                  <a:lnTo>
                    <a:pt x="273050" y="339725"/>
                  </a:lnTo>
                  <a:lnTo>
                    <a:pt x="314325" y="301625"/>
                  </a:lnTo>
                  <a:lnTo>
                    <a:pt x="257175" y="177800"/>
                  </a:lnTo>
                  <a:lnTo>
                    <a:pt x="196850" y="168275"/>
                  </a:lnTo>
                  <a:lnTo>
                    <a:pt x="200025" y="127000"/>
                  </a:lnTo>
                  <a:lnTo>
                    <a:pt x="250825" y="66675"/>
                  </a:lnTo>
                  <a:lnTo>
                    <a:pt x="206375" y="0"/>
                  </a:lnTo>
                  <a:lnTo>
                    <a:pt x="171450" y="9525"/>
                  </a:lnTo>
                  <a:lnTo>
                    <a:pt x="165100" y="41275"/>
                  </a:lnTo>
                  <a:lnTo>
                    <a:pt x="114300" y="73025"/>
                  </a:lnTo>
                  <a:lnTo>
                    <a:pt x="111125" y="171450"/>
                  </a:lnTo>
                  <a:lnTo>
                    <a:pt x="66675" y="171450"/>
                  </a:lnTo>
                  <a:lnTo>
                    <a:pt x="47625" y="279400"/>
                  </a:lnTo>
                  <a:lnTo>
                    <a:pt x="22225" y="196850"/>
                  </a:lnTo>
                  <a:lnTo>
                    <a:pt x="0" y="263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7" name="フリーフォーム 1051"/>
            <p:cNvSpPr/>
            <p:nvPr/>
          </p:nvSpPr>
          <p:spPr bwMode="auto">
            <a:xfrm>
              <a:off x="2577789" y="3922249"/>
              <a:ext cx="470594" cy="684910"/>
            </a:xfrm>
            <a:custGeom>
              <a:avLst/>
              <a:gdLst>
                <a:gd name="connsiteX0" fmla="*/ 295275 w 796925"/>
                <a:gd name="connsiteY0" fmla="*/ 0 h 1158875"/>
                <a:gd name="connsiteX1" fmla="*/ 381000 w 796925"/>
                <a:gd name="connsiteY1" fmla="*/ 69850 h 1158875"/>
                <a:gd name="connsiteX2" fmla="*/ 447675 w 796925"/>
                <a:gd name="connsiteY2" fmla="*/ 76200 h 1158875"/>
                <a:gd name="connsiteX3" fmla="*/ 425450 w 796925"/>
                <a:gd name="connsiteY3" fmla="*/ 209550 h 1158875"/>
                <a:gd name="connsiteX4" fmla="*/ 504825 w 796925"/>
                <a:gd name="connsiteY4" fmla="*/ 298450 h 1158875"/>
                <a:gd name="connsiteX5" fmla="*/ 495300 w 796925"/>
                <a:gd name="connsiteY5" fmla="*/ 361950 h 1158875"/>
                <a:gd name="connsiteX6" fmla="*/ 565150 w 796925"/>
                <a:gd name="connsiteY6" fmla="*/ 425450 h 1158875"/>
                <a:gd name="connsiteX7" fmla="*/ 603250 w 796925"/>
                <a:gd name="connsiteY7" fmla="*/ 406400 h 1158875"/>
                <a:gd name="connsiteX8" fmla="*/ 635000 w 796925"/>
                <a:gd name="connsiteY8" fmla="*/ 444500 h 1158875"/>
                <a:gd name="connsiteX9" fmla="*/ 742950 w 796925"/>
                <a:gd name="connsiteY9" fmla="*/ 466725 h 1158875"/>
                <a:gd name="connsiteX10" fmla="*/ 765175 w 796925"/>
                <a:gd name="connsiteY10" fmla="*/ 511175 h 1158875"/>
                <a:gd name="connsiteX11" fmla="*/ 796925 w 796925"/>
                <a:gd name="connsiteY11" fmla="*/ 635000 h 1158875"/>
                <a:gd name="connsiteX12" fmla="*/ 727075 w 796925"/>
                <a:gd name="connsiteY12" fmla="*/ 635000 h 1158875"/>
                <a:gd name="connsiteX13" fmla="*/ 720725 w 796925"/>
                <a:gd name="connsiteY13" fmla="*/ 688975 h 1158875"/>
                <a:gd name="connsiteX14" fmla="*/ 574675 w 796925"/>
                <a:gd name="connsiteY14" fmla="*/ 806450 h 1158875"/>
                <a:gd name="connsiteX15" fmla="*/ 469900 w 796925"/>
                <a:gd name="connsiteY15" fmla="*/ 882650 h 1158875"/>
                <a:gd name="connsiteX16" fmla="*/ 469900 w 796925"/>
                <a:gd name="connsiteY16" fmla="*/ 965200 h 1158875"/>
                <a:gd name="connsiteX17" fmla="*/ 460375 w 796925"/>
                <a:gd name="connsiteY17" fmla="*/ 1060450 h 1158875"/>
                <a:gd name="connsiteX18" fmla="*/ 406400 w 796925"/>
                <a:gd name="connsiteY18" fmla="*/ 1158875 h 1158875"/>
                <a:gd name="connsiteX19" fmla="*/ 339725 w 796925"/>
                <a:gd name="connsiteY19" fmla="*/ 1111250 h 1158875"/>
                <a:gd name="connsiteX20" fmla="*/ 304800 w 796925"/>
                <a:gd name="connsiteY20" fmla="*/ 1006475 h 1158875"/>
                <a:gd name="connsiteX21" fmla="*/ 250825 w 796925"/>
                <a:gd name="connsiteY21" fmla="*/ 828675 h 1158875"/>
                <a:gd name="connsiteX22" fmla="*/ 247650 w 796925"/>
                <a:gd name="connsiteY22" fmla="*/ 663575 h 1158875"/>
                <a:gd name="connsiteX23" fmla="*/ 161925 w 796925"/>
                <a:gd name="connsiteY23" fmla="*/ 688975 h 1158875"/>
                <a:gd name="connsiteX24" fmla="*/ 101600 w 796925"/>
                <a:gd name="connsiteY24" fmla="*/ 638175 h 1158875"/>
                <a:gd name="connsiteX25" fmla="*/ 152400 w 796925"/>
                <a:gd name="connsiteY25" fmla="*/ 612775 h 1158875"/>
                <a:gd name="connsiteX26" fmla="*/ 88900 w 796925"/>
                <a:gd name="connsiteY26" fmla="*/ 603250 h 1158875"/>
                <a:gd name="connsiteX27" fmla="*/ 88900 w 796925"/>
                <a:gd name="connsiteY27" fmla="*/ 561975 h 1158875"/>
                <a:gd name="connsiteX28" fmla="*/ 165100 w 796925"/>
                <a:gd name="connsiteY28" fmla="*/ 546100 h 1158875"/>
                <a:gd name="connsiteX29" fmla="*/ 127000 w 796925"/>
                <a:gd name="connsiteY29" fmla="*/ 396875 h 1158875"/>
                <a:gd name="connsiteX30" fmla="*/ 38100 w 796925"/>
                <a:gd name="connsiteY30" fmla="*/ 349250 h 1158875"/>
                <a:gd name="connsiteX31" fmla="*/ 0 w 796925"/>
                <a:gd name="connsiteY31" fmla="*/ 292100 h 1158875"/>
                <a:gd name="connsiteX32" fmla="*/ 92075 w 796925"/>
                <a:gd name="connsiteY32" fmla="*/ 234950 h 1158875"/>
                <a:gd name="connsiteX33" fmla="*/ 146050 w 796925"/>
                <a:gd name="connsiteY33" fmla="*/ 133350 h 1158875"/>
                <a:gd name="connsiteX34" fmla="*/ 184150 w 796925"/>
                <a:gd name="connsiteY34" fmla="*/ 117475 h 1158875"/>
                <a:gd name="connsiteX35" fmla="*/ 190500 w 796925"/>
                <a:gd name="connsiteY35" fmla="*/ 60325 h 1158875"/>
                <a:gd name="connsiteX36" fmla="*/ 203200 w 796925"/>
                <a:gd name="connsiteY36" fmla="*/ 25400 h 1158875"/>
                <a:gd name="connsiteX37" fmla="*/ 184150 w 796925"/>
                <a:gd name="connsiteY37" fmla="*/ 6350 h 1158875"/>
                <a:gd name="connsiteX38" fmla="*/ 295275 w 796925"/>
                <a:gd name="connsiteY38" fmla="*/ 0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96925" h="1158875">
                  <a:moveTo>
                    <a:pt x="295275" y="0"/>
                  </a:moveTo>
                  <a:lnTo>
                    <a:pt x="381000" y="69850"/>
                  </a:lnTo>
                  <a:lnTo>
                    <a:pt x="447675" y="76200"/>
                  </a:lnTo>
                  <a:lnTo>
                    <a:pt x="425450" y="209550"/>
                  </a:lnTo>
                  <a:lnTo>
                    <a:pt x="504825" y="298450"/>
                  </a:lnTo>
                  <a:lnTo>
                    <a:pt x="495300" y="361950"/>
                  </a:lnTo>
                  <a:lnTo>
                    <a:pt x="565150" y="425450"/>
                  </a:lnTo>
                  <a:lnTo>
                    <a:pt x="603250" y="406400"/>
                  </a:lnTo>
                  <a:lnTo>
                    <a:pt x="635000" y="444500"/>
                  </a:lnTo>
                  <a:lnTo>
                    <a:pt x="742950" y="466725"/>
                  </a:lnTo>
                  <a:lnTo>
                    <a:pt x="765175" y="511175"/>
                  </a:lnTo>
                  <a:lnTo>
                    <a:pt x="796925" y="635000"/>
                  </a:lnTo>
                  <a:lnTo>
                    <a:pt x="727075" y="635000"/>
                  </a:lnTo>
                  <a:lnTo>
                    <a:pt x="720725" y="688975"/>
                  </a:lnTo>
                  <a:lnTo>
                    <a:pt x="574675" y="806450"/>
                  </a:lnTo>
                  <a:lnTo>
                    <a:pt x="469900" y="882650"/>
                  </a:lnTo>
                  <a:lnTo>
                    <a:pt x="469900" y="965200"/>
                  </a:lnTo>
                  <a:lnTo>
                    <a:pt x="460375" y="1060450"/>
                  </a:lnTo>
                  <a:lnTo>
                    <a:pt x="406400" y="1158875"/>
                  </a:lnTo>
                  <a:lnTo>
                    <a:pt x="339725" y="1111250"/>
                  </a:lnTo>
                  <a:lnTo>
                    <a:pt x="304800" y="1006475"/>
                  </a:lnTo>
                  <a:lnTo>
                    <a:pt x="250825" y="828675"/>
                  </a:lnTo>
                  <a:cubicBezTo>
                    <a:pt x="249767" y="773642"/>
                    <a:pt x="248708" y="718608"/>
                    <a:pt x="247650" y="663575"/>
                  </a:cubicBezTo>
                  <a:lnTo>
                    <a:pt x="161925" y="688975"/>
                  </a:lnTo>
                  <a:lnTo>
                    <a:pt x="101600" y="638175"/>
                  </a:lnTo>
                  <a:lnTo>
                    <a:pt x="152400" y="612775"/>
                  </a:lnTo>
                  <a:lnTo>
                    <a:pt x="88900" y="603250"/>
                  </a:lnTo>
                  <a:lnTo>
                    <a:pt x="88900" y="561975"/>
                  </a:lnTo>
                  <a:lnTo>
                    <a:pt x="165100" y="546100"/>
                  </a:lnTo>
                  <a:lnTo>
                    <a:pt x="127000" y="396875"/>
                  </a:lnTo>
                  <a:lnTo>
                    <a:pt x="38100" y="349250"/>
                  </a:lnTo>
                  <a:lnTo>
                    <a:pt x="0" y="292100"/>
                  </a:lnTo>
                  <a:lnTo>
                    <a:pt x="92075" y="234950"/>
                  </a:lnTo>
                  <a:lnTo>
                    <a:pt x="146050" y="133350"/>
                  </a:lnTo>
                  <a:lnTo>
                    <a:pt x="184150" y="117475"/>
                  </a:lnTo>
                  <a:lnTo>
                    <a:pt x="190500" y="60325"/>
                  </a:lnTo>
                  <a:lnTo>
                    <a:pt x="203200" y="25400"/>
                  </a:lnTo>
                  <a:lnTo>
                    <a:pt x="184150" y="6350"/>
                  </a:lnTo>
                  <a:lnTo>
                    <a:pt x="295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8" name="フリーフォーム 1052"/>
            <p:cNvSpPr/>
            <p:nvPr/>
          </p:nvSpPr>
          <p:spPr bwMode="auto">
            <a:xfrm>
              <a:off x="2851521" y="4567753"/>
              <a:ext cx="56247" cy="90070"/>
            </a:xfrm>
            <a:custGeom>
              <a:avLst/>
              <a:gdLst>
                <a:gd name="connsiteX0" fmla="*/ 19050 w 95250"/>
                <a:gd name="connsiteY0" fmla="*/ 0 h 152400"/>
                <a:gd name="connsiteX1" fmla="*/ 0 w 95250"/>
                <a:gd name="connsiteY1" fmla="*/ 50800 h 152400"/>
                <a:gd name="connsiteX2" fmla="*/ 25400 w 95250"/>
                <a:gd name="connsiteY2" fmla="*/ 152400 h 152400"/>
                <a:gd name="connsiteX3" fmla="*/ 95250 w 95250"/>
                <a:gd name="connsiteY3" fmla="*/ 101600 h 152400"/>
                <a:gd name="connsiteX4" fmla="*/ 60325 w 95250"/>
                <a:gd name="connsiteY4" fmla="*/ 38100 h 152400"/>
                <a:gd name="connsiteX5" fmla="*/ 19050 w 95250"/>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 h="152400">
                  <a:moveTo>
                    <a:pt x="19050" y="0"/>
                  </a:moveTo>
                  <a:lnTo>
                    <a:pt x="0" y="50800"/>
                  </a:lnTo>
                  <a:lnTo>
                    <a:pt x="25400" y="152400"/>
                  </a:lnTo>
                  <a:lnTo>
                    <a:pt x="95250" y="101600"/>
                  </a:lnTo>
                  <a:lnTo>
                    <a:pt x="60325" y="381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9" name="フリーフォーム 1055"/>
            <p:cNvSpPr/>
            <p:nvPr/>
          </p:nvSpPr>
          <p:spPr bwMode="auto">
            <a:xfrm>
              <a:off x="3205873" y="4344454"/>
              <a:ext cx="163114" cy="311493"/>
            </a:xfrm>
            <a:custGeom>
              <a:avLst/>
              <a:gdLst>
                <a:gd name="connsiteX0" fmla="*/ 95250 w 276225"/>
                <a:gd name="connsiteY0" fmla="*/ 0 h 527050"/>
                <a:gd name="connsiteX1" fmla="*/ 117475 w 276225"/>
                <a:gd name="connsiteY1" fmla="*/ 88900 h 527050"/>
                <a:gd name="connsiteX2" fmla="*/ 196850 w 276225"/>
                <a:gd name="connsiteY2" fmla="*/ 63500 h 527050"/>
                <a:gd name="connsiteX3" fmla="*/ 276225 w 276225"/>
                <a:gd name="connsiteY3" fmla="*/ 177800 h 527050"/>
                <a:gd name="connsiteX4" fmla="*/ 260350 w 276225"/>
                <a:gd name="connsiteY4" fmla="*/ 219075 h 527050"/>
                <a:gd name="connsiteX5" fmla="*/ 180975 w 276225"/>
                <a:gd name="connsiteY5" fmla="*/ 219075 h 527050"/>
                <a:gd name="connsiteX6" fmla="*/ 171450 w 276225"/>
                <a:gd name="connsiteY6" fmla="*/ 301625 h 527050"/>
                <a:gd name="connsiteX7" fmla="*/ 107950 w 276225"/>
                <a:gd name="connsiteY7" fmla="*/ 257175 h 527050"/>
                <a:gd name="connsiteX8" fmla="*/ 82550 w 276225"/>
                <a:gd name="connsiteY8" fmla="*/ 381000 h 527050"/>
                <a:gd name="connsiteX9" fmla="*/ 168275 w 276225"/>
                <a:gd name="connsiteY9" fmla="*/ 520700 h 527050"/>
                <a:gd name="connsiteX10" fmla="*/ 85725 w 276225"/>
                <a:gd name="connsiteY10" fmla="*/ 527050 h 527050"/>
                <a:gd name="connsiteX11" fmla="*/ 22225 w 276225"/>
                <a:gd name="connsiteY11" fmla="*/ 406400 h 527050"/>
                <a:gd name="connsiteX12" fmla="*/ 76200 w 276225"/>
                <a:gd name="connsiteY12" fmla="*/ 196850 h 527050"/>
                <a:gd name="connsiteX13" fmla="*/ 0 w 276225"/>
                <a:gd name="connsiteY13" fmla="*/ 57150 h 527050"/>
                <a:gd name="connsiteX14" fmla="*/ 12700 w 276225"/>
                <a:gd name="connsiteY14" fmla="*/ 19050 h 527050"/>
                <a:gd name="connsiteX15" fmla="*/ 95250 w 276225"/>
                <a:gd name="connsiteY15"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6225" h="527050">
                  <a:moveTo>
                    <a:pt x="95250" y="0"/>
                  </a:moveTo>
                  <a:lnTo>
                    <a:pt x="117475" y="88900"/>
                  </a:lnTo>
                  <a:lnTo>
                    <a:pt x="196850" y="63500"/>
                  </a:lnTo>
                  <a:lnTo>
                    <a:pt x="276225" y="177800"/>
                  </a:lnTo>
                  <a:lnTo>
                    <a:pt x="260350" y="219075"/>
                  </a:lnTo>
                  <a:lnTo>
                    <a:pt x="180975" y="219075"/>
                  </a:lnTo>
                  <a:lnTo>
                    <a:pt x="171450" y="301625"/>
                  </a:lnTo>
                  <a:lnTo>
                    <a:pt x="107950" y="257175"/>
                  </a:lnTo>
                  <a:lnTo>
                    <a:pt x="82550" y="381000"/>
                  </a:lnTo>
                  <a:lnTo>
                    <a:pt x="168275" y="520700"/>
                  </a:lnTo>
                  <a:lnTo>
                    <a:pt x="85725" y="527050"/>
                  </a:lnTo>
                  <a:lnTo>
                    <a:pt x="22225" y="406400"/>
                  </a:lnTo>
                  <a:lnTo>
                    <a:pt x="76200" y="196850"/>
                  </a:lnTo>
                  <a:lnTo>
                    <a:pt x="0" y="57150"/>
                  </a:lnTo>
                  <a:lnTo>
                    <a:pt x="12700" y="19050"/>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0" name="フリーフォーム 1056"/>
            <p:cNvSpPr/>
            <p:nvPr/>
          </p:nvSpPr>
          <p:spPr bwMode="auto">
            <a:xfrm>
              <a:off x="3260244" y="4650317"/>
              <a:ext cx="78745" cy="110712"/>
            </a:xfrm>
            <a:custGeom>
              <a:avLst/>
              <a:gdLst>
                <a:gd name="connsiteX0" fmla="*/ 0 w 133350"/>
                <a:gd name="connsiteY0" fmla="*/ 15875 h 187325"/>
                <a:gd name="connsiteX1" fmla="*/ 31750 w 133350"/>
                <a:gd name="connsiteY1" fmla="*/ 111125 h 187325"/>
                <a:gd name="connsiteX2" fmla="*/ 133350 w 133350"/>
                <a:gd name="connsiteY2" fmla="*/ 187325 h 187325"/>
                <a:gd name="connsiteX3" fmla="*/ 123825 w 133350"/>
                <a:gd name="connsiteY3" fmla="*/ 28575 h 187325"/>
                <a:gd name="connsiteX4" fmla="*/ 79375 w 133350"/>
                <a:gd name="connsiteY4" fmla="*/ 0 h 187325"/>
                <a:gd name="connsiteX5" fmla="*/ 0 w 133350"/>
                <a:gd name="connsiteY5" fmla="*/ 15875 h 1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 h="187325">
                  <a:moveTo>
                    <a:pt x="0" y="15875"/>
                  </a:moveTo>
                  <a:lnTo>
                    <a:pt x="31750" y="111125"/>
                  </a:lnTo>
                  <a:lnTo>
                    <a:pt x="133350" y="187325"/>
                  </a:lnTo>
                  <a:lnTo>
                    <a:pt x="123825" y="28575"/>
                  </a:lnTo>
                  <a:lnTo>
                    <a:pt x="79375" y="0"/>
                  </a:lnTo>
                  <a:lnTo>
                    <a:pt x="0" y="15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1" name="フリーフォーム 1057"/>
            <p:cNvSpPr/>
            <p:nvPr/>
          </p:nvSpPr>
          <p:spPr bwMode="auto">
            <a:xfrm>
              <a:off x="3162751" y="4669082"/>
              <a:ext cx="213736" cy="242064"/>
            </a:xfrm>
            <a:custGeom>
              <a:avLst/>
              <a:gdLst>
                <a:gd name="connsiteX0" fmla="*/ 0 w 361950"/>
                <a:gd name="connsiteY0" fmla="*/ 9525 h 409575"/>
                <a:gd name="connsiteX1" fmla="*/ 76200 w 361950"/>
                <a:gd name="connsiteY1" fmla="*/ 0 h 409575"/>
                <a:gd name="connsiteX2" fmla="*/ 260350 w 361950"/>
                <a:gd name="connsiteY2" fmla="*/ 184150 h 409575"/>
                <a:gd name="connsiteX3" fmla="*/ 301625 w 361950"/>
                <a:gd name="connsiteY3" fmla="*/ 254000 h 409575"/>
                <a:gd name="connsiteX4" fmla="*/ 355600 w 361950"/>
                <a:gd name="connsiteY4" fmla="*/ 298450 h 409575"/>
                <a:gd name="connsiteX5" fmla="*/ 361950 w 361950"/>
                <a:gd name="connsiteY5" fmla="*/ 390525 h 409575"/>
                <a:gd name="connsiteX6" fmla="*/ 307975 w 361950"/>
                <a:gd name="connsiteY6" fmla="*/ 409575 h 409575"/>
                <a:gd name="connsiteX7" fmla="*/ 196850 w 361950"/>
                <a:gd name="connsiteY7" fmla="*/ 314325 h 409575"/>
                <a:gd name="connsiteX8" fmla="*/ 149225 w 361950"/>
                <a:gd name="connsiteY8" fmla="*/ 190500 h 409575"/>
                <a:gd name="connsiteX9" fmla="*/ 85725 w 361950"/>
                <a:gd name="connsiteY9" fmla="*/ 114300 h 409575"/>
                <a:gd name="connsiteX10" fmla="*/ 0 w 361950"/>
                <a:gd name="connsiteY10" fmla="*/ 95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950" h="409575">
                  <a:moveTo>
                    <a:pt x="0" y="9525"/>
                  </a:moveTo>
                  <a:lnTo>
                    <a:pt x="76200" y="0"/>
                  </a:lnTo>
                  <a:lnTo>
                    <a:pt x="260350" y="184150"/>
                  </a:lnTo>
                  <a:lnTo>
                    <a:pt x="301625" y="254000"/>
                  </a:lnTo>
                  <a:lnTo>
                    <a:pt x="355600" y="298450"/>
                  </a:lnTo>
                  <a:lnTo>
                    <a:pt x="361950" y="390525"/>
                  </a:lnTo>
                  <a:lnTo>
                    <a:pt x="307975" y="409575"/>
                  </a:lnTo>
                  <a:lnTo>
                    <a:pt x="196850" y="314325"/>
                  </a:lnTo>
                  <a:lnTo>
                    <a:pt x="149225" y="190500"/>
                  </a:lnTo>
                  <a:lnTo>
                    <a:pt x="85725" y="114300"/>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2" name="フリーフォーム 1058"/>
            <p:cNvSpPr/>
            <p:nvPr/>
          </p:nvSpPr>
          <p:spPr bwMode="auto">
            <a:xfrm>
              <a:off x="3378361" y="4913023"/>
              <a:ext cx="341227" cy="67553"/>
            </a:xfrm>
            <a:custGeom>
              <a:avLst/>
              <a:gdLst>
                <a:gd name="connsiteX0" fmla="*/ 0 w 577850"/>
                <a:gd name="connsiteY0" fmla="*/ 34925 h 114300"/>
                <a:gd name="connsiteX1" fmla="*/ 38100 w 577850"/>
                <a:gd name="connsiteY1" fmla="*/ 0 h 114300"/>
                <a:gd name="connsiteX2" fmla="*/ 269875 w 577850"/>
                <a:gd name="connsiteY2" fmla="*/ 57150 h 114300"/>
                <a:gd name="connsiteX3" fmla="*/ 403225 w 577850"/>
                <a:gd name="connsiteY3" fmla="*/ 82550 h 114300"/>
                <a:gd name="connsiteX4" fmla="*/ 577850 w 577850"/>
                <a:gd name="connsiteY4" fmla="*/ 92075 h 114300"/>
                <a:gd name="connsiteX5" fmla="*/ 355600 w 577850"/>
                <a:gd name="connsiteY5" fmla="*/ 114300 h 114300"/>
                <a:gd name="connsiteX6" fmla="*/ 273050 w 577850"/>
                <a:gd name="connsiteY6" fmla="*/ 114300 h 114300"/>
                <a:gd name="connsiteX7" fmla="*/ 111125 w 577850"/>
                <a:gd name="connsiteY7" fmla="*/ 76200 h 114300"/>
                <a:gd name="connsiteX8" fmla="*/ 63500 w 577850"/>
                <a:gd name="connsiteY8" fmla="*/ 69850 h 114300"/>
                <a:gd name="connsiteX9" fmla="*/ 0 w 577850"/>
                <a:gd name="connsiteY9" fmla="*/ 349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7850" h="114300">
                  <a:moveTo>
                    <a:pt x="0" y="34925"/>
                  </a:moveTo>
                  <a:lnTo>
                    <a:pt x="38100" y="0"/>
                  </a:lnTo>
                  <a:lnTo>
                    <a:pt x="269875" y="57150"/>
                  </a:lnTo>
                  <a:lnTo>
                    <a:pt x="403225" y="82550"/>
                  </a:lnTo>
                  <a:lnTo>
                    <a:pt x="577850" y="92075"/>
                  </a:lnTo>
                  <a:lnTo>
                    <a:pt x="355600" y="114300"/>
                  </a:lnTo>
                  <a:lnTo>
                    <a:pt x="273050" y="114300"/>
                  </a:lnTo>
                  <a:lnTo>
                    <a:pt x="111125" y="76200"/>
                  </a:lnTo>
                  <a:lnTo>
                    <a:pt x="63500" y="69850"/>
                  </a:lnTo>
                  <a:lnTo>
                    <a:pt x="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3" name="フリーフォーム 1059"/>
            <p:cNvSpPr/>
            <p:nvPr/>
          </p:nvSpPr>
          <p:spPr bwMode="auto">
            <a:xfrm>
              <a:off x="3702714" y="4967441"/>
              <a:ext cx="104993" cy="52541"/>
            </a:xfrm>
            <a:custGeom>
              <a:avLst/>
              <a:gdLst>
                <a:gd name="connsiteX0" fmla="*/ 177800 w 177800"/>
                <a:gd name="connsiteY0" fmla="*/ 0 h 88900"/>
                <a:gd name="connsiteX1" fmla="*/ 82550 w 177800"/>
                <a:gd name="connsiteY1" fmla="*/ 9525 h 88900"/>
                <a:gd name="connsiteX2" fmla="*/ 0 w 177800"/>
                <a:gd name="connsiteY2" fmla="*/ 88900 h 88900"/>
                <a:gd name="connsiteX3" fmla="*/ 120650 w 177800"/>
                <a:gd name="connsiteY3" fmla="*/ 44450 h 88900"/>
                <a:gd name="connsiteX4" fmla="*/ 177800 w 177800"/>
                <a:gd name="connsiteY4" fmla="*/ 0 h 8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88900">
                  <a:moveTo>
                    <a:pt x="177800" y="0"/>
                  </a:moveTo>
                  <a:lnTo>
                    <a:pt x="82550" y="9525"/>
                  </a:lnTo>
                  <a:lnTo>
                    <a:pt x="0" y="88900"/>
                  </a:lnTo>
                  <a:lnTo>
                    <a:pt x="120650" y="44450"/>
                  </a:lnTo>
                  <a:lnTo>
                    <a:pt x="177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4" name="フリーフォーム 1060"/>
            <p:cNvSpPr/>
            <p:nvPr/>
          </p:nvSpPr>
          <p:spPr bwMode="auto">
            <a:xfrm>
              <a:off x="4075814" y="4851099"/>
              <a:ext cx="269982" cy="167005"/>
            </a:xfrm>
            <a:custGeom>
              <a:avLst/>
              <a:gdLst>
                <a:gd name="connsiteX0" fmla="*/ 15875 w 457200"/>
                <a:gd name="connsiteY0" fmla="*/ 0 h 282575"/>
                <a:gd name="connsiteX1" fmla="*/ 0 w 457200"/>
                <a:gd name="connsiteY1" fmla="*/ 228600 h 282575"/>
                <a:gd name="connsiteX2" fmla="*/ 85725 w 457200"/>
                <a:gd name="connsiteY2" fmla="*/ 234950 h 282575"/>
                <a:gd name="connsiteX3" fmla="*/ 111125 w 457200"/>
                <a:gd name="connsiteY3" fmla="*/ 196850 h 282575"/>
                <a:gd name="connsiteX4" fmla="*/ 196850 w 457200"/>
                <a:gd name="connsiteY4" fmla="*/ 200025 h 282575"/>
                <a:gd name="connsiteX5" fmla="*/ 231775 w 457200"/>
                <a:gd name="connsiteY5" fmla="*/ 263525 h 282575"/>
                <a:gd name="connsiteX6" fmla="*/ 339725 w 457200"/>
                <a:gd name="connsiteY6" fmla="*/ 282575 h 282575"/>
                <a:gd name="connsiteX7" fmla="*/ 266700 w 457200"/>
                <a:gd name="connsiteY7" fmla="*/ 184150 h 282575"/>
                <a:gd name="connsiteX8" fmla="*/ 457200 w 457200"/>
                <a:gd name="connsiteY8" fmla="*/ 200025 h 282575"/>
                <a:gd name="connsiteX9" fmla="*/ 288925 w 457200"/>
                <a:gd name="connsiteY9" fmla="*/ 114300 h 282575"/>
                <a:gd name="connsiteX10" fmla="*/ 247650 w 457200"/>
                <a:gd name="connsiteY10" fmla="*/ 60325 h 282575"/>
                <a:gd name="connsiteX11" fmla="*/ 180975 w 457200"/>
                <a:gd name="connsiteY11" fmla="*/ 92075 h 282575"/>
                <a:gd name="connsiteX12" fmla="*/ 136525 w 457200"/>
                <a:gd name="connsiteY12" fmla="*/ 22225 h 282575"/>
                <a:gd name="connsiteX13" fmla="*/ 15875 w 457200"/>
                <a:gd name="connsiteY1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7200" h="282575">
                  <a:moveTo>
                    <a:pt x="15875" y="0"/>
                  </a:moveTo>
                  <a:lnTo>
                    <a:pt x="0" y="228600"/>
                  </a:lnTo>
                  <a:lnTo>
                    <a:pt x="85725" y="234950"/>
                  </a:lnTo>
                  <a:lnTo>
                    <a:pt x="111125" y="196850"/>
                  </a:lnTo>
                  <a:lnTo>
                    <a:pt x="196850" y="200025"/>
                  </a:lnTo>
                  <a:lnTo>
                    <a:pt x="231775" y="263525"/>
                  </a:lnTo>
                  <a:lnTo>
                    <a:pt x="339725" y="282575"/>
                  </a:lnTo>
                  <a:lnTo>
                    <a:pt x="266700" y="184150"/>
                  </a:lnTo>
                  <a:lnTo>
                    <a:pt x="457200" y="200025"/>
                  </a:lnTo>
                  <a:lnTo>
                    <a:pt x="288925" y="114300"/>
                  </a:lnTo>
                  <a:lnTo>
                    <a:pt x="247650" y="60325"/>
                  </a:lnTo>
                  <a:lnTo>
                    <a:pt x="180975" y="92075"/>
                  </a:lnTo>
                  <a:lnTo>
                    <a:pt x="136525" y="22225"/>
                  </a:lnTo>
                  <a:lnTo>
                    <a:pt x="15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5" name="フリーフォーム 1061"/>
            <p:cNvSpPr/>
            <p:nvPr/>
          </p:nvSpPr>
          <p:spPr bwMode="auto">
            <a:xfrm>
              <a:off x="3875203" y="4792929"/>
              <a:ext cx="208111" cy="195153"/>
            </a:xfrm>
            <a:custGeom>
              <a:avLst/>
              <a:gdLst>
                <a:gd name="connsiteX0" fmla="*/ 352425 w 352425"/>
                <a:gd name="connsiteY0" fmla="*/ 95250 h 330200"/>
                <a:gd name="connsiteX1" fmla="*/ 212725 w 352425"/>
                <a:gd name="connsiteY1" fmla="*/ 25400 h 330200"/>
                <a:gd name="connsiteX2" fmla="*/ 152400 w 352425"/>
                <a:gd name="connsiteY2" fmla="*/ 104775 h 330200"/>
                <a:gd name="connsiteX3" fmla="*/ 66675 w 352425"/>
                <a:gd name="connsiteY3" fmla="*/ 0 h 330200"/>
                <a:gd name="connsiteX4" fmla="*/ 0 w 352425"/>
                <a:gd name="connsiteY4" fmla="*/ 19050 h 330200"/>
                <a:gd name="connsiteX5" fmla="*/ 76200 w 352425"/>
                <a:gd name="connsiteY5" fmla="*/ 133350 h 330200"/>
                <a:gd name="connsiteX6" fmla="*/ 244475 w 352425"/>
                <a:gd name="connsiteY6" fmla="*/ 184150 h 330200"/>
                <a:gd name="connsiteX7" fmla="*/ 269875 w 352425"/>
                <a:gd name="connsiteY7" fmla="*/ 276225 h 330200"/>
                <a:gd name="connsiteX8" fmla="*/ 342900 w 352425"/>
                <a:gd name="connsiteY8" fmla="*/ 330200 h 330200"/>
                <a:gd name="connsiteX9" fmla="*/ 352425 w 352425"/>
                <a:gd name="connsiteY9" fmla="*/ 9525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425" h="330200">
                  <a:moveTo>
                    <a:pt x="352425" y="95250"/>
                  </a:moveTo>
                  <a:lnTo>
                    <a:pt x="212725" y="25400"/>
                  </a:lnTo>
                  <a:lnTo>
                    <a:pt x="152400" y="104775"/>
                  </a:lnTo>
                  <a:lnTo>
                    <a:pt x="66675" y="0"/>
                  </a:lnTo>
                  <a:lnTo>
                    <a:pt x="0" y="19050"/>
                  </a:lnTo>
                  <a:lnTo>
                    <a:pt x="76200" y="133350"/>
                  </a:lnTo>
                  <a:lnTo>
                    <a:pt x="244475" y="184150"/>
                  </a:lnTo>
                  <a:lnTo>
                    <a:pt x="269875" y="276225"/>
                  </a:lnTo>
                  <a:lnTo>
                    <a:pt x="342900" y="330200"/>
                  </a:lnTo>
                  <a:lnTo>
                    <a:pt x="352425" y="952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6" name="フリーフォーム 1062"/>
            <p:cNvSpPr/>
            <p:nvPr/>
          </p:nvSpPr>
          <p:spPr bwMode="auto">
            <a:xfrm>
              <a:off x="3657717" y="4213101"/>
              <a:ext cx="39372" cy="82564"/>
            </a:xfrm>
            <a:custGeom>
              <a:avLst/>
              <a:gdLst>
                <a:gd name="connsiteX0" fmla="*/ 22225 w 66675"/>
                <a:gd name="connsiteY0" fmla="*/ 139700 h 139700"/>
                <a:gd name="connsiteX1" fmla="*/ 0 w 66675"/>
                <a:gd name="connsiteY1" fmla="*/ 88900 h 139700"/>
                <a:gd name="connsiteX2" fmla="*/ 41275 w 66675"/>
                <a:gd name="connsiteY2" fmla="*/ 0 h 139700"/>
                <a:gd name="connsiteX3" fmla="*/ 66675 w 66675"/>
                <a:gd name="connsiteY3" fmla="*/ 6350 h 139700"/>
                <a:gd name="connsiteX4" fmla="*/ 47625 w 66675"/>
                <a:gd name="connsiteY4" fmla="*/ 79375 h 139700"/>
                <a:gd name="connsiteX5" fmla="*/ 22225 w 66675"/>
                <a:gd name="connsiteY5" fmla="*/ 139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 h="139700">
                  <a:moveTo>
                    <a:pt x="22225" y="139700"/>
                  </a:moveTo>
                  <a:lnTo>
                    <a:pt x="0" y="88900"/>
                  </a:lnTo>
                  <a:lnTo>
                    <a:pt x="41275" y="0"/>
                  </a:lnTo>
                  <a:lnTo>
                    <a:pt x="66675" y="6350"/>
                  </a:lnTo>
                  <a:lnTo>
                    <a:pt x="47625" y="79375"/>
                  </a:lnTo>
                  <a:lnTo>
                    <a:pt x="22225" y="139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7" name="フリーフォーム 1063"/>
            <p:cNvSpPr/>
            <p:nvPr/>
          </p:nvSpPr>
          <p:spPr bwMode="auto">
            <a:xfrm>
              <a:off x="3652093" y="4378230"/>
              <a:ext cx="61870" cy="131352"/>
            </a:xfrm>
            <a:custGeom>
              <a:avLst/>
              <a:gdLst>
                <a:gd name="connsiteX0" fmla="*/ 73025 w 104775"/>
                <a:gd name="connsiteY0" fmla="*/ 0 h 222250"/>
                <a:gd name="connsiteX1" fmla="*/ 15875 w 104775"/>
                <a:gd name="connsiteY1" fmla="*/ 0 h 222250"/>
                <a:gd name="connsiteX2" fmla="*/ 0 w 104775"/>
                <a:gd name="connsiteY2" fmla="*/ 123825 h 222250"/>
                <a:gd name="connsiteX3" fmla="*/ 22225 w 104775"/>
                <a:gd name="connsiteY3" fmla="*/ 222250 h 222250"/>
                <a:gd name="connsiteX4" fmla="*/ 38100 w 104775"/>
                <a:gd name="connsiteY4" fmla="*/ 120650 h 222250"/>
                <a:gd name="connsiteX5" fmla="*/ 104775 w 104775"/>
                <a:gd name="connsiteY5" fmla="*/ 73025 h 222250"/>
                <a:gd name="connsiteX6" fmla="*/ 73025 w 104775"/>
                <a:gd name="connsiteY6"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222250">
                  <a:moveTo>
                    <a:pt x="73025" y="0"/>
                  </a:moveTo>
                  <a:lnTo>
                    <a:pt x="15875" y="0"/>
                  </a:lnTo>
                  <a:lnTo>
                    <a:pt x="0" y="123825"/>
                  </a:lnTo>
                  <a:lnTo>
                    <a:pt x="22225" y="222250"/>
                  </a:lnTo>
                  <a:lnTo>
                    <a:pt x="38100" y="120650"/>
                  </a:lnTo>
                  <a:lnTo>
                    <a:pt x="104775" y="7302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8" name="フリーフォーム 1064"/>
            <p:cNvSpPr/>
            <p:nvPr/>
          </p:nvSpPr>
          <p:spPr bwMode="auto">
            <a:xfrm>
              <a:off x="3712089" y="4473930"/>
              <a:ext cx="67496" cy="90070"/>
            </a:xfrm>
            <a:custGeom>
              <a:avLst/>
              <a:gdLst>
                <a:gd name="connsiteX0" fmla="*/ 0 w 114300"/>
                <a:gd name="connsiteY0" fmla="*/ 0 h 152400"/>
                <a:gd name="connsiteX1" fmla="*/ 79375 w 114300"/>
                <a:gd name="connsiteY1" fmla="*/ 57150 h 152400"/>
                <a:gd name="connsiteX2" fmla="*/ 114300 w 114300"/>
                <a:gd name="connsiteY2" fmla="*/ 139700 h 152400"/>
                <a:gd name="connsiteX3" fmla="*/ 73025 w 114300"/>
                <a:gd name="connsiteY3" fmla="*/ 152400 h 152400"/>
                <a:gd name="connsiteX4" fmla="*/ 60325 w 114300"/>
                <a:gd name="connsiteY4" fmla="*/ 101600 h 152400"/>
                <a:gd name="connsiteX5" fmla="*/ 28575 w 114300"/>
                <a:gd name="connsiteY5" fmla="*/ 41275 h 152400"/>
                <a:gd name="connsiteX6" fmla="*/ 0 w 1143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152400">
                  <a:moveTo>
                    <a:pt x="0" y="0"/>
                  </a:moveTo>
                  <a:lnTo>
                    <a:pt x="79375" y="57150"/>
                  </a:lnTo>
                  <a:lnTo>
                    <a:pt x="114300" y="139700"/>
                  </a:lnTo>
                  <a:lnTo>
                    <a:pt x="73025" y="152400"/>
                  </a:lnTo>
                  <a:lnTo>
                    <a:pt x="60325" y="101600"/>
                  </a:lnTo>
                  <a:lnTo>
                    <a:pt x="28575" y="4127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9" name="フリーフォーム 1065"/>
            <p:cNvSpPr/>
            <p:nvPr/>
          </p:nvSpPr>
          <p:spPr bwMode="auto">
            <a:xfrm>
              <a:off x="3685840" y="4528348"/>
              <a:ext cx="41247" cy="60047"/>
            </a:xfrm>
            <a:custGeom>
              <a:avLst/>
              <a:gdLst>
                <a:gd name="connsiteX0" fmla="*/ 0 w 69850"/>
                <a:gd name="connsiteY0" fmla="*/ 0 h 101600"/>
                <a:gd name="connsiteX1" fmla="*/ 31750 w 69850"/>
                <a:gd name="connsiteY1" fmla="*/ 101600 h 101600"/>
                <a:gd name="connsiteX2" fmla="*/ 69850 w 69850"/>
                <a:gd name="connsiteY2" fmla="*/ 79375 h 101600"/>
                <a:gd name="connsiteX3" fmla="*/ 66675 w 69850"/>
                <a:gd name="connsiteY3" fmla="*/ 31750 h 101600"/>
                <a:gd name="connsiteX4" fmla="*/ 0 w 69850"/>
                <a:gd name="connsiteY4" fmla="*/ 0 h 10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101600">
                  <a:moveTo>
                    <a:pt x="0" y="0"/>
                  </a:moveTo>
                  <a:lnTo>
                    <a:pt x="31750" y="101600"/>
                  </a:lnTo>
                  <a:lnTo>
                    <a:pt x="69850" y="79375"/>
                  </a:lnTo>
                  <a:lnTo>
                    <a:pt x="66675" y="3175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0" name="フリーフォーム 1066"/>
            <p:cNvSpPr/>
            <p:nvPr/>
          </p:nvSpPr>
          <p:spPr bwMode="auto">
            <a:xfrm>
              <a:off x="3676467" y="4584641"/>
              <a:ext cx="114368" cy="78812"/>
            </a:xfrm>
            <a:custGeom>
              <a:avLst/>
              <a:gdLst>
                <a:gd name="connsiteX0" fmla="*/ 174625 w 193675"/>
                <a:gd name="connsiteY0" fmla="*/ 0 h 133350"/>
                <a:gd name="connsiteX1" fmla="*/ 193675 w 193675"/>
                <a:gd name="connsiteY1" fmla="*/ 82550 h 133350"/>
                <a:gd name="connsiteX2" fmla="*/ 168275 w 193675"/>
                <a:gd name="connsiteY2" fmla="*/ 133350 h 133350"/>
                <a:gd name="connsiteX3" fmla="*/ 98425 w 193675"/>
                <a:gd name="connsiteY3" fmla="*/ 117475 h 133350"/>
                <a:gd name="connsiteX4" fmla="*/ 104775 w 193675"/>
                <a:gd name="connsiteY4" fmla="*/ 63500 h 133350"/>
                <a:gd name="connsiteX5" fmla="*/ 0 w 193675"/>
                <a:gd name="connsiteY5" fmla="*/ 101600 h 133350"/>
                <a:gd name="connsiteX6" fmla="*/ 76200 w 193675"/>
                <a:gd name="connsiteY6" fmla="*/ 25400 h 133350"/>
                <a:gd name="connsiteX7" fmla="*/ 123825 w 193675"/>
                <a:gd name="connsiteY7" fmla="*/ 53975 h 133350"/>
                <a:gd name="connsiteX8" fmla="*/ 174625 w 193675"/>
                <a:gd name="connsiteY8"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675" h="133350">
                  <a:moveTo>
                    <a:pt x="174625" y="0"/>
                  </a:moveTo>
                  <a:lnTo>
                    <a:pt x="193675" y="82550"/>
                  </a:lnTo>
                  <a:lnTo>
                    <a:pt x="168275" y="133350"/>
                  </a:lnTo>
                  <a:lnTo>
                    <a:pt x="98425" y="117475"/>
                  </a:lnTo>
                  <a:lnTo>
                    <a:pt x="104775" y="63500"/>
                  </a:lnTo>
                  <a:lnTo>
                    <a:pt x="0" y="101600"/>
                  </a:lnTo>
                  <a:lnTo>
                    <a:pt x="76200" y="25400"/>
                  </a:lnTo>
                  <a:lnTo>
                    <a:pt x="123825" y="53975"/>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1" name="フリーフォーム 1067"/>
            <p:cNvSpPr/>
            <p:nvPr/>
          </p:nvSpPr>
          <p:spPr bwMode="auto">
            <a:xfrm>
              <a:off x="3434607" y="4691599"/>
              <a:ext cx="279357" cy="225176"/>
            </a:xfrm>
            <a:custGeom>
              <a:avLst/>
              <a:gdLst>
                <a:gd name="connsiteX0" fmla="*/ 41275 w 473075"/>
                <a:gd name="connsiteY0" fmla="*/ 92075 h 381000"/>
                <a:gd name="connsiteX1" fmla="*/ 0 w 473075"/>
                <a:gd name="connsiteY1" fmla="*/ 142875 h 381000"/>
                <a:gd name="connsiteX2" fmla="*/ 53975 w 473075"/>
                <a:gd name="connsiteY2" fmla="*/ 241300 h 381000"/>
                <a:gd name="connsiteX3" fmla="*/ 60325 w 473075"/>
                <a:gd name="connsiteY3" fmla="*/ 292100 h 381000"/>
                <a:gd name="connsiteX4" fmla="*/ 203200 w 473075"/>
                <a:gd name="connsiteY4" fmla="*/ 317500 h 381000"/>
                <a:gd name="connsiteX5" fmla="*/ 282575 w 473075"/>
                <a:gd name="connsiteY5" fmla="*/ 381000 h 381000"/>
                <a:gd name="connsiteX6" fmla="*/ 466725 w 473075"/>
                <a:gd name="connsiteY6" fmla="*/ 342900 h 381000"/>
                <a:gd name="connsiteX7" fmla="*/ 473075 w 473075"/>
                <a:gd name="connsiteY7" fmla="*/ 276225 h 381000"/>
                <a:gd name="connsiteX8" fmla="*/ 444500 w 473075"/>
                <a:gd name="connsiteY8" fmla="*/ 231775 h 381000"/>
                <a:gd name="connsiteX9" fmla="*/ 377825 w 473075"/>
                <a:gd name="connsiteY9" fmla="*/ 168275 h 381000"/>
                <a:gd name="connsiteX10" fmla="*/ 346075 w 473075"/>
                <a:gd name="connsiteY10" fmla="*/ 266700 h 381000"/>
                <a:gd name="connsiteX11" fmla="*/ 285750 w 473075"/>
                <a:gd name="connsiteY11" fmla="*/ 231775 h 381000"/>
                <a:gd name="connsiteX12" fmla="*/ 250825 w 473075"/>
                <a:gd name="connsiteY12" fmla="*/ 276225 h 381000"/>
                <a:gd name="connsiteX13" fmla="*/ 231775 w 473075"/>
                <a:gd name="connsiteY13" fmla="*/ 196850 h 381000"/>
                <a:gd name="connsiteX14" fmla="*/ 301625 w 473075"/>
                <a:gd name="connsiteY14" fmla="*/ 174625 h 381000"/>
                <a:gd name="connsiteX15" fmla="*/ 323850 w 473075"/>
                <a:gd name="connsiteY15" fmla="*/ 133350 h 381000"/>
                <a:gd name="connsiteX16" fmla="*/ 298450 w 473075"/>
                <a:gd name="connsiteY16" fmla="*/ 3175 h 381000"/>
                <a:gd name="connsiteX17" fmla="*/ 254000 w 473075"/>
                <a:gd name="connsiteY17" fmla="*/ 0 h 381000"/>
                <a:gd name="connsiteX18" fmla="*/ 203200 w 473075"/>
                <a:gd name="connsiteY18" fmla="*/ 95250 h 381000"/>
                <a:gd name="connsiteX19" fmla="*/ 149225 w 473075"/>
                <a:gd name="connsiteY19" fmla="*/ 95250 h 381000"/>
                <a:gd name="connsiteX20" fmla="*/ 123825 w 473075"/>
                <a:gd name="connsiteY20" fmla="*/ 130175 h 381000"/>
                <a:gd name="connsiteX21" fmla="*/ 41275 w 473075"/>
                <a:gd name="connsiteY21" fmla="*/ 920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3075" h="381000">
                  <a:moveTo>
                    <a:pt x="41275" y="92075"/>
                  </a:moveTo>
                  <a:lnTo>
                    <a:pt x="0" y="142875"/>
                  </a:lnTo>
                  <a:lnTo>
                    <a:pt x="53975" y="241300"/>
                  </a:lnTo>
                  <a:lnTo>
                    <a:pt x="60325" y="292100"/>
                  </a:lnTo>
                  <a:lnTo>
                    <a:pt x="203200" y="317500"/>
                  </a:lnTo>
                  <a:lnTo>
                    <a:pt x="282575" y="381000"/>
                  </a:lnTo>
                  <a:lnTo>
                    <a:pt x="466725" y="342900"/>
                  </a:lnTo>
                  <a:lnTo>
                    <a:pt x="473075" y="276225"/>
                  </a:lnTo>
                  <a:lnTo>
                    <a:pt x="444500" y="231775"/>
                  </a:lnTo>
                  <a:lnTo>
                    <a:pt x="377825" y="168275"/>
                  </a:lnTo>
                  <a:lnTo>
                    <a:pt x="346075" y="266700"/>
                  </a:lnTo>
                  <a:lnTo>
                    <a:pt x="285750" y="231775"/>
                  </a:lnTo>
                  <a:lnTo>
                    <a:pt x="250825" y="276225"/>
                  </a:lnTo>
                  <a:lnTo>
                    <a:pt x="231775" y="196850"/>
                  </a:lnTo>
                  <a:lnTo>
                    <a:pt x="301625" y="174625"/>
                  </a:lnTo>
                  <a:lnTo>
                    <a:pt x="323850" y="133350"/>
                  </a:lnTo>
                  <a:lnTo>
                    <a:pt x="298450" y="3175"/>
                  </a:lnTo>
                  <a:lnTo>
                    <a:pt x="254000" y="0"/>
                  </a:lnTo>
                  <a:lnTo>
                    <a:pt x="203200" y="95250"/>
                  </a:lnTo>
                  <a:lnTo>
                    <a:pt x="149225" y="95250"/>
                  </a:lnTo>
                  <a:lnTo>
                    <a:pt x="123825" y="130175"/>
                  </a:lnTo>
                  <a:lnTo>
                    <a:pt x="412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2" name="フリーフォーム 1069"/>
            <p:cNvSpPr/>
            <p:nvPr/>
          </p:nvSpPr>
          <p:spPr bwMode="auto">
            <a:xfrm>
              <a:off x="3475855" y="4629677"/>
              <a:ext cx="157489" cy="138859"/>
            </a:xfrm>
            <a:custGeom>
              <a:avLst/>
              <a:gdLst>
                <a:gd name="connsiteX0" fmla="*/ 0 w 266700"/>
                <a:gd name="connsiteY0" fmla="*/ 212725 h 234950"/>
                <a:gd name="connsiteX1" fmla="*/ 60325 w 266700"/>
                <a:gd name="connsiteY1" fmla="*/ 234950 h 234950"/>
                <a:gd name="connsiteX2" fmla="*/ 66675 w 266700"/>
                <a:gd name="connsiteY2" fmla="*/ 203200 h 234950"/>
                <a:gd name="connsiteX3" fmla="*/ 142875 w 266700"/>
                <a:gd name="connsiteY3" fmla="*/ 206375 h 234950"/>
                <a:gd name="connsiteX4" fmla="*/ 184150 w 266700"/>
                <a:gd name="connsiteY4" fmla="*/ 104775 h 234950"/>
                <a:gd name="connsiteX5" fmla="*/ 225425 w 266700"/>
                <a:gd name="connsiteY5" fmla="*/ 114300 h 234950"/>
                <a:gd name="connsiteX6" fmla="*/ 266700 w 266700"/>
                <a:gd name="connsiteY6" fmla="*/ 79375 h 234950"/>
                <a:gd name="connsiteX7" fmla="*/ 215900 w 266700"/>
                <a:gd name="connsiteY7" fmla="*/ 0 h 234950"/>
                <a:gd name="connsiteX8" fmla="*/ 136525 w 266700"/>
                <a:gd name="connsiteY8" fmla="*/ 38100 h 234950"/>
                <a:gd name="connsiteX9" fmla="*/ 120650 w 266700"/>
                <a:gd name="connsiteY9" fmla="*/ 79375 h 234950"/>
                <a:gd name="connsiteX10" fmla="*/ 88900 w 266700"/>
                <a:gd name="connsiteY10" fmla="*/ 127000 h 234950"/>
                <a:gd name="connsiteX11" fmla="*/ 60325 w 266700"/>
                <a:gd name="connsiteY11" fmla="*/ 161925 h 234950"/>
                <a:gd name="connsiteX12" fmla="*/ 12700 w 266700"/>
                <a:gd name="connsiteY12" fmla="*/ 161925 h 234950"/>
                <a:gd name="connsiteX13" fmla="*/ 0 w 266700"/>
                <a:gd name="connsiteY13" fmla="*/ 212725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234950">
                  <a:moveTo>
                    <a:pt x="0" y="212725"/>
                  </a:moveTo>
                  <a:lnTo>
                    <a:pt x="60325" y="234950"/>
                  </a:lnTo>
                  <a:lnTo>
                    <a:pt x="66675" y="203200"/>
                  </a:lnTo>
                  <a:lnTo>
                    <a:pt x="142875" y="206375"/>
                  </a:lnTo>
                  <a:lnTo>
                    <a:pt x="184150" y="104775"/>
                  </a:lnTo>
                  <a:lnTo>
                    <a:pt x="225425" y="114300"/>
                  </a:lnTo>
                  <a:lnTo>
                    <a:pt x="266700" y="79375"/>
                  </a:lnTo>
                  <a:lnTo>
                    <a:pt x="215900" y="0"/>
                  </a:lnTo>
                  <a:lnTo>
                    <a:pt x="136525" y="38100"/>
                  </a:lnTo>
                  <a:lnTo>
                    <a:pt x="120650" y="79375"/>
                  </a:lnTo>
                  <a:lnTo>
                    <a:pt x="88900" y="127000"/>
                  </a:lnTo>
                  <a:lnTo>
                    <a:pt x="60325" y="161925"/>
                  </a:lnTo>
                  <a:lnTo>
                    <a:pt x="12700" y="161925"/>
                  </a:lnTo>
                  <a:lnTo>
                    <a:pt x="0"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3" name="フリーフォーム 1071"/>
            <p:cNvSpPr/>
            <p:nvPr/>
          </p:nvSpPr>
          <p:spPr bwMode="auto">
            <a:xfrm>
              <a:off x="3262119" y="4286283"/>
              <a:ext cx="144365" cy="193276"/>
            </a:xfrm>
            <a:custGeom>
              <a:avLst/>
              <a:gdLst>
                <a:gd name="connsiteX0" fmla="*/ 66675 w 244475"/>
                <a:gd name="connsiteY0" fmla="*/ 0 h 327025"/>
                <a:gd name="connsiteX1" fmla="*/ 34925 w 244475"/>
                <a:gd name="connsiteY1" fmla="*/ 60325 h 327025"/>
                <a:gd name="connsiteX2" fmla="*/ 0 w 244475"/>
                <a:gd name="connsiteY2" fmla="*/ 88900 h 327025"/>
                <a:gd name="connsiteX3" fmla="*/ 28575 w 244475"/>
                <a:gd name="connsiteY3" fmla="*/ 193675 h 327025"/>
                <a:gd name="connsiteX4" fmla="*/ 92075 w 244475"/>
                <a:gd name="connsiteY4" fmla="*/ 168275 h 327025"/>
                <a:gd name="connsiteX5" fmla="*/ 193675 w 244475"/>
                <a:gd name="connsiteY5" fmla="*/ 276225 h 327025"/>
                <a:gd name="connsiteX6" fmla="*/ 184150 w 244475"/>
                <a:gd name="connsiteY6" fmla="*/ 327025 h 327025"/>
                <a:gd name="connsiteX7" fmla="*/ 241300 w 244475"/>
                <a:gd name="connsiteY7" fmla="*/ 301625 h 327025"/>
                <a:gd name="connsiteX8" fmla="*/ 244475 w 244475"/>
                <a:gd name="connsiteY8" fmla="*/ 263525 h 327025"/>
                <a:gd name="connsiteX9" fmla="*/ 136525 w 244475"/>
                <a:gd name="connsiteY9" fmla="*/ 142875 h 327025"/>
                <a:gd name="connsiteX10" fmla="*/ 165100 w 244475"/>
                <a:gd name="connsiteY10" fmla="*/ 79375 h 327025"/>
                <a:gd name="connsiteX11" fmla="*/ 92075 w 244475"/>
                <a:gd name="connsiteY11" fmla="*/ 53975 h 327025"/>
                <a:gd name="connsiteX12" fmla="*/ 66675 w 244475"/>
                <a:gd name="connsiteY12"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475" h="327025">
                  <a:moveTo>
                    <a:pt x="66675" y="0"/>
                  </a:moveTo>
                  <a:lnTo>
                    <a:pt x="34925" y="60325"/>
                  </a:lnTo>
                  <a:lnTo>
                    <a:pt x="0" y="88900"/>
                  </a:lnTo>
                  <a:lnTo>
                    <a:pt x="28575" y="193675"/>
                  </a:lnTo>
                  <a:lnTo>
                    <a:pt x="92075" y="168275"/>
                  </a:lnTo>
                  <a:lnTo>
                    <a:pt x="193675" y="276225"/>
                  </a:lnTo>
                  <a:lnTo>
                    <a:pt x="184150" y="327025"/>
                  </a:lnTo>
                  <a:lnTo>
                    <a:pt x="241300" y="301625"/>
                  </a:lnTo>
                  <a:lnTo>
                    <a:pt x="244475" y="263525"/>
                  </a:lnTo>
                  <a:lnTo>
                    <a:pt x="136525" y="142875"/>
                  </a:lnTo>
                  <a:lnTo>
                    <a:pt x="165100" y="79375"/>
                  </a:lnTo>
                  <a:lnTo>
                    <a:pt x="92075" y="53975"/>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4" name="フリーフォーム 1072"/>
            <p:cNvSpPr/>
            <p:nvPr/>
          </p:nvSpPr>
          <p:spPr bwMode="auto">
            <a:xfrm>
              <a:off x="3295866" y="4260013"/>
              <a:ext cx="149990" cy="347146"/>
            </a:xfrm>
            <a:custGeom>
              <a:avLst/>
              <a:gdLst>
                <a:gd name="connsiteX0" fmla="*/ 0 w 254000"/>
                <a:gd name="connsiteY0" fmla="*/ 38100 h 587375"/>
                <a:gd name="connsiteX1" fmla="*/ 76200 w 254000"/>
                <a:gd name="connsiteY1" fmla="*/ 31750 h 587375"/>
                <a:gd name="connsiteX2" fmla="*/ 136525 w 254000"/>
                <a:gd name="connsiteY2" fmla="*/ 0 h 587375"/>
                <a:gd name="connsiteX3" fmla="*/ 219075 w 254000"/>
                <a:gd name="connsiteY3" fmla="*/ 76200 h 587375"/>
                <a:gd name="connsiteX4" fmla="*/ 149225 w 254000"/>
                <a:gd name="connsiteY4" fmla="*/ 165100 h 587375"/>
                <a:gd name="connsiteX5" fmla="*/ 254000 w 254000"/>
                <a:gd name="connsiteY5" fmla="*/ 346075 h 587375"/>
                <a:gd name="connsiteX6" fmla="*/ 254000 w 254000"/>
                <a:gd name="connsiteY6" fmla="*/ 466725 h 587375"/>
                <a:gd name="connsiteX7" fmla="*/ 104775 w 254000"/>
                <a:gd name="connsiteY7" fmla="*/ 587375 h 587375"/>
                <a:gd name="connsiteX8" fmla="*/ 95250 w 254000"/>
                <a:gd name="connsiteY8" fmla="*/ 514350 h 587375"/>
                <a:gd name="connsiteX9" fmla="*/ 193675 w 254000"/>
                <a:gd name="connsiteY9" fmla="*/ 441325 h 587375"/>
                <a:gd name="connsiteX10" fmla="*/ 190500 w 254000"/>
                <a:gd name="connsiteY10" fmla="*/ 349250 h 587375"/>
                <a:gd name="connsiteX11" fmla="*/ 190500 w 254000"/>
                <a:gd name="connsiteY11" fmla="*/ 307975 h 587375"/>
                <a:gd name="connsiteX12" fmla="*/ 82550 w 254000"/>
                <a:gd name="connsiteY12" fmla="*/ 190500 h 587375"/>
                <a:gd name="connsiteX13" fmla="*/ 104775 w 254000"/>
                <a:gd name="connsiteY13" fmla="*/ 127000 h 587375"/>
                <a:gd name="connsiteX14" fmla="*/ 41275 w 254000"/>
                <a:gd name="connsiteY14" fmla="*/ 101600 h 587375"/>
                <a:gd name="connsiteX15" fmla="*/ 0 w 254000"/>
                <a:gd name="connsiteY15" fmla="*/ 38100 h 5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000" h="587375">
                  <a:moveTo>
                    <a:pt x="0" y="38100"/>
                  </a:moveTo>
                  <a:lnTo>
                    <a:pt x="76200" y="31750"/>
                  </a:lnTo>
                  <a:lnTo>
                    <a:pt x="136525" y="0"/>
                  </a:lnTo>
                  <a:lnTo>
                    <a:pt x="219075" y="76200"/>
                  </a:lnTo>
                  <a:lnTo>
                    <a:pt x="149225" y="165100"/>
                  </a:lnTo>
                  <a:lnTo>
                    <a:pt x="254000" y="346075"/>
                  </a:lnTo>
                  <a:lnTo>
                    <a:pt x="254000" y="466725"/>
                  </a:lnTo>
                  <a:lnTo>
                    <a:pt x="104775" y="587375"/>
                  </a:lnTo>
                  <a:lnTo>
                    <a:pt x="95250" y="514350"/>
                  </a:lnTo>
                  <a:lnTo>
                    <a:pt x="193675" y="441325"/>
                  </a:lnTo>
                  <a:lnTo>
                    <a:pt x="190500" y="349250"/>
                  </a:lnTo>
                  <a:lnTo>
                    <a:pt x="190500" y="307975"/>
                  </a:lnTo>
                  <a:lnTo>
                    <a:pt x="82550" y="190500"/>
                  </a:lnTo>
                  <a:lnTo>
                    <a:pt x="104775" y="127000"/>
                  </a:lnTo>
                  <a:lnTo>
                    <a:pt x="41275" y="101600"/>
                  </a:lnTo>
                  <a:lnTo>
                    <a:pt x="0"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5" name="フリーフォーム 1073"/>
            <p:cNvSpPr/>
            <p:nvPr/>
          </p:nvSpPr>
          <p:spPr bwMode="auto">
            <a:xfrm>
              <a:off x="3305241" y="4453289"/>
              <a:ext cx="110617" cy="106958"/>
            </a:xfrm>
            <a:custGeom>
              <a:avLst/>
              <a:gdLst>
                <a:gd name="connsiteX0" fmla="*/ 0 w 187325"/>
                <a:gd name="connsiteY0" fmla="*/ 120650 h 180975"/>
                <a:gd name="connsiteX1" fmla="*/ 73025 w 187325"/>
                <a:gd name="connsiteY1" fmla="*/ 180975 h 180975"/>
                <a:gd name="connsiteX2" fmla="*/ 180975 w 187325"/>
                <a:gd name="connsiteY2" fmla="*/ 117475 h 180975"/>
                <a:gd name="connsiteX3" fmla="*/ 187325 w 187325"/>
                <a:gd name="connsiteY3" fmla="*/ 19050 h 180975"/>
                <a:gd name="connsiteX4" fmla="*/ 107950 w 187325"/>
                <a:gd name="connsiteY4" fmla="*/ 50800 h 180975"/>
                <a:gd name="connsiteX5" fmla="*/ 111125 w 187325"/>
                <a:gd name="connsiteY5" fmla="*/ 0 h 180975"/>
                <a:gd name="connsiteX6" fmla="*/ 82550 w 187325"/>
                <a:gd name="connsiteY6" fmla="*/ 44450 h 180975"/>
                <a:gd name="connsiteX7" fmla="*/ 19050 w 187325"/>
                <a:gd name="connsiteY7" fmla="*/ 31750 h 180975"/>
                <a:gd name="connsiteX8" fmla="*/ 0 w 187325"/>
                <a:gd name="connsiteY8" fmla="*/ 12065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25" h="180975">
                  <a:moveTo>
                    <a:pt x="0" y="120650"/>
                  </a:moveTo>
                  <a:lnTo>
                    <a:pt x="73025" y="180975"/>
                  </a:lnTo>
                  <a:lnTo>
                    <a:pt x="180975" y="117475"/>
                  </a:lnTo>
                  <a:lnTo>
                    <a:pt x="187325" y="19050"/>
                  </a:lnTo>
                  <a:lnTo>
                    <a:pt x="107950" y="50800"/>
                  </a:lnTo>
                  <a:lnTo>
                    <a:pt x="111125" y="0"/>
                  </a:lnTo>
                  <a:lnTo>
                    <a:pt x="82550" y="44450"/>
                  </a:lnTo>
                  <a:lnTo>
                    <a:pt x="19050" y="31750"/>
                  </a:lnTo>
                  <a:lnTo>
                    <a:pt x="0" y="1206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6" name="フリーフォーム 1074"/>
            <p:cNvSpPr/>
            <p:nvPr/>
          </p:nvSpPr>
          <p:spPr bwMode="auto">
            <a:xfrm>
              <a:off x="2737154" y="3409973"/>
              <a:ext cx="1218668" cy="926974"/>
            </a:xfrm>
            <a:custGeom>
              <a:avLst/>
              <a:gdLst>
                <a:gd name="connsiteX0" fmla="*/ 1603375 w 2063750"/>
                <a:gd name="connsiteY0" fmla="*/ 768350 h 1568450"/>
                <a:gd name="connsiteX1" fmla="*/ 1704975 w 2063750"/>
                <a:gd name="connsiteY1" fmla="*/ 739775 h 1568450"/>
                <a:gd name="connsiteX2" fmla="*/ 1768475 w 2063750"/>
                <a:gd name="connsiteY2" fmla="*/ 660400 h 1568450"/>
                <a:gd name="connsiteX3" fmla="*/ 1828800 w 2063750"/>
                <a:gd name="connsiteY3" fmla="*/ 657225 h 1568450"/>
                <a:gd name="connsiteX4" fmla="*/ 1828800 w 2063750"/>
                <a:gd name="connsiteY4" fmla="*/ 619125 h 1568450"/>
                <a:gd name="connsiteX5" fmla="*/ 1930400 w 2063750"/>
                <a:gd name="connsiteY5" fmla="*/ 593725 h 1568450"/>
                <a:gd name="connsiteX6" fmla="*/ 1943100 w 2063750"/>
                <a:gd name="connsiteY6" fmla="*/ 479425 h 1568450"/>
                <a:gd name="connsiteX7" fmla="*/ 2038350 w 2063750"/>
                <a:gd name="connsiteY7" fmla="*/ 450850 h 1568450"/>
                <a:gd name="connsiteX8" fmla="*/ 2063750 w 2063750"/>
                <a:gd name="connsiteY8" fmla="*/ 282575 h 1568450"/>
                <a:gd name="connsiteX9" fmla="*/ 1943100 w 2063750"/>
                <a:gd name="connsiteY9" fmla="*/ 330200 h 1568450"/>
                <a:gd name="connsiteX10" fmla="*/ 1844675 w 2063750"/>
                <a:gd name="connsiteY10" fmla="*/ 228600 h 1568450"/>
                <a:gd name="connsiteX11" fmla="*/ 1736725 w 2063750"/>
                <a:gd name="connsiteY11" fmla="*/ 25400 h 1568450"/>
                <a:gd name="connsiteX12" fmla="*/ 1622425 w 2063750"/>
                <a:gd name="connsiteY12" fmla="*/ 0 h 1568450"/>
                <a:gd name="connsiteX13" fmla="*/ 1549400 w 2063750"/>
                <a:gd name="connsiteY13" fmla="*/ 57150 h 1568450"/>
                <a:gd name="connsiteX14" fmla="*/ 1568450 w 2063750"/>
                <a:gd name="connsiteY14" fmla="*/ 114300 h 1568450"/>
                <a:gd name="connsiteX15" fmla="*/ 1530350 w 2063750"/>
                <a:gd name="connsiteY15" fmla="*/ 215900 h 1568450"/>
                <a:gd name="connsiteX16" fmla="*/ 1454150 w 2063750"/>
                <a:gd name="connsiteY16" fmla="*/ 209550 h 1568450"/>
                <a:gd name="connsiteX17" fmla="*/ 1409700 w 2063750"/>
                <a:gd name="connsiteY17" fmla="*/ 333375 h 1568450"/>
                <a:gd name="connsiteX18" fmla="*/ 1447800 w 2063750"/>
                <a:gd name="connsiteY18" fmla="*/ 339725 h 1568450"/>
                <a:gd name="connsiteX19" fmla="*/ 1498600 w 2063750"/>
                <a:gd name="connsiteY19" fmla="*/ 311150 h 1568450"/>
                <a:gd name="connsiteX20" fmla="*/ 1568450 w 2063750"/>
                <a:gd name="connsiteY20" fmla="*/ 393700 h 1568450"/>
                <a:gd name="connsiteX21" fmla="*/ 1479550 w 2063750"/>
                <a:gd name="connsiteY21" fmla="*/ 393700 h 1568450"/>
                <a:gd name="connsiteX22" fmla="*/ 1343025 w 2063750"/>
                <a:gd name="connsiteY22" fmla="*/ 495300 h 1568450"/>
                <a:gd name="connsiteX23" fmla="*/ 1282700 w 2063750"/>
                <a:gd name="connsiteY23" fmla="*/ 479425 h 1568450"/>
                <a:gd name="connsiteX24" fmla="*/ 1273175 w 2063750"/>
                <a:gd name="connsiteY24" fmla="*/ 517525 h 1568450"/>
                <a:gd name="connsiteX25" fmla="*/ 1295400 w 2063750"/>
                <a:gd name="connsiteY25" fmla="*/ 539750 h 1568450"/>
                <a:gd name="connsiteX26" fmla="*/ 1222375 w 2063750"/>
                <a:gd name="connsiteY26" fmla="*/ 615950 h 1568450"/>
                <a:gd name="connsiteX27" fmla="*/ 1155700 w 2063750"/>
                <a:gd name="connsiteY27" fmla="*/ 600075 h 1568450"/>
                <a:gd name="connsiteX28" fmla="*/ 1025525 w 2063750"/>
                <a:gd name="connsiteY28" fmla="*/ 663575 h 1568450"/>
                <a:gd name="connsiteX29" fmla="*/ 904875 w 2063750"/>
                <a:gd name="connsiteY29" fmla="*/ 577850 h 1568450"/>
                <a:gd name="connsiteX30" fmla="*/ 765175 w 2063750"/>
                <a:gd name="connsiteY30" fmla="*/ 606425 h 1568450"/>
                <a:gd name="connsiteX31" fmla="*/ 733425 w 2063750"/>
                <a:gd name="connsiteY31" fmla="*/ 511175 h 1568450"/>
                <a:gd name="connsiteX32" fmla="*/ 587375 w 2063750"/>
                <a:gd name="connsiteY32" fmla="*/ 476250 h 1568450"/>
                <a:gd name="connsiteX33" fmla="*/ 571500 w 2063750"/>
                <a:gd name="connsiteY33" fmla="*/ 377825 h 1568450"/>
                <a:gd name="connsiteX34" fmla="*/ 460375 w 2063750"/>
                <a:gd name="connsiteY34" fmla="*/ 269875 h 1568450"/>
                <a:gd name="connsiteX35" fmla="*/ 409575 w 2063750"/>
                <a:gd name="connsiteY35" fmla="*/ 304800 h 1568450"/>
                <a:gd name="connsiteX36" fmla="*/ 396875 w 2063750"/>
                <a:gd name="connsiteY36" fmla="*/ 390525 h 1568450"/>
                <a:gd name="connsiteX37" fmla="*/ 314325 w 2063750"/>
                <a:gd name="connsiteY37" fmla="*/ 365125 h 1568450"/>
                <a:gd name="connsiteX38" fmla="*/ 304800 w 2063750"/>
                <a:gd name="connsiteY38" fmla="*/ 457200 h 1568450"/>
                <a:gd name="connsiteX39" fmla="*/ 219075 w 2063750"/>
                <a:gd name="connsiteY39" fmla="*/ 463550 h 1568450"/>
                <a:gd name="connsiteX40" fmla="*/ 225425 w 2063750"/>
                <a:gd name="connsiteY40" fmla="*/ 609600 h 1568450"/>
                <a:gd name="connsiteX41" fmla="*/ 168275 w 2063750"/>
                <a:gd name="connsiteY41" fmla="*/ 666750 h 1568450"/>
                <a:gd name="connsiteX42" fmla="*/ 53975 w 2063750"/>
                <a:gd name="connsiteY42" fmla="*/ 717550 h 1568450"/>
                <a:gd name="connsiteX43" fmla="*/ 0 w 2063750"/>
                <a:gd name="connsiteY43" fmla="*/ 762000 h 1568450"/>
                <a:gd name="connsiteX44" fmla="*/ 31750 w 2063750"/>
                <a:gd name="connsiteY44" fmla="*/ 866775 h 1568450"/>
                <a:gd name="connsiteX45" fmla="*/ 111125 w 2063750"/>
                <a:gd name="connsiteY45" fmla="*/ 936625 h 1568450"/>
                <a:gd name="connsiteX46" fmla="*/ 174625 w 2063750"/>
                <a:gd name="connsiteY46" fmla="*/ 939800 h 1568450"/>
                <a:gd name="connsiteX47" fmla="*/ 161925 w 2063750"/>
                <a:gd name="connsiteY47" fmla="*/ 1073150 h 1568450"/>
                <a:gd name="connsiteX48" fmla="*/ 244475 w 2063750"/>
                <a:gd name="connsiteY48" fmla="*/ 1171575 h 1568450"/>
                <a:gd name="connsiteX49" fmla="*/ 295275 w 2063750"/>
                <a:gd name="connsiteY49" fmla="*/ 1149350 h 1568450"/>
                <a:gd name="connsiteX50" fmla="*/ 415925 w 2063750"/>
                <a:gd name="connsiteY50" fmla="*/ 1273175 h 1568450"/>
                <a:gd name="connsiteX51" fmla="*/ 590550 w 2063750"/>
                <a:gd name="connsiteY51" fmla="*/ 1263650 h 1568450"/>
                <a:gd name="connsiteX52" fmla="*/ 609600 w 2063750"/>
                <a:gd name="connsiteY52" fmla="*/ 1295400 h 1568450"/>
                <a:gd name="connsiteX53" fmla="*/ 492125 w 2063750"/>
                <a:gd name="connsiteY53" fmla="*/ 1327150 h 1568450"/>
                <a:gd name="connsiteX54" fmla="*/ 603250 w 2063750"/>
                <a:gd name="connsiteY54" fmla="*/ 1377950 h 1568450"/>
                <a:gd name="connsiteX55" fmla="*/ 577850 w 2063750"/>
                <a:gd name="connsiteY55" fmla="*/ 1431925 h 1568450"/>
                <a:gd name="connsiteX56" fmla="*/ 600075 w 2063750"/>
                <a:gd name="connsiteY56" fmla="*/ 1463675 h 1568450"/>
                <a:gd name="connsiteX57" fmla="*/ 619125 w 2063750"/>
                <a:gd name="connsiteY57" fmla="*/ 1438275 h 1568450"/>
                <a:gd name="connsiteX58" fmla="*/ 644525 w 2063750"/>
                <a:gd name="connsiteY58" fmla="*/ 1524000 h 1568450"/>
                <a:gd name="connsiteX59" fmla="*/ 669925 w 2063750"/>
                <a:gd name="connsiteY59" fmla="*/ 1425575 h 1568450"/>
                <a:gd name="connsiteX60" fmla="*/ 708025 w 2063750"/>
                <a:gd name="connsiteY60" fmla="*/ 1412875 h 1568450"/>
                <a:gd name="connsiteX61" fmla="*/ 714375 w 2063750"/>
                <a:gd name="connsiteY61" fmla="*/ 1311275 h 1568450"/>
                <a:gd name="connsiteX62" fmla="*/ 762000 w 2063750"/>
                <a:gd name="connsiteY62" fmla="*/ 1282700 h 1568450"/>
                <a:gd name="connsiteX63" fmla="*/ 768350 w 2063750"/>
                <a:gd name="connsiteY63" fmla="*/ 1247775 h 1568450"/>
                <a:gd name="connsiteX64" fmla="*/ 793750 w 2063750"/>
                <a:gd name="connsiteY64" fmla="*/ 1241425 h 1568450"/>
                <a:gd name="connsiteX65" fmla="*/ 847725 w 2063750"/>
                <a:gd name="connsiteY65" fmla="*/ 1308100 h 1568450"/>
                <a:gd name="connsiteX66" fmla="*/ 800100 w 2063750"/>
                <a:gd name="connsiteY66" fmla="*/ 1371600 h 1568450"/>
                <a:gd name="connsiteX67" fmla="*/ 800100 w 2063750"/>
                <a:gd name="connsiteY67" fmla="*/ 1409700 h 1568450"/>
                <a:gd name="connsiteX68" fmla="*/ 850900 w 2063750"/>
                <a:gd name="connsiteY68" fmla="*/ 1422400 h 1568450"/>
                <a:gd name="connsiteX69" fmla="*/ 908050 w 2063750"/>
                <a:gd name="connsiteY69" fmla="*/ 1539875 h 1568450"/>
                <a:gd name="connsiteX70" fmla="*/ 952500 w 2063750"/>
                <a:gd name="connsiteY70" fmla="*/ 1501775 h 1568450"/>
                <a:gd name="connsiteX71" fmla="*/ 949325 w 2063750"/>
                <a:gd name="connsiteY71" fmla="*/ 1476375 h 1568450"/>
                <a:gd name="connsiteX72" fmla="*/ 1022350 w 2063750"/>
                <a:gd name="connsiteY72" fmla="*/ 1473200 h 1568450"/>
                <a:gd name="connsiteX73" fmla="*/ 1079500 w 2063750"/>
                <a:gd name="connsiteY73" fmla="*/ 1438275 h 1568450"/>
                <a:gd name="connsiteX74" fmla="*/ 1155700 w 2063750"/>
                <a:gd name="connsiteY74" fmla="*/ 1517650 h 1568450"/>
                <a:gd name="connsiteX75" fmla="*/ 1212850 w 2063750"/>
                <a:gd name="connsiteY75" fmla="*/ 1524000 h 1568450"/>
                <a:gd name="connsiteX76" fmla="*/ 1212850 w 2063750"/>
                <a:gd name="connsiteY76" fmla="*/ 1568450 h 1568450"/>
                <a:gd name="connsiteX77" fmla="*/ 1257300 w 2063750"/>
                <a:gd name="connsiteY77" fmla="*/ 1527175 h 1568450"/>
                <a:gd name="connsiteX78" fmla="*/ 1450975 w 2063750"/>
                <a:gd name="connsiteY78" fmla="*/ 1463675 h 1568450"/>
                <a:gd name="connsiteX79" fmla="*/ 1574800 w 2063750"/>
                <a:gd name="connsiteY79" fmla="*/ 1304925 h 1568450"/>
                <a:gd name="connsiteX80" fmla="*/ 1647825 w 2063750"/>
                <a:gd name="connsiteY80" fmla="*/ 1174750 h 1568450"/>
                <a:gd name="connsiteX81" fmla="*/ 1603375 w 2063750"/>
                <a:gd name="connsiteY81" fmla="*/ 1158875 h 1568450"/>
                <a:gd name="connsiteX82" fmla="*/ 1628775 w 2063750"/>
                <a:gd name="connsiteY82" fmla="*/ 1082675 h 1568450"/>
                <a:gd name="connsiteX83" fmla="*/ 1530350 w 2063750"/>
                <a:gd name="connsiteY83" fmla="*/ 946150 h 1568450"/>
                <a:gd name="connsiteX84" fmla="*/ 1663700 w 2063750"/>
                <a:gd name="connsiteY84" fmla="*/ 857250 h 1568450"/>
                <a:gd name="connsiteX85" fmla="*/ 1577975 w 2063750"/>
                <a:gd name="connsiteY85" fmla="*/ 835025 h 1568450"/>
                <a:gd name="connsiteX86" fmla="*/ 1533525 w 2063750"/>
                <a:gd name="connsiteY86" fmla="*/ 889000 h 1568450"/>
                <a:gd name="connsiteX87" fmla="*/ 1520825 w 2063750"/>
                <a:gd name="connsiteY87" fmla="*/ 819150 h 1568450"/>
                <a:gd name="connsiteX88" fmla="*/ 1473200 w 2063750"/>
                <a:gd name="connsiteY88" fmla="*/ 793750 h 1568450"/>
                <a:gd name="connsiteX89" fmla="*/ 1498600 w 2063750"/>
                <a:gd name="connsiteY89" fmla="*/ 755650 h 1568450"/>
                <a:gd name="connsiteX90" fmla="*/ 1533525 w 2063750"/>
                <a:gd name="connsiteY90" fmla="*/ 762000 h 1568450"/>
                <a:gd name="connsiteX91" fmla="*/ 1609725 w 2063750"/>
                <a:gd name="connsiteY91" fmla="*/ 679450 h 1568450"/>
                <a:gd name="connsiteX92" fmla="*/ 1635125 w 2063750"/>
                <a:gd name="connsiteY92" fmla="*/ 692150 h 1568450"/>
                <a:gd name="connsiteX93" fmla="*/ 1603375 w 2063750"/>
                <a:gd name="connsiteY93" fmla="*/ 76835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063750" h="1568450">
                  <a:moveTo>
                    <a:pt x="1603375" y="768350"/>
                  </a:moveTo>
                  <a:lnTo>
                    <a:pt x="1704975" y="739775"/>
                  </a:lnTo>
                  <a:lnTo>
                    <a:pt x="1768475" y="660400"/>
                  </a:lnTo>
                  <a:lnTo>
                    <a:pt x="1828800" y="657225"/>
                  </a:lnTo>
                  <a:lnTo>
                    <a:pt x="1828800" y="619125"/>
                  </a:lnTo>
                  <a:lnTo>
                    <a:pt x="1930400" y="593725"/>
                  </a:lnTo>
                  <a:lnTo>
                    <a:pt x="1943100" y="479425"/>
                  </a:lnTo>
                  <a:lnTo>
                    <a:pt x="2038350" y="450850"/>
                  </a:lnTo>
                  <a:lnTo>
                    <a:pt x="2063750" y="282575"/>
                  </a:lnTo>
                  <a:lnTo>
                    <a:pt x="1943100" y="330200"/>
                  </a:lnTo>
                  <a:lnTo>
                    <a:pt x="1844675" y="228600"/>
                  </a:lnTo>
                  <a:lnTo>
                    <a:pt x="1736725" y="25400"/>
                  </a:lnTo>
                  <a:lnTo>
                    <a:pt x="1622425" y="0"/>
                  </a:lnTo>
                  <a:lnTo>
                    <a:pt x="1549400" y="57150"/>
                  </a:lnTo>
                  <a:lnTo>
                    <a:pt x="1568450" y="114300"/>
                  </a:lnTo>
                  <a:lnTo>
                    <a:pt x="1530350" y="215900"/>
                  </a:lnTo>
                  <a:lnTo>
                    <a:pt x="1454150" y="209550"/>
                  </a:lnTo>
                  <a:lnTo>
                    <a:pt x="1409700" y="333375"/>
                  </a:lnTo>
                  <a:lnTo>
                    <a:pt x="1447800" y="339725"/>
                  </a:lnTo>
                  <a:lnTo>
                    <a:pt x="1498600" y="311150"/>
                  </a:lnTo>
                  <a:lnTo>
                    <a:pt x="1568450" y="393700"/>
                  </a:lnTo>
                  <a:lnTo>
                    <a:pt x="1479550" y="393700"/>
                  </a:lnTo>
                  <a:lnTo>
                    <a:pt x="1343025" y="495300"/>
                  </a:lnTo>
                  <a:lnTo>
                    <a:pt x="1282700" y="479425"/>
                  </a:lnTo>
                  <a:lnTo>
                    <a:pt x="1273175" y="517525"/>
                  </a:lnTo>
                  <a:lnTo>
                    <a:pt x="1295400" y="539750"/>
                  </a:lnTo>
                  <a:lnTo>
                    <a:pt x="1222375" y="615950"/>
                  </a:lnTo>
                  <a:lnTo>
                    <a:pt x="1155700" y="600075"/>
                  </a:lnTo>
                  <a:lnTo>
                    <a:pt x="1025525" y="663575"/>
                  </a:lnTo>
                  <a:lnTo>
                    <a:pt x="904875" y="577850"/>
                  </a:lnTo>
                  <a:lnTo>
                    <a:pt x="765175" y="606425"/>
                  </a:lnTo>
                  <a:lnTo>
                    <a:pt x="733425" y="511175"/>
                  </a:lnTo>
                  <a:lnTo>
                    <a:pt x="587375" y="476250"/>
                  </a:lnTo>
                  <a:lnTo>
                    <a:pt x="571500" y="377825"/>
                  </a:lnTo>
                  <a:lnTo>
                    <a:pt x="460375" y="269875"/>
                  </a:lnTo>
                  <a:lnTo>
                    <a:pt x="409575" y="304800"/>
                  </a:lnTo>
                  <a:lnTo>
                    <a:pt x="396875" y="390525"/>
                  </a:lnTo>
                  <a:lnTo>
                    <a:pt x="314325" y="365125"/>
                  </a:lnTo>
                  <a:lnTo>
                    <a:pt x="304800" y="457200"/>
                  </a:lnTo>
                  <a:lnTo>
                    <a:pt x="219075" y="463550"/>
                  </a:lnTo>
                  <a:lnTo>
                    <a:pt x="225425" y="609600"/>
                  </a:lnTo>
                  <a:lnTo>
                    <a:pt x="168275" y="666750"/>
                  </a:lnTo>
                  <a:lnTo>
                    <a:pt x="53975" y="717550"/>
                  </a:lnTo>
                  <a:lnTo>
                    <a:pt x="0" y="762000"/>
                  </a:lnTo>
                  <a:lnTo>
                    <a:pt x="31750" y="866775"/>
                  </a:lnTo>
                  <a:lnTo>
                    <a:pt x="111125" y="936625"/>
                  </a:lnTo>
                  <a:lnTo>
                    <a:pt x="174625" y="939800"/>
                  </a:lnTo>
                  <a:lnTo>
                    <a:pt x="161925" y="1073150"/>
                  </a:lnTo>
                  <a:lnTo>
                    <a:pt x="244475" y="1171575"/>
                  </a:lnTo>
                  <a:lnTo>
                    <a:pt x="295275" y="1149350"/>
                  </a:lnTo>
                  <a:lnTo>
                    <a:pt x="415925" y="1273175"/>
                  </a:lnTo>
                  <a:lnTo>
                    <a:pt x="590550" y="1263650"/>
                  </a:lnTo>
                  <a:lnTo>
                    <a:pt x="609600" y="1295400"/>
                  </a:lnTo>
                  <a:lnTo>
                    <a:pt x="492125" y="1327150"/>
                  </a:lnTo>
                  <a:lnTo>
                    <a:pt x="603250" y="1377950"/>
                  </a:lnTo>
                  <a:lnTo>
                    <a:pt x="577850" y="1431925"/>
                  </a:lnTo>
                  <a:lnTo>
                    <a:pt x="600075" y="1463675"/>
                  </a:lnTo>
                  <a:lnTo>
                    <a:pt x="619125" y="1438275"/>
                  </a:lnTo>
                  <a:lnTo>
                    <a:pt x="644525" y="1524000"/>
                  </a:lnTo>
                  <a:lnTo>
                    <a:pt x="669925" y="1425575"/>
                  </a:lnTo>
                  <a:lnTo>
                    <a:pt x="708025" y="1412875"/>
                  </a:lnTo>
                  <a:lnTo>
                    <a:pt x="714375" y="1311275"/>
                  </a:lnTo>
                  <a:lnTo>
                    <a:pt x="762000" y="1282700"/>
                  </a:lnTo>
                  <a:lnTo>
                    <a:pt x="768350" y="1247775"/>
                  </a:lnTo>
                  <a:lnTo>
                    <a:pt x="793750" y="1241425"/>
                  </a:lnTo>
                  <a:lnTo>
                    <a:pt x="847725" y="1308100"/>
                  </a:lnTo>
                  <a:lnTo>
                    <a:pt x="800100" y="1371600"/>
                  </a:lnTo>
                  <a:lnTo>
                    <a:pt x="800100" y="1409700"/>
                  </a:lnTo>
                  <a:lnTo>
                    <a:pt x="850900" y="1422400"/>
                  </a:lnTo>
                  <a:lnTo>
                    <a:pt x="908050" y="1539875"/>
                  </a:lnTo>
                  <a:lnTo>
                    <a:pt x="952500" y="1501775"/>
                  </a:lnTo>
                  <a:lnTo>
                    <a:pt x="949325" y="1476375"/>
                  </a:lnTo>
                  <a:lnTo>
                    <a:pt x="1022350" y="1473200"/>
                  </a:lnTo>
                  <a:lnTo>
                    <a:pt x="1079500" y="1438275"/>
                  </a:lnTo>
                  <a:lnTo>
                    <a:pt x="1155700" y="1517650"/>
                  </a:lnTo>
                  <a:lnTo>
                    <a:pt x="1212850" y="1524000"/>
                  </a:lnTo>
                  <a:lnTo>
                    <a:pt x="1212850" y="1568450"/>
                  </a:lnTo>
                  <a:lnTo>
                    <a:pt x="1257300" y="1527175"/>
                  </a:lnTo>
                  <a:lnTo>
                    <a:pt x="1450975" y="1463675"/>
                  </a:lnTo>
                  <a:lnTo>
                    <a:pt x="1574800" y="1304925"/>
                  </a:lnTo>
                  <a:lnTo>
                    <a:pt x="1647825" y="1174750"/>
                  </a:lnTo>
                  <a:lnTo>
                    <a:pt x="1603375" y="1158875"/>
                  </a:lnTo>
                  <a:lnTo>
                    <a:pt x="1628775" y="1082675"/>
                  </a:lnTo>
                  <a:lnTo>
                    <a:pt x="1530350" y="946150"/>
                  </a:lnTo>
                  <a:lnTo>
                    <a:pt x="1663700" y="857250"/>
                  </a:lnTo>
                  <a:lnTo>
                    <a:pt x="1577975" y="835025"/>
                  </a:lnTo>
                  <a:lnTo>
                    <a:pt x="1533525" y="889000"/>
                  </a:lnTo>
                  <a:lnTo>
                    <a:pt x="1520825" y="819150"/>
                  </a:lnTo>
                  <a:lnTo>
                    <a:pt x="1473200" y="793750"/>
                  </a:lnTo>
                  <a:lnTo>
                    <a:pt x="1498600" y="755650"/>
                  </a:lnTo>
                  <a:lnTo>
                    <a:pt x="1533525" y="762000"/>
                  </a:lnTo>
                  <a:lnTo>
                    <a:pt x="1609725" y="679450"/>
                  </a:lnTo>
                  <a:lnTo>
                    <a:pt x="1635125" y="692150"/>
                  </a:lnTo>
                  <a:lnTo>
                    <a:pt x="1603375" y="768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7" name="フリーフォーム 1075"/>
            <p:cNvSpPr/>
            <p:nvPr/>
          </p:nvSpPr>
          <p:spPr bwMode="auto">
            <a:xfrm>
              <a:off x="1724721" y="3169786"/>
              <a:ext cx="104993" cy="97576"/>
            </a:xfrm>
            <a:custGeom>
              <a:avLst/>
              <a:gdLst>
                <a:gd name="connsiteX0" fmla="*/ 177800 w 177800"/>
                <a:gd name="connsiteY0" fmla="*/ 12700 h 165100"/>
                <a:gd name="connsiteX1" fmla="*/ 95250 w 177800"/>
                <a:gd name="connsiteY1" fmla="*/ 0 h 165100"/>
                <a:gd name="connsiteX2" fmla="*/ 6350 w 177800"/>
                <a:gd name="connsiteY2" fmla="*/ 19050 h 165100"/>
                <a:gd name="connsiteX3" fmla="*/ 0 w 177800"/>
                <a:gd name="connsiteY3" fmla="*/ 85725 h 165100"/>
                <a:gd name="connsiteX4" fmla="*/ 161925 w 177800"/>
                <a:gd name="connsiteY4" fmla="*/ 165100 h 165100"/>
                <a:gd name="connsiteX5" fmla="*/ 177800 w 177800"/>
                <a:gd name="connsiteY5"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800" h="165100">
                  <a:moveTo>
                    <a:pt x="177800" y="12700"/>
                  </a:moveTo>
                  <a:lnTo>
                    <a:pt x="95250" y="0"/>
                  </a:lnTo>
                  <a:lnTo>
                    <a:pt x="6350" y="19050"/>
                  </a:lnTo>
                  <a:lnTo>
                    <a:pt x="0" y="85725"/>
                  </a:lnTo>
                  <a:lnTo>
                    <a:pt x="161925" y="165100"/>
                  </a:lnTo>
                  <a:lnTo>
                    <a:pt x="177800"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8" name="フリーフォーム 1076"/>
            <p:cNvSpPr/>
            <p:nvPr/>
          </p:nvSpPr>
          <p:spPr bwMode="auto">
            <a:xfrm>
              <a:off x="1683475" y="3239216"/>
              <a:ext cx="134991" cy="71306"/>
            </a:xfrm>
            <a:custGeom>
              <a:avLst/>
              <a:gdLst>
                <a:gd name="connsiteX0" fmla="*/ 228600 w 228600"/>
                <a:gd name="connsiteY0" fmla="*/ 44450 h 120650"/>
                <a:gd name="connsiteX1" fmla="*/ 225425 w 228600"/>
                <a:gd name="connsiteY1" fmla="*/ 120650 h 120650"/>
                <a:gd name="connsiteX2" fmla="*/ 114300 w 228600"/>
                <a:gd name="connsiteY2" fmla="*/ 101600 h 120650"/>
                <a:gd name="connsiteX3" fmla="*/ 0 w 228600"/>
                <a:gd name="connsiteY3" fmla="*/ 117475 h 120650"/>
                <a:gd name="connsiteX4" fmla="*/ 12700 w 228600"/>
                <a:gd name="connsiteY4" fmla="*/ 12700 h 120650"/>
                <a:gd name="connsiteX5" fmla="*/ 79375 w 228600"/>
                <a:gd name="connsiteY5" fmla="*/ 60325 h 120650"/>
                <a:gd name="connsiteX6" fmla="*/ 111125 w 228600"/>
                <a:gd name="connsiteY6" fmla="*/ 0 h 120650"/>
                <a:gd name="connsiteX7" fmla="*/ 228600 w 228600"/>
                <a:gd name="connsiteY7" fmla="*/ 44450 h 12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600" h="120650">
                  <a:moveTo>
                    <a:pt x="228600" y="44450"/>
                  </a:moveTo>
                  <a:lnTo>
                    <a:pt x="225425" y="120650"/>
                  </a:lnTo>
                  <a:lnTo>
                    <a:pt x="114300" y="101600"/>
                  </a:lnTo>
                  <a:lnTo>
                    <a:pt x="0" y="117475"/>
                  </a:lnTo>
                  <a:lnTo>
                    <a:pt x="12700" y="12700"/>
                  </a:lnTo>
                  <a:lnTo>
                    <a:pt x="79375" y="60325"/>
                  </a:lnTo>
                  <a:lnTo>
                    <a:pt x="111125" y="0"/>
                  </a:lnTo>
                  <a:lnTo>
                    <a:pt x="22860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9" name="フリーフォーム 1077"/>
            <p:cNvSpPr/>
            <p:nvPr/>
          </p:nvSpPr>
          <p:spPr bwMode="auto">
            <a:xfrm>
              <a:off x="1734096" y="3310521"/>
              <a:ext cx="170614" cy="174511"/>
            </a:xfrm>
            <a:custGeom>
              <a:avLst/>
              <a:gdLst>
                <a:gd name="connsiteX0" fmla="*/ 76200 w 288925"/>
                <a:gd name="connsiteY0" fmla="*/ 3175 h 295275"/>
                <a:gd name="connsiteX1" fmla="*/ 107950 w 288925"/>
                <a:gd name="connsiteY1" fmla="*/ 73025 h 295275"/>
                <a:gd name="connsiteX2" fmla="*/ 76200 w 288925"/>
                <a:gd name="connsiteY2" fmla="*/ 136525 h 295275"/>
                <a:gd name="connsiteX3" fmla="*/ 0 w 288925"/>
                <a:gd name="connsiteY3" fmla="*/ 136525 h 295275"/>
                <a:gd name="connsiteX4" fmla="*/ 3175 w 288925"/>
                <a:gd name="connsiteY4" fmla="*/ 295275 h 295275"/>
                <a:gd name="connsiteX5" fmla="*/ 66675 w 288925"/>
                <a:gd name="connsiteY5" fmla="*/ 266700 h 295275"/>
                <a:gd name="connsiteX6" fmla="*/ 120650 w 288925"/>
                <a:gd name="connsiteY6" fmla="*/ 279400 h 295275"/>
                <a:gd name="connsiteX7" fmla="*/ 212725 w 288925"/>
                <a:gd name="connsiteY7" fmla="*/ 288925 h 295275"/>
                <a:gd name="connsiteX8" fmla="*/ 260350 w 288925"/>
                <a:gd name="connsiteY8" fmla="*/ 254000 h 295275"/>
                <a:gd name="connsiteX9" fmla="*/ 288925 w 288925"/>
                <a:gd name="connsiteY9" fmla="*/ 165100 h 295275"/>
                <a:gd name="connsiteX10" fmla="*/ 263525 w 288925"/>
                <a:gd name="connsiteY10" fmla="*/ 25400 h 295275"/>
                <a:gd name="connsiteX11" fmla="*/ 146050 w 288925"/>
                <a:gd name="connsiteY11" fmla="*/ 0 h 295275"/>
                <a:gd name="connsiteX12" fmla="*/ 76200 w 288925"/>
                <a:gd name="connsiteY12" fmla="*/ 317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925" h="295275">
                  <a:moveTo>
                    <a:pt x="76200" y="3175"/>
                  </a:moveTo>
                  <a:lnTo>
                    <a:pt x="107950" y="73025"/>
                  </a:lnTo>
                  <a:lnTo>
                    <a:pt x="76200" y="136525"/>
                  </a:lnTo>
                  <a:lnTo>
                    <a:pt x="0" y="136525"/>
                  </a:lnTo>
                  <a:cubicBezTo>
                    <a:pt x="1058" y="189442"/>
                    <a:pt x="2117" y="242358"/>
                    <a:pt x="3175" y="295275"/>
                  </a:cubicBezTo>
                  <a:lnTo>
                    <a:pt x="66675" y="266700"/>
                  </a:lnTo>
                  <a:lnTo>
                    <a:pt x="120650" y="279400"/>
                  </a:lnTo>
                  <a:lnTo>
                    <a:pt x="212725" y="288925"/>
                  </a:lnTo>
                  <a:lnTo>
                    <a:pt x="260350" y="254000"/>
                  </a:lnTo>
                  <a:lnTo>
                    <a:pt x="288925" y="165100"/>
                  </a:lnTo>
                  <a:lnTo>
                    <a:pt x="263525" y="25400"/>
                  </a:lnTo>
                  <a:lnTo>
                    <a:pt x="146050" y="0"/>
                  </a:lnTo>
                  <a:lnTo>
                    <a:pt x="76200" y="31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0" name="フリーフォーム 1078"/>
            <p:cNvSpPr/>
            <p:nvPr/>
          </p:nvSpPr>
          <p:spPr bwMode="auto">
            <a:xfrm>
              <a:off x="1705973" y="3453132"/>
              <a:ext cx="358101" cy="260829"/>
            </a:xfrm>
            <a:custGeom>
              <a:avLst/>
              <a:gdLst>
                <a:gd name="connsiteX0" fmla="*/ 50800 w 606425"/>
                <a:gd name="connsiteY0" fmla="*/ 53975 h 441325"/>
                <a:gd name="connsiteX1" fmla="*/ 0 w 606425"/>
                <a:gd name="connsiteY1" fmla="*/ 215900 h 441325"/>
                <a:gd name="connsiteX2" fmla="*/ 22225 w 606425"/>
                <a:gd name="connsiteY2" fmla="*/ 257175 h 441325"/>
                <a:gd name="connsiteX3" fmla="*/ 149225 w 606425"/>
                <a:gd name="connsiteY3" fmla="*/ 234950 h 441325"/>
                <a:gd name="connsiteX4" fmla="*/ 234950 w 606425"/>
                <a:gd name="connsiteY4" fmla="*/ 228600 h 441325"/>
                <a:gd name="connsiteX5" fmla="*/ 273050 w 606425"/>
                <a:gd name="connsiteY5" fmla="*/ 323850 h 441325"/>
                <a:gd name="connsiteX6" fmla="*/ 225425 w 606425"/>
                <a:gd name="connsiteY6" fmla="*/ 381000 h 441325"/>
                <a:gd name="connsiteX7" fmla="*/ 257175 w 606425"/>
                <a:gd name="connsiteY7" fmla="*/ 403225 h 441325"/>
                <a:gd name="connsiteX8" fmla="*/ 323850 w 606425"/>
                <a:gd name="connsiteY8" fmla="*/ 330200 h 441325"/>
                <a:gd name="connsiteX9" fmla="*/ 365125 w 606425"/>
                <a:gd name="connsiteY9" fmla="*/ 368300 h 441325"/>
                <a:gd name="connsiteX10" fmla="*/ 387350 w 606425"/>
                <a:gd name="connsiteY10" fmla="*/ 431800 h 441325"/>
                <a:gd name="connsiteX11" fmla="*/ 488950 w 606425"/>
                <a:gd name="connsiteY11" fmla="*/ 393700 h 441325"/>
                <a:gd name="connsiteX12" fmla="*/ 539750 w 606425"/>
                <a:gd name="connsiteY12" fmla="*/ 441325 h 441325"/>
                <a:gd name="connsiteX13" fmla="*/ 606425 w 606425"/>
                <a:gd name="connsiteY13" fmla="*/ 177800 h 441325"/>
                <a:gd name="connsiteX14" fmla="*/ 323850 w 606425"/>
                <a:gd name="connsiteY14" fmla="*/ 0 h 441325"/>
                <a:gd name="connsiteX15" fmla="*/ 266700 w 606425"/>
                <a:gd name="connsiteY15" fmla="*/ 44450 h 441325"/>
                <a:gd name="connsiteX16" fmla="*/ 114300 w 606425"/>
                <a:gd name="connsiteY16" fmla="*/ 28575 h 441325"/>
                <a:gd name="connsiteX17" fmla="*/ 50800 w 606425"/>
                <a:gd name="connsiteY17" fmla="*/ 53975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425" h="441325">
                  <a:moveTo>
                    <a:pt x="50800" y="53975"/>
                  </a:moveTo>
                  <a:lnTo>
                    <a:pt x="0" y="215900"/>
                  </a:lnTo>
                  <a:lnTo>
                    <a:pt x="22225" y="257175"/>
                  </a:lnTo>
                  <a:lnTo>
                    <a:pt x="149225" y="234950"/>
                  </a:lnTo>
                  <a:lnTo>
                    <a:pt x="234950" y="228600"/>
                  </a:lnTo>
                  <a:lnTo>
                    <a:pt x="273050" y="323850"/>
                  </a:lnTo>
                  <a:lnTo>
                    <a:pt x="225425" y="381000"/>
                  </a:lnTo>
                  <a:lnTo>
                    <a:pt x="257175" y="403225"/>
                  </a:lnTo>
                  <a:lnTo>
                    <a:pt x="323850" y="330200"/>
                  </a:lnTo>
                  <a:lnTo>
                    <a:pt x="365125" y="368300"/>
                  </a:lnTo>
                  <a:lnTo>
                    <a:pt x="387350" y="431800"/>
                  </a:lnTo>
                  <a:lnTo>
                    <a:pt x="488950" y="393700"/>
                  </a:lnTo>
                  <a:lnTo>
                    <a:pt x="539750" y="441325"/>
                  </a:lnTo>
                  <a:lnTo>
                    <a:pt x="606425" y="177800"/>
                  </a:lnTo>
                  <a:lnTo>
                    <a:pt x="323850" y="0"/>
                  </a:lnTo>
                  <a:lnTo>
                    <a:pt x="266700" y="44450"/>
                  </a:lnTo>
                  <a:lnTo>
                    <a:pt x="114300" y="28575"/>
                  </a:lnTo>
                  <a:lnTo>
                    <a:pt x="50800" y="539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1" name="フリーフォーム 1079"/>
            <p:cNvSpPr/>
            <p:nvPr/>
          </p:nvSpPr>
          <p:spPr bwMode="auto">
            <a:xfrm>
              <a:off x="1540984" y="3303015"/>
              <a:ext cx="256858" cy="249570"/>
            </a:xfrm>
            <a:custGeom>
              <a:avLst/>
              <a:gdLst>
                <a:gd name="connsiteX0" fmla="*/ 238125 w 434975"/>
                <a:gd name="connsiteY0" fmla="*/ 12700 h 422275"/>
                <a:gd name="connsiteX1" fmla="*/ 168275 w 434975"/>
                <a:gd name="connsiteY1" fmla="*/ 31750 h 422275"/>
                <a:gd name="connsiteX2" fmla="*/ 171450 w 434975"/>
                <a:gd name="connsiteY2" fmla="*/ 101600 h 422275"/>
                <a:gd name="connsiteX3" fmla="*/ 31750 w 434975"/>
                <a:gd name="connsiteY3" fmla="*/ 139700 h 422275"/>
                <a:gd name="connsiteX4" fmla="*/ 0 w 434975"/>
                <a:gd name="connsiteY4" fmla="*/ 225425 h 422275"/>
                <a:gd name="connsiteX5" fmla="*/ 28575 w 434975"/>
                <a:gd name="connsiteY5" fmla="*/ 346075 h 422275"/>
                <a:gd name="connsiteX6" fmla="*/ 66675 w 434975"/>
                <a:gd name="connsiteY6" fmla="*/ 330200 h 422275"/>
                <a:gd name="connsiteX7" fmla="*/ 168275 w 434975"/>
                <a:gd name="connsiteY7" fmla="*/ 415925 h 422275"/>
                <a:gd name="connsiteX8" fmla="*/ 285750 w 434975"/>
                <a:gd name="connsiteY8" fmla="*/ 422275 h 422275"/>
                <a:gd name="connsiteX9" fmla="*/ 339725 w 434975"/>
                <a:gd name="connsiteY9" fmla="*/ 301625 h 422275"/>
                <a:gd name="connsiteX10" fmla="*/ 327025 w 434975"/>
                <a:gd name="connsiteY10" fmla="*/ 149225 h 422275"/>
                <a:gd name="connsiteX11" fmla="*/ 396875 w 434975"/>
                <a:gd name="connsiteY11" fmla="*/ 142875 h 422275"/>
                <a:gd name="connsiteX12" fmla="*/ 434975 w 434975"/>
                <a:gd name="connsiteY12" fmla="*/ 82550 h 422275"/>
                <a:gd name="connsiteX13" fmla="*/ 393700 w 434975"/>
                <a:gd name="connsiteY13" fmla="*/ 0 h 422275"/>
                <a:gd name="connsiteX14" fmla="*/ 358775 w 434975"/>
                <a:gd name="connsiteY14" fmla="*/ 0 h 422275"/>
                <a:gd name="connsiteX15" fmla="*/ 238125 w 434975"/>
                <a:gd name="connsiteY15" fmla="*/ 12700 h 4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4975" h="422275">
                  <a:moveTo>
                    <a:pt x="238125" y="12700"/>
                  </a:moveTo>
                  <a:lnTo>
                    <a:pt x="168275" y="31750"/>
                  </a:lnTo>
                  <a:lnTo>
                    <a:pt x="171450" y="101600"/>
                  </a:lnTo>
                  <a:lnTo>
                    <a:pt x="31750" y="139700"/>
                  </a:lnTo>
                  <a:lnTo>
                    <a:pt x="0" y="225425"/>
                  </a:lnTo>
                  <a:lnTo>
                    <a:pt x="28575" y="346075"/>
                  </a:lnTo>
                  <a:lnTo>
                    <a:pt x="66675" y="330200"/>
                  </a:lnTo>
                  <a:lnTo>
                    <a:pt x="168275" y="415925"/>
                  </a:lnTo>
                  <a:lnTo>
                    <a:pt x="285750" y="422275"/>
                  </a:lnTo>
                  <a:lnTo>
                    <a:pt x="339725" y="301625"/>
                  </a:lnTo>
                  <a:lnTo>
                    <a:pt x="327025" y="149225"/>
                  </a:lnTo>
                  <a:lnTo>
                    <a:pt x="396875" y="142875"/>
                  </a:lnTo>
                  <a:lnTo>
                    <a:pt x="434975" y="82550"/>
                  </a:lnTo>
                  <a:lnTo>
                    <a:pt x="393700" y="0"/>
                  </a:lnTo>
                  <a:lnTo>
                    <a:pt x="358775" y="0"/>
                  </a:lnTo>
                  <a:lnTo>
                    <a:pt x="23812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2" name="フリーフォーム 1080"/>
            <p:cNvSpPr/>
            <p:nvPr/>
          </p:nvSpPr>
          <p:spPr bwMode="auto">
            <a:xfrm>
              <a:off x="1424742" y="3242968"/>
              <a:ext cx="54372" cy="116341"/>
            </a:xfrm>
            <a:custGeom>
              <a:avLst/>
              <a:gdLst>
                <a:gd name="connsiteX0" fmla="*/ 63500 w 92075"/>
                <a:gd name="connsiteY0" fmla="*/ 177800 h 196850"/>
                <a:gd name="connsiteX1" fmla="*/ 6350 w 92075"/>
                <a:gd name="connsiteY1" fmla="*/ 196850 h 196850"/>
                <a:gd name="connsiteX2" fmla="*/ 0 w 92075"/>
                <a:gd name="connsiteY2" fmla="*/ 69850 h 196850"/>
                <a:gd name="connsiteX3" fmla="*/ 73025 w 92075"/>
                <a:gd name="connsiteY3" fmla="*/ 0 h 196850"/>
                <a:gd name="connsiteX4" fmla="*/ 92075 w 92075"/>
                <a:gd name="connsiteY4" fmla="*/ 66675 h 196850"/>
                <a:gd name="connsiteX5" fmla="*/ 63500 w 92075"/>
                <a:gd name="connsiteY5" fmla="*/ 17780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075" h="196850">
                  <a:moveTo>
                    <a:pt x="63500" y="177800"/>
                  </a:moveTo>
                  <a:lnTo>
                    <a:pt x="6350" y="196850"/>
                  </a:lnTo>
                  <a:lnTo>
                    <a:pt x="0" y="69850"/>
                  </a:lnTo>
                  <a:lnTo>
                    <a:pt x="73025" y="0"/>
                  </a:lnTo>
                  <a:lnTo>
                    <a:pt x="92075" y="66675"/>
                  </a:lnTo>
                  <a:lnTo>
                    <a:pt x="63500" y="177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3" name="フリーフォーム 1081"/>
            <p:cNvSpPr/>
            <p:nvPr/>
          </p:nvSpPr>
          <p:spPr bwMode="auto">
            <a:xfrm>
              <a:off x="1375995" y="3349927"/>
              <a:ext cx="183738" cy="266458"/>
            </a:xfrm>
            <a:custGeom>
              <a:avLst/>
              <a:gdLst>
                <a:gd name="connsiteX0" fmla="*/ 142875 w 311150"/>
                <a:gd name="connsiteY0" fmla="*/ 0 h 450850"/>
                <a:gd name="connsiteX1" fmla="*/ 79375 w 311150"/>
                <a:gd name="connsiteY1" fmla="*/ 28575 h 450850"/>
                <a:gd name="connsiteX2" fmla="*/ 107950 w 311150"/>
                <a:gd name="connsiteY2" fmla="*/ 92075 h 450850"/>
                <a:gd name="connsiteX3" fmla="*/ 44450 w 311150"/>
                <a:gd name="connsiteY3" fmla="*/ 114300 h 450850"/>
                <a:gd name="connsiteX4" fmla="*/ 47625 w 311150"/>
                <a:gd name="connsiteY4" fmla="*/ 250825 h 450850"/>
                <a:gd name="connsiteX5" fmla="*/ 0 w 311150"/>
                <a:gd name="connsiteY5" fmla="*/ 317500 h 450850"/>
                <a:gd name="connsiteX6" fmla="*/ 85725 w 311150"/>
                <a:gd name="connsiteY6" fmla="*/ 374650 h 450850"/>
                <a:gd name="connsiteX7" fmla="*/ 88900 w 311150"/>
                <a:gd name="connsiteY7" fmla="*/ 441325 h 450850"/>
                <a:gd name="connsiteX8" fmla="*/ 222250 w 311150"/>
                <a:gd name="connsiteY8" fmla="*/ 450850 h 450850"/>
                <a:gd name="connsiteX9" fmla="*/ 298450 w 311150"/>
                <a:gd name="connsiteY9" fmla="*/ 371475 h 450850"/>
                <a:gd name="connsiteX10" fmla="*/ 222250 w 311150"/>
                <a:gd name="connsiteY10" fmla="*/ 279400 h 450850"/>
                <a:gd name="connsiteX11" fmla="*/ 304800 w 311150"/>
                <a:gd name="connsiteY11" fmla="*/ 273050 h 450850"/>
                <a:gd name="connsiteX12" fmla="*/ 276225 w 311150"/>
                <a:gd name="connsiteY12" fmla="*/ 142875 h 450850"/>
                <a:gd name="connsiteX13" fmla="*/ 311150 w 311150"/>
                <a:gd name="connsiteY13" fmla="*/ 60325 h 450850"/>
                <a:gd name="connsiteX14" fmla="*/ 234950 w 311150"/>
                <a:gd name="connsiteY14" fmla="*/ 44450 h 450850"/>
                <a:gd name="connsiteX15" fmla="*/ 193675 w 311150"/>
                <a:gd name="connsiteY15" fmla="*/ 63500 h 450850"/>
                <a:gd name="connsiteX16" fmla="*/ 142875 w 311150"/>
                <a:gd name="connsiteY16"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150" h="450850">
                  <a:moveTo>
                    <a:pt x="142875" y="0"/>
                  </a:moveTo>
                  <a:lnTo>
                    <a:pt x="79375" y="28575"/>
                  </a:lnTo>
                  <a:lnTo>
                    <a:pt x="107950" y="92075"/>
                  </a:lnTo>
                  <a:lnTo>
                    <a:pt x="44450" y="114300"/>
                  </a:lnTo>
                  <a:cubicBezTo>
                    <a:pt x="45508" y="159808"/>
                    <a:pt x="46567" y="205317"/>
                    <a:pt x="47625" y="250825"/>
                  </a:cubicBezTo>
                  <a:lnTo>
                    <a:pt x="0" y="317500"/>
                  </a:lnTo>
                  <a:lnTo>
                    <a:pt x="85725" y="374650"/>
                  </a:lnTo>
                  <a:lnTo>
                    <a:pt x="88900" y="441325"/>
                  </a:lnTo>
                  <a:lnTo>
                    <a:pt x="222250" y="450850"/>
                  </a:lnTo>
                  <a:lnTo>
                    <a:pt x="298450" y="371475"/>
                  </a:lnTo>
                  <a:lnTo>
                    <a:pt x="222250" y="279400"/>
                  </a:lnTo>
                  <a:lnTo>
                    <a:pt x="304800" y="273050"/>
                  </a:lnTo>
                  <a:lnTo>
                    <a:pt x="276225" y="142875"/>
                  </a:lnTo>
                  <a:lnTo>
                    <a:pt x="311150" y="60325"/>
                  </a:lnTo>
                  <a:lnTo>
                    <a:pt x="234950" y="44450"/>
                  </a:lnTo>
                  <a:lnTo>
                    <a:pt x="193675" y="6350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4" name="フリーフォーム 1082"/>
            <p:cNvSpPr/>
            <p:nvPr/>
          </p:nvSpPr>
          <p:spPr bwMode="auto">
            <a:xfrm>
              <a:off x="1512860" y="3490662"/>
              <a:ext cx="121867" cy="88194"/>
            </a:xfrm>
            <a:custGeom>
              <a:avLst/>
              <a:gdLst>
                <a:gd name="connsiteX0" fmla="*/ 111125 w 206375"/>
                <a:gd name="connsiteY0" fmla="*/ 0 h 149225"/>
                <a:gd name="connsiteX1" fmla="*/ 69850 w 206375"/>
                <a:gd name="connsiteY1" fmla="*/ 41275 h 149225"/>
                <a:gd name="connsiteX2" fmla="*/ 0 w 206375"/>
                <a:gd name="connsiteY2" fmla="*/ 47625 h 149225"/>
                <a:gd name="connsiteX3" fmla="*/ 73025 w 206375"/>
                <a:gd name="connsiteY3" fmla="*/ 142875 h 149225"/>
                <a:gd name="connsiteX4" fmla="*/ 95250 w 206375"/>
                <a:gd name="connsiteY4" fmla="*/ 127000 h 149225"/>
                <a:gd name="connsiteX5" fmla="*/ 149225 w 206375"/>
                <a:gd name="connsiteY5" fmla="*/ 149225 h 149225"/>
                <a:gd name="connsiteX6" fmla="*/ 206375 w 206375"/>
                <a:gd name="connsiteY6" fmla="*/ 98425 h 149225"/>
                <a:gd name="connsiteX7" fmla="*/ 111125 w 206375"/>
                <a:gd name="connsiteY7" fmla="*/ 0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375" h="149225">
                  <a:moveTo>
                    <a:pt x="111125" y="0"/>
                  </a:moveTo>
                  <a:lnTo>
                    <a:pt x="69850" y="41275"/>
                  </a:lnTo>
                  <a:lnTo>
                    <a:pt x="0" y="47625"/>
                  </a:lnTo>
                  <a:lnTo>
                    <a:pt x="73025" y="142875"/>
                  </a:lnTo>
                  <a:lnTo>
                    <a:pt x="95250" y="127000"/>
                  </a:lnTo>
                  <a:lnTo>
                    <a:pt x="149225" y="149225"/>
                  </a:lnTo>
                  <a:lnTo>
                    <a:pt x="206375" y="98425"/>
                  </a:lnTo>
                  <a:lnTo>
                    <a:pt x="1111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5" name="フリーフォーム 1083"/>
            <p:cNvSpPr/>
            <p:nvPr/>
          </p:nvSpPr>
          <p:spPr bwMode="auto">
            <a:xfrm>
              <a:off x="1600980" y="3548832"/>
              <a:ext cx="116242" cy="52541"/>
            </a:xfrm>
            <a:custGeom>
              <a:avLst/>
              <a:gdLst>
                <a:gd name="connsiteX0" fmla="*/ 0 w 196850"/>
                <a:gd name="connsiteY0" fmla="*/ 57150 h 88900"/>
                <a:gd name="connsiteX1" fmla="*/ 73025 w 196850"/>
                <a:gd name="connsiteY1" fmla="*/ 88900 h 88900"/>
                <a:gd name="connsiteX2" fmla="*/ 117475 w 196850"/>
                <a:gd name="connsiteY2" fmla="*/ 66675 h 88900"/>
                <a:gd name="connsiteX3" fmla="*/ 177800 w 196850"/>
                <a:gd name="connsiteY3" fmla="*/ 63500 h 88900"/>
                <a:gd name="connsiteX4" fmla="*/ 196850 w 196850"/>
                <a:gd name="connsiteY4" fmla="*/ 0 h 88900"/>
                <a:gd name="connsiteX5" fmla="*/ 53975 w 196850"/>
                <a:gd name="connsiteY5" fmla="*/ 6350 h 88900"/>
                <a:gd name="connsiteX6" fmla="*/ 0 w 196850"/>
                <a:gd name="connsiteY6" fmla="*/ 57150 h 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850" h="88900">
                  <a:moveTo>
                    <a:pt x="0" y="57150"/>
                  </a:moveTo>
                  <a:lnTo>
                    <a:pt x="73025" y="88900"/>
                  </a:lnTo>
                  <a:lnTo>
                    <a:pt x="117475" y="66675"/>
                  </a:lnTo>
                  <a:lnTo>
                    <a:pt x="177800" y="63500"/>
                  </a:lnTo>
                  <a:lnTo>
                    <a:pt x="196850" y="0"/>
                  </a:lnTo>
                  <a:lnTo>
                    <a:pt x="53975" y="6350"/>
                  </a:lnTo>
                  <a:lnTo>
                    <a:pt x="0" y="571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6" name="フリーフォーム 1084"/>
            <p:cNvSpPr/>
            <p:nvPr/>
          </p:nvSpPr>
          <p:spPr bwMode="auto">
            <a:xfrm>
              <a:off x="1330998" y="3408097"/>
              <a:ext cx="71245" cy="91947"/>
            </a:xfrm>
            <a:custGeom>
              <a:avLst/>
              <a:gdLst>
                <a:gd name="connsiteX0" fmla="*/ 120650 w 120650"/>
                <a:gd name="connsiteY0" fmla="*/ 155575 h 155575"/>
                <a:gd name="connsiteX1" fmla="*/ 0 w 120650"/>
                <a:gd name="connsiteY1" fmla="*/ 114300 h 155575"/>
                <a:gd name="connsiteX2" fmla="*/ 79375 w 120650"/>
                <a:gd name="connsiteY2" fmla="*/ 0 h 155575"/>
                <a:gd name="connsiteX3" fmla="*/ 120650 w 120650"/>
                <a:gd name="connsiteY3" fmla="*/ 12700 h 155575"/>
                <a:gd name="connsiteX4" fmla="*/ 120650 w 120650"/>
                <a:gd name="connsiteY4" fmla="*/ 155575 h 15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55575">
                  <a:moveTo>
                    <a:pt x="120650" y="155575"/>
                  </a:moveTo>
                  <a:lnTo>
                    <a:pt x="0" y="114300"/>
                  </a:lnTo>
                  <a:lnTo>
                    <a:pt x="79375" y="0"/>
                  </a:lnTo>
                  <a:lnTo>
                    <a:pt x="120650" y="12700"/>
                  </a:lnTo>
                  <a:lnTo>
                    <a:pt x="120650" y="155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7" name="フリーフォーム 1085"/>
            <p:cNvSpPr/>
            <p:nvPr/>
          </p:nvSpPr>
          <p:spPr bwMode="auto">
            <a:xfrm>
              <a:off x="1308499" y="3473774"/>
              <a:ext cx="93744" cy="69429"/>
            </a:xfrm>
            <a:custGeom>
              <a:avLst/>
              <a:gdLst>
                <a:gd name="connsiteX0" fmla="*/ 41275 w 158750"/>
                <a:gd name="connsiteY0" fmla="*/ 0 h 117475"/>
                <a:gd name="connsiteX1" fmla="*/ 0 w 158750"/>
                <a:gd name="connsiteY1" fmla="*/ 57150 h 117475"/>
                <a:gd name="connsiteX2" fmla="*/ 104775 w 158750"/>
                <a:gd name="connsiteY2" fmla="*/ 117475 h 117475"/>
                <a:gd name="connsiteX3" fmla="*/ 158750 w 158750"/>
                <a:gd name="connsiteY3" fmla="*/ 50800 h 117475"/>
                <a:gd name="connsiteX4" fmla="*/ 41275 w 158750"/>
                <a:gd name="connsiteY4" fmla="*/ 0 h 117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750" h="117475">
                  <a:moveTo>
                    <a:pt x="41275" y="0"/>
                  </a:moveTo>
                  <a:lnTo>
                    <a:pt x="0" y="57150"/>
                  </a:lnTo>
                  <a:lnTo>
                    <a:pt x="104775" y="117475"/>
                  </a:lnTo>
                  <a:lnTo>
                    <a:pt x="158750" y="50800"/>
                  </a:lnTo>
                  <a:lnTo>
                    <a:pt x="41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8" name="フリーフォーム 1086"/>
            <p:cNvSpPr/>
            <p:nvPr/>
          </p:nvSpPr>
          <p:spPr bwMode="auto">
            <a:xfrm>
              <a:off x="1164134" y="3501920"/>
              <a:ext cx="309355" cy="260829"/>
            </a:xfrm>
            <a:custGeom>
              <a:avLst/>
              <a:gdLst>
                <a:gd name="connsiteX0" fmla="*/ 247650 w 523875"/>
                <a:gd name="connsiteY0" fmla="*/ 0 h 441325"/>
                <a:gd name="connsiteX1" fmla="*/ 371475 w 523875"/>
                <a:gd name="connsiteY1" fmla="*/ 66675 h 441325"/>
                <a:gd name="connsiteX2" fmla="*/ 438150 w 523875"/>
                <a:gd name="connsiteY2" fmla="*/ 123825 h 441325"/>
                <a:gd name="connsiteX3" fmla="*/ 438150 w 523875"/>
                <a:gd name="connsiteY3" fmla="*/ 187325 h 441325"/>
                <a:gd name="connsiteX4" fmla="*/ 523875 w 523875"/>
                <a:gd name="connsiteY4" fmla="*/ 244475 h 441325"/>
                <a:gd name="connsiteX5" fmla="*/ 406400 w 523875"/>
                <a:gd name="connsiteY5" fmla="*/ 288925 h 441325"/>
                <a:gd name="connsiteX6" fmla="*/ 434975 w 523875"/>
                <a:gd name="connsiteY6" fmla="*/ 412750 h 441325"/>
                <a:gd name="connsiteX7" fmla="*/ 285750 w 523875"/>
                <a:gd name="connsiteY7" fmla="*/ 400050 h 441325"/>
                <a:gd name="connsiteX8" fmla="*/ 257175 w 523875"/>
                <a:gd name="connsiteY8" fmla="*/ 441325 h 441325"/>
                <a:gd name="connsiteX9" fmla="*/ 114300 w 523875"/>
                <a:gd name="connsiteY9" fmla="*/ 406400 h 441325"/>
                <a:gd name="connsiteX10" fmla="*/ 114300 w 523875"/>
                <a:gd name="connsiteY10" fmla="*/ 238125 h 441325"/>
                <a:gd name="connsiteX11" fmla="*/ 0 w 523875"/>
                <a:gd name="connsiteY11" fmla="*/ 127000 h 441325"/>
                <a:gd name="connsiteX12" fmla="*/ 111125 w 523875"/>
                <a:gd name="connsiteY12" fmla="*/ 123825 h 441325"/>
                <a:gd name="connsiteX13" fmla="*/ 107950 w 523875"/>
                <a:gd name="connsiteY13" fmla="*/ 73025 h 441325"/>
                <a:gd name="connsiteX14" fmla="*/ 161925 w 523875"/>
                <a:gd name="connsiteY14" fmla="*/ 95250 h 441325"/>
                <a:gd name="connsiteX15" fmla="*/ 247650 w 523875"/>
                <a:gd name="connsiteY15" fmla="*/ 0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5" h="441325">
                  <a:moveTo>
                    <a:pt x="247650" y="0"/>
                  </a:moveTo>
                  <a:lnTo>
                    <a:pt x="371475" y="66675"/>
                  </a:lnTo>
                  <a:lnTo>
                    <a:pt x="438150" y="123825"/>
                  </a:lnTo>
                  <a:lnTo>
                    <a:pt x="438150" y="187325"/>
                  </a:lnTo>
                  <a:lnTo>
                    <a:pt x="523875" y="244475"/>
                  </a:lnTo>
                  <a:lnTo>
                    <a:pt x="406400" y="288925"/>
                  </a:lnTo>
                  <a:lnTo>
                    <a:pt x="434975" y="412750"/>
                  </a:lnTo>
                  <a:lnTo>
                    <a:pt x="285750" y="400050"/>
                  </a:lnTo>
                  <a:lnTo>
                    <a:pt x="257175" y="441325"/>
                  </a:lnTo>
                  <a:lnTo>
                    <a:pt x="114300" y="406400"/>
                  </a:lnTo>
                  <a:lnTo>
                    <a:pt x="114300" y="238125"/>
                  </a:lnTo>
                  <a:lnTo>
                    <a:pt x="0" y="127000"/>
                  </a:lnTo>
                  <a:lnTo>
                    <a:pt x="111125" y="123825"/>
                  </a:lnTo>
                  <a:lnTo>
                    <a:pt x="107950" y="73025"/>
                  </a:lnTo>
                  <a:lnTo>
                    <a:pt x="161925" y="95250"/>
                  </a:lnTo>
                  <a:lnTo>
                    <a:pt x="247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9" name="フリーフォーム 1087"/>
            <p:cNvSpPr/>
            <p:nvPr/>
          </p:nvSpPr>
          <p:spPr bwMode="auto">
            <a:xfrm>
              <a:off x="1085389" y="3721467"/>
              <a:ext cx="245608" cy="227052"/>
            </a:xfrm>
            <a:custGeom>
              <a:avLst/>
              <a:gdLst>
                <a:gd name="connsiteX0" fmla="*/ 244475 w 415925"/>
                <a:gd name="connsiteY0" fmla="*/ 38100 h 384175"/>
                <a:gd name="connsiteX1" fmla="*/ 384175 w 415925"/>
                <a:gd name="connsiteY1" fmla="*/ 73025 h 384175"/>
                <a:gd name="connsiteX2" fmla="*/ 415925 w 415925"/>
                <a:gd name="connsiteY2" fmla="*/ 111125 h 384175"/>
                <a:gd name="connsiteX3" fmla="*/ 314325 w 415925"/>
                <a:gd name="connsiteY3" fmla="*/ 196850 h 384175"/>
                <a:gd name="connsiteX4" fmla="*/ 304800 w 415925"/>
                <a:gd name="connsiteY4" fmla="*/ 266700 h 384175"/>
                <a:gd name="connsiteX5" fmla="*/ 238125 w 415925"/>
                <a:gd name="connsiteY5" fmla="*/ 342900 h 384175"/>
                <a:gd name="connsiteX6" fmla="*/ 104775 w 415925"/>
                <a:gd name="connsiteY6" fmla="*/ 384175 h 384175"/>
                <a:gd name="connsiteX7" fmla="*/ 50800 w 415925"/>
                <a:gd name="connsiteY7" fmla="*/ 317500 h 384175"/>
                <a:gd name="connsiteX8" fmla="*/ 73025 w 415925"/>
                <a:gd name="connsiteY8" fmla="*/ 107950 h 384175"/>
                <a:gd name="connsiteX9" fmla="*/ 0 w 415925"/>
                <a:gd name="connsiteY9" fmla="*/ 34925 h 384175"/>
                <a:gd name="connsiteX10" fmla="*/ 28575 w 415925"/>
                <a:gd name="connsiteY10" fmla="*/ 0 h 384175"/>
                <a:gd name="connsiteX11" fmla="*/ 161925 w 415925"/>
                <a:gd name="connsiteY11" fmla="*/ 41275 h 384175"/>
                <a:gd name="connsiteX12" fmla="*/ 244475 w 415925"/>
                <a:gd name="connsiteY12" fmla="*/ 38100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925" h="384175">
                  <a:moveTo>
                    <a:pt x="244475" y="38100"/>
                  </a:moveTo>
                  <a:lnTo>
                    <a:pt x="384175" y="73025"/>
                  </a:lnTo>
                  <a:lnTo>
                    <a:pt x="415925" y="111125"/>
                  </a:lnTo>
                  <a:lnTo>
                    <a:pt x="314325" y="196850"/>
                  </a:lnTo>
                  <a:lnTo>
                    <a:pt x="304800" y="266700"/>
                  </a:lnTo>
                  <a:lnTo>
                    <a:pt x="238125" y="342900"/>
                  </a:lnTo>
                  <a:lnTo>
                    <a:pt x="104775" y="384175"/>
                  </a:lnTo>
                  <a:lnTo>
                    <a:pt x="50800" y="317500"/>
                  </a:lnTo>
                  <a:lnTo>
                    <a:pt x="73025" y="107950"/>
                  </a:lnTo>
                  <a:lnTo>
                    <a:pt x="0" y="34925"/>
                  </a:lnTo>
                  <a:lnTo>
                    <a:pt x="28575" y="0"/>
                  </a:lnTo>
                  <a:lnTo>
                    <a:pt x="161925" y="41275"/>
                  </a:lnTo>
                  <a:lnTo>
                    <a:pt x="2444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0" name="フリーフォーム 1088"/>
            <p:cNvSpPr/>
            <p:nvPr/>
          </p:nvSpPr>
          <p:spPr bwMode="auto">
            <a:xfrm>
              <a:off x="1077889" y="3743985"/>
              <a:ext cx="50622" cy="187647"/>
            </a:xfrm>
            <a:custGeom>
              <a:avLst/>
              <a:gdLst>
                <a:gd name="connsiteX0" fmla="*/ 12700 w 85725"/>
                <a:gd name="connsiteY0" fmla="*/ 0 h 317500"/>
                <a:gd name="connsiteX1" fmla="*/ 85725 w 85725"/>
                <a:gd name="connsiteY1" fmla="*/ 69850 h 317500"/>
                <a:gd name="connsiteX2" fmla="*/ 63500 w 85725"/>
                <a:gd name="connsiteY2" fmla="*/ 276225 h 317500"/>
                <a:gd name="connsiteX3" fmla="*/ 25400 w 85725"/>
                <a:gd name="connsiteY3" fmla="*/ 317500 h 317500"/>
                <a:gd name="connsiteX4" fmla="*/ 0 w 85725"/>
                <a:gd name="connsiteY4" fmla="*/ 193675 h 317500"/>
                <a:gd name="connsiteX5" fmla="*/ 31750 w 85725"/>
                <a:gd name="connsiteY5" fmla="*/ 98425 h 317500"/>
                <a:gd name="connsiteX6" fmla="*/ 12700 w 85725"/>
                <a:gd name="connsiteY6"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317500">
                  <a:moveTo>
                    <a:pt x="12700" y="0"/>
                  </a:moveTo>
                  <a:lnTo>
                    <a:pt x="85725" y="69850"/>
                  </a:lnTo>
                  <a:lnTo>
                    <a:pt x="63500" y="276225"/>
                  </a:lnTo>
                  <a:lnTo>
                    <a:pt x="25400" y="317500"/>
                  </a:lnTo>
                  <a:lnTo>
                    <a:pt x="0" y="193675"/>
                  </a:lnTo>
                  <a:lnTo>
                    <a:pt x="31750" y="98425"/>
                  </a:lnTo>
                  <a:lnTo>
                    <a:pt x="12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1" name="フリーフォーム 1089"/>
            <p:cNvSpPr/>
            <p:nvPr/>
          </p:nvSpPr>
          <p:spPr bwMode="auto">
            <a:xfrm>
              <a:off x="1801592" y="3588238"/>
              <a:ext cx="61870" cy="97576"/>
            </a:xfrm>
            <a:custGeom>
              <a:avLst/>
              <a:gdLst>
                <a:gd name="connsiteX0" fmla="*/ 0 w 104775"/>
                <a:gd name="connsiteY0" fmla="*/ 6350 h 165100"/>
                <a:gd name="connsiteX1" fmla="*/ 41275 w 104775"/>
                <a:gd name="connsiteY1" fmla="*/ 76200 h 165100"/>
                <a:gd name="connsiteX2" fmla="*/ 57150 w 104775"/>
                <a:gd name="connsiteY2" fmla="*/ 165100 h 165100"/>
                <a:gd name="connsiteX3" fmla="*/ 104775 w 104775"/>
                <a:gd name="connsiteY3" fmla="*/ 101600 h 165100"/>
                <a:gd name="connsiteX4" fmla="*/ 79375 w 104775"/>
                <a:gd name="connsiteY4" fmla="*/ 0 h 165100"/>
                <a:gd name="connsiteX5" fmla="*/ 0 w 104775"/>
                <a:gd name="connsiteY5" fmla="*/ 635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65100">
                  <a:moveTo>
                    <a:pt x="0" y="6350"/>
                  </a:moveTo>
                  <a:lnTo>
                    <a:pt x="41275" y="76200"/>
                  </a:lnTo>
                  <a:lnTo>
                    <a:pt x="57150" y="165100"/>
                  </a:lnTo>
                  <a:lnTo>
                    <a:pt x="104775" y="101600"/>
                  </a:lnTo>
                  <a:lnTo>
                    <a:pt x="79375" y="0"/>
                  </a:lnTo>
                  <a:lnTo>
                    <a:pt x="0" y="6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2" name="フリーフォーム 1090"/>
            <p:cNvSpPr/>
            <p:nvPr/>
          </p:nvSpPr>
          <p:spPr bwMode="auto">
            <a:xfrm>
              <a:off x="1674100" y="3593867"/>
              <a:ext cx="179988" cy="136982"/>
            </a:xfrm>
            <a:custGeom>
              <a:avLst/>
              <a:gdLst>
                <a:gd name="connsiteX0" fmla="*/ 69850 w 304800"/>
                <a:gd name="connsiteY0" fmla="*/ 31750 h 231775"/>
                <a:gd name="connsiteX1" fmla="*/ 200025 w 304800"/>
                <a:gd name="connsiteY1" fmla="*/ 0 h 231775"/>
                <a:gd name="connsiteX2" fmla="*/ 263525 w 304800"/>
                <a:gd name="connsiteY2" fmla="*/ 73025 h 231775"/>
                <a:gd name="connsiteX3" fmla="*/ 273050 w 304800"/>
                <a:gd name="connsiteY3" fmla="*/ 152400 h 231775"/>
                <a:gd name="connsiteX4" fmla="*/ 304800 w 304800"/>
                <a:gd name="connsiteY4" fmla="*/ 171450 h 231775"/>
                <a:gd name="connsiteX5" fmla="*/ 276225 w 304800"/>
                <a:gd name="connsiteY5" fmla="*/ 231775 h 231775"/>
                <a:gd name="connsiteX6" fmla="*/ 228600 w 304800"/>
                <a:gd name="connsiteY6" fmla="*/ 212725 h 231775"/>
                <a:gd name="connsiteX7" fmla="*/ 180975 w 304800"/>
                <a:gd name="connsiteY7" fmla="*/ 231775 h 231775"/>
                <a:gd name="connsiteX8" fmla="*/ 95250 w 304800"/>
                <a:gd name="connsiteY8" fmla="*/ 228600 h 231775"/>
                <a:gd name="connsiteX9" fmla="*/ 0 w 304800"/>
                <a:gd name="connsiteY9" fmla="*/ 117475 h 231775"/>
                <a:gd name="connsiteX10" fmla="*/ 69850 w 304800"/>
                <a:gd name="connsiteY10" fmla="*/ 31750 h 2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800" h="231775">
                  <a:moveTo>
                    <a:pt x="69850" y="31750"/>
                  </a:moveTo>
                  <a:lnTo>
                    <a:pt x="200025" y="0"/>
                  </a:lnTo>
                  <a:lnTo>
                    <a:pt x="263525" y="73025"/>
                  </a:lnTo>
                  <a:lnTo>
                    <a:pt x="273050" y="152400"/>
                  </a:lnTo>
                  <a:lnTo>
                    <a:pt x="304800" y="171450"/>
                  </a:lnTo>
                  <a:lnTo>
                    <a:pt x="276225" y="231775"/>
                  </a:lnTo>
                  <a:lnTo>
                    <a:pt x="228600" y="212725"/>
                  </a:lnTo>
                  <a:lnTo>
                    <a:pt x="180975" y="231775"/>
                  </a:lnTo>
                  <a:lnTo>
                    <a:pt x="95250" y="228600"/>
                  </a:lnTo>
                  <a:lnTo>
                    <a:pt x="0" y="117475"/>
                  </a:lnTo>
                  <a:lnTo>
                    <a:pt x="69850" y="317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3" name="フリーフォーム 1091"/>
            <p:cNvSpPr/>
            <p:nvPr/>
          </p:nvSpPr>
          <p:spPr bwMode="auto">
            <a:xfrm>
              <a:off x="1707848" y="3719591"/>
              <a:ext cx="140616" cy="82564"/>
            </a:xfrm>
            <a:custGeom>
              <a:avLst/>
              <a:gdLst>
                <a:gd name="connsiteX0" fmla="*/ 41275 w 238125"/>
                <a:gd name="connsiteY0" fmla="*/ 12700 h 139700"/>
                <a:gd name="connsiteX1" fmla="*/ 0 w 238125"/>
                <a:gd name="connsiteY1" fmla="*/ 95250 h 139700"/>
                <a:gd name="connsiteX2" fmla="*/ 41275 w 238125"/>
                <a:gd name="connsiteY2" fmla="*/ 139700 h 139700"/>
                <a:gd name="connsiteX3" fmla="*/ 171450 w 238125"/>
                <a:gd name="connsiteY3" fmla="*/ 111125 h 139700"/>
                <a:gd name="connsiteX4" fmla="*/ 238125 w 238125"/>
                <a:gd name="connsiteY4" fmla="*/ 22225 h 139700"/>
                <a:gd name="connsiteX5" fmla="*/ 174625 w 238125"/>
                <a:gd name="connsiteY5" fmla="*/ 0 h 139700"/>
                <a:gd name="connsiteX6" fmla="*/ 142875 w 238125"/>
                <a:gd name="connsiteY6" fmla="*/ 25400 h 139700"/>
                <a:gd name="connsiteX7" fmla="*/ 41275 w 238125"/>
                <a:gd name="connsiteY7" fmla="*/ 12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139700">
                  <a:moveTo>
                    <a:pt x="41275" y="12700"/>
                  </a:moveTo>
                  <a:lnTo>
                    <a:pt x="0" y="95250"/>
                  </a:lnTo>
                  <a:lnTo>
                    <a:pt x="41275" y="139700"/>
                  </a:lnTo>
                  <a:lnTo>
                    <a:pt x="171450" y="111125"/>
                  </a:lnTo>
                  <a:lnTo>
                    <a:pt x="238125" y="22225"/>
                  </a:lnTo>
                  <a:lnTo>
                    <a:pt x="174625" y="0"/>
                  </a:lnTo>
                  <a:lnTo>
                    <a:pt x="142875" y="25400"/>
                  </a:lnTo>
                  <a:lnTo>
                    <a:pt x="4127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4" name="フリーフォーム 1092"/>
            <p:cNvSpPr/>
            <p:nvPr/>
          </p:nvSpPr>
          <p:spPr bwMode="auto">
            <a:xfrm>
              <a:off x="1662851" y="3804032"/>
              <a:ext cx="106867" cy="142611"/>
            </a:xfrm>
            <a:custGeom>
              <a:avLst/>
              <a:gdLst>
                <a:gd name="connsiteX0" fmla="*/ 117475 w 180975"/>
                <a:gd name="connsiteY0" fmla="*/ 0 h 241300"/>
                <a:gd name="connsiteX1" fmla="*/ 25400 w 180975"/>
                <a:gd name="connsiteY1" fmla="*/ 41275 h 241300"/>
                <a:gd name="connsiteX2" fmla="*/ 0 w 180975"/>
                <a:gd name="connsiteY2" fmla="*/ 88900 h 241300"/>
                <a:gd name="connsiteX3" fmla="*/ 60325 w 180975"/>
                <a:gd name="connsiteY3" fmla="*/ 149225 h 241300"/>
                <a:gd name="connsiteX4" fmla="*/ 44450 w 180975"/>
                <a:gd name="connsiteY4" fmla="*/ 184150 h 241300"/>
                <a:gd name="connsiteX5" fmla="*/ 117475 w 180975"/>
                <a:gd name="connsiteY5" fmla="*/ 241300 h 241300"/>
                <a:gd name="connsiteX6" fmla="*/ 107950 w 180975"/>
                <a:gd name="connsiteY6" fmla="*/ 158750 h 241300"/>
                <a:gd name="connsiteX7" fmla="*/ 180975 w 180975"/>
                <a:gd name="connsiteY7" fmla="*/ 168275 h 241300"/>
                <a:gd name="connsiteX8" fmla="*/ 88900 w 180975"/>
                <a:gd name="connsiteY8" fmla="*/ 73025 h 241300"/>
                <a:gd name="connsiteX9" fmla="*/ 117475 w 180975"/>
                <a:gd name="connsiteY9" fmla="*/ 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75" h="241300">
                  <a:moveTo>
                    <a:pt x="117475" y="0"/>
                  </a:moveTo>
                  <a:lnTo>
                    <a:pt x="25400" y="41275"/>
                  </a:lnTo>
                  <a:lnTo>
                    <a:pt x="0" y="88900"/>
                  </a:lnTo>
                  <a:lnTo>
                    <a:pt x="60325" y="149225"/>
                  </a:lnTo>
                  <a:lnTo>
                    <a:pt x="44450" y="184150"/>
                  </a:lnTo>
                  <a:lnTo>
                    <a:pt x="117475" y="241300"/>
                  </a:lnTo>
                  <a:lnTo>
                    <a:pt x="107950" y="158750"/>
                  </a:lnTo>
                  <a:lnTo>
                    <a:pt x="180975" y="168275"/>
                  </a:lnTo>
                  <a:lnTo>
                    <a:pt x="88900" y="73025"/>
                  </a:lnTo>
                  <a:lnTo>
                    <a:pt x="1174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5" name="フリーフォーム 1094"/>
            <p:cNvSpPr/>
            <p:nvPr/>
          </p:nvSpPr>
          <p:spPr bwMode="auto">
            <a:xfrm>
              <a:off x="1720035" y="3787144"/>
              <a:ext cx="84369" cy="50665"/>
            </a:xfrm>
            <a:custGeom>
              <a:avLst/>
              <a:gdLst>
                <a:gd name="connsiteX0" fmla="*/ 142875 w 142875"/>
                <a:gd name="connsiteY0" fmla="*/ 0 h 85725"/>
                <a:gd name="connsiteX1" fmla="*/ 35719 w 142875"/>
                <a:gd name="connsiteY1" fmla="*/ 28575 h 85725"/>
                <a:gd name="connsiteX2" fmla="*/ 21432 w 142875"/>
                <a:gd name="connsiteY2" fmla="*/ 30956 h 85725"/>
                <a:gd name="connsiteX3" fmla="*/ 0 w 142875"/>
                <a:gd name="connsiteY3" fmla="*/ 83344 h 85725"/>
                <a:gd name="connsiteX4" fmla="*/ 45244 w 142875"/>
                <a:gd name="connsiteY4" fmla="*/ 85725 h 85725"/>
                <a:gd name="connsiteX5" fmla="*/ 59532 w 142875"/>
                <a:gd name="connsiteY5" fmla="*/ 59531 h 85725"/>
                <a:gd name="connsiteX6" fmla="*/ 116682 w 142875"/>
                <a:gd name="connsiteY6" fmla="*/ 47625 h 85725"/>
                <a:gd name="connsiteX7" fmla="*/ 142875 w 142875"/>
                <a:gd name="connsiteY7" fmla="*/ 0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85725">
                  <a:moveTo>
                    <a:pt x="142875" y="0"/>
                  </a:moveTo>
                  <a:lnTo>
                    <a:pt x="35719" y="28575"/>
                  </a:lnTo>
                  <a:lnTo>
                    <a:pt x="21432" y="30956"/>
                  </a:lnTo>
                  <a:lnTo>
                    <a:pt x="0" y="83344"/>
                  </a:lnTo>
                  <a:lnTo>
                    <a:pt x="45244" y="85725"/>
                  </a:lnTo>
                  <a:lnTo>
                    <a:pt x="59532" y="59531"/>
                  </a:lnTo>
                  <a:lnTo>
                    <a:pt x="116682" y="47625"/>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6" name="フリーフォーム 1097"/>
            <p:cNvSpPr/>
            <p:nvPr/>
          </p:nvSpPr>
          <p:spPr bwMode="auto">
            <a:xfrm>
              <a:off x="1410680" y="3637964"/>
              <a:ext cx="215611" cy="284284"/>
            </a:xfrm>
            <a:custGeom>
              <a:avLst/>
              <a:gdLst>
                <a:gd name="connsiteX0" fmla="*/ 7144 w 364332"/>
                <a:gd name="connsiteY0" fmla="*/ 169069 h 481013"/>
                <a:gd name="connsiteX1" fmla="*/ 102394 w 364332"/>
                <a:gd name="connsiteY1" fmla="*/ 185738 h 481013"/>
                <a:gd name="connsiteX2" fmla="*/ 164307 w 364332"/>
                <a:gd name="connsiteY2" fmla="*/ 252413 h 481013"/>
                <a:gd name="connsiteX3" fmla="*/ 280988 w 364332"/>
                <a:gd name="connsiteY3" fmla="*/ 352425 h 481013"/>
                <a:gd name="connsiteX4" fmla="*/ 297657 w 364332"/>
                <a:gd name="connsiteY4" fmla="*/ 395288 h 481013"/>
                <a:gd name="connsiteX5" fmla="*/ 264319 w 364332"/>
                <a:gd name="connsiteY5" fmla="*/ 435769 h 481013"/>
                <a:gd name="connsiteX6" fmla="*/ 192882 w 364332"/>
                <a:gd name="connsiteY6" fmla="*/ 440532 h 481013"/>
                <a:gd name="connsiteX7" fmla="*/ 242888 w 364332"/>
                <a:gd name="connsiteY7" fmla="*/ 481013 h 481013"/>
                <a:gd name="connsiteX8" fmla="*/ 342900 w 364332"/>
                <a:gd name="connsiteY8" fmla="*/ 397669 h 481013"/>
                <a:gd name="connsiteX9" fmla="*/ 316707 w 364332"/>
                <a:gd name="connsiteY9" fmla="*/ 333375 h 481013"/>
                <a:gd name="connsiteX10" fmla="*/ 364332 w 364332"/>
                <a:gd name="connsiteY10" fmla="*/ 345282 h 481013"/>
                <a:gd name="connsiteX11" fmla="*/ 357188 w 364332"/>
                <a:gd name="connsiteY11" fmla="*/ 304800 h 481013"/>
                <a:gd name="connsiteX12" fmla="*/ 223838 w 364332"/>
                <a:gd name="connsiteY12" fmla="*/ 211932 h 481013"/>
                <a:gd name="connsiteX13" fmla="*/ 171450 w 364332"/>
                <a:gd name="connsiteY13" fmla="*/ 88107 h 481013"/>
                <a:gd name="connsiteX14" fmla="*/ 242888 w 364332"/>
                <a:gd name="connsiteY14" fmla="*/ 61913 h 481013"/>
                <a:gd name="connsiteX15" fmla="*/ 290513 w 364332"/>
                <a:gd name="connsiteY15" fmla="*/ 7144 h 481013"/>
                <a:gd name="connsiteX16" fmla="*/ 266700 w 364332"/>
                <a:gd name="connsiteY16" fmla="*/ 7144 h 481013"/>
                <a:gd name="connsiteX17" fmla="*/ 200025 w 364332"/>
                <a:gd name="connsiteY17" fmla="*/ 16669 h 481013"/>
                <a:gd name="connsiteX18" fmla="*/ 157163 w 364332"/>
                <a:gd name="connsiteY18" fmla="*/ 0 h 481013"/>
                <a:gd name="connsiteX19" fmla="*/ 97632 w 364332"/>
                <a:gd name="connsiteY19" fmla="*/ 7144 h 481013"/>
                <a:gd name="connsiteX20" fmla="*/ 0 w 364332"/>
                <a:gd name="connsiteY20" fmla="*/ 59532 h 481013"/>
                <a:gd name="connsiteX21" fmla="*/ 7144 w 364332"/>
                <a:gd name="connsiteY21" fmla="*/ 169069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4332" h="481013">
                  <a:moveTo>
                    <a:pt x="7144" y="169069"/>
                  </a:moveTo>
                  <a:lnTo>
                    <a:pt x="102394" y="185738"/>
                  </a:lnTo>
                  <a:lnTo>
                    <a:pt x="164307" y="252413"/>
                  </a:lnTo>
                  <a:lnTo>
                    <a:pt x="280988" y="352425"/>
                  </a:lnTo>
                  <a:lnTo>
                    <a:pt x="297657" y="395288"/>
                  </a:lnTo>
                  <a:lnTo>
                    <a:pt x="264319" y="435769"/>
                  </a:lnTo>
                  <a:lnTo>
                    <a:pt x="192882" y="440532"/>
                  </a:lnTo>
                  <a:lnTo>
                    <a:pt x="242888" y="481013"/>
                  </a:lnTo>
                  <a:lnTo>
                    <a:pt x="342900" y="397669"/>
                  </a:lnTo>
                  <a:lnTo>
                    <a:pt x="316707" y="333375"/>
                  </a:lnTo>
                  <a:lnTo>
                    <a:pt x="364332" y="345282"/>
                  </a:lnTo>
                  <a:lnTo>
                    <a:pt x="357188" y="304800"/>
                  </a:lnTo>
                  <a:lnTo>
                    <a:pt x="223838" y="211932"/>
                  </a:lnTo>
                  <a:lnTo>
                    <a:pt x="171450" y="88107"/>
                  </a:lnTo>
                  <a:lnTo>
                    <a:pt x="242888" y="61913"/>
                  </a:lnTo>
                  <a:lnTo>
                    <a:pt x="290513" y="7144"/>
                  </a:lnTo>
                  <a:lnTo>
                    <a:pt x="266700" y="7144"/>
                  </a:lnTo>
                  <a:lnTo>
                    <a:pt x="200025" y="16669"/>
                  </a:lnTo>
                  <a:lnTo>
                    <a:pt x="157163" y="0"/>
                  </a:lnTo>
                  <a:lnTo>
                    <a:pt x="97632" y="7144"/>
                  </a:lnTo>
                  <a:lnTo>
                    <a:pt x="0" y="59532"/>
                  </a:lnTo>
                  <a:lnTo>
                    <a:pt x="7144" y="1690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7" name="フリーフォーム 1100"/>
            <p:cNvSpPr/>
            <p:nvPr/>
          </p:nvSpPr>
          <p:spPr bwMode="auto">
            <a:xfrm>
              <a:off x="1421930" y="3608879"/>
              <a:ext cx="89056" cy="45036"/>
            </a:xfrm>
            <a:custGeom>
              <a:avLst/>
              <a:gdLst>
                <a:gd name="connsiteX0" fmla="*/ 142875 w 150019"/>
                <a:gd name="connsiteY0" fmla="*/ 0 h 76200"/>
                <a:gd name="connsiteX1" fmla="*/ 0 w 150019"/>
                <a:gd name="connsiteY1" fmla="*/ 2381 h 76200"/>
                <a:gd name="connsiteX2" fmla="*/ 92869 w 150019"/>
                <a:gd name="connsiteY2" fmla="*/ 76200 h 76200"/>
                <a:gd name="connsiteX3" fmla="*/ 150019 w 150019"/>
                <a:gd name="connsiteY3" fmla="*/ 57150 h 76200"/>
                <a:gd name="connsiteX4" fmla="*/ 142875 w 150019"/>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019" h="76200">
                  <a:moveTo>
                    <a:pt x="142875" y="0"/>
                  </a:moveTo>
                  <a:lnTo>
                    <a:pt x="0" y="2381"/>
                  </a:lnTo>
                  <a:lnTo>
                    <a:pt x="92869" y="76200"/>
                  </a:lnTo>
                  <a:lnTo>
                    <a:pt x="150019" y="5715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8" name="フリーフォーム 1101"/>
            <p:cNvSpPr/>
            <p:nvPr/>
          </p:nvSpPr>
          <p:spPr bwMode="auto">
            <a:xfrm>
              <a:off x="1508174" y="3564782"/>
              <a:ext cx="104993" cy="81626"/>
            </a:xfrm>
            <a:custGeom>
              <a:avLst/>
              <a:gdLst>
                <a:gd name="connsiteX0" fmla="*/ 14287 w 178593"/>
                <a:gd name="connsiteY0" fmla="*/ 133350 h 138113"/>
                <a:gd name="connsiteX1" fmla="*/ 0 w 178593"/>
                <a:gd name="connsiteY1" fmla="*/ 71438 h 138113"/>
                <a:gd name="connsiteX2" fmla="*/ 78581 w 178593"/>
                <a:gd name="connsiteY2" fmla="*/ 0 h 138113"/>
                <a:gd name="connsiteX3" fmla="*/ 123825 w 178593"/>
                <a:gd name="connsiteY3" fmla="*/ 0 h 138113"/>
                <a:gd name="connsiteX4" fmla="*/ 178593 w 178593"/>
                <a:gd name="connsiteY4" fmla="*/ 45244 h 138113"/>
                <a:gd name="connsiteX5" fmla="*/ 130968 w 178593"/>
                <a:gd name="connsiteY5" fmla="*/ 138113 h 138113"/>
                <a:gd name="connsiteX6" fmla="*/ 14287 w 178593"/>
                <a:gd name="connsiteY6" fmla="*/ 13335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593" h="138113">
                  <a:moveTo>
                    <a:pt x="14287" y="133350"/>
                  </a:moveTo>
                  <a:lnTo>
                    <a:pt x="0" y="71438"/>
                  </a:lnTo>
                  <a:lnTo>
                    <a:pt x="78581" y="0"/>
                  </a:lnTo>
                  <a:lnTo>
                    <a:pt x="123825" y="0"/>
                  </a:lnTo>
                  <a:lnTo>
                    <a:pt x="178593" y="45244"/>
                  </a:lnTo>
                  <a:lnTo>
                    <a:pt x="130968" y="138113"/>
                  </a:lnTo>
                  <a:lnTo>
                    <a:pt x="14287"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9" name="フリーフォーム 1102"/>
            <p:cNvSpPr/>
            <p:nvPr/>
          </p:nvSpPr>
          <p:spPr bwMode="auto">
            <a:xfrm>
              <a:off x="1592543" y="3586361"/>
              <a:ext cx="138741" cy="75997"/>
            </a:xfrm>
            <a:custGeom>
              <a:avLst/>
              <a:gdLst>
                <a:gd name="connsiteX0" fmla="*/ 28575 w 235743"/>
                <a:gd name="connsiteY0" fmla="*/ 7144 h 128588"/>
                <a:gd name="connsiteX1" fmla="*/ 95250 w 235743"/>
                <a:gd name="connsiteY1" fmla="*/ 33338 h 128588"/>
                <a:gd name="connsiteX2" fmla="*/ 150018 w 235743"/>
                <a:gd name="connsiteY2" fmla="*/ 7144 h 128588"/>
                <a:gd name="connsiteX3" fmla="*/ 195262 w 235743"/>
                <a:gd name="connsiteY3" fmla="*/ 0 h 128588"/>
                <a:gd name="connsiteX4" fmla="*/ 235743 w 235743"/>
                <a:gd name="connsiteY4" fmla="*/ 35719 h 128588"/>
                <a:gd name="connsiteX5" fmla="*/ 152400 w 235743"/>
                <a:gd name="connsiteY5" fmla="*/ 123825 h 128588"/>
                <a:gd name="connsiteX6" fmla="*/ 54768 w 235743"/>
                <a:gd name="connsiteY6" fmla="*/ 128588 h 128588"/>
                <a:gd name="connsiteX7" fmla="*/ 0 w 235743"/>
                <a:gd name="connsiteY7" fmla="*/ 100013 h 128588"/>
                <a:gd name="connsiteX8" fmla="*/ 28575 w 235743"/>
                <a:gd name="connsiteY8" fmla="*/ 7144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 h="128588">
                  <a:moveTo>
                    <a:pt x="28575" y="7144"/>
                  </a:moveTo>
                  <a:lnTo>
                    <a:pt x="95250" y="33338"/>
                  </a:lnTo>
                  <a:lnTo>
                    <a:pt x="150018" y="7144"/>
                  </a:lnTo>
                  <a:lnTo>
                    <a:pt x="195262" y="0"/>
                  </a:lnTo>
                  <a:lnTo>
                    <a:pt x="235743" y="35719"/>
                  </a:lnTo>
                  <a:lnTo>
                    <a:pt x="152400" y="123825"/>
                  </a:lnTo>
                  <a:lnTo>
                    <a:pt x="54768" y="128588"/>
                  </a:lnTo>
                  <a:lnTo>
                    <a:pt x="0" y="100013"/>
                  </a:lnTo>
                  <a:lnTo>
                    <a:pt x="28575"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0" name="フリーフォーム 1103"/>
            <p:cNvSpPr/>
            <p:nvPr/>
          </p:nvSpPr>
          <p:spPr bwMode="auto">
            <a:xfrm>
              <a:off x="1674100" y="3772131"/>
              <a:ext cx="57184" cy="54418"/>
            </a:xfrm>
            <a:custGeom>
              <a:avLst/>
              <a:gdLst>
                <a:gd name="connsiteX0" fmla="*/ 66675 w 97631"/>
                <a:gd name="connsiteY0" fmla="*/ 0 h 92869"/>
                <a:gd name="connsiteX1" fmla="*/ 0 w 97631"/>
                <a:gd name="connsiteY1" fmla="*/ 19050 h 92869"/>
                <a:gd name="connsiteX2" fmla="*/ 4763 w 97631"/>
                <a:gd name="connsiteY2" fmla="*/ 92869 h 92869"/>
                <a:gd name="connsiteX3" fmla="*/ 97631 w 97631"/>
                <a:gd name="connsiteY3" fmla="*/ 50006 h 92869"/>
                <a:gd name="connsiteX4" fmla="*/ 66675 w 97631"/>
                <a:gd name="connsiteY4" fmla="*/ 0 h 9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1" h="92869">
                  <a:moveTo>
                    <a:pt x="66675" y="0"/>
                  </a:moveTo>
                  <a:lnTo>
                    <a:pt x="0" y="19050"/>
                  </a:lnTo>
                  <a:lnTo>
                    <a:pt x="4763" y="92869"/>
                  </a:lnTo>
                  <a:lnTo>
                    <a:pt x="97631" y="50006"/>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1" name="フリーフォーム 1104"/>
            <p:cNvSpPr/>
            <p:nvPr/>
          </p:nvSpPr>
          <p:spPr bwMode="auto">
            <a:xfrm>
              <a:off x="1646915" y="3654853"/>
              <a:ext cx="83432" cy="125723"/>
            </a:xfrm>
            <a:custGeom>
              <a:avLst/>
              <a:gdLst>
                <a:gd name="connsiteX0" fmla="*/ 33338 w 140494"/>
                <a:gd name="connsiteY0" fmla="*/ 0 h 211932"/>
                <a:gd name="connsiteX1" fmla="*/ 140494 w 140494"/>
                <a:gd name="connsiteY1" fmla="*/ 128588 h 211932"/>
                <a:gd name="connsiteX2" fmla="*/ 102394 w 140494"/>
                <a:gd name="connsiteY2" fmla="*/ 197644 h 211932"/>
                <a:gd name="connsiteX3" fmla="*/ 47625 w 140494"/>
                <a:gd name="connsiteY3" fmla="*/ 211932 h 211932"/>
                <a:gd name="connsiteX4" fmla="*/ 0 w 140494"/>
                <a:gd name="connsiteY4" fmla="*/ 133350 h 211932"/>
                <a:gd name="connsiteX5" fmla="*/ 33338 w 140494"/>
                <a:gd name="connsiteY5"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211932">
                  <a:moveTo>
                    <a:pt x="33338" y="0"/>
                  </a:moveTo>
                  <a:lnTo>
                    <a:pt x="140494" y="128588"/>
                  </a:lnTo>
                  <a:lnTo>
                    <a:pt x="102394" y="197644"/>
                  </a:lnTo>
                  <a:lnTo>
                    <a:pt x="47625" y="211932"/>
                  </a:lnTo>
                  <a:lnTo>
                    <a:pt x="0" y="133350"/>
                  </a:lnTo>
                  <a:lnTo>
                    <a:pt x="333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2" name="フリーフォーム 1105"/>
            <p:cNvSpPr/>
            <p:nvPr/>
          </p:nvSpPr>
          <p:spPr bwMode="auto">
            <a:xfrm>
              <a:off x="1555982" y="3648285"/>
              <a:ext cx="118117" cy="51603"/>
            </a:xfrm>
            <a:custGeom>
              <a:avLst/>
              <a:gdLst>
                <a:gd name="connsiteX0" fmla="*/ 200025 w 200025"/>
                <a:gd name="connsiteY0" fmla="*/ 19050 h 88106"/>
                <a:gd name="connsiteX1" fmla="*/ 119063 w 200025"/>
                <a:gd name="connsiteY1" fmla="*/ 28575 h 88106"/>
                <a:gd name="connsiteX2" fmla="*/ 50006 w 200025"/>
                <a:gd name="connsiteY2" fmla="*/ 0 h 88106"/>
                <a:gd name="connsiteX3" fmla="*/ 0 w 200025"/>
                <a:gd name="connsiteY3" fmla="*/ 35719 h 88106"/>
                <a:gd name="connsiteX4" fmla="*/ 26194 w 200025"/>
                <a:gd name="connsiteY4" fmla="*/ 64294 h 88106"/>
                <a:gd name="connsiteX5" fmla="*/ 166688 w 200025"/>
                <a:gd name="connsiteY5" fmla="*/ 88106 h 88106"/>
                <a:gd name="connsiteX6" fmla="*/ 200025 w 200025"/>
                <a:gd name="connsiteY6" fmla="*/ 1905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88106">
                  <a:moveTo>
                    <a:pt x="200025" y="19050"/>
                  </a:moveTo>
                  <a:lnTo>
                    <a:pt x="119063" y="28575"/>
                  </a:lnTo>
                  <a:lnTo>
                    <a:pt x="50006" y="0"/>
                  </a:lnTo>
                  <a:lnTo>
                    <a:pt x="0" y="35719"/>
                  </a:lnTo>
                  <a:lnTo>
                    <a:pt x="26194" y="64294"/>
                  </a:lnTo>
                  <a:lnTo>
                    <a:pt x="166688" y="88106"/>
                  </a:lnTo>
                  <a:lnTo>
                    <a:pt x="200025"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3" name="フリーフォーム 1106"/>
            <p:cNvSpPr/>
            <p:nvPr/>
          </p:nvSpPr>
          <p:spPr bwMode="auto">
            <a:xfrm>
              <a:off x="1545671" y="3677371"/>
              <a:ext cx="119992" cy="112588"/>
            </a:xfrm>
            <a:custGeom>
              <a:avLst/>
              <a:gdLst>
                <a:gd name="connsiteX0" fmla="*/ 0 w 202407"/>
                <a:gd name="connsiteY0" fmla="*/ 0 h 190500"/>
                <a:gd name="connsiteX1" fmla="*/ 11907 w 202407"/>
                <a:gd name="connsiteY1" fmla="*/ 71438 h 190500"/>
                <a:gd name="connsiteX2" fmla="*/ 138113 w 202407"/>
                <a:gd name="connsiteY2" fmla="*/ 130969 h 190500"/>
                <a:gd name="connsiteX3" fmla="*/ 173832 w 202407"/>
                <a:gd name="connsiteY3" fmla="*/ 190500 h 190500"/>
                <a:gd name="connsiteX4" fmla="*/ 202407 w 202407"/>
                <a:gd name="connsiteY4" fmla="*/ 157163 h 190500"/>
                <a:gd name="connsiteX5" fmla="*/ 166688 w 202407"/>
                <a:gd name="connsiteY5" fmla="*/ 100013 h 190500"/>
                <a:gd name="connsiteX6" fmla="*/ 188119 w 202407"/>
                <a:gd name="connsiteY6" fmla="*/ 33338 h 190500"/>
                <a:gd name="connsiteX7" fmla="*/ 50007 w 202407"/>
                <a:gd name="connsiteY7" fmla="*/ 23813 h 190500"/>
                <a:gd name="connsiteX8" fmla="*/ 0 w 202407"/>
                <a:gd name="connsiteY8"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407" h="190500">
                  <a:moveTo>
                    <a:pt x="0" y="0"/>
                  </a:moveTo>
                  <a:lnTo>
                    <a:pt x="11907" y="71438"/>
                  </a:lnTo>
                  <a:lnTo>
                    <a:pt x="138113" y="130969"/>
                  </a:lnTo>
                  <a:lnTo>
                    <a:pt x="173832" y="190500"/>
                  </a:lnTo>
                  <a:lnTo>
                    <a:pt x="202407" y="157163"/>
                  </a:lnTo>
                  <a:lnTo>
                    <a:pt x="166688" y="100013"/>
                  </a:lnTo>
                  <a:lnTo>
                    <a:pt x="188119" y="33338"/>
                  </a:lnTo>
                  <a:lnTo>
                    <a:pt x="50007" y="23813"/>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4" name="フリーフォーム 1109"/>
            <p:cNvSpPr/>
            <p:nvPr/>
          </p:nvSpPr>
          <p:spPr bwMode="auto">
            <a:xfrm>
              <a:off x="1637540" y="3772131"/>
              <a:ext cx="36560" cy="90070"/>
            </a:xfrm>
            <a:custGeom>
              <a:avLst/>
              <a:gdLst>
                <a:gd name="connsiteX0" fmla="*/ 52387 w 61912"/>
                <a:gd name="connsiteY0" fmla="*/ 0 h 152400"/>
                <a:gd name="connsiteX1" fmla="*/ 0 w 61912"/>
                <a:gd name="connsiteY1" fmla="*/ 40481 h 152400"/>
                <a:gd name="connsiteX2" fmla="*/ 16668 w 61912"/>
                <a:gd name="connsiteY2" fmla="*/ 107156 h 152400"/>
                <a:gd name="connsiteX3" fmla="*/ 42862 w 61912"/>
                <a:gd name="connsiteY3" fmla="*/ 152400 h 152400"/>
                <a:gd name="connsiteX4" fmla="*/ 61912 w 61912"/>
                <a:gd name="connsiteY4" fmla="*/ 107156 h 152400"/>
                <a:gd name="connsiteX5" fmla="*/ 52387 w 61912"/>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 h="152400">
                  <a:moveTo>
                    <a:pt x="52387" y="0"/>
                  </a:moveTo>
                  <a:lnTo>
                    <a:pt x="0" y="40481"/>
                  </a:lnTo>
                  <a:lnTo>
                    <a:pt x="16668" y="107156"/>
                  </a:lnTo>
                  <a:lnTo>
                    <a:pt x="42862" y="152400"/>
                  </a:lnTo>
                  <a:lnTo>
                    <a:pt x="61912" y="107156"/>
                  </a:lnTo>
                  <a:lnTo>
                    <a:pt x="523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5" name="フリーフォーム 1110"/>
            <p:cNvSpPr/>
            <p:nvPr/>
          </p:nvSpPr>
          <p:spPr bwMode="auto">
            <a:xfrm>
              <a:off x="1748158" y="4039529"/>
              <a:ext cx="246546" cy="253323"/>
            </a:xfrm>
            <a:custGeom>
              <a:avLst/>
              <a:gdLst>
                <a:gd name="connsiteX0" fmla="*/ 369094 w 416719"/>
                <a:gd name="connsiteY0" fmla="*/ 219075 h 428625"/>
                <a:gd name="connsiteX1" fmla="*/ 392907 w 416719"/>
                <a:gd name="connsiteY1" fmla="*/ 0 h 428625"/>
                <a:gd name="connsiteX2" fmla="*/ 326232 w 416719"/>
                <a:gd name="connsiteY2" fmla="*/ 66675 h 428625"/>
                <a:gd name="connsiteX3" fmla="*/ 228600 w 416719"/>
                <a:gd name="connsiteY3" fmla="*/ 47625 h 428625"/>
                <a:gd name="connsiteX4" fmla="*/ 154782 w 416719"/>
                <a:gd name="connsiteY4" fmla="*/ 76200 h 428625"/>
                <a:gd name="connsiteX5" fmla="*/ 35719 w 416719"/>
                <a:gd name="connsiteY5" fmla="*/ 35718 h 428625"/>
                <a:gd name="connsiteX6" fmla="*/ 0 w 416719"/>
                <a:gd name="connsiteY6" fmla="*/ 100012 h 428625"/>
                <a:gd name="connsiteX7" fmla="*/ 26194 w 416719"/>
                <a:gd name="connsiteY7" fmla="*/ 428625 h 428625"/>
                <a:gd name="connsiteX8" fmla="*/ 416719 w 416719"/>
                <a:gd name="connsiteY8" fmla="*/ 426243 h 428625"/>
                <a:gd name="connsiteX9" fmla="*/ 352425 w 416719"/>
                <a:gd name="connsiteY9" fmla="*/ 302418 h 428625"/>
                <a:gd name="connsiteX10" fmla="*/ 369094 w 416719"/>
                <a:gd name="connsiteY10" fmla="*/ 219075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6719" h="428625">
                  <a:moveTo>
                    <a:pt x="369094" y="219075"/>
                  </a:moveTo>
                  <a:lnTo>
                    <a:pt x="392907" y="0"/>
                  </a:lnTo>
                  <a:lnTo>
                    <a:pt x="326232" y="66675"/>
                  </a:lnTo>
                  <a:lnTo>
                    <a:pt x="228600" y="47625"/>
                  </a:lnTo>
                  <a:lnTo>
                    <a:pt x="154782" y="76200"/>
                  </a:lnTo>
                  <a:lnTo>
                    <a:pt x="35719" y="35718"/>
                  </a:lnTo>
                  <a:lnTo>
                    <a:pt x="0" y="100012"/>
                  </a:lnTo>
                  <a:lnTo>
                    <a:pt x="26194" y="428625"/>
                  </a:lnTo>
                  <a:lnTo>
                    <a:pt x="416719" y="426243"/>
                  </a:lnTo>
                  <a:lnTo>
                    <a:pt x="352425" y="302418"/>
                  </a:lnTo>
                  <a:lnTo>
                    <a:pt x="369094" y="219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6" name="フリーフォーム 1111"/>
            <p:cNvSpPr/>
            <p:nvPr/>
          </p:nvSpPr>
          <p:spPr bwMode="auto">
            <a:xfrm>
              <a:off x="1454739" y="4029207"/>
              <a:ext cx="318728" cy="323691"/>
            </a:xfrm>
            <a:custGeom>
              <a:avLst/>
              <a:gdLst>
                <a:gd name="connsiteX0" fmla="*/ 540544 w 540544"/>
                <a:gd name="connsiteY0" fmla="*/ 50006 h 547687"/>
                <a:gd name="connsiteX1" fmla="*/ 421481 w 540544"/>
                <a:gd name="connsiteY1" fmla="*/ 0 h 547687"/>
                <a:gd name="connsiteX2" fmla="*/ 357188 w 540544"/>
                <a:gd name="connsiteY2" fmla="*/ 9525 h 547687"/>
                <a:gd name="connsiteX3" fmla="*/ 359569 w 540544"/>
                <a:gd name="connsiteY3" fmla="*/ 83344 h 547687"/>
                <a:gd name="connsiteX4" fmla="*/ 338138 w 540544"/>
                <a:gd name="connsiteY4" fmla="*/ 123825 h 547687"/>
                <a:gd name="connsiteX5" fmla="*/ 204788 w 540544"/>
                <a:gd name="connsiteY5" fmla="*/ 71437 h 547687"/>
                <a:gd name="connsiteX6" fmla="*/ 190500 w 540544"/>
                <a:gd name="connsiteY6" fmla="*/ 28575 h 547687"/>
                <a:gd name="connsiteX7" fmla="*/ 100013 w 540544"/>
                <a:gd name="connsiteY7" fmla="*/ 7144 h 547687"/>
                <a:gd name="connsiteX8" fmla="*/ 28575 w 540544"/>
                <a:gd name="connsiteY8" fmla="*/ 64294 h 547687"/>
                <a:gd name="connsiteX9" fmla="*/ 0 w 540544"/>
                <a:gd name="connsiteY9" fmla="*/ 135731 h 547687"/>
                <a:gd name="connsiteX10" fmla="*/ 16669 w 540544"/>
                <a:gd name="connsiteY10" fmla="*/ 352425 h 547687"/>
                <a:gd name="connsiteX11" fmla="*/ 188119 w 540544"/>
                <a:gd name="connsiteY11" fmla="*/ 428625 h 547687"/>
                <a:gd name="connsiteX12" fmla="*/ 233363 w 540544"/>
                <a:gd name="connsiteY12" fmla="*/ 397669 h 547687"/>
                <a:gd name="connsiteX13" fmla="*/ 478631 w 540544"/>
                <a:gd name="connsiteY13" fmla="*/ 547687 h 547687"/>
                <a:gd name="connsiteX14" fmla="*/ 516731 w 540544"/>
                <a:gd name="connsiteY14" fmla="*/ 526256 h 547687"/>
                <a:gd name="connsiteX15" fmla="*/ 526256 w 540544"/>
                <a:gd name="connsiteY15" fmla="*/ 440531 h 547687"/>
                <a:gd name="connsiteX16" fmla="*/ 497681 w 540544"/>
                <a:gd name="connsiteY16" fmla="*/ 133350 h 547687"/>
                <a:gd name="connsiteX17" fmla="*/ 540544 w 540544"/>
                <a:gd name="connsiteY17" fmla="*/ 50006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0544" h="547687">
                  <a:moveTo>
                    <a:pt x="540544" y="50006"/>
                  </a:moveTo>
                  <a:lnTo>
                    <a:pt x="421481" y="0"/>
                  </a:lnTo>
                  <a:lnTo>
                    <a:pt x="357188" y="9525"/>
                  </a:lnTo>
                  <a:cubicBezTo>
                    <a:pt x="357982" y="34131"/>
                    <a:pt x="358775" y="58738"/>
                    <a:pt x="359569" y="83344"/>
                  </a:cubicBezTo>
                  <a:lnTo>
                    <a:pt x="338138" y="123825"/>
                  </a:lnTo>
                  <a:lnTo>
                    <a:pt x="204788" y="71437"/>
                  </a:lnTo>
                  <a:lnTo>
                    <a:pt x="190500" y="28575"/>
                  </a:lnTo>
                  <a:lnTo>
                    <a:pt x="100013" y="7144"/>
                  </a:lnTo>
                  <a:lnTo>
                    <a:pt x="28575" y="64294"/>
                  </a:lnTo>
                  <a:lnTo>
                    <a:pt x="0" y="135731"/>
                  </a:lnTo>
                  <a:lnTo>
                    <a:pt x="16669" y="352425"/>
                  </a:lnTo>
                  <a:lnTo>
                    <a:pt x="188119" y="428625"/>
                  </a:lnTo>
                  <a:lnTo>
                    <a:pt x="233363" y="397669"/>
                  </a:lnTo>
                  <a:lnTo>
                    <a:pt x="478631" y="547687"/>
                  </a:lnTo>
                  <a:lnTo>
                    <a:pt x="516731" y="526256"/>
                  </a:lnTo>
                  <a:lnTo>
                    <a:pt x="526256" y="440531"/>
                  </a:lnTo>
                  <a:lnTo>
                    <a:pt x="497681" y="133350"/>
                  </a:lnTo>
                  <a:lnTo>
                    <a:pt x="540544" y="500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7" name="フリーフォーム 1112"/>
            <p:cNvSpPr/>
            <p:nvPr/>
          </p:nvSpPr>
          <p:spPr bwMode="auto">
            <a:xfrm>
              <a:off x="1405055" y="3899731"/>
              <a:ext cx="104055" cy="210164"/>
            </a:xfrm>
            <a:custGeom>
              <a:avLst/>
              <a:gdLst>
                <a:gd name="connsiteX0" fmla="*/ 45244 w 176213"/>
                <a:gd name="connsiteY0" fmla="*/ 47625 h 354806"/>
                <a:gd name="connsiteX1" fmla="*/ 42863 w 176213"/>
                <a:gd name="connsiteY1" fmla="*/ 135731 h 354806"/>
                <a:gd name="connsiteX2" fmla="*/ 0 w 176213"/>
                <a:gd name="connsiteY2" fmla="*/ 188119 h 354806"/>
                <a:gd name="connsiteX3" fmla="*/ 92869 w 176213"/>
                <a:gd name="connsiteY3" fmla="*/ 354806 h 354806"/>
                <a:gd name="connsiteX4" fmla="*/ 116682 w 176213"/>
                <a:gd name="connsiteY4" fmla="*/ 278606 h 354806"/>
                <a:gd name="connsiteX5" fmla="*/ 176213 w 176213"/>
                <a:gd name="connsiteY5" fmla="*/ 228600 h 354806"/>
                <a:gd name="connsiteX6" fmla="*/ 92869 w 176213"/>
                <a:gd name="connsiteY6" fmla="*/ 169069 h 354806"/>
                <a:gd name="connsiteX7" fmla="*/ 128588 w 176213"/>
                <a:gd name="connsiteY7" fmla="*/ 130969 h 354806"/>
                <a:gd name="connsiteX8" fmla="*/ 119063 w 176213"/>
                <a:gd name="connsiteY8" fmla="*/ 35719 h 354806"/>
                <a:gd name="connsiteX9" fmla="*/ 71438 w 176213"/>
                <a:gd name="connsiteY9" fmla="*/ 0 h 354806"/>
                <a:gd name="connsiteX10" fmla="*/ 45244 w 176213"/>
                <a:gd name="connsiteY10" fmla="*/ 47625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213" h="354806">
                  <a:moveTo>
                    <a:pt x="45244" y="47625"/>
                  </a:moveTo>
                  <a:cubicBezTo>
                    <a:pt x="44450" y="76994"/>
                    <a:pt x="43657" y="106362"/>
                    <a:pt x="42863" y="135731"/>
                  </a:cubicBezTo>
                  <a:lnTo>
                    <a:pt x="0" y="188119"/>
                  </a:lnTo>
                  <a:lnTo>
                    <a:pt x="92869" y="354806"/>
                  </a:lnTo>
                  <a:lnTo>
                    <a:pt x="116682" y="278606"/>
                  </a:lnTo>
                  <a:lnTo>
                    <a:pt x="176213" y="228600"/>
                  </a:lnTo>
                  <a:lnTo>
                    <a:pt x="92869" y="169069"/>
                  </a:lnTo>
                  <a:lnTo>
                    <a:pt x="128588" y="130969"/>
                  </a:lnTo>
                  <a:lnTo>
                    <a:pt x="119063" y="35719"/>
                  </a:lnTo>
                  <a:lnTo>
                    <a:pt x="71438" y="0"/>
                  </a:lnTo>
                  <a:lnTo>
                    <a:pt x="45244" y="476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8" name="フリーフォーム 1113"/>
            <p:cNvSpPr/>
            <p:nvPr/>
          </p:nvSpPr>
          <p:spPr bwMode="auto">
            <a:xfrm>
              <a:off x="1089139" y="3918496"/>
              <a:ext cx="425597" cy="442846"/>
            </a:xfrm>
            <a:custGeom>
              <a:avLst/>
              <a:gdLst>
                <a:gd name="connsiteX0" fmla="*/ 590550 w 721519"/>
                <a:gd name="connsiteY0" fmla="*/ 14288 h 750094"/>
                <a:gd name="connsiteX1" fmla="*/ 485775 w 721519"/>
                <a:gd name="connsiteY1" fmla="*/ 0 h 750094"/>
                <a:gd name="connsiteX2" fmla="*/ 350044 w 721519"/>
                <a:gd name="connsiteY2" fmla="*/ 26194 h 750094"/>
                <a:gd name="connsiteX3" fmla="*/ 204788 w 721519"/>
                <a:gd name="connsiteY3" fmla="*/ 78581 h 750094"/>
                <a:gd name="connsiteX4" fmla="*/ 261938 w 721519"/>
                <a:gd name="connsiteY4" fmla="*/ 219075 h 750094"/>
                <a:gd name="connsiteX5" fmla="*/ 178594 w 721519"/>
                <a:gd name="connsiteY5" fmla="*/ 240506 h 750094"/>
                <a:gd name="connsiteX6" fmla="*/ 171450 w 721519"/>
                <a:gd name="connsiteY6" fmla="*/ 278606 h 750094"/>
                <a:gd name="connsiteX7" fmla="*/ 107156 w 721519"/>
                <a:gd name="connsiteY7" fmla="*/ 333375 h 750094"/>
                <a:gd name="connsiteX8" fmla="*/ 0 w 721519"/>
                <a:gd name="connsiteY8" fmla="*/ 340519 h 750094"/>
                <a:gd name="connsiteX9" fmla="*/ 2381 w 721519"/>
                <a:gd name="connsiteY9" fmla="*/ 433388 h 750094"/>
                <a:gd name="connsiteX10" fmla="*/ 300038 w 721519"/>
                <a:gd name="connsiteY10" fmla="*/ 642938 h 750094"/>
                <a:gd name="connsiteX11" fmla="*/ 428625 w 721519"/>
                <a:gd name="connsiteY11" fmla="*/ 750094 h 750094"/>
                <a:gd name="connsiteX12" fmla="*/ 595313 w 721519"/>
                <a:gd name="connsiteY12" fmla="*/ 666750 h 750094"/>
                <a:gd name="connsiteX13" fmla="*/ 721519 w 721519"/>
                <a:gd name="connsiteY13" fmla="*/ 569119 h 750094"/>
                <a:gd name="connsiteX14" fmla="*/ 638175 w 721519"/>
                <a:gd name="connsiteY14" fmla="*/ 538163 h 750094"/>
                <a:gd name="connsiteX15" fmla="*/ 619125 w 721519"/>
                <a:gd name="connsiteY15" fmla="*/ 316706 h 750094"/>
                <a:gd name="connsiteX16" fmla="*/ 538163 w 721519"/>
                <a:gd name="connsiteY16" fmla="*/ 154781 h 750094"/>
                <a:gd name="connsiteX17" fmla="*/ 578644 w 721519"/>
                <a:gd name="connsiteY17" fmla="*/ 107156 h 750094"/>
                <a:gd name="connsiteX18" fmla="*/ 590550 w 721519"/>
                <a:gd name="connsiteY18" fmla="*/ 14288 h 7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1519" h="750094">
                  <a:moveTo>
                    <a:pt x="590550" y="14288"/>
                  </a:moveTo>
                  <a:lnTo>
                    <a:pt x="485775" y="0"/>
                  </a:lnTo>
                  <a:lnTo>
                    <a:pt x="350044" y="26194"/>
                  </a:lnTo>
                  <a:lnTo>
                    <a:pt x="204788" y="78581"/>
                  </a:lnTo>
                  <a:lnTo>
                    <a:pt x="261938" y="219075"/>
                  </a:lnTo>
                  <a:lnTo>
                    <a:pt x="178594" y="240506"/>
                  </a:lnTo>
                  <a:lnTo>
                    <a:pt x="171450" y="278606"/>
                  </a:lnTo>
                  <a:lnTo>
                    <a:pt x="107156" y="333375"/>
                  </a:lnTo>
                  <a:lnTo>
                    <a:pt x="0" y="340519"/>
                  </a:lnTo>
                  <a:cubicBezTo>
                    <a:pt x="794" y="371475"/>
                    <a:pt x="1587" y="402432"/>
                    <a:pt x="2381" y="433388"/>
                  </a:cubicBezTo>
                  <a:lnTo>
                    <a:pt x="300038" y="642938"/>
                  </a:lnTo>
                  <a:lnTo>
                    <a:pt x="428625" y="750094"/>
                  </a:lnTo>
                  <a:lnTo>
                    <a:pt x="595313" y="666750"/>
                  </a:lnTo>
                  <a:lnTo>
                    <a:pt x="721519" y="569119"/>
                  </a:lnTo>
                  <a:lnTo>
                    <a:pt x="638175" y="538163"/>
                  </a:lnTo>
                  <a:lnTo>
                    <a:pt x="619125" y="316706"/>
                  </a:lnTo>
                  <a:lnTo>
                    <a:pt x="538163" y="154781"/>
                  </a:lnTo>
                  <a:lnTo>
                    <a:pt x="578644" y="107156"/>
                  </a:lnTo>
                  <a:lnTo>
                    <a:pt x="590550" y="142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9" name="フリーフォーム 1114"/>
            <p:cNvSpPr/>
            <p:nvPr/>
          </p:nvSpPr>
          <p:spPr bwMode="auto">
            <a:xfrm>
              <a:off x="918525" y="3955088"/>
              <a:ext cx="328103" cy="354652"/>
            </a:xfrm>
            <a:custGeom>
              <a:avLst/>
              <a:gdLst>
                <a:gd name="connsiteX0" fmla="*/ 495300 w 554831"/>
                <a:gd name="connsiteY0" fmla="*/ 21431 h 600075"/>
                <a:gd name="connsiteX1" fmla="*/ 554831 w 554831"/>
                <a:gd name="connsiteY1" fmla="*/ 171450 h 600075"/>
                <a:gd name="connsiteX2" fmla="*/ 469106 w 554831"/>
                <a:gd name="connsiteY2" fmla="*/ 176212 h 600075"/>
                <a:gd name="connsiteX3" fmla="*/ 469106 w 554831"/>
                <a:gd name="connsiteY3" fmla="*/ 221456 h 600075"/>
                <a:gd name="connsiteX4" fmla="*/ 390525 w 554831"/>
                <a:gd name="connsiteY4" fmla="*/ 276225 h 600075"/>
                <a:gd name="connsiteX5" fmla="*/ 288131 w 554831"/>
                <a:gd name="connsiteY5" fmla="*/ 283368 h 600075"/>
                <a:gd name="connsiteX6" fmla="*/ 290512 w 554831"/>
                <a:gd name="connsiteY6" fmla="*/ 426243 h 600075"/>
                <a:gd name="connsiteX7" fmla="*/ 176212 w 554831"/>
                <a:gd name="connsiteY7" fmla="*/ 426243 h 600075"/>
                <a:gd name="connsiteX8" fmla="*/ 178594 w 554831"/>
                <a:gd name="connsiteY8" fmla="*/ 511968 h 600075"/>
                <a:gd name="connsiteX9" fmla="*/ 147637 w 554831"/>
                <a:gd name="connsiteY9" fmla="*/ 547687 h 600075"/>
                <a:gd name="connsiteX10" fmla="*/ 157162 w 554831"/>
                <a:gd name="connsiteY10" fmla="*/ 595312 h 600075"/>
                <a:gd name="connsiteX11" fmla="*/ 0 w 554831"/>
                <a:gd name="connsiteY11" fmla="*/ 600075 h 600075"/>
                <a:gd name="connsiteX12" fmla="*/ 64294 w 554831"/>
                <a:gd name="connsiteY12" fmla="*/ 476250 h 600075"/>
                <a:gd name="connsiteX13" fmla="*/ 80962 w 554831"/>
                <a:gd name="connsiteY13" fmla="*/ 464343 h 600075"/>
                <a:gd name="connsiteX14" fmla="*/ 88106 w 554831"/>
                <a:gd name="connsiteY14" fmla="*/ 421481 h 600075"/>
                <a:gd name="connsiteX15" fmla="*/ 264319 w 554831"/>
                <a:gd name="connsiteY15" fmla="*/ 240506 h 600075"/>
                <a:gd name="connsiteX16" fmla="*/ 264319 w 554831"/>
                <a:gd name="connsiteY16" fmla="*/ 188118 h 600075"/>
                <a:gd name="connsiteX17" fmla="*/ 295275 w 554831"/>
                <a:gd name="connsiteY17" fmla="*/ 92868 h 600075"/>
                <a:gd name="connsiteX18" fmla="*/ 366712 w 554831"/>
                <a:gd name="connsiteY18" fmla="*/ 80962 h 600075"/>
                <a:gd name="connsiteX19" fmla="*/ 385762 w 554831"/>
                <a:gd name="connsiteY19" fmla="*/ 0 h 600075"/>
                <a:gd name="connsiteX20" fmla="*/ 435769 w 554831"/>
                <a:gd name="connsiteY20" fmla="*/ 33337 h 600075"/>
                <a:gd name="connsiteX21" fmla="*/ 495300 w 554831"/>
                <a:gd name="connsiteY21" fmla="*/ 2143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4831" h="600075">
                  <a:moveTo>
                    <a:pt x="495300" y="21431"/>
                  </a:moveTo>
                  <a:lnTo>
                    <a:pt x="554831" y="171450"/>
                  </a:lnTo>
                  <a:lnTo>
                    <a:pt x="469106" y="176212"/>
                  </a:lnTo>
                  <a:lnTo>
                    <a:pt x="469106" y="221456"/>
                  </a:lnTo>
                  <a:lnTo>
                    <a:pt x="390525" y="276225"/>
                  </a:lnTo>
                  <a:lnTo>
                    <a:pt x="288131" y="283368"/>
                  </a:lnTo>
                  <a:cubicBezTo>
                    <a:pt x="288925" y="330993"/>
                    <a:pt x="289718" y="378618"/>
                    <a:pt x="290512" y="426243"/>
                  </a:cubicBezTo>
                  <a:lnTo>
                    <a:pt x="176212" y="426243"/>
                  </a:lnTo>
                  <a:lnTo>
                    <a:pt x="178594" y="511968"/>
                  </a:lnTo>
                  <a:lnTo>
                    <a:pt x="147637" y="547687"/>
                  </a:lnTo>
                  <a:lnTo>
                    <a:pt x="157162" y="595312"/>
                  </a:lnTo>
                  <a:lnTo>
                    <a:pt x="0" y="600075"/>
                  </a:lnTo>
                  <a:lnTo>
                    <a:pt x="64294" y="476250"/>
                  </a:lnTo>
                  <a:lnTo>
                    <a:pt x="80962" y="464343"/>
                  </a:lnTo>
                  <a:lnTo>
                    <a:pt x="88106" y="421481"/>
                  </a:lnTo>
                  <a:lnTo>
                    <a:pt x="264319" y="240506"/>
                  </a:lnTo>
                  <a:lnTo>
                    <a:pt x="264319" y="188118"/>
                  </a:lnTo>
                  <a:lnTo>
                    <a:pt x="295275" y="92868"/>
                  </a:lnTo>
                  <a:lnTo>
                    <a:pt x="366712" y="80962"/>
                  </a:lnTo>
                  <a:lnTo>
                    <a:pt x="385762" y="0"/>
                  </a:lnTo>
                  <a:lnTo>
                    <a:pt x="435769" y="33337"/>
                  </a:lnTo>
                  <a:lnTo>
                    <a:pt x="495300" y="214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0" name="フリーフォーム 1115"/>
            <p:cNvSpPr/>
            <p:nvPr/>
          </p:nvSpPr>
          <p:spPr bwMode="auto">
            <a:xfrm>
              <a:off x="920400" y="4177448"/>
              <a:ext cx="241859" cy="288038"/>
            </a:xfrm>
            <a:custGeom>
              <a:avLst/>
              <a:gdLst>
                <a:gd name="connsiteX0" fmla="*/ 290513 w 409575"/>
                <a:gd name="connsiteY0" fmla="*/ 0 h 488156"/>
                <a:gd name="connsiteX1" fmla="*/ 409575 w 409575"/>
                <a:gd name="connsiteY1" fmla="*/ 80963 h 488156"/>
                <a:gd name="connsiteX2" fmla="*/ 357188 w 409575"/>
                <a:gd name="connsiteY2" fmla="*/ 90488 h 488156"/>
                <a:gd name="connsiteX3" fmla="*/ 371475 w 409575"/>
                <a:gd name="connsiteY3" fmla="*/ 202406 h 488156"/>
                <a:gd name="connsiteX4" fmla="*/ 395288 w 409575"/>
                <a:gd name="connsiteY4" fmla="*/ 442913 h 488156"/>
                <a:gd name="connsiteX5" fmla="*/ 300038 w 409575"/>
                <a:gd name="connsiteY5" fmla="*/ 442913 h 488156"/>
                <a:gd name="connsiteX6" fmla="*/ 216694 w 409575"/>
                <a:gd name="connsiteY6" fmla="*/ 469106 h 488156"/>
                <a:gd name="connsiteX7" fmla="*/ 197644 w 409575"/>
                <a:gd name="connsiteY7" fmla="*/ 450056 h 488156"/>
                <a:gd name="connsiteX8" fmla="*/ 164306 w 409575"/>
                <a:gd name="connsiteY8" fmla="*/ 488156 h 488156"/>
                <a:gd name="connsiteX9" fmla="*/ 100013 w 409575"/>
                <a:gd name="connsiteY9" fmla="*/ 395288 h 488156"/>
                <a:gd name="connsiteX10" fmla="*/ 33338 w 409575"/>
                <a:gd name="connsiteY10" fmla="*/ 416719 h 488156"/>
                <a:gd name="connsiteX11" fmla="*/ 33338 w 409575"/>
                <a:gd name="connsiteY11" fmla="*/ 304800 h 488156"/>
                <a:gd name="connsiteX12" fmla="*/ 0 w 409575"/>
                <a:gd name="connsiteY12" fmla="*/ 228600 h 488156"/>
                <a:gd name="connsiteX13" fmla="*/ 161925 w 409575"/>
                <a:gd name="connsiteY13" fmla="*/ 216694 h 488156"/>
                <a:gd name="connsiteX14" fmla="*/ 142875 w 409575"/>
                <a:gd name="connsiteY14" fmla="*/ 180975 h 488156"/>
                <a:gd name="connsiteX15" fmla="*/ 173831 w 409575"/>
                <a:gd name="connsiteY15" fmla="*/ 133350 h 488156"/>
                <a:gd name="connsiteX16" fmla="*/ 171450 w 409575"/>
                <a:gd name="connsiteY16" fmla="*/ 57150 h 488156"/>
                <a:gd name="connsiteX17" fmla="*/ 292894 w 409575"/>
                <a:gd name="connsiteY17" fmla="*/ 50006 h 488156"/>
                <a:gd name="connsiteX18" fmla="*/ 290513 w 409575"/>
                <a:gd name="connsiteY18"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9575" h="488156">
                  <a:moveTo>
                    <a:pt x="290513" y="0"/>
                  </a:moveTo>
                  <a:lnTo>
                    <a:pt x="409575" y="80963"/>
                  </a:lnTo>
                  <a:lnTo>
                    <a:pt x="357188" y="90488"/>
                  </a:lnTo>
                  <a:lnTo>
                    <a:pt x="371475" y="202406"/>
                  </a:lnTo>
                  <a:lnTo>
                    <a:pt x="395288" y="442913"/>
                  </a:lnTo>
                  <a:lnTo>
                    <a:pt x="300038" y="442913"/>
                  </a:lnTo>
                  <a:lnTo>
                    <a:pt x="216694" y="469106"/>
                  </a:lnTo>
                  <a:lnTo>
                    <a:pt x="197644" y="450056"/>
                  </a:lnTo>
                  <a:lnTo>
                    <a:pt x="164306" y="488156"/>
                  </a:lnTo>
                  <a:lnTo>
                    <a:pt x="100013" y="395288"/>
                  </a:lnTo>
                  <a:lnTo>
                    <a:pt x="33338" y="416719"/>
                  </a:lnTo>
                  <a:lnTo>
                    <a:pt x="33338" y="304800"/>
                  </a:lnTo>
                  <a:lnTo>
                    <a:pt x="0" y="228600"/>
                  </a:lnTo>
                  <a:lnTo>
                    <a:pt x="161925" y="216694"/>
                  </a:lnTo>
                  <a:lnTo>
                    <a:pt x="142875" y="180975"/>
                  </a:lnTo>
                  <a:lnTo>
                    <a:pt x="173831" y="133350"/>
                  </a:lnTo>
                  <a:cubicBezTo>
                    <a:pt x="173037" y="107950"/>
                    <a:pt x="172244" y="82550"/>
                    <a:pt x="171450" y="57150"/>
                  </a:cubicBezTo>
                  <a:lnTo>
                    <a:pt x="292894" y="50006"/>
                  </a:lnTo>
                  <a:lnTo>
                    <a:pt x="2905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1" name="フリーフォーム 1116"/>
            <p:cNvSpPr/>
            <p:nvPr/>
          </p:nvSpPr>
          <p:spPr bwMode="auto">
            <a:xfrm>
              <a:off x="1018832" y="4223422"/>
              <a:ext cx="324353" cy="340579"/>
            </a:xfrm>
            <a:custGeom>
              <a:avLst/>
              <a:gdLst>
                <a:gd name="connsiteX0" fmla="*/ 235743 w 550068"/>
                <a:gd name="connsiteY0" fmla="*/ 0 h 576263"/>
                <a:gd name="connsiteX1" fmla="*/ 190500 w 550068"/>
                <a:gd name="connsiteY1" fmla="*/ 21432 h 576263"/>
                <a:gd name="connsiteX2" fmla="*/ 230981 w 550068"/>
                <a:gd name="connsiteY2" fmla="*/ 364332 h 576263"/>
                <a:gd name="connsiteX3" fmla="*/ 133350 w 550068"/>
                <a:gd name="connsiteY3" fmla="*/ 369094 h 576263"/>
                <a:gd name="connsiteX4" fmla="*/ 47625 w 550068"/>
                <a:gd name="connsiteY4" fmla="*/ 395288 h 576263"/>
                <a:gd name="connsiteX5" fmla="*/ 19050 w 550068"/>
                <a:gd name="connsiteY5" fmla="*/ 376238 h 576263"/>
                <a:gd name="connsiteX6" fmla="*/ 0 w 550068"/>
                <a:gd name="connsiteY6" fmla="*/ 411957 h 576263"/>
                <a:gd name="connsiteX7" fmla="*/ 40481 w 550068"/>
                <a:gd name="connsiteY7" fmla="*/ 511969 h 576263"/>
                <a:gd name="connsiteX8" fmla="*/ 78581 w 550068"/>
                <a:gd name="connsiteY8" fmla="*/ 514350 h 576263"/>
                <a:gd name="connsiteX9" fmla="*/ 119062 w 550068"/>
                <a:gd name="connsiteY9" fmla="*/ 492919 h 576263"/>
                <a:gd name="connsiteX10" fmla="*/ 150018 w 550068"/>
                <a:gd name="connsiteY10" fmla="*/ 576263 h 576263"/>
                <a:gd name="connsiteX11" fmla="*/ 197643 w 550068"/>
                <a:gd name="connsiteY11" fmla="*/ 559594 h 576263"/>
                <a:gd name="connsiteX12" fmla="*/ 230981 w 550068"/>
                <a:gd name="connsiteY12" fmla="*/ 569119 h 576263"/>
                <a:gd name="connsiteX13" fmla="*/ 238125 w 550068"/>
                <a:gd name="connsiteY13" fmla="*/ 509588 h 576263"/>
                <a:gd name="connsiteX14" fmla="*/ 283368 w 550068"/>
                <a:gd name="connsiteY14" fmla="*/ 447675 h 576263"/>
                <a:gd name="connsiteX15" fmla="*/ 409575 w 550068"/>
                <a:gd name="connsiteY15" fmla="*/ 390525 h 576263"/>
                <a:gd name="connsiteX16" fmla="*/ 547687 w 550068"/>
                <a:gd name="connsiteY16" fmla="*/ 361950 h 576263"/>
                <a:gd name="connsiteX17" fmla="*/ 550068 w 550068"/>
                <a:gd name="connsiteY17" fmla="*/ 228600 h 576263"/>
                <a:gd name="connsiteX18" fmla="*/ 388143 w 550068"/>
                <a:gd name="connsiteY18" fmla="*/ 107157 h 576263"/>
                <a:gd name="connsiteX19" fmla="*/ 235743 w 550068"/>
                <a:gd name="connsiteY19" fmla="*/ 0 h 57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0068" h="576263">
                  <a:moveTo>
                    <a:pt x="235743" y="0"/>
                  </a:moveTo>
                  <a:lnTo>
                    <a:pt x="190500" y="21432"/>
                  </a:lnTo>
                  <a:lnTo>
                    <a:pt x="230981" y="364332"/>
                  </a:lnTo>
                  <a:lnTo>
                    <a:pt x="133350" y="369094"/>
                  </a:lnTo>
                  <a:lnTo>
                    <a:pt x="47625" y="395288"/>
                  </a:lnTo>
                  <a:lnTo>
                    <a:pt x="19050" y="376238"/>
                  </a:lnTo>
                  <a:lnTo>
                    <a:pt x="0" y="411957"/>
                  </a:lnTo>
                  <a:lnTo>
                    <a:pt x="40481" y="511969"/>
                  </a:lnTo>
                  <a:lnTo>
                    <a:pt x="78581" y="514350"/>
                  </a:lnTo>
                  <a:lnTo>
                    <a:pt x="119062" y="492919"/>
                  </a:lnTo>
                  <a:lnTo>
                    <a:pt x="150018" y="576263"/>
                  </a:lnTo>
                  <a:lnTo>
                    <a:pt x="197643" y="559594"/>
                  </a:lnTo>
                  <a:lnTo>
                    <a:pt x="230981" y="569119"/>
                  </a:lnTo>
                  <a:lnTo>
                    <a:pt x="238125" y="509588"/>
                  </a:lnTo>
                  <a:lnTo>
                    <a:pt x="283368" y="447675"/>
                  </a:lnTo>
                  <a:lnTo>
                    <a:pt x="409575" y="390525"/>
                  </a:lnTo>
                  <a:lnTo>
                    <a:pt x="547687" y="361950"/>
                  </a:lnTo>
                  <a:cubicBezTo>
                    <a:pt x="548481" y="317500"/>
                    <a:pt x="549274" y="273050"/>
                    <a:pt x="550068" y="228600"/>
                  </a:cubicBezTo>
                  <a:lnTo>
                    <a:pt x="388143" y="107157"/>
                  </a:lnTo>
                  <a:lnTo>
                    <a:pt x="2357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2" name="フリーフォーム 1117"/>
            <p:cNvSpPr/>
            <p:nvPr/>
          </p:nvSpPr>
          <p:spPr bwMode="auto">
            <a:xfrm>
              <a:off x="904464" y="4412007"/>
              <a:ext cx="129366" cy="104144"/>
            </a:xfrm>
            <a:custGeom>
              <a:avLst/>
              <a:gdLst>
                <a:gd name="connsiteX0" fmla="*/ 52388 w 219075"/>
                <a:gd name="connsiteY0" fmla="*/ 14287 h 176212"/>
                <a:gd name="connsiteX1" fmla="*/ 0 w 219075"/>
                <a:gd name="connsiteY1" fmla="*/ 76200 h 176212"/>
                <a:gd name="connsiteX2" fmla="*/ 40482 w 219075"/>
                <a:gd name="connsiteY2" fmla="*/ 100012 h 176212"/>
                <a:gd name="connsiteX3" fmla="*/ 35719 w 219075"/>
                <a:gd name="connsiteY3" fmla="*/ 176212 h 176212"/>
                <a:gd name="connsiteX4" fmla="*/ 150019 w 219075"/>
                <a:gd name="connsiteY4" fmla="*/ 154781 h 176212"/>
                <a:gd name="connsiteX5" fmla="*/ 219075 w 219075"/>
                <a:gd name="connsiteY5" fmla="*/ 164306 h 176212"/>
                <a:gd name="connsiteX6" fmla="*/ 195263 w 219075"/>
                <a:gd name="connsiteY6" fmla="*/ 90487 h 176212"/>
                <a:gd name="connsiteX7" fmla="*/ 119063 w 219075"/>
                <a:gd name="connsiteY7" fmla="*/ 0 h 176212"/>
                <a:gd name="connsiteX8" fmla="*/ 52388 w 219075"/>
                <a:gd name="connsiteY8" fmla="*/ 14287 h 17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176212">
                  <a:moveTo>
                    <a:pt x="52388" y="14287"/>
                  </a:moveTo>
                  <a:lnTo>
                    <a:pt x="0" y="76200"/>
                  </a:lnTo>
                  <a:lnTo>
                    <a:pt x="40482" y="100012"/>
                  </a:lnTo>
                  <a:lnTo>
                    <a:pt x="35719" y="176212"/>
                  </a:lnTo>
                  <a:lnTo>
                    <a:pt x="150019" y="154781"/>
                  </a:lnTo>
                  <a:lnTo>
                    <a:pt x="219075" y="164306"/>
                  </a:lnTo>
                  <a:lnTo>
                    <a:pt x="195263" y="90487"/>
                  </a:lnTo>
                  <a:lnTo>
                    <a:pt x="119063" y="0"/>
                  </a:lnTo>
                  <a:lnTo>
                    <a:pt x="52388" y="142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3" name="フリーフォーム 1118"/>
            <p:cNvSpPr/>
            <p:nvPr/>
          </p:nvSpPr>
          <p:spPr bwMode="auto">
            <a:xfrm>
              <a:off x="973834" y="4502077"/>
              <a:ext cx="133116" cy="120094"/>
            </a:xfrm>
            <a:custGeom>
              <a:avLst/>
              <a:gdLst>
                <a:gd name="connsiteX0" fmla="*/ 102393 w 226218"/>
                <a:gd name="connsiteY0" fmla="*/ 9525 h 202406"/>
                <a:gd name="connsiteX1" fmla="*/ 30956 w 226218"/>
                <a:gd name="connsiteY1" fmla="*/ 0 h 202406"/>
                <a:gd name="connsiteX2" fmla="*/ 23812 w 226218"/>
                <a:gd name="connsiteY2" fmla="*/ 50006 h 202406"/>
                <a:gd name="connsiteX3" fmla="*/ 0 w 226218"/>
                <a:gd name="connsiteY3" fmla="*/ 83344 h 202406"/>
                <a:gd name="connsiteX4" fmla="*/ 35718 w 226218"/>
                <a:gd name="connsiteY4" fmla="*/ 147637 h 202406"/>
                <a:gd name="connsiteX5" fmla="*/ 80962 w 226218"/>
                <a:gd name="connsiteY5" fmla="*/ 111919 h 202406"/>
                <a:gd name="connsiteX6" fmla="*/ 126206 w 226218"/>
                <a:gd name="connsiteY6" fmla="*/ 126206 h 202406"/>
                <a:gd name="connsiteX7" fmla="*/ 197643 w 226218"/>
                <a:gd name="connsiteY7" fmla="*/ 202406 h 202406"/>
                <a:gd name="connsiteX8" fmla="*/ 226218 w 226218"/>
                <a:gd name="connsiteY8" fmla="*/ 161925 h 202406"/>
                <a:gd name="connsiteX9" fmla="*/ 226218 w 226218"/>
                <a:gd name="connsiteY9" fmla="*/ 92869 h 202406"/>
                <a:gd name="connsiteX10" fmla="*/ 188118 w 226218"/>
                <a:gd name="connsiteY10" fmla="*/ 28575 h 202406"/>
                <a:gd name="connsiteX11" fmla="*/ 159543 w 226218"/>
                <a:gd name="connsiteY11" fmla="*/ 50006 h 202406"/>
                <a:gd name="connsiteX12" fmla="*/ 102393 w 226218"/>
                <a:gd name="connsiteY12" fmla="*/ 9525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218" h="202406">
                  <a:moveTo>
                    <a:pt x="102393" y="9525"/>
                  </a:moveTo>
                  <a:lnTo>
                    <a:pt x="30956" y="0"/>
                  </a:lnTo>
                  <a:lnTo>
                    <a:pt x="23812" y="50006"/>
                  </a:lnTo>
                  <a:lnTo>
                    <a:pt x="0" y="83344"/>
                  </a:lnTo>
                  <a:lnTo>
                    <a:pt x="35718" y="147637"/>
                  </a:lnTo>
                  <a:lnTo>
                    <a:pt x="80962" y="111919"/>
                  </a:lnTo>
                  <a:lnTo>
                    <a:pt x="126206" y="126206"/>
                  </a:lnTo>
                  <a:lnTo>
                    <a:pt x="197643" y="202406"/>
                  </a:lnTo>
                  <a:lnTo>
                    <a:pt x="226218" y="161925"/>
                  </a:lnTo>
                  <a:lnTo>
                    <a:pt x="226218" y="92869"/>
                  </a:lnTo>
                  <a:lnTo>
                    <a:pt x="188118" y="28575"/>
                  </a:lnTo>
                  <a:lnTo>
                    <a:pt x="159543" y="50006"/>
                  </a:lnTo>
                  <a:lnTo>
                    <a:pt x="10239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4" name="フリーフォーム 1119"/>
            <p:cNvSpPr/>
            <p:nvPr/>
          </p:nvSpPr>
          <p:spPr bwMode="auto">
            <a:xfrm>
              <a:off x="924150" y="4504892"/>
              <a:ext cx="64684" cy="46911"/>
            </a:xfrm>
            <a:custGeom>
              <a:avLst/>
              <a:gdLst>
                <a:gd name="connsiteX0" fmla="*/ 109537 w 109537"/>
                <a:gd name="connsiteY0" fmla="*/ 0 h 78582"/>
                <a:gd name="connsiteX1" fmla="*/ 0 w 109537"/>
                <a:gd name="connsiteY1" fmla="*/ 23813 h 78582"/>
                <a:gd name="connsiteX2" fmla="*/ 88106 w 109537"/>
                <a:gd name="connsiteY2" fmla="*/ 78582 h 78582"/>
                <a:gd name="connsiteX3" fmla="*/ 109537 w 109537"/>
                <a:gd name="connsiteY3" fmla="*/ 0 h 78582"/>
              </a:gdLst>
              <a:ahLst/>
              <a:cxnLst>
                <a:cxn ang="0">
                  <a:pos x="connsiteX0" y="connsiteY0"/>
                </a:cxn>
                <a:cxn ang="0">
                  <a:pos x="connsiteX1" y="connsiteY1"/>
                </a:cxn>
                <a:cxn ang="0">
                  <a:pos x="connsiteX2" y="connsiteY2"/>
                </a:cxn>
                <a:cxn ang="0">
                  <a:pos x="connsiteX3" y="connsiteY3"/>
                </a:cxn>
              </a:cxnLst>
              <a:rect l="l" t="t" r="r" b="b"/>
              <a:pathLst>
                <a:path w="109537" h="78582">
                  <a:moveTo>
                    <a:pt x="109537" y="0"/>
                  </a:moveTo>
                  <a:lnTo>
                    <a:pt x="0" y="23813"/>
                  </a:lnTo>
                  <a:lnTo>
                    <a:pt x="88106" y="78582"/>
                  </a:lnTo>
                  <a:lnTo>
                    <a:pt x="1095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5" name="フリーフォーム 1120"/>
            <p:cNvSpPr/>
            <p:nvPr/>
          </p:nvSpPr>
          <p:spPr bwMode="auto">
            <a:xfrm>
              <a:off x="990708" y="4572444"/>
              <a:ext cx="71245" cy="72244"/>
            </a:xfrm>
            <a:custGeom>
              <a:avLst/>
              <a:gdLst>
                <a:gd name="connsiteX0" fmla="*/ 0 w 121443"/>
                <a:gd name="connsiteY0" fmla="*/ 33338 h 121444"/>
                <a:gd name="connsiteX1" fmla="*/ 47625 w 121443"/>
                <a:gd name="connsiteY1" fmla="*/ 2382 h 121444"/>
                <a:gd name="connsiteX2" fmla="*/ 88106 w 121443"/>
                <a:gd name="connsiteY2" fmla="*/ 0 h 121444"/>
                <a:gd name="connsiteX3" fmla="*/ 121443 w 121443"/>
                <a:gd name="connsiteY3" fmla="*/ 47625 h 121444"/>
                <a:gd name="connsiteX4" fmla="*/ 69056 w 121443"/>
                <a:gd name="connsiteY4" fmla="*/ 121444 h 121444"/>
                <a:gd name="connsiteX5" fmla="*/ 0 w 121443"/>
                <a:gd name="connsiteY5" fmla="*/ 33338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443" h="121444">
                  <a:moveTo>
                    <a:pt x="0" y="33338"/>
                  </a:moveTo>
                  <a:lnTo>
                    <a:pt x="47625" y="2382"/>
                  </a:lnTo>
                  <a:lnTo>
                    <a:pt x="88106" y="0"/>
                  </a:lnTo>
                  <a:lnTo>
                    <a:pt x="121443" y="47625"/>
                  </a:lnTo>
                  <a:lnTo>
                    <a:pt x="69056" y="121444"/>
                  </a:lnTo>
                  <a:lnTo>
                    <a:pt x="0" y="333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6" name="フリーフォーム 1121"/>
            <p:cNvSpPr/>
            <p:nvPr/>
          </p:nvSpPr>
          <p:spPr bwMode="auto">
            <a:xfrm>
              <a:off x="1035705" y="4599653"/>
              <a:ext cx="76870" cy="102268"/>
            </a:xfrm>
            <a:custGeom>
              <a:avLst/>
              <a:gdLst>
                <a:gd name="connsiteX0" fmla="*/ 0 w 130968"/>
                <a:gd name="connsiteY0" fmla="*/ 73819 h 173831"/>
                <a:gd name="connsiteX1" fmla="*/ 50006 w 130968"/>
                <a:gd name="connsiteY1" fmla="*/ 0 h 173831"/>
                <a:gd name="connsiteX2" fmla="*/ 104775 w 130968"/>
                <a:gd name="connsiteY2" fmla="*/ 45244 h 173831"/>
                <a:gd name="connsiteX3" fmla="*/ 95250 w 130968"/>
                <a:gd name="connsiteY3" fmla="*/ 80963 h 173831"/>
                <a:gd name="connsiteX4" fmla="*/ 130968 w 130968"/>
                <a:gd name="connsiteY4" fmla="*/ 114300 h 173831"/>
                <a:gd name="connsiteX5" fmla="*/ 123825 w 130968"/>
                <a:gd name="connsiteY5" fmla="*/ 173831 h 173831"/>
                <a:gd name="connsiteX6" fmla="*/ 0 w 130968"/>
                <a:gd name="connsiteY6" fmla="*/ 73819 h 17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68" h="173831">
                  <a:moveTo>
                    <a:pt x="0" y="73819"/>
                  </a:moveTo>
                  <a:lnTo>
                    <a:pt x="50006" y="0"/>
                  </a:lnTo>
                  <a:lnTo>
                    <a:pt x="104775" y="45244"/>
                  </a:lnTo>
                  <a:lnTo>
                    <a:pt x="95250" y="80963"/>
                  </a:lnTo>
                  <a:lnTo>
                    <a:pt x="130968" y="114300"/>
                  </a:lnTo>
                  <a:lnTo>
                    <a:pt x="123825" y="173831"/>
                  </a:lnTo>
                  <a:lnTo>
                    <a:pt x="0" y="7381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7" name="フリーフォーム 1122"/>
            <p:cNvSpPr/>
            <p:nvPr/>
          </p:nvSpPr>
          <p:spPr bwMode="auto">
            <a:xfrm>
              <a:off x="1089139" y="4552742"/>
              <a:ext cx="120930" cy="148241"/>
            </a:xfrm>
            <a:custGeom>
              <a:avLst/>
              <a:gdLst>
                <a:gd name="connsiteX0" fmla="*/ 28575 w 204788"/>
                <a:gd name="connsiteY0" fmla="*/ 250031 h 250031"/>
                <a:gd name="connsiteX1" fmla="*/ 42863 w 204788"/>
                <a:gd name="connsiteY1" fmla="*/ 185737 h 250031"/>
                <a:gd name="connsiteX2" fmla="*/ 9525 w 204788"/>
                <a:gd name="connsiteY2" fmla="*/ 159544 h 250031"/>
                <a:gd name="connsiteX3" fmla="*/ 14288 w 204788"/>
                <a:gd name="connsiteY3" fmla="*/ 130969 h 250031"/>
                <a:gd name="connsiteX4" fmla="*/ 0 w 204788"/>
                <a:gd name="connsiteY4" fmla="*/ 116681 h 250031"/>
                <a:gd name="connsiteX5" fmla="*/ 28575 w 204788"/>
                <a:gd name="connsiteY5" fmla="*/ 85725 h 250031"/>
                <a:gd name="connsiteX6" fmla="*/ 33338 w 204788"/>
                <a:gd name="connsiteY6" fmla="*/ 21431 h 250031"/>
                <a:gd name="connsiteX7" fmla="*/ 78581 w 204788"/>
                <a:gd name="connsiteY7" fmla="*/ 0 h 250031"/>
                <a:gd name="connsiteX8" fmla="*/ 116681 w 204788"/>
                <a:gd name="connsiteY8" fmla="*/ 19050 h 250031"/>
                <a:gd name="connsiteX9" fmla="*/ 200025 w 204788"/>
                <a:gd name="connsiteY9" fmla="*/ 38100 h 250031"/>
                <a:gd name="connsiteX10" fmla="*/ 204788 w 204788"/>
                <a:gd name="connsiteY10" fmla="*/ 102394 h 250031"/>
                <a:gd name="connsiteX11" fmla="*/ 190500 w 204788"/>
                <a:gd name="connsiteY11" fmla="*/ 138112 h 250031"/>
                <a:gd name="connsiteX12" fmla="*/ 200025 w 204788"/>
                <a:gd name="connsiteY12" fmla="*/ 211931 h 250031"/>
                <a:gd name="connsiteX13" fmla="*/ 145256 w 204788"/>
                <a:gd name="connsiteY13" fmla="*/ 195262 h 250031"/>
                <a:gd name="connsiteX14" fmla="*/ 28575 w 204788"/>
                <a:gd name="connsiteY14" fmla="*/ 250031 h 25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788" h="250031">
                  <a:moveTo>
                    <a:pt x="28575" y="250031"/>
                  </a:moveTo>
                  <a:lnTo>
                    <a:pt x="42863" y="185737"/>
                  </a:lnTo>
                  <a:lnTo>
                    <a:pt x="9525" y="159544"/>
                  </a:lnTo>
                  <a:lnTo>
                    <a:pt x="14288" y="130969"/>
                  </a:lnTo>
                  <a:lnTo>
                    <a:pt x="0" y="116681"/>
                  </a:lnTo>
                  <a:lnTo>
                    <a:pt x="28575" y="85725"/>
                  </a:lnTo>
                  <a:lnTo>
                    <a:pt x="33338" y="21431"/>
                  </a:lnTo>
                  <a:lnTo>
                    <a:pt x="78581" y="0"/>
                  </a:lnTo>
                  <a:lnTo>
                    <a:pt x="116681" y="19050"/>
                  </a:lnTo>
                  <a:lnTo>
                    <a:pt x="200025" y="38100"/>
                  </a:lnTo>
                  <a:lnTo>
                    <a:pt x="204788" y="102394"/>
                  </a:lnTo>
                  <a:lnTo>
                    <a:pt x="190500" y="138112"/>
                  </a:lnTo>
                  <a:lnTo>
                    <a:pt x="200025" y="211931"/>
                  </a:lnTo>
                  <a:lnTo>
                    <a:pt x="145256" y="195262"/>
                  </a:lnTo>
                  <a:lnTo>
                    <a:pt x="28575" y="2500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8" name="フリーフォーム 1123"/>
            <p:cNvSpPr/>
            <p:nvPr/>
          </p:nvSpPr>
          <p:spPr bwMode="auto">
            <a:xfrm>
              <a:off x="1160384" y="4451412"/>
              <a:ext cx="162177" cy="123846"/>
            </a:xfrm>
            <a:custGeom>
              <a:avLst/>
              <a:gdLst>
                <a:gd name="connsiteX0" fmla="*/ 176212 w 273844"/>
                <a:gd name="connsiteY0" fmla="*/ 0 h 209550"/>
                <a:gd name="connsiteX1" fmla="*/ 45244 w 273844"/>
                <a:gd name="connsiteY1" fmla="*/ 71437 h 209550"/>
                <a:gd name="connsiteX2" fmla="*/ 7144 w 273844"/>
                <a:gd name="connsiteY2" fmla="*/ 126206 h 209550"/>
                <a:gd name="connsiteX3" fmla="*/ 0 w 273844"/>
                <a:gd name="connsiteY3" fmla="*/ 192881 h 209550"/>
                <a:gd name="connsiteX4" fmla="*/ 76200 w 273844"/>
                <a:gd name="connsiteY4" fmla="*/ 209550 h 209550"/>
                <a:gd name="connsiteX5" fmla="*/ 88106 w 273844"/>
                <a:gd name="connsiteY5" fmla="*/ 161925 h 209550"/>
                <a:gd name="connsiteX6" fmla="*/ 204787 w 273844"/>
                <a:gd name="connsiteY6" fmla="*/ 157162 h 209550"/>
                <a:gd name="connsiteX7" fmla="*/ 273844 w 273844"/>
                <a:gd name="connsiteY7" fmla="*/ 116681 h 209550"/>
                <a:gd name="connsiteX8" fmla="*/ 197644 w 273844"/>
                <a:gd name="connsiteY8" fmla="*/ 66675 h 209550"/>
                <a:gd name="connsiteX9" fmla="*/ 176212 w 273844"/>
                <a:gd name="connsiteY9"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4" h="209550">
                  <a:moveTo>
                    <a:pt x="176212" y="0"/>
                  </a:moveTo>
                  <a:lnTo>
                    <a:pt x="45244" y="71437"/>
                  </a:lnTo>
                  <a:lnTo>
                    <a:pt x="7144" y="126206"/>
                  </a:lnTo>
                  <a:lnTo>
                    <a:pt x="0" y="192881"/>
                  </a:lnTo>
                  <a:lnTo>
                    <a:pt x="76200" y="209550"/>
                  </a:lnTo>
                  <a:lnTo>
                    <a:pt x="88106" y="161925"/>
                  </a:lnTo>
                  <a:lnTo>
                    <a:pt x="204787" y="157162"/>
                  </a:lnTo>
                  <a:lnTo>
                    <a:pt x="273844" y="116681"/>
                  </a:lnTo>
                  <a:lnTo>
                    <a:pt x="197644" y="66675"/>
                  </a:lnTo>
                  <a:lnTo>
                    <a:pt x="1762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9" name="フリーフォーム 1124"/>
            <p:cNvSpPr/>
            <p:nvPr/>
          </p:nvSpPr>
          <p:spPr bwMode="auto">
            <a:xfrm>
              <a:off x="1269127" y="4264704"/>
              <a:ext cx="321541" cy="262705"/>
            </a:xfrm>
            <a:custGeom>
              <a:avLst/>
              <a:gdLst>
                <a:gd name="connsiteX0" fmla="*/ 407194 w 545306"/>
                <a:gd name="connsiteY0" fmla="*/ 0 h 445293"/>
                <a:gd name="connsiteX1" fmla="*/ 511969 w 545306"/>
                <a:gd name="connsiteY1" fmla="*/ 26193 h 445293"/>
                <a:gd name="connsiteX2" fmla="*/ 502444 w 545306"/>
                <a:gd name="connsiteY2" fmla="*/ 111918 h 445293"/>
                <a:gd name="connsiteX3" fmla="*/ 545306 w 545306"/>
                <a:gd name="connsiteY3" fmla="*/ 135731 h 445293"/>
                <a:gd name="connsiteX4" fmla="*/ 504825 w 545306"/>
                <a:gd name="connsiteY4" fmla="*/ 271462 h 445293"/>
                <a:gd name="connsiteX5" fmla="*/ 438150 w 545306"/>
                <a:gd name="connsiteY5" fmla="*/ 323850 h 445293"/>
                <a:gd name="connsiteX6" fmla="*/ 440531 w 545306"/>
                <a:gd name="connsiteY6" fmla="*/ 392906 h 445293"/>
                <a:gd name="connsiteX7" fmla="*/ 340519 w 545306"/>
                <a:gd name="connsiteY7" fmla="*/ 392906 h 445293"/>
                <a:gd name="connsiteX8" fmla="*/ 285750 w 545306"/>
                <a:gd name="connsiteY8" fmla="*/ 409575 h 445293"/>
                <a:gd name="connsiteX9" fmla="*/ 250031 w 545306"/>
                <a:gd name="connsiteY9" fmla="*/ 383381 h 445293"/>
                <a:gd name="connsiteX10" fmla="*/ 235744 w 545306"/>
                <a:gd name="connsiteY10" fmla="*/ 400050 h 445293"/>
                <a:gd name="connsiteX11" fmla="*/ 178594 w 545306"/>
                <a:gd name="connsiteY11" fmla="*/ 373856 h 445293"/>
                <a:gd name="connsiteX12" fmla="*/ 128588 w 545306"/>
                <a:gd name="connsiteY12" fmla="*/ 381000 h 445293"/>
                <a:gd name="connsiteX13" fmla="*/ 126206 w 545306"/>
                <a:gd name="connsiteY13" fmla="*/ 445293 h 445293"/>
                <a:gd name="connsiteX14" fmla="*/ 92869 w 545306"/>
                <a:gd name="connsiteY14" fmla="*/ 435768 h 445293"/>
                <a:gd name="connsiteX15" fmla="*/ 14288 w 545306"/>
                <a:gd name="connsiteY15" fmla="*/ 395287 h 445293"/>
                <a:gd name="connsiteX16" fmla="*/ 0 w 545306"/>
                <a:gd name="connsiteY16" fmla="*/ 321468 h 445293"/>
                <a:gd name="connsiteX17" fmla="*/ 119063 w 545306"/>
                <a:gd name="connsiteY17" fmla="*/ 290512 h 445293"/>
                <a:gd name="connsiteX18" fmla="*/ 130969 w 545306"/>
                <a:gd name="connsiteY18" fmla="*/ 159543 h 445293"/>
                <a:gd name="connsiteX19" fmla="*/ 309563 w 545306"/>
                <a:gd name="connsiteY19" fmla="*/ 71437 h 445293"/>
                <a:gd name="connsiteX20" fmla="*/ 407194 w 545306"/>
                <a:gd name="connsiteY20" fmla="*/ 0 h 44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5306" h="445293">
                  <a:moveTo>
                    <a:pt x="407194" y="0"/>
                  </a:moveTo>
                  <a:lnTo>
                    <a:pt x="511969" y="26193"/>
                  </a:lnTo>
                  <a:lnTo>
                    <a:pt x="502444" y="111918"/>
                  </a:lnTo>
                  <a:lnTo>
                    <a:pt x="545306" y="135731"/>
                  </a:lnTo>
                  <a:lnTo>
                    <a:pt x="504825" y="271462"/>
                  </a:lnTo>
                  <a:lnTo>
                    <a:pt x="438150" y="323850"/>
                  </a:lnTo>
                  <a:cubicBezTo>
                    <a:pt x="438944" y="346869"/>
                    <a:pt x="439737" y="369887"/>
                    <a:pt x="440531" y="392906"/>
                  </a:cubicBezTo>
                  <a:lnTo>
                    <a:pt x="340519" y="392906"/>
                  </a:lnTo>
                  <a:lnTo>
                    <a:pt x="285750" y="409575"/>
                  </a:lnTo>
                  <a:lnTo>
                    <a:pt x="250031" y="383381"/>
                  </a:lnTo>
                  <a:lnTo>
                    <a:pt x="235744" y="400050"/>
                  </a:lnTo>
                  <a:lnTo>
                    <a:pt x="178594" y="373856"/>
                  </a:lnTo>
                  <a:lnTo>
                    <a:pt x="128588" y="381000"/>
                  </a:lnTo>
                  <a:lnTo>
                    <a:pt x="126206" y="445293"/>
                  </a:lnTo>
                  <a:lnTo>
                    <a:pt x="92869" y="435768"/>
                  </a:lnTo>
                  <a:lnTo>
                    <a:pt x="14288" y="395287"/>
                  </a:lnTo>
                  <a:lnTo>
                    <a:pt x="0" y="321468"/>
                  </a:lnTo>
                  <a:lnTo>
                    <a:pt x="119063" y="290512"/>
                  </a:lnTo>
                  <a:lnTo>
                    <a:pt x="130969" y="159543"/>
                  </a:lnTo>
                  <a:lnTo>
                    <a:pt x="309563" y="71437"/>
                  </a:lnTo>
                  <a:lnTo>
                    <a:pt x="407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0" name="フリーフォーム 1125"/>
            <p:cNvSpPr/>
            <p:nvPr/>
          </p:nvSpPr>
          <p:spPr bwMode="auto">
            <a:xfrm>
              <a:off x="1199757" y="4546174"/>
              <a:ext cx="89057" cy="133229"/>
            </a:xfrm>
            <a:custGeom>
              <a:avLst/>
              <a:gdLst>
                <a:gd name="connsiteX0" fmla="*/ 19050 w 150019"/>
                <a:gd name="connsiteY0" fmla="*/ 221456 h 226218"/>
                <a:gd name="connsiteX1" fmla="*/ 0 w 150019"/>
                <a:gd name="connsiteY1" fmla="*/ 150018 h 226218"/>
                <a:gd name="connsiteX2" fmla="*/ 19050 w 150019"/>
                <a:gd name="connsiteY2" fmla="*/ 123825 h 226218"/>
                <a:gd name="connsiteX3" fmla="*/ 19050 w 150019"/>
                <a:gd name="connsiteY3" fmla="*/ 54768 h 226218"/>
                <a:gd name="connsiteX4" fmla="*/ 21431 w 150019"/>
                <a:gd name="connsiteY4" fmla="*/ 0 h 226218"/>
                <a:gd name="connsiteX5" fmla="*/ 133350 w 150019"/>
                <a:gd name="connsiteY5" fmla="*/ 7143 h 226218"/>
                <a:gd name="connsiteX6" fmla="*/ 126206 w 150019"/>
                <a:gd name="connsiteY6" fmla="*/ 116681 h 226218"/>
                <a:gd name="connsiteX7" fmla="*/ 150019 w 150019"/>
                <a:gd name="connsiteY7" fmla="*/ 183356 h 226218"/>
                <a:gd name="connsiteX8" fmla="*/ 100012 w 150019"/>
                <a:gd name="connsiteY8" fmla="*/ 226218 h 226218"/>
                <a:gd name="connsiteX9" fmla="*/ 19050 w 150019"/>
                <a:gd name="connsiteY9" fmla="*/ 221456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226218">
                  <a:moveTo>
                    <a:pt x="19050" y="221456"/>
                  </a:moveTo>
                  <a:lnTo>
                    <a:pt x="0" y="150018"/>
                  </a:lnTo>
                  <a:lnTo>
                    <a:pt x="19050" y="123825"/>
                  </a:lnTo>
                  <a:lnTo>
                    <a:pt x="19050" y="54768"/>
                  </a:lnTo>
                  <a:lnTo>
                    <a:pt x="21431" y="0"/>
                  </a:lnTo>
                  <a:lnTo>
                    <a:pt x="133350" y="7143"/>
                  </a:lnTo>
                  <a:lnTo>
                    <a:pt x="126206" y="116681"/>
                  </a:lnTo>
                  <a:lnTo>
                    <a:pt x="150019" y="183356"/>
                  </a:lnTo>
                  <a:lnTo>
                    <a:pt x="100012" y="226218"/>
                  </a:lnTo>
                  <a:lnTo>
                    <a:pt x="19050" y="22145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1" name="フリーフォーム 1126"/>
            <p:cNvSpPr/>
            <p:nvPr/>
          </p:nvSpPr>
          <p:spPr bwMode="auto">
            <a:xfrm>
              <a:off x="1269127" y="4548988"/>
              <a:ext cx="36560" cy="109774"/>
            </a:xfrm>
            <a:custGeom>
              <a:avLst/>
              <a:gdLst>
                <a:gd name="connsiteX0" fmla="*/ 23813 w 61913"/>
                <a:gd name="connsiteY0" fmla="*/ 0 h 185738"/>
                <a:gd name="connsiteX1" fmla="*/ 57150 w 61913"/>
                <a:gd name="connsiteY1" fmla="*/ 38100 h 185738"/>
                <a:gd name="connsiteX2" fmla="*/ 61913 w 61913"/>
                <a:gd name="connsiteY2" fmla="*/ 176213 h 185738"/>
                <a:gd name="connsiteX3" fmla="*/ 40481 w 61913"/>
                <a:gd name="connsiteY3" fmla="*/ 185738 h 185738"/>
                <a:gd name="connsiteX4" fmla="*/ 0 w 61913"/>
                <a:gd name="connsiteY4" fmla="*/ 107156 h 185738"/>
                <a:gd name="connsiteX5" fmla="*/ 23813 w 61913"/>
                <a:gd name="connsiteY5" fmla="*/ 0 h 18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3" h="185738">
                  <a:moveTo>
                    <a:pt x="23813" y="0"/>
                  </a:moveTo>
                  <a:lnTo>
                    <a:pt x="57150" y="38100"/>
                  </a:lnTo>
                  <a:lnTo>
                    <a:pt x="61913" y="176213"/>
                  </a:lnTo>
                  <a:lnTo>
                    <a:pt x="40481" y="185738"/>
                  </a:lnTo>
                  <a:lnTo>
                    <a:pt x="0" y="107156"/>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2" name="フリーフォーム 1128"/>
            <p:cNvSpPr/>
            <p:nvPr/>
          </p:nvSpPr>
          <p:spPr bwMode="auto">
            <a:xfrm>
              <a:off x="1284126" y="4524594"/>
              <a:ext cx="63745" cy="132291"/>
            </a:xfrm>
            <a:custGeom>
              <a:avLst/>
              <a:gdLst>
                <a:gd name="connsiteX0" fmla="*/ 107156 w 107156"/>
                <a:gd name="connsiteY0" fmla="*/ 9525 h 223837"/>
                <a:gd name="connsiteX1" fmla="*/ 73819 w 107156"/>
                <a:gd name="connsiteY1" fmla="*/ 97631 h 223837"/>
                <a:gd name="connsiteX2" fmla="*/ 78581 w 107156"/>
                <a:gd name="connsiteY2" fmla="*/ 216694 h 223837"/>
                <a:gd name="connsiteX3" fmla="*/ 33337 w 107156"/>
                <a:gd name="connsiteY3" fmla="*/ 223837 h 223837"/>
                <a:gd name="connsiteX4" fmla="*/ 35719 w 107156"/>
                <a:gd name="connsiteY4" fmla="*/ 80962 h 223837"/>
                <a:gd name="connsiteX5" fmla="*/ 0 w 107156"/>
                <a:gd name="connsiteY5" fmla="*/ 35719 h 223837"/>
                <a:gd name="connsiteX6" fmla="*/ 40481 w 107156"/>
                <a:gd name="connsiteY6" fmla="*/ 0 h 223837"/>
                <a:gd name="connsiteX7" fmla="*/ 107156 w 107156"/>
                <a:gd name="connsiteY7" fmla="*/ 9525 h 22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56" h="223837">
                  <a:moveTo>
                    <a:pt x="107156" y="9525"/>
                  </a:moveTo>
                  <a:lnTo>
                    <a:pt x="73819" y="97631"/>
                  </a:lnTo>
                  <a:lnTo>
                    <a:pt x="78581" y="216694"/>
                  </a:lnTo>
                  <a:lnTo>
                    <a:pt x="33337" y="223837"/>
                  </a:lnTo>
                  <a:lnTo>
                    <a:pt x="35719" y="80962"/>
                  </a:lnTo>
                  <a:lnTo>
                    <a:pt x="0" y="35719"/>
                  </a:lnTo>
                  <a:lnTo>
                    <a:pt x="40481" y="0"/>
                  </a:lnTo>
                  <a:lnTo>
                    <a:pt x="107156"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3" name="フリーフォーム 1129"/>
            <p:cNvSpPr/>
            <p:nvPr/>
          </p:nvSpPr>
          <p:spPr bwMode="auto">
            <a:xfrm>
              <a:off x="1326311" y="4478622"/>
              <a:ext cx="235296" cy="211102"/>
            </a:xfrm>
            <a:custGeom>
              <a:avLst/>
              <a:gdLst>
                <a:gd name="connsiteX0" fmla="*/ 340519 w 397669"/>
                <a:gd name="connsiteY0" fmla="*/ 28575 h 357187"/>
                <a:gd name="connsiteX1" fmla="*/ 397669 w 397669"/>
                <a:gd name="connsiteY1" fmla="*/ 90487 h 357187"/>
                <a:gd name="connsiteX2" fmla="*/ 316707 w 397669"/>
                <a:gd name="connsiteY2" fmla="*/ 171450 h 357187"/>
                <a:gd name="connsiteX3" fmla="*/ 295275 w 397669"/>
                <a:gd name="connsiteY3" fmla="*/ 285750 h 357187"/>
                <a:gd name="connsiteX4" fmla="*/ 238125 w 397669"/>
                <a:gd name="connsiteY4" fmla="*/ 264318 h 357187"/>
                <a:gd name="connsiteX5" fmla="*/ 200025 w 397669"/>
                <a:gd name="connsiteY5" fmla="*/ 307181 h 357187"/>
                <a:gd name="connsiteX6" fmla="*/ 202407 w 397669"/>
                <a:gd name="connsiteY6" fmla="*/ 357187 h 357187"/>
                <a:gd name="connsiteX7" fmla="*/ 78582 w 397669"/>
                <a:gd name="connsiteY7" fmla="*/ 354806 h 357187"/>
                <a:gd name="connsiteX8" fmla="*/ 57150 w 397669"/>
                <a:gd name="connsiteY8" fmla="*/ 295275 h 357187"/>
                <a:gd name="connsiteX9" fmla="*/ 9525 w 397669"/>
                <a:gd name="connsiteY9" fmla="*/ 295275 h 357187"/>
                <a:gd name="connsiteX10" fmla="*/ 0 w 397669"/>
                <a:gd name="connsiteY10" fmla="*/ 173831 h 357187"/>
                <a:gd name="connsiteX11" fmla="*/ 38100 w 397669"/>
                <a:gd name="connsiteY11" fmla="*/ 80962 h 357187"/>
                <a:gd name="connsiteX12" fmla="*/ 33338 w 397669"/>
                <a:gd name="connsiteY12" fmla="*/ 23812 h 357187"/>
                <a:gd name="connsiteX13" fmla="*/ 83344 w 397669"/>
                <a:gd name="connsiteY13" fmla="*/ 0 h 357187"/>
                <a:gd name="connsiteX14" fmla="*/ 138113 w 397669"/>
                <a:gd name="connsiteY14" fmla="*/ 33337 h 357187"/>
                <a:gd name="connsiteX15" fmla="*/ 150019 w 397669"/>
                <a:gd name="connsiteY15" fmla="*/ 19050 h 357187"/>
                <a:gd name="connsiteX16" fmla="*/ 204788 w 397669"/>
                <a:gd name="connsiteY16" fmla="*/ 59531 h 357187"/>
                <a:gd name="connsiteX17" fmla="*/ 235744 w 397669"/>
                <a:gd name="connsiteY17" fmla="*/ 30956 h 357187"/>
                <a:gd name="connsiteX18" fmla="*/ 340519 w 397669"/>
                <a:gd name="connsiteY18" fmla="*/ 28575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7669" h="357187">
                  <a:moveTo>
                    <a:pt x="340519" y="28575"/>
                  </a:moveTo>
                  <a:lnTo>
                    <a:pt x="397669" y="90487"/>
                  </a:lnTo>
                  <a:lnTo>
                    <a:pt x="316707" y="171450"/>
                  </a:lnTo>
                  <a:lnTo>
                    <a:pt x="295275" y="285750"/>
                  </a:lnTo>
                  <a:lnTo>
                    <a:pt x="238125" y="264318"/>
                  </a:lnTo>
                  <a:lnTo>
                    <a:pt x="200025" y="307181"/>
                  </a:lnTo>
                  <a:lnTo>
                    <a:pt x="202407" y="357187"/>
                  </a:lnTo>
                  <a:lnTo>
                    <a:pt x="78582" y="354806"/>
                  </a:lnTo>
                  <a:lnTo>
                    <a:pt x="57150" y="295275"/>
                  </a:lnTo>
                  <a:lnTo>
                    <a:pt x="9525" y="295275"/>
                  </a:lnTo>
                  <a:lnTo>
                    <a:pt x="0" y="173831"/>
                  </a:lnTo>
                  <a:lnTo>
                    <a:pt x="38100" y="80962"/>
                  </a:lnTo>
                  <a:lnTo>
                    <a:pt x="33338" y="23812"/>
                  </a:lnTo>
                  <a:lnTo>
                    <a:pt x="83344" y="0"/>
                  </a:lnTo>
                  <a:lnTo>
                    <a:pt x="138113" y="33337"/>
                  </a:lnTo>
                  <a:lnTo>
                    <a:pt x="150019" y="19050"/>
                  </a:lnTo>
                  <a:lnTo>
                    <a:pt x="204788" y="59531"/>
                  </a:lnTo>
                  <a:lnTo>
                    <a:pt x="235744" y="30956"/>
                  </a:lnTo>
                  <a:lnTo>
                    <a:pt x="340519"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4" name="フリーフォーム 1130"/>
            <p:cNvSpPr/>
            <p:nvPr/>
          </p:nvSpPr>
          <p:spPr bwMode="auto">
            <a:xfrm>
              <a:off x="1528797" y="4265642"/>
              <a:ext cx="215611" cy="354652"/>
            </a:xfrm>
            <a:custGeom>
              <a:avLst/>
              <a:gdLst>
                <a:gd name="connsiteX0" fmla="*/ 347663 w 364332"/>
                <a:gd name="connsiteY0" fmla="*/ 154781 h 600075"/>
                <a:gd name="connsiteX1" fmla="*/ 111919 w 364332"/>
                <a:gd name="connsiteY1" fmla="*/ 0 h 600075"/>
                <a:gd name="connsiteX2" fmla="*/ 64294 w 364332"/>
                <a:gd name="connsiteY2" fmla="*/ 16669 h 600075"/>
                <a:gd name="connsiteX3" fmla="*/ 64294 w 364332"/>
                <a:gd name="connsiteY3" fmla="*/ 116681 h 600075"/>
                <a:gd name="connsiteX4" fmla="*/ 102394 w 364332"/>
                <a:gd name="connsiteY4" fmla="*/ 140494 h 600075"/>
                <a:gd name="connsiteX5" fmla="*/ 61913 w 364332"/>
                <a:gd name="connsiteY5" fmla="*/ 273844 h 600075"/>
                <a:gd name="connsiteX6" fmla="*/ 0 w 364332"/>
                <a:gd name="connsiteY6" fmla="*/ 328612 h 600075"/>
                <a:gd name="connsiteX7" fmla="*/ 0 w 364332"/>
                <a:gd name="connsiteY7" fmla="*/ 397669 h 600075"/>
                <a:gd name="connsiteX8" fmla="*/ 61913 w 364332"/>
                <a:gd name="connsiteY8" fmla="*/ 452437 h 600075"/>
                <a:gd name="connsiteX9" fmla="*/ 54769 w 364332"/>
                <a:gd name="connsiteY9" fmla="*/ 552450 h 600075"/>
                <a:gd name="connsiteX10" fmla="*/ 69057 w 364332"/>
                <a:gd name="connsiteY10" fmla="*/ 600075 h 600075"/>
                <a:gd name="connsiteX11" fmla="*/ 180975 w 364332"/>
                <a:gd name="connsiteY11" fmla="*/ 578644 h 600075"/>
                <a:gd name="connsiteX12" fmla="*/ 226219 w 364332"/>
                <a:gd name="connsiteY12" fmla="*/ 538162 h 600075"/>
                <a:gd name="connsiteX13" fmla="*/ 300038 w 364332"/>
                <a:gd name="connsiteY13" fmla="*/ 464344 h 600075"/>
                <a:gd name="connsiteX14" fmla="*/ 288132 w 364332"/>
                <a:gd name="connsiteY14" fmla="*/ 392906 h 600075"/>
                <a:gd name="connsiteX15" fmla="*/ 364332 w 364332"/>
                <a:gd name="connsiteY15" fmla="*/ 269081 h 600075"/>
                <a:gd name="connsiteX16" fmla="*/ 347663 w 364332"/>
                <a:gd name="connsiteY16" fmla="*/ 15478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4332" h="600075">
                  <a:moveTo>
                    <a:pt x="347663" y="154781"/>
                  </a:moveTo>
                  <a:lnTo>
                    <a:pt x="111919" y="0"/>
                  </a:lnTo>
                  <a:lnTo>
                    <a:pt x="64294" y="16669"/>
                  </a:lnTo>
                  <a:lnTo>
                    <a:pt x="64294" y="116681"/>
                  </a:lnTo>
                  <a:lnTo>
                    <a:pt x="102394" y="140494"/>
                  </a:lnTo>
                  <a:lnTo>
                    <a:pt x="61913" y="273844"/>
                  </a:lnTo>
                  <a:lnTo>
                    <a:pt x="0" y="328612"/>
                  </a:lnTo>
                  <a:lnTo>
                    <a:pt x="0" y="397669"/>
                  </a:lnTo>
                  <a:lnTo>
                    <a:pt x="61913" y="452437"/>
                  </a:lnTo>
                  <a:lnTo>
                    <a:pt x="54769" y="552450"/>
                  </a:lnTo>
                  <a:lnTo>
                    <a:pt x="69057" y="600075"/>
                  </a:lnTo>
                  <a:lnTo>
                    <a:pt x="180975" y="578644"/>
                  </a:lnTo>
                  <a:lnTo>
                    <a:pt x="226219" y="538162"/>
                  </a:lnTo>
                  <a:lnTo>
                    <a:pt x="300038" y="464344"/>
                  </a:lnTo>
                  <a:lnTo>
                    <a:pt x="288132" y="392906"/>
                  </a:lnTo>
                  <a:lnTo>
                    <a:pt x="364332" y="269081"/>
                  </a:lnTo>
                  <a:lnTo>
                    <a:pt x="347663" y="1547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5" name="フリーフォーム 1131"/>
            <p:cNvSpPr/>
            <p:nvPr/>
          </p:nvSpPr>
          <p:spPr bwMode="auto">
            <a:xfrm>
              <a:off x="1702223" y="4288159"/>
              <a:ext cx="332791" cy="415638"/>
            </a:xfrm>
            <a:custGeom>
              <a:avLst/>
              <a:gdLst>
                <a:gd name="connsiteX0" fmla="*/ 111919 w 564356"/>
                <a:gd name="connsiteY0" fmla="*/ 0 h 702469"/>
                <a:gd name="connsiteX1" fmla="*/ 504825 w 564356"/>
                <a:gd name="connsiteY1" fmla="*/ 7144 h 702469"/>
                <a:gd name="connsiteX2" fmla="*/ 516731 w 564356"/>
                <a:gd name="connsiteY2" fmla="*/ 128587 h 702469"/>
                <a:gd name="connsiteX3" fmla="*/ 564356 w 564356"/>
                <a:gd name="connsiteY3" fmla="*/ 173831 h 702469"/>
                <a:gd name="connsiteX4" fmla="*/ 509588 w 564356"/>
                <a:gd name="connsiteY4" fmla="*/ 226219 h 702469"/>
                <a:gd name="connsiteX5" fmla="*/ 452438 w 564356"/>
                <a:gd name="connsiteY5" fmla="*/ 359569 h 702469"/>
                <a:gd name="connsiteX6" fmla="*/ 402431 w 564356"/>
                <a:gd name="connsiteY6" fmla="*/ 476250 h 702469"/>
                <a:gd name="connsiteX7" fmla="*/ 397669 w 564356"/>
                <a:gd name="connsiteY7" fmla="*/ 533400 h 702469"/>
                <a:gd name="connsiteX8" fmla="*/ 464344 w 564356"/>
                <a:gd name="connsiteY8" fmla="*/ 666750 h 702469"/>
                <a:gd name="connsiteX9" fmla="*/ 297656 w 564356"/>
                <a:gd name="connsiteY9" fmla="*/ 702469 h 702469"/>
                <a:gd name="connsiteX10" fmla="*/ 259556 w 564356"/>
                <a:gd name="connsiteY10" fmla="*/ 688181 h 702469"/>
                <a:gd name="connsiteX11" fmla="*/ 188119 w 564356"/>
                <a:gd name="connsiteY11" fmla="*/ 688181 h 702469"/>
                <a:gd name="connsiteX12" fmla="*/ 128588 w 564356"/>
                <a:gd name="connsiteY12" fmla="*/ 559594 h 702469"/>
                <a:gd name="connsiteX13" fmla="*/ 69056 w 564356"/>
                <a:gd name="connsiteY13" fmla="*/ 526256 h 702469"/>
                <a:gd name="connsiteX14" fmla="*/ 52388 w 564356"/>
                <a:gd name="connsiteY14" fmla="*/ 492919 h 702469"/>
                <a:gd name="connsiteX15" fmla="*/ 9525 w 564356"/>
                <a:gd name="connsiteY15" fmla="*/ 421481 h 702469"/>
                <a:gd name="connsiteX16" fmla="*/ 0 w 564356"/>
                <a:gd name="connsiteY16" fmla="*/ 338137 h 702469"/>
                <a:gd name="connsiteX17" fmla="*/ 69056 w 564356"/>
                <a:gd name="connsiteY17" fmla="*/ 233362 h 702469"/>
                <a:gd name="connsiteX18" fmla="*/ 61913 w 564356"/>
                <a:gd name="connsiteY18" fmla="*/ 109537 h 702469"/>
                <a:gd name="connsiteX19" fmla="*/ 97631 w 564356"/>
                <a:gd name="connsiteY19" fmla="*/ 78581 h 702469"/>
                <a:gd name="connsiteX20" fmla="*/ 111919 w 564356"/>
                <a:gd name="connsiteY20" fmla="*/ 0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4356" h="702469">
                  <a:moveTo>
                    <a:pt x="111919" y="0"/>
                  </a:moveTo>
                  <a:lnTo>
                    <a:pt x="504825" y="7144"/>
                  </a:lnTo>
                  <a:lnTo>
                    <a:pt x="516731" y="128587"/>
                  </a:lnTo>
                  <a:lnTo>
                    <a:pt x="564356" y="173831"/>
                  </a:lnTo>
                  <a:lnTo>
                    <a:pt x="509588" y="226219"/>
                  </a:lnTo>
                  <a:lnTo>
                    <a:pt x="452438" y="359569"/>
                  </a:lnTo>
                  <a:lnTo>
                    <a:pt x="402431" y="476250"/>
                  </a:lnTo>
                  <a:lnTo>
                    <a:pt x="397669" y="533400"/>
                  </a:lnTo>
                  <a:lnTo>
                    <a:pt x="464344" y="666750"/>
                  </a:lnTo>
                  <a:lnTo>
                    <a:pt x="297656" y="702469"/>
                  </a:lnTo>
                  <a:lnTo>
                    <a:pt x="259556" y="688181"/>
                  </a:lnTo>
                  <a:lnTo>
                    <a:pt x="188119" y="688181"/>
                  </a:lnTo>
                  <a:lnTo>
                    <a:pt x="128588" y="559594"/>
                  </a:lnTo>
                  <a:lnTo>
                    <a:pt x="69056" y="526256"/>
                  </a:lnTo>
                  <a:lnTo>
                    <a:pt x="52388" y="492919"/>
                  </a:lnTo>
                  <a:lnTo>
                    <a:pt x="9525" y="421481"/>
                  </a:lnTo>
                  <a:lnTo>
                    <a:pt x="0" y="338137"/>
                  </a:lnTo>
                  <a:lnTo>
                    <a:pt x="69056" y="233362"/>
                  </a:lnTo>
                  <a:lnTo>
                    <a:pt x="61913" y="109537"/>
                  </a:lnTo>
                  <a:lnTo>
                    <a:pt x="97631" y="78581"/>
                  </a:lnTo>
                  <a:lnTo>
                    <a:pt x="1119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6" name="フリーフォーム 1132"/>
            <p:cNvSpPr/>
            <p:nvPr/>
          </p:nvSpPr>
          <p:spPr bwMode="auto">
            <a:xfrm>
              <a:off x="1446303" y="4524594"/>
              <a:ext cx="132179" cy="219547"/>
            </a:xfrm>
            <a:custGeom>
              <a:avLst/>
              <a:gdLst>
                <a:gd name="connsiteX0" fmla="*/ 200025 w 223837"/>
                <a:gd name="connsiteY0" fmla="*/ 0 h 371475"/>
                <a:gd name="connsiteX1" fmla="*/ 111918 w 223837"/>
                <a:gd name="connsiteY1" fmla="*/ 111919 h 371475"/>
                <a:gd name="connsiteX2" fmla="*/ 97631 w 223837"/>
                <a:gd name="connsiteY2" fmla="*/ 197644 h 371475"/>
                <a:gd name="connsiteX3" fmla="*/ 42862 w 223837"/>
                <a:gd name="connsiteY3" fmla="*/ 180975 h 371475"/>
                <a:gd name="connsiteX4" fmla="*/ 7143 w 223837"/>
                <a:gd name="connsiteY4" fmla="*/ 228600 h 371475"/>
                <a:gd name="connsiteX5" fmla="*/ 0 w 223837"/>
                <a:gd name="connsiteY5" fmla="*/ 276225 h 371475"/>
                <a:gd name="connsiteX6" fmla="*/ 28575 w 223837"/>
                <a:gd name="connsiteY6" fmla="*/ 350044 h 371475"/>
                <a:gd name="connsiteX7" fmla="*/ 223837 w 223837"/>
                <a:gd name="connsiteY7" fmla="*/ 371475 h 371475"/>
                <a:gd name="connsiteX8" fmla="*/ 183356 w 223837"/>
                <a:gd name="connsiteY8" fmla="*/ 226219 h 371475"/>
                <a:gd name="connsiteX9" fmla="*/ 211931 w 223837"/>
                <a:gd name="connsiteY9" fmla="*/ 164306 h 371475"/>
                <a:gd name="connsiteX10" fmla="*/ 192881 w 223837"/>
                <a:gd name="connsiteY10" fmla="*/ 100012 h 371475"/>
                <a:gd name="connsiteX11" fmla="*/ 200025 w 223837"/>
                <a:gd name="connsiteY11"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837" h="371475">
                  <a:moveTo>
                    <a:pt x="200025" y="0"/>
                  </a:moveTo>
                  <a:lnTo>
                    <a:pt x="111918" y="111919"/>
                  </a:lnTo>
                  <a:lnTo>
                    <a:pt x="97631" y="197644"/>
                  </a:lnTo>
                  <a:lnTo>
                    <a:pt x="42862" y="180975"/>
                  </a:lnTo>
                  <a:lnTo>
                    <a:pt x="7143" y="228600"/>
                  </a:lnTo>
                  <a:lnTo>
                    <a:pt x="0" y="276225"/>
                  </a:lnTo>
                  <a:lnTo>
                    <a:pt x="28575" y="350044"/>
                  </a:lnTo>
                  <a:lnTo>
                    <a:pt x="223837" y="371475"/>
                  </a:lnTo>
                  <a:lnTo>
                    <a:pt x="183356" y="226219"/>
                  </a:lnTo>
                  <a:lnTo>
                    <a:pt x="211931" y="164306"/>
                  </a:lnTo>
                  <a:lnTo>
                    <a:pt x="192881" y="100012"/>
                  </a:lnTo>
                  <a:lnTo>
                    <a:pt x="200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7" name="フリーフォーム 1133"/>
            <p:cNvSpPr/>
            <p:nvPr/>
          </p:nvSpPr>
          <p:spPr bwMode="auto">
            <a:xfrm>
              <a:off x="1989079" y="4389489"/>
              <a:ext cx="123742" cy="128539"/>
            </a:xfrm>
            <a:custGeom>
              <a:avLst/>
              <a:gdLst>
                <a:gd name="connsiteX0" fmla="*/ 76200 w 209550"/>
                <a:gd name="connsiteY0" fmla="*/ 0 h 216694"/>
                <a:gd name="connsiteX1" fmla="*/ 28575 w 209550"/>
                <a:gd name="connsiteY1" fmla="*/ 57150 h 216694"/>
                <a:gd name="connsiteX2" fmla="*/ 0 w 209550"/>
                <a:gd name="connsiteY2" fmla="*/ 145256 h 216694"/>
                <a:gd name="connsiteX3" fmla="*/ 116681 w 209550"/>
                <a:gd name="connsiteY3" fmla="*/ 130969 h 216694"/>
                <a:gd name="connsiteX4" fmla="*/ 190500 w 209550"/>
                <a:gd name="connsiteY4" fmla="*/ 216694 h 216694"/>
                <a:gd name="connsiteX5" fmla="*/ 209550 w 209550"/>
                <a:gd name="connsiteY5" fmla="*/ 185737 h 216694"/>
                <a:gd name="connsiteX6" fmla="*/ 133350 w 209550"/>
                <a:gd name="connsiteY6" fmla="*/ 92869 h 216694"/>
                <a:gd name="connsiteX7" fmla="*/ 97631 w 209550"/>
                <a:gd name="connsiteY7" fmla="*/ 85725 h 216694"/>
                <a:gd name="connsiteX8" fmla="*/ 76200 w 209550"/>
                <a:gd name="connsiteY8" fmla="*/ 0 h 21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16694">
                  <a:moveTo>
                    <a:pt x="76200" y="0"/>
                  </a:moveTo>
                  <a:lnTo>
                    <a:pt x="28575" y="57150"/>
                  </a:lnTo>
                  <a:lnTo>
                    <a:pt x="0" y="145256"/>
                  </a:lnTo>
                  <a:lnTo>
                    <a:pt x="116681" y="130969"/>
                  </a:lnTo>
                  <a:lnTo>
                    <a:pt x="190500" y="216694"/>
                  </a:lnTo>
                  <a:lnTo>
                    <a:pt x="209550" y="185737"/>
                  </a:lnTo>
                  <a:lnTo>
                    <a:pt x="133350" y="92869"/>
                  </a:lnTo>
                  <a:lnTo>
                    <a:pt x="97631" y="85725"/>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8" name="フリーフォーム 1134"/>
            <p:cNvSpPr/>
            <p:nvPr/>
          </p:nvSpPr>
          <p:spPr bwMode="auto">
            <a:xfrm>
              <a:off x="1936582" y="4471115"/>
              <a:ext cx="278419" cy="243940"/>
            </a:xfrm>
            <a:custGeom>
              <a:avLst/>
              <a:gdLst>
                <a:gd name="connsiteX0" fmla="*/ 266700 w 471487"/>
                <a:gd name="connsiteY0" fmla="*/ 78582 h 411957"/>
                <a:gd name="connsiteX1" fmla="*/ 290512 w 471487"/>
                <a:gd name="connsiteY1" fmla="*/ 145257 h 411957"/>
                <a:gd name="connsiteX2" fmla="*/ 471487 w 471487"/>
                <a:gd name="connsiteY2" fmla="*/ 250032 h 411957"/>
                <a:gd name="connsiteX3" fmla="*/ 266700 w 471487"/>
                <a:gd name="connsiteY3" fmla="*/ 378619 h 411957"/>
                <a:gd name="connsiteX4" fmla="*/ 230981 w 471487"/>
                <a:gd name="connsiteY4" fmla="*/ 369094 h 411957"/>
                <a:gd name="connsiteX5" fmla="*/ 192881 w 471487"/>
                <a:gd name="connsiteY5" fmla="*/ 411957 h 411957"/>
                <a:gd name="connsiteX6" fmla="*/ 71437 w 471487"/>
                <a:gd name="connsiteY6" fmla="*/ 357188 h 411957"/>
                <a:gd name="connsiteX7" fmla="*/ 0 w 471487"/>
                <a:gd name="connsiteY7" fmla="*/ 228600 h 411957"/>
                <a:gd name="connsiteX8" fmla="*/ 7144 w 471487"/>
                <a:gd name="connsiteY8" fmla="*/ 154782 h 411957"/>
                <a:gd name="connsiteX9" fmla="*/ 73819 w 471487"/>
                <a:gd name="connsiteY9" fmla="*/ 2382 h 411957"/>
                <a:gd name="connsiteX10" fmla="*/ 207169 w 471487"/>
                <a:gd name="connsiteY10" fmla="*/ 0 h 411957"/>
                <a:gd name="connsiteX11" fmla="*/ 266700 w 471487"/>
                <a:gd name="connsiteY11" fmla="*/ 78582 h 41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1487" h="411957">
                  <a:moveTo>
                    <a:pt x="266700" y="78582"/>
                  </a:moveTo>
                  <a:lnTo>
                    <a:pt x="290512" y="145257"/>
                  </a:lnTo>
                  <a:lnTo>
                    <a:pt x="471487" y="250032"/>
                  </a:lnTo>
                  <a:lnTo>
                    <a:pt x="266700" y="378619"/>
                  </a:lnTo>
                  <a:lnTo>
                    <a:pt x="230981" y="369094"/>
                  </a:lnTo>
                  <a:lnTo>
                    <a:pt x="192881" y="411957"/>
                  </a:lnTo>
                  <a:lnTo>
                    <a:pt x="71437" y="357188"/>
                  </a:lnTo>
                  <a:lnTo>
                    <a:pt x="0" y="228600"/>
                  </a:lnTo>
                  <a:lnTo>
                    <a:pt x="7144" y="154782"/>
                  </a:lnTo>
                  <a:lnTo>
                    <a:pt x="73819" y="2382"/>
                  </a:lnTo>
                  <a:lnTo>
                    <a:pt x="207169" y="0"/>
                  </a:lnTo>
                  <a:lnTo>
                    <a:pt x="266700" y="785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9" name="フリーフォーム 1136"/>
            <p:cNvSpPr/>
            <p:nvPr/>
          </p:nvSpPr>
          <p:spPr bwMode="auto">
            <a:xfrm>
              <a:off x="2073448" y="4498324"/>
              <a:ext cx="209048" cy="310555"/>
            </a:xfrm>
            <a:custGeom>
              <a:avLst/>
              <a:gdLst>
                <a:gd name="connsiteX0" fmla="*/ 66675 w 354806"/>
                <a:gd name="connsiteY0" fmla="*/ 0 h 526256"/>
                <a:gd name="connsiteX1" fmla="*/ 28575 w 354806"/>
                <a:gd name="connsiteY1" fmla="*/ 54769 h 526256"/>
                <a:gd name="connsiteX2" fmla="*/ 64294 w 354806"/>
                <a:gd name="connsiteY2" fmla="*/ 107156 h 526256"/>
                <a:gd name="connsiteX3" fmla="*/ 247650 w 354806"/>
                <a:gd name="connsiteY3" fmla="*/ 209550 h 526256"/>
                <a:gd name="connsiteX4" fmla="*/ 45244 w 354806"/>
                <a:gd name="connsiteY4" fmla="*/ 333375 h 526256"/>
                <a:gd name="connsiteX5" fmla="*/ 0 w 354806"/>
                <a:gd name="connsiteY5" fmla="*/ 404813 h 526256"/>
                <a:gd name="connsiteX6" fmla="*/ 57150 w 354806"/>
                <a:gd name="connsiteY6" fmla="*/ 526256 h 526256"/>
                <a:gd name="connsiteX7" fmla="*/ 133350 w 354806"/>
                <a:gd name="connsiteY7" fmla="*/ 433388 h 526256"/>
                <a:gd name="connsiteX8" fmla="*/ 247650 w 354806"/>
                <a:gd name="connsiteY8" fmla="*/ 321469 h 526256"/>
                <a:gd name="connsiteX9" fmla="*/ 338138 w 354806"/>
                <a:gd name="connsiteY9" fmla="*/ 145256 h 526256"/>
                <a:gd name="connsiteX10" fmla="*/ 354806 w 354806"/>
                <a:gd name="connsiteY10" fmla="*/ 50006 h 526256"/>
                <a:gd name="connsiteX11" fmla="*/ 230981 w 354806"/>
                <a:gd name="connsiteY11" fmla="*/ 73819 h 526256"/>
                <a:gd name="connsiteX12" fmla="*/ 152400 w 354806"/>
                <a:gd name="connsiteY12" fmla="*/ 85725 h 526256"/>
                <a:gd name="connsiteX13" fmla="*/ 88106 w 354806"/>
                <a:gd name="connsiteY13" fmla="*/ 52388 h 526256"/>
                <a:gd name="connsiteX14" fmla="*/ 66675 w 354806"/>
                <a:gd name="connsiteY14" fmla="*/ 0 h 5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806" h="526256">
                  <a:moveTo>
                    <a:pt x="66675" y="0"/>
                  </a:moveTo>
                  <a:lnTo>
                    <a:pt x="28575" y="54769"/>
                  </a:lnTo>
                  <a:lnTo>
                    <a:pt x="64294" y="107156"/>
                  </a:lnTo>
                  <a:lnTo>
                    <a:pt x="247650" y="209550"/>
                  </a:lnTo>
                  <a:lnTo>
                    <a:pt x="45244" y="333375"/>
                  </a:lnTo>
                  <a:lnTo>
                    <a:pt x="0" y="404813"/>
                  </a:lnTo>
                  <a:lnTo>
                    <a:pt x="57150" y="526256"/>
                  </a:lnTo>
                  <a:lnTo>
                    <a:pt x="133350" y="433388"/>
                  </a:lnTo>
                  <a:lnTo>
                    <a:pt x="247650" y="321469"/>
                  </a:lnTo>
                  <a:lnTo>
                    <a:pt x="338138" y="145256"/>
                  </a:lnTo>
                  <a:lnTo>
                    <a:pt x="354806" y="50006"/>
                  </a:lnTo>
                  <a:lnTo>
                    <a:pt x="230981" y="73819"/>
                  </a:lnTo>
                  <a:lnTo>
                    <a:pt x="152400" y="85725"/>
                  </a:lnTo>
                  <a:lnTo>
                    <a:pt x="88106" y="52388"/>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0" name="フリーフォーム 1137"/>
            <p:cNvSpPr/>
            <p:nvPr/>
          </p:nvSpPr>
          <p:spPr bwMode="auto">
            <a:xfrm>
              <a:off x="1942208" y="4678465"/>
              <a:ext cx="168739" cy="206411"/>
            </a:xfrm>
            <a:custGeom>
              <a:avLst/>
              <a:gdLst>
                <a:gd name="connsiteX0" fmla="*/ 54769 w 285750"/>
                <a:gd name="connsiteY0" fmla="*/ 0 h 350044"/>
                <a:gd name="connsiteX1" fmla="*/ 0 w 285750"/>
                <a:gd name="connsiteY1" fmla="*/ 23813 h 350044"/>
                <a:gd name="connsiteX2" fmla="*/ 33337 w 285750"/>
                <a:gd name="connsiteY2" fmla="*/ 142875 h 350044"/>
                <a:gd name="connsiteX3" fmla="*/ 16669 w 285750"/>
                <a:gd name="connsiteY3" fmla="*/ 216694 h 350044"/>
                <a:gd name="connsiteX4" fmla="*/ 176212 w 285750"/>
                <a:gd name="connsiteY4" fmla="*/ 350044 h 350044"/>
                <a:gd name="connsiteX5" fmla="*/ 214312 w 285750"/>
                <a:gd name="connsiteY5" fmla="*/ 276225 h 350044"/>
                <a:gd name="connsiteX6" fmla="*/ 285750 w 285750"/>
                <a:gd name="connsiteY6" fmla="*/ 223838 h 350044"/>
                <a:gd name="connsiteX7" fmla="*/ 226219 w 285750"/>
                <a:gd name="connsiteY7" fmla="*/ 97631 h 350044"/>
                <a:gd name="connsiteX8" fmla="*/ 266700 w 285750"/>
                <a:gd name="connsiteY8" fmla="*/ 26194 h 350044"/>
                <a:gd name="connsiteX9" fmla="*/ 228600 w 285750"/>
                <a:gd name="connsiteY9" fmla="*/ 21431 h 350044"/>
                <a:gd name="connsiteX10" fmla="*/ 185737 w 285750"/>
                <a:gd name="connsiteY10" fmla="*/ 64294 h 350044"/>
                <a:gd name="connsiteX11" fmla="*/ 54769 w 285750"/>
                <a:gd name="connsiteY11" fmla="*/ 0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350044">
                  <a:moveTo>
                    <a:pt x="54769" y="0"/>
                  </a:moveTo>
                  <a:lnTo>
                    <a:pt x="0" y="23813"/>
                  </a:lnTo>
                  <a:lnTo>
                    <a:pt x="33337" y="142875"/>
                  </a:lnTo>
                  <a:lnTo>
                    <a:pt x="16669" y="216694"/>
                  </a:lnTo>
                  <a:lnTo>
                    <a:pt x="176212" y="350044"/>
                  </a:lnTo>
                  <a:lnTo>
                    <a:pt x="214312" y="276225"/>
                  </a:lnTo>
                  <a:lnTo>
                    <a:pt x="285750" y="223838"/>
                  </a:lnTo>
                  <a:lnTo>
                    <a:pt x="226219" y="97631"/>
                  </a:lnTo>
                  <a:lnTo>
                    <a:pt x="266700" y="26194"/>
                  </a:lnTo>
                  <a:lnTo>
                    <a:pt x="228600" y="21431"/>
                  </a:lnTo>
                  <a:lnTo>
                    <a:pt x="185737" y="64294"/>
                  </a:lnTo>
                  <a:lnTo>
                    <a:pt x="547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1" name="フリーフォーム 1139"/>
            <p:cNvSpPr/>
            <p:nvPr/>
          </p:nvSpPr>
          <p:spPr bwMode="auto">
            <a:xfrm>
              <a:off x="1555982" y="4537730"/>
              <a:ext cx="247483" cy="200782"/>
            </a:xfrm>
            <a:custGeom>
              <a:avLst/>
              <a:gdLst>
                <a:gd name="connsiteX0" fmla="*/ 257175 w 419100"/>
                <a:gd name="connsiteY0" fmla="*/ 0 h 340519"/>
                <a:gd name="connsiteX1" fmla="*/ 311944 w 419100"/>
                <a:gd name="connsiteY1" fmla="*/ 95250 h 340519"/>
                <a:gd name="connsiteX2" fmla="*/ 381000 w 419100"/>
                <a:gd name="connsiteY2" fmla="*/ 138113 h 340519"/>
                <a:gd name="connsiteX3" fmla="*/ 419100 w 419100"/>
                <a:gd name="connsiteY3" fmla="*/ 235744 h 340519"/>
                <a:gd name="connsiteX4" fmla="*/ 359569 w 419100"/>
                <a:gd name="connsiteY4" fmla="*/ 221456 h 340519"/>
                <a:gd name="connsiteX5" fmla="*/ 238125 w 419100"/>
                <a:gd name="connsiteY5" fmla="*/ 259556 h 340519"/>
                <a:gd name="connsiteX6" fmla="*/ 164306 w 419100"/>
                <a:gd name="connsiteY6" fmla="*/ 214313 h 340519"/>
                <a:gd name="connsiteX7" fmla="*/ 59531 w 419100"/>
                <a:gd name="connsiteY7" fmla="*/ 302419 h 340519"/>
                <a:gd name="connsiteX8" fmla="*/ 35719 w 419100"/>
                <a:gd name="connsiteY8" fmla="*/ 340519 h 340519"/>
                <a:gd name="connsiteX9" fmla="*/ 0 w 419100"/>
                <a:gd name="connsiteY9" fmla="*/ 197644 h 340519"/>
                <a:gd name="connsiteX10" fmla="*/ 28575 w 419100"/>
                <a:gd name="connsiteY10" fmla="*/ 145256 h 340519"/>
                <a:gd name="connsiteX11" fmla="*/ 145256 w 419100"/>
                <a:gd name="connsiteY11" fmla="*/ 114300 h 340519"/>
                <a:gd name="connsiteX12" fmla="*/ 257175 w 419100"/>
                <a:gd name="connsiteY12" fmla="*/ 0 h 34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100" h="340519">
                  <a:moveTo>
                    <a:pt x="257175" y="0"/>
                  </a:moveTo>
                  <a:lnTo>
                    <a:pt x="311944" y="95250"/>
                  </a:lnTo>
                  <a:lnTo>
                    <a:pt x="381000" y="138113"/>
                  </a:lnTo>
                  <a:lnTo>
                    <a:pt x="419100" y="235744"/>
                  </a:lnTo>
                  <a:lnTo>
                    <a:pt x="359569" y="221456"/>
                  </a:lnTo>
                  <a:lnTo>
                    <a:pt x="238125" y="259556"/>
                  </a:lnTo>
                  <a:lnTo>
                    <a:pt x="164306" y="214313"/>
                  </a:lnTo>
                  <a:lnTo>
                    <a:pt x="59531" y="302419"/>
                  </a:lnTo>
                  <a:lnTo>
                    <a:pt x="35719" y="340519"/>
                  </a:lnTo>
                  <a:lnTo>
                    <a:pt x="0" y="197644"/>
                  </a:lnTo>
                  <a:lnTo>
                    <a:pt x="28575" y="145256"/>
                  </a:lnTo>
                  <a:lnTo>
                    <a:pt x="145256" y="114300"/>
                  </a:lnTo>
                  <a:lnTo>
                    <a:pt x="257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2" name="フリーフォーム 1140"/>
            <p:cNvSpPr/>
            <p:nvPr/>
          </p:nvSpPr>
          <p:spPr bwMode="auto">
            <a:xfrm>
              <a:off x="1449115" y="4730068"/>
              <a:ext cx="44997" cy="38467"/>
            </a:xfrm>
            <a:custGeom>
              <a:avLst/>
              <a:gdLst>
                <a:gd name="connsiteX0" fmla="*/ 26194 w 76200"/>
                <a:gd name="connsiteY0" fmla="*/ 0 h 64294"/>
                <a:gd name="connsiteX1" fmla="*/ 76200 w 76200"/>
                <a:gd name="connsiteY1" fmla="*/ 7144 h 64294"/>
                <a:gd name="connsiteX2" fmla="*/ 61913 w 76200"/>
                <a:gd name="connsiteY2" fmla="*/ 64294 h 64294"/>
                <a:gd name="connsiteX3" fmla="*/ 0 w 76200"/>
                <a:gd name="connsiteY3" fmla="*/ 54769 h 64294"/>
                <a:gd name="connsiteX4" fmla="*/ 26194 w 76200"/>
                <a:gd name="connsiteY4" fmla="*/ 0 h 6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64294">
                  <a:moveTo>
                    <a:pt x="26194" y="0"/>
                  </a:moveTo>
                  <a:lnTo>
                    <a:pt x="76200" y="7144"/>
                  </a:lnTo>
                  <a:lnTo>
                    <a:pt x="61913" y="64294"/>
                  </a:lnTo>
                  <a:lnTo>
                    <a:pt x="0" y="54769"/>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3" name="フリーフォーム 1141"/>
            <p:cNvSpPr/>
            <p:nvPr/>
          </p:nvSpPr>
          <p:spPr bwMode="auto">
            <a:xfrm>
              <a:off x="1432241" y="4730068"/>
              <a:ext cx="123742" cy="143549"/>
            </a:xfrm>
            <a:custGeom>
              <a:avLst/>
              <a:gdLst>
                <a:gd name="connsiteX0" fmla="*/ 109538 w 209550"/>
                <a:gd name="connsiteY0" fmla="*/ 0 h 242888"/>
                <a:gd name="connsiteX1" fmla="*/ 176213 w 209550"/>
                <a:gd name="connsiteY1" fmla="*/ 26194 h 242888"/>
                <a:gd name="connsiteX2" fmla="*/ 209550 w 209550"/>
                <a:gd name="connsiteY2" fmla="*/ 71438 h 242888"/>
                <a:gd name="connsiteX3" fmla="*/ 200025 w 209550"/>
                <a:gd name="connsiteY3" fmla="*/ 176213 h 242888"/>
                <a:gd name="connsiteX4" fmla="*/ 116681 w 209550"/>
                <a:gd name="connsiteY4" fmla="*/ 173832 h 242888"/>
                <a:gd name="connsiteX5" fmla="*/ 95250 w 209550"/>
                <a:gd name="connsiteY5" fmla="*/ 242888 h 242888"/>
                <a:gd name="connsiteX6" fmla="*/ 0 w 209550"/>
                <a:gd name="connsiteY6" fmla="*/ 140494 h 242888"/>
                <a:gd name="connsiteX7" fmla="*/ 40481 w 209550"/>
                <a:gd name="connsiteY7" fmla="*/ 57150 h 242888"/>
                <a:gd name="connsiteX8" fmla="*/ 97631 w 209550"/>
                <a:gd name="connsiteY8" fmla="*/ 59532 h 242888"/>
                <a:gd name="connsiteX9" fmla="*/ 109538 w 209550"/>
                <a:gd name="connsiteY9"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42888">
                  <a:moveTo>
                    <a:pt x="109538" y="0"/>
                  </a:moveTo>
                  <a:lnTo>
                    <a:pt x="176213" y="26194"/>
                  </a:lnTo>
                  <a:lnTo>
                    <a:pt x="209550" y="71438"/>
                  </a:lnTo>
                  <a:lnTo>
                    <a:pt x="200025" y="176213"/>
                  </a:lnTo>
                  <a:lnTo>
                    <a:pt x="116681" y="173832"/>
                  </a:lnTo>
                  <a:lnTo>
                    <a:pt x="95250" y="242888"/>
                  </a:lnTo>
                  <a:lnTo>
                    <a:pt x="0" y="140494"/>
                  </a:lnTo>
                  <a:lnTo>
                    <a:pt x="40481" y="57150"/>
                  </a:lnTo>
                  <a:lnTo>
                    <a:pt x="97631" y="59532"/>
                  </a:lnTo>
                  <a:lnTo>
                    <a:pt x="1095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4" name="フリーフォーム 1142"/>
            <p:cNvSpPr/>
            <p:nvPr/>
          </p:nvSpPr>
          <p:spPr bwMode="auto">
            <a:xfrm>
              <a:off x="1485675" y="4672836"/>
              <a:ext cx="161240" cy="228929"/>
            </a:xfrm>
            <a:custGeom>
              <a:avLst/>
              <a:gdLst>
                <a:gd name="connsiteX0" fmla="*/ 273843 w 273843"/>
                <a:gd name="connsiteY0" fmla="*/ 0 h 388144"/>
                <a:gd name="connsiteX1" fmla="*/ 223837 w 273843"/>
                <a:gd name="connsiteY1" fmla="*/ 188119 h 388144"/>
                <a:gd name="connsiteX2" fmla="*/ 235743 w 273843"/>
                <a:gd name="connsiteY2" fmla="*/ 257175 h 388144"/>
                <a:gd name="connsiteX3" fmla="*/ 178593 w 273843"/>
                <a:gd name="connsiteY3" fmla="*/ 261938 h 388144"/>
                <a:gd name="connsiteX4" fmla="*/ 154781 w 273843"/>
                <a:gd name="connsiteY4" fmla="*/ 328613 h 388144"/>
                <a:gd name="connsiteX5" fmla="*/ 114300 w 273843"/>
                <a:gd name="connsiteY5" fmla="*/ 354806 h 388144"/>
                <a:gd name="connsiteX6" fmla="*/ 30956 w 273843"/>
                <a:gd name="connsiteY6" fmla="*/ 388144 h 388144"/>
                <a:gd name="connsiteX7" fmla="*/ 0 w 273843"/>
                <a:gd name="connsiteY7" fmla="*/ 335756 h 388144"/>
                <a:gd name="connsiteX8" fmla="*/ 23812 w 273843"/>
                <a:gd name="connsiteY8" fmla="*/ 266700 h 388144"/>
                <a:gd name="connsiteX9" fmla="*/ 111918 w 273843"/>
                <a:gd name="connsiteY9" fmla="*/ 273844 h 388144"/>
                <a:gd name="connsiteX10" fmla="*/ 116681 w 273843"/>
                <a:gd name="connsiteY10" fmla="*/ 164306 h 388144"/>
                <a:gd name="connsiteX11" fmla="*/ 76200 w 273843"/>
                <a:gd name="connsiteY11" fmla="*/ 107156 h 388144"/>
                <a:gd name="connsiteX12" fmla="*/ 154781 w 273843"/>
                <a:gd name="connsiteY12" fmla="*/ 114300 h 388144"/>
                <a:gd name="connsiteX13" fmla="*/ 178593 w 273843"/>
                <a:gd name="connsiteY13" fmla="*/ 71438 h 388144"/>
                <a:gd name="connsiteX14" fmla="*/ 273843 w 273843"/>
                <a:gd name="connsiteY14" fmla="*/ 0 h 3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843" h="388144">
                  <a:moveTo>
                    <a:pt x="273843" y="0"/>
                  </a:moveTo>
                  <a:lnTo>
                    <a:pt x="223837" y="188119"/>
                  </a:lnTo>
                  <a:lnTo>
                    <a:pt x="235743" y="257175"/>
                  </a:lnTo>
                  <a:lnTo>
                    <a:pt x="178593" y="261938"/>
                  </a:lnTo>
                  <a:lnTo>
                    <a:pt x="154781" y="328613"/>
                  </a:lnTo>
                  <a:lnTo>
                    <a:pt x="114300" y="354806"/>
                  </a:lnTo>
                  <a:lnTo>
                    <a:pt x="30956" y="388144"/>
                  </a:lnTo>
                  <a:lnTo>
                    <a:pt x="0" y="335756"/>
                  </a:lnTo>
                  <a:lnTo>
                    <a:pt x="23812" y="266700"/>
                  </a:lnTo>
                  <a:lnTo>
                    <a:pt x="111918" y="273844"/>
                  </a:lnTo>
                  <a:lnTo>
                    <a:pt x="116681" y="164306"/>
                  </a:lnTo>
                  <a:lnTo>
                    <a:pt x="76200" y="107156"/>
                  </a:lnTo>
                  <a:lnTo>
                    <a:pt x="154781" y="114300"/>
                  </a:lnTo>
                  <a:lnTo>
                    <a:pt x="178593" y="71438"/>
                  </a:lnTo>
                  <a:lnTo>
                    <a:pt x="2738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5" name="フリーフォーム 1143"/>
            <p:cNvSpPr/>
            <p:nvPr/>
          </p:nvSpPr>
          <p:spPr bwMode="auto">
            <a:xfrm>
              <a:off x="1499737" y="4664392"/>
              <a:ext cx="382474" cy="414699"/>
            </a:xfrm>
            <a:custGeom>
              <a:avLst/>
              <a:gdLst>
                <a:gd name="connsiteX0" fmla="*/ 511969 w 647700"/>
                <a:gd name="connsiteY0" fmla="*/ 23812 h 702468"/>
                <a:gd name="connsiteX1" fmla="*/ 611981 w 647700"/>
                <a:gd name="connsiteY1" fmla="*/ 59531 h 702468"/>
                <a:gd name="connsiteX2" fmla="*/ 647700 w 647700"/>
                <a:gd name="connsiteY2" fmla="*/ 109537 h 702468"/>
                <a:gd name="connsiteX3" fmla="*/ 602456 w 647700"/>
                <a:gd name="connsiteY3" fmla="*/ 183356 h 702468"/>
                <a:gd name="connsiteX4" fmla="*/ 578644 w 647700"/>
                <a:gd name="connsiteY4" fmla="*/ 371475 h 702468"/>
                <a:gd name="connsiteX5" fmla="*/ 621506 w 647700"/>
                <a:gd name="connsiteY5" fmla="*/ 500062 h 702468"/>
                <a:gd name="connsiteX6" fmla="*/ 561975 w 647700"/>
                <a:gd name="connsiteY6" fmla="*/ 552450 h 702468"/>
                <a:gd name="connsiteX7" fmla="*/ 561975 w 647700"/>
                <a:gd name="connsiteY7" fmla="*/ 619125 h 702468"/>
                <a:gd name="connsiteX8" fmla="*/ 592931 w 647700"/>
                <a:gd name="connsiteY8" fmla="*/ 685800 h 702468"/>
                <a:gd name="connsiteX9" fmla="*/ 578644 w 647700"/>
                <a:gd name="connsiteY9" fmla="*/ 702468 h 702468"/>
                <a:gd name="connsiteX10" fmla="*/ 507206 w 647700"/>
                <a:gd name="connsiteY10" fmla="*/ 631031 h 702468"/>
                <a:gd name="connsiteX11" fmla="*/ 476250 w 647700"/>
                <a:gd name="connsiteY11" fmla="*/ 638175 h 702468"/>
                <a:gd name="connsiteX12" fmla="*/ 397669 w 647700"/>
                <a:gd name="connsiteY12" fmla="*/ 595312 h 702468"/>
                <a:gd name="connsiteX13" fmla="*/ 366713 w 647700"/>
                <a:gd name="connsiteY13" fmla="*/ 595312 h 702468"/>
                <a:gd name="connsiteX14" fmla="*/ 323850 w 647700"/>
                <a:gd name="connsiteY14" fmla="*/ 464343 h 702468"/>
                <a:gd name="connsiteX15" fmla="*/ 245269 w 647700"/>
                <a:gd name="connsiteY15" fmla="*/ 466725 h 702468"/>
                <a:gd name="connsiteX16" fmla="*/ 235744 w 647700"/>
                <a:gd name="connsiteY16" fmla="*/ 509587 h 702468"/>
                <a:gd name="connsiteX17" fmla="*/ 207169 w 647700"/>
                <a:gd name="connsiteY17" fmla="*/ 511968 h 702468"/>
                <a:gd name="connsiteX18" fmla="*/ 166688 w 647700"/>
                <a:gd name="connsiteY18" fmla="*/ 419100 h 702468"/>
                <a:gd name="connsiteX19" fmla="*/ 0 w 647700"/>
                <a:gd name="connsiteY19" fmla="*/ 407193 h 702468"/>
                <a:gd name="connsiteX20" fmla="*/ 126206 w 647700"/>
                <a:gd name="connsiteY20" fmla="*/ 359568 h 702468"/>
                <a:gd name="connsiteX21" fmla="*/ 147638 w 647700"/>
                <a:gd name="connsiteY21" fmla="*/ 285750 h 702468"/>
                <a:gd name="connsiteX22" fmla="*/ 216694 w 647700"/>
                <a:gd name="connsiteY22" fmla="*/ 269081 h 702468"/>
                <a:gd name="connsiteX23" fmla="*/ 200025 w 647700"/>
                <a:gd name="connsiteY23" fmla="*/ 200025 h 702468"/>
                <a:gd name="connsiteX24" fmla="*/ 259556 w 647700"/>
                <a:gd name="connsiteY24" fmla="*/ 0 h 702468"/>
                <a:gd name="connsiteX25" fmla="*/ 335756 w 647700"/>
                <a:gd name="connsiteY25" fmla="*/ 42862 h 702468"/>
                <a:gd name="connsiteX26" fmla="*/ 445294 w 647700"/>
                <a:gd name="connsiteY26" fmla="*/ 7143 h 702468"/>
                <a:gd name="connsiteX27" fmla="*/ 511969 w 647700"/>
                <a:gd name="connsiteY27" fmla="*/ 23812 h 70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7700" h="702468">
                  <a:moveTo>
                    <a:pt x="511969" y="23812"/>
                  </a:moveTo>
                  <a:lnTo>
                    <a:pt x="611981" y="59531"/>
                  </a:lnTo>
                  <a:lnTo>
                    <a:pt x="647700" y="109537"/>
                  </a:lnTo>
                  <a:lnTo>
                    <a:pt x="602456" y="183356"/>
                  </a:lnTo>
                  <a:lnTo>
                    <a:pt x="578644" y="371475"/>
                  </a:lnTo>
                  <a:lnTo>
                    <a:pt x="621506" y="500062"/>
                  </a:lnTo>
                  <a:lnTo>
                    <a:pt x="561975" y="552450"/>
                  </a:lnTo>
                  <a:lnTo>
                    <a:pt x="561975" y="619125"/>
                  </a:lnTo>
                  <a:lnTo>
                    <a:pt x="592931" y="685800"/>
                  </a:lnTo>
                  <a:lnTo>
                    <a:pt x="578644" y="702468"/>
                  </a:lnTo>
                  <a:lnTo>
                    <a:pt x="507206" y="631031"/>
                  </a:lnTo>
                  <a:lnTo>
                    <a:pt x="476250" y="638175"/>
                  </a:lnTo>
                  <a:lnTo>
                    <a:pt x="397669" y="595312"/>
                  </a:lnTo>
                  <a:lnTo>
                    <a:pt x="366713" y="595312"/>
                  </a:lnTo>
                  <a:lnTo>
                    <a:pt x="323850" y="464343"/>
                  </a:lnTo>
                  <a:lnTo>
                    <a:pt x="245269" y="466725"/>
                  </a:lnTo>
                  <a:lnTo>
                    <a:pt x="235744" y="509587"/>
                  </a:lnTo>
                  <a:lnTo>
                    <a:pt x="207169" y="511968"/>
                  </a:lnTo>
                  <a:lnTo>
                    <a:pt x="166688" y="419100"/>
                  </a:lnTo>
                  <a:lnTo>
                    <a:pt x="0" y="407193"/>
                  </a:lnTo>
                  <a:lnTo>
                    <a:pt x="126206" y="359568"/>
                  </a:lnTo>
                  <a:lnTo>
                    <a:pt x="147638" y="285750"/>
                  </a:lnTo>
                  <a:lnTo>
                    <a:pt x="216694" y="269081"/>
                  </a:lnTo>
                  <a:lnTo>
                    <a:pt x="200025" y="200025"/>
                  </a:lnTo>
                  <a:lnTo>
                    <a:pt x="259556" y="0"/>
                  </a:lnTo>
                  <a:lnTo>
                    <a:pt x="335756" y="42862"/>
                  </a:lnTo>
                  <a:lnTo>
                    <a:pt x="445294" y="7143"/>
                  </a:lnTo>
                  <a:lnTo>
                    <a:pt x="511969" y="238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6" name="フリーフォーム 1144"/>
            <p:cNvSpPr/>
            <p:nvPr/>
          </p:nvSpPr>
          <p:spPr bwMode="auto">
            <a:xfrm>
              <a:off x="1842838" y="4689724"/>
              <a:ext cx="220298" cy="349023"/>
            </a:xfrm>
            <a:custGeom>
              <a:avLst/>
              <a:gdLst>
                <a:gd name="connsiteX0" fmla="*/ 161925 w 373856"/>
                <a:gd name="connsiteY0" fmla="*/ 0 h 590550"/>
                <a:gd name="connsiteX1" fmla="*/ 88106 w 373856"/>
                <a:gd name="connsiteY1" fmla="*/ 23813 h 590550"/>
                <a:gd name="connsiteX2" fmla="*/ 40481 w 373856"/>
                <a:gd name="connsiteY2" fmla="*/ 23813 h 590550"/>
                <a:gd name="connsiteX3" fmla="*/ 61913 w 373856"/>
                <a:gd name="connsiteY3" fmla="*/ 78581 h 590550"/>
                <a:gd name="connsiteX4" fmla="*/ 21431 w 373856"/>
                <a:gd name="connsiteY4" fmla="*/ 147638 h 590550"/>
                <a:gd name="connsiteX5" fmla="*/ 0 w 373856"/>
                <a:gd name="connsiteY5" fmla="*/ 330994 h 590550"/>
                <a:gd name="connsiteX6" fmla="*/ 33338 w 373856"/>
                <a:gd name="connsiteY6" fmla="*/ 473869 h 590550"/>
                <a:gd name="connsiteX7" fmla="*/ 152400 w 373856"/>
                <a:gd name="connsiteY7" fmla="*/ 500063 h 590550"/>
                <a:gd name="connsiteX8" fmla="*/ 211931 w 373856"/>
                <a:gd name="connsiteY8" fmla="*/ 588169 h 590550"/>
                <a:gd name="connsiteX9" fmla="*/ 316706 w 373856"/>
                <a:gd name="connsiteY9" fmla="*/ 590550 h 590550"/>
                <a:gd name="connsiteX10" fmla="*/ 373856 w 373856"/>
                <a:gd name="connsiteY10" fmla="*/ 559594 h 590550"/>
                <a:gd name="connsiteX11" fmla="*/ 330994 w 373856"/>
                <a:gd name="connsiteY11" fmla="*/ 411956 h 590550"/>
                <a:gd name="connsiteX12" fmla="*/ 347663 w 373856"/>
                <a:gd name="connsiteY12" fmla="*/ 323850 h 590550"/>
                <a:gd name="connsiteX13" fmla="*/ 180975 w 373856"/>
                <a:gd name="connsiteY13" fmla="*/ 202406 h 590550"/>
                <a:gd name="connsiteX14" fmla="*/ 200025 w 373856"/>
                <a:gd name="connsiteY14" fmla="*/ 123825 h 590550"/>
                <a:gd name="connsiteX15" fmla="*/ 161925 w 373856"/>
                <a:gd name="connsiteY15"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3856" h="590550">
                  <a:moveTo>
                    <a:pt x="161925" y="0"/>
                  </a:moveTo>
                  <a:lnTo>
                    <a:pt x="88106" y="23813"/>
                  </a:lnTo>
                  <a:lnTo>
                    <a:pt x="40481" y="23813"/>
                  </a:lnTo>
                  <a:lnTo>
                    <a:pt x="61913" y="78581"/>
                  </a:lnTo>
                  <a:lnTo>
                    <a:pt x="21431" y="147638"/>
                  </a:lnTo>
                  <a:lnTo>
                    <a:pt x="0" y="330994"/>
                  </a:lnTo>
                  <a:lnTo>
                    <a:pt x="33338" y="473869"/>
                  </a:lnTo>
                  <a:lnTo>
                    <a:pt x="152400" y="500063"/>
                  </a:lnTo>
                  <a:lnTo>
                    <a:pt x="211931" y="588169"/>
                  </a:lnTo>
                  <a:lnTo>
                    <a:pt x="316706" y="590550"/>
                  </a:lnTo>
                  <a:lnTo>
                    <a:pt x="373856" y="559594"/>
                  </a:lnTo>
                  <a:lnTo>
                    <a:pt x="330994" y="411956"/>
                  </a:lnTo>
                  <a:lnTo>
                    <a:pt x="347663" y="323850"/>
                  </a:lnTo>
                  <a:lnTo>
                    <a:pt x="180975" y="202406"/>
                  </a:lnTo>
                  <a:lnTo>
                    <a:pt x="200025" y="123825"/>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7" name="フリーフォーム 1145"/>
            <p:cNvSpPr/>
            <p:nvPr/>
          </p:nvSpPr>
          <p:spPr bwMode="auto">
            <a:xfrm>
              <a:off x="1477238" y="4906456"/>
              <a:ext cx="272795" cy="275840"/>
            </a:xfrm>
            <a:custGeom>
              <a:avLst/>
              <a:gdLst>
                <a:gd name="connsiteX0" fmla="*/ 50006 w 461963"/>
                <a:gd name="connsiteY0" fmla="*/ 0 h 466725"/>
                <a:gd name="connsiteX1" fmla="*/ 211931 w 461963"/>
                <a:gd name="connsiteY1" fmla="*/ 9525 h 466725"/>
                <a:gd name="connsiteX2" fmla="*/ 242888 w 461963"/>
                <a:gd name="connsiteY2" fmla="*/ 111918 h 466725"/>
                <a:gd name="connsiteX3" fmla="*/ 266700 w 461963"/>
                <a:gd name="connsiteY3" fmla="*/ 111918 h 466725"/>
                <a:gd name="connsiteX4" fmla="*/ 283369 w 461963"/>
                <a:gd name="connsiteY4" fmla="*/ 54768 h 466725"/>
                <a:gd name="connsiteX5" fmla="*/ 369094 w 461963"/>
                <a:gd name="connsiteY5" fmla="*/ 66675 h 466725"/>
                <a:gd name="connsiteX6" fmla="*/ 411956 w 461963"/>
                <a:gd name="connsiteY6" fmla="*/ 188118 h 466725"/>
                <a:gd name="connsiteX7" fmla="*/ 438150 w 461963"/>
                <a:gd name="connsiteY7" fmla="*/ 188118 h 466725"/>
                <a:gd name="connsiteX8" fmla="*/ 461963 w 461963"/>
                <a:gd name="connsiteY8" fmla="*/ 223837 h 466725"/>
                <a:gd name="connsiteX9" fmla="*/ 452438 w 461963"/>
                <a:gd name="connsiteY9" fmla="*/ 273843 h 466725"/>
                <a:gd name="connsiteX10" fmla="*/ 395288 w 461963"/>
                <a:gd name="connsiteY10" fmla="*/ 273843 h 466725"/>
                <a:gd name="connsiteX11" fmla="*/ 359569 w 461963"/>
                <a:gd name="connsiteY11" fmla="*/ 378618 h 466725"/>
                <a:gd name="connsiteX12" fmla="*/ 414338 w 461963"/>
                <a:gd name="connsiteY12" fmla="*/ 454818 h 466725"/>
                <a:gd name="connsiteX13" fmla="*/ 240506 w 461963"/>
                <a:gd name="connsiteY13" fmla="*/ 466725 h 466725"/>
                <a:gd name="connsiteX14" fmla="*/ 207169 w 461963"/>
                <a:gd name="connsiteY14" fmla="*/ 452437 h 466725"/>
                <a:gd name="connsiteX15" fmla="*/ 19050 w 461963"/>
                <a:gd name="connsiteY15" fmla="*/ 438150 h 466725"/>
                <a:gd name="connsiteX16" fmla="*/ 0 w 461963"/>
                <a:gd name="connsiteY16" fmla="*/ 381000 h 466725"/>
                <a:gd name="connsiteX17" fmla="*/ 90488 w 461963"/>
                <a:gd name="connsiteY17" fmla="*/ 261937 h 466725"/>
                <a:gd name="connsiteX18" fmla="*/ 92869 w 461963"/>
                <a:gd name="connsiteY18" fmla="*/ 135731 h 466725"/>
                <a:gd name="connsiteX19" fmla="*/ 88106 w 461963"/>
                <a:gd name="connsiteY19" fmla="*/ 66675 h 466725"/>
                <a:gd name="connsiteX20" fmla="*/ 50006 w 461963"/>
                <a:gd name="connsiteY20"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1963" h="466725">
                  <a:moveTo>
                    <a:pt x="50006" y="0"/>
                  </a:moveTo>
                  <a:lnTo>
                    <a:pt x="211931" y="9525"/>
                  </a:lnTo>
                  <a:lnTo>
                    <a:pt x="242888" y="111918"/>
                  </a:lnTo>
                  <a:lnTo>
                    <a:pt x="266700" y="111918"/>
                  </a:lnTo>
                  <a:lnTo>
                    <a:pt x="283369" y="54768"/>
                  </a:lnTo>
                  <a:lnTo>
                    <a:pt x="369094" y="66675"/>
                  </a:lnTo>
                  <a:lnTo>
                    <a:pt x="411956" y="188118"/>
                  </a:lnTo>
                  <a:lnTo>
                    <a:pt x="438150" y="188118"/>
                  </a:lnTo>
                  <a:lnTo>
                    <a:pt x="461963" y="223837"/>
                  </a:lnTo>
                  <a:lnTo>
                    <a:pt x="452438" y="273843"/>
                  </a:lnTo>
                  <a:lnTo>
                    <a:pt x="395288" y="273843"/>
                  </a:lnTo>
                  <a:lnTo>
                    <a:pt x="359569" y="378618"/>
                  </a:lnTo>
                  <a:lnTo>
                    <a:pt x="414338" y="454818"/>
                  </a:lnTo>
                  <a:lnTo>
                    <a:pt x="240506" y="466725"/>
                  </a:lnTo>
                  <a:lnTo>
                    <a:pt x="207169" y="452437"/>
                  </a:lnTo>
                  <a:lnTo>
                    <a:pt x="19050" y="438150"/>
                  </a:lnTo>
                  <a:lnTo>
                    <a:pt x="0" y="381000"/>
                  </a:lnTo>
                  <a:lnTo>
                    <a:pt x="90488" y="261937"/>
                  </a:lnTo>
                  <a:cubicBezTo>
                    <a:pt x="91282" y="219868"/>
                    <a:pt x="92075" y="177800"/>
                    <a:pt x="92869" y="135731"/>
                  </a:cubicBezTo>
                  <a:lnTo>
                    <a:pt x="88106" y="66675"/>
                  </a:lnTo>
                  <a:lnTo>
                    <a:pt x="5000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8" name="フリーフォーム 1146"/>
            <p:cNvSpPr/>
            <p:nvPr/>
          </p:nvSpPr>
          <p:spPr bwMode="auto">
            <a:xfrm>
              <a:off x="1486612" y="5162593"/>
              <a:ext cx="339352" cy="273964"/>
            </a:xfrm>
            <a:custGeom>
              <a:avLst/>
              <a:gdLst>
                <a:gd name="connsiteX0" fmla="*/ 390525 w 573881"/>
                <a:gd name="connsiteY0" fmla="*/ 23813 h 464344"/>
                <a:gd name="connsiteX1" fmla="*/ 459581 w 573881"/>
                <a:gd name="connsiteY1" fmla="*/ 30956 h 464344"/>
                <a:gd name="connsiteX2" fmla="*/ 528637 w 573881"/>
                <a:gd name="connsiteY2" fmla="*/ 133350 h 464344"/>
                <a:gd name="connsiteX3" fmla="*/ 573881 w 573881"/>
                <a:gd name="connsiteY3" fmla="*/ 195263 h 464344"/>
                <a:gd name="connsiteX4" fmla="*/ 550069 w 573881"/>
                <a:gd name="connsiteY4" fmla="*/ 250031 h 464344"/>
                <a:gd name="connsiteX5" fmla="*/ 469106 w 573881"/>
                <a:gd name="connsiteY5" fmla="*/ 311944 h 464344"/>
                <a:gd name="connsiteX6" fmla="*/ 378619 w 573881"/>
                <a:gd name="connsiteY6" fmla="*/ 321469 h 464344"/>
                <a:gd name="connsiteX7" fmla="*/ 323850 w 573881"/>
                <a:gd name="connsiteY7" fmla="*/ 390525 h 464344"/>
                <a:gd name="connsiteX8" fmla="*/ 288131 w 573881"/>
                <a:gd name="connsiteY8" fmla="*/ 357188 h 464344"/>
                <a:gd name="connsiteX9" fmla="*/ 273844 w 573881"/>
                <a:gd name="connsiteY9" fmla="*/ 457200 h 464344"/>
                <a:gd name="connsiteX10" fmla="*/ 214312 w 573881"/>
                <a:gd name="connsiteY10" fmla="*/ 464344 h 464344"/>
                <a:gd name="connsiteX11" fmla="*/ 176212 w 573881"/>
                <a:gd name="connsiteY11" fmla="*/ 431006 h 464344"/>
                <a:gd name="connsiteX12" fmla="*/ 147637 w 573881"/>
                <a:gd name="connsiteY12" fmla="*/ 442913 h 464344"/>
                <a:gd name="connsiteX13" fmla="*/ 95250 w 573881"/>
                <a:gd name="connsiteY13" fmla="*/ 328613 h 464344"/>
                <a:gd name="connsiteX14" fmla="*/ 97631 w 573881"/>
                <a:gd name="connsiteY14" fmla="*/ 197644 h 464344"/>
                <a:gd name="connsiteX15" fmla="*/ 30956 w 573881"/>
                <a:gd name="connsiteY15" fmla="*/ 92869 h 464344"/>
                <a:gd name="connsiteX16" fmla="*/ 0 w 573881"/>
                <a:gd name="connsiteY16" fmla="*/ 0 h 464344"/>
                <a:gd name="connsiteX17" fmla="*/ 202406 w 573881"/>
                <a:gd name="connsiteY17" fmla="*/ 23813 h 464344"/>
                <a:gd name="connsiteX18" fmla="*/ 235744 w 573881"/>
                <a:gd name="connsiteY18" fmla="*/ 40481 h 464344"/>
                <a:gd name="connsiteX19" fmla="*/ 390525 w 573881"/>
                <a:gd name="connsiteY19" fmla="*/ 23813 h 46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3881" h="464344">
                  <a:moveTo>
                    <a:pt x="390525" y="23813"/>
                  </a:moveTo>
                  <a:lnTo>
                    <a:pt x="459581" y="30956"/>
                  </a:lnTo>
                  <a:lnTo>
                    <a:pt x="528637" y="133350"/>
                  </a:lnTo>
                  <a:lnTo>
                    <a:pt x="573881" y="195263"/>
                  </a:lnTo>
                  <a:lnTo>
                    <a:pt x="550069" y="250031"/>
                  </a:lnTo>
                  <a:lnTo>
                    <a:pt x="469106" y="311944"/>
                  </a:lnTo>
                  <a:lnTo>
                    <a:pt x="378619" y="321469"/>
                  </a:lnTo>
                  <a:lnTo>
                    <a:pt x="323850" y="390525"/>
                  </a:lnTo>
                  <a:lnTo>
                    <a:pt x="288131" y="357188"/>
                  </a:lnTo>
                  <a:lnTo>
                    <a:pt x="273844" y="457200"/>
                  </a:lnTo>
                  <a:lnTo>
                    <a:pt x="214312" y="464344"/>
                  </a:lnTo>
                  <a:lnTo>
                    <a:pt x="176212" y="431006"/>
                  </a:lnTo>
                  <a:lnTo>
                    <a:pt x="147637" y="442913"/>
                  </a:lnTo>
                  <a:lnTo>
                    <a:pt x="95250" y="328613"/>
                  </a:lnTo>
                  <a:cubicBezTo>
                    <a:pt x="96044" y="284957"/>
                    <a:pt x="96837" y="241300"/>
                    <a:pt x="97631" y="197644"/>
                  </a:cubicBezTo>
                  <a:lnTo>
                    <a:pt x="30956" y="92869"/>
                  </a:lnTo>
                  <a:lnTo>
                    <a:pt x="0" y="0"/>
                  </a:lnTo>
                  <a:lnTo>
                    <a:pt x="202406" y="23813"/>
                  </a:lnTo>
                  <a:lnTo>
                    <a:pt x="235744" y="40481"/>
                  </a:lnTo>
                  <a:lnTo>
                    <a:pt x="390525" y="238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9" name="フリーフォーム 1147"/>
            <p:cNvSpPr/>
            <p:nvPr/>
          </p:nvSpPr>
          <p:spPr bwMode="auto">
            <a:xfrm>
              <a:off x="1915959" y="4980576"/>
              <a:ext cx="56247" cy="174511"/>
            </a:xfrm>
            <a:custGeom>
              <a:avLst/>
              <a:gdLst>
                <a:gd name="connsiteX0" fmla="*/ 14288 w 95250"/>
                <a:gd name="connsiteY0" fmla="*/ 0 h 295275"/>
                <a:gd name="connsiteX1" fmla="*/ 14288 w 95250"/>
                <a:gd name="connsiteY1" fmla="*/ 76200 h 295275"/>
                <a:gd name="connsiteX2" fmla="*/ 30956 w 95250"/>
                <a:gd name="connsiteY2" fmla="*/ 133350 h 295275"/>
                <a:gd name="connsiteX3" fmla="*/ 0 w 95250"/>
                <a:gd name="connsiteY3" fmla="*/ 188119 h 295275"/>
                <a:gd name="connsiteX4" fmla="*/ 42863 w 95250"/>
                <a:gd name="connsiteY4" fmla="*/ 211931 h 295275"/>
                <a:gd name="connsiteX5" fmla="*/ 47625 w 95250"/>
                <a:gd name="connsiteY5" fmla="*/ 266700 h 295275"/>
                <a:gd name="connsiteX6" fmla="*/ 85725 w 95250"/>
                <a:gd name="connsiteY6" fmla="*/ 295275 h 295275"/>
                <a:gd name="connsiteX7" fmla="*/ 95250 w 95250"/>
                <a:gd name="connsiteY7" fmla="*/ 207169 h 295275"/>
                <a:gd name="connsiteX8" fmla="*/ 61913 w 95250"/>
                <a:gd name="connsiteY8" fmla="*/ 164306 h 295275"/>
                <a:gd name="connsiteX9" fmla="*/ 88106 w 95250"/>
                <a:gd name="connsiteY9" fmla="*/ 92869 h 295275"/>
                <a:gd name="connsiteX10" fmla="*/ 14288 w 95250"/>
                <a:gd name="connsiteY10"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295275">
                  <a:moveTo>
                    <a:pt x="14288" y="0"/>
                  </a:moveTo>
                  <a:lnTo>
                    <a:pt x="14288" y="76200"/>
                  </a:lnTo>
                  <a:lnTo>
                    <a:pt x="30956" y="133350"/>
                  </a:lnTo>
                  <a:lnTo>
                    <a:pt x="0" y="188119"/>
                  </a:lnTo>
                  <a:lnTo>
                    <a:pt x="42863" y="211931"/>
                  </a:lnTo>
                  <a:lnTo>
                    <a:pt x="47625" y="266700"/>
                  </a:lnTo>
                  <a:lnTo>
                    <a:pt x="85725" y="295275"/>
                  </a:lnTo>
                  <a:lnTo>
                    <a:pt x="95250" y="207169"/>
                  </a:lnTo>
                  <a:lnTo>
                    <a:pt x="61913" y="164306"/>
                  </a:lnTo>
                  <a:lnTo>
                    <a:pt x="88106" y="92869"/>
                  </a:lnTo>
                  <a:lnTo>
                    <a:pt x="1428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0" name="フリーフォーム 1148"/>
            <p:cNvSpPr/>
            <p:nvPr/>
          </p:nvSpPr>
          <p:spPr bwMode="auto">
            <a:xfrm>
              <a:off x="1689099" y="4966503"/>
              <a:ext cx="247483" cy="219547"/>
            </a:xfrm>
            <a:custGeom>
              <a:avLst/>
              <a:gdLst>
                <a:gd name="connsiteX0" fmla="*/ 395287 w 419100"/>
                <a:gd name="connsiteY0" fmla="*/ 28575 h 371475"/>
                <a:gd name="connsiteX1" fmla="*/ 285750 w 419100"/>
                <a:gd name="connsiteY1" fmla="*/ 0 h 371475"/>
                <a:gd name="connsiteX2" fmla="*/ 233362 w 419100"/>
                <a:gd name="connsiteY2" fmla="*/ 50007 h 371475"/>
                <a:gd name="connsiteX3" fmla="*/ 247650 w 419100"/>
                <a:gd name="connsiteY3" fmla="*/ 104775 h 371475"/>
                <a:gd name="connsiteX4" fmla="*/ 278606 w 419100"/>
                <a:gd name="connsiteY4" fmla="*/ 180975 h 371475"/>
                <a:gd name="connsiteX5" fmla="*/ 257175 w 419100"/>
                <a:gd name="connsiteY5" fmla="*/ 207169 h 371475"/>
                <a:gd name="connsiteX6" fmla="*/ 185737 w 419100"/>
                <a:gd name="connsiteY6" fmla="*/ 116682 h 371475"/>
                <a:gd name="connsiteX7" fmla="*/ 157162 w 419100"/>
                <a:gd name="connsiteY7" fmla="*/ 130969 h 371475"/>
                <a:gd name="connsiteX8" fmla="*/ 83344 w 419100"/>
                <a:gd name="connsiteY8" fmla="*/ 97632 h 371475"/>
                <a:gd name="connsiteX9" fmla="*/ 100012 w 419100"/>
                <a:gd name="connsiteY9" fmla="*/ 135732 h 371475"/>
                <a:gd name="connsiteX10" fmla="*/ 88106 w 419100"/>
                <a:gd name="connsiteY10" fmla="*/ 178594 h 371475"/>
                <a:gd name="connsiteX11" fmla="*/ 33337 w 419100"/>
                <a:gd name="connsiteY11" fmla="*/ 178594 h 371475"/>
                <a:gd name="connsiteX12" fmla="*/ 0 w 419100"/>
                <a:gd name="connsiteY12" fmla="*/ 283369 h 371475"/>
                <a:gd name="connsiteX13" fmla="*/ 52387 w 419100"/>
                <a:gd name="connsiteY13" fmla="*/ 359569 h 371475"/>
                <a:gd name="connsiteX14" fmla="*/ 119062 w 419100"/>
                <a:gd name="connsiteY14" fmla="*/ 371475 h 371475"/>
                <a:gd name="connsiteX15" fmla="*/ 185737 w 419100"/>
                <a:gd name="connsiteY15" fmla="*/ 354807 h 371475"/>
                <a:gd name="connsiteX16" fmla="*/ 261937 w 419100"/>
                <a:gd name="connsiteY16" fmla="*/ 266700 h 371475"/>
                <a:gd name="connsiteX17" fmla="*/ 378619 w 419100"/>
                <a:gd name="connsiteY17" fmla="*/ 216694 h 371475"/>
                <a:gd name="connsiteX18" fmla="*/ 419100 w 419100"/>
                <a:gd name="connsiteY18" fmla="*/ 157163 h 371475"/>
                <a:gd name="connsiteX19" fmla="*/ 395287 w 419100"/>
                <a:gd name="connsiteY19" fmla="*/ 95250 h 371475"/>
                <a:gd name="connsiteX20" fmla="*/ 395287 w 419100"/>
                <a:gd name="connsiteY20" fmla="*/ 28575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100" h="371475">
                  <a:moveTo>
                    <a:pt x="395287" y="28575"/>
                  </a:moveTo>
                  <a:lnTo>
                    <a:pt x="285750" y="0"/>
                  </a:lnTo>
                  <a:lnTo>
                    <a:pt x="233362" y="50007"/>
                  </a:lnTo>
                  <a:lnTo>
                    <a:pt x="247650" y="104775"/>
                  </a:lnTo>
                  <a:lnTo>
                    <a:pt x="278606" y="180975"/>
                  </a:lnTo>
                  <a:lnTo>
                    <a:pt x="257175" y="207169"/>
                  </a:lnTo>
                  <a:lnTo>
                    <a:pt x="185737" y="116682"/>
                  </a:lnTo>
                  <a:lnTo>
                    <a:pt x="157162" y="130969"/>
                  </a:lnTo>
                  <a:lnTo>
                    <a:pt x="83344" y="97632"/>
                  </a:lnTo>
                  <a:lnTo>
                    <a:pt x="100012" y="135732"/>
                  </a:lnTo>
                  <a:lnTo>
                    <a:pt x="88106" y="178594"/>
                  </a:lnTo>
                  <a:lnTo>
                    <a:pt x="33337" y="178594"/>
                  </a:lnTo>
                  <a:lnTo>
                    <a:pt x="0" y="283369"/>
                  </a:lnTo>
                  <a:lnTo>
                    <a:pt x="52387" y="359569"/>
                  </a:lnTo>
                  <a:lnTo>
                    <a:pt x="119062" y="371475"/>
                  </a:lnTo>
                  <a:lnTo>
                    <a:pt x="185737" y="354807"/>
                  </a:lnTo>
                  <a:lnTo>
                    <a:pt x="261937" y="266700"/>
                  </a:lnTo>
                  <a:lnTo>
                    <a:pt x="378619" y="216694"/>
                  </a:lnTo>
                  <a:lnTo>
                    <a:pt x="419100" y="157163"/>
                  </a:lnTo>
                  <a:lnTo>
                    <a:pt x="395287" y="95250"/>
                  </a:lnTo>
                  <a:lnTo>
                    <a:pt x="395287"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1" name="フリーフォーム 1149"/>
            <p:cNvSpPr/>
            <p:nvPr/>
          </p:nvSpPr>
          <p:spPr bwMode="auto">
            <a:xfrm>
              <a:off x="1854088" y="5019043"/>
              <a:ext cx="225923" cy="375293"/>
            </a:xfrm>
            <a:custGeom>
              <a:avLst/>
              <a:gdLst>
                <a:gd name="connsiteX0" fmla="*/ 92869 w 383381"/>
                <a:gd name="connsiteY0" fmla="*/ 126206 h 635793"/>
                <a:gd name="connsiteX1" fmla="*/ 145256 w 383381"/>
                <a:gd name="connsiteY1" fmla="*/ 150018 h 635793"/>
                <a:gd name="connsiteX2" fmla="*/ 147638 w 383381"/>
                <a:gd name="connsiteY2" fmla="*/ 216693 h 635793"/>
                <a:gd name="connsiteX3" fmla="*/ 192881 w 383381"/>
                <a:gd name="connsiteY3" fmla="*/ 230981 h 635793"/>
                <a:gd name="connsiteX4" fmla="*/ 202406 w 383381"/>
                <a:gd name="connsiteY4" fmla="*/ 140493 h 635793"/>
                <a:gd name="connsiteX5" fmla="*/ 164306 w 383381"/>
                <a:gd name="connsiteY5" fmla="*/ 88106 h 635793"/>
                <a:gd name="connsiteX6" fmla="*/ 192881 w 383381"/>
                <a:gd name="connsiteY6" fmla="*/ 33337 h 635793"/>
                <a:gd name="connsiteX7" fmla="*/ 288131 w 383381"/>
                <a:gd name="connsiteY7" fmla="*/ 30956 h 635793"/>
                <a:gd name="connsiteX8" fmla="*/ 350044 w 383381"/>
                <a:gd name="connsiteY8" fmla="*/ 0 h 635793"/>
                <a:gd name="connsiteX9" fmla="*/ 383381 w 383381"/>
                <a:gd name="connsiteY9" fmla="*/ 114300 h 635793"/>
                <a:gd name="connsiteX10" fmla="*/ 373856 w 383381"/>
                <a:gd name="connsiteY10" fmla="*/ 166687 h 635793"/>
                <a:gd name="connsiteX11" fmla="*/ 342900 w 383381"/>
                <a:gd name="connsiteY11" fmla="*/ 180975 h 635793"/>
                <a:gd name="connsiteX12" fmla="*/ 316706 w 383381"/>
                <a:gd name="connsiteY12" fmla="*/ 221456 h 635793"/>
                <a:gd name="connsiteX13" fmla="*/ 230981 w 383381"/>
                <a:gd name="connsiteY13" fmla="*/ 266700 h 635793"/>
                <a:gd name="connsiteX14" fmla="*/ 145256 w 383381"/>
                <a:gd name="connsiteY14" fmla="*/ 352425 h 635793"/>
                <a:gd name="connsiteX15" fmla="*/ 171450 w 383381"/>
                <a:gd name="connsiteY15" fmla="*/ 426243 h 635793"/>
                <a:gd name="connsiteX16" fmla="*/ 183356 w 383381"/>
                <a:gd name="connsiteY16" fmla="*/ 531018 h 635793"/>
                <a:gd name="connsiteX17" fmla="*/ 90488 w 383381"/>
                <a:gd name="connsiteY17" fmla="*/ 576262 h 635793"/>
                <a:gd name="connsiteX18" fmla="*/ 92869 w 383381"/>
                <a:gd name="connsiteY18" fmla="*/ 635793 h 635793"/>
                <a:gd name="connsiteX19" fmla="*/ 54769 w 383381"/>
                <a:gd name="connsiteY19" fmla="*/ 614362 h 635793"/>
                <a:gd name="connsiteX20" fmla="*/ 33338 w 383381"/>
                <a:gd name="connsiteY20" fmla="*/ 445293 h 635793"/>
                <a:gd name="connsiteX21" fmla="*/ 95250 w 383381"/>
                <a:gd name="connsiteY21" fmla="*/ 392906 h 635793"/>
                <a:gd name="connsiteX22" fmla="*/ 104775 w 383381"/>
                <a:gd name="connsiteY22" fmla="*/ 235743 h 635793"/>
                <a:gd name="connsiteX23" fmla="*/ 50006 w 383381"/>
                <a:gd name="connsiteY23" fmla="*/ 204787 h 635793"/>
                <a:gd name="connsiteX24" fmla="*/ 0 w 383381"/>
                <a:gd name="connsiteY24" fmla="*/ 169068 h 635793"/>
                <a:gd name="connsiteX25" fmla="*/ 92869 w 383381"/>
                <a:gd name="connsiteY25" fmla="*/ 126206 h 6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3381" h="635793">
                  <a:moveTo>
                    <a:pt x="92869" y="126206"/>
                  </a:moveTo>
                  <a:lnTo>
                    <a:pt x="145256" y="150018"/>
                  </a:lnTo>
                  <a:lnTo>
                    <a:pt x="147638" y="216693"/>
                  </a:lnTo>
                  <a:lnTo>
                    <a:pt x="192881" y="230981"/>
                  </a:lnTo>
                  <a:lnTo>
                    <a:pt x="202406" y="140493"/>
                  </a:lnTo>
                  <a:lnTo>
                    <a:pt x="164306" y="88106"/>
                  </a:lnTo>
                  <a:lnTo>
                    <a:pt x="192881" y="33337"/>
                  </a:lnTo>
                  <a:lnTo>
                    <a:pt x="288131" y="30956"/>
                  </a:lnTo>
                  <a:lnTo>
                    <a:pt x="350044" y="0"/>
                  </a:lnTo>
                  <a:lnTo>
                    <a:pt x="383381" y="114300"/>
                  </a:lnTo>
                  <a:lnTo>
                    <a:pt x="373856" y="166687"/>
                  </a:lnTo>
                  <a:lnTo>
                    <a:pt x="342900" y="180975"/>
                  </a:lnTo>
                  <a:lnTo>
                    <a:pt x="316706" y="221456"/>
                  </a:lnTo>
                  <a:lnTo>
                    <a:pt x="230981" y="266700"/>
                  </a:lnTo>
                  <a:lnTo>
                    <a:pt x="145256" y="352425"/>
                  </a:lnTo>
                  <a:lnTo>
                    <a:pt x="171450" y="426243"/>
                  </a:lnTo>
                  <a:lnTo>
                    <a:pt x="183356" y="531018"/>
                  </a:lnTo>
                  <a:lnTo>
                    <a:pt x="90488" y="576262"/>
                  </a:lnTo>
                  <a:cubicBezTo>
                    <a:pt x="91282" y="596106"/>
                    <a:pt x="92075" y="615949"/>
                    <a:pt x="92869" y="635793"/>
                  </a:cubicBezTo>
                  <a:lnTo>
                    <a:pt x="54769" y="614362"/>
                  </a:lnTo>
                  <a:lnTo>
                    <a:pt x="33338" y="445293"/>
                  </a:lnTo>
                  <a:lnTo>
                    <a:pt x="95250" y="392906"/>
                  </a:lnTo>
                  <a:lnTo>
                    <a:pt x="104775" y="235743"/>
                  </a:lnTo>
                  <a:lnTo>
                    <a:pt x="50006" y="204787"/>
                  </a:lnTo>
                  <a:lnTo>
                    <a:pt x="0" y="169068"/>
                  </a:lnTo>
                  <a:lnTo>
                    <a:pt x="92869" y="1262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2" name="フリーフォーム 1150"/>
            <p:cNvSpPr/>
            <p:nvPr/>
          </p:nvSpPr>
          <p:spPr bwMode="auto">
            <a:xfrm>
              <a:off x="1572857" y="5120373"/>
              <a:ext cx="344040" cy="458796"/>
            </a:xfrm>
            <a:custGeom>
              <a:avLst/>
              <a:gdLst>
                <a:gd name="connsiteX0" fmla="*/ 0 w 583406"/>
                <a:gd name="connsiteY0" fmla="*/ 514350 h 776287"/>
                <a:gd name="connsiteX1" fmla="*/ 50006 w 583406"/>
                <a:gd name="connsiteY1" fmla="*/ 626268 h 776287"/>
                <a:gd name="connsiteX2" fmla="*/ 109538 w 583406"/>
                <a:gd name="connsiteY2" fmla="*/ 714375 h 776287"/>
                <a:gd name="connsiteX3" fmla="*/ 142875 w 583406"/>
                <a:gd name="connsiteY3" fmla="*/ 769143 h 776287"/>
                <a:gd name="connsiteX4" fmla="*/ 169069 w 583406"/>
                <a:gd name="connsiteY4" fmla="*/ 766762 h 776287"/>
                <a:gd name="connsiteX5" fmla="*/ 185738 w 583406"/>
                <a:gd name="connsiteY5" fmla="*/ 764381 h 776287"/>
                <a:gd name="connsiteX6" fmla="*/ 233363 w 583406"/>
                <a:gd name="connsiteY6" fmla="*/ 764381 h 776287"/>
                <a:gd name="connsiteX7" fmla="*/ 314325 w 583406"/>
                <a:gd name="connsiteY7" fmla="*/ 776287 h 776287"/>
                <a:gd name="connsiteX8" fmla="*/ 397669 w 583406"/>
                <a:gd name="connsiteY8" fmla="*/ 721518 h 776287"/>
                <a:gd name="connsiteX9" fmla="*/ 483394 w 583406"/>
                <a:gd name="connsiteY9" fmla="*/ 654843 h 776287"/>
                <a:gd name="connsiteX10" fmla="*/ 523875 w 583406"/>
                <a:gd name="connsiteY10" fmla="*/ 545306 h 776287"/>
                <a:gd name="connsiteX11" fmla="*/ 569119 w 583406"/>
                <a:gd name="connsiteY11" fmla="*/ 519112 h 776287"/>
                <a:gd name="connsiteX12" fmla="*/ 578644 w 583406"/>
                <a:gd name="connsiteY12" fmla="*/ 461962 h 776287"/>
                <a:gd name="connsiteX13" fmla="*/ 533400 w 583406"/>
                <a:gd name="connsiteY13" fmla="*/ 450056 h 776287"/>
                <a:gd name="connsiteX14" fmla="*/ 514350 w 583406"/>
                <a:gd name="connsiteY14" fmla="*/ 273843 h 776287"/>
                <a:gd name="connsiteX15" fmla="*/ 569119 w 583406"/>
                <a:gd name="connsiteY15" fmla="*/ 219075 h 776287"/>
                <a:gd name="connsiteX16" fmla="*/ 583406 w 583406"/>
                <a:gd name="connsiteY16" fmla="*/ 69056 h 776287"/>
                <a:gd name="connsiteX17" fmla="*/ 478631 w 583406"/>
                <a:gd name="connsiteY17" fmla="*/ 0 h 776287"/>
                <a:gd name="connsiteX18" fmla="*/ 457200 w 583406"/>
                <a:gd name="connsiteY18" fmla="*/ 0 h 776287"/>
                <a:gd name="connsiteX19" fmla="*/ 402431 w 583406"/>
                <a:gd name="connsiteY19" fmla="*/ 95250 h 776287"/>
                <a:gd name="connsiteX20" fmla="*/ 319088 w 583406"/>
                <a:gd name="connsiteY20" fmla="*/ 111918 h 776287"/>
                <a:gd name="connsiteX21" fmla="*/ 433388 w 583406"/>
                <a:gd name="connsiteY21" fmla="*/ 273843 h 776287"/>
                <a:gd name="connsiteX22" fmla="*/ 400050 w 583406"/>
                <a:gd name="connsiteY22" fmla="*/ 330993 h 776287"/>
                <a:gd name="connsiteX23" fmla="*/ 326231 w 583406"/>
                <a:gd name="connsiteY23" fmla="*/ 378618 h 776287"/>
                <a:gd name="connsiteX24" fmla="*/ 235744 w 583406"/>
                <a:gd name="connsiteY24" fmla="*/ 395287 h 776287"/>
                <a:gd name="connsiteX25" fmla="*/ 173831 w 583406"/>
                <a:gd name="connsiteY25" fmla="*/ 469106 h 776287"/>
                <a:gd name="connsiteX26" fmla="*/ 142875 w 583406"/>
                <a:gd name="connsiteY26" fmla="*/ 431006 h 776287"/>
                <a:gd name="connsiteX27" fmla="*/ 126206 w 583406"/>
                <a:gd name="connsiteY27" fmla="*/ 523875 h 776287"/>
                <a:gd name="connsiteX28" fmla="*/ 69056 w 583406"/>
                <a:gd name="connsiteY28" fmla="*/ 531018 h 776287"/>
                <a:gd name="connsiteX29" fmla="*/ 0 w 583406"/>
                <a:gd name="connsiteY29" fmla="*/ 514350 h 77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406" h="776287">
                  <a:moveTo>
                    <a:pt x="0" y="514350"/>
                  </a:moveTo>
                  <a:lnTo>
                    <a:pt x="50006" y="626268"/>
                  </a:lnTo>
                  <a:lnTo>
                    <a:pt x="109538" y="714375"/>
                  </a:lnTo>
                  <a:lnTo>
                    <a:pt x="142875" y="769143"/>
                  </a:lnTo>
                  <a:cubicBezTo>
                    <a:pt x="151606" y="768349"/>
                    <a:pt x="160355" y="767730"/>
                    <a:pt x="169069" y="766762"/>
                  </a:cubicBezTo>
                  <a:cubicBezTo>
                    <a:pt x="174647" y="766142"/>
                    <a:pt x="180129" y="764589"/>
                    <a:pt x="185738" y="764381"/>
                  </a:cubicBezTo>
                  <a:cubicBezTo>
                    <a:pt x="201602" y="763794"/>
                    <a:pt x="217488" y="764381"/>
                    <a:pt x="233363" y="764381"/>
                  </a:cubicBezTo>
                  <a:lnTo>
                    <a:pt x="314325" y="776287"/>
                  </a:lnTo>
                  <a:lnTo>
                    <a:pt x="397669" y="721518"/>
                  </a:lnTo>
                  <a:lnTo>
                    <a:pt x="483394" y="654843"/>
                  </a:lnTo>
                  <a:lnTo>
                    <a:pt x="523875" y="545306"/>
                  </a:lnTo>
                  <a:lnTo>
                    <a:pt x="569119" y="519112"/>
                  </a:lnTo>
                  <a:lnTo>
                    <a:pt x="578644" y="461962"/>
                  </a:lnTo>
                  <a:lnTo>
                    <a:pt x="533400" y="450056"/>
                  </a:lnTo>
                  <a:lnTo>
                    <a:pt x="514350" y="273843"/>
                  </a:lnTo>
                  <a:lnTo>
                    <a:pt x="569119" y="219075"/>
                  </a:lnTo>
                  <a:lnTo>
                    <a:pt x="583406" y="69056"/>
                  </a:lnTo>
                  <a:lnTo>
                    <a:pt x="478631" y="0"/>
                  </a:lnTo>
                  <a:lnTo>
                    <a:pt x="457200" y="0"/>
                  </a:lnTo>
                  <a:lnTo>
                    <a:pt x="402431" y="95250"/>
                  </a:lnTo>
                  <a:lnTo>
                    <a:pt x="319088" y="111918"/>
                  </a:lnTo>
                  <a:lnTo>
                    <a:pt x="433388" y="273843"/>
                  </a:lnTo>
                  <a:lnTo>
                    <a:pt x="400050" y="330993"/>
                  </a:lnTo>
                  <a:lnTo>
                    <a:pt x="326231" y="378618"/>
                  </a:lnTo>
                  <a:lnTo>
                    <a:pt x="235744" y="395287"/>
                  </a:lnTo>
                  <a:lnTo>
                    <a:pt x="173831" y="469106"/>
                  </a:lnTo>
                  <a:lnTo>
                    <a:pt x="142875" y="431006"/>
                  </a:lnTo>
                  <a:lnTo>
                    <a:pt x="126206" y="523875"/>
                  </a:lnTo>
                  <a:lnTo>
                    <a:pt x="69056" y="531018"/>
                  </a:lnTo>
                  <a:lnTo>
                    <a:pt x="0" y="514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3" name="フリーフォーム 1151"/>
            <p:cNvSpPr/>
            <p:nvPr/>
          </p:nvSpPr>
          <p:spPr bwMode="auto">
            <a:xfrm>
              <a:off x="6620958" y="1318652"/>
              <a:ext cx="616833" cy="857545"/>
            </a:xfrm>
            <a:custGeom>
              <a:avLst/>
              <a:gdLst>
                <a:gd name="connsiteX0" fmla="*/ 578643 w 1045368"/>
                <a:gd name="connsiteY0" fmla="*/ 9525 h 1450182"/>
                <a:gd name="connsiteX1" fmla="*/ 469106 w 1045368"/>
                <a:gd name="connsiteY1" fmla="*/ 9525 h 1450182"/>
                <a:gd name="connsiteX2" fmla="*/ 533400 w 1045368"/>
                <a:gd name="connsiteY2" fmla="*/ 123825 h 1450182"/>
                <a:gd name="connsiteX3" fmla="*/ 407193 w 1045368"/>
                <a:gd name="connsiteY3" fmla="*/ 42863 h 1450182"/>
                <a:gd name="connsiteX4" fmla="*/ 333375 w 1045368"/>
                <a:gd name="connsiteY4" fmla="*/ 111919 h 1450182"/>
                <a:gd name="connsiteX5" fmla="*/ 311943 w 1045368"/>
                <a:gd name="connsiteY5" fmla="*/ 230982 h 1450182"/>
                <a:gd name="connsiteX6" fmla="*/ 347662 w 1045368"/>
                <a:gd name="connsiteY6" fmla="*/ 297657 h 1450182"/>
                <a:gd name="connsiteX7" fmla="*/ 219075 w 1045368"/>
                <a:gd name="connsiteY7" fmla="*/ 147638 h 1450182"/>
                <a:gd name="connsiteX8" fmla="*/ 178593 w 1045368"/>
                <a:gd name="connsiteY8" fmla="*/ 247650 h 1450182"/>
                <a:gd name="connsiteX9" fmla="*/ 257175 w 1045368"/>
                <a:gd name="connsiteY9" fmla="*/ 323850 h 1450182"/>
                <a:gd name="connsiteX10" fmla="*/ 119062 w 1045368"/>
                <a:gd name="connsiteY10" fmla="*/ 285750 h 1450182"/>
                <a:gd name="connsiteX11" fmla="*/ 71437 w 1045368"/>
                <a:gd name="connsiteY11" fmla="*/ 350044 h 1450182"/>
                <a:gd name="connsiteX12" fmla="*/ 2381 w 1045368"/>
                <a:gd name="connsiteY12" fmla="*/ 352425 h 1450182"/>
                <a:gd name="connsiteX13" fmla="*/ 0 w 1045368"/>
                <a:gd name="connsiteY13" fmla="*/ 419100 h 1450182"/>
                <a:gd name="connsiteX14" fmla="*/ 107156 w 1045368"/>
                <a:gd name="connsiteY14" fmla="*/ 495300 h 1450182"/>
                <a:gd name="connsiteX15" fmla="*/ 73818 w 1045368"/>
                <a:gd name="connsiteY15" fmla="*/ 581025 h 1450182"/>
                <a:gd name="connsiteX16" fmla="*/ 145256 w 1045368"/>
                <a:gd name="connsiteY16" fmla="*/ 642938 h 1450182"/>
                <a:gd name="connsiteX17" fmla="*/ 200025 w 1045368"/>
                <a:gd name="connsiteY17" fmla="*/ 564357 h 1450182"/>
                <a:gd name="connsiteX18" fmla="*/ 197643 w 1045368"/>
                <a:gd name="connsiteY18" fmla="*/ 657225 h 1450182"/>
                <a:gd name="connsiteX19" fmla="*/ 283368 w 1045368"/>
                <a:gd name="connsiteY19" fmla="*/ 647700 h 1450182"/>
                <a:gd name="connsiteX20" fmla="*/ 316706 w 1045368"/>
                <a:gd name="connsiteY20" fmla="*/ 602457 h 1450182"/>
                <a:gd name="connsiteX21" fmla="*/ 338137 w 1045368"/>
                <a:gd name="connsiteY21" fmla="*/ 647700 h 1450182"/>
                <a:gd name="connsiteX22" fmla="*/ 452437 w 1045368"/>
                <a:gd name="connsiteY22" fmla="*/ 502444 h 1450182"/>
                <a:gd name="connsiteX23" fmla="*/ 438150 w 1045368"/>
                <a:gd name="connsiteY23" fmla="*/ 588169 h 1450182"/>
                <a:gd name="connsiteX24" fmla="*/ 335756 w 1045368"/>
                <a:gd name="connsiteY24" fmla="*/ 697707 h 1450182"/>
                <a:gd name="connsiteX25" fmla="*/ 383381 w 1045368"/>
                <a:gd name="connsiteY25" fmla="*/ 871538 h 1450182"/>
                <a:gd name="connsiteX26" fmla="*/ 369093 w 1045368"/>
                <a:gd name="connsiteY26" fmla="*/ 854869 h 1450182"/>
                <a:gd name="connsiteX27" fmla="*/ 366712 w 1045368"/>
                <a:gd name="connsiteY27" fmla="*/ 845344 h 1450182"/>
                <a:gd name="connsiteX28" fmla="*/ 359568 w 1045368"/>
                <a:gd name="connsiteY28" fmla="*/ 835819 h 1450182"/>
                <a:gd name="connsiteX29" fmla="*/ 269081 w 1045368"/>
                <a:gd name="connsiteY29" fmla="*/ 707232 h 1450182"/>
                <a:gd name="connsiteX30" fmla="*/ 188118 w 1045368"/>
                <a:gd name="connsiteY30" fmla="*/ 709613 h 1450182"/>
                <a:gd name="connsiteX31" fmla="*/ 185737 w 1045368"/>
                <a:gd name="connsiteY31" fmla="*/ 781050 h 1450182"/>
                <a:gd name="connsiteX32" fmla="*/ 273843 w 1045368"/>
                <a:gd name="connsiteY32" fmla="*/ 909638 h 1450182"/>
                <a:gd name="connsiteX33" fmla="*/ 259556 w 1045368"/>
                <a:gd name="connsiteY33" fmla="*/ 978694 h 1450182"/>
                <a:gd name="connsiteX34" fmla="*/ 292893 w 1045368"/>
                <a:gd name="connsiteY34" fmla="*/ 1021557 h 1450182"/>
                <a:gd name="connsiteX35" fmla="*/ 204787 w 1045368"/>
                <a:gd name="connsiteY35" fmla="*/ 1012032 h 1450182"/>
                <a:gd name="connsiteX36" fmla="*/ 159543 w 1045368"/>
                <a:gd name="connsiteY36" fmla="*/ 1081088 h 1450182"/>
                <a:gd name="connsiteX37" fmla="*/ 230981 w 1045368"/>
                <a:gd name="connsiteY37" fmla="*/ 1188244 h 1450182"/>
                <a:gd name="connsiteX38" fmla="*/ 250031 w 1045368"/>
                <a:gd name="connsiteY38" fmla="*/ 1250157 h 1450182"/>
                <a:gd name="connsiteX39" fmla="*/ 152400 w 1045368"/>
                <a:gd name="connsiteY39" fmla="*/ 1164432 h 1450182"/>
                <a:gd name="connsiteX40" fmla="*/ 121443 w 1045368"/>
                <a:gd name="connsiteY40" fmla="*/ 1204913 h 1450182"/>
                <a:gd name="connsiteX41" fmla="*/ 164306 w 1045368"/>
                <a:gd name="connsiteY41" fmla="*/ 1297782 h 1450182"/>
                <a:gd name="connsiteX42" fmla="*/ 52387 w 1045368"/>
                <a:gd name="connsiteY42" fmla="*/ 1350169 h 1450182"/>
                <a:gd name="connsiteX43" fmla="*/ 166687 w 1045368"/>
                <a:gd name="connsiteY43" fmla="*/ 1431132 h 1450182"/>
                <a:gd name="connsiteX44" fmla="*/ 245268 w 1045368"/>
                <a:gd name="connsiteY44" fmla="*/ 1438275 h 1450182"/>
                <a:gd name="connsiteX45" fmla="*/ 238125 w 1045368"/>
                <a:gd name="connsiteY45" fmla="*/ 1376363 h 1450182"/>
                <a:gd name="connsiteX46" fmla="*/ 342900 w 1045368"/>
                <a:gd name="connsiteY46" fmla="*/ 1390650 h 1450182"/>
                <a:gd name="connsiteX47" fmla="*/ 357187 w 1045368"/>
                <a:gd name="connsiteY47" fmla="*/ 1450182 h 1450182"/>
                <a:gd name="connsiteX48" fmla="*/ 385762 w 1045368"/>
                <a:gd name="connsiteY48" fmla="*/ 1447800 h 1450182"/>
                <a:gd name="connsiteX49" fmla="*/ 509587 w 1045368"/>
                <a:gd name="connsiteY49" fmla="*/ 1338263 h 1450182"/>
                <a:gd name="connsiteX50" fmla="*/ 369093 w 1045368"/>
                <a:gd name="connsiteY50" fmla="*/ 1257300 h 1450182"/>
                <a:gd name="connsiteX51" fmla="*/ 461962 w 1045368"/>
                <a:gd name="connsiteY51" fmla="*/ 1245394 h 1450182"/>
                <a:gd name="connsiteX52" fmla="*/ 476250 w 1045368"/>
                <a:gd name="connsiteY52" fmla="*/ 1150144 h 1450182"/>
                <a:gd name="connsiteX53" fmla="*/ 540543 w 1045368"/>
                <a:gd name="connsiteY53" fmla="*/ 1131094 h 1450182"/>
                <a:gd name="connsiteX54" fmla="*/ 583406 w 1045368"/>
                <a:gd name="connsiteY54" fmla="*/ 1000125 h 1450182"/>
                <a:gd name="connsiteX55" fmla="*/ 504825 w 1045368"/>
                <a:gd name="connsiteY55" fmla="*/ 940594 h 1450182"/>
                <a:gd name="connsiteX56" fmla="*/ 531018 w 1045368"/>
                <a:gd name="connsiteY56" fmla="*/ 876300 h 1450182"/>
                <a:gd name="connsiteX57" fmla="*/ 611981 w 1045368"/>
                <a:gd name="connsiteY57" fmla="*/ 854869 h 1450182"/>
                <a:gd name="connsiteX58" fmla="*/ 588168 w 1045368"/>
                <a:gd name="connsiteY58" fmla="*/ 792957 h 1450182"/>
                <a:gd name="connsiteX59" fmla="*/ 685800 w 1045368"/>
                <a:gd name="connsiteY59" fmla="*/ 814388 h 1450182"/>
                <a:gd name="connsiteX60" fmla="*/ 769143 w 1045368"/>
                <a:gd name="connsiteY60" fmla="*/ 642938 h 1450182"/>
                <a:gd name="connsiteX61" fmla="*/ 935831 w 1045368"/>
                <a:gd name="connsiteY61" fmla="*/ 438150 h 1450182"/>
                <a:gd name="connsiteX62" fmla="*/ 914400 w 1045368"/>
                <a:gd name="connsiteY62" fmla="*/ 409575 h 1450182"/>
                <a:gd name="connsiteX63" fmla="*/ 807243 w 1045368"/>
                <a:gd name="connsiteY63" fmla="*/ 461963 h 1450182"/>
                <a:gd name="connsiteX64" fmla="*/ 878681 w 1045368"/>
                <a:gd name="connsiteY64" fmla="*/ 361950 h 1450182"/>
                <a:gd name="connsiteX65" fmla="*/ 935831 w 1045368"/>
                <a:gd name="connsiteY65" fmla="*/ 381000 h 1450182"/>
                <a:gd name="connsiteX66" fmla="*/ 1045368 w 1045368"/>
                <a:gd name="connsiteY66" fmla="*/ 209550 h 1450182"/>
                <a:gd name="connsiteX67" fmla="*/ 969168 w 1045368"/>
                <a:gd name="connsiteY67" fmla="*/ 157163 h 1450182"/>
                <a:gd name="connsiteX68" fmla="*/ 902493 w 1045368"/>
                <a:gd name="connsiteY68" fmla="*/ 61913 h 1450182"/>
                <a:gd name="connsiteX69" fmla="*/ 804862 w 1045368"/>
                <a:gd name="connsiteY69" fmla="*/ 130969 h 1450182"/>
                <a:gd name="connsiteX70" fmla="*/ 842962 w 1045368"/>
                <a:gd name="connsiteY70" fmla="*/ 50007 h 1450182"/>
                <a:gd name="connsiteX71" fmla="*/ 714375 w 1045368"/>
                <a:gd name="connsiteY71" fmla="*/ 0 h 1450182"/>
                <a:gd name="connsiteX72" fmla="*/ 683418 w 1045368"/>
                <a:gd name="connsiteY72" fmla="*/ 50007 h 1450182"/>
                <a:gd name="connsiteX73" fmla="*/ 661987 w 1045368"/>
                <a:gd name="connsiteY73" fmla="*/ 4763 h 1450182"/>
                <a:gd name="connsiteX74" fmla="*/ 578643 w 1045368"/>
                <a:gd name="connsiteY74" fmla="*/ 9525 h 145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45368" h="1450182">
                  <a:moveTo>
                    <a:pt x="578643" y="9525"/>
                  </a:moveTo>
                  <a:lnTo>
                    <a:pt x="469106" y="9525"/>
                  </a:lnTo>
                  <a:lnTo>
                    <a:pt x="533400" y="123825"/>
                  </a:lnTo>
                  <a:lnTo>
                    <a:pt x="407193" y="42863"/>
                  </a:lnTo>
                  <a:lnTo>
                    <a:pt x="333375" y="111919"/>
                  </a:lnTo>
                  <a:lnTo>
                    <a:pt x="311943" y="230982"/>
                  </a:lnTo>
                  <a:lnTo>
                    <a:pt x="347662" y="297657"/>
                  </a:lnTo>
                  <a:lnTo>
                    <a:pt x="219075" y="147638"/>
                  </a:lnTo>
                  <a:lnTo>
                    <a:pt x="178593" y="247650"/>
                  </a:lnTo>
                  <a:lnTo>
                    <a:pt x="257175" y="323850"/>
                  </a:lnTo>
                  <a:lnTo>
                    <a:pt x="119062" y="285750"/>
                  </a:lnTo>
                  <a:lnTo>
                    <a:pt x="71437" y="350044"/>
                  </a:lnTo>
                  <a:lnTo>
                    <a:pt x="2381" y="352425"/>
                  </a:lnTo>
                  <a:cubicBezTo>
                    <a:pt x="1587" y="374650"/>
                    <a:pt x="794" y="396875"/>
                    <a:pt x="0" y="419100"/>
                  </a:cubicBezTo>
                  <a:lnTo>
                    <a:pt x="107156" y="495300"/>
                  </a:lnTo>
                  <a:lnTo>
                    <a:pt x="73818" y="581025"/>
                  </a:lnTo>
                  <a:lnTo>
                    <a:pt x="145256" y="642938"/>
                  </a:lnTo>
                  <a:lnTo>
                    <a:pt x="200025" y="564357"/>
                  </a:lnTo>
                  <a:lnTo>
                    <a:pt x="197643" y="657225"/>
                  </a:lnTo>
                  <a:lnTo>
                    <a:pt x="283368" y="647700"/>
                  </a:lnTo>
                  <a:lnTo>
                    <a:pt x="316706" y="602457"/>
                  </a:lnTo>
                  <a:lnTo>
                    <a:pt x="338137" y="647700"/>
                  </a:lnTo>
                  <a:lnTo>
                    <a:pt x="452437" y="502444"/>
                  </a:lnTo>
                  <a:lnTo>
                    <a:pt x="438150" y="588169"/>
                  </a:lnTo>
                  <a:lnTo>
                    <a:pt x="335756" y="697707"/>
                  </a:lnTo>
                  <a:lnTo>
                    <a:pt x="383381" y="871538"/>
                  </a:lnTo>
                  <a:cubicBezTo>
                    <a:pt x="378618" y="865982"/>
                    <a:pt x="373022" y="861043"/>
                    <a:pt x="369093" y="854869"/>
                  </a:cubicBezTo>
                  <a:cubicBezTo>
                    <a:pt x="367336" y="852108"/>
                    <a:pt x="368176" y="848271"/>
                    <a:pt x="366712" y="845344"/>
                  </a:cubicBezTo>
                  <a:cubicBezTo>
                    <a:pt x="364937" y="841794"/>
                    <a:pt x="359568" y="835819"/>
                    <a:pt x="359568" y="835819"/>
                  </a:cubicBezTo>
                  <a:lnTo>
                    <a:pt x="269081" y="707232"/>
                  </a:lnTo>
                  <a:lnTo>
                    <a:pt x="188118" y="709613"/>
                  </a:lnTo>
                  <a:cubicBezTo>
                    <a:pt x="187324" y="733425"/>
                    <a:pt x="186531" y="757238"/>
                    <a:pt x="185737" y="781050"/>
                  </a:cubicBezTo>
                  <a:lnTo>
                    <a:pt x="273843" y="909638"/>
                  </a:lnTo>
                  <a:lnTo>
                    <a:pt x="259556" y="978694"/>
                  </a:lnTo>
                  <a:lnTo>
                    <a:pt x="292893" y="1021557"/>
                  </a:lnTo>
                  <a:lnTo>
                    <a:pt x="204787" y="1012032"/>
                  </a:lnTo>
                  <a:lnTo>
                    <a:pt x="159543" y="1081088"/>
                  </a:lnTo>
                  <a:lnTo>
                    <a:pt x="230981" y="1188244"/>
                  </a:lnTo>
                  <a:lnTo>
                    <a:pt x="250031" y="1250157"/>
                  </a:lnTo>
                  <a:lnTo>
                    <a:pt x="152400" y="1164432"/>
                  </a:lnTo>
                  <a:lnTo>
                    <a:pt x="121443" y="1204913"/>
                  </a:lnTo>
                  <a:lnTo>
                    <a:pt x="164306" y="1297782"/>
                  </a:lnTo>
                  <a:lnTo>
                    <a:pt x="52387" y="1350169"/>
                  </a:lnTo>
                  <a:lnTo>
                    <a:pt x="166687" y="1431132"/>
                  </a:lnTo>
                  <a:lnTo>
                    <a:pt x="245268" y="1438275"/>
                  </a:lnTo>
                  <a:lnTo>
                    <a:pt x="238125" y="1376363"/>
                  </a:lnTo>
                  <a:lnTo>
                    <a:pt x="342900" y="1390650"/>
                  </a:lnTo>
                  <a:lnTo>
                    <a:pt x="357187" y="1450182"/>
                  </a:lnTo>
                  <a:cubicBezTo>
                    <a:pt x="384171" y="1447728"/>
                    <a:pt x="374614" y="1447800"/>
                    <a:pt x="385762" y="1447800"/>
                  </a:cubicBezTo>
                  <a:lnTo>
                    <a:pt x="509587" y="1338263"/>
                  </a:lnTo>
                  <a:lnTo>
                    <a:pt x="369093" y="1257300"/>
                  </a:lnTo>
                  <a:lnTo>
                    <a:pt x="461962" y="1245394"/>
                  </a:lnTo>
                  <a:lnTo>
                    <a:pt x="476250" y="1150144"/>
                  </a:lnTo>
                  <a:lnTo>
                    <a:pt x="540543" y="1131094"/>
                  </a:lnTo>
                  <a:lnTo>
                    <a:pt x="583406" y="1000125"/>
                  </a:lnTo>
                  <a:lnTo>
                    <a:pt x="504825" y="940594"/>
                  </a:lnTo>
                  <a:lnTo>
                    <a:pt x="531018" y="876300"/>
                  </a:lnTo>
                  <a:lnTo>
                    <a:pt x="611981" y="854869"/>
                  </a:lnTo>
                  <a:lnTo>
                    <a:pt x="588168" y="792957"/>
                  </a:lnTo>
                  <a:lnTo>
                    <a:pt x="685800" y="814388"/>
                  </a:lnTo>
                  <a:lnTo>
                    <a:pt x="769143" y="642938"/>
                  </a:lnTo>
                  <a:lnTo>
                    <a:pt x="935831" y="438150"/>
                  </a:lnTo>
                  <a:lnTo>
                    <a:pt x="914400" y="409575"/>
                  </a:lnTo>
                  <a:lnTo>
                    <a:pt x="807243" y="461963"/>
                  </a:lnTo>
                  <a:lnTo>
                    <a:pt x="878681" y="361950"/>
                  </a:lnTo>
                  <a:lnTo>
                    <a:pt x="935831" y="381000"/>
                  </a:lnTo>
                  <a:lnTo>
                    <a:pt x="1045368" y="209550"/>
                  </a:lnTo>
                  <a:lnTo>
                    <a:pt x="969168" y="157163"/>
                  </a:lnTo>
                  <a:lnTo>
                    <a:pt x="902493" y="61913"/>
                  </a:lnTo>
                  <a:lnTo>
                    <a:pt x="804862" y="130969"/>
                  </a:lnTo>
                  <a:lnTo>
                    <a:pt x="842962" y="50007"/>
                  </a:lnTo>
                  <a:lnTo>
                    <a:pt x="714375" y="0"/>
                  </a:lnTo>
                  <a:lnTo>
                    <a:pt x="683418" y="50007"/>
                  </a:lnTo>
                  <a:lnTo>
                    <a:pt x="661987" y="4763"/>
                  </a:lnTo>
                  <a:lnTo>
                    <a:pt x="57864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4" name="フリーフォーム 1152"/>
            <p:cNvSpPr/>
            <p:nvPr/>
          </p:nvSpPr>
          <p:spPr bwMode="auto">
            <a:xfrm>
              <a:off x="6520651" y="1593555"/>
              <a:ext cx="222173" cy="379985"/>
            </a:xfrm>
            <a:custGeom>
              <a:avLst/>
              <a:gdLst>
                <a:gd name="connsiteX0" fmla="*/ 97631 w 376237"/>
                <a:gd name="connsiteY0" fmla="*/ 0 h 642938"/>
                <a:gd name="connsiteX1" fmla="*/ 161925 w 376237"/>
                <a:gd name="connsiteY1" fmla="*/ 45244 h 642938"/>
                <a:gd name="connsiteX2" fmla="*/ 204787 w 376237"/>
                <a:gd name="connsiteY2" fmla="*/ 178594 h 642938"/>
                <a:gd name="connsiteX3" fmla="*/ 278606 w 376237"/>
                <a:gd name="connsiteY3" fmla="*/ 214313 h 642938"/>
                <a:gd name="connsiteX4" fmla="*/ 288131 w 376237"/>
                <a:gd name="connsiteY4" fmla="*/ 300038 h 642938"/>
                <a:gd name="connsiteX5" fmla="*/ 316706 w 376237"/>
                <a:gd name="connsiteY5" fmla="*/ 340519 h 642938"/>
                <a:gd name="connsiteX6" fmla="*/ 376237 w 376237"/>
                <a:gd name="connsiteY6" fmla="*/ 431006 h 642938"/>
                <a:gd name="connsiteX7" fmla="*/ 345281 w 376237"/>
                <a:gd name="connsiteY7" fmla="*/ 511969 h 642938"/>
                <a:gd name="connsiteX8" fmla="*/ 273844 w 376237"/>
                <a:gd name="connsiteY8" fmla="*/ 623888 h 642938"/>
                <a:gd name="connsiteX9" fmla="*/ 164306 w 376237"/>
                <a:gd name="connsiteY9" fmla="*/ 642938 h 642938"/>
                <a:gd name="connsiteX10" fmla="*/ 78581 w 376237"/>
                <a:gd name="connsiteY10" fmla="*/ 516731 h 642938"/>
                <a:gd name="connsiteX11" fmla="*/ 111919 w 376237"/>
                <a:gd name="connsiteY11" fmla="*/ 452438 h 642938"/>
                <a:gd name="connsiteX12" fmla="*/ 126206 w 376237"/>
                <a:gd name="connsiteY12" fmla="*/ 471488 h 642938"/>
                <a:gd name="connsiteX13" fmla="*/ 133350 w 376237"/>
                <a:gd name="connsiteY13" fmla="*/ 481013 h 642938"/>
                <a:gd name="connsiteX14" fmla="*/ 226219 w 376237"/>
                <a:gd name="connsiteY14" fmla="*/ 466725 h 642938"/>
                <a:gd name="connsiteX15" fmla="*/ 169069 w 376237"/>
                <a:gd name="connsiteY15" fmla="*/ 419100 h 642938"/>
                <a:gd name="connsiteX16" fmla="*/ 107156 w 376237"/>
                <a:gd name="connsiteY16" fmla="*/ 435769 h 642938"/>
                <a:gd name="connsiteX17" fmla="*/ 19050 w 376237"/>
                <a:gd name="connsiteY17" fmla="*/ 409575 h 642938"/>
                <a:gd name="connsiteX18" fmla="*/ 90487 w 376237"/>
                <a:gd name="connsiteY18" fmla="*/ 359569 h 642938"/>
                <a:gd name="connsiteX19" fmla="*/ 11906 w 376237"/>
                <a:gd name="connsiteY19" fmla="*/ 338138 h 642938"/>
                <a:gd name="connsiteX20" fmla="*/ 0 w 376237"/>
                <a:gd name="connsiteY20" fmla="*/ 257175 h 642938"/>
                <a:gd name="connsiteX21" fmla="*/ 83344 w 376237"/>
                <a:gd name="connsiteY21" fmla="*/ 307181 h 642938"/>
                <a:gd name="connsiteX22" fmla="*/ 85725 w 376237"/>
                <a:gd name="connsiteY22" fmla="*/ 240506 h 642938"/>
                <a:gd name="connsiteX23" fmla="*/ 23812 w 376237"/>
                <a:gd name="connsiteY23" fmla="*/ 221456 h 642938"/>
                <a:gd name="connsiteX24" fmla="*/ 64294 w 376237"/>
                <a:gd name="connsiteY24" fmla="*/ 138113 h 642938"/>
                <a:gd name="connsiteX25" fmla="*/ 97631 w 376237"/>
                <a:gd name="connsiteY25" fmla="*/ 197644 h 642938"/>
                <a:gd name="connsiteX26" fmla="*/ 50006 w 376237"/>
                <a:gd name="connsiteY26" fmla="*/ 73819 h 642938"/>
                <a:gd name="connsiteX27" fmla="*/ 138112 w 376237"/>
                <a:gd name="connsiteY27" fmla="*/ 73819 h 642938"/>
                <a:gd name="connsiteX28" fmla="*/ 97631 w 376237"/>
                <a:gd name="connsiteY28" fmla="*/ 0 h 64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6237" h="642938">
                  <a:moveTo>
                    <a:pt x="97631" y="0"/>
                  </a:moveTo>
                  <a:lnTo>
                    <a:pt x="161925" y="45244"/>
                  </a:lnTo>
                  <a:lnTo>
                    <a:pt x="204787" y="178594"/>
                  </a:lnTo>
                  <a:lnTo>
                    <a:pt x="278606" y="214313"/>
                  </a:lnTo>
                  <a:lnTo>
                    <a:pt x="288131" y="300038"/>
                  </a:lnTo>
                  <a:lnTo>
                    <a:pt x="316706" y="340519"/>
                  </a:lnTo>
                  <a:lnTo>
                    <a:pt x="376237" y="431006"/>
                  </a:lnTo>
                  <a:lnTo>
                    <a:pt x="345281" y="511969"/>
                  </a:lnTo>
                  <a:lnTo>
                    <a:pt x="273844" y="623888"/>
                  </a:lnTo>
                  <a:lnTo>
                    <a:pt x="164306" y="642938"/>
                  </a:lnTo>
                  <a:lnTo>
                    <a:pt x="78581" y="516731"/>
                  </a:lnTo>
                  <a:lnTo>
                    <a:pt x="111919" y="452438"/>
                  </a:lnTo>
                  <a:cubicBezTo>
                    <a:pt x="116681" y="458788"/>
                    <a:pt x="121537" y="465069"/>
                    <a:pt x="126206" y="471488"/>
                  </a:cubicBezTo>
                  <a:cubicBezTo>
                    <a:pt x="133385" y="481359"/>
                    <a:pt x="128242" y="475903"/>
                    <a:pt x="133350" y="481013"/>
                  </a:cubicBezTo>
                  <a:lnTo>
                    <a:pt x="226219" y="466725"/>
                  </a:lnTo>
                  <a:lnTo>
                    <a:pt x="169069" y="419100"/>
                  </a:lnTo>
                  <a:lnTo>
                    <a:pt x="107156" y="435769"/>
                  </a:lnTo>
                  <a:lnTo>
                    <a:pt x="19050" y="409575"/>
                  </a:lnTo>
                  <a:lnTo>
                    <a:pt x="90487" y="359569"/>
                  </a:lnTo>
                  <a:lnTo>
                    <a:pt x="11906" y="338138"/>
                  </a:lnTo>
                  <a:lnTo>
                    <a:pt x="0" y="257175"/>
                  </a:lnTo>
                  <a:lnTo>
                    <a:pt x="83344" y="307181"/>
                  </a:lnTo>
                  <a:cubicBezTo>
                    <a:pt x="84138" y="284956"/>
                    <a:pt x="84931" y="262731"/>
                    <a:pt x="85725" y="240506"/>
                  </a:cubicBezTo>
                  <a:lnTo>
                    <a:pt x="23812" y="221456"/>
                  </a:lnTo>
                  <a:lnTo>
                    <a:pt x="64294" y="138113"/>
                  </a:lnTo>
                  <a:lnTo>
                    <a:pt x="97631" y="197644"/>
                  </a:lnTo>
                  <a:lnTo>
                    <a:pt x="50006" y="73819"/>
                  </a:lnTo>
                  <a:lnTo>
                    <a:pt x="138112" y="73819"/>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5" name="フリーフォーム 1153"/>
            <p:cNvSpPr/>
            <p:nvPr/>
          </p:nvSpPr>
          <p:spPr bwMode="auto">
            <a:xfrm>
              <a:off x="6340663" y="1841248"/>
              <a:ext cx="140616" cy="177326"/>
            </a:xfrm>
            <a:custGeom>
              <a:avLst/>
              <a:gdLst>
                <a:gd name="connsiteX0" fmla="*/ 71437 w 238125"/>
                <a:gd name="connsiteY0" fmla="*/ 0 h 300038"/>
                <a:gd name="connsiteX1" fmla="*/ 9525 w 238125"/>
                <a:gd name="connsiteY1" fmla="*/ 26194 h 300038"/>
                <a:gd name="connsiteX2" fmla="*/ 0 w 238125"/>
                <a:gd name="connsiteY2" fmla="*/ 64294 h 300038"/>
                <a:gd name="connsiteX3" fmla="*/ 38100 w 238125"/>
                <a:gd name="connsiteY3" fmla="*/ 90488 h 300038"/>
                <a:gd name="connsiteX4" fmla="*/ 54769 w 238125"/>
                <a:gd name="connsiteY4" fmla="*/ 154781 h 300038"/>
                <a:gd name="connsiteX5" fmla="*/ 40481 w 238125"/>
                <a:gd name="connsiteY5" fmla="*/ 197644 h 300038"/>
                <a:gd name="connsiteX6" fmla="*/ 92869 w 238125"/>
                <a:gd name="connsiteY6" fmla="*/ 197644 h 300038"/>
                <a:gd name="connsiteX7" fmla="*/ 171450 w 238125"/>
                <a:gd name="connsiteY7" fmla="*/ 252413 h 300038"/>
                <a:gd name="connsiteX8" fmla="*/ 204787 w 238125"/>
                <a:gd name="connsiteY8" fmla="*/ 300038 h 300038"/>
                <a:gd name="connsiteX9" fmla="*/ 238125 w 238125"/>
                <a:gd name="connsiteY9" fmla="*/ 269081 h 300038"/>
                <a:gd name="connsiteX10" fmla="*/ 228600 w 238125"/>
                <a:gd name="connsiteY10" fmla="*/ 247650 h 300038"/>
                <a:gd name="connsiteX11" fmla="*/ 226219 w 238125"/>
                <a:gd name="connsiteY11" fmla="*/ 240506 h 300038"/>
                <a:gd name="connsiteX12" fmla="*/ 219075 w 238125"/>
                <a:gd name="connsiteY12" fmla="*/ 235744 h 300038"/>
                <a:gd name="connsiteX13" fmla="*/ 207169 w 238125"/>
                <a:gd name="connsiteY13" fmla="*/ 216694 h 300038"/>
                <a:gd name="connsiteX14" fmla="*/ 200025 w 238125"/>
                <a:gd name="connsiteY14" fmla="*/ 202406 h 300038"/>
                <a:gd name="connsiteX15" fmla="*/ 192881 w 238125"/>
                <a:gd name="connsiteY15" fmla="*/ 195263 h 300038"/>
                <a:gd name="connsiteX16" fmla="*/ 188119 w 238125"/>
                <a:gd name="connsiteY16" fmla="*/ 190500 h 300038"/>
                <a:gd name="connsiteX17" fmla="*/ 188119 w 238125"/>
                <a:gd name="connsiteY17" fmla="*/ 190500 h 300038"/>
                <a:gd name="connsiteX18" fmla="*/ 207169 w 238125"/>
                <a:gd name="connsiteY18" fmla="*/ 138113 h 300038"/>
                <a:gd name="connsiteX19" fmla="*/ 159544 w 238125"/>
                <a:gd name="connsiteY19" fmla="*/ 109538 h 300038"/>
                <a:gd name="connsiteX20" fmla="*/ 109537 w 238125"/>
                <a:gd name="connsiteY20" fmla="*/ 61913 h 300038"/>
                <a:gd name="connsiteX21" fmla="*/ 71437 w 238125"/>
                <a:gd name="connsiteY21"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8125" h="300038">
                  <a:moveTo>
                    <a:pt x="71437" y="0"/>
                  </a:moveTo>
                  <a:lnTo>
                    <a:pt x="9525" y="26194"/>
                  </a:lnTo>
                  <a:lnTo>
                    <a:pt x="0" y="64294"/>
                  </a:lnTo>
                  <a:lnTo>
                    <a:pt x="38100" y="90488"/>
                  </a:lnTo>
                  <a:lnTo>
                    <a:pt x="54769" y="154781"/>
                  </a:lnTo>
                  <a:lnTo>
                    <a:pt x="40481" y="197644"/>
                  </a:lnTo>
                  <a:lnTo>
                    <a:pt x="92869" y="197644"/>
                  </a:lnTo>
                  <a:lnTo>
                    <a:pt x="171450" y="252413"/>
                  </a:lnTo>
                  <a:lnTo>
                    <a:pt x="204787" y="300038"/>
                  </a:lnTo>
                  <a:lnTo>
                    <a:pt x="238125" y="269081"/>
                  </a:lnTo>
                  <a:cubicBezTo>
                    <a:pt x="234950" y="261937"/>
                    <a:pt x="231607" y="254866"/>
                    <a:pt x="228600" y="247650"/>
                  </a:cubicBezTo>
                  <a:cubicBezTo>
                    <a:pt x="227635" y="245333"/>
                    <a:pt x="227787" y="242466"/>
                    <a:pt x="226219" y="240506"/>
                  </a:cubicBezTo>
                  <a:cubicBezTo>
                    <a:pt x="224431" y="238271"/>
                    <a:pt x="221456" y="237331"/>
                    <a:pt x="219075" y="235744"/>
                  </a:cubicBezTo>
                  <a:cubicBezTo>
                    <a:pt x="206607" y="204579"/>
                    <a:pt x="222419" y="239570"/>
                    <a:pt x="207169" y="216694"/>
                  </a:cubicBezTo>
                  <a:cubicBezTo>
                    <a:pt x="204215" y="212263"/>
                    <a:pt x="202979" y="206836"/>
                    <a:pt x="200025" y="202406"/>
                  </a:cubicBezTo>
                  <a:cubicBezTo>
                    <a:pt x="198157" y="199604"/>
                    <a:pt x="195262" y="197644"/>
                    <a:pt x="192881" y="195263"/>
                  </a:cubicBezTo>
                  <a:lnTo>
                    <a:pt x="188119" y="190500"/>
                  </a:lnTo>
                  <a:lnTo>
                    <a:pt x="188119" y="190500"/>
                  </a:lnTo>
                  <a:lnTo>
                    <a:pt x="207169" y="138113"/>
                  </a:lnTo>
                  <a:lnTo>
                    <a:pt x="159544" y="109538"/>
                  </a:lnTo>
                  <a:lnTo>
                    <a:pt x="109537" y="61913"/>
                  </a:lnTo>
                  <a:lnTo>
                    <a:pt x="714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6" name="フリーフォーム 1154"/>
            <p:cNvSpPr/>
            <p:nvPr/>
          </p:nvSpPr>
          <p:spPr bwMode="auto">
            <a:xfrm>
              <a:off x="6492528" y="1912554"/>
              <a:ext cx="64684" cy="106020"/>
            </a:xfrm>
            <a:custGeom>
              <a:avLst/>
              <a:gdLst>
                <a:gd name="connsiteX0" fmla="*/ 0 w 109537"/>
                <a:gd name="connsiteY0" fmla="*/ 0 h 178594"/>
                <a:gd name="connsiteX1" fmla="*/ 9525 w 109537"/>
                <a:gd name="connsiteY1" fmla="*/ 78581 h 178594"/>
                <a:gd name="connsiteX2" fmla="*/ 38100 w 109537"/>
                <a:gd name="connsiteY2" fmla="*/ 109537 h 178594"/>
                <a:gd name="connsiteX3" fmla="*/ 23812 w 109537"/>
                <a:gd name="connsiteY3" fmla="*/ 154781 h 178594"/>
                <a:gd name="connsiteX4" fmla="*/ 47625 w 109537"/>
                <a:gd name="connsiteY4" fmla="*/ 178594 h 178594"/>
                <a:gd name="connsiteX5" fmla="*/ 109537 w 109537"/>
                <a:gd name="connsiteY5" fmla="*/ 135731 h 178594"/>
                <a:gd name="connsiteX6" fmla="*/ 107156 w 109537"/>
                <a:gd name="connsiteY6" fmla="*/ 71437 h 178594"/>
                <a:gd name="connsiteX7" fmla="*/ 0 w 109537"/>
                <a:gd name="connsiteY7"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37" h="178594">
                  <a:moveTo>
                    <a:pt x="0" y="0"/>
                  </a:moveTo>
                  <a:lnTo>
                    <a:pt x="9525" y="78581"/>
                  </a:lnTo>
                  <a:lnTo>
                    <a:pt x="38100" y="109537"/>
                  </a:lnTo>
                  <a:lnTo>
                    <a:pt x="23812" y="154781"/>
                  </a:lnTo>
                  <a:lnTo>
                    <a:pt x="47625" y="178594"/>
                  </a:lnTo>
                  <a:lnTo>
                    <a:pt x="109537" y="135731"/>
                  </a:lnTo>
                  <a:cubicBezTo>
                    <a:pt x="108743" y="114300"/>
                    <a:pt x="107950" y="92868"/>
                    <a:pt x="107156" y="71437"/>
                  </a:cubicBez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7" name="フリーフォーム 1155"/>
            <p:cNvSpPr/>
            <p:nvPr/>
          </p:nvSpPr>
          <p:spPr bwMode="auto">
            <a:xfrm>
              <a:off x="6517839" y="2088942"/>
              <a:ext cx="351538" cy="225176"/>
            </a:xfrm>
            <a:custGeom>
              <a:avLst/>
              <a:gdLst>
                <a:gd name="connsiteX0" fmla="*/ 147638 w 595313"/>
                <a:gd name="connsiteY0" fmla="*/ 52388 h 381000"/>
                <a:gd name="connsiteX1" fmla="*/ 69057 w 595313"/>
                <a:gd name="connsiteY1" fmla="*/ 0 h 381000"/>
                <a:gd name="connsiteX2" fmla="*/ 11907 w 595313"/>
                <a:gd name="connsiteY2" fmla="*/ 9525 h 381000"/>
                <a:gd name="connsiteX3" fmla="*/ 0 w 595313"/>
                <a:gd name="connsiteY3" fmla="*/ 61913 h 381000"/>
                <a:gd name="connsiteX4" fmla="*/ 42863 w 595313"/>
                <a:gd name="connsiteY4" fmla="*/ 147638 h 381000"/>
                <a:gd name="connsiteX5" fmla="*/ 104775 w 595313"/>
                <a:gd name="connsiteY5" fmla="*/ 135731 h 381000"/>
                <a:gd name="connsiteX6" fmla="*/ 135732 w 595313"/>
                <a:gd name="connsiteY6" fmla="*/ 128588 h 381000"/>
                <a:gd name="connsiteX7" fmla="*/ 157163 w 595313"/>
                <a:gd name="connsiteY7" fmla="*/ 200025 h 381000"/>
                <a:gd name="connsiteX8" fmla="*/ 154782 w 595313"/>
                <a:gd name="connsiteY8" fmla="*/ 273844 h 381000"/>
                <a:gd name="connsiteX9" fmla="*/ 195263 w 595313"/>
                <a:gd name="connsiteY9" fmla="*/ 369094 h 381000"/>
                <a:gd name="connsiteX10" fmla="*/ 269082 w 595313"/>
                <a:gd name="connsiteY10" fmla="*/ 373856 h 381000"/>
                <a:gd name="connsiteX11" fmla="*/ 459582 w 595313"/>
                <a:gd name="connsiteY11" fmla="*/ 371475 h 381000"/>
                <a:gd name="connsiteX12" fmla="*/ 514350 w 595313"/>
                <a:gd name="connsiteY12" fmla="*/ 381000 h 381000"/>
                <a:gd name="connsiteX13" fmla="*/ 561975 w 595313"/>
                <a:gd name="connsiteY13" fmla="*/ 323850 h 381000"/>
                <a:gd name="connsiteX14" fmla="*/ 595313 w 595313"/>
                <a:gd name="connsiteY14" fmla="*/ 230981 h 381000"/>
                <a:gd name="connsiteX15" fmla="*/ 507207 w 595313"/>
                <a:gd name="connsiteY15" fmla="*/ 180975 h 381000"/>
                <a:gd name="connsiteX16" fmla="*/ 435769 w 595313"/>
                <a:gd name="connsiteY16" fmla="*/ 202406 h 381000"/>
                <a:gd name="connsiteX17" fmla="*/ 366713 w 595313"/>
                <a:gd name="connsiteY17" fmla="*/ 235744 h 381000"/>
                <a:gd name="connsiteX18" fmla="*/ 273844 w 595313"/>
                <a:gd name="connsiteY18" fmla="*/ 209550 h 381000"/>
                <a:gd name="connsiteX19" fmla="*/ 219075 w 595313"/>
                <a:gd name="connsiteY19" fmla="*/ 157163 h 381000"/>
                <a:gd name="connsiteX20" fmla="*/ 247650 w 595313"/>
                <a:gd name="connsiteY20" fmla="*/ 142875 h 381000"/>
                <a:gd name="connsiteX21" fmla="*/ 164307 w 595313"/>
                <a:gd name="connsiteY21" fmla="*/ 100013 h 381000"/>
                <a:gd name="connsiteX22" fmla="*/ 147638 w 595313"/>
                <a:gd name="connsiteY22" fmla="*/ 52388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313" h="381000">
                  <a:moveTo>
                    <a:pt x="147638" y="52388"/>
                  </a:moveTo>
                  <a:lnTo>
                    <a:pt x="69057" y="0"/>
                  </a:lnTo>
                  <a:lnTo>
                    <a:pt x="11907" y="9525"/>
                  </a:lnTo>
                  <a:lnTo>
                    <a:pt x="0" y="61913"/>
                  </a:lnTo>
                  <a:lnTo>
                    <a:pt x="42863" y="147638"/>
                  </a:lnTo>
                  <a:lnTo>
                    <a:pt x="104775" y="135731"/>
                  </a:lnTo>
                  <a:lnTo>
                    <a:pt x="135732" y="128588"/>
                  </a:lnTo>
                  <a:lnTo>
                    <a:pt x="157163" y="200025"/>
                  </a:lnTo>
                  <a:cubicBezTo>
                    <a:pt x="156369" y="224631"/>
                    <a:pt x="155576" y="249238"/>
                    <a:pt x="154782" y="273844"/>
                  </a:cubicBezTo>
                  <a:lnTo>
                    <a:pt x="195263" y="369094"/>
                  </a:lnTo>
                  <a:lnTo>
                    <a:pt x="269082" y="373856"/>
                  </a:lnTo>
                  <a:lnTo>
                    <a:pt x="459582" y="371475"/>
                  </a:lnTo>
                  <a:lnTo>
                    <a:pt x="514350" y="381000"/>
                  </a:lnTo>
                  <a:lnTo>
                    <a:pt x="561975" y="323850"/>
                  </a:lnTo>
                  <a:lnTo>
                    <a:pt x="595313" y="230981"/>
                  </a:lnTo>
                  <a:lnTo>
                    <a:pt x="507207" y="180975"/>
                  </a:lnTo>
                  <a:lnTo>
                    <a:pt x="435769" y="202406"/>
                  </a:lnTo>
                  <a:lnTo>
                    <a:pt x="366713" y="235744"/>
                  </a:lnTo>
                  <a:lnTo>
                    <a:pt x="273844" y="209550"/>
                  </a:lnTo>
                  <a:lnTo>
                    <a:pt x="219075" y="157163"/>
                  </a:lnTo>
                  <a:lnTo>
                    <a:pt x="247650" y="142875"/>
                  </a:lnTo>
                  <a:lnTo>
                    <a:pt x="164307" y="100013"/>
                  </a:lnTo>
                  <a:lnTo>
                    <a:pt x="147638" y="523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8" name="フリーフォーム 1156"/>
            <p:cNvSpPr/>
            <p:nvPr/>
          </p:nvSpPr>
          <p:spPr bwMode="auto">
            <a:xfrm>
              <a:off x="5948814" y="2311303"/>
              <a:ext cx="192175" cy="244878"/>
            </a:xfrm>
            <a:custGeom>
              <a:avLst/>
              <a:gdLst>
                <a:gd name="connsiteX0" fmla="*/ 326231 w 326231"/>
                <a:gd name="connsiteY0" fmla="*/ 133350 h 414337"/>
                <a:gd name="connsiteX1" fmla="*/ 280988 w 326231"/>
                <a:gd name="connsiteY1" fmla="*/ 30956 h 414337"/>
                <a:gd name="connsiteX2" fmla="*/ 157163 w 326231"/>
                <a:gd name="connsiteY2" fmla="*/ 28575 h 414337"/>
                <a:gd name="connsiteX3" fmla="*/ 142875 w 326231"/>
                <a:gd name="connsiteY3" fmla="*/ 0 h 414337"/>
                <a:gd name="connsiteX4" fmla="*/ 40481 w 326231"/>
                <a:gd name="connsiteY4" fmla="*/ 19050 h 414337"/>
                <a:gd name="connsiteX5" fmla="*/ 57150 w 326231"/>
                <a:gd name="connsiteY5" fmla="*/ 107156 h 414337"/>
                <a:gd name="connsiteX6" fmla="*/ 0 w 326231"/>
                <a:gd name="connsiteY6" fmla="*/ 326231 h 414337"/>
                <a:gd name="connsiteX7" fmla="*/ 104775 w 326231"/>
                <a:gd name="connsiteY7" fmla="*/ 414337 h 414337"/>
                <a:gd name="connsiteX8" fmla="*/ 159544 w 326231"/>
                <a:gd name="connsiteY8" fmla="*/ 369093 h 414337"/>
                <a:gd name="connsiteX9" fmla="*/ 178594 w 326231"/>
                <a:gd name="connsiteY9" fmla="*/ 271462 h 414337"/>
                <a:gd name="connsiteX10" fmla="*/ 326231 w 326231"/>
                <a:gd name="connsiteY10" fmla="*/ 133350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231" h="414337">
                  <a:moveTo>
                    <a:pt x="326231" y="133350"/>
                  </a:moveTo>
                  <a:lnTo>
                    <a:pt x="280988" y="30956"/>
                  </a:lnTo>
                  <a:lnTo>
                    <a:pt x="157163" y="28575"/>
                  </a:lnTo>
                  <a:lnTo>
                    <a:pt x="142875" y="0"/>
                  </a:lnTo>
                  <a:lnTo>
                    <a:pt x="40481" y="19050"/>
                  </a:lnTo>
                  <a:lnTo>
                    <a:pt x="57150" y="107156"/>
                  </a:lnTo>
                  <a:lnTo>
                    <a:pt x="0" y="326231"/>
                  </a:lnTo>
                  <a:lnTo>
                    <a:pt x="104775" y="414337"/>
                  </a:lnTo>
                  <a:lnTo>
                    <a:pt x="159544" y="369093"/>
                  </a:lnTo>
                  <a:lnTo>
                    <a:pt x="178594" y="271462"/>
                  </a:lnTo>
                  <a:lnTo>
                    <a:pt x="326231"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9" name="フリーフォーム 1158"/>
            <p:cNvSpPr/>
            <p:nvPr/>
          </p:nvSpPr>
          <p:spPr bwMode="auto">
            <a:xfrm>
              <a:off x="6190674" y="1911616"/>
              <a:ext cx="82494" cy="53479"/>
            </a:xfrm>
            <a:custGeom>
              <a:avLst/>
              <a:gdLst>
                <a:gd name="connsiteX0" fmla="*/ 92869 w 140494"/>
                <a:gd name="connsiteY0" fmla="*/ 0 h 90487"/>
                <a:gd name="connsiteX1" fmla="*/ 0 w 140494"/>
                <a:gd name="connsiteY1" fmla="*/ 66675 h 90487"/>
                <a:gd name="connsiteX2" fmla="*/ 0 w 140494"/>
                <a:gd name="connsiteY2" fmla="*/ 66675 h 90487"/>
                <a:gd name="connsiteX3" fmla="*/ 135731 w 140494"/>
                <a:gd name="connsiteY3" fmla="*/ 90487 h 90487"/>
                <a:gd name="connsiteX4" fmla="*/ 140494 w 140494"/>
                <a:gd name="connsiteY4" fmla="*/ 50006 h 90487"/>
                <a:gd name="connsiteX5" fmla="*/ 92869 w 140494"/>
                <a:gd name="connsiteY5" fmla="*/ 0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90487">
                  <a:moveTo>
                    <a:pt x="92869" y="0"/>
                  </a:moveTo>
                  <a:lnTo>
                    <a:pt x="0" y="66675"/>
                  </a:lnTo>
                  <a:lnTo>
                    <a:pt x="0" y="66675"/>
                  </a:lnTo>
                  <a:lnTo>
                    <a:pt x="135731" y="90487"/>
                  </a:lnTo>
                  <a:lnTo>
                    <a:pt x="140494" y="50006"/>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0" name="フリーフォーム 1159"/>
            <p:cNvSpPr/>
            <p:nvPr/>
          </p:nvSpPr>
          <p:spPr bwMode="auto">
            <a:xfrm>
              <a:off x="6194423" y="1987613"/>
              <a:ext cx="63745" cy="81626"/>
            </a:xfrm>
            <a:custGeom>
              <a:avLst/>
              <a:gdLst>
                <a:gd name="connsiteX0" fmla="*/ 107156 w 107156"/>
                <a:gd name="connsiteY0" fmla="*/ 0 h 138113"/>
                <a:gd name="connsiteX1" fmla="*/ 23812 w 107156"/>
                <a:gd name="connsiteY1" fmla="*/ 21431 h 138113"/>
                <a:gd name="connsiteX2" fmla="*/ 0 w 107156"/>
                <a:gd name="connsiteY2" fmla="*/ 71438 h 138113"/>
                <a:gd name="connsiteX3" fmla="*/ 33337 w 107156"/>
                <a:gd name="connsiteY3" fmla="*/ 138113 h 138113"/>
                <a:gd name="connsiteX4" fmla="*/ 104775 w 107156"/>
                <a:gd name="connsiteY4" fmla="*/ 102394 h 138113"/>
                <a:gd name="connsiteX5" fmla="*/ 107156 w 107156"/>
                <a:gd name="connsiteY5" fmla="*/ 66675 h 138113"/>
                <a:gd name="connsiteX6" fmla="*/ 107156 w 107156"/>
                <a:gd name="connsiteY6"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6" h="138113">
                  <a:moveTo>
                    <a:pt x="107156" y="0"/>
                  </a:moveTo>
                  <a:lnTo>
                    <a:pt x="23812" y="21431"/>
                  </a:lnTo>
                  <a:lnTo>
                    <a:pt x="0" y="71438"/>
                  </a:lnTo>
                  <a:lnTo>
                    <a:pt x="33337" y="138113"/>
                  </a:lnTo>
                  <a:lnTo>
                    <a:pt x="104775" y="102394"/>
                  </a:lnTo>
                  <a:lnTo>
                    <a:pt x="107156" y="66675"/>
                  </a:lnTo>
                  <a:lnTo>
                    <a:pt x="1071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1" name="フリーフォーム 1160"/>
            <p:cNvSpPr/>
            <p:nvPr/>
          </p:nvSpPr>
          <p:spPr bwMode="auto">
            <a:xfrm>
              <a:off x="6370661" y="2129286"/>
              <a:ext cx="138741" cy="160437"/>
            </a:xfrm>
            <a:custGeom>
              <a:avLst/>
              <a:gdLst>
                <a:gd name="connsiteX0" fmla="*/ 130969 w 235744"/>
                <a:gd name="connsiteY0" fmla="*/ 0 h 271463"/>
                <a:gd name="connsiteX1" fmla="*/ 142875 w 235744"/>
                <a:gd name="connsiteY1" fmla="*/ 102394 h 271463"/>
                <a:gd name="connsiteX2" fmla="*/ 69056 w 235744"/>
                <a:gd name="connsiteY2" fmla="*/ 23813 h 271463"/>
                <a:gd name="connsiteX3" fmla="*/ 0 w 235744"/>
                <a:gd name="connsiteY3" fmla="*/ 30957 h 271463"/>
                <a:gd name="connsiteX4" fmla="*/ 9525 w 235744"/>
                <a:gd name="connsiteY4" fmla="*/ 109538 h 271463"/>
                <a:gd name="connsiteX5" fmla="*/ 85725 w 235744"/>
                <a:gd name="connsiteY5" fmla="*/ 188119 h 271463"/>
                <a:gd name="connsiteX6" fmla="*/ 111919 w 235744"/>
                <a:gd name="connsiteY6" fmla="*/ 166688 h 271463"/>
                <a:gd name="connsiteX7" fmla="*/ 154781 w 235744"/>
                <a:gd name="connsiteY7" fmla="*/ 271463 h 271463"/>
                <a:gd name="connsiteX8" fmla="*/ 202406 w 235744"/>
                <a:gd name="connsiteY8" fmla="*/ 250032 h 271463"/>
                <a:gd name="connsiteX9" fmla="*/ 211931 w 235744"/>
                <a:gd name="connsiteY9" fmla="*/ 114300 h 271463"/>
                <a:gd name="connsiteX10" fmla="*/ 235744 w 235744"/>
                <a:gd name="connsiteY10" fmla="*/ 66675 h 271463"/>
                <a:gd name="connsiteX11" fmla="*/ 226219 w 235744"/>
                <a:gd name="connsiteY11" fmla="*/ 11907 h 271463"/>
                <a:gd name="connsiteX12" fmla="*/ 130969 w 235744"/>
                <a:gd name="connsiteY12"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744" h="271463">
                  <a:moveTo>
                    <a:pt x="130969" y="0"/>
                  </a:moveTo>
                  <a:lnTo>
                    <a:pt x="142875" y="102394"/>
                  </a:lnTo>
                  <a:lnTo>
                    <a:pt x="69056" y="23813"/>
                  </a:lnTo>
                  <a:lnTo>
                    <a:pt x="0" y="30957"/>
                  </a:lnTo>
                  <a:lnTo>
                    <a:pt x="9525" y="109538"/>
                  </a:lnTo>
                  <a:lnTo>
                    <a:pt x="85725" y="188119"/>
                  </a:lnTo>
                  <a:lnTo>
                    <a:pt x="111919" y="166688"/>
                  </a:lnTo>
                  <a:lnTo>
                    <a:pt x="154781" y="271463"/>
                  </a:lnTo>
                  <a:lnTo>
                    <a:pt x="202406" y="250032"/>
                  </a:lnTo>
                  <a:lnTo>
                    <a:pt x="211931" y="114300"/>
                  </a:lnTo>
                  <a:lnTo>
                    <a:pt x="235744" y="66675"/>
                  </a:lnTo>
                  <a:lnTo>
                    <a:pt x="226219" y="11907"/>
                  </a:lnTo>
                  <a:lnTo>
                    <a:pt x="1309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2" name="フリーフォーム 1161"/>
            <p:cNvSpPr/>
            <p:nvPr/>
          </p:nvSpPr>
          <p:spPr bwMode="auto">
            <a:xfrm>
              <a:off x="6514089" y="2222171"/>
              <a:ext cx="68433" cy="83503"/>
            </a:xfrm>
            <a:custGeom>
              <a:avLst/>
              <a:gdLst>
                <a:gd name="connsiteX0" fmla="*/ 59531 w 116681"/>
                <a:gd name="connsiteY0" fmla="*/ 0 h 140494"/>
                <a:gd name="connsiteX1" fmla="*/ 0 w 116681"/>
                <a:gd name="connsiteY1" fmla="*/ 92869 h 140494"/>
                <a:gd name="connsiteX2" fmla="*/ 102393 w 116681"/>
                <a:gd name="connsiteY2" fmla="*/ 140494 h 140494"/>
                <a:gd name="connsiteX3" fmla="*/ 116681 w 116681"/>
                <a:gd name="connsiteY3" fmla="*/ 45244 h 140494"/>
                <a:gd name="connsiteX4" fmla="*/ 59531 w 116681"/>
                <a:gd name="connsiteY4" fmla="*/ 0 h 14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681" h="140494">
                  <a:moveTo>
                    <a:pt x="59531" y="0"/>
                  </a:moveTo>
                  <a:lnTo>
                    <a:pt x="0" y="92869"/>
                  </a:lnTo>
                  <a:lnTo>
                    <a:pt x="102393" y="140494"/>
                  </a:lnTo>
                  <a:lnTo>
                    <a:pt x="116681" y="45244"/>
                  </a:lnTo>
                  <a:lnTo>
                    <a:pt x="595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3" name="フリーフォーム 1162"/>
            <p:cNvSpPr/>
            <p:nvPr/>
          </p:nvSpPr>
          <p:spPr bwMode="auto">
            <a:xfrm>
              <a:off x="5993811" y="2049536"/>
              <a:ext cx="144365" cy="152932"/>
            </a:xfrm>
            <a:custGeom>
              <a:avLst/>
              <a:gdLst>
                <a:gd name="connsiteX0" fmla="*/ 245269 w 245269"/>
                <a:gd name="connsiteY0" fmla="*/ 0 h 259556"/>
                <a:gd name="connsiteX1" fmla="*/ 123825 w 245269"/>
                <a:gd name="connsiteY1" fmla="*/ 33338 h 259556"/>
                <a:gd name="connsiteX2" fmla="*/ 0 w 245269"/>
                <a:gd name="connsiteY2" fmla="*/ 211931 h 259556"/>
                <a:gd name="connsiteX3" fmla="*/ 35719 w 245269"/>
                <a:gd name="connsiteY3" fmla="*/ 259556 h 259556"/>
                <a:gd name="connsiteX4" fmla="*/ 90488 w 245269"/>
                <a:gd name="connsiteY4" fmla="*/ 235744 h 259556"/>
                <a:gd name="connsiteX5" fmla="*/ 180975 w 245269"/>
                <a:gd name="connsiteY5" fmla="*/ 109538 h 259556"/>
                <a:gd name="connsiteX6" fmla="*/ 190500 w 245269"/>
                <a:gd name="connsiteY6" fmla="*/ 180975 h 259556"/>
                <a:gd name="connsiteX7" fmla="*/ 240506 w 245269"/>
                <a:gd name="connsiteY7" fmla="*/ 128588 h 259556"/>
                <a:gd name="connsiteX8" fmla="*/ 235744 w 245269"/>
                <a:gd name="connsiteY8" fmla="*/ 66675 h 259556"/>
                <a:gd name="connsiteX9" fmla="*/ 245269 w 245269"/>
                <a:gd name="connsiteY9"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269" h="259556">
                  <a:moveTo>
                    <a:pt x="245269" y="0"/>
                  </a:moveTo>
                  <a:lnTo>
                    <a:pt x="123825" y="33338"/>
                  </a:lnTo>
                  <a:lnTo>
                    <a:pt x="0" y="211931"/>
                  </a:lnTo>
                  <a:lnTo>
                    <a:pt x="35719" y="259556"/>
                  </a:lnTo>
                  <a:lnTo>
                    <a:pt x="90488" y="235744"/>
                  </a:lnTo>
                  <a:lnTo>
                    <a:pt x="180975" y="109538"/>
                  </a:lnTo>
                  <a:lnTo>
                    <a:pt x="190500" y="180975"/>
                  </a:lnTo>
                  <a:lnTo>
                    <a:pt x="240506" y="128588"/>
                  </a:lnTo>
                  <a:lnTo>
                    <a:pt x="235744" y="66675"/>
                  </a:lnTo>
                  <a:lnTo>
                    <a:pt x="2452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4" name="フリーフォーム 1163"/>
            <p:cNvSpPr/>
            <p:nvPr/>
          </p:nvSpPr>
          <p:spPr bwMode="auto">
            <a:xfrm>
              <a:off x="6095055" y="2112398"/>
              <a:ext cx="259670" cy="213917"/>
            </a:xfrm>
            <a:custGeom>
              <a:avLst/>
              <a:gdLst>
                <a:gd name="connsiteX0" fmla="*/ 330994 w 440531"/>
                <a:gd name="connsiteY0" fmla="*/ 0 h 361950"/>
                <a:gd name="connsiteX1" fmla="*/ 245269 w 440531"/>
                <a:gd name="connsiteY1" fmla="*/ 85725 h 361950"/>
                <a:gd name="connsiteX2" fmla="*/ 323850 w 440531"/>
                <a:gd name="connsiteY2" fmla="*/ 204788 h 361950"/>
                <a:gd name="connsiteX3" fmla="*/ 238125 w 440531"/>
                <a:gd name="connsiteY3" fmla="*/ 192882 h 361950"/>
                <a:gd name="connsiteX4" fmla="*/ 178594 w 440531"/>
                <a:gd name="connsiteY4" fmla="*/ 90488 h 361950"/>
                <a:gd name="connsiteX5" fmla="*/ 140494 w 440531"/>
                <a:gd name="connsiteY5" fmla="*/ 100013 h 361950"/>
                <a:gd name="connsiteX6" fmla="*/ 128588 w 440531"/>
                <a:gd name="connsiteY6" fmla="*/ 40482 h 361950"/>
                <a:gd name="connsiteX7" fmla="*/ 88106 w 440531"/>
                <a:gd name="connsiteY7" fmla="*/ 78582 h 361950"/>
                <a:gd name="connsiteX8" fmla="*/ 30956 w 440531"/>
                <a:gd name="connsiteY8" fmla="*/ 173832 h 361950"/>
                <a:gd name="connsiteX9" fmla="*/ 92869 w 440531"/>
                <a:gd name="connsiteY9" fmla="*/ 185738 h 361950"/>
                <a:gd name="connsiteX10" fmla="*/ 0 w 440531"/>
                <a:gd name="connsiteY10" fmla="*/ 240507 h 361950"/>
                <a:gd name="connsiteX11" fmla="*/ 114300 w 440531"/>
                <a:gd name="connsiteY11" fmla="*/ 290513 h 361950"/>
                <a:gd name="connsiteX12" fmla="*/ 154781 w 440531"/>
                <a:gd name="connsiteY12" fmla="*/ 202407 h 361950"/>
                <a:gd name="connsiteX13" fmla="*/ 154781 w 440531"/>
                <a:gd name="connsiteY13" fmla="*/ 259557 h 361950"/>
                <a:gd name="connsiteX14" fmla="*/ 238125 w 440531"/>
                <a:gd name="connsiteY14" fmla="*/ 245269 h 361950"/>
                <a:gd name="connsiteX15" fmla="*/ 133350 w 440531"/>
                <a:gd name="connsiteY15" fmla="*/ 335757 h 361950"/>
                <a:gd name="connsiteX16" fmla="*/ 214313 w 440531"/>
                <a:gd name="connsiteY16" fmla="*/ 361950 h 361950"/>
                <a:gd name="connsiteX17" fmla="*/ 307181 w 440531"/>
                <a:gd name="connsiteY17" fmla="*/ 264319 h 361950"/>
                <a:gd name="connsiteX18" fmla="*/ 416719 w 440531"/>
                <a:gd name="connsiteY18" fmla="*/ 269082 h 361950"/>
                <a:gd name="connsiteX19" fmla="*/ 440531 w 440531"/>
                <a:gd name="connsiteY19" fmla="*/ 159544 h 361950"/>
                <a:gd name="connsiteX20" fmla="*/ 395288 w 440531"/>
                <a:gd name="connsiteY20" fmla="*/ 109538 h 361950"/>
                <a:gd name="connsiteX21" fmla="*/ 376238 w 440531"/>
                <a:gd name="connsiteY21" fmla="*/ 147638 h 361950"/>
                <a:gd name="connsiteX22" fmla="*/ 328613 w 440531"/>
                <a:gd name="connsiteY22" fmla="*/ 85725 h 361950"/>
                <a:gd name="connsiteX23" fmla="*/ 330994 w 440531"/>
                <a:gd name="connsiteY2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0531" h="361950">
                  <a:moveTo>
                    <a:pt x="330994" y="0"/>
                  </a:moveTo>
                  <a:lnTo>
                    <a:pt x="245269" y="85725"/>
                  </a:lnTo>
                  <a:lnTo>
                    <a:pt x="323850" y="204788"/>
                  </a:lnTo>
                  <a:lnTo>
                    <a:pt x="238125" y="192882"/>
                  </a:lnTo>
                  <a:lnTo>
                    <a:pt x="178594" y="90488"/>
                  </a:lnTo>
                  <a:lnTo>
                    <a:pt x="140494" y="100013"/>
                  </a:lnTo>
                  <a:lnTo>
                    <a:pt x="128588" y="40482"/>
                  </a:lnTo>
                  <a:lnTo>
                    <a:pt x="88106" y="78582"/>
                  </a:lnTo>
                  <a:lnTo>
                    <a:pt x="30956" y="173832"/>
                  </a:lnTo>
                  <a:lnTo>
                    <a:pt x="92869" y="185738"/>
                  </a:lnTo>
                  <a:lnTo>
                    <a:pt x="0" y="240507"/>
                  </a:lnTo>
                  <a:lnTo>
                    <a:pt x="114300" y="290513"/>
                  </a:lnTo>
                  <a:lnTo>
                    <a:pt x="154781" y="202407"/>
                  </a:lnTo>
                  <a:lnTo>
                    <a:pt x="154781" y="259557"/>
                  </a:lnTo>
                  <a:lnTo>
                    <a:pt x="238125" y="245269"/>
                  </a:lnTo>
                  <a:lnTo>
                    <a:pt x="133350" y="335757"/>
                  </a:lnTo>
                  <a:lnTo>
                    <a:pt x="214313" y="361950"/>
                  </a:lnTo>
                  <a:lnTo>
                    <a:pt x="307181" y="264319"/>
                  </a:lnTo>
                  <a:lnTo>
                    <a:pt x="416719" y="269082"/>
                  </a:lnTo>
                  <a:lnTo>
                    <a:pt x="440531" y="159544"/>
                  </a:lnTo>
                  <a:lnTo>
                    <a:pt x="395288" y="109538"/>
                  </a:lnTo>
                  <a:lnTo>
                    <a:pt x="376238" y="147638"/>
                  </a:lnTo>
                  <a:lnTo>
                    <a:pt x="328613" y="85725"/>
                  </a:lnTo>
                  <a:cubicBezTo>
                    <a:pt x="329407" y="57150"/>
                    <a:pt x="330200" y="28575"/>
                    <a:pt x="330994"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5" name="フリーフォーム 1164"/>
            <p:cNvSpPr/>
            <p:nvPr/>
          </p:nvSpPr>
          <p:spPr bwMode="auto">
            <a:xfrm>
              <a:off x="6534712" y="2029833"/>
              <a:ext cx="60933" cy="26271"/>
            </a:xfrm>
            <a:custGeom>
              <a:avLst/>
              <a:gdLst>
                <a:gd name="connsiteX0" fmla="*/ 102394 w 102394"/>
                <a:gd name="connsiteY0" fmla="*/ 0 h 45243"/>
                <a:gd name="connsiteX1" fmla="*/ 0 w 102394"/>
                <a:gd name="connsiteY1" fmla="*/ 7143 h 45243"/>
                <a:gd name="connsiteX2" fmla="*/ 0 w 102394"/>
                <a:gd name="connsiteY2" fmla="*/ 45243 h 45243"/>
                <a:gd name="connsiteX3" fmla="*/ 76200 w 102394"/>
                <a:gd name="connsiteY3" fmla="*/ 42862 h 45243"/>
                <a:gd name="connsiteX4" fmla="*/ 102394 w 102394"/>
                <a:gd name="connsiteY4" fmla="*/ 0 h 45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94" h="45243">
                  <a:moveTo>
                    <a:pt x="102394" y="0"/>
                  </a:moveTo>
                  <a:lnTo>
                    <a:pt x="0" y="7143"/>
                  </a:lnTo>
                  <a:lnTo>
                    <a:pt x="0" y="45243"/>
                  </a:lnTo>
                  <a:lnTo>
                    <a:pt x="76200" y="42862"/>
                  </a:lnTo>
                  <a:lnTo>
                    <a:pt x="1023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6" name="フリーフォーム 1165"/>
            <p:cNvSpPr/>
            <p:nvPr/>
          </p:nvSpPr>
          <p:spPr bwMode="auto">
            <a:xfrm>
              <a:off x="6547837" y="2343203"/>
              <a:ext cx="109680" cy="166067"/>
            </a:xfrm>
            <a:custGeom>
              <a:avLst/>
              <a:gdLst>
                <a:gd name="connsiteX0" fmla="*/ 85725 w 185737"/>
                <a:gd name="connsiteY0" fmla="*/ 0 h 280988"/>
                <a:gd name="connsiteX1" fmla="*/ 16668 w 185737"/>
                <a:gd name="connsiteY1" fmla="*/ 21432 h 280988"/>
                <a:gd name="connsiteX2" fmla="*/ 0 w 185737"/>
                <a:gd name="connsiteY2" fmla="*/ 169069 h 280988"/>
                <a:gd name="connsiteX3" fmla="*/ 30956 w 185737"/>
                <a:gd name="connsiteY3" fmla="*/ 280988 h 280988"/>
                <a:gd name="connsiteX4" fmla="*/ 54768 w 185737"/>
                <a:gd name="connsiteY4" fmla="*/ 195263 h 280988"/>
                <a:gd name="connsiteX5" fmla="*/ 123825 w 185737"/>
                <a:gd name="connsiteY5" fmla="*/ 161925 h 280988"/>
                <a:gd name="connsiteX6" fmla="*/ 185737 w 185737"/>
                <a:gd name="connsiteY6" fmla="*/ 21432 h 280988"/>
                <a:gd name="connsiteX7" fmla="*/ 85725 w 185737"/>
                <a:gd name="connsiteY7" fmla="*/ 0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737" h="280988">
                  <a:moveTo>
                    <a:pt x="85725" y="0"/>
                  </a:moveTo>
                  <a:lnTo>
                    <a:pt x="16668" y="21432"/>
                  </a:lnTo>
                  <a:lnTo>
                    <a:pt x="0" y="169069"/>
                  </a:lnTo>
                  <a:lnTo>
                    <a:pt x="30956" y="280988"/>
                  </a:lnTo>
                  <a:lnTo>
                    <a:pt x="54768" y="195263"/>
                  </a:lnTo>
                  <a:lnTo>
                    <a:pt x="123825" y="161925"/>
                  </a:lnTo>
                  <a:lnTo>
                    <a:pt x="185737" y="21432"/>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7" name="フリーフォーム 1166"/>
            <p:cNvSpPr/>
            <p:nvPr/>
          </p:nvSpPr>
          <p:spPr bwMode="auto">
            <a:xfrm>
              <a:off x="6838443" y="2382609"/>
              <a:ext cx="94681" cy="56294"/>
            </a:xfrm>
            <a:custGeom>
              <a:avLst/>
              <a:gdLst>
                <a:gd name="connsiteX0" fmla="*/ 0 w 159544"/>
                <a:gd name="connsiteY0" fmla="*/ 0 h 95250"/>
                <a:gd name="connsiteX1" fmla="*/ 52388 w 159544"/>
                <a:gd name="connsiteY1" fmla="*/ 88107 h 95250"/>
                <a:gd name="connsiteX2" fmla="*/ 159544 w 159544"/>
                <a:gd name="connsiteY2" fmla="*/ 95250 h 95250"/>
                <a:gd name="connsiteX3" fmla="*/ 116682 w 159544"/>
                <a:gd name="connsiteY3" fmla="*/ 14288 h 95250"/>
                <a:gd name="connsiteX4" fmla="*/ 0 w 159544"/>
                <a:gd name="connsiteY4" fmla="*/ 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4" h="95250">
                  <a:moveTo>
                    <a:pt x="0" y="0"/>
                  </a:moveTo>
                  <a:lnTo>
                    <a:pt x="52388" y="88107"/>
                  </a:lnTo>
                  <a:lnTo>
                    <a:pt x="159544" y="95250"/>
                  </a:lnTo>
                  <a:lnTo>
                    <a:pt x="116682" y="14288"/>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8" name="フリーフォーム 1167"/>
            <p:cNvSpPr/>
            <p:nvPr/>
          </p:nvSpPr>
          <p:spPr bwMode="auto">
            <a:xfrm>
              <a:off x="6413784" y="2357276"/>
              <a:ext cx="114368" cy="194215"/>
            </a:xfrm>
            <a:custGeom>
              <a:avLst/>
              <a:gdLst>
                <a:gd name="connsiteX0" fmla="*/ 123825 w 192881"/>
                <a:gd name="connsiteY0" fmla="*/ 0 h 328612"/>
                <a:gd name="connsiteX1" fmla="*/ 40481 w 192881"/>
                <a:gd name="connsiteY1" fmla="*/ 7144 h 328612"/>
                <a:gd name="connsiteX2" fmla="*/ 19050 w 192881"/>
                <a:gd name="connsiteY2" fmla="*/ 61912 h 328612"/>
                <a:gd name="connsiteX3" fmla="*/ 78581 w 192881"/>
                <a:gd name="connsiteY3" fmla="*/ 116681 h 328612"/>
                <a:gd name="connsiteX4" fmla="*/ 69056 w 192881"/>
                <a:gd name="connsiteY4" fmla="*/ 166687 h 328612"/>
                <a:gd name="connsiteX5" fmla="*/ 2381 w 192881"/>
                <a:gd name="connsiteY5" fmla="*/ 111919 h 328612"/>
                <a:gd name="connsiteX6" fmla="*/ 0 w 192881"/>
                <a:gd name="connsiteY6" fmla="*/ 169069 h 328612"/>
                <a:gd name="connsiteX7" fmla="*/ 57150 w 192881"/>
                <a:gd name="connsiteY7" fmla="*/ 250031 h 328612"/>
                <a:gd name="connsiteX8" fmla="*/ 107156 w 192881"/>
                <a:gd name="connsiteY8" fmla="*/ 328612 h 328612"/>
                <a:gd name="connsiteX9" fmla="*/ 164306 w 192881"/>
                <a:gd name="connsiteY9" fmla="*/ 276225 h 328612"/>
                <a:gd name="connsiteX10" fmla="*/ 192881 w 192881"/>
                <a:gd name="connsiteY10" fmla="*/ 197644 h 328612"/>
                <a:gd name="connsiteX11" fmla="*/ 140494 w 192881"/>
                <a:gd name="connsiteY11" fmla="*/ 123825 h 328612"/>
                <a:gd name="connsiteX12" fmla="*/ 166687 w 192881"/>
                <a:gd name="connsiteY12" fmla="*/ 42862 h 328612"/>
                <a:gd name="connsiteX13" fmla="*/ 123825 w 192881"/>
                <a:gd name="connsiteY13"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1" h="328612">
                  <a:moveTo>
                    <a:pt x="123825" y="0"/>
                  </a:moveTo>
                  <a:lnTo>
                    <a:pt x="40481" y="7144"/>
                  </a:lnTo>
                  <a:lnTo>
                    <a:pt x="19050" y="61912"/>
                  </a:lnTo>
                  <a:lnTo>
                    <a:pt x="78581" y="116681"/>
                  </a:lnTo>
                  <a:lnTo>
                    <a:pt x="69056" y="166687"/>
                  </a:lnTo>
                  <a:lnTo>
                    <a:pt x="2381" y="111919"/>
                  </a:lnTo>
                  <a:cubicBezTo>
                    <a:pt x="1587" y="130969"/>
                    <a:pt x="794" y="150019"/>
                    <a:pt x="0" y="169069"/>
                  </a:cubicBezTo>
                  <a:lnTo>
                    <a:pt x="57150" y="250031"/>
                  </a:lnTo>
                  <a:lnTo>
                    <a:pt x="107156" y="328612"/>
                  </a:lnTo>
                  <a:lnTo>
                    <a:pt x="164306" y="276225"/>
                  </a:lnTo>
                  <a:lnTo>
                    <a:pt x="192881" y="197644"/>
                  </a:lnTo>
                  <a:lnTo>
                    <a:pt x="140494" y="123825"/>
                  </a:lnTo>
                  <a:lnTo>
                    <a:pt x="166687" y="42862"/>
                  </a:lnTo>
                  <a:lnTo>
                    <a:pt x="1238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9" name="フリーフォーム 1168"/>
            <p:cNvSpPr/>
            <p:nvPr/>
          </p:nvSpPr>
          <p:spPr bwMode="auto">
            <a:xfrm>
              <a:off x="6092243" y="2387300"/>
              <a:ext cx="349664" cy="346208"/>
            </a:xfrm>
            <a:custGeom>
              <a:avLst/>
              <a:gdLst>
                <a:gd name="connsiteX0" fmla="*/ 411956 w 592931"/>
                <a:gd name="connsiteY0" fmla="*/ 0 h 585788"/>
                <a:gd name="connsiteX1" fmla="*/ 347662 w 592931"/>
                <a:gd name="connsiteY1" fmla="*/ 54769 h 585788"/>
                <a:gd name="connsiteX2" fmla="*/ 392906 w 592931"/>
                <a:gd name="connsiteY2" fmla="*/ 240506 h 585788"/>
                <a:gd name="connsiteX3" fmla="*/ 366712 w 592931"/>
                <a:gd name="connsiteY3" fmla="*/ 254794 h 585788"/>
                <a:gd name="connsiteX4" fmla="*/ 292893 w 592931"/>
                <a:gd name="connsiteY4" fmla="*/ 104775 h 585788"/>
                <a:gd name="connsiteX5" fmla="*/ 228600 w 592931"/>
                <a:gd name="connsiteY5" fmla="*/ 142875 h 585788"/>
                <a:gd name="connsiteX6" fmla="*/ 209550 w 592931"/>
                <a:gd name="connsiteY6" fmla="*/ 102394 h 585788"/>
                <a:gd name="connsiteX7" fmla="*/ 157162 w 592931"/>
                <a:gd name="connsiteY7" fmla="*/ 130969 h 585788"/>
                <a:gd name="connsiteX8" fmla="*/ 140493 w 592931"/>
                <a:gd name="connsiteY8" fmla="*/ 28575 h 585788"/>
                <a:gd name="connsiteX9" fmla="*/ 88106 w 592931"/>
                <a:gd name="connsiteY9" fmla="*/ 54769 h 585788"/>
                <a:gd name="connsiteX10" fmla="*/ 21431 w 592931"/>
                <a:gd name="connsiteY10" fmla="*/ 133350 h 585788"/>
                <a:gd name="connsiteX11" fmla="*/ 26193 w 592931"/>
                <a:gd name="connsiteY11" fmla="*/ 269081 h 585788"/>
                <a:gd name="connsiteX12" fmla="*/ 90487 w 592931"/>
                <a:gd name="connsiteY12" fmla="*/ 264319 h 585788"/>
                <a:gd name="connsiteX13" fmla="*/ 0 w 592931"/>
                <a:gd name="connsiteY13" fmla="*/ 333375 h 585788"/>
                <a:gd name="connsiteX14" fmla="*/ 23812 w 592931"/>
                <a:gd name="connsiteY14" fmla="*/ 359569 h 585788"/>
                <a:gd name="connsiteX15" fmla="*/ 166687 w 592931"/>
                <a:gd name="connsiteY15" fmla="*/ 347663 h 585788"/>
                <a:gd name="connsiteX16" fmla="*/ 190500 w 592931"/>
                <a:gd name="connsiteY16" fmla="*/ 352425 h 585788"/>
                <a:gd name="connsiteX17" fmla="*/ 228600 w 592931"/>
                <a:gd name="connsiteY17" fmla="*/ 392906 h 585788"/>
                <a:gd name="connsiteX18" fmla="*/ 102393 w 592931"/>
                <a:gd name="connsiteY18" fmla="*/ 397669 h 585788"/>
                <a:gd name="connsiteX19" fmla="*/ 21431 w 592931"/>
                <a:gd name="connsiteY19" fmla="*/ 442913 h 585788"/>
                <a:gd name="connsiteX20" fmla="*/ 83343 w 592931"/>
                <a:gd name="connsiteY20" fmla="*/ 507206 h 585788"/>
                <a:gd name="connsiteX21" fmla="*/ 161925 w 592931"/>
                <a:gd name="connsiteY21" fmla="*/ 511969 h 585788"/>
                <a:gd name="connsiteX22" fmla="*/ 200025 w 592931"/>
                <a:gd name="connsiteY22" fmla="*/ 585788 h 585788"/>
                <a:gd name="connsiteX23" fmla="*/ 335756 w 592931"/>
                <a:gd name="connsiteY23" fmla="*/ 533400 h 585788"/>
                <a:gd name="connsiteX24" fmla="*/ 409575 w 592931"/>
                <a:gd name="connsiteY24" fmla="*/ 478631 h 585788"/>
                <a:gd name="connsiteX25" fmla="*/ 495300 w 592931"/>
                <a:gd name="connsiteY25" fmla="*/ 514350 h 585788"/>
                <a:gd name="connsiteX26" fmla="*/ 538162 w 592931"/>
                <a:gd name="connsiteY26" fmla="*/ 450056 h 585788"/>
                <a:gd name="connsiteX27" fmla="*/ 576262 w 592931"/>
                <a:gd name="connsiteY27" fmla="*/ 442913 h 585788"/>
                <a:gd name="connsiteX28" fmla="*/ 592931 w 592931"/>
                <a:gd name="connsiteY28" fmla="*/ 369094 h 585788"/>
                <a:gd name="connsiteX29" fmla="*/ 500062 w 592931"/>
                <a:gd name="connsiteY29" fmla="*/ 311944 h 585788"/>
                <a:gd name="connsiteX30" fmla="*/ 440531 w 592931"/>
                <a:gd name="connsiteY30" fmla="*/ 92869 h 585788"/>
                <a:gd name="connsiteX31" fmla="*/ 473868 w 592931"/>
                <a:gd name="connsiteY31" fmla="*/ 14288 h 585788"/>
                <a:gd name="connsiteX32" fmla="*/ 411956 w 592931"/>
                <a:gd name="connsiteY32"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2931" h="585788">
                  <a:moveTo>
                    <a:pt x="411956" y="0"/>
                  </a:moveTo>
                  <a:lnTo>
                    <a:pt x="347662" y="54769"/>
                  </a:lnTo>
                  <a:lnTo>
                    <a:pt x="392906" y="240506"/>
                  </a:lnTo>
                  <a:lnTo>
                    <a:pt x="366712" y="254794"/>
                  </a:lnTo>
                  <a:lnTo>
                    <a:pt x="292893" y="104775"/>
                  </a:lnTo>
                  <a:lnTo>
                    <a:pt x="228600" y="142875"/>
                  </a:lnTo>
                  <a:lnTo>
                    <a:pt x="209550" y="102394"/>
                  </a:lnTo>
                  <a:lnTo>
                    <a:pt x="157162" y="130969"/>
                  </a:lnTo>
                  <a:lnTo>
                    <a:pt x="140493" y="28575"/>
                  </a:lnTo>
                  <a:lnTo>
                    <a:pt x="88106" y="54769"/>
                  </a:lnTo>
                  <a:lnTo>
                    <a:pt x="21431" y="133350"/>
                  </a:lnTo>
                  <a:lnTo>
                    <a:pt x="26193" y="269081"/>
                  </a:lnTo>
                  <a:lnTo>
                    <a:pt x="90487" y="264319"/>
                  </a:lnTo>
                  <a:lnTo>
                    <a:pt x="0" y="333375"/>
                  </a:lnTo>
                  <a:lnTo>
                    <a:pt x="23812" y="359569"/>
                  </a:lnTo>
                  <a:lnTo>
                    <a:pt x="166687" y="347663"/>
                  </a:lnTo>
                  <a:cubicBezTo>
                    <a:pt x="188893" y="352597"/>
                    <a:pt x="180800" y="352425"/>
                    <a:pt x="190500" y="352425"/>
                  </a:cubicBezTo>
                  <a:lnTo>
                    <a:pt x="228600" y="392906"/>
                  </a:lnTo>
                  <a:lnTo>
                    <a:pt x="102393" y="397669"/>
                  </a:lnTo>
                  <a:lnTo>
                    <a:pt x="21431" y="442913"/>
                  </a:lnTo>
                  <a:lnTo>
                    <a:pt x="83343" y="507206"/>
                  </a:lnTo>
                  <a:lnTo>
                    <a:pt x="161925" y="511969"/>
                  </a:lnTo>
                  <a:lnTo>
                    <a:pt x="200025" y="585788"/>
                  </a:lnTo>
                  <a:lnTo>
                    <a:pt x="335756" y="533400"/>
                  </a:lnTo>
                  <a:lnTo>
                    <a:pt x="409575" y="478631"/>
                  </a:lnTo>
                  <a:lnTo>
                    <a:pt x="495300" y="514350"/>
                  </a:lnTo>
                  <a:lnTo>
                    <a:pt x="538162" y="450056"/>
                  </a:lnTo>
                  <a:lnTo>
                    <a:pt x="576262" y="442913"/>
                  </a:lnTo>
                  <a:lnTo>
                    <a:pt x="592931" y="369094"/>
                  </a:lnTo>
                  <a:lnTo>
                    <a:pt x="500062" y="311944"/>
                  </a:lnTo>
                  <a:lnTo>
                    <a:pt x="440531" y="92869"/>
                  </a:lnTo>
                  <a:lnTo>
                    <a:pt x="473868" y="14288"/>
                  </a:lnTo>
                  <a:lnTo>
                    <a:pt x="4119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0" name="フリーフォーム 1170"/>
            <p:cNvSpPr/>
            <p:nvPr/>
          </p:nvSpPr>
          <p:spPr bwMode="auto">
            <a:xfrm>
              <a:off x="5116370" y="2558997"/>
              <a:ext cx="750888" cy="805004"/>
            </a:xfrm>
            <a:custGeom>
              <a:avLst/>
              <a:gdLst>
                <a:gd name="connsiteX0" fmla="*/ 895350 w 1271588"/>
                <a:gd name="connsiteY0" fmla="*/ 171450 h 1362075"/>
                <a:gd name="connsiteX1" fmla="*/ 890588 w 1271588"/>
                <a:gd name="connsiteY1" fmla="*/ 957262 h 1362075"/>
                <a:gd name="connsiteX2" fmla="*/ 947738 w 1271588"/>
                <a:gd name="connsiteY2" fmla="*/ 976312 h 1362075"/>
                <a:gd name="connsiteX3" fmla="*/ 962025 w 1271588"/>
                <a:gd name="connsiteY3" fmla="*/ 1033462 h 1362075"/>
                <a:gd name="connsiteX4" fmla="*/ 1028700 w 1271588"/>
                <a:gd name="connsiteY4" fmla="*/ 1019175 h 1362075"/>
                <a:gd name="connsiteX5" fmla="*/ 1200150 w 1271588"/>
                <a:gd name="connsiteY5" fmla="*/ 1247775 h 1362075"/>
                <a:gd name="connsiteX6" fmla="*/ 1271588 w 1271588"/>
                <a:gd name="connsiteY6" fmla="*/ 1309687 h 1362075"/>
                <a:gd name="connsiteX7" fmla="*/ 1190625 w 1271588"/>
                <a:gd name="connsiteY7" fmla="*/ 1362075 h 1362075"/>
                <a:gd name="connsiteX8" fmla="*/ 1123950 w 1271588"/>
                <a:gd name="connsiteY8" fmla="*/ 1333500 h 1362075"/>
                <a:gd name="connsiteX9" fmla="*/ 1028700 w 1271588"/>
                <a:gd name="connsiteY9" fmla="*/ 1128712 h 1362075"/>
                <a:gd name="connsiteX10" fmla="*/ 871538 w 1271588"/>
                <a:gd name="connsiteY10" fmla="*/ 1028700 h 1362075"/>
                <a:gd name="connsiteX11" fmla="*/ 833438 w 1271588"/>
                <a:gd name="connsiteY11" fmla="*/ 1047750 h 1362075"/>
                <a:gd name="connsiteX12" fmla="*/ 714375 w 1271588"/>
                <a:gd name="connsiteY12" fmla="*/ 962025 h 1362075"/>
                <a:gd name="connsiteX13" fmla="*/ 695325 w 1271588"/>
                <a:gd name="connsiteY13" fmla="*/ 1090612 h 1362075"/>
                <a:gd name="connsiteX14" fmla="*/ 576263 w 1271588"/>
                <a:gd name="connsiteY14" fmla="*/ 1109662 h 1362075"/>
                <a:gd name="connsiteX15" fmla="*/ 600075 w 1271588"/>
                <a:gd name="connsiteY15" fmla="*/ 957262 h 1362075"/>
                <a:gd name="connsiteX16" fmla="*/ 447675 w 1271588"/>
                <a:gd name="connsiteY16" fmla="*/ 1104900 h 1362075"/>
                <a:gd name="connsiteX17" fmla="*/ 528638 w 1271588"/>
                <a:gd name="connsiteY17" fmla="*/ 1176337 h 1362075"/>
                <a:gd name="connsiteX18" fmla="*/ 323850 w 1271588"/>
                <a:gd name="connsiteY18" fmla="*/ 1309687 h 1362075"/>
                <a:gd name="connsiteX19" fmla="*/ 328613 w 1271588"/>
                <a:gd name="connsiteY19" fmla="*/ 1181100 h 1362075"/>
                <a:gd name="connsiteX20" fmla="*/ 219075 w 1271588"/>
                <a:gd name="connsiteY20" fmla="*/ 1138237 h 1362075"/>
                <a:gd name="connsiteX21" fmla="*/ 228600 w 1271588"/>
                <a:gd name="connsiteY21" fmla="*/ 1023937 h 1362075"/>
                <a:gd name="connsiteX22" fmla="*/ 119063 w 1271588"/>
                <a:gd name="connsiteY22" fmla="*/ 1047750 h 1362075"/>
                <a:gd name="connsiteX23" fmla="*/ 9525 w 1271588"/>
                <a:gd name="connsiteY23" fmla="*/ 909637 h 1362075"/>
                <a:gd name="connsiteX24" fmla="*/ 95250 w 1271588"/>
                <a:gd name="connsiteY24" fmla="*/ 819150 h 1362075"/>
                <a:gd name="connsiteX25" fmla="*/ 261938 w 1271588"/>
                <a:gd name="connsiteY25" fmla="*/ 738187 h 1362075"/>
                <a:gd name="connsiteX26" fmla="*/ 233363 w 1271588"/>
                <a:gd name="connsiteY26" fmla="*/ 623887 h 1362075"/>
                <a:gd name="connsiteX27" fmla="*/ 100013 w 1271588"/>
                <a:gd name="connsiteY27" fmla="*/ 690562 h 1362075"/>
                <a:gd name="connsiteX28" fmla="*/ 28575 w 1271588"/>
                <a:gd name="connsiteY28" fmla="*/ 638175 h 1362075"/>
                <a:gd name="connsiteX29" fmla="*/ 0 w 1271588"/>
                <a:gd name="connsiteY29" fmla="*/ 571500 h 1362075"/>
                <a:gd name="connsiteX30" fmla="*/ 95250 w 1271588"/>
                <a:gd name="connsiteY30" fmla="*/ 504825 h 1362075"/>
                <a:gd name="connsiteX31" fmla="*/ 195263 w 1271588"/>
                <a:gd name="connsiteY31" fmla="*/ 523875 h 1362075"/>
                <a:gd name="connsiteX32" fmla="*/ 242888 w 1271588"/>
                <a:gd name="connsiteY32" fmla="*/ 452437 h 1362075"/>
                <a:gd name="connsiteX33" fmla="*/ 42863 w 1271588"/>
                <a:gd name="connsiteY33" fmla="*/ 319087 h 1362075"/>
                <a:gd name="connsiteX34" fmla="*/ 52388 w 1271588"/>
                <a:gd name="connsiteY34" fmla="*/ 223837 h 1362075"/>
                <a:gd name="connsiteX35" fmla="*/ 109538 w 1271588"/>
                <a:gd name="connsiteY35" fmla="*/ 228600 h 1362075"/>
                <a:gd name="connsiteX36" fmla="*/ 195263 w 1271588"/>
                <a:gd name="connsiteY36" fmla="*/ 114300 h 1362075"/>
                <a:gd name="connsiteX37" fmla="*/ 347663 w 1271588"/>
                <a:gd name="connsiteY37" fmla="*/ 0 h 1362075"/>
                <a:gd name="connsiteX38" fmla="*/ 547688 w 1271588"/>
                <a:gd name="connsiteY38" fmla="*/ 47625 h 1362075"/>
                <a:gd name="connsiteX39" fmla="*/ 866775 w 1271588"/>
                <a:gd name="connsiteY39" fmla="*/ 100012 h 1362075"/>
                <a:gd name="connsiteX40" fmla="*/ 895350 w 1271588"/>
                <a:gd name="connsiteY40" fmla="*/ 17145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71588" h="1362075">
                  <a:moveTo>
                    <a:pt x="895350" y="171450"/>
                  </a:moveTo>
                  <a:cubicBezTo>
                    <a:pt x="893763" y="433387"/>
                    <a:pt x="892175" y="695325"/>
                    <a:pt x="890588" y="957262"/>
                  </a:cubicBezTo>
                  <a:lnTo>
                    <a:pt x="947738" y="976312"/>
                  </a:lnTo>
                  <a:lnTo>
                    <a:pt x="962025" y="1033462"/>
                  </a:lnTo>
                  <a:lnTo>
                    <a:pt x="1028700" y="1019175"/>
                  </a:lnTo>
                  <a:lnTo>
                    <a:pt x="1200150" y="1247775"/>
                  </a:lnTo>
                  <a:lnTo>
                    <a:pt x="1271588" y="1309687"/>
                  </a:lnTo>
                  <a:lnTo>
                    <a:pt x="1190625" y="1362075"/>
                  </a:lnTo>
                  <a:lnTo>
                    <a:pt x="1123950" y="1333500"/>
                  </a:lnTo>
                  <a:lnTo>
                    <a:pt x="1028700" y="1128712"/>
                  </a:lnTo>
                  <a:lnTo>
                    <a:pt x="871538" y="1028700"/>
                  </a:lnTo>
                  <a:lnTo>
                    <a:pt x="833438" y="1047750"/>
                  </a:lnTo>
                  <a:lnTo>
                    <a:pt x="714375" y="962025"/>
                  </a:lnTo>
                  <a:lnTo>
                    <a:pt x="695325" y="1090612"/>
                  </a:lnTo>
                  <a:lnTo>
                    <a:pt x="576263" y="1109662"/>
                  </a:lnTo>
                  <a:lnTo>
                    <a:pt x="600075" y="957262"/>
                  </a:lnTo>
                  <a:lnTo>
                    <a:pt x="447675" y="1104900"/>
                  </a:lnTo>
                  <a:lnTo>
                    <a:pt x="528638" y="1176337"/>
                  </a:lnTo>
                  <a:lnTo>
                    <a:pt x="323850" y="1309687"/>
                  </a:lnTo>
                  <a:lnTo>
                    <a:pt x="328613" y="1181100"/>
                  </a:lnTo>
                  <a:lnTo>
                    <a:pt x="219075" y="1138237"/>
                  </a:lnTo>
                  <a:lnTo>
                    <a:pt x="228600" y="1023937"/>
                  </a:lnTo>
                  <a:lnTo>
                    <a:pt x="119063" y="1047750"/>
                  </a:lnTo>
                  <a:lnTo>
                    <a:pt x="9525" y="909637"/>
                  </a:lnTo>
                  <a:lnTo>
                    <a:pt x="95250" y="819150"/>
                  </a:lnTo>
                  <a:lnTo>
                    <a:pt x="261938" y="738187"/>
                  </a:lnTo>
                  <a:lnTo>
                    <a:pt x="233363" y="623887"/>
                  </a:lnTo>
                  <a:lnTo>
                    <a:pt x="100013" y="690562"/>
                  </a:lnTo>
                  <a:lnTo>
                    <a:pt x="28575" y="638175"/>
                  </a:lnTo>
                  <a:lnTo>
                    <a:pt x="0" y="571500"/>
                  </a:lnTo>
                  <a:lnTo>
                    <a:pt x="95250" y="504825"/>
                  </a:lnTo>
                  <a:lnTo>
                    <a:pt x="195263" y="523875"/>
                  </a:lnTo>
                  <a:lnTo>
                    <a:pt x="242888" y="452437"/>
                  </a:lnTo>
                  <a:lnTo>
                    <a:pt x="42863" y="319087"/>
                  </a:lnTo>
                  <a:lnTo>
                    <a:pt x="52388" y="223837"/>
                  </a:lnTo>
                  <a:lnTo>
                    <a:pt x="109538" y="228600"/>
                  </a:lnTo>
                  <a:lnTo>
                    <a:pt x="195263" y="114300"/>
                  </a:lnTo>
                  <a:lnTo>
                    <a:pt x="347663" y="0"/>
                  </a:lnTo>
                  <a:lnTo>
                    <a:pt x="547688" y="47625"/>
                  </a:lnTo>
                  <a:lnTo>
                    <a:pt x="866775" y="100012"/>
                  </a:lnTo>
                  <a:lnTo>
                    <a:pt x="895350" y="171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1" name="フリーフォーム 1171"/>
            <p:cNvSpPr/>
            <p:nvPr/>
          </p:nvSpPr>
          <p:spPr bwMode="auto">
            <a:xfrm>
              <a:off x="5642273" y="2533664"/>
              <a:ext cx="1698637" cy="1244097"/>
            </a:xfrm>
            <a:custGeom>
              <a:avLst/>
              <a:gdLst>
                <a:gd name="connsiteX0" fmla="*/ 14287 w 2876550"/>
                <a:gd name="connsiteY0" fmla="*/ 214313 h 2105025"/>
                <a:gd name="connsiteX1" fmla="*/ 0 w 2876550"/>
                <a:gd name="connsiteY1" fmla="*/ 1009650 h 2105025"/>
                <a:gd name="connsiteX2" fmla="*/ 57150 w 2876550"/>
                <a:gd name="connsiteY2" fmla="*/ 1028700 h 2105025"/>
                <a:gd name="connsiteX3" fmla="*/ 90487 w 2876550"/>
                <a:gd name="connsiteY3" fmla="*/ 1085850 h 2105025"/>
                <a:gd name="connsiteX4" fmla="*/ 147637 w 2876550"/>
                <a:gd name="connsiteY4" fmla="*/ 1062038 h 2105025"/>
                <a:gd name="connsiteX5" fmla="*/ 319087 w 2876550"/>
                <a:gd name="connsiteY5" fmla="*/ 1314450 h 2105025"/>
                <a:gd name="connsiteX6" fmla="*/ 395287 w 2876550"/>
                <a:gd name="connsiteY6" fmla="*/ 1362075 h 2105025"/>
                <a:gd name="connsiteX7" fmla="*/ 371475 w 2876550"/>
                <a:gd name="connsiteY7" fmla="*/ 1519238 h 2105025"/>
                <a:gd name="connsiteX8" fmla="*/ 485775 w 2876550"/>
                <a:gd name="connsiteY8" fmla="*/ 1566863 h 2105025"/>
                <a:gd name="connsiteX9" fmla="*/ 442912 w 2876550"/>
                <a:gd name="connsiteY9" fmla="*/ 1690688 h 2105025"/>
                <a:gd name="connsiteX10" fmla="*/ 585787 w 2876550"/>
                <a:gd name="connsiteY10" fmla="*/ 1800225 h 2105025"/>
                <a:gd name="connsiteX11" fmla="*/ 647700 w 2876550"/>
                <a:gd name="connsiteY11" fmla="*/ 1757363 h 2105025"/>
                <a:gd name="connsiteX12" fmla="*/ 1557337 w 2876550"/>
                <a:gd name="connsiteY12" fmla="*/ 1728788 h 2105025"/>
                <a:gd name="connsiteX13" fmla="*/ 1671637 w 2876550"/>
                <a:gd name="connsiteY13" fmla="*/ 1804988 h 2105025"/>
                <a:gd name="connsiteX14" fmla="*/ 1795462 w 2876550"/>
                <a:gd name="connsiteY14" fmla="*/ 1790700 h 2105025"/>
                <a:gd name="connsiteX15" fmla="*/ 1852612 w 2876550"/>
                <a:gd name="connsiteY15" fmla="*/ 1800225 h 2105025"/>
                <a:gd name="connsiteX16" fmla="*/ 1905000 w 2876550"/>
                <a:gd name="connsiteY16" fmla="*/ 1838325 h 2105025"/>
                <a:gd name="connsiteX17" fmla="*/ 1909762 w 2876550"/>
                <a:gd name="connsiteY17" fmla="*/ 1881188 h 2105025"/>
                <a:gd name="connsiteX18" fmla="*/ 2047875 w 2876550"/>
                <a:gd name="connsiteY18" fmla="*/ 1885950 h 2105025"/>
                <a:gd name="connsiteX19" fmla="*/ 2066925 w 2876550"/>
                <a:gd name="connsiteY19" fmla="*/ 1966913 h 2105025"/>
                <a:gd name="connsiteX20" fmla="*/ 2024062 w 2876550"/>
                <a:gd name="connsiteY20" fmla="*/ 1990725 h 2105025"/>
                <a:gd name="connsiteX21" fmla="*/ 1981200 w 2876550"/>
                <a:gd name="connsiteY21" fmla="*/ 2105025 h 2105025"/>
                <a:gd name="connsiteX22" fmla="*/ 2057400 w 2876550"/>
                <a:gd name="connsiteY22" fmla="*/ 2085975 h 2105025"/>
                <a:gd name="connsiteX23" fmla="*/ 2076450 w 2876550"/>
                <a:gd name="connsiteY23" fmla="*/ 2038350 h 2105025"/>
                <a:gd name="connsiteX24" fmla="*/ 2181225 w 2876550"/>
                <a:gd name="connsiteY24" fmla="*/ 2014538 h 2105025"/>
                <a:gd name="connsiteX25" fmla="*/ 2190750 w 2876550"/>
                <a:gd name="connsiteY25" fmla="*/ 1981200 h 2105025"/>
                <a:gd name="connsiteX26" fmla="*/ 2352675 w 2876550"/>
                <a:gd name="connsiteY26" fmla="*/ 1952625 h 2105025"/>
                <a:gd name="connsiteX27" fmla="*/ 2438400 w 2876550"/>
                <a:gd name="connsiteY27" fmla="*/ 1866900 h 2105025"/>
                <a:gd name="connsiteX28" fmla="*/ 2500312 w 2876550"/>
                <a:gd name="connsiteY28" fmla="*/ 1933575 h 2105025"/>
                <a:gd name="connsiteX29" fmla="*/ 2562225 w 2876550"/>
                <a:gd name="connsiteY29" fmla="*/ 1966913 h 2105025"/>
                <a:gd name="connsiteX30" fmla="*/ 2509837 w 2876550"/>
                <a:gd name="connsiteY30" fmla="*/ 2033588 h 2105025"/>
                <a:gd name="connsiteX31" fmla="*/ 2743200 w 2876550"/>
                <a:gd name="connsiteY31" fmla="*/ 1928813 h 2105025"/>
                <a:gd name="connsiteX32" fmla="*/ 2709862 w 2876550"/>
                <a:gd name="connsiteY32" fmla="*/ 1871663 h 2105025"/>
                <a:gd name="connsiteX33" fmla="*/ 2600325 w 2876550"/>
                <a:gd name="connsiteY33" fmla="*/ 1909763 h 2105025"/>
                <a:gd name="connsiteX34" fmla="*/ 2566987 w 2876550"/>
                <a:gd name="connsiteY34" fmla="*/ 1852613 h 2105025"/>
                <a:gd name="connsiteX35" fmla="*/ 2566987 w 2876550"/>
                <a:gd name="connsiteY35" fmla="*/ 1762125 h 2105025"/>
                <a:gd name="connsiteX36" fmla="*/ 2495550 w 2876550"/>
                <a:gd name="connsiteY36" fmla="*/ 1747838 h 2105025"/>
                <a:gd name="connsiteX37" fmla="*/ 2357437 w 2876550"/>
                <a:gd name="connsiteY37" fmla="*/ 1857375 h 2105025"/>
                <a:gd name="connsiteX38" fmla="*/ 2419350 w 2876550"/>
                <a:gd name="connsiteY38" fmla="*/ 1747838 h 2105025"/>
                <a:gd name="connsiteX39" fmla="*/ 2509837 w 2876550"/>
                <a:gd name="connsiteY39" fmla="*/ 1685925 h 2105025"/>
                <a:gd name="connsiteX40" fmla="*/ 2724150 w 2876550"/>
                <a:gd name="connsiteY40" fmla="*/ 1662113 h 2105025"/>
                <a:gd name="connsiteX41" fmla="*/ 2838450 w 2876550"/>
                <a:gd name="connsiteY41" fmla="*/ 1566863 h 2105025"/>
                <a:gd name="connsiteX42" fmla="*/ 2876550 w 2876550"/>
                <a:gd name="connsiteY42" fmla="*/ 1481138 h 2105025"/>
                <a:gd name="connsiteX43" fmla="*/ 2705100 w 2876550"/>
                <a:gd name="connsiteY43" fmla="*/ 1333500 h 2105025"/>
                <a:gd name="connsiteX44" fmla="*/ 2657475 w 2876550"/>
                <a:gd name="connsiteY44" fmla="*/ 1209675 h 2105025"/>
                <a:gd name="connsiteX45" fmla="*/ 2586037 w 2876550"/>
                <a:gd name="connsiteY45" fmla="*/ 1019175 h 2105025"/>
                <a:gd name="connsiteX46" fmla="*/ 2476500 w 2876550"/>
                <a:gd name="connsiteY46" fmla="*/ 1157288 h 2105025"/>
                <a:gd name="connsiteX47" fmla="*/ 2395537 w 2876550"/>
                <a:gd name="connsiteY47" fmla="*/ 1090613 h 2105025"/>
                <a:gd name="connsiteX48" fmla="*/ 2395537 w 2876550"/>
                <a:gd name="connsiteY48" fmla="*/ 1009650 h 2105025"/>
                <a:gd name="connsiteX49" fmla="*/ 2276475 w 2876550"/>
                <a:gd name="connsiteY49" fmla="*/ 842963 h 2105025"/>
                <a:gd name="connsiteX50" fmla="*/ 2190750 w 2876550"/>
                <a:gd name="connsiteY50" fmla="*/ 857250 h 2105025"/>
                <a:gd name="connsiteX51" fmla="*/ 2095500 w 2876550"/>
                <a:gd name="connsiteY51" fmla="*/ 838200 h 2105025"/>
                <a:gd name="connsiteX52" fmla="*/ 2114550 w 2876550"/>
                <a:gd name="connsiteY52" fmla="*/ 981075 h 2105025"/>
                <a:gd name="connsiteX53" fmla="*/ 2128837 w 2876550"/>
                <a:gd name="connsiteY53" fmla="*/ 1047750 h 2105025"/>
                <a:gd name="connsiteX54" fmla="*/ 2105025 w 2876550"/>
                <a:gd name="connsiteY54" fmla="*/ 1147763 h 2105025"/>
                <a:gd name="connsiteX55" fmla="*/ 2152650 w 2876550"/>
                <a:gd name="connsiteY55" fmla="*/ 1228725 h 2105025"/>
                <a:gd name="connsiteX56" fmla="*/ 2157412 w 2876550"/>
                <a:gd name="connsiteY56" fmla="*/ 1357313 h 2105025"/>
                <a:gd name="connsiteX57" fmla="*/ 2081212 w 2876550"/>
                <a:gd name="connsiteY57" fmla="*/ 1400175 h 2105025"/>
                <a:gd name="connsiteX58" fmla="*/ 2085975 w 2876550"/>
                <a:gd name="connsiteY58" fmla="*/ 1576388 h 2105025"/>
                <a:gd name="connsiteX59" fmla="*/ 2057400 w 2876550"/>
                <a:gd name="connsiteY59" fmla="*/ 1628775 h 2105025"/>
                <a:gd name="connsiteX60" fmla="*/ 1985962 w 2876550"/>
                <a:gd name="connsiteY60" fmla="*/ 1509713 h 2105025"/>
                <a:gd name="connsiteX61" fmla="*/ 1985962 w 2876550"/>
                <a:gd name="connsiteY61" fmla="*/ 1338263 h 2105025"/>
                <a:gd name="connsiteX62" fmla="*/ 1809750 w 2876550"/>
                <a:gd name="connsiteY62" fmla="*/ 1309688 h 2105025"/>
                <a:gd name="connsiteX63" fmla="*/ 1714500 w 2876550"/>
                <a:gd name="connsiteY63" fmla="*/ 1214438 h 2105025"/>
                <a:gd name="connsiteX64" fmla="*/ 1647825 w 2876550"/>
                <a:gd name="connsiteY64" fmla="*/ 1243013 h 2105025"/>
                <a:gd name="connsiteX65" fmla="*/ 1619250 w 2876550"/>
                <a:gd name="connsiteY65" fmla="*/ 1133475 h 2105025"/>
                <a:gd name="connsiteX66" fmla="*/ 1552575 w 2876550"/>
                <a:gd name="connsiteY66" fmla="*/ 1090613 h 2105025"/>
                <a:gd name="connsiteX67" fmla="*/ 1609725 w 2876550"/>
                <a:gd name="connsiteY67" fmla="*/ 900113 h 2105025"/>
                <a:gd name="connsiteX68" fmla="*/ 1681162 w 2876550"/>
                <a:gd name="connsiteY68" fmla="*/ 819150 h 2105025"/>
                <a:gd name="connsiteX69" fmla="*/ 1728787 w 2876550"/>
                <a:gd name="connsiteY69" fmla="*/ 742950 h 2105025"/>
                <a:gd name="connsiteX70" fmla="*/ 1785937 w 2876550"/>
                <a:gd name="connsiteY70" fmla="*/ 723900 h 2105025"/>
                <a:gd name="connsiteX71" fmla="*/ 1843087 w 2876550"/>
                <a:gd name="connsiteY71" fmla="*/ 609600 h 2105025"/>
                <a:gd name="connsiteX72" fmla="*/ 1833562 w 2876550"/>
                <a:gd name="connsiteY72" fmla="*/ 752475 h 2105025"/>
                <a:gd name="connsiteX73" fmla="*/ 1852612 w 2876550"/>
                <a:gd name="connsiteY73" fmla="*/ 790575 h 2105025"/>
                <a:gd name="connsiteX74" fmla="*/ 1885950 w 2876550"/>
                <a:gd name="connsiteY74" fmla="*/ 809625 h 2105025"/>
                <a:gd name="connsiteX75" fmla="*/ 1914525 w 2876550"/>
                <a:gd name="connsiteY75" fmla="*/ 742950 h 2105025"/>
                <a:gd name="connsiteX76" fmla="*/ 2033587 w 2876550"/>
                <a:gd name="connsiteY76" fmla="*/ 790575 h 2105025"/>
                <a:gd name="connsiteX77" fmla="*/ 2057400 w 2876550"/>
                <a:gd name="connsiteY77" fmla="*/ 742950 h 2105025"/>
                <a:gd name="connsiteX78" fmla="*/ 1905000 w 2876550"/>
                <a:gd name="connsiteY78" fmla="*/ 614363 h 2105025"/>
                <a:gd name="connsiteX79" fmla="*/ 1900237 w 2876550"/>
                <a:gd name="connsiteY79" fmla="*/ 528638 h 2105025"/>
                <a:gd name="connsiteX80" fmla="*/ 1990725 w 2876550"/>
                <a:gd name="connsiteY80" fmla="*/ 500063 h 2105025"/>
                <a:gd name="connsiteX81" fmla="*/ 2019300 w 2876550"/>
                <a:gd name="connsiteY81" fmla="*/ 447675 h 2105025"/>
                <a:gd name="connsiteX82" fmla="*/ 1966912 w 2876550"/>
                <a:gd name="connsiteY82" fmla="*/ 338138 h 2105025"/>
                <a:gd name="connsiteX83" fmla="*/ 2033587 w 2876550"/>
                <a:gd name="connsiteY83" fmla="*/ 285750 h 2105025"/>
                <a:gd name="connsiteX84" fmla="*/ 1933575 w 2876550"/>
                <a:gd name="connsiteY84" fmla="*/ 214313 h 2105025"/>
                <a:gd name="connsiteX85" fmla="*/ 1876425 w 2876550"/>
                <a:gd name="connsiteY85" fmla="*/ 219075 h 2105025"/>
                <a:gd name="connsiteX86" fmla="*/ 1881187 w 2876550"/>
                <a:gd name="connsiteY86" fmla="*/ 280988 h 2105025"/>
                <a:gd name="connsiteX87" fmla="*/ 1828800 w 2876550"/>
                <a:gd name="connsiteY87" fmla="*/ 428625 h 2105025"/>
                <a:gd name="connsiteX88" fmla="*/ 1776412 w 2876550"/>
                <a:gd name="connsiteY88" fmla="*/ 395288 h 2105025"/>
                <a:gd name="connsiteX89" fmla="*/ 1785937 w 2876550"/>
                <a:gd name="connsiteY89" fmla="*/ 309563 h 2105025"/>
                <a:gd name="connsiteX90" fmla="*/ 1738312 w 2876550"/>
                <a:gd name="connsiteY90" fmla="*/ 252413 h 2105025"/>
                <a:gd name="connsiteX91" fmla="*/ 1719262 w 2876550"/>
                <a:gd name="connsiteY91" fmla="*/ 314325 h 2105025"/>
                <a:gd name="connsiteX92" fmla="*/ 1714500 w 2876550"/>
                <a:gd name="connsiteY92" fmla="*/ 228600 h 2105025"/>
                <a:gd name="connsiteX93" fmla="*/ 1633537 w 2876550"/>
                <a:gd name="connsiteY93" fmla="*/ 209550 h 2105025"/>
                <a:gd name="connsiteX94" fmla="*/ 1647825 w 2876550"/>
                <a:gd name="connsiteY94" fmla="*/ 133350 h 2105025"/>
                <a:gd name="connsiteX95" fmla="*/ 1628775 w 2876550"/>
                <a:gd name="connsiteY95" fmla="*/ 0 h 2105025"/>
                <a:gd name="connsiteX96" fmla="*/ 1519237 w 2876550"/>
                <a:gd name="connsiteY96" fmla="*/ 0 h 2105025"/>
                <a:gd name="connsiteX97" fmla="*/ 1490662 w 2876550"/>
                <a:gd name="connsiteY97" fmla="*/ 61913 h 2105025"/>
                <a:gd name="connsiteX98" fmla="*/ 1504950 w 2876550"/>
                <a:gd name="connsiteY98" fmla="*/ 123825 h 2105025"/>
                <a:gd name="connsiteX99" fmla="*/ 1514475 w 2876550"/>
                <a:gd name="connsiteY99" fmla="*/ 204788 h 2105025"/>
                <a:gd name="connsiteX100" fmla="*/ 1562100 w 2876550"/>
                <a:gd name="connsiteY100" fmla="*/ 247650 h 2105025"/>
                <a:gd name="connsiteX101" fmla="*/ 1614487 w 2876550"/>
                <a:gd name="connsiteY101" fmla="*/ 300038 h 2105025"/>
                <a:gd name="connsiteX102" fmla="*/ 1576387 w 2876550"/>
                <a:gd name="connsiteY102" fmla="*/ 366713 h 2105025"/>
                <a:gd name="connsiteX103" fmla="*/ 1528762 w 2876550"/>
                <a:gd name="connsiteY103" fmla="*/ 400050 h 2105025"/>
                <a:gd name="connsiteX104" fmla="*/ 1500187 w 2876550"/>
                <a:gd name="connsiteY104" fmla="*/ 319088 h 2105025"/>
                <a:gd name="connsiteX105" fmla="*/ 1533525 w 2876550"/>
                <a:gd name="connsiteY105" fmla="*/ 276225 h 2105025"/>
                <a:gd name="connsiteX106" fmla="*/ 1447800 w 2876550"/>
                <a:gd name="connsiteY106" fmla="*/ 176213 h 2105025"/>
                <a:gd name="connsiteX107" fmla="*/ 1395412 w 2876550"/>
                <a:gd name="connsiteY107" fmla="*/ 247650 h 2105025"/>
                <a:gd name="connsiteX108" fmla="*/ 1443037 w 2876550"/>
                <a:gd name="connsiteY108" fmla="*/ 304800 h 2105025"/>
                <a:gd name="connsiteX109" fmla="*/ 1462087 w 2876550"/>
                <a:gd name="connsiteY109" fmla="*/ 390525 h 2105025"/>
                <a:gd name="connsiteX110" fmla="*/ 1395412 w 2876550"/>
                <a:gd name="connsiteY110" fmla="*/ 423863 h 2105025"/>
                <a:gd name="connsiteX111" fmla="*/ 1281112 w 2876550"/>
                <a:gd name="connsiteY111" fmla="*/ 385763 h 2105025"/>
                <a:gd name="connsiteX112" fmla="*/ 1219200 w 2876550"/>
                <a:gd name="connsiteY112" fmla="*/ 361950 h 2105025"/>
                <a:gd name="connsiteX113" fmla="*/ 1109662 w 2876550"/>
                <a:gd name="connsiteY113" fmla="*/ 385763 h 2105025"/>
                <a:gd name="connsiteX114" fmla="*/ 1114425 w 2876550"/>
                <a:gd name="connsiteY114" fmla="*/ 490538 h 2105025"/>
                <a:gd name="connsiteX115" fmla="*/ 1057275 w 2876550"/>
                <a:gd name="connsiteY115" fmla="*/ 390525 h 2105025"/>
                <a:gd name="connsiteX116" fmla="*/ 871537 w 2876550"/>
                <a:gd name="connsiteY116" fmla="*/ 400050 h 2105025"/>
                <a:gd name="connsiteX117" fmla="*/ 900112 w 2876550"/>
                <a:gd name="connsiteY117" fmla="*/ 347663 h 2105025"/>
                <a:gd name="connsiteX118" fmla="*/ 842962 w 2876550"/>
                <a:gd name="connsiteY118" fmla="*/ 314325 h 2105025"/>
                <a:gd name="connsiteX119" fmla="*/ 742950 w 2876550"/>
                <a:gd name="connsiteY119" fmla="*/ 309563 h 2105025"/>
                <a:gd name="connsiteX120" fmla="*/ 642937 w 2876550"/>
                <a:gd name="connsiteY120" fmla="*/ 214313 h 2105025"/>
                <a:gd name="connsiteX121" fmla="*/ 533400 w 2876550"/>
                <a:gd name="connsiteY121" fmla="*/ 228600 h 2105025"/>
                <a:gd name="connsiteX122" fmla="*/ 471487 w 2876550"/>
                <a:gd name="connsiteY122" fmla="*/ 128588 h 2105025"/>
                <a:gd name="connsiteX123" fmla="*/ 414337 w 2876550"/>
                <a:gd name="connsiteY123" fmla="*/ 195263 h 2105025"/>
                <a:gd name="connsiteX124" fmla="*/ 304800 w 2876550"/>
                <a:gd name="connsiteY124" fmla="*/ 238125 h 2105025"/>
                <a:gd name="connsiteX125" fmla="*/ 276225 w 2876550"/>
                <a:gd name="connsiteY125" fmla="*/ 314325 h 2105025"/>
                <a:gd name="connsiteX126" fmla="*/ 309562 w 2876550"/>
                <a:gd name="connsiteY126" fmla="*/ 200025 h 2105025"/>
                <a:gd name="connsiteX127" fmla="*/ 419100 w 2876550"/>
                <a:gd name="connsiteY127" fmla="*/ 161925 h 2105025"/>
                <a:gd name="connsiteX128" fmla="*/ 366712 w 2876550"/>
                <a:gd name="connsiteY128" fmla="*/ 142875 h 2105025"/>
                <a:gd name="connsiteX129" fmla="*/ 238125 w 2876550"/>
                <a:gd name="connsiteY129" fmla="*/ 214313 h 2105025"/>
                <a:gd name="connsiteX130" fmla="*/ 185737 w 2876550"/>
                <a:gd name="connsiteY130" fmla="*/ 271463 h 2105025"/>
                <a:gd name="connsiteX131" fmla="*/ 214312 w 2876550"/>
                <a:gd name="connsiteY131" fmla="*/ 347663 h 2105025"/>
                <a:gd name="connsiteX132" fmla="*/ 152400 w 2876550"/>
                <a:gd name="connsiteY132" fmla="*/ 290513 h 2105025"/>
                <a:gd name="connsiteX133" fmla="*/ 14287 w 2876550"/>
                <a:gd name="connsiteY133" fmla="*/ 214313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876550" h="2105025">
                  <a:moveTo>
                    <a:pt x="14287" y="214313"/>
                  </a:moveTo>
                  <a:lnTo>
                    <a:pt x="0" y="1009650"/>
                  </a:lnTo>
                  <a:lnTo>
                    <a:pt x="57150" y="1028700"/>
                  </a:lnTo>
                  <a:lnTo>
                    <a:pt x="90487" y="1085850"/>
                  </a:lnTo>
                  <a:lnTo>
                    <a:pt x="147637" y="1062038"/>
                  </a:lnTo>
                  <a:lnTo>
                    <a:pt x="319087" y="1314450"/>
                  </a:lnTo>
                  <a:lnTo>
                    <a:pt x="395287" y="1362075"/>
                  </a:lnTo>
                  <a:lnTo>
                    <a:pt x="371475" y="1519238"/>
                  </a:lnTo>
                  <a:lnTo>
                    <a:pt x="485775" y="1566863"/>
                  </a:lnTo>
                  <a:lnTo>
                    <a:pt x="442912" y="1690688"/>
                  </a:lnTo>
                  <a:lnTo>
                    <a:pt x="585787" y="1800225"/>
                  </a:lnTo>
                  <a:lnTo>
                    <a:pt x="647700" y="1757363"/>
                  </a:lnTo>
                  <a:lnTo>
                    <a:pt x="1557337" y="1728788"/>
                  </a:lnTo>
                  <a:lnTo>
                    <a:pt x="1671637" y="1804988"/>
                  </a:lnTo>
                  <a:lnTo>
                    <a:pt x="1795462" y="1790700"/>
                  </a:lnTo>
                  <a:lnTo>
                    <a:pt x="1852612" y="1800225"/>
                  </a:lnTo>
                  <a:lnTo>
                    <a:pt x="1905000" y="1838325"/>
                  </a:lnTo>
                  <a:lnTo>
                    <a:pt x="1909762" y="1881188"/>
                  </a:lnTo>
                  <a:lnTo>
                    <a:pt x="2047875" y="1885950"/>
                  </a:lnTo>
                  <a:lnTo>
                    <a:pt x="2066925" y="1966913"/>
                  </a:lnTo>
                  <a:lnTo>
                    <a:pt x="2024062" y="1990725"/>
                  </a:lnTo>
                  <a:lnTo>
                    <a:pt x="1981200" y="2105025"/>
                  </a:lnTo>
                  <a:lnTo>
                    <a:pt x="2057400" y="2085975"/>
                  </a:lnTo>
                  <a:lnTo>
                    <a:pt x="2076450" y="2038350"/>
                  </a:lnTo>
                  <a:lnTo>
                    <a:pt x="2181225" y="2014538"/>
                  </a:lnTo>
                  <a:lnTo>
                    <a:pt x="2190750" y="1981200"/>
                  </a:lnTo>
                  <a:lnTo>
                    <a:pt x="2352675" y="1952625"/>
                  </a:lnTo>
                  <a:lnTo>
                    <a:pt x="2438400" y="1866900"/>
                  </a:lnTo>
                  <a:lnTo>
                    <a:pt x="2500312" y="1933575"/>
                  </a:lnTo>
                  <a:lnTo>
                    <a:pt x="2562225" y="1966913"/>
                  </a:lnTo>
                  <a:lnTo>
                    <a:pt x="2509837" y="2033588"/>
                  </a:lnTo>
                  <a:lnTo>
                    <a:pt x="2743200" y="1928813"/>
                  </a:lnTo>
                  <a:lnTo>
                    <a:pt x="2709862" y="1871663"/>
                  </a:lnTo>
                  <a:lnTo>
                    <a:pt x="2600325" y="1909763"/>
                  </a:lnTo>
                  <a:lnTo>
                    <a:pt x="2566987" y="1852613"/>
                  </a:lnTo>
                  <a:lnTo>
                    <a:pt x="2566987" y="1762125"/>
                  </a:lnTo>
                  <a:lnTo>
                    <a:pt x="2495550" y="1747838"/>
                  </a:lnTo>
                  <a:lnTo>
                    <a:pt x="2357437" y="1857375"/>
                  </a:lnTo>
                  <a:lnTo>
                    <a:pt x="2419350" y="1747838"/>
                  </a:lnTo>
                  <a:lnTo>
                    <a:pt x="2509837" y="1685925"/>
                  </a:lnTo>
                  <a:lnTo>
                    <a:pt x="2724150" y="1662113"/>
                  </a:lnTo>
                  <a:lnTo>
                    <a:pt x="2838450" y="1566863"/>
                  </a:lnTo>
                  <a:lnTo>
                    <a:pt x="2876550" y="1481138"/>
                  </a:lnTo>
                  <a:lnTo>
                    <a:pt x="2705100" y="1333500"/>
                  </a:lnTo>
                  <a:lnTo>
                    <a:pt x="2657475" y="1209675"/>
                  </a:lnTo>
                  <a:lnTo>
                    <a:pt x="2586037" y="1019175"/>
                  </a:lnTo>
                  <a:lnTo>
                    <a:pt x="2476500" y="1157288"/>
                  </a:lnTo>
                  <a:lnTo>
                    <a:pt x="2395537" y="1090613"/>
                  </a:lnTo>
                  <a:lnTo>
                    <a:pt x="2395537" y="1009650"/>
                  </a:lnTo>
                  <a:lnTo>
                    <a:pt x="2276475" y="842963"/>
                  </a:lnTo>
                  <a:lnTo>
                    <a:pt x="2190750" y="857250"/>
                  </a:lnTo>
                  <a:lnTo>
                    <a:pt x="2095500" y="838200"/>
                  </a:lnTo>
                  <a:lnTo>
                    <a:pt x="2114550" y="981075"/>
                  </a:lnTo>
                  <a:lnTo>
                    <a:pt x="2128837" y="1047750"/>
                  </a:lnTo>
                  <a:lnTo>
                    <a:pt x="2105025" y="1147763"/>
                  </a:lnTo>
                  <a:lnTo>
                    <a:pt x="2152650" y="1228725"/>
                  </a:lnTo>
                  <a:lnTo>
                    <a:pt x="2157412" y="1357313"/>
                  </a:lnTo>
                  <a:lnTo>
                    <a:pt x="2081212" y="1400175"/>
                  </a:lnTo>
                  <a:lnTo>
                    <a:pt x="2085975" y="1576388"/>
                  </a:lnTo>
                  <a:lnTo>
                    <a:pt x="2057400" y="1628775"/>
                  </a:lnTo>
                  <a:lnTo>
                    <a:pt x="1985962" y="1509713"/>
                  </a:lnTo>
                  <a:lnTo>
                    <a:pt x="1985962" y="1338263"/>
                  </a:lnTo>
                  <a:lnTo>
                    <a:pt x="1809750" y="1309688"/>
                  </a:lnTo>
                  <a:lnTo>
                    <a:pt x="1714500" y="1214438"/>
                  </a:lnTo>
                  <a:lnTo>
                    <a:pt x="1647825" y="1243013"/>
                  </a:lnTo>
                  <a:lnTo>
                    <a:pt x="1619250" y="1133475"/>
                  </a:lnTo>
                  <a:lnTo>
                    <a:pt x="1552575" y="1090613"/>
                  </a:lnTo>
                  <a:lnTo>
                    <a:pt x="1609725" y="900113"/>
                  </a:lnTo>
                  <a:lnTo>
                    <a:pt x="1681162" y="819150"/>
                  </a:lnTo>
                  <a:lnTo>
                    <a:pt x="1728787" y="742950"/>
                  </a:lnTo>
                  <a:lnTo>
                    <a:pt x="1785937" y="723900"/>
                  </a:lnTo>
                  <a:lnTo>
                    <a:pt x="1843087" y="609600"/>
                  </a:lnTo>
                  <a:lnTo>
                    <a:pt x="1833562" y="752475"/>
                  </a:lnTo>
                  <a:lnTo>
                    <a:pt x="1852612" y="790575"/>
                  </a:lnTo>
                  <a:lnTo>
                    <a:pt x="1885950" y="809625"/>
                  </a:lnTo>
                  <a:lnTo>
                    <a:pt x="1914525" y="742950"/>
                  </a:lnTo>
                  <a:lnTo>
                    <a:pt x="2033587" y="790575"/>
                  </a:lnTo>
                  <a:lnTo>
                    <a:pt x="2057400" y="742950"/>
                  </a:lnTo>
                  <a:lnTo>
                    <a:pt x="1905000" y="614363"/>
                  </a:lnTo>
                  <a:lnTo>
                    <a:pt x="1900237" y="528638"/>
                  </a:lnTo>
                  <a:lnTo>
                    <a:pt x="1990725" y="500063"/>
                  </a:lnTo>
                  <a:lnTo>
                    <a:pt x="2019300" y="447675"/>
                  </a:lnTo>
                  <a:lnTo>
                    <a:pt x="1966912" y="338138"/>
                  </a:lnTo>
                  <a:lnTo>
                    <a:pt x="2033587" y="285750"/>
                  </a:lnTo>
                  <a:lnTo>
                    <a:pt x="1933575" y="214313"/>
                  </a:lnTo>
                  <a:lnTo>
                    <a:pt x="1876425" y="219075"/>
                  </a:lnTo>
                  <a:lnTo>
                    <a:pt x="1881187" y="280988"/>
                  </a:lnTo>
                  <a:lnTo>
                    <a:pt x="1828800" y="428625"/>
                  </a:lnTo>
                  <a:lnTo>
                    <a:pt x="1776412" y="395288"/>
                  </a:lnTo>
                  <a:lnTo>
                    <a:pt x="1785937" y="309563"/>
                  </a:lnTo>
                  <a:lnTo>
                    <a:pt x="1738312" y="252413"/>
                  </a:lnTo>
                  <a:lnTo>
                    <a:pt x="1719262" y="314325"/>
                  </a:lnTo>
                  <a:lnTo>
                    <a:pt x="1714500" y="228600"/>
                  </a:lnTo>
                  <a:lnTo>
                    <a:pt x="1633537" y="209550"/>
                  </a:lnTo>
                  <a:lnTo>
                    <a:pt x="1647825" y="133350"/>
                  </a:lnTo>
                  <a:lnTo>
                    <a:pt x="1628775" y="0"/>
                  </a:lnTo>
                  <a:lnTo>
                    <a:pt x="1519237" y="0"/>
                  </a:lnTo>
                  <a:lnTo>
                    <a:pt x="1490662" y="61913"/>
                  </a:lnTo>
                  <a:lnTo>
                    <a:pt x="1504950" y="123825"/>
                  </a:lnTo>
                  <a:lnTo>
                    <a:pt x="1514475" y="204788"/>
                  </a:lnTo>
                  <a:lnTo>
                    <a:pt x="1562100" y="247650"/>
                  </a:lnTo>
                  <a:lnTo>
                    <a:pt x="1614487" y="300038"/>
                  </a:lnTo>
                  <a:lnTo>
                    <a:pt x="1576387" y="366713"/>
                  </a:lnTo>
                  <a:lnTo>
                    <a:pt x="1528762" y="400050"/>
                  </a:lnTo>
                  <a:lnTo>
                    <a:pt x="1500187" y="319088"/>
                  </a:lnTo>
                  <a:lnTo>
                    <a:pt x="1533525" y="276225"/>
                  </a:lnTo>
                  <a:lnTo>
                    <a:pt x="1447800" y="176213"/>
                  </a:lnTo>
                  <a:lnTo>
                    <a:pt x="1395412" y="247650"/>
                  </a:lnTo>
                  <a:lnTo>
                    <a:pt x="1443037" y="304800"/>
                  </a:lnTo>
                  <a:lnTo>
                    <a:pt x="1462087" y="390525"/>
                  </a:lnTo>
                  <a:lnTo>
                    <a:pt x="1395412" y="423863"/>
                  </a:lnTo>
                  <a:lnTo>
                    <a:pt x="1281112" y="385763"/>
                  </a:lnTo>
                  <a:lnTo>
                    <a:pt x="1219200" y="361950"/>
                  </a:lnTo>
                  <a:lnTo>
                    <a:pt x="1109662" y="385763"/>
                  </a:lnTo>
                  <a:lnTo>
                    <a:pt x="1114425" y="490538"/>
                  </a:lnTo>
                  <a:lnTo>
                    <a:pt x="1057275" y="390525"/>
                  </a:lnTo>
                  <a:lnTo>
                    <a:pt x="871537" y="400050"/>
                  </a:lnTo>
                  <a:lnTo>
                    <a:pt x="900112" y="347663"/>
                  </a:lnTo>
                  <a:lnTo>
                    <a:pt x="842962" y="314325"/>
                  </a:lnTo>
                  <a:lnTo>
                    <a:pt x="742950" y="309563"/>
                  </a:lnTo>
                  <a:lnTo>
                    <a:pt x="642937" y="214313"/>
                  </a:lnTo>
                  <a:lnTo>
                    <a:pt x="533400" y="228600"/>
                  </a:lnTo>
                  <a:lnTo>
                    <a:pt x="471487" y="128588"/>
                  </a:lnTo>
                  <a:lnTo>
                    <a:pt x="414337" y="195263"/>
                  </a:lnTo>
                  <a:lnTo>
                    <a:pt x="304800" y="238125"/>
                  </a:lnTo>
                  <a:lnTo>
                    <a:pt x="276225" y="314325"/>
                  </a:lnTo>
                  <a:lnTo>
                    <a:pt x="309562" y="200025"/>
                  </a:lnTo>
                  <a:lnTo>
                    <a:pt x="419100" y="161925"/>
                  </a:lnTo>
                  <a:lnTo>
                    <a:pt x="366712" y="142875"/>
                  </a:lnTo>
                  <a:lnTo>
                    <a:pt x="238125" y="214313"/>
                  </a:lnTo>
                  <a:lnTo>
                    <a:pt x="185737" y="271463"/>
                  </a:lnTo>
                  <a:lnTo>
                    <a:pt x="214312" y="347663"/>
                  </a:lnTo>
                  <a:lnTo>
                    <a:pt x="152400" y="290513"/>
                  </a:lnTo>
                  <a:lnTo>
                    <a:pt x="14287"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2" name="フリーフォーム 1172"/>
            <p:cNvSpPr/>
            <p:nvPr/>
          </p:nvSpPr>
          <p:spPr bwMode="auto">
            <a:xfrm>
              <a:off x="7276226" y="3479403"/>
              <a:ext cx="129366" cy="160438"/>
            </a:xfrm>
            <a:custGeom>
              <a:avLst/>
              <a:gdLst>
                <a:gd name="connsiteX0" fmla="*/ 95250 w 219075"/>
                <a:gd name="connsiteY0" fmla="*/ 0 h 271463"/>
                <a:gd name="connsiteX1" fmla="*/ 23813 w 219075"/>
                <a:gd name="connsiteY1" fmla="*/ 104775 h 271463"/>
                <a:gd name="connsiteX2" fmla="*/ 0 w 219075"/>
                <a:gd name="connsiteY2" fmla="*/ 204788 h 271463"/>
                <a:gd name="connsiteX3" fmla="*/ 90488 w 219075"/>
                <a:gd name="connsiteY3" fmla="*/ 223838 h 271463"/>
                <a:gd name="connsiteX4" fmla="*/ 185738 w 219075"/>
                <a:gd name="connsiteY4" fmla="*/ 271463 h 271463"/>
                <a:gd name="connsiteX5" fmla="*/ 219075 w 219075"/>
                <a:gd name="connsiteY5" fmla="*/ 204788 h 271463"/>
                <a:gd name="connsiteX6" fmla="*/ 147638 w 219075"/>
                <a:gd name="connsiteY6" fmla="*/ 142875 h 271463"/>
                <a:gd name="connsiteX7" fmla="*/ 61913 w 219075"/>
                <a:gd name="connsiteY7" fmla="*/ 100013 h 271463"/>
                <a:gd name="connsiteX8" fmla="*/ 95250 w 219075"/>
                <a:gd name="connsiteY8"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271463">
                  <a:moveTo>
                    <a:pt x="95250" y="0"/>
                  </a:moveTo>
                  <a:lnTo>
                    <a:pt x="23813" y="104775"/>
                  </a:lnTo>
                  <a:lnTo>
                    <a:pt x="0" y="204788"/>
                  </a:lnTo>
                  <a:lnTo>
                    <a:pt x="90488" y="223838"/>
                  </a:lnTo>
                  <a:lnTo>
                    <a:pt x="185738" y="271463"/>
                  </a:lnTo>
                  <a:lnTo>
                    <a:pt x="219075" y="204788"/>
                  </a:lnTo>
                  <a:lnTo>
                    <a:pt x="147638" y="142875"/>
                  </a:lnTo>
                  <a:lnTo>
                    <a:pt x="61913" y="100013"/>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3" name="フリーフォーム 1173"/>
            <p:cNvSpPr/>
            <p:nvPr/>
          </p:nvSpPr>
          <p:spPr bwMode="auto">
            <a:xfrm>
              <a:off x="5962876" y="3552585"/>
              <a:ext cx="1175547" cy="664269"/>
            </a:xfrm>
            <a:custGeom>
              <a:avLst/>
              <a:gdLst>
                <a:gd name="connsiteX0" fmla="*/ 28575 w 1990725"/>
                <a:gd name="connsiteY0" fmla="*/ 76200 h 1123950"/>
                <a:gd name="connsiteX1" fmla="*/ 114300 w 1990725"/>
                <a:gd name="connsiteY1" fmla="*/ 33338 h 1123950"/>
                <a:gd name="connsiteX2" fmla="*/ 1019175 w 1990725"/>
                <a:gd name="connsiteY2" fmla="*/ 0 h 1123950"/>
                <a:gd name="connsiteX3" fmla="*/ 1171575 w 1990725"/>
                <a:gd name="connsiteY3" fmla="*/ 95250 h 1123950"/>
                <a:gd name="connsiteX4" fmla="*/ 1123950 w 1990725"/>
                <a:gd name="connsiteY4" fmla="*/ 171450 h 1123950"/>
                <a:gd name="connsiteX5" fmla="*/ 1181100 w 1990725"/>
                <a:gd name="connsiteY5" fmla="*/ 185738 h 1123950"/>
                <a:gd name="connsiteX6" fmla="*/ 1209675 w 1990725"/>
                <a:gd name="connsiteY6" fmla="*/ 133350 h 1123950"/>
                <a:gd name="connsiteX7" fmla="*/ 1328737 w 1990725"/>
                <a:gd name="connsiteY7" fmla="*/ 180975 h 1123950"/>
                <a:gd name="connsiteX8" fmla="*/ 1419225 w 1990725"/>
                <a:gd name="connsiteY8" fmla="*/ 242888 h 1123950"/>
                <a:gd name="connsiteX9" fmla="*/ 1414462 w 1990725"/>
                <a:gd name="connsiteY9" fmla="*/ 361950 h 1123950"/>
                <a:gd name="connsiteX10" fmla="*/ 1428750 w 1990725"/>
                <a:gd name="connsiteY10" fmla="*/ 404813 h 1123950"/>
                <a:gd name="connsiteX11" fmla="*/ 1519237 w 1990725"/>
                <a:gd name="connsiteY11" fmla="*/ 342900 h 1123950"/>
                <a:gd name="connsiteX12" fmla="*/ 1552575 w 1990725"/>
                <a:gd name="connsiteY12" fmla="*/ 295275 h 1123950"/>
                <a:gd name="connsiteX13" fmla="*/ 1619250 w 1990725"/>
                <a:gd name="connsiteY13" fmla="*/ 300038 h 1123950"/>
                <a:gd name="connsiteX14" fmla="*/ 1647825 w 1990725"/>
                <a:gd name="connsiteY14" fmla="*/ 261938 h 1123950"/>
                <a:gd name="connsiteX15" fmla="*/ 1819275 w 1990725"/>
                <a:gd name="connsiteY15" fmla="*/ 242888 h 1123950"/>
                <a:gd name="connsiteX16" fmla="*/ 1895475 w 1990725"/>
                <a:gd name="connsiteY16" fmla="*/ 142875 h 1123950"/>
                <a:gd name="connsiteX17" fmla="*/ 1990725 w 1990725"/>
                <a:gd name="connsiteY17" fmla="*/ 228600 h 1123950"/>
                <a:gd name="connsiteX18" fmla="*/ 1833562 w 1990725"/>
                <a:gd name="connsiteY18" fmla="*/ 323850 h 1123950"/>
                <a:gd name="connsiteX19" fmla="*/ 1833562 w 1990725"/>
                <a:gd name="connsiteY19" fmla="*/ 419100 h 1123950"/>
                <a:gd name="connsiteX20" fmla="*/ 1728787 w 1990725"/>
                <a:gd name="connsiteY20" fmla="*/ 438150 h 1123950"/>
                <a:gd name="connsiteX21" fmla="*/ 1628775 w 1990725"/>
                <a:gd name="connsiteY21" fmla="*/ 600075 h 1123950"/>
                <a:gd name="connsiteX22" fmla="*/ 1643062 w 1990725"/>
                <a:gd name="connsiteY22" fmla="*/ 700088 h 1123950"/>
                <a:gd name="connsiteX23" fmla="*/ 1509712 w 1990725"/>
                <a:gd name="connsiteY23" fmla="*/ 819150 h 1123950"/>
                <a:gd name="connsiteX24" fmla="*/ 1452562 w 1990725"/>
                <a:gd name="connsiteY24" fmla="*/ 900113 h 1123950"/>
                <a:gd name="connsiteX25" fmla="*/ 1538287 w 1990725"/>
                <a:gd name="connsiteY25" fmla="*/ 1085850 h 1123950"/>
                <a:gd name="connsiteX26" fmla="*/ 1495425 w 1990725"/>
                <a:gd name="connsiteY26" fmla="*/ 1123950 h 1123950"/>
                <a:gd name="connsiteX27" fmla="*/ 1390650 w 1990725"/>
                <a:gd name="connsiteY27" fmla="*/ 957263 h 1123950"/>
                <a:gd name="connsiteX28" fmla="*/ 1328737 w 1990725"/>
                <a:gd name="connsiteY28" fmla="*/ 928688 h 1123950"/>
                <a:gd name="connsiteX29" fmla="*/ 1190625 w 1990725"/>
                <a:gd name="connsiteY29" fmla="*/ 909638 h 1123950"/>
                <a:gd name="connsiteX30" fmla="*/ 1104900 w 1990725"/>
                <a:gd name="connsiteY30" fmla="*/ 971550 h 1123950"/>
                <a:gd name="connsiteX31" fmla="*/ 1028700 w 1990725"/>
                <a:gd name="connsiteY31" fmla="*/ 957263 h 1123950"/>
                <a:gd name="connsiteX32" fmla="*/ 947737 w 1990725"/>
                <a:gd name="connsiteY32" fmla="*/ 1095375 h 1123950"/>
                <a:gd name="connsiteX33" fmla="*/ 852487 w 1990725"/>
                <a:gd name="connsiteY33" fmla="*/ 1062038 h 1123950"/>
                <a:gd name="connsiteX34" fmla="*/ 795337 w 1990725"/>
                <a:gd name="connsiteY34" fmla="*/ 938213 h 1123950"/>
                <a:gd name="connsiteX35" fmla="*/ 728662 w 1990725"/>
                <a:gd name="connsiteY35" fmla="*/ 976313 h 1123950"/>
                <a:gd name="connsiteX36" fmla="*/ 590550 w 1990725"/>
                <a:gd name="connsiteY36" fmla="*/ 857250 h 1123950"/>
                <a:gd name="connsiteX37" fmla="*/ 423862 w 1990725"/>
                <a:gd name="connsiteY37" fmla="*/ 862013 h 1123950"/>
                <a:gd name="connsiteX38" fmla="*/ 333375 w 1990725"/>
                <a:gd name="connsiteY38" fmla="*/ 819150 h 1123950"/>
                <a:gd name="connsiteX39" fmla="*/ 261937 w 1990725"/>
                <a:gd name="connsiteY39" fmla="*/ 823913 h 1123950"/>
                <a:gd name="connsiteX40" fmla="*/ 219075 w 1990725"/>
                <a:gd name="connsiteY40" fmla="*/ 766763 h 1123950"/>
                <a:gd name="connsiteX41" fmla="*/ 100012 w 1990725"/>
                <a:gd name="connsiteY41" fmla="*/ 704850 h 1123950"/>
                <a:gd name="connsiteX42" fmla="*/ 28575 w 1990725"/>
                <a:gd name="connsiteY42" fmla="*/ 447675 h 1123950"/>
                <a:gd name="connsiteX43" fmla="*/ 0 w 1990725"/>
                <a:gd name="connsiteY43" fmla="*/ 195263 h 1123950"/>
                <a:gd name="connsiteX44" fmla="*/ 28575 w 1990725"/>
                <a:gd name="connsiteY44" fmla="*/ 7620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90725" h="1123950">
                  <a:moveTo>
                    <a:pt x="28575" y="76200"/>
                  </a:moveTo>
                  <a:lnTo>
                    <a:pt x="114300" y="33338"/>
                  </a:lnTo>
                  <a:lnTo>
                    <a:pt x="1019175" y="0"/>
                  </a:lnTo>
                  <a:lnTo>
                    <a:pt x="1171575" y="95250"/>
                  </a:lnTo>
                  <a:lnTo>
                    <a:pt x="1123950" y="171450"/>
                  </a:lnTo>
                  <a:lnTo>
                    <a:pt x="1181100" y="185738"/>
                  </a:lnTo>
                  <a:lnTo>
                    <a:pt x="1209675" y="133350"/>
                  </a:lnTo>
                  <a:lnTo>
                    <a:pt x="1328737" y="180975"/>
                  </a:lnTo>
                  <a:lnTo>
                    <a:pt x="1419225" y="242888"/>
                  </a:lnTo>
                  <a:lnTo>
                    <a:pt x="1414462" y="361950"/>
                  </a:lnTo>
                  <a:lnTo>
                    <a:pt x="1428750" y="404813"/>
                  </a:lnTo>
                  <a:lnTo>
                    <a:pt x="1519237" y="342900"/>
                  </a:lnTo>
                  <a:lnTo>
                    <a:pt x="1552575" y="295275"/>
                  </a:lnTo>
                  <a:lnTo>
                    <a:pt x="1619250" y="300038"/>
                  </a:lnTo>
                  <a:lnTo>
                    <a:pt x="1647825" y="261938"/>
                  </a:lnTo>
                  <a:lnTo>
                    <a:pt x="1819275" y="242888"/>
                  </a:lnTo>
                  <a:lnTo>
                    <a:pt x="1895475" y="142875"/>
                  </a:lnTo>
                  <a:lnTo>
                    <a:pt x="1990725" y="228600"/>
                  </a:lnTo>
                  <a:lnTo>
                    <a:pt x="1833562" y="323850"/>
                  </a:lnTo>
                  <a:lnTo>
                    <a:pt x="1833562" y="419100"/>
                  </a:lnTo>
                  <a:lnTo>
                    <a:pt x="1728787" y="438150"/>
                  </a:lnTo>
                  <a:lnTo>
                    <a:pt x="1628775" y="600075"/>
                  </a:lnTo>
                  <a:lnTo>
                    <a:pt x="1643062" y="700088"/>
                  </a:lnTo>
                  <a:lnTo>
                    <a:pt x="1509712" y="819150"/>
                  </a:lnTo>
                  <a:lnTo>
                    <a:pt x="1452562" y="900113"/>
                  </a:lnTo>
                  <a:lnTo>
                    <a:pt x="1538287" y="1085850"/>
                  </a:lnTo>
                  <a:lnTo>
                    <a:pt x="1495425" y="1123950"/>
                  </a:lnTo>
                  <a:lnTo>
                    <a:pt x="1390650" y="957263"/>
                  </a:lnTo>
                  <a:lnTo>
                    <a:pt x="1328737" y="928688"/>
                  </a:lnTo>
                  <a:lnTo>
                    <a:pt x="1190625" y="909638"/>
                  </a:lnTo>
                  <a:lnTo>
                    <a:pt x="1104900" y="971550"/>
                  </a:lnTo>
                  <a:lnTo>
                    <a:pt x="1028700" y="957263"/>
                  </a:lnTo>
                  <a:lnTo>
                    <a:pt x="947737" y="1095375"/>
                  </a:lnTo>
                  <a:lnTo>
                    <a:pt x="852487" y="1062038"/>
                  </a:lnTo>
                  <a:lnTo>
                    <a:pt x="795337" y="938213"/>
                  </a:lnTo>
                  <a:lnTo>
                    <a:pt x="728662" y="976313"/>
                  </a:lnTo>
                  <a:lnTo>
                    <a:pt x="590550" y="857250"/>
                  </a:lnTo>
                  <a:lnTo>
                    <a:pt x="423862" y="862013"/>
                  </a:lnTo>
                  <a:lnTo>
                    <a:pt x="333375" y="819150"/>
                  </a:lnTo>
                  <a:lnTo>
                    <a:pt x="261937" y="823913"/>
                  </a:lnTo>
                  <a:lnTo>
                    <a:pt x="219075" y="766763"/>
                  </a:lnTo>
                  <a:lnTo>
                    <a:pt x="100012" y="704850"/>
                  </a:lnTo>
                  <a:lnTo>
                    <a:pt x="28575" y="447675"/>
                  </a:lnTo>
                  <a:lnTo>
                    <a:pt x="0" y="195263"/>
                  </a:lnTo>
                  <a:lnTo>
                    <a:pt x="28575" y="762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4" name="フリーフォーム 1174"/>
            <p:cNvSpPr/>
            <p:nvPr/>
          </p:nvSpPr>
          <p:spPr bwMode="auto">
            <a:xfrm>
              <a:off x="5068561" y="3313336"/>
              <a:ext cx="188425" cy="115402"/>
            </a:xfrm>
            <a:custGeom>
              <a:avLst/>
              <a:gdLst>
                <a:gd name="connsiteX0" fmla="*/ 319087 w 319087"/>
                <a:gd name="connsiteY0" fmla="*/ 0 h 195262"/>
                <a:gd name="connsiteX1" fmla="*/ 228600 w 319087"/>
                <a:gd name="connsiteY1" fmla="*/ 14287 h 195262"/>
                <a:gd name="connsiteX2" fmla="*/ 0 w 319087"/>
                <a:gd name="connsiteY2" fmla="*/ 195262 h 195262"/>
                <a:gd name="connsiteX3" fmla="*/ 271462 w 319087"/>
                <a:gd name="connsiteY3" fmla="*/ 42862 h 195262"/>
                <a:gd name="connsiteX4" fmla="*/ 319087 w 319087"/>
                <a:gd name="connsiteY4" fmla="*/ 0 h 195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87" h="195262">
                  <a:moveTo>
                    <a:pt x="319087" y="0"/>
                  </a:moveTo>
                  <a:lnTo>
                    <a:pt x="228600" y="14287"/>
                  </a:lnTo>
                  <a:lnTo>
                    <a:pt x="0" y="195262"/>
                  </a:lnTo>
                  <a:lnTo>
                    <a:pt x="271462" y="42862"/>
                  </a:lnTo>
                  <a:lnTo>
                    <a:pt x="3190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5" name="フリーフォーム 1175"/>
            <p:cNvSpPr/>
            <p:nvPr/>
          </p:nvSpPr>
          <p:spPr bwMode="auto">
            <a:xfrm>
              <a:off x="6125991" y="4033899"/>
              <a:ext cx="593398" cy="425020"/>
            </a:xfrm>
            <a:custGeom>
              <a:avLst/>
              <a:gdLst>
                <a:gd name="connsiteX0" fmla="*/ 0 w 1004887"/>
                <a:gd name="connsiteY0" fmla="*/ 0 h 719137"/>
                <a:gd name="connsiteX1" fmla="*/ 33337 w 1004887"/>
                <a:gd name="connsiteY1" fmla="*/ 142875 h 719137"/>
                <a:gd name="connsiteX2" fmla="*/ 80962 w 1004887"/>
                <a:gd name="connsiteY2" fmla="*/ 176212 h 719137"/>
                <a:gd name="connsiteX3" fmla="*/ 57150 w 1004887"/>
                <a:gd name="connsiteY3" fmla="*/ 238125 h 719137"/>
                <a:gd name="connsiteX4" fmla="*/ 238125 w 1004887"/>
                <a:gd name="connsiteY4" fmla="*/ 395287 h 719137"/>
                <a:gd name="connsiteX5" fmla="*/ 166687 w 1004887"/>
                <a:gd name="connsiteY5" fmla="*/ 257175 h 719137"/>
                <a:gd name="connsiteX6" fmla="*/ 61912 w 1004887"/>
                <a:gd name="connsiteY6" fmla="*/ 47625 h 719137"/>
                <a:gd name="connsiteX7" fmla="*/ 109537 w 1004887"/>
                <a:gd name="connsiteY7" fmla="*/ 76200 h 719137"/>
                <a:gd name="connsiteX8" fmla="*/ 195262 w 1004887"/>
                <a:gd name="connsiteY8" fmla="*/ 200025 h 719137"/>
                <a:gd name="connsiteX9" fmla="*/ 314325 w 1004887"/>
                <a:gd name="connsiteY9" fmla="*/ 361950 h 719137"/>
                <a:gd name="connsiteX10" fmla="*/ 438150 w 1004887"/>
                <a:gd name="connsiteY10" fmla="*/ 523875 h 719137"/>
                <a:gd name="connsiteX11" fmla="*/ 495300 w 1004887"/>
                <a:gd name="connsiteY11" fmla="*/ 614362 h 719137"/>
                <a:gd name="connsiteX12" fmla="*/ 704850 w 1004887"/>
                <a:gd name="connsiteY12" fmla="*/ 685800 h 719137"/>
                <a:gd name="connsiteX13" fmla="*/ 752475 w 1004887"/>
                <a:gd name="connsiteY13" fmla="*/ 647700 h 719137"/>
                <a:gd name="connsiteX14" fmla="*/ 790575 w 1004887"/>
                <a:gd name="connsiteY14" fmla="*/ 719137 h 719137"/>
                <a:gd name="connsiteX15" fmla="*/ 857250 w 1004887"/>
                <a:gd name="connsiteY15" fmla="*/ 695325 h 719137"/>
                <a:gd name="connsiteX16" fmla="*/ 862012 w 1004887"/>
                <a:gd name="connsiteY16" fmla="*/ 628650 h 719137"/>
                <a:gd name="connsiteX17" fmla="*/ 923925 w 1004887"/>
                <a:gd name="connsiteY17" fmla="*/ 590550 h 719137"/>
                <a:gd name="connsiteX18" fmla="*/ 957262 w 1004887"/>
                <a:gd name="connsiteY18" fmla="*/ 647700 h 719137"/>
                <a:gd name="connsiteX19" fmla="*/ 1004887 w 1004887"/>
                <a:gd name="connsiteY19" fmla="*/ 457200 h 719137"/>
                <a:gd name="connsiteX20" fmla="*/ 914400 w 1004887"/>
                <a:gd name="connsiteY20" fmla="*/ 457200 h 719137"/>
                <a:gd name="connsiteX21" fmla="*/ 885825 w 1004887"/>
                <a:gd name="connsiteY21" fmla="*/ 509587 h 719137"/>
                <a:gd name="connsiteX22" fmla="*/ 790575 w 1004887"/>
                <a:gd name="connsiteY22" fmla="*/ 581025 h 719137"/>
                <a:gd name="connsiteX23" fmla="*/ 695325 w 1004887"/>
                <a:gd name="connsiteY23" fmla="*/ 547687 h 719137"/>
                <a:gd name="connsiteX24" fmla="*/ 633412 w 1004887"/>
                <a:gd name="connsiteY24" fmla="*/ 361950 h 719137"/>
                <a:gd name="connsiteX25" fmla="*/ 671512 w 1004887"/>
                <a:gd name="connsiteY25" fmla="*/ 271462 h 719137"/>
                <a:gd name="connsiteX26" fmla="*/ 576262 w 1004887"/>
                <a:gd name="connsiteY26" fmla="*/ 261937 h 719137"/>
                <a:gd name="connsiteX27" fmla="*/ 528637 w 1004887"/>
                <a:gd name="connsiteY27" fmla="*/ 128587 h 719137"/>
                <a:gd name="connsiteX28" fmla="*/ 447675 w 1004887"/>
                <a:gd name="connsiteY28" fmla="*/ 161925 h 719137"/>
                <a:gd name="connsiteX29" fmla="*/ 323850 w 1004887"/>
                <a:gd name="connsiteY29" fmla="*/ 47625 h 719137"/>
                <a:gd name="connsiteX30" fmla="*/ 161925 w 1004887"/>
                <a:gd name="connsiteY30" fmla="*/ 47625 h 719137"/>
                <a:gd name="connsiteX31" fmla="*/ 80962 w 1004887"/>
                <a:gd name="connsiteY31" fmla="*/ 9525 h 719137"/>
                <a:gd name="connsiteX32" fmla="*/ 0 w 1004887"/>
                <a:gd name="connsiteY32" fmla="*/ 0 h 7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4887" h="719137">
                  <a:moveTo>
                    <a:pt x="0" y="0"/>
                  </a:moveTo>
                  <a:lnTo>
                    <a:pt x="33337" y="142875"/>
                  </a:lnTo>
                  <a:lnTo>
                    <a:pt x="80962" y="176212"/>
                  </a:lnTo>
                  <a:lnTo>
                    <a:pt x="57150" y="238125"/>
                  </a:lnTo>
                  <a:lnTo>
                    <a:pt x="238125" y="395287"/>
                  </a:lnTo>
                  <a:lnTo>
                    <a:pt x="166687" y="257175"/>
                  </a:lnTo>
                  <a:lnTo>
                    <a:pt x="61912" y="47625"/>
                  </a:lnTo>
                  <a:lnTo>
                    <a:pt x="109537" y="76200"/>
                  </a:lnTo>
                  <a:lnTo>
                    <a:pt x="195262" y="200025"/>
                  </a:lnTo>
                  <a:lnTo>
                    <a:pt x="314325" y="361950"/>
                  </a:lnTo>
                  <a:lnTo>
                    <a:pt x="438150" y="523875"/>
                  </a:lnTo>
                  <a:lnTo>
                    <a:pt x="495300" y="614362"/>
                  </a:lnTo>
                  <a:lnTo>
                    <a:pt x="704850" y="685800"/>
                  </a:lnTo>
                  <a:lnTo>
                    <a:pt x="752475" y="647700"/>
                  </a:lnTo>
                  <a:lnTo>
                    <a:pt x="790575" y="719137"/>
                  </a:lnTo>
                  <a:lnTo>
                    <a:pt x="857250" y="695325"/>
                  </a:lnTo>
                  <a:lnTo>
                    <a:pt x="862012" y="628650"/>
                  </a:lnTo>
                  <a:lnTo>
                    <a:pt x="923925" y="590550"/>
                  </a:lnTo>
                  <a:lnTo>
                    <a:pt x="957262" y="647700"/>
                  </a:lnTo>
                  <a:lnTo>
                    <a:pt x="1004887" y="457200"/>
                  </a:lnTo>
                  <a:lnTo>
                    <a:pt x="914400" y="457200"/>
                  </a:lnTo>
                  <a:lnTo>
                    <a:pt x="885825" y="509587"/>
                  </a:lnTo>
                  <a:lnTo>
                    <a:pt x="790575" y="581025"/>
                  </a:lnTo>
                  <a:lnTo>
                    <a:pt x="695325" y="547687"/>
                  </a:lnTo>
                  <a:lnTo>
                    <a:pt x="633412" y="361950"/>
                  </a:lnTo>
                  <a:lnTo>
                    <a:pt x="671512" y="271462"/>
                  </a:lnTo>
                  <a:lnTo>
                    <a:pt x="576262" y="261937"/>
                  </a:lnTo>
                  <a:lnTo>
                    <a:pt x="528637" y="128587"/>
                  </a:lnTo>
                  <a:lnTo>
                    <a:pt x="447675" y="161925"/>
                  </a:lnTo>
                  <a:lnTo>
                    <a:pt x="323850" y="47625"/>
                  </a:lnTo>
                  <a:lnTo>
                    <a:pt x="161925" y="47625"/>
                  </a:lnTo>
                  <a:lnTo>
                    <a:pt x="80962" y="952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6" name="フリーフォーム 1177"/>
            <p:cNvSpPr/>
            <p:nvPr/>
          </p:nvSpPr>
          <p:spPr bwMode="auto">
            <a:xfrm>
              <a:off x="6604083" y="4382922"/>
              <a:ext cx="85307" cy="106958"/>
            </a:xfrm>
            <a:custGeom>
              <a:avLst/>
              <a:gdLst>
                <a:gd name="connsiteX0" fmla="*/ 114300 w 145256"/>
                <a:gd name="connsiteY0" fmla="*/ 0 h 180975"/>
                <a:gd name="connsiteX1" fmla="*/ 47625 w 145256"/>
                <a:gd name="connsiteY1" fmla="*/ 38100 h 180975"/>
                <a:gd name="connsiteX2" fmla="*/ 52387 w 145256"/>
                <a:gd name="connsiteY2" fmla="*/ 104775 h 180975"/>
                <a:gd name="connsiteX3" fmla="*/ 0 w 145256"/>
                <a:gd name="connsiteY3" fmla="*/ 128587 h 180975"/>
                <a:gd name="connsiteX4" fmla="*/ 88106 w 145256"/>
                <a:gd name="connsiteY4" fmla="*/ 180975 h 180975"/>
                <a:gd name="connsiteX5" fmla="*/ 142875 w 145256"/>
                <a:gd name="connsiteY5" fmla="*/ 111918 h 180975"/>
                <a:gd name="connsiteX6" fmla="*/ 145256 w 145256"/>
                <a:gd name="connsiteY6" fmla="*/ 57150 h 180975"/>
                <a:gd name="connsiteX7" fmla="*/ 114300 w 145256"/>
                <a:gd name="connsiteY7"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256" h="180975">
                  <a:moveTo>
                    <a:pt x="114300" y="0"/>
                  </a:moveTo>
                  <a:lnTo>
                    <a:pt x="47625" y="38100"/>
                  </a:lnTo>
                  <a:lnTo>
                    <a:pt x="52387" y="104775"/>
                  </a:lnTo>
                  <a:lnTo>
                    <a:pt x="0" y="128587"/>
                  </a:lnTo>
                  <a:lnTo>
                    <a:pt x="88106" y="180975"/>
                  </a:lnTo>
                  <a:lnTo>
                    <a:pt x="142875" y="111918"/>
                  </a:lnTo>
                  <a:lnTo>
                    <a:pt x="145256" y="57150"/>
                  </a:lnTo>
                  <a:lnTo>
                    <a:pt x="1143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7" name="フリーフォーム 1178"/>
            <p:cNvSpPr/>
            <p:nvPr/>
          </p:nvSpPr>
          <p:spPr bwMode="auto">
            <a:xfrm>
              <a:off x="6767197" y="4265642"/>
              <a:ext cx="203424" cy="77874"/>
            </a:xfrm>
            <a:custGeom>
              <a:avLst/>
              <a:gdLst>
                <a:gd name="connsiteX0" fmla="*/ 345281 w 345281"/>
                <a:gd name="connsiteY0" fmla="*/ 119062 h 130969"/>
                <a:gd name="connsiteX1" fmla="*/ 173831 w 345281"/>
                <a:gd name="connsiteY1" fmla="*/ 0 h 130969"/>
                <a:gd name="connsiteX2" fmla="*/ 11906 w 345281"/>
                <a:gd name="connsiteY2" fmla="*/ 14287 h 130969"/>
                <a:gd name="connsiteX3" fmla="*/ 0 w 345281"/>
                <a:gd name="connsiteY3" fmla="*/ 50006 h 130969"/>
                <a:gd name="connsiteX4" fmla="*/ 111918 w 345281"/>
                <a:gd name="connsiteY4" fmla="*/ 47625 h 130969"/>
                <a:gd name="connsiteX5" fmla="*/ 235743 w 345281"/>
                <a:gd name="connsiteY5" fmla="*/ 104775 h 130969"/>
                <a:gd name="connsiteX6" fmla="*/ 235743 w 345281"/>
                <a:gd name="connsiteY6" fmla="*/ 130969 h 130969"/>
                <a:gd name="connsiteX7" fmla="*/ 345281 w 345281"/>
                <a:gd name="connsiteY7" fmla="*/ 119062 h 13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281" h="130969">
                  <a:moveTo>
                    <a:pt x="345281" y="119062"/>
                  </a:moveTo>
                  <a:lnTo>
                    <a:pt x="173831" y="0"/>
                  </a:lnTo>
                  <a:lnTo>
                    <a:pt x="11906" y="14287"/>
                  </a:lnTo>
                  <a:lnTo>
                    <a:pt x="0" y="50006"/>
                  </a:lnTo>
                  <a:lnTo>
                    <a:pt x="111918" y="47625"/>
                  </a:lnTo>
                  <a:lnTo>
                    <a:pt x="235743" y="104775"/>
                  </a:lnTo>
                  <a:lnTo>
                    <a:pt x="235743" y="130969"/>
                  </a:lnTo>
                  <a:lnTo>
                    <a:pt x="345281" y="11906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8" name="フリーフォーム 1179"/>
            <p:cNvSpPr/>
            <p:nvPr/>
          </p:nvSpPr>
          <p:spPr bwMode="auto">
            <a:xfrm>
              <a:off x="6958435" y="4349145"/>
              <a:ext cx="73120" cy="42220"/>
            </a:xfrm>
            <a:custGeom>
              <a:avLst/>
              <a:gdLst>
                <a:gd name="connsiteX0" fmla="*/ 97631 w 123825"/>
                <a:gd name="connsiteY0" fmla="*/ 0 h 71437"/>
                <a:gd name="connsiteX1" fmla="*/ 123825 w 123825"/>
                <a:gd name="connsiteY1" fmla="*/ 38100 h 71437"/>
                <a:gd name="connsiteX2" fmla="*/ 97631 w 123825"/>
                <a:gd name="connsiteY2" fmla="*/ 71437 h 71437"/>
                <a:gd name="connsiteX3" fmla="*/ 0 w 123825"/>
                <a:gd name="connsiteY3" fmla="*/ 54768 h 71437"/>
                <a:gd name="connsiteX4" fmla="*/ 97631 w 123825"/>
                <a:gd name="connsiteY4" fmla="*/ 0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1437">
                  <a:moveTo>
                    <a:pt x="97631" y="0"/>
                  </a:moveTo>
                  <a:lnTo>
                    <a:pt x="123825" y="38100"/>
                  </a:lnTo>
                  <a:lnTo>
                    <a:pt x="97631" y="71437"/>
                  </a:lnTo>
                  <a:lnTo>
                    <a:pt x="0" y="54768"/>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9" name="フリーフォーム 1180"/>
            <p:cNvSpPr/>
            <p:nvPr/>
          </p:nvSpPr>
          <p:spPr bwMode="auto">
            <a:xfrm>
              <a:off x="7014681" y="4343516"/>
              <a:ext cx="84369" cy="45036"/>
            </a:xfrm>
            <a:custGeom>
              <a:avLst/>
              <a:gdLst>
                <a:gd name="connsiteX0" fmla="*/ 0 w 142875"/>
                <a:gd name="connsiteY0" fmla="*/ 11906 h 76200"/>
                <a:gd name="connsiteX1" fmla="*/ 40481 w 142875"/>
                <a:gd name="connsiteY1" fmla="*/ 59531 h 76200"/>
                <a:gd name="connsiteX2" fmla="*/ 130968 w 142875"/>
                <a:gd name="connsiteY2" fmla="*/ 76200 h 76200"/>
                <a:gd name="connsiteX3" fmla="*/ 142875 w 142875"/>
                <a:gd name="connsiteY3" fmla="*/ 35718 h 76200"/>
                <a:gd name="connsiteX4" fmla="*/ 50006 w 142875"/>
                <a:gd name="connsiteY4" fmla="*/ 0 h 76200"/>
                <a:gd name="connsiteX5" fmla="*/ 0 w 142875"/>
                <a:gd name="connsiteY5" fmla="*/ 11906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76200">
                  <a:moveTo>
                    <a:pt x="0" y="11906"/>
                  </a:moveTo>
                  <a:lnTo>
                    <a:pt x="40481" y="59531"/>
                  </a:lnTo>
                  <a:lnTo>
                    <a:pt x="130968" y="76200"/>
                  </a:lnTo>
                  <a:lnTo>
                    <a:pt x="142875" y="35718"/>
                  </a:lnTo>
                  <a:lnTo>
                    <a:pt x="50006" y="0"/>
                  </a:lnTo>
                  <a:lnTo>
                    <a:pt x="0"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0" name="フリーフォーム 1184"/>
            <p:cNvSpPr/>
            <p:nvPr/>
          </p:nvSpPr>
          <p:spPr bwMode="auto">
            <a:xfrm>
              <a:off x="7101862" y="4366971"/>
              <a:ext cx="43122" cy="24394"/>
            </a:xfrm>
            <a:custGeom>
              <a:avLst/>
              <a:gdLst>
                <a:gd name="connsiteX0" fmla="*/ 0 w 73819"/>
                <a:gd name="connsiteY0" fmla="*/ 40481 h 40481"/>
                <a:gd name="connsiteX1" fmla="*/ 26194 w 73819"/>
                <a:gd name="connsiteY1" fmla="*/ 0 h 40481"/>
                <a:gd name="connsiteX2" fmla="*/ 73819 w 73819"/>
                <a:gd name="connsiteY2" fmla="*/ 21431 h 40481"/>
                <a:gd name="connsiteX3" fmla="*/ 61913 w 73819"/>
                <a:gd name="connsiteY3" fmla="*/ 40481 h 40481"/>
                <a:gd name="connsiteX4" fmla="*/ 0 w 73819"/>
                <a:gd name="connsiteY4" fmla="*/ 40481 h 4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9" h="40481">
                  <a:moveTo>
                    <a:pt x="0" y="40481"/>
                  </a:moveTo>
                  <a:lnTo>
                    <a:pt x="26194" y="0"/>
                  </a:lnTo>
                  <a:lnTo>
                    <a:pt x="73819" y="21431"/>
                  </a:lnTo>
                  <a:lnTo>
                    <a:pt x="61913" y="40481"/>
                  </a:lnTo>
                  <a:lnTo>
                    <a:pt x="0" y="404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1" name="フリーフォーム 1185"/>
            <p:cNvSpPr/>
            <p:nvPr/>
          </p:nvSpPr>
          <p:spPr bwMode="auto">
            <a:xfrm>
              <a:off x="6680954" y="4430771"/>
              <a:ext cx="106867" cy="74121"/>
            </a:xfrm>
            <a:custGeom>
              <a:avLst/>
              <a:gdLst>
                <a:gd name="connsiteX0" fmla="*/ 16669 w 180975"/>
                <a:gd name="connsiteY0" fmla="*/ 19050 h 126206"/>
                <a:gd name="connsiteX1" fmla="*/ 126207 w 180975"/>
                <a:gd name="connsiteY1" fmla="*/ 0 h 126206"/>
                <a:gd name="connsiteX2" fmla="*/ 180975 w 180975"/>
                <a:gd name="connsiteY2" fmla="*/ 35719 h 126206"/>
                <a:gd name="connsiteX3" fmla="*/ 47625 w 180975"/>
                <a:gd name="connsiteY3" fmla="*/ 126206 h 126206"/>
                <a:gd name="connsiteX4" fmla="*/ 28575 w 180975"/>
                <a:gd name="connsiteY4" fmla="*/ 88106 h 126206"/>
                <a:gd name="connsiteX5" fmla="*/ 0 w 180975"/>
                <a:gd name="connsiteY5" fmla="*/ 66675 h 126206"/>
                <a:gd name="connsiteX6" fmla="*/ 16669 w 180975"/>
                <a:gd name="connsiteY6" fmla="*/ 19050 h 12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26206">
                  <a:moveTo>
                    <a:pt x="16669" y="19050"/>
                  </a:moveTo>
                  <a:lnTo>
                    <a:pt x="126207" y="0"/>
                  </a:lnTo>
                  <a:lnTo>
                    <a:pt x="180975" y="35719"/>
                  </a:lnTo>
                  <a:lnTo>
                    <a:pt x="47625" y="126206"/>
                  </a:lnTo>
                  <a:lnTo>
                    <a:pt x="28575" y="88106"/>
                  </a:lnTo>
                  <a:lnTo>
                    <a:pt x="0" y="66675"/>
                  </a:lnTo>
                  <a:lnTo>
                    <a:pt x="16669"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2" name="フリーフォーム 1186"/>
            <p:cNvSpPr/>
            <p:nvPr/>
          </p:nvSpPr>
          <p:spPr bwMode="auto">
            <a:xfrm>
              <a:off x="6652830" y="4462671"/>
              <a:ext cx="63745" cy="47850"/>
            </a:xfrm>
            <a:custGeom>
              <a:avLst/>
              <a:gdLst>
                <a:gd name="connsiteX0" fmla="*/ 28575 w 107157"/>
                <a:gd name="connsiteY0" fmla="*/ 0 h 80962"/>
                <a:gd name="connsiteX1" fmla="*/ 107157 w 107157"/>
                <a:gd name="connsiteY1" fmla="*/ 73819 h 80962"/>
                <a:gd name="connsiteX2" fmla="*/ 69057 w 107157"/>
                <a:gd name="connsiteY2" fmla="*/ 80962 h 80962"/>
                <a:gd name="connsiteX3" fmla="*/ 0 w 107157"/>
                <a:gd name="connsiteY3" fmla="*/ 50006 h 80962"/>
                <a:gd name="connsiteX4" fmla="*/ 28575 w 107157"/>
                <a:gd name="connsiteY4" fmla="*/ 0 h 8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7" h="80962">
                  <a:moveTo>
                    <a:pt x="28575" y="0"/>
                  </a:moveTo>
                  <a:lnTo>
                    <a:pt x="107157" y="73819"/>
                  </a:lnTo>
                  <a:lnTo>
                    <a:pt x="69057" y="80962"/>
                  </a:lnTo>
                  <a:lnTo>
                    <a:pt x="0" y="50006"/>
                  </a:lnTo>
                  <a:lnTo>
                    <a:pt x="285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3" name="フリーフォーム 1187"/>
            <p:cNvSpPr/>
            <p:nvPr/>
          </p:nvSpPr>
          <p:spPr bwMode="auto">
            <a:xfrm>
              <a:off x="6705327" y="4451412"/>
              <a:ext cx="81557" cy="98515"/>
            </a:xfrm>
            <a:custGeom>
              <a:avLst/>
              <a:gdLst>
                <a:gd name="connsiteX0" fmla="*/ 138112 w 138112"/>
                <a:gd name="connsiteY0" fmla="*/ 0 h 166687"/>
                <a:gd name="connsiteX1" fmla="*/ 0 w 138112"/>
                <a:gd name="connsiteY1" fmla="*/ 102394 h 166687"/>
                <a:gd name="connsiteX2" fmla="*/ 69056 w 138112"/>
                <a:gd name="connsiteY2" fmla="*/ 166687 h 166687"/>
                <a:gd name="connsiteX3" fmla="*/ 133350 w 138112"/>
                <a:gd name="connsiteY3" fmla="*/ 159544 h 166687"/>
                <a:gd name="connsiteX4" fmla="*/ 138112 w 138112"/>
                <a:gd name="connsiteY4" fmla="*/ 0 h 16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12" h="166687">
                  <a:moveTo>
                    <a:pt x="138112" y="0"/>
                  </a:moveTo>
                  <a:lnTo>
                    <a:pt x="0" y="102394"/>
                  </a:lnTo>
                  <a:lnTo>
                    <a:pt x="69056" y="166687"/>
                  </a:lnTo>
                  <a:lnTo>
                    <a:pt x="133350" y="159544"/>
                  </a:lnTo>
                  <a:lnTo>
                    <a:pt x="1381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4" name="フリーフォーム 1188"/>
            <p:cNvSpPr/>
            <p:nvPr/>
          </p:nvSpPr>
          <p:spPr bwMode="auto">
            <a:xfrm>
              <a:off x="6731575" y="4547112"/>
              <a:ext cx="74995" cy="59109"/>
            </a:xfrm>
            <a:custGeom>
              <a:avLst/>
              <a:gdLst>
                <a:gd name="connsiteX0" fmla="*/ 88107 w 126207"/>
                <a:gd name="connsiteY0" fmla="*/ 0 h 100012"/>
                <a:gd name="connsiteX1" fmla="*/ 26194 w 126207"/>
                <a:gd name="connsiteY1" fmla="*/ 7144 h 100012"/>
                <a:gd name="connsiteX2" fmla="*/ 0 w 126207"/>
                <a:gd name="connsiteY2" fmla="*/ 40481 h 100012"/>
                <a:gd name="connsiteX3" fmla="*/ 116682 w 126207"/>
                <a:gd name="connsiteY3" fmla="*/ 100012 h 100012"/>
                <a:gd name="connsiteX4" fmla="*/ 126207 w 126207"/>
                <a:gd name="connsiteY4" fmla="*/ 50006 h 100012"/>
                <a:gd name="connsiteX5" fmla="*/ 88107 w 126207"/>
                <a:gd name="connsiteY5" fmla="*/ 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7" h="100012">
                  <a:moveTo>
                    <a:pt x="88107" y="0"/>
                  </a:moveTo>
                  <a:lnTo>
                    <a:pt x="26194" y="7144"/>
                  </a:lnTo>
                  <a:lnTo>
                    <a:pt x="0" y="40481"/>
                  </a:lnTo>
                  <a:lnTo>
                    <a:pt x="116682" y="100012"/>
                  </a:lnTo>
                  <a:lnTo>
                    <a:pt x="126207" y="50006"/>
                  </a:lnTo>
                  <a:lnTo>
                    <a:pt x="8810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5" name="フリーフォーム 1189"/>
            <p:cNvSpPr/>
            <p:nvPr/>
          </p:nvSpPr>
          <p:spPr bwMode="auto">
            <a:xfrm>
              <a:off x="6803757" y="4572444"/>
              <a:ext cx="121867" cy="61924"/>
            </a:xfrm>
            <a:custGeom>
              <a:avLst/>
              <a:gdLst>
                <a:gd name="connsiteX0" fmla="*/ 0 w 207169"/>
                <a:gd name="connsiteY0" fmla="*/ 9525 h 104775"/>
                <a:gd name="connsiteX1" fmla="*/ 45244 w 207169"/>
                <a:gd name="connsiteY1" fmla="*/ 40482 h 104775"/>
                <a:gd name="connsiteX2" fmla="*/ 97631 w 207169"/>
                <a:gd name="connsiteY2" fmla="*/ 0 h 104775"/>
                <a:gd name="connsiteX3" fmla="*/ 147638 w 207169"/>
                <a:gd name="connsiteY3" fmla="*/ 4763 h 104775"/>
                <a:gd name="connsiteX4" fmla="*/ 207169 w 207169"/>
                <a:gd name="connsiteY4" fmla="*/ 59532 h 104775"/>
                <a:gd name="connsiteX5" fmla="*/ 159544 w 207169"/>
                <a:gd name="connsiteY5" fmla="*/ 104775 h 104775"/>
                <a:gd name="connsiteX6" fmla="*/ 138113 w 207169"/>
                <a:gd name="connsiteY6" fmla="*/ 47625 h 104775"/>
                <a:gd name="connsiteX7" fmla="*/ 104775 w 207169"/>
                <a:gd name="connsiteY7" fmla="*/ 40482 h 104775"/>
                <a:gd name="connsiteX8" fmla="*/ 80963 w 207169"/>
                <a:gd name="connsiteY8" fmla="*/ 54769 h 104775"/>
                <a:gd name="connsiteX9" fmla="*/ 97631 w 207169"/>
                <a:gd name="connsiteY9" fmla="*/ 88107 h 104775"/>
                <a:gd name="connsiteX10" fmla="*/ 73819 w 207169"/>
                <a:gd name="connsiteY10" fmla="*/ 102394 h 104775"/>
                <a:gd name="connsiteX11" fmla="*/ 2381 w 207169"/>
                <a:gd name="connsiteY11" fmla="*/ 61913 h 104775"/>
                <a:gd name="connsiteX12" fmla="*/ 0 w 207169"/>
                <a:gd name="connsiteY12" fmla="*/ 952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169" h="104775">
                  <a:moveTo>
                    <a:pt x="0" y="9525"/>
                  </a:moveTo>
                  <a:lnTo>
                    <a:pt x="45244" y="40482"/>
                  </a:lnTo>
                  <a:lnTo>
                    <a:pt x="97631" y="0"/>
                  </a:lnTo>
                  <a:lnTo>
                    <a:pt x="147638" y="4763"/>
                  </a:lnTo>
                  <a:lnTo>
                    <a:pt x="207169" y="59532"/>
                  </a:lnTo>
                  <a:lnTo>
                    <a:pt x="159544" y="104775"/>
                  </a:lnTo>
                  <a:lnTo>
                    <a:pt x="138113" y="47625"/>
                  </a:lnTo>
                  <a:lnTo>
                    <a:pt x="104775" y="40482"/>
                  </a:lnTo>
                  <a:lnTo>
                    <a:pt x="80963" y="54769"/>
                  </a:lnTo>
                  <a:lnTo>
                    <a:pt x="97631" y="88107"/>
                  </a:lnTo>
                  <a:lnTo>
                    <a:pt x="73819" y="102394"/>
                  </a:lnTo>
                  <a:lnTo>
                    <a:pt x="2381" y="61913"/>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6" name="フリーフォーム 1190"/>
            <p:cNvSpPr/>
            <p:nvPr/>
          </p:nvSpPr>
          <p:spPr bwMode="auto">
            <a:xfrm>
              <a:off x="6871252" y="4523656"/>
              <a:ext cx="237172" cy="323690"/>
            </a:xfrm>
            <a:custGeom>
              <a:avLst/>
              <a:gdLst>
                <a:gd name="connsiteX0" fmla="*/ 59531 w 402431"/>
                <a:gd name="connsiteY0" fmla="*/ 185737 h 547687"/>
                <a:gd name="connsiteX1" fmla="*/ 90488 w 402431"/>
                <a:gd name="connsiteY1" fmla="*/ 142875 h 547687"/>
                <a:gd name="connsiteX2" fmla="*/ 80963 w 402431"/>
                <a:gd name="connsiteY2" fmla="*/ 128587 h 547687"/>
                <a:gd name="connsiteX3" fmla="*/ 121444 w 402431"/>
                <a:gd name="connsiteY3" fmla="*/ 33337 h 547687"/>
                <a:gd name="connsiteX4" fmla="*/ 245269 w 402431"/>
                <a:gd name="connsiteY4" fmla="*/ 0 h 547687"/>
                <a:gd name="connsiteX5" fmla="*/ 202406 w 402431"/>
                <a:gd name="connsiteY5" fmla="*/ 97631 h 547687"/>
                <a:gd name="connsiteX6" fmla="*/ 230981 w 402431"/>
                <a:gd name="connsiteY6" fmla="*/ 171450 h 547687"/>
                <a:gd name="connsiteX7" fmla="*/ 400050 w 402431"/>
                <a:gd name="connsiteY7" fmla="*/ 221456 h 547687"/>
                <a:gd name="connsiteX8" fmla="*/ 397669 w 402431"/>
                <a:gd name="connsiteY8" fmla="*/ 345281 h 547687"/>
                <a:gd name="connsiteX9" fmla="*/ 402431 w 402431"/>
                <a:gd name="connsiteY9" fmla="*/ 385762 h 547687"/>
                <a:gd name="connsiteX10" fmla="*/ 330994 w 402431"/>
                <a:gd name="connsiteY10" fmla="*/ 371475 h 547687"/>
                <a:gd name="connsiteX11" fmla="*/ 309563 w 402431"/>
                <a:gd name="connsiteY11" fmla="*/ 428625 h 547687"/>
                <a:gd name="connsiteX12" fmla="*/ 333375 w 402431"/>
                <a:gd name="connsiteY12" fmla="*/ 497681 h 547687"/>
                <a:gd name="connsiteX13" fmla="*/ 280988 w 402431"/>
                <a:gd name="connsiteY13" fmla="*/ 547687 h 547687"/>
                <a:gd name="connsiteX14" fmla="*/ 202406 w 402431"/>
                <a:gd name="connsiteY14" fmla="*/ 526256 h 547687"/>
                <a:gd name="connsiteX15" fmla="*/ 135731 w 402431"/>
                <a:gd name="connsiteY15" fmla="*/ 438150 h 547687"/>
                <a:gd name="connsiteX16" fmla="*/ 42863 w 402431"/>
                <a:gd name="connsiteY16" fmla="*/ 426243 h 547687"/>
                <a:gd name="connsiteX17" fmla="*/ 0 w 402431"/>
                <a:gd name="connsiteY17" fmla="*/ 376237 h 547687"/>
                <a:gd name="connsiteX18" fmla="*/ 80963 w 402431"/>
                <a:gd name="connsiteY18" fmla="*/ 295275 h 547687"/>
                <a:gd name="connsiteX19" fmla="*/ 59531 w 402431"/>
                <a:gd name="connsiteY19" fmla="*/ 185737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431" h="547687">
                  <a:moveTo>
                    <a:pt x="59531" y="185737"/>
                  </a:moveTo>
                  <a:lnTo>
                    <a:pt x="90488" y="142875"/>
                  </a:lnTo>
                  <a:lnTo>
                    <a:pt x="80963" y="128587"/>
                  </a:lnTo>
                  <a:lnTo>
                    <a:pt x="121444" y="33337"/>
                  </a:lnTo>
                  <a:lnTo>
                    <a:pt x="245269" y="0"/>
                  </a:lnTo>
                  <a:lnTo>
                    <a:pt x="202406" y="97631"/>
                  </a:lnTo>
                  <a:lnTo>
                    <a:pt x="230981" y="171450"/>
                  </a:lnTo>
                  <a:lnTo>
                    <a:pt x="400050" y="221456"/>
                  </a:lnTo>
                  <a:cubicBezTo>
                    <a:pt x="399256" y="262731"/>
                    <a:pt x="398463" y="304006"/>
                    <a:pt x="397669" y="345281"/>
                  </a:cubicBezTo>
                  <a:lnTo>
                    <a:pt x="402431" y="385762"/>
                  </a:lnTo>
                  <a:lnTo>
                    <a:pt x="330994" y="371475"/>
                  </a:lnTo>
                  <a:lnTo>
                    <a:pt x="309563" y="428625"/>
                  </a:lnTo>
                  <a:lnTo>
                    <a:pt x="333375" y="497681"/>
                  </a:lnTo>
                  <a:lnTo>
                    <a:pt x="280988" y="547687"/>
                  </a:lnTo>
                  <a:lnTo>
                    <a:pt x="202406" y="526256"/>
                  </a:lnTo>
                  <a:lnTo>
                    <a:pt x="135731" y="438150"/>
                  </a:lnTo>
                  <a:lnTo>
                    <a:pt x="42863" y="426243"/>
                  </a:lnTo>
                  <a:lnTo>
                    <a:pt x="0" y="376237"/>
                  </a:lnTo>
                  <a:lnTo>
                    <a:pt x="80963" y="295275"/>
                  </a:lnTo>
                  <a:lnTo>
                    <a:pt x="59531" y="1857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7" name="フリーフォーム 1191"/>
            <p:cNvSpPr/>
            <p:nvPr/>
          </p:nvSpPr>
          <p:spPr bwMode="auto">
            <a:xfrm>
              <a:off x="6830006" y="4746956"/>
              <a:ext cx="126554" cy="151055"/>
            </a:xfrm>
            <a:custGeom>
              <a:avLst/>
              <a:gdLst>
                <a:gd name="connsiteX0" fmla="*/ 69056 w 214312"/>
                <a:gd name="connsiteY0" fmla="*/ 0 h 254794"/>
                <a:gd name="connsiteX1" fmla="*/ 40481 w 214312"/>
                <a:gd name="connsiteY1" fmla="*/ 45244 h 254794"/>
                <a:gd name="connsiteX2" fmla="*/ 0 w 214312"/>
                <a:gd name="connsiteY2" fmla="*/ 138113 h 254794"/>
                <a:gd name="connsiteX3" fmla="*/ 33337 w 214312"/>
                <a:gd name="connsiteY3" fmla="*/ 173832 h 254794"/>
                <a:gd name="connsiteX4" fmla="*/ 28575 w 214312"/>
                <a:gd name="connsiteY4" fmla="*/ 230982 h 254794"/>
                <a:gd name="connsiteX5" fmla="*/ 76200 w 214312"/>
                <a:gd name="connsiteY5" fmla="*/ 254794 h 254794"/>
                <a:gd name="connsiteX6" fmla="*/ 114300 w 214312"/>
                <a:gd name="connsiteY6" fmla="*/ 178594 h 254794"/>
                <a:gd name="connsiteX7" fmla="*/ 200025 w 214312"/>
                <a:gd name="connsiteY7" fmla="*/ 128588 h 254794"/>
                <a:gd name="connsiteX8" fmla="*/ 214312 w 214312"/>
                <a:gd name="connsiteY8" fmla="*/ 54769 h 254794"/>
                <a:gd name="connsiteX9" fmla="*/ 126206 w 214312"/>
                <a:gd name="connsiteY9" fmla="*/ 59532 h 254794"/>
                <a:gd name="connsiteX10" fmla="*/ 69056 w 214312"/>
                <a:gd name="connsiteY10" fmla="*/ 0 h 254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12" h="254794">
                  <a:moveTo>
                    <a:pt x="69056" y="0"/>
                  </a:moveTo>
                  <a:lnTo>
                    <a:pt x="40481" y="45244"/>
                  </a:lnTo>
                  <a:lnTo>
                    <a:pt x="0" y="138113"/>
                  </a:lnTo>
                  <a:lnTo>
                    <a:pt x="33337" y="173832"/>
                  </a:lnTo>
                  <a:lnTo>
                    <a:pt x="28575" y="230982"/>
                  </a:lnTo>
                  <a:lnTo>
                    <a:pt x="76200" y="254794"/>
                  </a:lnTo>
                  <a:lnTo>
                    <a:pt x="114300" y="178594"/>
                  </a:lnTo>
                  <a:lnTo>
                    <a:pt x="200025" y="128588"/>
                  </a:lnTo>
                  <a:lnTo>
                    <a:pt x="214312" y="54769"/>
                  </a:lnTo>
                  <a:lnTo>
                    <a:pt x="126206" y="59532"/>
                  </a:lnTo>
                  <a:lnTo>
                    <a:pt x="690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8" name="フリーフォーム 1192"/>
            <p:cNvSpPr/>
            <p:nvPr/>
          </p:nvSpPr>
          <p:spPr bwMode="auto">
            <a:xfrm>
              <a:off x="6830006" y="4794805"/>
              <a:ext cx="253108" cy="390305"/>
            </a:xfrm>
            <a:custGeom>
              <a:avLst/>
              <a:gdLst>
                <a:gd name="connsiteX0" fmla="*/ 38100 w 428625"/>
                <a:gd name="connsiteY0" fmla="*/ 140494 h 659606"/>
                <a:gd name="connsiteX1" fmla="*/ 0 w 428625"/>
                <a:gd name="connsiteY1" fmla="*/ 190500 h 659606"/>
                <a:gd name="connsiteX2" fmla="*/ 4762 w 428625"/>
                <a:gd name="connsiteY2" fmla="*/ 228600 h 659606"/>
                <a:gd name="connsiteX3" fmla="*/ 47625 w 428625"/>
                <a:gd name="connsiteY3" fmla="*/ 230981 h 659606"/>
                <a:gd name="connsiteX4" fmla="*/ 111919 w 428625"/>
                <a:gd name="connsiteY4" fmla="*/ 402431 h 659606"/>
                <a:gd name="connsiteX5" fmla="*/ 180975 w 428625"/>
                <a:gd name="connsiteY5" fmla="*/ 554831 h 659606"/>
                <a:gd name="connsiteX6" fmla="*/ 352425 w 428625"/>
                <a:gd name="connsiteY6" fmla="*/ 659606 h 659606"/>
                <a:gd name="connsiteX7" fmla="*/ 381000 w 428625"/>
                <a:gd name="connsiteY7" fmla="*/ 635794 h 659606"/>
                <a:gd name="connsiteX8" fmla="*/ 428625 w 428625"/>
                <a:gd name="connsiteY8" fmla="*/ 464344 h 659606"/>
                <a:gd name="connsiteX9" fmla="*/ 400050 w 428625"/>
                <a:gd name="connsiteY9" fmla="*/ 385762 h 659606"/>
                <a:gd name="connsiteX10" fmla="*/ 345281 w 428625"/>
                <a:gd name="connsiteY10" fmla="*/ 328612 h 659606"/>
                <a:gd name="connsiteX11" fmla="*/ 297656 w 428625"/>
                <a:gd name="connsiteY11" fmla="*/ 338137 h 659606"/>
                <a:gd name="connsiteX12" fmla="*/ 254794 w 428625"/>
                <a:gd name="connsiteY12" fmla="*/ 266700 h 659606"/>
                <a:gd name="connsiteX13" fmla="*/ 290512 w 428625"/>
                <a:gd name="connsiteY13" fmla="*/ 157162 h 659606"/>
                <a:gd name="connsiteX14" fmla="*/ 364331 w 428625"/>
                <a:gd name="connsiteY14" fmla="*/ 133350 h 659606"/>
                <a:gd name="connsiteX15" fmla="*/ 354806 w 428625"/>
                <a:gd name="connsiteY15" fmla="*/ 83344 h 659606"/>
                <a:gd name="connsiteX16" fmla="*/ 273844 w 428625"/>
                <a:gd name="connsiteY16" fmla="*/ 73819 h 659606"/>
                <a:gd name="connsiteX17" fmla="*/ 216694 w 428625"/>
                <a:gd name="connsiteY17" fmla="*/ 0 h 659606"/>
                <a:gd name="connsiteX18" fmla="*/ 195262 w 428625"/>
                <a:gd name="connsiteY18" fmla="*/ 42862 h 659606"/>
                <a:gd name="connsiteX19" fmla="*/ 114300 w 428625"/>
                <a:gd name="connsiteY19" fmla="*/ 97631 h 659606"/>
                <a:gd name="connsiteX20" fmla="*/ 80962 w 428625"/>
                <a:gd name="connsiteY20" fmla="*/ 173831 h 659606"/>
                <a:gd name="connsiteX21" fmla="*/ 38100 w 428625"/>
                <a:gd name="connsiteY21" fmla="*/ 140494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625" h="659606">
                  <a:moveTo>
                    <a:pt x="38100" y="140494"/>
                  </a:moveTo>
                  <a:lnTo>
                    <a:pt x="0" y="190500"/>
                  </a:lnTo>
                  <a:lnTo>
                    <a:pt x="4762" y="228600"/>
                  </a:lnTo>
                  <a:lnTo>
                    <a:pt x="47625" y="230981"/>
                  </a:lnTo>
                  <a:lnTo>
                    <a:pt x="111919" y="402431"/>
                  </a:lnTo>
                  <a:lnTo>
                    <a:pt x="180975" y="554831"/>
                  </a:lnTo>
                  <a:lnTo>
                    <a:pt x="352425" y="659606"/>
                  </a:lnTo>
                  <a:lnTo>
                    <a:pt x="381000" y="635794"/>
                  </a:lnTo>
                  <a:lnTo>
                    <a:pt x="428625" y="464344"/>
                  </a:lnTo>
                  <a:lnTo>
                    <a:pt x="400050" y="385762"/>
                  </a:lnTo>
                  <a:lnTo>
                    <a:pt x="345281" y="328612"/>
                  </a:lnTo>
                  <a:lnTo>
                    <a:pt x="297656" y="338137"/>
                  </a:lnTo>
                  <a:lnTo>
                    <a:pt x="254794" y="266700"/>
                  </a:lnTo>
                  <a:lnTo>
                    <a:pt x="290512" y="157162"/>
                  </a:lnTo>
                  <a:lnTo>
                    <a:pt x="364331" y="133350"/>
                  </a:lnTo>
                  <a:lnTo>
                    <a:pt x="354806" y="83344"/>
                  </a:lnTo>
                  <a:lnTo>
                    <a:pt x="273844" y="73819"/>
                  </a:lnTo>
                  <a:lnTo>
                    <a:pt x="216694" y="0"/>
                  </a:lnTo>
                  <a:lnTo>
                    <a:pt x="195262" y="42862"/>
                  </a:lnTo>
                  <a:lnTo>
                    <a:pt x="114300" y="97631"/>
                  </a:lnTo>
                  <a:lnTo>
                    <a:pt x="80962" y="173831"/>
                  </a:lnTo>
                  <a:lnTo>
                    <a:pt x="38100" y="14049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9" name="フリーフォーム 1193"/>
            <p:cNvSpPr/>
            <p:nvPr/>
          </p:nvSpPr>
          <p:spPr bwMode="auto">
            <a:xfrm>
              <a:off x="6992183" y="4524594"/>
              <a:ext cx="255920" cy="246756"/>
            </a:xfrm>
            <a:custGeom>
              <a:avLst/>
              <a:gdLst>
                <a:gd name="connsiteX0" fmla="*/ 45243 w 433387"/>
                <a:gd name="connsiteY0" fmla="*/ 0 h 416719"/>
                <a:gd name="connsiteX1" fmla="*/ 166687 w 433387"/>
                <a:gd name="connsiteY1" fmla="*/ 26194 h 416719"/>
                <a:gd name="connsiteX2" fmla="*/ 183356 w 433387"/>
                <a:gd name="connsiteY2" fmla="*/ 71437 h 416719"/>
                <a:gd name="connsiteX3" fmla="*/ 321468 w 433387"/>
                <a:gd name="connsiteY3" fmla="*/ 64294 h 416719"/>
                <a:gd name="connsiteX4" fmla="*/ 378618 w 433387"/>
                <a:gd name="connsiteY4" fmla="*/ 78581 h 416719"/>
                <a:gd name="connsiteX5" fmla="*/ 433387 w 433387"/>
                <a:gd name="connsiteY5" fmla="*/ 145256 h 416719"/>
                <a:gd name="connsiteX6" fmla="*/ 392906 w 433387"/>
                <a:gd name="connsiteY6" fmla="*/ 190500 h 416719"/>
                <a:gd name="connsiteX7" fmla="*/ 421481 w 433387"/>
                <a:gd name="connsiteY7" fmla="*/ 254794 h 416719"/>
                <a:gd name="connsiteX8" fmla="*/ 333375 w 433387"/>
                <a:gd name="connsiteY8" fmla="*/ 309562 h 416719"/>
                <a:gd name="connsiteX9" fmla="*/ 292893 w 433387"/>
                <a:gd name="connsiteY9" fmla="*/ 280987 h 416719"/>
                <a:gd name="connsiteX10" fmla="*/ 314325 w 433387"/>
                <a:gd name="connsiteY10" fmla="*/ 369094 h 416719"/>
                <a:gd name="connsiteX11" fmla="*/ 254793 w 433387"/>
                <a:gd name="connsiteY11" fmla="*/ 416719 h 416719"/>
                <a:gd name="connsiteX12" fmla="*/ 190500 w 433387"/>
                <a:gd name="connsiteY12" fmla="*/ 381000 h 416719"/>
                <a:gd name="connsiteX13" fmla="*/ 195262 w 433387"/>
                <a:gd name="connsiteY13" fmla="*/ 221456 h 416719"/>
                <a:gd name="connsiteX14" fmla="*/ 23812 w 433387"/>
                <a:gd name="connsiteY14" fmla="*/ 169069 h 416719"/>
                <a:gd name="connsiteX15" fmla="*/ 0 w 433387"/>
                <a:gd name="connsiteY15" fmla="*/ 104775 h 416719"/>
                <a:gd name="connsiteX16" fmla="*/ 45243 w 433387"/>
                <a:gd name="connsiteY16" fmla="*/ 0 h 416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3387" h="416719">
                  <a:moveTo>
                    <a:pt x="45243" y="0"/>
                  </a:moveTo>
                  <a:lnTo>
                    <a:pt x="166687" y="26194"/>
                  </a:lnTo>
                  <a:lnTo>
                    <a:pt x="183356" y="71437"/>
                  </a:lnTo>
                  <a:lnTo>
                    <a:pt x="321468" y="64294"/>
                  </a:lnTo>
                  <a:lnTo>
                    <a:pt x="378618" y="78581"/>
                  </a:lnTo>
                  <a:lnTo>
                    <a:pt x="433387" y="145256"/>
                  </a:lnTo>
                  <a:lnTo>
                    <a:pt x="392906" y="190500"/>
                  </a:lnTo>
                  <a:lnTo>
                    <a:pt x="421481" y="254794"/>
                  </a:lnTo>
                  <a:lnTo>
                    <a:pt x="333375" y="309562"/>
                  </a:lnTo>
                  <a:lnTo>
                    <a:pt x="292893" y="280987"/>
                  </a:lnTo>
                  <a:lnTo>
                    <a:pt x="314325" y="369094"/>
                  </a:lnTo>
                  <a:lnTo>
                    <a:pt x="254793" y="416719"/>
                  </a:lnTo>
                  <a:lnTo>
                    <a:pt x="190500" y="381000"/>
                  </a:lnTo>
                  <a:lnTo>
                    <a:pt x="195262" y="221456"/>
                  </a:lnTo>
                  <a:lnTo>
                    <a:pt x="23812" y="169069"/>
                  </a:lnTo>
                  <a:lnTo>
                    <a:pt x="0" y="104775"/>
                  </a:lnTo>
                  <a:lnTo>
                    <a:pt x="452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0" name="フリーフォーム 1194"/>
            <p:cNvSpPr/>
            <p:nvPr/>
          </p:nvSpPr>
          <p:spPr bwMode="auto">
            <a:xfrm>
              <a:off x="7228416" y="4609035"/>
              <a:ext cx="92806" cy="142611"/>
            </a:xfrm>
            <a:custGeom>
              <a:avLst/>
              <a:gdLst>
                <a:gd name="connsiteX0" fmla="*/ 40481 w 157162"/>
                <a:gd name="connsiteY0" fmla="*/ 0 h 240506"/>
                <a:gd name="connsiteX1" fmla="*/ 0 w 157162"/>
                <a:gd name="connsiteY1" fmla="*/ 42862 h 240506"/>
                <a:gd name="connsiteX2" fmla="*/ 28575 w 157162"/>
                <a:gd name="connsiteY2" fmla="*/ 119062 h 240506"/>
                <a:gd name="connsiteX3" fmla="*/ 57150 w 157162"/>
                <a:gd name="connsiteY3" fmla="*/ 138112 h 240506"/>
                <a:gd name="connsiteX4" fmla="*/ 42862 w 157162"/>
                <a:gd name="connsiteY4" fmla="*/ 180975 h 240506"/>
                <a:gd name="connsiteX5" fmla="*/ 71437 w 157162"/>
                <a:gd name="connsiteY5" fmla="*/ 240506 h 240506"/>
                <a:gd name="connsiteX6" fmla="*/ 157162 w 157162"/>
                <a:gd name="connsiteY6" fmla="*/ 233362 h 240506"/>
                <a:gd name="connsiteX7" fmla="*/ 111918 w 157162"/>
                <a:gd name="connsiteY7" fmla="*/ 138112 h 240506"/>
                <a:gd name="connsiteX8" fmla="*/ 145256 w 157162"/>
                <a:gd name="connsiteY8" fmla="*/ 80962 h 240506"/>
                <a:gd name="connsiteX9" fmla="*/ 40481 w 157162"/>
                <a:gd name="connsiteY9" fmla="*/ 0 h 24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162" h="240506">
                  <a:moveTo>
                    <a:pt x="40481" y="0"/>
                  </a:moveTo>
                  <a:lnTo>
                    <a:pt x="0" y="42862"/>
                  </a:lnTo>
                  <a:lnTo>
                    <a:pt x="28575" y="119062"/>
                  </a:lnTo>
                  <a:lnTo>
                    <a:pt x="57150" y="138112"/>
                  </a:lnTo>
                  <a:lnTo>
                    <a:pt x="42862" y="180975"/>
                  </a:lnTo>
                  <a:lnTo>
                    <a:pt x="71437" y="240506"/>
                  </a:lnTo>
                  <a:lnTo>
                    <a:pt x="157162" y="233362"/>
                  </a:lnTo>
                  <a:lnTo>
                    <a:pt x="111918" y="138112"/>
                  </a:lnTo>
                  <a:lnTo>
                    <a:pt x="145256" y="80962"/>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1" name="フリーフォーム 1195"/>
            <p:cNvSpPr/>
            <p:nvPr/>
          </p:nvSpPr>
          <p:spPr bwMode="auto">
            <a:xfrm>
              <a:off x="7294037" y="4654071"/>
              <a:ext cx="83432" cy="98515"/>
            </a:xfrm>
            <a:custGeom>
              <a:avLst/>
              <a:gdLst>
                <a:gd name="connsiteX0" fmla="*/ 42863 w 140494"/>
                <a:gd name="connsiteY0" fmla="*/ 166687 h 166687"/>
                <a:gd name="connsiteX1" fmla="*/ 0 w 140494"/>
                <a:gd name="connsiteY1" fmla="*/ 57150 h 166687"/>
                <a:gd name="connsiteX2" fmla="*/ 42863 w 140494"/>
                <a:gd name="connsiteY2" fmla="*/ 0 h 166687"/>
                <a:gd name="connsiteX3" fmla="*/ 119063 w 140494"/>
                <a:gd name="connsiteY3" fmla="*/ 0 h 166687"/>
                <a:gd name="connsiteX4" fmla="*/ 140494 w 140494"/>
                <a:gd name="connsiteY4" fmla="*/ 19050 h 166687"/>
                <a:gd name="connsiteX5" fmla="*/ 123825 w 140494"/>
                <a:gd name="connsiteY5" fmla="*/ 45244 h 166687"/>
                <a:gd name="connsiteX6" fmla="*/ 138113 w 140494"/>
                <a:gd name="connsiteY6" fmla="*/ 126206 h 166687"/>
                <a:gd name="connsiteX7" fmla="*/ 76200 w 140494"/>
                <a:gd name="connsiteY7" fmla="*/ 126206 h 166687"/>
                <a:gd name="connsiteX8" fmla="*/ 42863 w 140494"/>
                <a:gd name="connsiteY8" fmla="*/ 166687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494" h="166687">
                  <a:moveTo>
                    <a:pt x="42863" y="166687"/>
                  </a:moveTo>
                  <a:lnTo>
                    <a:pt x="0" y="57150"/>
                  </a:lnTo>
                  <a:lnTo>
                    <a:pt x="42863" y="0"/>
                  </a:lnTo>
                  <a:lnTo>
                    <a:pt x="119063" y="0"/>
                  </a:lnTo>
                  <a:lnTo>
                    <a:pt x="140494" y="19050"/>
                  </a:lnTo>
                  <a:lnTo>
                    <a:pt x="123825" y="45244"/>
                  </a:lnTo>
                  <a:lnTo>
                    <a:pt x="138113" y="126206"/>
                  </a:lnTo>
                  <a:lnTo>
                    <a:pt x="76200" y="126206"/>
                  </a:lnTo>
                  <a:lnTo>
                    <a:pt x="42863" y="1666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2" name="フリーフォーム 1197"/>
            <p:cNvSpPr/>
            <p:nvPr/>
          </p:nvSpPr>
          <p:spPr bwMode="auto">
            <a:xfrm>
              <a:off x="7361533" y="4664392"/>
              <a:ext cx="66558" cy="73182"/>
            </a:xfrm>
            <a:custGeom>
              <a:avLst/>
              <a:gdLst>
                <a:gd name="connsiteX0" fmla="*/ 23813 w 111919"/>
                <a:gd name="connsiteY0" fmla="*/ 0 h 123825"/>
                <a:gd name="connsiteX1" fmla="*/ 0 w 111919"/>
                <a:gd name="connsiteY1" fmla="*/ 47625 h 123825"/>
                <a:gd name="connsiteX2" fmla="*/ 28575 w 111919"/>
                <a:gd name="connsiteY2" fmla="*/ 123825 h 123825"/>
                <a:gd name="connsiteX3" fmla="*/ 69057 w 111919"/>
                <a:gd name="connsiteY3" fmla="*/ 123825 h 123825"/>
                <a:gd name="connsiteX4" fmla="*/ 111919 w 111919"/>
                <a:gd name="connsiteY4" fmla="*/ 52387 h 123825"/>
                <a:gd name="connsiteX5" fmla="*/ 23813 w 111919"/>
                <a:gd name="connsiteY5"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919" h="123825">
                  <a:moveTo>
                    <a:pt x="23813" y="0"/>
                  </a:moveTo>
                  <a:lnTo>
                    <a:pt x="0" y="47625"/>
                  </a:lnTo>
                  <a:lnTo>
                    <a:pt x="28575" y="123825"/>
                  </a:lnTo>
                  <a:lnTo>
                    <a:pt x="69057" y="123825"/>
                  </a:lnTo>
                  <a:lnTo>
                    <a:pt x="111919" y="52387"/>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3" name="フリーフォーム 1199"/>
            <p:cNvSpPr/>
            <p:nvPr/>
          </p:nvSpPr>
          <p:spPr bwMode="auto">
            <a:xfrm>
              <a:off x="6941561" y="5171037"/>
              <a:ext cx="151865" cy="1056451"/>
            </a:xfrm>
            <a:custGeom>
              <a:avLst/>
              <a:gdLst>
                <a:gd name="connsiteX0" fmla="*/ 178593 w 257175"/>
                <a:gd name="connsiteY0" fmla="*/ 0 h 1788318"/>
                <a:gd name="connsiteX1" fmla="*/ 230981 w 257175"/>
                <a:gd name="connsiteY1" fmla="*/ 59531 h 1788318"/>
                <a:gd name="connsiteX2" fmla="*/ 228600 w 257175"/>
                <a:gd name="connsiteY2" fmla="*/ 107156 h 1788318"/>
                <a:gd name="connsiteX3" fmla="*/ 257175 w 257175"/>
                <a:gd name="connsiteY3" fmla="*/ 207168 h 1788318"/>
                <a:gd name="connsiteX4" fmla="*/ 257175 w 257175"/>
                <a:gd name="connsiteY4" fmla="*/ 278606 h 1788318"/>
                <a:gd name="connsiteX5" fmla="*/ 202406 w 257175"/>
                <a:gd name="connsiteY5" fmla="*/ 314325 h 1788318"/>
                <a:gd name="connsiteX6" fmla="*/ 185737 w 257175"/>
                <a:gd name="connsiteY6" fmla="*/ 519112 h 1788318"/>
                <a:gd name="connsiteX7" fmla="*/ 171450 w 257175"/>
                <a:gd name="connsiteY7" fmla="*/ 564356 h 1788318"/>
                <a:gd name="connsiteX8" fmla="*/ 185737 w 257175"/>
                <a:gd name="connsiteY8" fmla="*/ 688181 h 1788318"/>
                <a:gd name="connsiteX9" fmla="*/ 109537 w 257175"/>
                <a:gd name="connsiteY9" fmla="*/ 845343 h 1788318"/>
                <a:gd name="connsiteX10" fmla="*/ 104775 w 257175"/>
                <a:gd name="connsiteY10" fmla="*/ 1059656 h 1788318"/>
                <a:gd name="connsiteX11" fmla="*/ 130968 w 257175"/>
                <a:gd name="connsiteY11" fmla="*/ 1183481 h 1788318"/>
                <a:gd name="connsiteX12" fmla="*/ 100012 w 257175"/>
                <a:gd name="connsiteY12" fmla="*/ 1323975 h 1788318"/>
                <a:gd name="connsiteX13" fmla="*/ 88106 w 257175"/>
                <a:gd name="connsiteY13" fmla="*/ 1400175 h 1788318"/>
                <a:gd name="connsiteX14" fmla="*/ 69056 w 257175"/>
                <a:gd name="connsiteY14" fmla="*/ 1464468 h 1788318"/>
                <a:gd name="connsiteX15" fmla="*/ 92868 w 257175"/>
                <a:gd name="connsiteY15" fmla="*/ 1566862 h 1788318"/>
                <a:gd name="connsiteX16" fmla="*/ 145256 w 257175"/>
                <a:gd name="connsiteY16" fmla="*/ 1578768 h 1788318"/>
                <a:gd name="connsiteX17" fmla="*/ 183356 w 257175"/>
                <a:gd name="connsiteY17" fmla="*/ 1593056 h 1788318"/>
                <a:gd name="connsiteX18" fmla="*/ 207168 w 257175"/>
                <a:gd name="connsiteY18" fmla="*/ 1788318 h 1788318"/>
                <a:gd name="connsiteX19" fmla="*/ 69056 w 257175"/>
                <a:gd name="connsiteY19" fmla="*/ 1662112 h 1788318"/>
                <a:gd name="connsiteX20" fmla="*/ 73818 w 257175"/>
                <a:gd name="connsiteY20" fmla="*/ 1604962 h 1788318"/>
                <a:gd name="connsiteX21" fmla="*/ 42862 w 257175"/>
                <a:gd name="connsiteY21" fmla="*/ 1559718 h 1788318"/>
                <a:gd name="connsiteX22" fmla="*/ 4762 w 257175"/>
                <a:gd name="connsiteY22" fmla="*/ 1497806 h 1788318"/>
                <a:gd name="connsiteX23" fmla="*/ 7143 w 257175"/>
                <a:gd name="connsiteY23" fmla="*/ 1362075 h 1788318"/>
                <a:gd name="connsiteX24" fmla="*/ 54768 w 257175"/>
                <a:gd name="connsiteY24" fmla="*/ 1404937 h 1788318"/>
                <a:gd name="connsiteX25" fmla="*/ 69056 w 257175"/>
                <a:gd name="connsiteY25" fmla="*/ 1340643 h 1788318"/>
                <a:gd name="connsiteX26" fmla="*/ 21431 w 257175"/>
                <a:gd name="connsiteY26" fmla="*/ 1314450 h 1788318"/>
                <a:gd name="connsiteX27" fmla="*/ 50006 w 257175"/>
                <a:gd name="connsiteY27" fmla="*/ 1295400 h 1788318"/>
                <a:gd name="connsiteX28" fmla="*/ 0 w 257175"/>
                <a:gd name="connsiteY28" fmla="*/ 1288256 h 1788318"/>
                <a:gd name="connsiteX29" fmla="*/ 38100 w 257175"/>
                <a:gd name="connsiteY29" fmla="*/ 1233487 h 1788318"/>
                <a:gd name="connsiteX30" fmla="*/ 83343 w 257175"/>
                <a:gd name="connsiteY30" fmla="*/ 1276350 h 1788318"/>
                <a:gd name="connsiteX31" fmla="*/ 88106 w 257175"/>
                <a:gd name="connsiteY31" fmla="*/ 1254918 h 1788318"/>
                <a:gd name="connsiteX32" fmla="*/ 85725 w 257175"/>
                <a:gd name="connsiteY32" fmla="*/ 1090612 h 1788318"/>
                <a:gd name="connsiteX33" fmla="*/ 73818 w 257175"/>
                <a:gd name="connsiteY33" fmla="*/ 1019175 h 1788318"/>
                <a:gd name="connsiteX34" fmla="*/ 28575 w 257175"/>
                <a:gd name="connsiteY34" fmla="*/ 1107281 h 1788318"/>
                <a:gd name="connsiteX35" fmla="*/ 30956 w 257175"/>
                <a:gd name="connsiteY35" fmla="*/ 997743 h 1788318"/>
                <a:gd name="connsiteX36" fmla="*/ 40481 w 257175"/>
                <a:gd name="connsiteY36" fmla="*/ 916781 h 1788318"/>
                <a:gd name="connsiteX37" fmla="*/ 40481 w 257175"/>
                <a:gd name="connsiteY37" fmla="*/ 828675 h 1788318"/>
                <a:gd name="connsiteX38" fmla="*/ 116681 w 257175"/>
                <a:gd name="connsiteY38" fmla="*/ 592931 h 1788318"/>
                <a:gd name="connsiteX39" fmla="*/ 83343 w 257175"/>
                <a:gd name="connsiteY39" fmla="*/ 521493 h 1788318"/>
                <a:gd name="connsiteX40" fmla="*/ 147637 w 257175"/>
                <a:gd name="connsiteY40" fmla="*/ 285750 h 1788318"/>
                <a:gd name="connsiteX41" fmla="*/ 142875 w 257175"/>
                <a:gd name="connsiteY41" fmla="*/ 176212 h 1788318"/>
                <a:gd name="connsiteX42" fmla="*/ 159543 w 257175"/>
                <a:gd name="connsiteY42" fmla="*/ 64293 h 1788318"/>
                <a:gd name="connsiteX43" fmla="*/ 178593 w 257175"/>
                <a:gd name="connsiteY43" fmla="*/ 0 h 178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7175" h="1788318">
                  <a:moveTo>
                    <a:pt x="178593" y="0"/>
                  </a:moveTo>
                  <a:lnTo>
                    <a:pt x="230981" y="59531"/>
                  </a:lnTo>
                  <a:lnTo>
                    <a:pt x="228600" y="107156"/>
                  </a:lnTo>
                  <a:lnTo>
                    <a:pt x="257175" y="207168"/>
                  </a:lnTo>
                  <a:lnTo>
                    <a:pt x="257175" y="278606"/>
                  </a:lnTo>
                  <a:lnTo>
                    <a:pt x="202406" y="314325"/>
                  </a:lnTo>
                  <a:lnTo>
                    <a:pt x="185737" y="519112"/>
                  </a:lnTo>
                  <a:lnTo>
                    <a:pt x="171450" y="564356"/>
                  </a:lnTo>
                  <a:lnTo>
                    <a:pt x="185737" y="688181"/>
                  </a:lnTo>
                  <a:lnTo>
                    <a:pt x="109537" y="845343"/>
                  </a:lnTo>
                  <a:lnTo>
                    <a:pt x="104775" y="1059656"/>
                  </a:lnTo>
                  <a:lnTo>
                    <a:pt x="130968" y="1183481"/>
                  </a:lnTo>
                  <a:lnTo>
                    <a:pt x="100012" y="1323975"/>
                  </a:lnTo>
                  <a:lnTo>
                    <a:pt x="88106" y="1400175"/>
                  </a:lnTo>
                  <a:lnTo>
                    <a:pt x="69056" y="1464468"/>
                  </a:lnTo>
                  <a:lnTo>
                    <a:pt x="92868" y="1566862"/>
                  </a:lnTo>
                  <a:lnTo>
                    <a:pt x="145256" y="1578768"/>
                  </a:lnTo>
                  <a:lnTo>
                    <a:pt x="183356" y="1593056"/>
                  </a:lnTo>
                  <a:lnTo>
                    <a:pt x="207168" y="1788318"/>
                  </a:lnTo>
                  <a:lnTo>
                    <a:pt x="69056" y="1662112"/>
                  </a:lnTo>
                  <a:lnTo>
                    <a:pt x="73818" y="1604962"/>
                  </a:lnTo>
                  <a:lnTo>
                    <a:pt x="42862" y="1559718"/>
                  </a:lnTo>
                  <a:lnTo>
                    <a:pt x="4762" y="1497806"/>
                  </a:lnTo>
                  <a:cubicBezTo>
                    <a:pt x="5556" y="1452562"/>
                    <a:pt x="6349" y="1407319"/>
                    <a:pt x="7143" y="1362075"/>
                  </a:cubicBezTo>
                  <a:lnTo>
                    <a:pt x="54768" y="1404937"/>
                  </a:lnTo>
                  <a:lnTo>
                    <a:pt x="69056" y="1340643"/>
                  </a:lnTo>
                  <a:lnTo>
                    <a:pt x="21431" y="1314450"/>
                  </a:lnTo>
                  <a:lnTo>
                    <a:pt x="50006" y="1295400"/>
                  </a:lnTo>
                  <a:lnTo>
                    <a:pt x="0" y="1288256"/>
                  </a:lnTo>
                  <a:lnTo>
                    <a:pt x="38100" y="1233487"/>
                  </a:lnTo>
                  <a:lnTo>
                    <a:pt x="83343" y="1276350"/>
                  </a:lnTo>
                  <a:lnTo>
                    <a:pt x="88106" y="1254918"/>
                  </a:lnTo>
                  <a:cubicBezTo>
                    <a:pt x="87312" y="1200149"/>
                    <a:pt x="86519" y="1145381"/>
                    <a:pt x="85725" y="1090612"/>
                  </a:cubicBezTo>
                  <a:lnTo>
                    <a:pt x="73818" y="1019175"/>
                  </a:lnTo>
                  <a:lnTo>
                    <a:pt x="28575" y="1107281"/>
                  </a:lnTo>
                  <a:cubicBezTo>
                    <a:pt x="29369" y="1070768"/>
                    <a:pt x="30162" y="1034256"/>
                    <a:pt x="30956" y="997743"/>
                  </a:cubicBezTo>
                  <a:lnTo>
                    <a:pt x="40481" y="916781"/>
                  </a:lnTo>
                  <a:lnTo>
                    <a:pt x="40481" y="828675"/>
                  </a:lnTo>
                  <a:lnTo>
                    <a:pt x="116681" y="592931"/>
                  </a:lnTo>
                  <a:lnTo>
                    <a:pt x="83343" y="521493"/>
                  </a:lnTo>
                  <a:lnTo>
                    <a:pt x="147637" y="285750"/>
                  </a:lnTo>
                  <a:lnTo>
                    <a:pt x="142875" y="176212"/>
                  </a:lnTo>
                  <a:lnTo>
                    <a:pt x="159543" y="64293"/>
                  </a:lnTo>
                  <a:lnTo>
                    <a:pt x="17859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4" name="フリーフォーム 1200"/>
            <p:cNvSpPr/>
            <p:nvPr/>
          </p:nvSpPr>
          <p:spPr bwMode="auto">
            <a:xfrm>
              <a:off x="6983745" y="5273304"/>
              <a:ext cx="377787" cy="956060"/>
            </a:xfrm>
            <a:custGeom>
              <a:avLst/>
              <a:gdLst>
                <a:gd name="connsiteX0" fmla="*/ 259556 w 640556"/>
                <a:gd name="connsiteY0" fmla="*/ 1585912 h 1616869"/>
                <a:gd name="connsiteX1" fmla="*/ 138113 w 640556"/>
                <a:gd name="connsiteY1" fmla="*/ 1616869 h 1616869"/>
                <a:gd name="connsiteX2" fmla="*/ 116681 w 640556"/>
                <a:gd name="connsiteY2" fmla="*/ 1419225 h 1616869"/>
                <a:gd name="connsiteX3" fmla="*/ 16669 w 640556"/>
                <a:gd name="connsiteY3" fmla="*/ 1390650 h 1616869"/>
                <a:gd name="connsiteX4" fmla="*/ 0 w 640556"/>
                <a:gd name="connsiteY4" fmla="*/ 1283494 h 1616869"/>
                <a:gd name="connsiteX5" fmla="*/ 30956 w 640556"/>
                <a:gd name="connsiteY5" fmla="*/ 1173956 h 1616869"/>
                <a:gd name="connsiteX6" fmla="*/ 59531 w 640556"/>
                <a:gd name="connsiteY6" fmla="*/ 1007269 h 1616869"/>
                <a:gd name="connsiteX7" fmla="*/ 26194 w 640556"/>
                <a:gd name="connsiteY7" fmla="*/ 852487 h 1616869"/>
                <a:gd name="connsiteX8" fmla="*/ 35719 w 640556"/>
                <a:gd name="connsiteY8" fmla="*/ 659606 h 1616869"/>
                <a:gd name="connsiteX9" fmla="*/ 119063 w 640556"/>
                <a:gd name="connsiteY9" fmla="*/ 504825 h 1616869"/>
                <a:gd name="connsiteX10" fmla="*/ 102394 w 640556"/>
                <a:gd name="connsiteY10" fmla="*/ 395287 h 1616869"/>
                <a:gd name="connsiteX11" fmla="*/ 126206 w 640556"/>
                <a:gd name="connsiteY11" fmla="*/ 126206 h 1616869"/>
                <a:gd name="connsiteX12" fmla="*/ 188119 w 640556"/>
                <a:gd name="connsiteY12" fmla="*/ 102394 h 1616869"/>
                <a:gd name="connsiteX13" fmla="*/ 180975 w 640556"/>
                <a:gd name="connsiteY13" fmla="*/ 33337 h 1616869"/>
                <a:gd name="connsiteX14" fmla="*/ 226219 w 640556"/>
                <a:gd name="connsiteY14" fmla="*/ 0 h 1616869"/>
                <a:gd name="connsiteX15" fmla="*/ 292894 w 640556"/>
                <a:gd name="connsiteY15" fmla="*/ 23812 h 1616869"/>
                <a:gd name="connsiteX16" fmla="*/ 340519 w 640556"/>
                <a:gd name="connsiteY16" fmla="*/ 9525 h 1616869"/>
                <a:gd name="connsiteX17" fmla="*/ 433388 w 640556"/>
                <a:gd name="connsiteY17" fmla="*/ 83344 h 1616869"/>
                <a:gd name="connsiteX18" fmla="*/ 502444 w 640556"/>
                <a:gd name="connsiteY18" fmla="*/ 119062 h 1616869"/>
                <a:gd name="connsiteX19" fmla="*/ 504825 w 640556"/>
                <a:gd name="connsiteY19" fmla="*/ 197644 h 1616869"/>
                <a:gd name="connsiteX20" fmla="*/ 552450 w 640556"/>
                <a:gd name="connsiteY20" fmla="*/ 221456 h 1616869"/>
                <a:gd name="connsiteX21" fmla="*/ 633413 w 640556"/>
                <a:gd name="connsiteY21" fmla="*/ 152400 h 1616869"/>
                <a:gd name="connsiteX22" fmla="*/ 640556 w 640556"/>
                <a:gd name="connsiteY22" fmla="*/ 188119 h 1616869"/>
                <a:gd name="connsiteX23" fmla="*/ 595313 w 640556"/>
                <a:gd name="connsiteY23" fmla="*/ 259556 h 1616869"/>
                <a:gd name="connsiteX24" fmla="*/ 542925 w 640556"/>
                <a:gd name="connsiteY24" fmla="*/ 311944 h 1616869"/>
                <a:gd name="connsiteX25" fmla="*/ 492919 w 640556"/>
                <a:gd name="connsiteY25" fmla="*/ 423862 h 1616869"/>
                <a:gd name="connsiteX26" fmla="*/ 478631 w 640556"/>
                <a:gd name="connsiteY26" fmla="*/ 497681 h 1616869"/>
                <a:gd name="connsiteX27" fmla="*/ 528638 w 640556"/>
                <a:gd name="connsiteY27" fmla="*/ 576262 h 1616869"/>
                <a:gd name="connsiteX28" fmla="*/ 545306 w 640556"/>
                <a:gd name="connsiteY28" fmla="*/ 633412 h 1616869"/>
                <a:gd name="connsiteX29" fmla="*/ 447675 w 640556"/>
                <a:gd name="connsiteY29" fmla="*/ 745331 h 1616869"/>
                <a:gd name="connsiteX30" fmla="*/ 366713 w 640556"/>
                <a:gd name="connsiteY30" fmla="*/ 695325 h 1616869"/>
                <a:gd name="connsiteX31" fmla="*/ 359569 w 640556"/>
                <a:gd name="connsiteY31" fmla="*/ 764381 h 1616869"/>
                <a:gd name="connsiteX32" fmla="*/ 371475 w 640556"/>
                <a:gd name="connsiteY32" fmla="*/ 816769 h 1616869"/>
                <a:gd name="connsiteX33" fmla="*/ 316706 w 640556"/>
                <a:gd name="connsiteY33" fmla="*/ 826294 h 1616869"/>
                <a:gd name="connsiteX34" fmla="*/ 266700 w 640556"/>
                <a:gd name="connsiteY34" fmla="*/ 800100 h 1616869"/>
                <a:gd name="connsiteX35" fmla="*/ 273844 w 640556"/>
                <a:gd name="connsiteY35" fmla="*/ 892969 h 1616869"/>
                <a:gd name="connsiteX36" fmla="*/ 269081 w 640556"/>
                <a:gd name="connsiteY36" fmla="*/ 969169 h 1616869"/>
                <a:gd name="connsiteX37" fmla="*/ 242888 w 640556"/>
                <a:gd name="connsiteY37" fmla="*/ 1042987 h 1616869"/>
                <a:gd name="connsiteX38" fmla="*/ 197644 w 640556"/>
                <a:gd name="connsiteY38" fmla="*/ 1045369 h 1616869"/>
                <a:gd name="connsiteX39" fmla="*/ 190500 w 640556"/>
                <a:gd name="connsiteY39" fmla="*/ 1095375 h 1616869"/>
                <a:gd name="connsiteX40" fmla="*/ 245269 w 640556"/>
                <a:gd name="connsiteY40" fmla="*/ 1152525 h 1616869"/>
                <a:gd name="connsiteX41" fmla="*/ 223838 w 640556"/>
                <a:gd name="connsiteY41" fmla="*/ 1214437 h 1616869"/>
                <a:gd name="connsiteX42" fmla="*/ 171450 w 640556"/>
                <a:gd name="connsiteY42" fmla="*/ 1271587 h 1616869"/>
                <a:gd name="connsiteX43" fmla="*/ 138113 w 640556"/>
                <a:gd name="connsiteY43" fmla="*/ 1333500 h 1616869"/>
                <a:gd name="connsiteX44" fmla="*/ 133350 w 640556"/>
                <a:gd name="connsiteY44" fmla="*/ 1431131 h 1616869"/>
                <a:gd name="connsiteX45" fmla="*/ 192881 w 640556"/>
                <a:gd name="connsiteY45" fmla="*/ 1533525 h 1616869"/>
                <a:gd name="connsiteX46" fmla="*/ 259556 w 640556"/>
                <a:gd name="connsiteY46" fmla="*/ 1585912 h 161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40556" h="1616869">
                  <a:moveTo>
                    <a:pt x="259556" y="1585912"/>
                  </a:moveTo>
                  <a:lnTo>
                    <a:pt x="138113" y="1616869"/>
                  </a:lnTo>
                  <a:lnTo>
                    <a:pt x="116681" y="1419225"/>
                  </a:lnTo>
                  <a:lnTo>
                    <a:pt x="16669" y="1390650"/>
                  </a:lnTo>
                  <a:lnTo>
                    <a:pt x="0" y="1283494"/>
                  </a:lnTo>
                  <a:lnTo>
                    <a:pt x="30956" y="1173956"/>
                  </a:lnTo>
                  <a:lnTo>
                    <a:pt x="59531" y="1007269"/>
                  </a:lnTo>
                  <a:lnTo>
                    <a:pt x="26194" y="852487"/>
                  </a:lnTo>
                  <a:lnTo>
                    <a:pt x="35719" y="659606"/>
                  </a:lnTo>
                  <a:lnTo>
                    <a:pt x="119063" y="504825"/>
                  </a:lnTo>
                  <a:lnTo>
                    <a:pt x="102394" y="395287"/>
                  </a:lnTo>
                  <a:lnTo>
                    <a:pt x="126206" y="126206"/>
                  </a:lnTo>
                  <a:lnTo>
                    <a:pt x="188119" y="102394"/>
                  </a:lnTo>
                  <a:lnTo>
                    <a:pt x="180975" y="33337"/>
                  </a:lnTo>
                  <a:lnTo>
                    <a:pt x="226219" y="0"/>
                  </a:lnTo>
                  <a:lnTo>
                    <a:pt x="292894" y="23812"/>
                  </a:lnTo>
                  <a:lnTo>
                    <a:pt x="340519" y="9525"/>
                  </a:lnTo>
                  <a:lnTo>
                    <a:pt x="433388" y="83344"/>
                  </a:lnTo>
                  <a:lnTo>
                    <a:pt x="502444" y="119062"/>
                  </a:lnTo>
                  <a:cubicBezTo>
                    <a:pt x="503238" y="145256"/>
                    <a:pt x="504031" y="171450"/>
                    <a:pt x="504825" y="197644"/>
                  </a:cubicBezTo>
                  <a:lnTo>
                    <a:pt x="552450" y="221456"/>
                  </a:lnTo>
                  <a:lnTo>
                    <a:pt x="633413" y="152400"/>
                  </a:lnTo>
                  <a:lnTo>
                    <a:pt x="640556" y="188119"/>
                  </a:lnTo>
                  <a:lnTo>
                    <a:pt x="595313" y="259556"/>
                  </a:lnTo>
                  <a:lnTo>
                    <a:pt x="542925" y="311944"/>
                  </a:lnTo>
                  <a:lnTo>
                    <a:pt x="492919" y="423862"/>
                  </a:lnTo>
                  <a:lnTo>
                    <a:pt x="478631" y="497681"/>
                  </a:lnTo>
                  <a:lnTo>
                    <a:pt x="528638" y="576262"/>
                  </a:lnTo>
                  <a:lnTo>
                    <a:pt x="545306" y="633412"/>
                  </a:lnTo>
                  <a:lnTo>
                    <a:pt x="447675" y="745331"/>
                  </a:lnTo>
                  <a:lnTo>
                    <a:pt x="366713" y="695325"/>
                  </a:lnTo>
                  <a:lnTo>
                    <a:pt x="359569" y="764381"/>
                  </a:lnTo>
                  <a:lnTo>
                    <a:pt x="371475" y="816769"/>
                  </a:lnTo>
                  <a:lnTo>
                    <a:pt x="316706" y="826294"/>
                  </a:lnTo>
                  <a:lnTo>
                    <a:pt x="266700" y="800100"/>
                  </a:lnTo>
                  <a:lnTo>
                    <a:pt x="273844" y="892969"/>
                  </a:lnTo>
                  <a:lnTo>
                    <a:pt x="269081" y="969169"/>
                  </a:lnTo>
                  <a:lnTo>
                    <a:pt x="242888" y="1042987"/>
                  </a:lnTo>
                  <a:lnTo>
                    <a:pt x="197644" y="1045369"/>
                  </a:lnTo>
                  <a:lnTo>
                    <a:pt x="190500" y="1095375"/>
                  </a:lnTo>
                  <a:lnTo>
                    <a:pt x="245269" y="1152525"/>
                  </a:lnTo>
                  <a:lnTo>
                    <a:pt x="223838" y="1214437"/>
                  </a:lnTo>
                  <a:lnTo>
                    <a:pt x="171450" y="1271587"/>
                  </a:lnTo>
                  <a:lnTo>
                    <a:pt x="138113" y="1333500"/>
                  </a:lnTo>
                  <a:lnTo>
                    <a:pt x="133350" y="1431131"/>
                  </a:lnTo>
                  <a:lnTo>
                    <a:pt x="192881" y="1533525"/>
                  </a:lnTo>
                  <a:lnTo>
                    <a:pt x="259556" y="15859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5" name="フリーフォーム 1201"/>
            <p:cNvSpPr/>
            <p:nvPr/>
          </p:nvSpPr>
          <p:spPr bwMode="auto">
            <a:xfrm>
              <a:off x="7054990" y="4993711"/>
              <a:ext cx="249358" cy="296482"/>
            </a:xfrm>
            <a:custGeom>
              <a:avLst/>
              <a:gdLst>
                <a:gd name="connsiteX0" fmla="*/ 23812 w 421481"/>
                <a:gd name="connsiteY0" fmla="*/ 54769 h 502444"/>
                <a:gd name="connsiteX1" fmla="*/ 57150 w 421481"/>
                <a:gd name="connsiteY1" fmla="*/ 145256 h 502444"/>
                <a:gd name="connsiteX2" fmla="*/ 0 w 421481"/>
                <a:gd name="connsiteY2" fmla="*/ 314325 h 502444"/>
                <a:gd name="connsiteX3" fmla="*/ 42862 w 421481"/>
                <a:gd name="connsiteY3" fmla="*/ 381000 h 502444"/>
                <a:gd name="connsiteX4" fmla="*/ 40481 w 421481"/>
                <a:gd name="connsiteY4" fmla="*/ 423863 h 502444"/>
                <a:gd name="connsiteX5" fmla="*/ 71437 w 421481"/>
                <a:gd name="connsiteY5" fmla="*/ 502444 h 502444"/>
                <a:gd name="connsiteX6" fmla="*/ 95250 w 421481"/>
                <a:gd name="connsiteY6" fmla="*/ 485775 h 502444"/>
                <a:gd name="connsiteX7" fmla="*/ 188119 w 421481"/>
                <a:gd name="connsiteY7" fmla="*/ 500063 h 502444"/>
                <a:gd name="connsiteX8" fmla="*/ 233362 w 421481"/>
                <a:gd name="connsiteY8" fmla="*/ 485775 h 502444"/>
                <a:gd name="connsiteX9" fmla="*/ 273844 w 421481"/>
                <a:gd name="connsiteY9" fmla="*/ 364331 h 502444"/>
                <a:gd name="connsiteX10" fmla="*/ 373856 w 421481"/>
                <a:gd name="connsiteY10" fmla="*/ 390525 h 502444"/>
                <a:gd name="connsiteX11" fmla="*/ 421481 w 421481"/>
                <a:gd name="connsiteY11" fmla="*/ 323850 h 502444"/>
                <a:gd name="connsiteX12" fmla="*/ 319087 w 421481"/>
                <a:gd name="connsiteY12" fmla="*/ 211931 h 502444"/>
                <a:gd name="connsiteX13" fmla="*/ 321469 w 421481"/>
                <a:gd name="connsiteY13" fmla="*/ 154781 h 502444"/>
                <a:gd name="connsiteX14" fmla="*/ 173831 w 421481"/>
                <a:gd name="connsiteY14" fmla="*/ 90488 h 502444"/>
                <a:gd name="connsiteX15" fmla="*/ 169069 w 421481"/>
                <a:gd name="connsiteY15" fmla="*/ 14288 h 502444"/>
                <a:gd name="connsiteX16" fmla="*/ 126206 w 421481"/>
                <a:gd name="connsiteY16" fmla="*/ 0 h 502444"/>
                <a:gd name="connsiteX17" fmla="*/ 83344 w 421481"/>
                <a:gd name="connsiteY17" fmla="*/ 38100 h 502444"/>
                <a:gd name="connsiteX18" fmla="*/ 23812 w 421481"/>
                <a:gd name="connsiteY18" fmla="*/ 54769 h 50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1481" h="502444">
                  <a:moveTo>
                    <a:pt x="23812" y="54769"/>
                  </a:moveTo>
                  <a:lnTo>
                    <a:pt x="57150" y="145256"/>
                  </a:lnTo>
                  <a:lnTo>
                    <a:pt x="0" y="314325"/>
                  </a:lnTo>
                  <a:lnTo>
                    <a:pt x="42862" y="381000"/>
                  </a:lnTo>
                  <a:lnTo>
                    <a:pt x="40481" y="423863"/>
                  </a:lnTo>
                  <a:lnTo>
                    <a:pt x="71437" y="502444"/>
                  </a:lnTo>
                  <a:lnTo>
                    <a:pt x="95250" y="485775"/>
                  </a:lnTo>
                  <a:lnTo>
                    <a:pt x="188119" y="500063"/>
                  </a:lnTo>
                  <a:lnTo>
                    <a:pt x="233362" y="485775"/>
                  </a:lnTo>
                  <a:lnTo>
                    <a:pt x="273844" y="364331"/>
                  </a:lnTo>
                  <a:lnTo>
                    <a:pt x="373856" y="390525"/>
                  </a:lnTo>
                  <a:lnTo>
                    <a:pt x="421481" y="323850"/>
                  </a:lnTo>
                  <a:lnTo>
                    <a:pt x="319087" y="211931"/>
                  </a:lnTo>
                  <a:lnTo>
                    <a:pt x="321469" y="154781"/>
                  </a:lnTo>
                  <a:lnTo>
                    <a:pt x="173831" y="90488"/>
                  </a:lnTo>
                  <a:lnTo>
                    <a:pt x="169069" y="14288"/>
                  </a:lnTo>
                  <a:lnTo>
                    <a:pt x="126206" y="0"/>
                  </a:lnTo>
                  <a:lnTo>
                    <a:pt x="83344" y="38100"/>
                  </a:lnTo>
                  <a:lnTo>
                    <a:pt x="23812" y="547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6" name="フリーフォーム 1202"/>
            <p:cNvSpPr/>
            <p:nvPr/>
          </p:nvSpPr>
          <p:spPr bwMode="auto">
            <a:xfrm>
              <a:off x="7189982" y="5214196"/>
              <a:ext cx="170614" cy="191399"/>
            </a:xfrm>
            <a:custGeom>
              <a:avLst/>
              <a:gdLst>
                <a:gd name="connsiteX0" fmla="*/ 140494 w 288131"/>
                <a:gd name="connsiteY0" fmla="*/ 19050 h 323850"/>
                <a:gd name="connsiteX1" fmla="*/ 159544 w 288131"/>
                <a:gd name="connsiteY1" fmla="*/ 100013 h 323850"/>
                <a:gd name="connsiteX2" fmla="*/ 219075 w 288131"/>
                <a:gd name="connsiteY2" fmla="*/ 107157 h 323850"/>
                <a:gd name="connsiteX3" fmla="*/ 250031 w 288131"/>
                <a:gd name="connsiteY3" fmla="*/ 173832 h 323850"/>
                <a:gd name="connsiteX4" fmla="*/ 288131 w 288131"/>
                <a:gd name="connsiteY4" fmla="*/ 190500 h 323850"/>
                <a:gd name="connsiteX5" fmla="*/ 278606 w 288131"/>
                <a:gd name="connsiteY5" fmla="*/ 259557 h 323850"/>
                <a:gd name="connsiteX6" fmla="*/ 204787 w 288131"/>
                <a:gd name="connsiteY6" fmla="*/ 323850 h 323850"/>
                <a:gd name="connsiteX7" fmla="*/ 154781 w 288131"/>
                <a:gd name="connsiteY7" fmla="*/ 307182 h 323850"/>
                <a:gd name="connsiteX8" fmla="*/ 152400 w 288131"/>
                <a:gd name="connsiteY8" fmla="*/ 226219 h 323850"/>
                <a:gd name="connsiteX9" fmla="*/ 0 w 288131"/>
                <a:gd name="connsiteY9" fmla="*/ 121444 h 323850"/>
                <a:gd name="connsiteX10" fmla="*/ 42862 w 288131"/>
                <a:gd name="connsiteY10" fmla="*/ 0 h 323850"/>
                <a:gd name="connsiteX11" fmla="*/ 140494 w 288131"/>
                <a:gd name="connsiteY11" fmla="*/ 190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131" h="323850">
                  <a:moveTo>
                    <a:pt x="140494" y="19050"/>
                  </a:moveTo>
                  <a:lnTo>
                    <a:pt x="159544" y="100013"/>
                  </a:lnTo>
                  <a:lnTo>
                    <a:pt x="219075" y="107157"/>
                  </a:lnTo>
                  <a:lnTo>
                    <a:pt x="250031" y="173832"/>
                  </a:lnTo>
                  <a:lnTo>
                    <a:pt x="288131" y="190500"/>
                  </a:lnTo>
                  <a:lnTo>
                    <a:pt x="278606" y="259557"/>
                  </a:lnTo>
                  <a:lnTo>
                    <a:pt x="204787" y="323850"/>
                  </a:lnTo>
                  <a:lnTo>
                    <a:pt x="154781" y="307182"/>
                  </a:lnTo>
                  <a:cubicBezTo>
                    <a:pt x="153987" y="280194"/>
                    <a:pt x="153194" y="253207"/>
                    <a:pt x="152400" y="226219"/>
                  </a:cubicBezTo>
                  <a:lnTo>
                    <a:pt x="0" y="121444"/>
                  </a:lnTo>
                  <a:lnTo>
                    <a:pt x="42862" y="0"/>
                  </a:lnTo>
                  <a:lnTo>
                    <a:pt x="140494"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7" name="フリーフォーム 1203"/>
            <p:cNvSpPr/>
            <p:nvPr/>
          </p:nvSpPr>
          <p:spPr bwMode="auto">
            <a:xfrm>
              <a:off x="7270601" y="5466580"/>
              <a:ext cx="112492" cy="129476"/>
            </a:xfrm>
            <a:custGeom>
              <a:avLst/>
              <a:gdLst>
                <a:gd name="connsiteX0" fmla="*/ 42863 w 190500"/>
                <a:gd name="connsiteY0" fmla="*/ 0 h 219075"/>
                <a:gd name="connsiteX1" fmla="*/ 90488 w 190500"/>
                <a:gd name="connsiteY1" fmla="*/ 35719 h 219075"/>
                <a:gd name="connsiteX2" fmla="*/ 128588 w 190500"/>
                <a:gd name="connsiteY2" fmla="*/ 69056 h 219075"/>
                <a:gd name="connsiteX3" fmla="*/ 159544 w 190500"/>
                <a:gd name="connsiteY3" fmla="*/ 76200 h 219075"/>
                <a:gd name="connsiteX4" fmla="*/ 173831 w 190500"/>
                <a:gd name="connsiteY4" fmla="*/ 121444 h 219075"/>
                <a:gd name="connsiteX5" fmla="*/ 190500 w 190500"/>
                <a:gd name="connsiteY5" fmla="*/ 157163 h 219075"/>
                <a:gd name="connsiteX6" fmla="*/ 157163 w 190500"/>
                <a:gd name="connsiteY6" fmla="*/ 219075 h 219075"/>
                <a:gd name="connsiteX7" fmla="*/ 83344 w 190500"/>
                <a:gd name="connsiteY7" fmla="*/ 211931 h 219075"/>
                <a:gd name="connsiteX8" fmla="*/ 0 w 190500"/>
                <a:gd name="connsiteY8" fmla="*/ 178594 h 219075"/>
                <a:gd name="connsiteX9" fmla="*/ 2381 w 190500"/>
                <a:gd name="connsiteY9" fmla="*/ 102394 h 219075"/>
                <a:gd name="connsiteX10" fmla="*/ 42863 w 190500"/>
                <a:gd name="connsiteY10"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00" h="219075">
                  <a:moveTo>
                    <a:pt x="42863" y="0"/>
                  </a:moveTo>
                  <a:lnTo>
                    <a:pt x="90488" y="35719"/>
                  </a:lnTo>
                  <a:lnTo>
                    <a:pt x="128588" y="69056"/>
                  </a:lnTo>
                  <a:lnTo>
                    <a:pt x="159544" y="76200"/>
                  </a:lnTo>
                  <a:lnTo>
                    <a:pt x="173831" y="121444"/>
                  </a:lnTo>
                  <a:lnTo>
                    <a:pt x="190500" y="157163"/>
                  </a:lnTo>
                  <a:lnTo>
                    <a:pt x="157163" y="219075"/>
                  </a:lnTo>
                  <a:lnTo>
                    <a:pt x="83344" y="211931"/>
                  </a:lnTo>
                  <a:lnTo>
                    <a:pt x="0" y="178594"/>
                  </a:lnTo>
                  <a:cubicBezTo>
                    <a:pt x="794" y="153194"/>
                    <a:pt x="1587" y="127794"/>
                    <a:pt x="2381" y="102394"/>
                  </a:cubicBez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8" name="フリーフォーム 1204"/>
            <p:cNvSpPr/>
            <p:nvPr/>
          </p:nvSpPr>
          <p:spPr bwMode="auto">
            <a:xfrm>
              <a:off x="6981871" y="4679403"/>
              <a:ext cx="773386" cy="880063"/>
            </a:xfrm>
            <a:custGeom>
              <a:avLst/>
              <a:gdLst>
                <a:gd name="connsiteX0" fmla="*/ 671512 w 1309687"/>
                <a:gd name="connsiteY0" fmla="*/ 1488282 h 1488282"/>
                <a:gd name="connsiteX1" fmla="*/ 702469 w 1309687"/>
                <a:gd name="connsiteY1" fmla="*/ 1409700 h 1488282"/>
                <a:gd name="connsiteX2" fmla="*/ 766762 w 1309687"/>
                <a:gd name="connsiteY2" fmla="*/ 1362075 h 1488282"/>
                <a:gd name="connsiteX3" fmla="*/ 785812 w 1309687"/>
                <a:gd name="connsiteY3" fmla="*/ 1281113 h 1488282"/>
                <a:gd name="connsiteX4" fmla="*/ 845344 w 1309687"/>
                <a:gd name="connsiteY4" fmla="*/ 1252538 h 1488282"/>
                <a:gd name="connsiteX5" fmla="*/ 838200 w 1309687"/>
                <a:gd name="connsiteY5" fmla="*/ 1116807 h 1488282"/>
                <a:gd name="connsiteX6" fmla="*/ 859631 w 1309687"/>
                <a:gd name="connsiteY6" fmla="*/ 1102519 h 1488282"/>
                <a:gd name="connsiteX7" fmla="*/ 1000125 w 1309687"/>
                <a:gd name="connsiteY7" fmla="*/ 1038225 h 1488282"/>
                <a:gd name="connsiteX8" fmla="*/ 1071562 w 1309687"/>
                <a:gd name="connsiteY8" fmla="*/ 1050132 h 1488282"/>
                <a:gd name="connsiteX9" fmla="*/ 1109662 w 1309687"/>
                <a:gd name="connsiteY9" fmla="*/ 892969 h 1488282"/>
                <a:gd name="connsiteX10" fmla="*/ 1183481 w 1309687"/>
                <a:gd name="connsiteY10" fmla="*/ 652463 h 1488282"/>
                <a:gd name="connsiteX11" fmla="*/ 1309687 w 1309687"/>
                <a:gd name="connsiteY11" fmla="*/ 490538 h 1488282"/>
                <a:gd name="connsiteX12" fmla="*/ 1304925 w 1309687"/>
                <a:gd name="connsiteY12" fmla="*/ 369094 h 1488282"/>
                <a:gd name="connsiteX13" fmla="*/ 1190625 w 1309687"/>
                <a:gd name="connsiteY13" fmla="*/ 345282 h 1488282"/>
                <a:gd name="connsiteX14" fmla="*/ 1147762 w 1309687"/>
                <a:gd name="connsiteY14" fmla="*/ 278607 h 1488282"/>
                <a:gd name="connsiteX15" fmla="*/ 1066800 w 1309687"/>
                <a:gd name="connsiteY15" fmla="*/ 285750 h 1488282"/>
                <a:gd name="connsiteX16" fmla="*/ 1021556 w 1309687"/>
                <a:gd name="connsiteY16" fmla="*/ 264319 h 1488282"/>
                <a:gd name="connsiteX17" fmla="*/ 983456 w 1309687"/>
                <a:gd name="connsiteY17" fmla="*/ 288132 h 1488282"/>
                <a:gd name="connsiteX18" fmla="*/ 985837 w 1309687"/>
                <a:gd name="connsiteY18" fmla="*/ 240507 h 1488282"/>
                <a:gd name="connsiteX19" fmla="*/ 864394 w 1309687"/>
                <a:gd name="connsiteY19" fmla="*/ 200025 h 1488282"/>
                <a:gd name="connsiteX20" fmla="*/ 847725 w 1309687"/>
                <a:gd name="connsiteY20" fmla="*/ 238125 h 1488282"/>
                <a:gd name="connsiteX21" fmla="*/ 847725 w 1309687"/>
                <a:gd name="connsiteY21" fmla="*/ 195263 h 1488282"/>
                <a:gd name="connsiteX22" fmla="*/ 807244 w 1309687"/>
                <a:gd name="connsiteY22" fmla="*/ 183357 h 1488282"/>
                <a:gd name="connsiteX23" fmla="*/ 738187 w 1309687"/>
                <a:gd name="connsiteY23" fmla="*/ 219075 h 1488282"/>
                <a:gd name="connsiteX24" fmla="*/ 800100 w 1309687"/>
                <a:gd name="connsiteY24" fmla="*/ 130969 h 1488282"/>
                <a:gd name="connsiteX25" fmla="*/ 776287 w 1309687"/>
                <a:gd name="connsiteY25" fmla="*/ 90488 h 1488282"/>
                <a:gd name="connsiteX26" fmla="*/ 759619 w 1309687"/>
                <a:gd name="connsiteY26" fmla="*/ 26194 h 1488282"/>
                <a:gd name="connsiteX27" fmla="*/ 721519 w 1309687"/>
                <a:gd name="connsiteY27" fmla="*/ 100013 h 1488282"/>
                <a:gd name="connsiteX28" fmla="*/ 666750 w 1309687"/>
                <a:gd name="connsiteY28" fmla="*/ 95250 h 1488282"/>
                <a:gd name="connsiteX29" fmla="*/ 664369 w 1309687"/>
                <a:gd name="connsiteY29" fmla="*/ 83344 h 1488282"/>
                <a:gd name="connsiteX30" fmla="*/ 611981 w 1309687"/>
                <a:gd name="connsiteY30" fmla="*/ 83344 h 1488282"/>
                <a:gd name="connsiteX31" fmla="*/ 573881 w 1309687"/>
                <a:gd name="connsiteY31" fmla="*/ 114300 h 1488282"/>
                <a:gd name="connsiteX32" fmla="*/ 492919 w 1309687"/>
                <a:gd name="connsiteY32" fmla="*/ 123825 h 1488282"/>
                <a:gd name="connsiteX33" fmla="*/ 457200 w 1309687"/>
                <a:gd name="connsiteY33" fmla="*/ 71438 h 1488282"/>
                <a:gd name="connsiteX34" fmla="*/ 471487 w 1309687"/>
                <a:gd name="connsiteY34" fmla="*/ 11907 h 1488282"/>
                <a:gd name="connsiteX35" fmla="*/ 438150 w 1309687"/>
                <a:gd name="connsiteY35" fmla="*/ 0 h 1488282"/>
                <a:gd name="connsiteX36" fmla="*/ 361950 w 1309687"/>
                <a:gd name="connsiteY36" fmla="*/ 47625 h 1488282"/>
                <a:gd name="connsiteX37" fmla="*/ 309562 w 1309687"/>
                <a:gd name="connsiteY37" fmla="*/ 26194 h 1488282"/>
                <a:gd name="connsiteX38" fmla="*/ 330994 w 1309687"/>
                <a:gd name="connsiteY38" fmla="*/ 100013 h 1488282"/>
                <a:gd name="connsiteX39" fmla="*/ 278606 w 1309687"/>
                <a:gd name="connsiteY39" fmla="*/ 152400 h 1488282"/>
                <a:gd name="connsiteX40" fmla="*/ 211931 w 1309687"/>
                <a:gd name="connsiteY40" fmla="*/ 116682 h 1488282"/>
                <a:gd name="connsiteX41" fmla="*/ 145256 w 1309687"/>
                <a:gd name="connsiteY41" fmla="*/ 111919 h 1488282"/>
                <a:gd name="connsiteX42" fmla="*/ 128587 w 1309687"/>
                <a:gd name="connsiteY42" fmla="*/ 169069 h 1488282"/>
                <a:gd name="connsiteX43" fmla="*/ 140494 w 1309687"/>
                <a:gd name="connsiteY43" fmla="*/ 235744 h 1488282"/>
                <a:gd name="connsiteX44" fmla="*/ 107156 w 1309687"/>
                <a:gd name="connsiteY44" fmla="*/ 280988 h 1488282"/>
                <a:gd name="connsiteX45" fmla="*/ 104775 w 1309687"/>
                <a:gd name="connsiteY45" fmla="*/ 326232 h 1488282"/>
                <a:gd name="connsiteX46" fmla="*/ 30956 w 1309687"/>
                <a:gd name="connsiteY46" fmla="*/ 357188 h 1488282"/>
                <a:gd name="connsiteX47" fmla="*/ 0 w 1309687"/>
                <a:gd name="connsiteY47" fmla="*/ 466725 h 1488282"/>
                <a:gd name="connsiteX48" fmla="*/ 45244 w 1309687"/>
                <a:gd name="connsiteY48" fmla="*/ 538163 h 1488282"/>
                <a:gd name="connsiteX49" fmla="*/ 90487 w 1309687"/>
                <a:gd name="connsiteY49" fmla="*/ 528638 h 1488282"/>
                <a:gd name="connsiteX50" fmla="*/ 152400 w 1309687"/>
                <a:gd name="connsiteY50" fmla="*/ 590550 h 1488282"/>
                <a:gd name="connsiteX51" fmla="*/ 219075 w 1309687"/>
                <a:gd name="connsiteY51" fmla="*/ 559594 h 1488282"/>
                <a:gd name="connsiteX52" fmla="*/ 250031 w 1309687"/>
                <a:gd name="connsiteY52" fmla="*/ 535782 h 1488282"/>
                <a:gd name="connsiteX53" fmla="*/ 297656 w 1309687"/>
                <a:gd name="connsiteY53" fmla="*/ 552450 h 1488282"/>
                <a:gd name="connsiteX54" fmla="*/ 295275 w 1309687"/>
                <a:gd name="connsiteY54" fmla="*/ 631032 h 1488282"/>
                <a:gd name="connsiteX55" fmla="*/ 442912 w 1309687"/>
                <a:gd name="connsiteY55" fmla="*/ 685800 h 1488282"/>
                <a:gd name="connsiteX56" fmla="*/ 445294 w 1309687"/>
                <a:gd name="connsiteY56" fmla="*/ 740569 h 1488282"/>
                <a:gd name="connsiteX57" fmla="*/ 547687 w 1309687"/>
                <a:gd name="connsiteY57" fmla="*/ 854869 h 1488282"/>
                <a:gd name="connsiteX58" fmla="*/ 492919 w 1309687"/>
                <a:gd name="connsiteY58" fmla="*/ 923925 h 1488282"/>
                <a:gd name="connsiteX59" fmla="*/ 519112 w 1309687"/>
                <a:gd name="connsiteY59" fmla="*/ 1012032 h 1488282"/>
                <a:gd name="connsiteX60" fmla="*/ 576262 w 1309687"/>
                <a:gd name="connsiteY60" fmla="*/ 1016794 h 1488282"/>
                <a:gd name="connsiteX61" fmla="*/ 602456 w 1309687"/>
                <a:gd name="connsiteY61" fmla="*/ 1083469 h 1488282"/>
                <a:gd name="connsiteX62" fmla="*/ 652462 w 1309687"/>
                <a:gd name="connsiteY62" fmla="*/ 1104900 h 1488282"/>
                <a:gd name="connsiteX63" fmla="*/ 631031 w 1309687"/>
                <a:gd name="connsiteY63" fmla="*/ 1171575 h 1488282"/>
                <a:gd name="connsiteX64" fmla="*/ 642937 w 1309687"/>
                <a:gd name="connsiteY64" fmla="*/ 1193007 h 1488282"/>
                <a:gd name="connsiteX65" fmla="*/ 592931 w 1309687"/>
                <a:gd name="connsiteY65" fmla="*/ 1271588 h 1488282"/>
                <a:gd name="connsiteX66" fmla="*/ 538162 w 1309687"/>
                <a:gd name="connsiteY66" fmla="*/ 1326357 h 1488282"/>
                <a:gd name="connsiteX67" fmla="*/ 621506 w 1309687"/>
                <a:gd name="connsiteY67" fmla="*/ 1409700 h 1488282"/>
                <a:gd name="connsiteX68" fmla="*/ 642937 w 1309687"/>
                <a:gd name="connsiteY68" fmla="*/ 1409700 h 1488282"/>
                <a:gd name="connsiteX69" fmla="*/ 671512 w 1309687"/>
                <a:gd name="connsiteY69" fmla="*/ 1488282 h 148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09687" h="1488282">
                  <a:moveTo>
                    <a:pt x="671512" y="1488282"/>
                  </a:moveTo>
                  <a:lnTo>
                    <a:pt x="702469" y="1409700"/>
                  </a:lnTo>
                  <a:lnTo>
                    <a:pt x="766762" y="1362075"/>
                  </a:lnTo>
                  <a:lnTo>
                    <a:pt x="785812" y="1281113"/>
                  </a:lnTo>
                  <a:lnTo>
                    <a:pt x="845344" y="1252538"/>
                  </a:lnTo>
                  <a:lnTo>
                    <a:pt x="838200" y="1116807"/>
                  </a:lnTo>
                  <a:lnTo>
                    <a:pt x="859631" y="1102519"/>
                  </a:lnTo>
                  <a:lnTo>
                    <a:pt x="1000125" y="1038225"/>
                  </a:lnTo>
                  <a:lnTo>
                    <a:pt x="1071562" y="1050132"/>
                  </a:lnTo>
                  <a:lnTo>
                    <a:pt x="1109662" y="892969"/>
                  </a:lnTo>
                  <a:lnTo>
                    <a:pt x="1183481" y="652463"/>
                  </a:lnTo>
                  <a:lnTo>
                    <a:pt x="1309687" y="490538"/>
                  </a:lnTo>
                  <a:lnTo>
                    <a:pt x="1304925" y="369094"/>
                  </a:lnTo>
                  <a:lnTo>
                    <a:pt x="1190625" y="345282"/>
                  </a:lnTo>
                  <a:lnTo>
                    <a:pt x="1147762" y="278607"/>
                  </a:lnTo>
                  <a:lnTo>
                    <a:pt x="1066800" y="285750"/>
                  </a:lnTo>
                  <a:lnTo>
                    <a:pt x="1021556" y="264319"/>
                  </a:lnTo>
                  <a:lnTo>
                    <a:pt x="983456" y="288132"/>
                  </a:lnTo>
                  <a:lnTo>
                    <a:pt x="985837" y="240507"/>
                  </a:lnTo>
                  <a:lnTo>
                    <a:pt x="864394" y="200025"/>
                  </a:lnTo>
                  <a:lnTo>
                    <a:pt x="847725" y="238125"/>
                  </a:lnTo>
                  <a:lnTo>
                    <a:pt x="847725" y="195263"/>
                  </a:lnTo>
                  <a:lnTo>
                    <a:pt x="807244" y="183357"/>
                  </a:lnTo>
                  <a:lnTo>
                    <a:pt x="738187" y="219075"/>
                  </a:lnTo>
                  <a:lnTo>
                    <a:pt x="800100" y="130969"/>
                  </a:lnTo>
                  <a:lnTo>
                    <a:pt x="776287" y="90488"/>
                  </a:lnTo>
                  <a:lnTo>
                    <a:pt x="759619" y="26194"/>
                  </a:lnTo>
                  <a:lnTo>
                    <a:pt x="721519" y="100013"/>
                  </a:lnTo>
                  <a:lnTo>
                    <a:pt x="666750" y="95250"/>
                  </a:lnTo>
                  <a:lnTo>
                    <a:pt x="664369" y="83344"/>
                  </a:lnTo>
                  <a:lnTo>
                    <a:pt x="611981" y="83344"/>
                  </a:lnTo>
                  <a:lnTo>
                    <a:pt x="573881" y="114300"/>
                  </a:lnTo>
                  <a:lnTo>
                    <a:pt x="492919" y="123825"/>
                  </a:lnTo>
                  <a:lnTo>
                    <a:pt x="457200" y="71438"/>
                  </a:lnTo>
                  <a:lnTo>
                    <a:pt x="471487" y="11907"/>
                  </a:lnTo>
                  <a:lnTo>
                    <a:pt x="438150" y="0"/>
                  </a:lnTo>
                  <a:lnTo>
                    <a:pt x="361950" y="47625"/>
                  </a:lnTo>
                  <a:lnTo>
                    <a:pt x="309562" y="26194"/>
                  </a:lnTo>
                  <a:lnTo>
                    <a:pt x="330994" y="100013"/>
                  </a:lnTo>
                  <a:lnTo>
                    <a:pt x="278606" y="152400"/>
                  </a:lnTo>
                  <a:lnTo>
                    <a:pt x="211931" y="116682"/>
                  </a:lnTo>
                  <a:lnTo>
                    <a:pt x="145256" y="111919"/>
                  </a:lnTo>
                  <a:lnTo>
                    <a:pt x="128587" y="169069"/>
                  </a:lnTo>
                  <a:lnTo>
                    <a:pt x="140494" y="235744"/>
                  </a:lnTo>
                  <a:lnTo>
                    <a:pt x="107156" y="280988"/>
                  </a:lnTo>
                  <a:lnTo>
                    <a:pt x="104775" y="326232"/>
                  </a:lnTo>
                  <a:lnTo>
                    <a:pt x="30956" y="357188"/>
                  </a:lnTo>
                  <a:lnTo>
                    <a:pt x="0" y="466725"/>
                  </a:lnTo>
                  <a:lnTo>
                    <a:pt x="45244" y="538163"/>
                  </a:lnTo>
                  <a:lnTo>
                    <a:pt x="90487" y="528638"/>
                  </a:lnTo>
                  <a:lnTo>
                    <a:pt x="152400" y="590550"/>
                  </a:lnTo>
                  <a:lnTo>
                    <a:pt x="219075" y="559594"/>
                  </a:lnTo>
                  <a:lnTo>
                    <a:pt x="250031" y="535782"/>
                  </a:lnTo>
                  <a:lnTo>
                    <a:pt x="297656" y="552450"/>
                  </a:lnTo>
                  <a:cubicBezTo>
                    <a:pt x="296862" y="578644"/>
                    <a:pt x="296069" y="604838"/>
                    <a:pt x="295275" y="631032"/>
                  </a:cubicBezTo>
                  <a:lnTo>
                    <a:pt x="442912" y="685800"/>
                  </a:lnTo>
                  <a:lnTo>
                    <a:pt x="445294" y="740569"/>
                  </a:lnTo>
                  <a:lnTo>
                    <a:pt x="547687" y="854869"/>
                  </a:lnTo>
                  <a:lnTo>
                    <a:pt x="492919" y="923925"/>
                  </a:lnTo>
                  <a:lnTo>
                    <a:pt x="519112" y="1012032"/>
                  </a:lnTo>
                  <a:lnTo>
                    <a:pt x="576262" y="1016794"/>
                  </a:lnTo>
                  <a:lnTo>
                    <a:pt x="602456" y="1083469"/>
                  </a:lnTo>
                  <a:lnTo>
                    <a:pt x="652462" y="1104900"/>
                  </a:lnTo>
                  <a:lnTo>
                    <a:pt x="631031" y="1171575"/>
                  </a:lnTo>
                  <a:lnTo>
                    <a:pt x="642937" y="1193007"/>
                  </a:lnTo>
                  <a:lnTo>
                    <a:pt x="592931" y="1271588"/>
                  </a:lnTo>
                  <a:lnTo>
                    <a:pt x="538162" y="1326357"/>
                  </a:lnTo>
                  <a:lnTo>
                    <a:pt x="621506" y="1409700"/>
                  </a:lnTo>
                  <a:lnTo>
                    <a:pt x="642937" y="1409700"/>
                  </a:lnTo>
                  <a:lnTo>
                    <a:pt x="671512" y="14882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9" name="フリーフォーム 1205"/>
            <p:cNvSpPr/>
            <p:nvPr/>
          </p:nvSpPr>
          <p:spPr bwMode="auto">
            <a:xfrm>
              <a:off x="2445611" y="1653602"/>
              <a:ext cx="58121" cy="70368"/>
            </a:xfrm>
            <a:custGeom>
              <a:avLst/>
              <a:gdLst>
                <a:gd name="connsiteX0" fmla="*/ 97632 w 97632"/>
                <a:gd name="connsiteY0" fmla="*/ 0 h 119062"/>
                <a:gd name="connsiteX1" fmla="*/ 7144 w 97632"/>
                <a:gd name="connsiteY1" fmla="*/ 28575 h 119062"/>
                <a:gd name="connsiteX2" fmla="*/ 0 w 97632"/>
                <a:gd name="connsiteY2" fmla="*/ 104775 h 119062"/>
                <a:gd name="connsiteX3" fmla="*/ 42863 w 97632"/>
                <a:gd name="connsiteY3" fmla="*/ 119062 h 119062"/>
                <a:gd name="connsiteX4" fmla="*/ 85725 w 97632"/>
                <a:gd name="connsiteY4" fmla="*/ 64294 h 119062"/>
                <a:gd name="connsiteX5" fmla="*/ 97632 w 97632"/>
                <a:gd name="connsiteY5" fmla="*/ 0 h 11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632" h="119062">
                  <a:moveTo>
                    <a:pt x="97632" y="0"/>
                  </a:moveTo>
                  <a:lnTo>
                    <a:pt x="7144" y="28575"/>
                  </a:lnTo>
                  <a:lnTo>
                    <a:pt x="0" y="104775"/>
                  </a:lnTo>
                  <a:lnTo>
                    <a:pt x="42863" y="119062"/>
                  </a:lnTo>
                  <a:lnTo>
                    <a:pt x="85725" y="64294"/>
                  </a:lnTo>
                  <a:lnTo>
                    <a:pt x="9763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0" name="フリーフォーム 1206"/>
            <p:cNvSpPr/>
            <p:nvPr/>
          </p:nvSpPr>
          <p:spPr bwMode="auto">
            <a:xfrm>
              <a:off x="2523418" y="1611381"/>
              <a:ext cx="34685" cy="75997"/>
            </a:xfrm>
            <a:custGeom>
              <a:avLst/>
              <a:gdLst>
                <a:gd name="connsiteX0" fmla="*/ 42863 w 59531"/>
                <a:gd name="connsiteY0" fmla="*/ 0 h 128588"/>
                <a:gd name="connsiteX1" fmla="*/ 21431 w 59531"/>
                <a:gd name="connsiteY1" fmla="*/ 57150 h 128588"/>
                <a:gd name="connsiteX2" fmla="*/ 0 w 59531"/>
                <a:gd name="connsiteY2" fmla="*/ 78582 h 128588"/>
                <a:gd name="connsiteX3" fmla="*/ 0 w 59531"/>
                <a:gd name="connsiteY3" fmla="*/ 128588 h 128588"/>
                <a:gd name="connsiteX4" fmla="*/ 59531 w 59531"/>
                <a:gd name="connsiteY4" fmla="*/ 116682 h 128588"/>
                <a:gd name="connsiteX5" fmla="*/ 59531 w 59531"/>
                <a:gd name="connsiteY5" fmla="*/ 66675 h 128588"/>
                <a:gd name="connsiteX6" fmla="*/ 42863 w 59531"/>
                <a:gd name="connsiteY6" fmla="*/ 0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531" h="128588">
                  <a:moveTo>
                    <a:pt x="42863" y="0"/>
                  </a:moveTo>
                  <a:lnTo>
                    <a:pt x="21431" y="57150"/>
                  </a:lnTo>
                  <a:lnTo>
                    <a:pt x="0" y="78582"/>
                  </a:lnTo>
                  <a:lnTo>
                    <a:pt x="0" y="128588"/>
                  </a:lnTo>
                  <a:lnTo>
                    <a:pt x="59531" y="116682"/>
                  </a:lnTo>
                  <a:lnTo>
                    <a:pt x="59531" y="66675"/>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1" name="フリーフォーム 1207"/>
            <p:cNvSpPr/>
            <p:nvPr/>
          </p:nvSpPr>
          <p:spPr bwMode="auto">
            <a:xfrm>
              <a:off x="2372491" y="1714587"/>
              <a:ext cx="70308" cy="51603"/>
            </a:xfrm>
            <a:custGeom>
              <a:avLst/>
              <a:gdLst>
                <a:gd name="connsiteX0" fmla="*/ 42863 w 119063"/>
                <a:gd name="connsiteY0" fmla="*/ 0 h 88106"/>
                <a:gd name="connsiteX1" fmla="*/ 119063 w 119063"/>
                <a:gd name="connsiteY1" fmla="*/ 23812 h 88106"/>
                <a:gd name="connsiteX2" fmla="*/ 73819 w 119063"/>
                <a:gd name="connsiteY2" fmla="*/ 73818 h 88106"/>
                <a:gd name="connsiteX3" fmla="*/ 4763 w 119063"/>
                <a:gd name="connsiteY3" fmla="*/ 88106 h 88106"/>
                <a:gd name="connsiteX4" fmla="*/ 0 w 119063"/>
                <a:gd name="connsiteY4" fmla="*/ 42862 h 88106"/>
                <a:gd name="connsiteX5" fmla="*/ 42863 w 119063"/>
                <a:gd name="connsiteY5" fmla="*/ 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063" h="88106">
                  <a:moveTo>
                    <a:pt x="42863" y="0"/>
                  </a:moveTo>
                  <a:lnTo>
                    <a:pt x="119063" y="23812"/>
                  </a:lnTo>
                  <a:lnTo>
                    <a:pt x="73819" y="73818"/>
                  </a:lnTo>
                  <a:lnTo>
                    <a:pt x="4763" y="88106"/>
                  </a:lnTo>
                  <a:lnTo>
                    <a:pt x="0" y="42862"/>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2" name="フリーフォーム 1208"/>
            <p:cNvSpPr/>
            <p:nvPr/>
          </p:nvSpPr>
          <p:spPr bwMode="auto">
            <a:xfrm>
              <a:off x="2191566" y="1656416"/>
              <a:ext cx="102181" cy="95700"/>
            </a:xfrm>
            <a:custGeom>
              <a:avLst/>
              <a:gdLst>
                <a:gd name="connsiteX0" fmla="*/ 161925 w 173831"/>
                <a:gd name="connsiteY0" fmla="*/ 0 h 161925"/>
                <a:gd name="connsiteX1" fmla="*/ 100013 w 173831"/>
                <a:gd name="connsiteY1" fmla="*/ 4763 h 161925"/>
                <a:gd name="connsiteX2" fmla="*/ 85725 w 173831"/>
                <a:gd name="connsiteY2" fmla="*/ 26194 h 161925"/>
                <a:gd name="connsiteX3" fmla="*/ 80963 w 173831"/>
                <a:gd name="connsiteY3" fmla="*/ 69057 h 161925"/>
                <a:gd name="connsiteX4" fmla="*/ 0 w 173831"/>
                <a:gd name="connsiteY4" fmla="*/ 111919 h 161925"/>
                <a:gd name="connsiteX5" fmla="*/ 28575 w 173831"/>
                <a:gd name="connsiteY5" fmla="*/ 161925 h 161925"/>
                <a:gd name="connsiteX6" fmla="*/ 90488 w 173831"/>
                <a:gd name="connsiteY6" fmla="*/ 119063 h 161925"/>
                <a:gd name="connsiteX7" fmla="*/ 173831 w 173831"/>
                <a:gd name="connsiteY7" fmla="*/ 69057 h 161925"/>
                <a:gd name="connsiteX8" fmla="*/ 161925 w 173831"/>
                <a:gd name="connsiteY8"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831" h="161925">
                  <a:moveTo>
                    <a:pt x="161925" y="0"/>
                  </a:moveTo>
                  <a:lnTo>
                    <a:pt x="100013" y="4763"/>
                  </a:lnTo>
                  <a:lnTo>
                    <a:pt x="85725" y="26194"/>
                  </a:lnTo>
                  <a:lnTo>
                    <a:pt x="80963" y="69057"/>
                  </a:lnTo>
                  <a:lnTo>
                    <a:pt x="0" y="111919"/>
                  </a:lnTo>
                  <a:lnTo>
                    <a:pt x="28575" y="161925"/>
                  </a:lnTo>
                  <a:lnTo>
                    <a:pt x="90488" y="119063"/>
                  </a:lnTo>
                  <a:lnTo>
                    <a:pt x="173831" y="69057"/>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3" name="フリーフォーム 1209"/>
            <p:cNvSpPr/>
            <p:nvPr/>
          </p:nvSpPr>
          <p:spPr bwMode="auto">
            <a:xfrm>
              <a:off x="2357492" y="1565408"/>
              <a:ext cx="54372" cy="47850"/>
            </a:xfrm>
            <a:custGeom>
              <a:avLst/>
              <a:gdLst>
                <a:gd name="connsiteX0" fmla="*/ 92868 w 92868"/>
                <a:gd name="connsiteY0" fmla="*/ 0 h 80963"/>
                <a:gd name="connsiteX1" fmla="*/ 38100 w 92868"/>
                <a:gd name="connsiteY1" fmla="*/ 40481 h 80963"/>
                <a:gd name="connsiteX2" fmla="*/ 0 w 92868"/>
                <a:gd name="connsiteY2" fmla="*/ 80963 h 80963"/>
                <a:gd name="connsiteX3" fmla="*/ 66675 w 92868"/>
                <a:gd name="connsiteY3" fmla="*/ 73819 h 80963"/>
                <a:gd name="connsiteX4" fmla="*/ 92868 w 92868"/>
                <a:gd name="connsiteY4" fmla="*/ 0 h 8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8" h="80963">
                  <a:moveTo>
                    <a:pt x="92868" y="0"/>
                  </a:moveTo>
                  <a:lnTo>
                    <a:pt x="38100" y="40481"/>
                  </a:lnTo>
                  <a:lnTo>
                    <a:pt x="0" y="80963"/>
                  </a:lnTo>
                  <a:lnTo>
                    <a:pt x="66675" y="73819"/>
                  </a:lnTo>
                  <a:lnTo>
                    <a:pt x="9286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4" name="フリーフォーム 1210"/>
            <p:cNvSpPr/>
            <p:nvPr/>
          </p:nvSpPr>
          <p:spPr bwMode="auto">
            <a:xfrm>
              <a:off x="2343430" y="1628270"/>
              <a:ext cx="88119" cy="61924"/>
            </a:xfrm>
            <a:custGeom>
              <a:avLst/>
              <a:gdLst>
                <a:gd name="connsiteX0" fmla="*/ 150019 w 150019"/>
                <a:gd name="connsiteY0" fmla="*/ 7144 h 104775"/>
                <a:gd name="connsiteX1" fmla="*/ 73819 w 150019"/>
                <a:gd name="connsiteY1" fmla="*/ 19050 h 104775"/>
                <a:gd name="connsiteX2" fmla="*/ 38100 w 150019"/>
                <a:gd name="connsiteY2" fmla="*/ 0 h 104775"/>
                <a:gd name="connsiteX3" fmla="*/ 0 w 150019"/>
                <a:gd name="connsiteY3" fmla="*/ 21432 h 104775"/>
                <a:gd name="connsiteX4" fmla="*/ 61913 w 150019"/>
                <a:gd name="connsiteY4" fmla="*/ 52388 h 104775"/>
                <a:gd name="connsiteX5" fmla="*/ 2381 w 150019"/>
                <a:gd name="connsiteY5" fmla="*/ 76200 h 104775"/>
                <a:gd name="connsiteX6" fmla="*/ 50006 w 150019"/>
                <a:gd name="connsiteY6" fmla="*/ 88107 h 104775"/>
                <a:gd name="connsiteX7" fmla="*/ 83344 w 150019"/>
                <a:gd name="connsiteY7" fmla="*/ 104775 h 104775"/>
                <a:gd name="connsiteX8" fmla="*/ 119063 w 150019"/>
                <a:gd name="connsiteY8" fmla="*/ 71438 h 104775"/>
                <a:gd name="connsiteX9" fmla="*/ 150019 w 150019"/>
                <a:gd name="connsiteY9"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104775">
                  <a:moveTo>
                    <a:pt x="150019" y="7144"/>
                  </a:moveTo>
                  <a:lnTo>
                    <a:pt x="73819" y="19050"/>
                  </a:lnTo>
                  <a:lnTo>
                    <a:pt x="38100" y="0"/>
                  </a:lnTo>
                  <a:lnTo>
                    <a:pt x="0" y="21432"/>
                  </a:lnTo>
                  <a:lnTo>
                    <a:pt x="61913" y="52388"/>
                  </a:lnTo>
                  <a:lnTo>
                    <a:pt x="2381" y="76200"/>
                  </a:lnTo>
                  <a:lnTo>
                    <a:pt x="50006" y="88107"/>
                  </a:lnTo>
                  <a:lnTo>
                    <a:pt x="83344" y="104775"/>
                  </a:lnTo>
                  <a:lnTo>
                    <a:pt x="119063" y="71438"/>
                  </a:lnTo>
                  <a:lnTo>
                    <a:pt x="150019"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5" name="フリーフォーム 1211"/>
            <p:cNvSpPr/>
            <p:nvPr/>
          </p:nvSpPr>
          <p:spPr bwMode="auto">
            <a:xfrm>
              <a:off x="2157817" y="1658293"/>
              <a:ext cx="54372" cy="61924"/>
            </a:xfrm>
            <a:custGeom>
              <a:avLst/>
              <a:gdLst>
                <a:gd name="connsiteX0" fmla="*/ 92869 w 92869"/>
                <a:gd name="connsiteY0" fmla="*/ 0 h 104775"/>
                <a:gd name="connsiteX1" fmla="*/ 0 w 92869"/>
                <a:gd name="connsiteY1" fmla="*/ 52387 h 104775"/>
                <a:gd name="connsiteX2" fmla="*/ 45244 w 92869"/>
                <a:gd name="connsiteY2" fmla="*/ 104775 h 104775"/>
                <a:gd name="connsiteX3" fmla="*/ 88106 w 92869"/>
                <a:gd name="connsiteY3" fmla="*/ 66675 h 104775"/>
                <a:gd name="connsiteX4" fmla="*/ 92869 w 92869"/>
                <a:gd name="connsiteY4" fmla="*/ 0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9" h="104775">
                  <a:moveTo>
                    <a:pt x="92869" y="0"/>
                  </a:moveTo>
                  <a:lnTo>
                    <a:pt x="0" y="52387"/>
                  </a:lnTo>
                  <a:lnTo>
                    <a:pt x="45244" y="104775"/>
                  </a:lnTo>
                  <a:lnTo>
                    <a:pt x="88106" y="66675"/>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6" name="フリーフォーム 1212"/>
            <p:cNvSpPr/>
            <p:nvPr/>
          </p:nvSpPr>
          <p:spPr bwMode="auto">
            <a:xfrm>
              <a:off x="2301246" y="1718340"/>
              <a:ext cx="37497" cy="42220"/>
            </a:xfrm>
            <a:custGeom>
              <a:avLst/>
              <a:gdLst>
                <a:gd name="connsiteX0" fmla="*/ 40481 w 64293"/>
                <a:gd name="connsiteY0" fmla="*/ 0 h 71438"/>
                <a:gd name="connsiteX1" fmla="*/ 0 w 64293"/>
                <a:gd name="connsiteY1" fmla="*/ 52388 h 71438"/>
                <a:gd name="connsiteX2" fmla="*/ 35718 w 64293"/>
                <a:gd name="connsiteY2" fmla="*/ 71438 h 71438"/>
                <a:gd name="connsiteX3" fmla="*/ 64293 w 64293"/>
                <a:gd name="connsiteY3" fmla="*/ 52388 h 71438"/>
                <a:gd name="connsiteX4" fmla="*/ 40481 w 64293"/>
                <a:gd name="connsiteY4" fmla="*/ 0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71438">
                  <a:moveTo>
                    <a:pt x="40481" y="0"/>
                  </a:moveTo>
                  <a:lnTo>
                    <a:pt x="0" y="52388"/>
                  </a:lnTo>
                  <a:lnTo>
                    <a:pt x="35718" y="71438"/>
                  </a:lnTo>
                  <a:lnTo>
                    <a:pt x="64293" y="52388"/>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 name="Oval 2"/>
            <p:cNvSpPr/>
            <p:nvPr/>
          </p:nvSpPr>
          <p:spPr>
            <a:xfrm>
              <a:off x="5911688" y="3575101"/>
              <a:ext cx="113856" cy="9179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Oval 197"/>
            <p:cNvSpPr/>
            <p:nvPr/>
          </p:nvSpPr>
          <p:spPr>
            <a:xfrm>
              <a:off x="5911688" y="3672228"/>
              <a:ext cx="113856" cy="9239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Oval 198"/>
            <p:cNvSpPr/>
            <p:nvPr/>
          </p:nvSpPr>
          <p:spPr>
            <a:xfrm>
              <a:off x="5974349" y="3948519"/>
              <a:ext cx="151642" cy="859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Oval 199"/>
            <p:cNvSpPr/>
            <p:nvPr/>
          </p:nvSpPr>
          <p:spPr>
            <a:xfrm>
              <a:off x="6538303" y="4077057"/>
              <a:ext cx="119214" cy="7809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Oval 200"/>
            <p:cNvSpPr/>
            <p:nvPr/>
          </p:nvSpPr>
          <p:spPr>
            <a:xfrm>
              <a:off x="6769071" y="4100113"/>
              <a:ext cx="107409" cy="7706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Oval 201"/>
            <p:cNvSpPr/>
            <p:nvPr/>
          </p:nvSpPr>
          <p:spPr>
            <a:xfrm>
              <a:off x="6876481" y="3919017"/>
              <a:ext cx="113358" cy="10282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Oval 202"/>
            <p:cNvSpPr/>
            <p:nvPr/>
          </p:nvSpPr>
          <p:spPr>
            <a:xfrm>
              <a:off x="6933159" y="3802155"/>
              <a:ext cx="96417" cy="7130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Oval 203"/>
            <p:cNvSpPr/>
            <p:nvPr/>
          </p:nvSpPr>
          <p:spPr>
            <a:xfrm>
              <a:off x="7029576" y="3685815"/>
              <a:ext cx="72287" cy="851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6370660" y="3826549"/>
              <a:ext cx="211407" cy="818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 name="Rounded Rectangle 204"/>
            <p:cNvSpPr/>
            <p:nvPr/>
          </p:nvSpPr>
          <p:spPr>
            <a:xfrm>
              <a:off x="6942967" y="3717714"/>
              <a:ext cx="60191" cy="752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TextBox 205"/>
            <p:cNvSpPr txBox="1"/>
            <p:nvPr/>
          </p:nvSpPr>
          <p:spPr>
            <a:xfrm>
              <a:off x="4953000" y="3491132"/>
              <a:ext cx="864695" cy="253916"/>
            </a:xfrm>
            <a:prstGeom prst="rect">
              <a:avLst/>
            </a:prstGeom>
            <a:noFill/>
          </p:spPr>
          <p:txBody>
            <a:bodyPr wrap="square" rtlCol="0">
              <a:spAutoFit/>
            </a:bodyPr>
            <a:lstStyle/>
            <a:p>
              <a:r>
                <a:rPr lang="en-US" sz="1050" dirty="0" smtClean="0"/>
                <a:t>Washington</a:t>
              </a:r>
              <a:endParaRPr lang="en-US" sz="1050" dirty="0"/>
            </a:p>
          </p:txBody>
        </p:sp>
        <p:sp>
          <p:nvSpPr>
            <p:cNvPr id="207" name="TextBox 206"/>
            <p:cNvSpPr txBox="1"/>
            <p:nvPr/>
          </p:nvSpPr>
          <p:spPr>
            <a:xfrm>
              <a:off x="5162773" y="3611862"/>
              <a:ext cx="623592" cy="253916"/>
            </a:xfrm>
            <a:prstGeom prst="rect">
              <a:avLst/>
            </a:prstGeom>
            <a:noFill/>
          </p:spPr>
          <p:txBody>
            <a:bodyPr wrap="square" rtlCol="0">
              <a:spAutoFit/>
            </a:bodyPr>
            <a:lstStyle/>
            <a:p>
              <a:r>
                <a:rPr lang="en-US" sz="1050" dirty="0" smtClean="0"/>
                <a:t>Oregon</a:t>
              </a:r>
              <a:endParaRPr lang="en-US" sz="1050" dirty="0"/>
            </a:p>
          </p:txBody>
        </p:sp>
        <p:sp>
          <p:nvSpPr>
            <p:cNvPr id="208" name="TextBox 207"/>
            <p:cNvSpPr txBox="1"/>
            <p:nvPr/>
          </p:nvSpPr>
          <p:spPr>
            <a:xfrm>
              <a:off x="5181600" y="3935713"/>
              <a:ext cx="792750" cy="253916"/>
            </a:xfrm>
            <a:prstGeom prst="rect">
              <a:avLst/>
            </a:prstGeom>
            <a:noFill/>
          </p:spPr>
          <p:txBody>
            <a:bodyPr wrap="square" rtlCol="0">
              <a:spAutoFit/>
            </a:bodyPr>
            <a:lstStyle/>
            <a:p>
              <a:r>
                <a:rPr lang="en-US" sz="1050" dirty="0" smtClean="0"/>
                <a:t>California</a:t>
              </a:r>
              <a:endParaRPr lang="en-US" sz="1050" dirty="0"/>
            </a:p>
          </p:txBody>
        </p:sp>
        <p:sp>
          <p:nvSpPr>
            <p:cNvPr id="209" name="TextBox 208"/>
            <p:cNvSpPr txBox="1"/>
            <p:nvPr/>
          </p:nvSpPr>
          <p:spPr>
            <a:xfrm>
              <a:off x="6926265" y="4177174"/>
              <a:ext cx="489299" cy="253916"/>
            </a:xfrm>
            <a:prstGeom prst="rect">
              <a:avLst/>
            </a:prstGeom>
            <a:noFill/>
          </p:spPr>
          <p:txBody>
            <a:bodyPr wrap="square" rtlCol="0">
              <a:spAutoFit/>
            </a:bodyPr>
            <a:lstStyle/>
            <a:p>
              <a:r>
                <a:rPr lang="en-US" sz="1050" dirty="0" smtClean="0"/>
                <a:t>Texas</a:t>
              </a:r>
              <a:endParaRPr lang="en-US" sz="1050" dirty="0"/>
            </a:p>
          </p:txBody>
        </p:sp>
        <p:sp>
          <p:nvSpPr>
            <p:cNvPr id="210" name="TextBox 209"/>
            <p:cNvSpPr txBox="1"/>
            <p:nvPr/>
          </p:nvSpPr>
          <p:spPr>
            <a:xfrm>
              <a:off x="6983745" y="4034420"/>
              <a:ext cx="717974" cy="253916"/>
            </a:xfrm>
            <a:prstGeom prst="rect">
              <a:avLst/>
            </a:prstGeom>
            <a:noFill/>
          </p:spPr>
          <p:txBody>
            <a:bodyPr wrap="square" rtlCol="0">
              <a:spAutoFit/>
            </a:bodyPr>
            <a:lstStyle/>
            <a:p>
              <a:r>
                <a:rPr lang="en-US" sz="1050" dirty="0" smtClean="0"/>
                <a:t>Florida</a:t>
              </a:r>
              <a:endParaRPr lang="en-US" sz="1050" dirty="0"/>
            </a:p>
          </p:txBody>
        </p:sp>
        <p:sp>
          <p:nvSpPr>
            <p:cNvPr id="211" name="TextBox 210"/>
            <p:cNvSpPr txBox="1"/>
            <p:nvPr/>
          </p:nvSpPr>
          <p:spPr>
            <a:xfrm>
              <a:off x="7054989" y="3918290"/>
              <a:ext cx="1016651" cy="253916"/>
            </a:xfrm>
            <a:prstGeom prst="rect">
              <a:avLst/>
            </a:prstGeom>
            <a:noFill/>
          </p:spPr>
          <p:txBody>
            <a:bodyPr wrap="square" rtlCol="0">
              <a:spAutoFit/>
            </a:bodyPr>
            <a:lstStyle/>
            <a:p>
              <a:r>
                <a:rPr lang="en-US" sz="1050" dirty="0" smtClean="0"/>
                <a:t>North Carolina</a:t>
              </a:r>
              <a:endParaRPr lang="en-US" sz="1050" dirty="0"/>
            </a:p>
          </p:txBody>
        </p:sp>
        <p:sp>
          <p:nvSpPr>
            <p:cNvPr id="212" name="TextBox 211"/>
            <p:cNvSpPr txBox="1"/>
            <p:nvPr/>
          </p:nvSpPr>
          <p:spPr>
            <a:xfrm>
              <a:off x="7120142" y="3792958"/>
              <a:ext cx="728458" cy="253916"/>
            </a:xfrm>
            <a:prstGeom prst="rect">
              <a:avLst/>
            </a:prstGeom>
            <a:noFill/>
          </p:spPr>
          <p:txBody>
            <a:bodyPr wrap="square" rtlCol="0">
              <a:spAutoFit/>
            </a:bodyPr>
            <a:lstStyle/>
            <a:p>
              <a:r>
                <a:rPr lang="en-US" sz="1050" dirty="0" smtClean="0"/>
                <a:t>Maryland</a:t>
              </a:r>
              <a:endParaRPr lang="en-US" sz="1050" dirty="0"/>
            </a:p>
          </p:txBody>
        </p:sp>
        <p:sp>
          <p:nvSpPr>
            <p:cNvPr id="213" name="TextBox 212"/>
            <p:cNvSpPr txBox="1"/>
            <p:nvPr/>
          </p:nvSpPr>
          <p:spPr>
            <a:xfrm>
              <a:off x="7178422" y="3652671"/>
              <a:ext cx="590339" cy="253916"/>
            </a:xfrm>
            <a:prstGeom prst="rect">
              <a:avLst/>
            </a:prstGeom>
            <a:noFill/>
          </p:spPr>
          <p:txBody>
            <a:bodyPr wrap="square" rtlCol="0">
              <a:spAutoFit/>
            </a:bodyPr>
            <a:lstStyle/>
            <a:p>
              <a:r>
                <a:rPr lang="en-US" sz="1050" dirty="0" smtClean="0"/>
                <a:t>Maine</a:t>
              </a:r>
              <a:endParaRPr lang="en-US" sz="1050" dirty="0"/>
            </a:p>
          </p:txBody>
        </p:sp>
        <p:sp>
          <p:nvSpPr>
            <p:cNvPr id="215" name="TextBox 214"/>
            <p:cNvSpPr txBox="1"/>
            <p:nvPr/>
          </p:nvSpPr>
          <p:spPr>
            <a:xfrm>
              <a:off x="7420457" y="3420403"/>
              <a:ext cx="732943" cy="253916"/>
            </a:xfrm>
            <a:prstGeom prst="rect">
              <a:avLst/>
            </a:prstGeom>
            <a:noFill/>
          </p:spPr>
          <p:txBody>
            <a:bodyPr wrap="square" rtlCol="0">
              <a:spAutoFit/>
            </a:bodyPr>
            <a:lstStyle/>
            <a:p>
              <a:r>
                <a:rPr lang="en-US" sz="1050" dirty="0" smtClean="0"/>
                <a:t>New York</a:t>
              </a:r>
              <a:endParaRPr lang="en-US" sz="1050" dirty="0"/>
            </a:p>
          </p:txBody>
        </p:sp>
        <p:cxnSp>
          <p:nvCxnSpPr>
            <p:cNvPr id="217" name="Straight Connector 216"/>
            <p:cNvCxnSpPr>
              <a:endCxn id="3" idx="2"/>
            </p:cNvCxnSpPr>
            <p:nvPr/>
          </p:nvCxnSpPr>
          <p:spPr>
            <a:xfrm>
              <a:off x="5723703" y="3621000"/>
              <a:ext cx="1879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9" name="Straight Connector 218"/>
            <p:cNvCxnSpPr>
              <a:endCxn id="198" idx="2"/>
            </p:cNvCxnSpPr>
            <p:nvPr/>
          </p:nvCxnSpPr>
          <p:spPr>
            <a:xfrm flipV="1">
              <a:off x="5661042" y="3718427"/>
              <a:ext cx="250646" cy="315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3" name="Straight Connector 222"/>
            <p:cNvCxnSpPr>
              <a:endCxn id="199" idx="3"/>
            </p:cNvCxnSpPr>
            <p:nvPr/>
          </p:nvCxnSpPr>
          <p:spPr>
            <a:xfrm flipV="1">
              <a:off x="5867258" y="4021839"/>
              <a:ext cx="129298" cy="29886"/>
            </a:xfrm>
            <a:prstGeom prst="line">
              <a:avLst/>
            </a:prstGeom>
          </p:spPr>
          <p:style>
            <a:lnRef idx="1">
              <a:schemeClr val="accent1"/>
            </a:lnRef>
            <a:fillRef idx="0">
              <a:schemeClr val="accent1"/>
            </a:fillRef>
            <a:effectRef idx="0">
              <a:schemeClr val="accent1"/>
            </a:effectRef>
            <a:fontRef idx="minor">
              <a:schemeClr val="tx1"/>
            </a:fontRef>
          </p:style>
        </p:cxnSp>
        <p:sp>
          <p:nvSpPr>
            <p:cNvPr id="224" name="TextBox 223"/>
            <p:cNvSpPr txBox="1"/>
            <p:nvPr/>
          </p:nvSpPr>
          <p:spPr>
            <a:xfrm>
              <a:off x="6190673" y="3611862"/>
              <a:ext cx="596211" cy="261610"/>
            </a:xfrm>
            <a:prstGeom prst="rect">
              <a:avLst/>
            </a:prstGeom>
            <a:noFill/>
          </p:spPr>
          <p:txBody>
            <a:bodyPr wrap="square" rtlCol="0">
              <a:spAutoFit/>
            </a:bodyPr>
            <a:lstStyle/>
            <a:p>
              <a:r>
                <a:rPr lang="en-US" sz="1100" dirty="0" smtClean="0"/>
                <a:t>Kansas</a:t>
              </a:r>
              <a:endParaRPr lang="en-US" sz="1100" dirty="0"/>
            </a:p>
          </p:txBody>
        </p:sp>
        <p:cxnSp>
          <p:nvCxnSpPr>
            <p:cNvPr id="226" name="Straight Connector 225"/>
            <p:cNvCxnSpPr>
              <a:stCxn id="200" idx="5"/>
            </p:cNvCxnSpPr>
            <p:nvPr/>
          </p:nvCxnSpPr>
          <p:spPr>
            <a:xfrm>
              <a:off x="6640058" y="4143714"/>
              <a:ext cx="363100" cy="10269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a:stCxn id="201" idx="6"/>
              <a:endCxn id="210" idx="1"/>
            </p:cNvCxnSpPr>
            <p:nvPr/>
          </p:nvCxnSpPr>
          <p:spPr>
            <a:xfrm>
              <a:off x="6876480" y="4138644"/>
              <a:ext cx="107265" cy="22734"/>
            </a:xfrm>
            <a:prstGeom prst="line">
              <a:avLst/>
            </a:prstGeom>
          </p:spPr>
          <p:style>
            <a:lnRef idx="1">
              <a:schemeClr val="accent1"/>
            </a:lnRef>
            <a:fillRef idx="0">
              <a:schemeClr val="accent1"/>
            </a:fillRef>
            <a:effectRef idx="0">
              <a:schemeClr val="accent1"/>
            </a:effectRef>
            <a:fontRef idx="minor">
              <a:schemeClr val="tx1"/>
            </a:fontRef>
          </p:style>
        </p:cxnSp>
        <p:cxnSp>
          <p:nvCxnSpPr>
            <p:cNvPr id="233" name="Straight Connector 232"/>
            <p:cNvCxnSpPr>
              <a:stCxn id="202" idx="5"/>
              <a:endCxn id="211" idx="1"/>
            </p:cNvCxnSpPr>
            <p:nvPr/>
          </p:nvCxnSpPr>
          <p:spPr>
            <a:xfrm>
              <a:off x="6973238" y="4006781"/>
              <a:ext cx="81751" cy="3846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6" name="Straight Connector 235"/>
            <p:cNvCxnSpPr>
              <a:stCxn id="212" idx="1"/>
              <a:endCxn id="212" idx="1"/>
            </p:cNvCxnSpPr>
            <p:nvPr/>
          </p:nvCxnSpPr>
          <p:spPr>
            <a:xfrm>
              <a:off x="7120142" y="3919916"/>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a:stCxn id="203" idx="5"/>
              <a:endCxn id="212" idx="1"/>
            </p:cNvCxnSpPr>
            <p:nvPr/>
          </p:nvCxnSpPr>
          <p:spPr>
            <a:xfrm>
              <a:off x="7015456" y="3863018"/>
              <a:ext cx="104686" cy="568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1" name="Straight Connector 240"/>
            <p:cNvCxnSpPr>
              <a:stCxn id="204" idx="4"/>
              <a:endCxn id="213" idx="1"/>
            </p:cNvCxnSpPr>
            <p:nvPr/>
          </p:nvCxnSpPr>
          <p:spPr>
            <a:xfrm>
              <a:off x="7065720" y="3770935"/>
              <a:ext cx="112702" cy="869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a:stCxn id="205" idx="0"/>
              <a:endCxn id="215" idx="1"/>
            </p:cNvCxnSpPr>
            <p:nvPr/>
          </p:nvCxnSpPr>
          <p:spPr>
            <a:xfrm flipV="1">
              <a:off x="6973063" y="3547361"/>
              <a:ext cx="447394" cy="170353"/>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5" name="Title 224"/>
          <p:cNvSpPr>
            <a:spLocks noGrp="1"/>
          </p:cNvSpPr>
          <p:nvPr>
            <p:ph type="title"/>
          </p:nvPr>
        </p:nvSpPr>
        <p:spPr/>
        <p:txBody>
          <a:bodyPr>
            <a:normAutofit/>
          </a:bodyPr>
          <a:lstStyle/>
          <a:p>
            <a:r>
              <a:rPr lang="en-US" sz="3200" b="1" dirty="0"/>
              <a:t>Oysters, Clams and Mussels Cattle in </a:t>
            </a:r>
            <a:r>
              <a:rPr lang="en-US" sz="3200" b="1" dirty="0" smtClean="0"/>
              <a:t>New York and each </a:t>
            </a:r>
            <a:r>
              <a:rPr lang="en-US" sz="3200" b="1" dirty="0"/>
              <a:t>Kansas </a:t>
            </a:r>
            <a:r>
              <a:rPr lang="en-US" sz="3200" b="1" dirty="0" smtClean="0"/>
              <a:t>County</a:t>
            </a:r>
            <a:endParaRPr lang="en-US" sz="3200" dirty="0"/>
          </a:p>
        </p:txBody>
      </p:sp>
      <p:sp>
        <p:nvSpPr>
          <p:cNvPr id="242" name="Slide Number Placeholder 241"/>
          <p:cNvSpPr>
            <a:spLocks noGrp="1"/>
          </p:cNvSpPr>
          <p:nvPr>
            <p:ph type="sldNum" sz="quarter" idx="12"/>
          </p:nvPr>
        </p:nvSpPr>
        <p:spPr/>
        <p:txBody>
          <a:bodyPr/>
          <a:lstStyle/>
          <a:p>
            <a:fld id="{8241371F-3FBA-4A82-B921-5F297CC0E7BE}" type="slidenum">
              <a:rPr lang="en-US" smtClean="0"/>
              <a:pPr/>
              <a:t>20</a:t>
            </a:fld>
            <a:endParaRPr lang="en-US"/>
          </a:p>
        </p:txBody>
      </p:sp>
      <p:grpSp>
        <p:nvGrpSpPr>
          <p:cNvPr id="232" name="Group 231"/>
          <p:cNvGrpSpPr/>
          <p:nvPr/>
        </p:nvGrpSpPr>
        <p:grpSpPr>
          <a:xfrm>
            <a:off x="25893" y="5838754"/>
            <a:ext cx="1269507" cy="873732"/>
            <a:chOff x="25893" y="5838754"/>
            <a:chExt cx="1269507" cy="873732"/>
          </a:xfrm>
        </p:grpSpPr>
        <p:pic>
          <p:nvPicPr>
            <p:cNvPr id="23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35" name="TextBox 234"/>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185901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990600" y="1206556"/>
            <a:ext cx="7239000" cy="5270444"/>
            <a:chOff x="83127" y="332510"/>
            <a:chExt cx="8907788" cy="6324398"/>
          </a:xfrm>
        </p:grpSpPr>
        <p:sp>
          <p:nvSpPr>
            <p:cNvPr id="5" name="フリーフォーム 4"/>
            <p:cNvSpPr/>
            <p:nvPr/>
          </p:nvSpPr>
          <p:spPr bwMode="auto">
            <a:xfrm>
              <a:off x="3253406" y="5123182"/>
              <a:ext cx="978101" cy="863387"/>
            </a:xfrm>
            <a:custGeom>
              <a:avLst/>
              <a:gdLst>
                <a:gd name="connsiteX0" fmla="*/ 483394 w 1362075"/>
                <a:gd name="connsiteY0" fmla="*/ 116681 h 1157287"/>
                <a:gd name="connsiteX1" fmla="*/ 292894 w 1362075"/>
                <a:gd name="connsiteY1" fmla="*/ 247650 h 1157287"/>
                <a:gd name="connsiteX2" fmla="*/ 269081 w 1362075"/>
                <a:gd name="connsiteY2" fmla="*/ 340519 h 1157287"/>
                <a:gd name="connsiteX3" fmla="*/ 57150 w 1362075"/>
                <a:gd name="connsiteY3" fmla="*/ 400050 h 1157287"/>
                <a:gd name="connsiteX4" fmla="*/ 0 w 1362075"/>
                <a:gd name="connsiteY4" fmla="*/ 528637 h 1157287"/>
                <a:gd name="connsiteX5" fmla="*/ 28575 w 1362075"/>
                <a:gd name="connsiteY5" fmla="*/ 597694 h 1157287"/>
                <a:gd name="connsiteX6" fmla="*/ 4762 w 1362075"/>
                <a:gd name="connsiteY6" fmla="*/ 650081 h 1157287"/>
                <a:gd name="connsiteX7" fmla="*/ 66675 w 1362075"/>
                <a:gd name="connsiteY7" fmla="*/ 835819 h 1157287"/>
                <a:gd name="connsiteX8" fmla="*/ 57150 w 1362075"/>
                <a:gd name="connsiteY8" fmla="*/ 935831 h 1157287"/>
                <a:gd name="connsiteX9" fmla="*/ 138112 w 1362075"/>
                <a:gd name="connsiteY9" fmla="*/ 995362 h 1157287"/>
                <a:gd name="connsiteX10" fmla="*/ 221456 w 1362075"/>
                <a:gd name="connsiteY10" fmla="*/ 935831 h 1157287"/>
                <a:gd name="connsiteX11" fmla="*/ 319087 w 1362075"/>
                <a:gd name="connsiteY11" fmla="*/ 933450 h 1157287"/>
                <a:gd name="connsiteX12" fmla="*/ 416719 w 1362075"/>
                <a:gd name="connsiteY12" fmla="*/ 847725 h 1157287"/>
                <a:gd name="connsiteX13" fmla="*/ 464344 w 1362075"/>
                <a:gd name="connsiteY13" fmla="*/ 864394 h 1157287"/>
                <a:gd name="connsiteX14" fmla="*/ 545306 w 1362075"/>
                <a:gd name="connsiteY14" fmla="*/ 826294 h 1157287"/>
                <a:gd name="connsiteX15" fmla="*/ 695325 w 1362075"/>
                <a:gd name="connsiteY15" fmla="*/ 869156 h 1157287"/>
                <a:gd name="connsiteX16" fmla="*/ 750094 w 1362075"/>
                <a:gd name="connsiteY16" fmla="*/ 978694 h 1157287"/>
                <a:gd name="connsiteX17" fmla="*/ 833437 w 1362075"/>
                <a:gd name="connsiteY17" fmla="*/ 897731 h 1157287"/>
                <a:gd name="connsiteX18" fmla="*/ 800100 w 1362075"/>
                <a:gd name="connsiteY18" fmla="*/ 1002506 h 1157287"/>
                <a:gd name="connsiteX19" fmla="*/ 869156 w 1362075"/>
                <a:gd name="connsiteY19" fmla="*/ 1000125 h 1157287"/>
                <a:gd name="connsiteX20" fmla="*/ 895350 w 1362075"/>
                <a:gd name="connsiteY20" fmla="*/ 1062037 h 1157287"/>
                <a:gd name="connsiteX21" fmla="*/ 890587 w 1362075"/>
                <a:gd name="connsiteY21" fmla="*/ 1104900 h 1157287"/>
                <a:gd name="connsiteX22" fmla="*/ 1007269 w 1362075"/>
                <a:gd name="connsiteY22" fmla="*/ 1154906 h 1157287"/>
                <a:gd name="connsiteX23" fmla="*/ 1057275 w 1362075"/>
                <a:gd name="connsiteY23" fmla="*/ 1121569 h 1157287"/>
                <a:gd name="connsiteX24" fmla="*/ 1116806 w 1362075"/>
                <a:gd name="connsiteY24" fmla="*/ 1157287 h 1157287"/>
                <a:gd name="connsiteX25" fmla="*/ 1166812 w 1362075"/>
                <a:gd name="connsiteY25" fmla="*/ 1114425 h 1157287"/>
                <a:gd name="connsiteX26" fmla="*/ 1252537 w 1362075"/>
                <a:gd name="connsiteY26" fmla="*/ 1095375 h 1157287"/>
                <a:gd name="connsiteX27" fmla="*/ 1238250 w 1362075"/>
                <a:gd name="connsiteY27" fmla="*/ 1012031 h 1157287"/>
                <a:gd name="connsiteX28" fmla="*/ 1312069 w 1362075"/>
                <a:gd name="connsiteY28" fmla="*/ 873919 h 1157287"/>
                <a:gd name="connsiteX29" fmla="*/ 1362075 w 1362075"/>
                <a:gd name="connsiteY29" fmla="*/ 661987 h 1157287"/>
                <a:gd name="connsiteX30" fmla="*/ 1335881 w 1362075"/>
                <a:gd name="connsiteY30" fmla="*/ 564356 h 1157287"/>
                <a:gd name="connsiteX31" fmla="*/ 1216819 w 1362075"/>
                <a:gd name="connsiteY31" fmla="*/ 435769 h 1157287"/>
                <a:gd name="connsiteX32" fmla="*/ 1181100 w 1362075"/>
                <a:gd name="connsiteY32" fmla="*/ 357187 h 1157287"/>
                <a:gd name="connsiteX33" fmla="*/ 1102519 w 1362075"/>
                <a:gd name="connsiteY33" fmla="*/ 311944 h 1157287"/>
                <a:gd name="connsiteX34" fmla="*/ 1009650 w 1362075"/>
                <a:gd name="connsiteY34" fmla="*/ 0 h 1157287"/>
                <a:gd name="connsiteX35" fmla="*/ 914400 w 1362075"/>
                <a:gd name="connsiteY35" fmla="*/ 264319 h 1157287"/>
                <a:gd name="connsiteX36" fmla="*/ 757237 w 1362075"/>
                <a:gd name="connsiteY36" fmla="*/ 171450 h 1157287"/>
                <a:gd name="connsiteX37" fmla="*/ 821531 w 1362075"/>
                <a:gd name="connsiteY37" fmla="*/ 50006 h 1157287"/>
                <a:gd name="connsiteX38" fmla="*/ 661987 w 1362075"/>
                <a:gd name="connsiteY38" fmla="*/ 33337 h 1157287"/>
                <a:gd name="connsiteX39" fmla="*/ 597694 w 1362075"/>
                <a:gd name="connsiteY39" fmla="*/ 73819 h 1157287"/>
                <a:gd name="connsiteX40" fmla="*/ 554831 w 1362075"/>
                <a:gd name="connsiteY40" fmla="*/ 128587 h 1157287"/>
                <a:gd name="connsiteX41" fmla="*/ 602456 w 1362075"/>
                <a:gd name="connsiteY41" fmla="*/ 169069 h 1157287"/>
                <a:gd name="connsiteX42" fmla="*/ 521494 w 1362075"/>
                <a:gd name="connsiteY42" fmla="*/ 161925 h 1157287"/>
                <a:gd name="connsiteX43" fmla="*/ 483394 w 1362075"/>
                <a:gd name="connsiteY43" fmla="*/ 116681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2075" h="1157287">
                  <a:moveTo>
                    <a:pt x="483394" y="116681"/>
                  </a:moveTo>
                  <a:lnTo>
                    <a:pt x="292894" y="247650"/>
                  </a:lnTo>
                  <a:lnTo>
                    <a:pt x="269081" y="340519"/>
                  </a:lnTo>
                  <a:lnTo>
                    <a:pt x="57150" y="400050"/>
                  </a:lnTo>
                  <a:lnTo>
                    <a:pt x="0" y="528637"/>
                  </a:lnTo>
                  <a:lnTo>
                    <a:pt x="28575" y="597694"/>
                  </a:lnTo>
                  <a:lnTo>
                    <a:pt x="4762" y="650081"/>
                  </a:lnTo>
                  <a:lnTo>
                    <a:pt x="66675" y="835819"/>
                  </a:lnTo>
                  <a:lnTo>
                    <a:pt x="57150" y="935831"/>
                  </a:lnTo>
                  <a:lnTo>
                    <a:pt x="138112" y="995362"/>
                  </a:lnTo>
                  <a:lnTo>
                    <a:pt x="221456" y="935831"/>
                  </a:lnTo>
                  <a:lnTo>
                    <a:pt x="319087" y="933450"/>
                  </a:lnTo>
                  <a:lnTo>
                    <a:pt x="416719" y="847725"/>
                  </a:lnTo>
                  <a:lnTo>
                    <a:pt x="464344" y="864394"/>
                  </a:lnTo>
                  <a:lnTo>
                    <a:pt x="545306" y="826294"/>
                  </a:lnTo>
                  <a:lnTo>
                    <a:pt x="695325" y="869156"/>
                  </a:lnTo>
                  <a:lnTo>
                    <a:pt x="750094" y="978694"/>
                  </a:lnTo>
                  <a:lnTo>
                    <a:pt x="833437" y="897731"/>
                  </a:lnTo>
                  <a:lnTo>
                    <a:pt x="800100" y="1002506"/>
                  </a:lnTo>
                  <a:lnTo>
                    <a:pt x="869156" y="1000125"/>
                  </a:lnTo>
                  <a:lnTo>
                    <a:pt x="895350" y="1062037"/>
                  </a:lnTo>
                  <a:lnTo>
                    <a:pt x="890587" y="1104900"/>
                  </a:lnTo>
                  <a:lnTo>
                    <a:pt x="1007269" y="1154906"/>
                  </a:lnTo>
                  <a:lnTo>
                    <a:pt x="1057275" y="1121569"/>
                  </a:lnTo>
                  <a:lnTo>
                    <a:pt x="1116806" y="1157287"/>
                  </a:lnTo>
                  <a:lnTo>
                    <a:pt x="1166812" y="1114425"/>
                  </a:lnTo>
                  <a:lnTo>
                    <a:pt x="1252537" y="1095375"/>
                  </a:lnTo>
                  <a:lnTo>
                    <a:pt x="1238250" y="1012031"/>
                  </a:lnTo>
                  <a:lnTo>
                    <a:pt x="1312069" y="873919"/>
                  </a:lnTo>
                  <a:lnTo>
                    <a:pt x="1362075" y="661987"/>
                  </a:lnTo>
                  <a:lnTo>
                    <a:pt x="1335881" y="564356"/>
                  </a:lnTo>
                  <a:lnTo>
                    <a:pt x="1216819" y="435769"/>
                  </a:lnTo>
                  <a:lnTo>
                    <a:pt x="1181100" y="357187"/>
                  </a:lnTo>
                  <a:lnTo>
                    <a:pt x="1102519" y="311944"/>
                  </a:lnTo>
                  <a:lnTo>
                    <a:pt x="1009650" y="0"/>
                  </a:lnTo>
                  <a:lnTo>
                    <a:pt x="914400" y="264319"/>
                  </a:lnTo>
                  <a:lnTo>
                    <a:pt x="757237" y="171450"/>
                  </a:lnTo>
                  <a:lnTo>
                    <a:pt x="821531" y="50006"/>
                  </a:lnTo>
                  <a:lnTo>
                    <a:pt x="661987" y="33337"/>
                  </a:lnTo>
                  <a:lnTo>
                    <a:pt x="597694" y="73819"/>
                  </a:lnTo>
                  <a:lnTo>
                    <a:pt x="554831" y="128587"/>
                  </a:lnTo>
                  <a:lnTo>
                    <a:pt x="602456" y="169069"/>
                  </a:lnTo>
                  <a:lnTo>
                    <a:pt x="521494" y="161925"/>
                  </a:lnTo>
                  <a:lnTo>
                    <a:pt x="483394" y="1166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 name="フリーフォーム 6"/>
            <p:cNvSpPr/>
            <p:nvPr/>
          </p:nvSpPr>
          <p:spPr bwMode="auto">
            <a:xfrm>
              <a:off x="4011491" y="6046970"/>
              <a:ext cx="100318" cy="110144"/>
            </a:xfrm>
            <a:custGeom>
              <a:avLst/>
              <a:gdLst>
                <a:gd name="connsiteX0" fmla="*/ 0 w 140493"/>
                <a:gd name="connsiteY0" fmla="*/ 16669 h 147637"/>
                <a:gd name="connsiteX1" fmla="*/ 28575 w 140493"/>
                <a:gd name="connsiteY1" fmla="*/ 73819 h 147637"/>
                <a:gd name="connsiteX2" fmla="*/ 52387 w 140493"/>
                <a:gd name="connsiteY2" fmla="*/ 147637 h 147637"/>
                <a:gd name="connsiteX3" fmla="*/ 116681 w 140493"/>
                <a:gd name="connsiteY3" fmla="*/ 111919 h 147637"/>
                <a:gd name="connsiteX4" fmla="*/ 140493 w 140493"/>
                <a:gd name="connsiteY4" fmla="*/ 0 h 147637"/>
                <a:gd name="connsiteX5" fmla="*/ 64293 w 140493"/>
                <a:gd name="connsiteY5" fmla="*/ 26194 h 147637"/>
                <a:gd name="connsiteX6" fmla="*/ 0 w 140493"/>
                <a:gd name="connsiteY6" fmla="*/ 16669 h 14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93" h="147637">
                  <a:moveTo>
                    <a:pt x="0" y="16669"/>
                  </a:moveTo>
                  <a:lnTo>
                    <a:pt x="28575" y="73819"/>
                  </a:lnTo>
                  <a:lnTo>
                    <a:pt x="52387" y="147637"/>
                  </a:lnTo>
                  <a:lnTo>
                    <a:pt x="116681" y="111919"/>
                  </a:lnTo>
                  <a:lnTo>
                    <a:pt x="140493" y="0"/>
                  </a:lnTo>
                  <a:lnTo>
                    <a:pt x="64293" y="26194"/>
                  </a:lnTo>
                  <a:lnTo>
                    <a:pt x="0" y="166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 name="フリーフォーム 7"/>
            <p:cNvSpPr/>
            <p:nvPr/>
          </p:nvSpPr>
          <p:spPr bwMode="auto">
            <a:xfrm>
              <a:off x="4559820" y="5848001"/>
              <a:ext cx="327174" cy="465448"/>
            </a:xfrm>
            <a:custGeom>
              <a:avLst/>
              <a:gdLst>
                <a:gd name="connsiteX0" fmla="*/ 219075 w 454819"/>
                <a:gd name="connsiteY0" fmla="*/ 0 h 623887"/>
                <a:gd name="connsiteX1" fmla="*/ 285750 w 454819"/>
                <a:gd name="connsiteY1" fmla="*/ 78581 h 623887"/>
                <a:gd name="connsiteX2" fmla="*/ 307181 w 454819"/>
                <a:gd name="connsiteY2" fmla="*/ 188119 h 623887"/>
                <a:gd name="connsiteX3" fmla="*/ 230981 w 454819"/>
                <a:gd name="connsiteY3" fmla="*/ 228600 h 623887"/>
                <a:gd name="connsiteX4" fmla="*/ 176212 w 454819"/>
                <a:gd name="connsiteY4" fmla="*/ 397669 h 623887"/>
                <a:gd name="connsiteX5" fmla="*/ 61912 w 454819"/>
                <a:gd name="connsiteY5" fmla="*/ 471487 h 623887"/>
                <a:gd name="connsiteX6" fmla="*/ 0 w 454819"/>
                <a:gd name="connsiteY6" fmla="*/ 566737 h 623887"/>
                <a:gd name="connsiteX7" fmla="*/ 33337 w 454819"/>
                <a:gd name="connsiteY7" fmla="*/ 595312 h 623887"/>
                <a:gd name="connsiteX8" fmla="*/ 66675 w 454819"/>
                <a:gd name="connsiteY8" fmla="*/ 595312 h 623887"/>
                <a:gd name="connsiteX9" fmla="*/ 95250 w 454819"/>
                <a:gd name="connsiteY9" fmla="*/ 623887 h 623887"/>
                <a:gd name="connsiteX10" fmla="*/ 173831 w 454819"/>
                <a:gd name="connsiteY10" fmla="*/ 564356 h 623887"/>
                <a:gd name="connsiteX11" fmla="*/ 188119 w 454819"/>
                <a:gd name="connsiteY11" fmla="*/ 464344 h 623887"/>
                <a:gd name="connsiteX12" fmla="*/ 245269 w 454819"/>
                <a:gd name="connsiteY12" fmla="*/ 461962 h 623887"/>
                <a:gd name="connsiteX13" fmla="*/ 238125 w 454819"/>
                <a:gd name="connsiteY13" fmla="*/ 414337 h 623887"/>
                <a:gd name="connsiteX14" fmla="*/ 316706 w 454819"/>
                <a:gd name="connsiteY14" fmla="*/ 330994 h 623887"/>
                <a:gd name="connsiteX15" fmla="*/ 376237 w 454819"/>
                <a:gd name="connsiteY15" fmla="*/ 285750 h 623887"/>
                <a:gd name="connsiteX16" fmla="*/ 388144 w 454819"/>
                <a:gd name="connsiteY16" fmla="*/ 345281 h 623887"/>
                <a:gd name="connsiteX17" fmla="*/ 431006 w 454819"/>
                <a:gd name="connsiteY17" fmla="*/ 200025 h 623887"/>
                <a:gd name="connsiteX18" fmla="*/ 454819 w 454819"/>
                <a:gd name="connsiteY18" fmla="*/ 128587 h 623887"/>
                <a:gd name="connsiteX19" fmla="*/ 423862 w 454819"/>
                <a:gd name="connsiteY19" fmla="*/ 116681 h 623887"/>
                <a:gd name="connsiteX20" fmla="*/ 392906 w 454819"/>
                <a:gd name="connsiteY20" fmla="*/ 147637 h 623887"/>
                <a:gd name="connsiteX21" fmla="*/ 350044 w 454819"/>
                <a:gd name="connsiteY21" fmla="*/ 121444 h 623887"/>
                <a:gd name="connsiteX22" fmla="*/ 333375 w 454819"/>
                <a:gd name="connsiteY22" fmla="*/ 78581 h 623887"/>
                <a:gd name="connsiteX23" fmla="*/ 307181 w 454819"/>
                <a:gd name="connsiteY23" fmla="*/ 104775 h 623887"/>
                <a:gd name="connsiteX24" fmla="*/ 307181 w 454819"/>
                <a:gd name="connsiteY24" fmla="*/ 40481 h 623887"/>
                <a:gd name="connsiteX25" fmla="*/ 219075 w 454819"/>
                <a:gd name="connsiteY25" fmla="*/ 0 h 623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54819" h="623887">
                  <a:moveTo>
                    <a:pt x="219075" y="0"/>
                  </a:moveTo>
                  <a:lnTo>
                    <a:pt x="285750" y="78581"/>
                  </a:lnTo>
                  <a:lnTo>
                    <a:pt x="307181" y="188119"/>
                  </a:lnTo>
                  <a:lnTo>
                    <a:pt x="230981" y="228600"/>
                  </a:lnTo>
                  <a:lnTo>
                    <a:pt x="176212" y="397669"/>
                  </a:lnTo>
                  <a:lnTo>
                    <a:pt x="61912" y="471487"/>
                  </a:lnTo>
                  <a:lnTo>
                    <a:pt x="0" y="566737"/>
                  </a:lnTo>
                  <a:lnTo>
                    <a:pt x="33337" y="595312"/>
                  </a:lnTo>
                  <a:lnTo>
                    <a:pt x="66675" y="595312"/>
                  </a:lnTo>
                  <a:lnTo>
                    <a:pt x="95250" y="623887"/>
                  </a:lnTo>
                  <a:lnTo>
                    <a:pt x="173831" y="564356"/>
                  </a:lnTo>
                  <a:lnTo>
                    <a:pt x="188119" y="464344"/>
                  </a:lnTo>
                  <a:lnTo>
                    <a:pt x="245269" y="461962"/>
                  </a:lnTo>
                  <a:lnTo>
                    <a:pt x="238125" y="414337"/>
                  </a:lnTo>
                  <a:lnTo>
                    <a:pt x="316706" y="330994"/>
                  </a:lnTo>
                  <a:lnTo>
                    <a:pt x="376237" y="285750"/>
                  </a:lnTo>
                  <a:lnTo>
                    <a:pt x="388144" y="345281"/>
                  </a:lnTo>
                  <a:lnTo>
                    <a:pt x="431006" y="200025"/>
                  </a:lnTo>
                  <a:lnTo>
                    <a:pt x="454819" y="128587"/>
                  </a:lnTo>
                  <a:lnTo>
                    <a:pt x="423862" y="116681"/>
                  </a:lnTo>
                  <a:lnTo>
                    <a:pt x="392906" y="147637"/>
                  </a:lnTo>
                  <a:lnTo>
                    <a:pt x="350044" y="121444"/>
                  </a:lnTo>
                  <a:lnTo>
                    <a:pt x="333375" y="78581"/>
                  </a:lnTo>
                  <a:lnTo>
                    <a:pt x="307181" y="104775"/>
                  </a:lnTo>
                  <a:lnTo>
                    <a:pt x="307181" y="40481"/>
                  </a:lnTo>
                  <a:lnTo>
                    <a:pt x="2190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8" name="フリーフォーム 8"/>
            <p:cNvSpPr/>
            <p:nvPr/>
          </p:nvSpPr>
          <p:spPr bwMode="auto">
            <a:xfrm>
              <a:off x="3957912" y="3068345"/>
              <a:ext cx="68399" cy="338722"/>
            </a:xfrm>
            <a:custGeom>
              <a:avLst/>
              <a:gdLst>
                <a:gd name="connsiteX0" fmla="*/ 26194 w 95250"/>
                <a:gd name="connsiteY0" fmla="*/ 0 h 454818"/>
                <a:gd name="connsiteX1" fmla="*/ 4762 w 95250"/>
                <a:gd name="connsiteY1" fmla="*/ 135731 h 454818"/>
                <a:gd name="connsiteX2" fmla="*/ 26194 w 95250"/>
                <a:gd name="connsiteY2" fmla="*/ 188118 h 454818"/>
                <a:gd name="connsiteX3" fmla="*/ 0 w 95250"/>
                <a:gd name="connsiteY3" fmla="*/ 333375 h 454818"/>
                <a:gd name="connsiteX4" fmla="*/ 2381 w 95250"/>
                <a:gd name="connsiteY4" fmla="*/ 454818 h 454818"/>
                <a:gd name="connsiteX5" fmla="*/ 35719 w 95250"/>
                <a:gd name="connsiteY5" fmla="*/ 442912 h 454818"/>
                <a:gd name="connsiteX6" fmla="*/ 66675 w 95250"/>
                <a:gd name="connsiteY6" fmla="*/ 450056 h 454818"/>
                <a:gd name="connsiteX7" fmla="*/ 26194 w 95250"/>
                <a:gd name="connsiteY7" fmla="*/ 364331 h 454818"/>
                <a:gd name="connsiteX8" fmla="*/ 45244 w 95250"/>
                <a:gd name="connsiteY8" fmla="*/ 288131 h 454818"/>
                <a:gd name="connsiteX9" fmla="*/ 95250 w 95250"/>
                <a:gd name="connsiteY9" fmla="*/ 292893 h 454818"/>
                <a:gd name="connsiteX10" fmla="*/ 59531 w 95250"/>
                <a:gd name="connsiteY10" fmla="*/ 173831 h 454818"/>
                <a:gd name="connsiteX11" fmla="*/ 47625 w 95250"/>
                <a:gd name="connsiteY11" fmla="*/ 107156 h 454818"/>
                <a:gd name="connsiteX12" fmla="*/ 52387 w 95250"/>
                <a:gd name="connsiteY12" fmla="*/ 85725 h 454818"/>
                <a:gd name="connsiteX13" fmla="*/ 26194 w 95250"/>
                <a:gd name="connsiteY13"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50" h="454818">
                  <a:moveTo>
                    <a:pt x="26194" y="0"/>
                  </a:moveTo>
                  <a:lnTo>
                    <a:pt x="4762" y="135731"/>
                  </a:lnTo>
                  <a:lnTo>
                    <a:pt x="26194" y="188118"/>
                  </a:lnTo>
                  <a:lnTo>
                    <a:pt x="0" y="333375"/>
                  </a:lnTo>
                  <a:cubicBezTo>
                    <a:pt x="794" y="373856"/>
                    <a:pt x="1587" y="414337"/>
                    <a:pt x="2381" y="454818"/>
                  </a:cubicBezTo>
                  <a:lnTo>
                    <a:pt x="35719" y="442912"/>
                  </a:lnTo>
                  <a:lnTo>
                    <a:pt x="66675" y="450056"/>
                  </a:lnTo>
                  <a:lnTo>
                    <a:pt x="26194" y="364331"/>
                  </a:lnTo>
                  <a:lnTo>
                    <a:pt x="45244" y="288131"/>
                  </a:lnTo>
                  <a:lnTo>
                    <a:pt x="95250" y="292893"/>
                  </a:lnTo>
                  <a:lnTo>
                    <a:pt x="59531" y="173831"/>
                  </a:lnTo>
                  <a:lnTo>
                    <a:pt x="47625" y="107156"/>
                  </a:lnTo>
                  <a:lnTo>
                    <a:pt x="52387" y="85725"/>
                  </a:lnTo>
                  <a:lnTo>
                    <a:pt x="26194"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 name="フリーフォーム 9"/>
            <p:cNvSpPr/>
            <p:nvPr/>
          </p:nvSpPr>
          <p:spPr bwMode="auto">
            <a:xfrm>
              <a:off x="3905473" y="3435492"/>
              <a:ext cx="143637" cy="158702"/>
            </a:xfrm>
            <a:custGeom>
              <a:avLst/>
              <a:gdLst>
                <a:gd name="connsiteX0" fmla="*/ 73819 w 200025"/>
                <a:gd name="connsiteY0" fmla="*/ 0 h 211932"/>
                <a:gd name="connsiteX1" fmla="*/ 73819 w 200025"/>
                <a:gd name="connsiteY1" fmla="*/ 64294 h 211932"/>
                <a:gd name="connsiteX2" fmla="*/ 59531 w 200025"/>
                <a:gd name="connsiteY2" fmla="*/ 114300 h 211932"/>
                <a:gd name="connsiteX3" fmla="*/ 26194 w 200025"/>
                <a:gd name="connsiteY3" fmla="*/ 111919 h 211932"/>
                <a:gd name="connsiteX4" fmla="*/ 0 w 200025"/>
                <a:gd name="connsiteY4" fmla="*/ 152400 h 211932"/>
                <a:gd name="connsiteX5" fmla="*/ 16669 w 200025"/>
                <a:gd name="connsiteY5" fmla="*/ 211932 h 211932"/>
                <a:gd name="connsiteX6" fmla="*/ 52388 w 200025"/>
                <a:gd name="connsiteY6" fmla="*/ 183357 h 211932"/>
                <a:gd name="connsiteX7" fmla="*/ 33338 w 200025"/>
                <a:gd name="connsiteY7" fmla="*/ 154782 h 211932"/>
                <a:gd name="connsiteX8" fmla="*/ 73819 w 200025"/>
                <a:gd name="connsiteY8" fmla="*/ 152400 h 211932"/>
                <a:gd name="connsiteX9" fmla="*/ 128588 w 200025"/>
                <a:gd name="connsiteY9" fmla="*/ 185738 h 211932"/>
                <a:gd name="connsiteX10" fmla="*/ 145256 w 200025"/>
                <a:gd name="connsiteY10" fmla="*/ 140494 h 211932"/>
                <a:gd name="connsiteX11" fmla="*/ 200025 w 200025"/>
                <a:gd name="connsiteY11" fmla="*/ 116682 h 211932"/>
                <a:gd name="connsiteX12" fmla="*/ 192881 w 200025"/>
                <a:gd name="connsiteY12" fmla="*/ 90488 h 211932"/>
                <a:gd name="connsiteX13" fmla="*/ 142875 w 200025"/>
                <a:gd name="connsiteY13" fmla="*/ 59532 h 211932"/>
                <a:gd name="connsiteX14" fmla="*/ 73819 w 200025"/>
                <a:gd name="connsiteY14"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0025" h="211932">
                  <a:moveTo>
                    <a:pt x="73819" y="0"/>
                  </a:moveTo>
                  <a:lnTo>
                    <a:pt x="73819" y="64294"/>
                  </a:lnTo>
                  <a:lnTo>
                    <a:pt x="59531" y="114300"/>
                  </a:lnTo>
                  <a:lnTo>
                    <a:pt x="26194" y="111919"/>
                  </a:lnTo>
                  <a:lnTo>
                    <a:pt x="0" y="152400"/>
                  </a:lnTo>
                  <a:lnTo>
                    <a:pt x="16669" y="211932"/>
                  </a:lnTo>
                  <a:lnTo>
                    <a:pt x="52388" y="183357"/>
                  </a:lnTo>
                  <a:lnTo>
                    <a:pt x="33338" y="154782"/>
                  </a:lnTo>
                  <a:lnTo>
                    <a:pt x="73819" y="152400"/>
                  </a:lnTo>
                  <a:lnTo>
                    <a:pt x="128588" y="185738"/>
                  </a:lnTo>
                  <a:lnTo>
                    <a:pt x="145256" y="140494"/>
                  </a:lnTo>
                  <a:lnTo>
                    <a:pt x="200025" y="116682"/>
                  </a:lnTo>
                  <a:lnTo>
                    <a:pt x="192881" y="90488"/>
                  </a:lnTo>
                  <a:lnTo>
                    <a:pt x="142875" y="59532"/>
                  </a:lnTo>
                  <a:lnTo>
                    <a:pt x="73819"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 name="フリーフォーム 10"/>
            <p:cNvSpPr/>
            <p:nvPr/>
          </p:nvSpPr>
          <p:spPr bwMode="auto">
            <a:xfrm>
              <a:off x="3704837" y="3616696"/>
              <a:ext cx="258775" cy="241606"/>
            </a:xfrm>
            <a:custGeom>
              <a:avLst/>
              <a:gdLst>
                <a:gd name="connsiteX0" fmla="*/ 307181 w 359569"/>
                <a:gd name="connsiteY0" fmla="*/ 0 h 323850"/>
                <a:gd name="connsiteX1" fmla="*/ 266700 w 359569"/>
                <a:gd name="connsiteY1" fmla="*/ 130969 h 323850"/>
                <a:gd name="connsiteX2" fmla="*/ 238125 w 359569"/>
                <a:gd name="connsiteY2" fmla="*/ 161925 h 323850"/>
                <a:gd name="connsiteX3" fmla="*/ 183356 w 359569"/>
                <a:gd name="connsiteY3" fmla="*/ 178594 h 323850"/>
                <a:gd name="connsiteX4" fmla="*/ 147637 w 359569"/>
                <a:gd name="connsiteY4" fmla="*/ 238125 h 323850"/>
                <a:gd name="connsiteX5" fmla="*/ 54769 w 359569"/>
                <a:gd name="connsiteY5" fmla="*/ 233362 h 323850"/>
                <a:gd name="connsiteX6" fmla="*/ 0 w 359569"/>
                <a:gd name="connsiteY6" fmla="*/ 285750 h 323850"/>
                <a:gd name="connsiteX7" fmla="*/ 42862 w 359569"/>
                <a:gd name="connsiteY7" fmla="*/ 297656 h 323850"/>
                <a:gd name="connsiteX8" fmla="*/ 109537 w 359569"/>
                <a:gd name="connsiteY8" fmla="*/ 269081 h 323850"/>
                <a:gd name="connsiteX9" fmla="*/ 154781 w 359569"/>
                <a:gd name="connsiteY9" fmla="*/ 285750 h 323850"/>
                <a:gd name="connsiteX10" fmla="*/ 154781 w 359569"/>
                <a:gd name="connsiteY10" fmla="*/ 323850 h 323850"/>
                <a:gd name="connsiteX11" fmla="*/ 190500 w 359569"/>
                <a:gd name="connsiteY11" fmla="*/ 273844 h 323850"/>
                <a:gd name="connsiteX12" fmla="*/ 226219 w 359569"/>
                <a:gd name="connsiteY12" fmla="*/ 280987 h 323850"/>
                <a:gd name="connsiteX13" fmla="*/ 269081 w 359569"/>
                <a:gd name="connsiteY13" fmla="*/ 259556 h 323850"/>
                <a:gd name="connsiteX14" fmla="*/ 304800 w 359569"/>
                <a:gd name="connsiteY14" fmla="*/ 271462 h 323850"/>
                <a:gd name="connsiteX15" fmla="*/ 326231 w 359569"/>
                <a:gd name="connsiteY15" fmla="*/ 219075 h 323850"/>
                <a:gd name="connsiteX16" fmla="*/ 319087 w 359569"/>
                <a:gd name="connsiteY16" fmla="*/ 183356 h 323850"/>
                <a:gd name="connsiteX17" fmla="*/ 350044 w 359569"/>
                <a:gd name="connsiteY17" fmla="*/ 123825 h 323850"/>
                <a:gd name="connsiteX18" fmla="*/ 359569 w 359569"/>
                <a:gd name="connsiteY18" fmla="*/ 57150 h 323850"/>
                <a:gd name="connsiteX19" fmla="*/ 359569 w 359569"/>
                <a:gd name="connsiteY19" fmla="*/ 2381 h 323850"/>
                <a:gd name="connsiteX20" fmla="*/ 307181 w 359569"/>
                <a:gd name="connsiteY20"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9569" h="323850">
                  <a:moveTo>
                    <a:pt x="307181" y="0"/>
                  </a:moveTo>
                  <a:lnTo>
                    <a:pt x="266700" y="130969"/>
                  </a:lnTo>
                  <a:lnTo>
                    <a:pt x="238125" y="161925"/>
                  </a:lnTo>
                  <a:lnTo>
                    <a:pt x="183356" y="178594"/>
                  </a:lnTo>
                  <a:lnTo>
                    <a:pt x="147637" y="238125"/>
                  </a:lnTo>
                  <a:lnTo>
                    <a:pt x="54769" y="233362"/>
                  </a:lnTo>
                  <a:lnTo>
                    <a:pt x="0" y="285750"/>
                  </a:lnTo>
                  <a:lnTo>
                    <a:pt x="42862" y="297656"/>
                  </a:lnTo>
                  <a:lnTo>
                    <a:pt x="109537" y="269081"/>
                  </a:lnTo>
                  <a:lnTo>
                    <a:pt x="154781" y="285750"/>
                  </a:lnTo>
                  <a:lnTo>
                    <a:pt x="154781" y="323850"/>
                  </a:lnTo>
                  <a:lnTo>
                    <a:pt x="190500" y="273844"/>
                  </a:lnTo>
                  <a:lnTo>
                    <a:pt x="226219" y="280987"/>
                  </a:lnTo>
                  <a:lnTo>
                    <a:pt x="269081" y="259556"/>
                  </a:lnTo>
                  <a:lnTo>
                    <a:pt x="304800" y="271462"/>
                  </a:lnTo>
                  <a:lnTo>
                    <a:pt x="326231" y="219075"/>
                  </a:lnTo>
                  <a:lnTo>
                    <a:pt x="319087" y="183356"/>
                  </a:lnTo>
                  <a:lnTo>
                    <a:pt x="350044" y="123825"/>
                  </a:lnTo>
                  <a:lnTo>
                    <a:pt x="359569" y="57150"/>
                  </a:lnTo>
                  <a:lnTo>
                    <a:pt x="359569" y="2381"/>
                  </a:lnTo>
                  <a:lnTo>
                    <a:pt x="307181"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 name="フリーフォーム 11"/>
            <p:cNvSpPr/>
            <p:nvPr/>
          </p:nvSpPr>
          <p:spPr bwMode="auto">
            <a:xfrm>
              <a:off x="3731056" y="3839353"/>
              <a:ext cx="49019" cy="53296"/>
            </a:xfrm>
            <a:custGeom>
              <a:avLst/>
              <a:gdLst>
                <a:gd name="connsiteX0" fmla="*/ 7143 w 69056"/>
                <a:gd name="connsiteY0" fmla="*/ 71438 h 71438"/>
                <a:gd name="connsiteX1" fmla="*/ 0 w 69056"/>
                <a:gd name="connsiteY1" fmla="*/ 21431 h 71438"/>
                <a:gd name="connsiteX2" fmla="*/ 61912 w 69056"/>
                <a:gd name="connsiteY2" fmla="*/ 0 h 71438"/>
                <a:gd name="connsiteX3" fmla="*/ 69056 w 69056"/>
                <a:gd name="connsiteY3" fmla="*/ 30956 h 71438"/>
                <a:gd name="connsiteX4" fmla="*/ 7143 w 69056"/>
                <a:gd name="connsiteY4" fmla="*/ 71438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56" h="71438">
                  <a:moveTo>
                    <a:pt x="7143" y="71438"/>
                  </a:moveTo>
                  <a:lnTo>
                    <a:pt x="0" y="21431"/>
                  </a:lnTo>
                  <a:lnTo>
                    <a:pt x="61912" y="0"/>
                  </a:lnTo>
                  <a:lnTo>
                    <a:pt x="69056" y="30956"/>
                  </a:lnTo>
                  <a:lnTo>
                    <a:pt x="7143" y="71438"/>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 name="フリーフォーム 12"/>
            <p:cNvSpPr/>
            <p:nvPr/>
          </p:nvSpPr>
          <p:spPr bwMode="auto">
            <a:xfrm>
              <a:off x="3676338" y="3851196"/>
              <a:ext cx="35339" cy="91195"/>
            </a:xfrm>
            <a:custGeom>
              <a:avLst/>
              <a:gdLst>
                <a:gd name="connsiteX0" fmla="*/ 2381 w 50006"/>
                <a:gd name="connsiteY0" fmla="*/ 0 h 121444"/>
                <a:gd name="connsiteX1" fmla="*/ 50006 w 50006"/>
                <a:gd name="connsiteY1" fmla="*/ 40481 h 121444"/>
                <a:gd name="connsiteX2" fmla="*/ 30956 w 50006"/>
                <a:gd name="connsiteY2" fmla="*/ 121444 h 121444"/>
                <a:gd name="connsiteX3" fmla="*/ 0 w 50006"/>
                <a:gd name="connsiteY3" fmla="*/ 114300 h 121444"/>
                <a:gd name="connsiteX4" fmla="*/ 2381 w 50006"/>
                <a:gd name="connsiteY4" fmla="*/ 0 h 121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 h="121444">
                  <a:moveTo>
                    <a:pt x="2381" y="0"/>
                  </a:moveTo>
                  <a:lnTo>
                    <a:pt x="50006" y="40481"/>
                  </a:lnTo>
                  <a:lnTo>
                    <a:pt x="30956" y="121444"/>
                  </a:lnTo>
                  <a:lnTo>
                    <a:pt x="0" y="114300"/>
                  </a:lnTo>
                  <a:cubicBezTo>
                    <a:pt x="794" y="76200"/>
                    <a:pt x="1587" y="38100"/>
                    <a:pt x="2381" y="0"/>
                  </a:cubicBez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 name="フリーフォーム 13"/>
            <p:cNvSpPr/>
            <p:nvPr/>
          </p:nvSpPr>
          <p:spPr bwMode="auto">
            <a:xfrm>
              <a:off x="3570320" y="3697231"/>
              <a:ext cx="85498" cy="132647"/>
            </a:xfrm>
            <a:custGeom>
              <a:avLst/>
              <a:gdLst>
                <a:gd name="connsiteX0" fmla="*/ 64294 w 119063"/>
                <a:gd name="connsiteY0" fmla="*/ 0 h 178594"/>
                <a:gd name="connsiteX1" fmla="*/ 4763 w 119063"/>
                <a:gd name="connsiteY1" fmla="*/ 64294 h 178594"/>
                <a:gd name="connsiteX2" fmla="*/ 0 w 119063"/>
                <a:gd name="connsiteY2" fmla="*/ 154781 h 178594"/>
                <a:gd name="connsiteX3" fmla="*/ 38100 w 119063"/>
                <a:gd name="connsiteY3" fmla="*/ 178594 h 178594"/>
                <a:gd name="connsiteX4" fmla="*/ 119063 w 119063"/>
                <a:gd name="connsiteY4" fmla="*/ 119063 h 178594"/>
                <a:gd name="connsiteX5" fmla="*/ 111919 w 119063"/>
                <a:gd name="connsiteY5" fmla="*/ 16669 h 178594"/>
                <a:gd name="connsiteX6" fmla="*/ 64294 w 119063"/>
                <a:gd name="connsiteY6"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063" h="178594">
                  <a:moveTo>
                    <a:pt x="64294" y="0"/>
                  </a:moveTo>
                  <a:lnTo>
                    <a:pt x="4763" y="64294"/>
                  </a:lnTo>
                  <a:lnTo>
                    <a:pt x="0" y="154781"/>
                  </a:lnTo>
                  <a:lnTo>
                    <a:pt x="38100" y="178594"/>
                  </a:lnTo>
                  <a:lnTo>
                    <a:pt x="119063" y="119063"/>
                  </a:lnTo>
                  <a:lnTo>
                    <a:pt x="111919" y="16669"/>
                  </a:lnTo>
                  <a:lnTo>
                    <a:pt x="64294"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 name="フリーフォーム 14"/>
            <p:cNvSpPr/>
            <p:nvPr/>
          </p:nvSpPr>
          <p:spPr bwMode="auto">
            <a:xfrm>
              <a:off x="3537261" y="3534977"/>
              <a:ext cx="149337" cy="209629"/>
            </a:xfrm>
            <a:custGeom>
              <a:avLst/>
              <a:gdLst>
                <a:gd name="connsiteX0" fmla="*/ 119063 w 207169"/>
                <a:gd name="connsiteY0" fmla="*/ 214313 h 280988"/>
                <a:gd name="connsiteX1" fmla="*/ 88107 w 207169"/>
                <a:gd name="connsiteY1" fmla="*/ 166688 h 280988"/>
                <a:gd name="connsiteX2" fmla="*/ 161925 w 207169"/>
                <a:gd name="connsiteY2" fmla="*/ 121444 h 280988"/>
                <a:gd name="connsiteX3" fmla="*/ 207169 w 207169"/>
                <a:gd name="connsiteY3" fmla="*/ 0 h 280988"/>
                <a:gd name="connsiteX4" fmla="*/ 130969 w 207169"/>
                <a:gd name="connsiteY4" fmla="*/ 38100 h 280988"/>
                <a:gd name="connsiteX5" fmla="*/ 119063 w 207169"/>
                <a:gd name="connsiteY5" fmla="*/ 73819 h 280988"/>
                <a:gd name="connsiteX6" fmla="*/ 64294 w 207169"/>
                <a:gd name="connsiteY6" fmla="*/ 69057 h 280988"/>
                <a:gd name="connsiteX7" fmla="*/ 0 w 207169"/>
                <a:gd name="connsiteY7" fmla="*/ 152400 h 280988"/>
                <a:gd name="connsiteX8" fmla="*/ 45244 w 207169"/>
                <a:gd name="connsiteY8" fmla="*/ 164307 h 280988"/>
                <a:gd name="connsiteX9" fmla="*/ 23813 w 207169"/>
                <a:gd name="connsiteY9" fmla="*/ 223838 h 280988"/>
                <a:gd name="connsiteX10" fmla="*/ 52388 w 207169"/>
                <a:gd name="connsiteY10" fmla="*/ 280988 h 280988"/>
                <a:gd name="connsiteX11" fmla="*/ 119063 w 207169"/>
                <a:gd name="connsiteY11" fmla="*/ 214313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169" h="280988">
                  <a:moveTo>
                    <a:pt x="119063" y="214313"/>
                  </a:moveTo>
                  <a:lnTo>
                    <a:pt x="88107" y="166688"/>
                  </a:lnTo>
                  <a:lnTo>
                    <a:pt x="161925" y="121444"/>
                  </a:lnTo>
                  <a:lnTo>
                    <a:pt x="207169" y="0"/>
                  </a:lnTo>
                  <a:lnTo>
                    <a:pt x="130969" y="38100"/>
                  </a:lnTo>
                  <a:lnTo>
                    <a:pt x="119063" y="73819"/>
                  </a:lnTo>
                  <a:lnTo>
                    <a:pt x="64294" y="69057"/>
                  </a:lnTo>
                  <a:lnTo>
                    <a:pt x="0" y="152400"/>
                  </a:lnTo>
                  <a:lnTo>
                    <a:pt x="45244" y="164307"/>
                  </a:lnTo>
                  <a:lnTo>
                    <a:pt x="23813" y="223838"/>
                  </a:lnTo>
                  <a:lnTo>
                    <a:pt x="52388" y="280988"/>
                  </a:lnTo>
                  <a:lnTo>
                    <a:pt x="119063"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 name="フリーフォーム 15"/>
            <p:cNvSpPr/>
            <p:nvPr/>
          </p:nvSpPr>
          <p:spPr bwMode="auto">
            <a:xfrm>
              <a:off x="1562818" y="5168187"/>
              <a:ext cx="178976" cy="395571"/>
            </a:xfrm>
            <a:custGeom>
              <a:avLst/>
              <a:gdLst>
                <a:gd name="connsiteX0" fmla="*/ 204787 w 250031"/>
                <a:gd name="connsiteY0" fmla="*/ 0 h 531019"/>
                <a:gd name="connsiteX1" fmla="*/ 152400 w 250031"/>
                <a:gd name="connsiteY1" fmla="*/ 95250 h 531019"/>
                <a:gd name="connsiteX2" fmla="*/ 23812 w 250031"/>
                <a:gd name="connsiteY2" fmla="*/ 169069 h 531019"/>
                <a:gd name="connsiteX3" fmla="*/ 11906 w 250031"/>
                <a:gd name="connsiteY3" fmla="*/ 219075 h 531019"/>
                <a:gd name="connsiteX4" fmla="*/ 28575 w 250031"/>
                <a:gd name="connsiteY4" fmla="*/ 330994 h 531019"/>
                <a:gd name="connsiteX5" fmla="*/ 0 w 250031"/>
                <a:gd name="connsiteY5" fmla="*/ 392906 h 531019"/>
                <a:gd name="connsiteX6" fmla="*/ 16668 w 250031"/>
                <a:gd name="connsiteY6" fmla="*/ 531019 h 531019"/>
                <a:gd name="connsiteX7" fmla="*/ 123825 w 250031"/>
                <a:gd name="connsiteY7" fmla="*/ 502444 h 531019"/>
                <a:gd name="connsiteX8" fmla="*/ 202406 w 250031"/>
                <a:gd name="connsiteY8" fmla="*/ 188119 h 531019"/>
                <a:gd name="connsiteX9" fmla="*/ 250031 w 250031"/>
                <a:gd name="connsiteY9" fmla="*/ 100013 h 531019"/>
                <a:gd name="connsiteX10" fmla="*/ 250031 w 250031"/>
                <a:gd name="connsiteY10" fmla="*/ 23813 h 531019"/>
                <a:gd name="connsiteX11" fmla="*/ 204787 w 250031"/>
                <a:gd name="connsiteY11" fmla="*/ 0 h 53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0031" h="531019">
                  <a:moveTo>
                    <a:pt x="204787" y="0"/>
                  </a:moveTo>
                  <a:lnTo>
                    <a:pt x="152400" y="95250"/>
                  </a:lnTo>
                  <a:lnTo>
                    <a:pt x="23812" y="169069"/>
                  </a:lnTo>
                  <a:lnTo>
                    <a:pt x="11906" y="219075"/>
                  </a:lnTo>
                  <a:lnTo>
                    <a:pt x="28575" y="330994"/>
                  </a:lnTo>
                  <a:lnTo>
                    <a:pt x="0" y="392906"/>
                  </a:lnTo>
                  <a:lnTo>
                    <a:pt x="16668" y="531019"/>
                  </a:lnTo>
                  <a:lnTo>
                    <a:pt x="123825" y="502444"/>
                  </a:lnTo>
                  <a:lnTo>
                    <a:pt x="202406" y="188119"/>
                  </a:lnTo>
                  <a:lnTo>
                    <a:pt x="250031" y="100013"/>
                  </a:lnTo>
                  <a:lnTo>
                    <a:pt x="250031" y="23813"/>
                  </a:lnTo>
                  <a:lnTo>
                    <a:pt x="2047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 name="フリーフォーム 16"/>
            <p:cNvSpPr/>
            <p:nvPr/>
          </p:nvSpPr>
          <p:spPr bwMode="auto">
            <a:xfrm>
              <a:off x="8663741" y="2379057"/>
              <a:ext cx="270175" cy="198970"/>
            </a:xfrm>
            <a:custGeom>
              <a:avLst/>
              <a:gdLst>
                <a:gd name="connsiteX0" fmla="*/ 269081 w 376237"/>
                <a:gd name="connsiteY0" fmla="*/ 0 h 266700"/>
                <a:gd name="connsiteX1" fmla="*/ 230981 w 376237"/>
                <a:gd name="connsiteY1" fmla="*/ 33337 h 266700"/>
                <a:gd name="connsiteX2" fmla="*/ 126206 w 376237"/>
                <a:gd name="connsiteY2" fmla="*/ 35718 h 266700"/>
                <a:gd name="connsiteX3" fmla="*/ 119062 w 376237"/>
                <a:gd name="connsiteY3" fmla="*/ 69056 h 266700"/>
                <a:gd name="connsiteX4" fmla="*/ 52387 w 376237"/>
                <a:gd name="connsiteY4" fmla="*/ 4762 h 266700"/>
                <a:gd name="connsiteX5" fmla="*/ 0 w 376237"/>
                <a:gd name="connsiteY5" fmla="*/ 69056 h 266700"/>
                <a:gd name="connsiteX6" fmla="*/ 69056 w 376237"/>
                <a:gd name="connsiteY6" fmla="*/ 85725 h 266700"/>
                <a:gd name="connsiteX7" fmla="*/ 38100 w 376237"/>
                <a:gd name="connsiteY7" fmla="*/ 145256 h 266700"/>
                <a:gd name="connsiteX8" fmla="*/ 73819 w 376237"/>
                <a:gd name="connsiteY8" fmla="*/ 264318 h 266700"/>
                <a:gd name="connsiteX9" fmla="*/ 138112 w 376237"/>
                <a:gd name="connsiteY9" fmla="*/ 235743 h 266700"/>
                <a:gd name="connsiteX10" fmla="*/ 207169 w 376237"/>
                <a:gd name="connsiteY10" fmla="*/ 266700 h 266700"/>
                <a:gd name="connsiteX11" fmla="*/ 261937 w 376237"/>
                <a:gd name="connsiteY11" fmla="*/ 240506 h 266700"/>
                <a:gd name="connsiteX12" fmla="*/ 309562 w 376237"/>
                <a:gd name="connsiteY12" fmla="*/ 250031 h 266700"/>
                <a:gd name="connsiteX13" fmla="*/ 359569 w 376237"/>
                <a:gd name="connsiteY13" fmla="*/ 214312 h 266700"/>
                <a:gd name="connsiteX14" fmla="*/ 342900 w 376237"/>
                <a:gd name="connsiteY14" fmla="*/ 159543 h 266700"/>
                <a:gd name="connsiteX15" fmla="*/ 376237 w 376237"/>
                <a:gd name="connsiteY15" fmla="*/ 85725 h 266700"/>
                <a:gd name="connsiteX16" fmla="*/ 269081 w 376237"/>
                <a:gd name="connsiteY16"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76237" h="266700">
                  <a:moveTo>
                    <a:pt x="269081" y="0"/>
                  </a:moveTo>
                  <a:lnTo>
                    <a:pt x="230981" y="33337"/>
                  </a:lnTo>
                  <a:lnTo>
                    <a:pt x="126206" y="35718"/>
                  </a:lnTo>
                  <a:lnTo>
                    <a:pt x="119062" y="69056"/>
                  </a:lnTo>
                  <a:lnTo>
                    <a:pt x="52387" y="4762"/>
                  </a:lnTo>
                  <a:lnTo>
                    <a:pt x="0" y="69056"/>
                  </a:lnTo>
                  <a:lnTo>
                    <a:pt x="69056" y="85725"/>
                  </a:lnTo>
                  <a:lnTo>
                    <a:pt x="38100" y="145256"/>
                  </a:lnTo>
                  <a:lnTo>
                    <a:pt x="73819" y="264318"/>
                  </a:lnTo>
                  <a:lnTo>
                    <a:pt x="138112" y="235743"/>
                  </a:lnTo>
                  <a:lnTo>
                    <a:pt x="207169" y="266700"/>
                  </a:lnTo>
                  <a:lnTo>
                    <a:pt x="261937" y="240506"/>
                  </a:lnTo>
                  <a:lnTo>
                    <a:pt x="309562" y="250031"/>
                  </a:lnTo>
                  <a:lnTo>
                    <a:pt x="359569" y="214312"/>
                  </a:lnTo>
                  <a:lnTo>
                    <a:pt x="342900" y="159543"/>
                  </a:lnTo>
                  <a:lnTo>
                    <a:pt x="376237" y="85725"/>
                  </a:lnTo>
                  <a:lnTo>
                    <a:pt x="2690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 name="フリーフォーム 17"/>
            <p:cNvSpPr/>
            <p:nvPr/>
          </p:nvSpPr>
          <p:spPr bwMode="auto">
            <a:xfrm>
              <a:off x="7496403" y="332510"/>
              <a:ext cx="1494512" cy="2465805"/>
            </a:xfrm>
            <a:custGeom>
              <a:avLst/>
              <a:gdLst>
                <a:gd name="connsiteX0" fmla="*/ 309563 w 2081213"/>
                <a:gd name="connsiteY0" fmla="*/ 681037 h 3305175"/>
                <a:gd name="connsiteX1" fmla="*/ 161925 w 2081213"/>
                <a:gd name="connsiteY1" fmla="*/ 857250 h 3305175"/>
                <a:gd name="connsiteX2" fmla="*/ 176213 w 2081213"/>
                <a:gd name="connsiteY2" fmla="*/ 928687 h 3305175"/>
                <a:gd name="connsiteX3" fmla="*/ 233363 w 2081213"/>
                <a:gd name="connsiteY3" fmla="*/ 933450 h 3305175"/>
                <a:gd name="connsiteX4" fmla="*/ 271463 w 2081213"/>
                <a:gd name="connsiteY4" fmla="*/ 1014412 h 3305175"/>
                <a:gd name="connsiteX5" fmla="*/ 214313 w 2081213"/>
                <a:gd name="connsiteY5" fmla="*/ 1114425 h 3305175"/>
                <a:gd name="connsiteX6" fmla="*/ 171450 w 2081213"/>
                <a:gd name="connsiteY6" fmla="*/ 1109662 h 3305175"/>
                <a:gd name="connsiteX7" fmla="*/ 0 w 2081213"/>
                <a:gd name="connsiteY7" fmla="*/ 1223962 h 3305175"/>
                <a:gd name="connsiteX8" fmla="*/ 14288 w 2081213"/>
                <a:gd name="connsiteY8" fmla="*/ 1295400 h 3305175"/>
                <a:gd name="connsiteX9" fmla="*/ 119063 w 2081213"/>
                <a:gd name="connsiteY9" fmla="*/ 1338262 h 3305175"/>
                <a:gd name="connsiteX10" fmla="*/ 47625 w 2081213"/>
                <a:gd name="connsiteY10" fmla="*/ 1385887 h 3305175"/>
                <a:gd name="connsiteX11" fmla="*/ 76200 w 2081213"/>
                <a:gd name="connsiteY11" fmla="*/ 1509712 h 3305175"/>
                <a:gd name="connsiteX12" fmla="*/ 157163 w 2081213"/>
                <a:gd name="connsiteY12" fmla="*/ 1543050 h 3305175"/>
                <a:gd name="connsiteX13" fmla="*/ 114300 w 2081213"/>
                <a:gd name="connsiteY13" fmla="*/ 1604962 h 3305175"/>
                <a:gd name="connsiteX14" fmla="*/ 238125 w 2081213"/>
                <a:gd name="connsiteY14" fmla="*/ 1671637 h 3305175"/>
                <a:gd name="connsiteX15" fmla="*/ 381000 w 2081213"/>
                <a:gd name="connsiteY15" fmla="*/ 1609725 h 3305175"/>
                <a:gd name="connsiteX16" fmla="*/ 471488 w 2081213"/>
                <a:gd name="connsiteY16" fmla="*/ 1719262 h 3305175"/>
                <a:gd name="connsiteX17" fmla="*/ 514350 w 2081213"/>
                <a:gd name="connsiteY17" fmla="*/ 1833562 h 3305175"/>
                <a:gd name="connsiteX18" fmla="*/ 595313 w 2081213"/>
                <a:gd name="connsiteY18" fmla="*/ 2062162 h 3305175"/>
                <a:gd name="connsiteX19" fmla="*/ 566738 w 2081213"/>
                <a:gd name="connsiteY19" fmla="*/ 2233612 h 3305175"/>
                <a:gd name="connsiteX20" fmla="*/ 609600 w 2081213"/>
                <a:gd name="connsiteY20" fmla="*/ 2257425 h 3305175"/>
                <a:gd name="connsiteX21" fmla="*/ 661988 w 2081213"/>
                <a:gd name="connsiteY21" fmla="*/ 2200275 h 3305175"/>
                <a:gd name="connsiteX22" fmla="*/ 738188 w 2081213"/>
                <a:gd name="connsiteY22" fmla="*/ 2286000 h 3305175"/>
                <a:gd name="connsiteX23" fmla="*/ 752475 w 2081213"/>
                <a:gd name="connsiteY23" fmla="*/ 2376487 h 3305175"/>
                <a:gd name="connsiteX24" fmla="*/ 652463 w 2081213"/>
                <a:gd name="connsiteY24" fmla="*/ 2290762 h 3305175"/>
                <a:gd name="connsiteX25" fmla="*/ 609600 w 2081213"/>
                <a:gd name="connsiteY25" fmla="*/ 2309812 h 3305175"/>
                <a:gd name="connsiteX26" fmla="*/ 657225 w 2081213"/>
                <a:gd name="connsiteY26" fmla="*/ 2366962 h 3305175"/>
                <a:gd name="connsiteX27" fmla="*/ 738188 w 2081213"/>
                <a:gd name="connsiteY27" fmla="*/ 2414587 h 3305175"/>
                <a:gd name="connsiteX28" fmla="*/ 723900 w 2081213"/>
                <a:gd name="connsiteY28" fmla="*/ 2543175 h 3305175"/>
                <a:gd name="connsiteX29" fmla="*/ 671513 w 2081213"/>
                <a:gd name="connsiteY29" fmla="*/ 2576512 h 3305175"/>
                <a:gd name="connsiteX30" fmla="*/ 647700 w 2081213"/>
                <a:gd name="connsiteY30" fmla="*/ 2695575 h 3305175"/>
                <a:gd name="connsiteX31" fmla="*/ 723900 w 2081213"/>
                <a:gd name="connsiteY31" fmla="*/ 2924175 h 3305175"/>
                <a:gd name="connsiteX32" fmla="*/ 738188 w 2081213"/>
                <a:gd name="connsiteY32" fmla="*/ 3048000 h 3305175"/>
                <a:gd name="connsiteX33" fmla="*/ 842963 w 2081213"/>
                <a:gd name="connsiteY33" fmla="*/ 3228975 h 3305175"/>
                <a:gd name="connsiteX34" fmla="*/ 881063 w 2081213"/>
                <a:gd name="connsiteY34" fmla="*/ 3205162 h 3305175"/>
                <a:gd name="connsiteX35" fmla="*/ 962025 w 2081213"/>
                <a:gd name="connsiteY35" fmla="*/ 3305175 h 3305175"/>
                <a:gd name="connsiteX36" fmla="*/ 1028700 w 2081213"/>
                <a:gd name="connsiteY36" fmla="*/ 3124200 h 3305175"/>
                <a:gd name="connsiteX37" fmla="*/ 1028700 w 2081213"/>
                <a:gd name="connsiteY37" fmla="*/ 3057525 h 3305175"/>
                <a:gd name="connsiteX38" fmla="*/ 1090613 w 2081213"/>
                <a:gd name="connsiteY38" fmla="*/ 2957512 h 3305175"/>
                <a:gd name="connsiteX39" fmla="*/ 1071563 w 2081213"/>
                <a:gd name="connsiteY39" fmla="*/ 2876550 h 3305175"/>
                <a:gd name="connsiteX40" fmla="*/ 1138238 w 2081213"/>
                <a:gd name="connsiteY40" fmla="*/ 2800350 h 3305175"/>
                <a:gd name="connsiteX41" fmla="*/ 1200150 w 2081213"/>
                <a:gd name="connsiteY41" fmla="*/ 2805112 h 3305175"/>
                <a:gd name="connsiteX42" fmla="*/ 1319213 w 2081213"/>
                <a:gd name="connsiteY42" fmla="*/ 2686050 h 3305175"/>
                <a:gd name="connsiteX43" fmla="*/ 1357313 w 2081213"/>
                <a:gd name="connsiteY43" fmla="*/ 2605087 h 3305175"/>
                <a:gd name="connsiteX44" fmla="*/ 1576388 w 2081213"/>
                <a:gd name="connsiteY44" fmla="*/ 2538412 h 3305175"/>
                <a:gd name="connsiteX45" fmla="*/ 1700213 w 2081213"/>
                <a:gd name="connsiteY45" fmla="*/ 2400300 h 3305175"/>
                <a:gd name="connsiteX46" fmla="*/ 1595438 w 2081213"/>
                <a:gd name="connsiteY46" fmla="*/ 2352675 h 3305175"/>
                <a:gd name="connsiteX47" fmla="*/ 1476375 w 2081213"/>
                <a:gd name="connsiteY47" fmla="*/ 2381250 h 3305175"/>
                <a:gd name="connsiteX48" fmla="*/ 1585913 w 2081213"/>
                <a:gd name="connsiteY48" fmla="*/ 2309812 h 3305175"/>
                <a:gd name="connsiteX49" fmla="*/ 1595438 w 2081213"/>
                <a:gd name="connsiteY49" fmla="*/ 2243137 h 3305175"/>
                <a:gd name="connsiteX50" fmla="*/ 1681163 w 2081213"/>
                <a:gd name="connsiteY50" fmla="*/ 2343150 h 3305175"/>
                <a:gd name="connsiteX51" fmla="*/ 1724025 w 2081213"/>
                <a:gd name="connsiteY51" fmla="*/ 2343150 h 3305175"/>
                <a:gd name="connsiteX52" fmla="*/ 1733550 w 2081213"/>
                <a:gd name="connsiteY52" fmla="*/ 2209800 h 3305175"/>
                <a:gd name="connsiteX53" fmla="*/ 1566863 w 2081213"/>
                <a:gd name="connsiteY53" fmla="*/ 2085975 h 3305175"/>
                <a:gd name="connsiteX54" fmla="*/ 1681163 w 2081213"/>
                <a:gd name="connsiteY54" fmla="*/ 2124075 h 3305175"/>
                <a:gd name="connsiteX55" fmla="*/ 1709738 w 2081213"/>
                <a:gd name="connsiteY55" fmla="*/ 2038350 h 3305175"/>
                <a:gd name="connsiteX56" fmla="*/ 1604963 w 2081213"/>
                <a:gd name="connsiteY56" fmla="*/ 1962150 h 3305175"/>
                <a:gd name="connsiteX57" fmla="*/ 1738313 w 2081213"/>
                <a:gd name="connsiteY57" fmla="*/ 2009775 h 3305175"/>
                <a:gd name="connsiteX58" fmla="*/ 1766888 w 2081213"/>
                <a:gd name="connsiteY58" fmla="*/ 1914525 h 3305175"/>
                <a:gd name="connsiteX59" fmla="*/ 1690688 w 2081213"/>
                <a:gd name="connsiteY59" fmla="*/ 1885950 h 3305175"/>
                <a:gd name="connsiteX60" fmla="*/ 1828800 w 2081213"/>
                <a:gd name="connsiteY60" fmla="*/ 1852612 h 3305175"/>
                <a:gd name="connsiteX61" fmla="*/ 1714500 w 2081213"/>
                <a:gd name="connsiteY61" fmla="*/ 1752600 h 3305175"/>
                <a:gd name="connsiteX62" fmla="*/ 1795463 w 2081213"/>
                <a:gd name="connsiteY62" fmla="*/ 1757362 h 3305175"/>
                <a:gd name="connsiteX63" fmla="*/ 1771650 w 2081213"/>
                <a:gd name="connsiteY63" fmla="*/ 1614487 h 3305175"/>
                <a:gd name="connsiteX64" fmla="*/ 1676400 w 2081213"/>
                <a:gd name="connsiteY64" fmla="*/ 1538287 h 3305175"/>
                <a:gd name="connsiteX65" fmla="*/ 1785938 w 2081213"/>
                <a:gd name="connsiteY65" fmla="*/ 1514475 h 3305175"/>
                <a:gd name="connsiteX66" fmla="*/ 1828800 w 2081213"/>
                <a:gd name="connsiteY66" fmla="*/ 1519237 h 3305175"/>
                <a:gd name="connsiteX67" fmla="*/ 1838325 w 2081213"/>
                <a:gd name="connsiteY67" fmla="*/ 1447800 h 3305175"/>
                <a:gd name="connsiteX68" fmla="*/ 1747838 w 2081213"/>
                <a:gd name="connsiteY68" fmla="*/ 1419225 h 3305175"/>
                <a:gd name="connsiteX69" fmla="*/ 1809750 w 2081213"/>
                <a:gd name="connsiteY69" fmla="*/ 1338262 h 3305175"/>
                <a:gd name="connsiteX70" fmla="*/ 1709738 w 2081213"/>
                <a:gd name="connsiteY70" fmla="*/ 1347787 h 3305175"/>
                <a:gd name="connsiteX71" fmla="*/ 1766888 w 2081213"/>
                <a:gd name="connsiteY71" fmla="*/ 1114425 h 3305175"/>
                <a:gd name="connsiteX72" fmla="*/ 1809750 w 2081213"/>
                <a:gd name="connsiteY72" fmla="*/ 990600 h 3305175"/>
                <a:gd name="connsiteX73" fmla="*/ 1852613 w 2081213"/>
                <a:gd name="connsiteY73" fmla="*/ 1000125 h 3305175"/>
                <a:gd name="connsiteX74" fmla="*/ 1890713 w 2081213"/>
                <a:gd name="connsiteY74" fmla="*/ 938212 h 3305175"/>
                <a:gd name="connsiteX75" fmla="*/ 1771650 w 2081213"/>
                <a:gd name="connsiteY75" fmla="*/ 942975 h 3305175"/>
                <a:gd name="connsiteX76" fmla="*/ 1800225 w 2081213"/>
                <a:gd name="connsiteY76" fmla="*/ 900112 h 3305175"/>
                <a:gd name="connsiteX77" fmla="*/ 1876425 w 2081213"/>
                <a:gd name="connsiteY77" fmla="*/ 900112 h 3305175"/>
                <a:gd name="connsiteX78" fmla="*/ 1914525 w 2081213"/>
                <a:gd name="connsiteY78" fmla="*/ 842962 h 3305175"/>
                <a:gd name="connsiteX79" fmla="*/ 1795463 w 2081213"/>
                <a:gd name="connsiteY79" fmla="*/ 809625 h 3305175"/>
                <a:gd name="connsiteX80" fmla="*/ 1866900 w 2081213"/>
                <a:gd name="connsiteY80" fmla="*/ 790575 h 3305175"/>
                <a:gd name="connsiteX81" fmla="*/ 1919288 w 2081213"/>
                <a:gd name="connsiteY81" fmla="*/ 795337 h 3305175"/>
                <a:gd name="connsiteX82" fmla="*/ 2081213 w 2081213"/>
                <a:gd name="connsiteY82" fmla="*/ 585787 h 3305175"/>
                <a:gd name="connsiteX83" fmla="*/ 1957388 w 2081213"/>
                <a:gd name="connsiteY83" fmla="*/ 495300 h 3305175"/>
                <a:gd name="connsiteX84" fmla="*/ 1890713 w 2081213"/>
                <a:gd name="connsiteY84" fmla="*/ 509587 h 3305175"/>
                <a:gd name="connsiteX85" fmla="*/ 1876425 w 2081213"/>
                <a:gd name="connsiteY85" fmla="*/ 595312 h 3305175"/>
                <a:gd name="connsiteX86" fmla="*/ 1790700 w 2081213"/>
                <a:gd name="connsiteY86" fmla="*/ 581025 h 3305175"/>
                <a:gd name="connsiteX87" fmla="*/ 1643063 w 2081213"/>
                <a:gd name="connsiteY87" fmla="*/ 828675 h 3305175"/>
                <a:gd name="connsiteX88" fmla="*/ 1747838 w 2081213"/>
                <a:gd name="connsiteY88" fmla="*/ 571500 h 3305175"/>
                <a:gd name="connsiteX89" fmla="*/ 1743075 w 2081213"/>
                <a:gd name="connsiteY89" fmla="*/ 461962 h 3305175"/>
                <a:gd name="connsiteX90" fmla="*/ 1676400 w 2081213"/>
                <a:gd name="connsiteY90" fmla="*/ 466725 h 3305175"/>
                <a:gd name="connsiteX91" fmla="*/ 1666875 w 2081213"/>
                <a:gd name="connsiteY91" fmla="*/ 557212 h 3305175"/>
                <a:gd name="connsiteX92" fmla="*/ 1543050 w 2081213"/>
                <a:gd name="connsiteY92" fmla="*/ 623887 h 3305175"/>
                <a:gd name="connsiteX93" fmla="*/ 1595438 w 2081213"/>
                <a:gd name="connsiteY93" fmla="*/ 509587 h 3305175"/>
                <a:gd name="connsiteX94" fmla="*/ 1504950 w 2081213"/>
                <a:gd name="connsiteY94" fmla="*/ 490537 h 3305175"/>
                <a:gd name="connsiteX95" fmla="*/ 1409700 w 2081213"/>
                <a:gd name="connsiteY95" fmla="*/ 490537 h 3305175"/>
                <a:gd name="connsiteX96" fmla="*/ 1252538 w 2081213"/>
                <a:gd name="connsiteY96" fmla="*/ 542925 h 3305175"/>
                <a:gd name="connsiteX97" fmla="*/ 1376363 w 2081213"/>
                <a:gd name="connsiteY97" fmla="*/ 438150 h 3305175"/>
                <a:gd name="connsiteX98" fmla="*/ 1557338 w 2081213"/>
                <a:gd name="connsiteY98" fmla="*/ 433387 h 3305175"/>
                <a:gd name="connsiteX99" fmla="*/ 1714500 w 2081213"/>
                <a:gd name="connsiteY99" fmla="*/ 328612 h 3305175"/>
                <a:gd name="connsiteX100" fmla="*/ 1600200 w 2081213"/>
                <a:gd name="connsiteY100" fmla="*/ 214312 h 3305175"/>
                <a:gd name="connsiteX101" fmla="*/ 1571625 w 2081213"/>
                <a:gd name="connsiteY101" fmla="*/ 152400 h 3305175"/>
                <a:gd name="connsiteX102" fmla="*/ 1371600 w 2081213"/>
                <a:gd name="connsiteY102" fmla="*/ 190500 h 3305175"/>
                <a:gd name="connsiteX103" fmla="*/ 1195388 w 2081213"/>
                <a:gd name="connsiteY103" fmla="*/ 252412 h 3305175"/>
                <a:gd name="connsiteX104" fmla="*/ 1371600 w 2081213"/>
                <a:gd name="connsiteY104" fmla="*/ 157162 h 3305175"/>
                <a:gd name="connsiteX105" fmla="*/ 1538288 w 2081213"/>
                <a:gd name="connsiteY105" fmla="*/ 114300 h 3305175"/>
                <a:gd name="connsiteX106" fmla="*/ 1490663 w 2081213"/>
                <a:gd name="connsiteY106" fmla="*/ 42862 h 3305175"/>
                <a:gd name="connsiteX107" fmla="*/ 1276350 w 2081213"/>
                <a:gd name="connsiteY107" fmla="*/ 0 h 3305175"/>
                <a:gd name="connsiteX108" fmla="*/ 1042988 w 2081213"/>
                <a:gd name="connsiteY108" fmla="*/ 38100 h 3305175"/>
                <a:gd name="connsiteX109" fmla="*/ 1095375 w 2081213"/>
                <a:gd name="connsiteY109" fmla="*/ 147637 h 3305175"/>
                <a:gd name="connsiteX110" fmla="*/ 1042988 w 2081213"/>
                <a:gd name="connsiteY110" fmla="*/ 204787 h 3305175"/>
                <a:gd name="connsiteX111" fmla="*/ 971550 w 2081213"/>
                <a:gd name="connsiteY111" fmla="*/ 90487 h 3305175"/>
                <a:gd name="connsiteX112" fmla="*/ 790575 w 2081213"/>
                <a:gd name="connsiteY112" fmla="*/ 219075 h 3305175"/>
                <a:gd name="connsiteX113" fmla="*/ 938213 w 2081213"/>
                <a:gd name="connsiteY113" fmla="*/ 242887 h 3305175"/>
                <a:gd name="connsiteX114" fmla="*/ 1052513 w 2081213"/>
                <a:gd name="connsiteY114" fmla="*/ 247650 h 3305175"/>
                <a:gd name="connsiteX115" fmla="*/ 1071563 w 2081213"/>
                <a:gd name="connsiteY115" fmla="*/ 333375 h 3305175"/>
                <a:gd name="connsiteX116" fmla="*/ 985838 w 2081213"/>
                <a:gd name="connsiteY116" fmla="*/ 280987 h 3305175"/>
                <a:gd name="connsiteX117" fmla="*/ 857250 w 2081213"/>
                <a:gd name="connsiteY117" fmla="*/ 285750 h 3305175"/>
                <a:gd name="connsiteX118" fmla="*/ 800100 w 2081213"/>
                <a:gd name="connsiteY118" fmla="*/ 323850 h 3305175"/>
                <a:gd name="connsiteX119" fmla="*/ 919163 w 2081213"/>
                <a:gd name="connsiteY119" fmla="*/ 500062 h 3305175"/>
                <a:gd name="connsiteX120" fmla="*/ 914400 w 2081213"/>
                <a:gd name="connsiteY120" fmla="*/ 547687 h 3305175"/>
                <a:gd name="connsiteX121" fmla="*/ 819150 w 2081213"/>
                <a:gd name="connsiteY121" fmla="*/ 433387 h 3305175"/>
                <a:gd name="connsiteX122" fmla="*/ 719138 w 2081213"/>
                <a:gd name="connsiteY122" fmla="*/ 328612 h 3305175"/>
                <a:gd name="connsiteX123" fmla="*/ 671513 w 2081213"/>
                <a:gd name="connsiteY123" fmla="*/ 357187 h 3305175"/>
                <a:gd name="connsiteX124" fmla="*/ 723900 w 2081213"/>
                <a:gd name="connsiteY124" fmla="*/ 509587 h 3305175"/>
                <a:gd name="connsiteX125" fmla="*/ 619125 w 2081213"/>
                <a:gd name="connsiteY125" fmla="*/ 404812 h 3305175"/>
                <a:gd name="connsiteX126" fmla="*/ 619125 w 2081213"/>
                <a:gd name="connsiteY126" fmla="*/ 519112 h 3305175"/>
                <a:gd name="connsiteX127" fmla="*/ 538163 w 2081213"/>
                <a:gd name="connsiteY127" fmla="*/ 404812 h 3305175"/>
                <a:gd name="connsiteX128" fmla="*/ 438150 w 2081213"/>
                <a:gd name="connsiteY128" fmla="*/ 466725 h 3305175"/>
                <a:gd name="connsiteX129" fmla="*/ 495300 w 2081213"/>
                <a:gd name="connsiteY129" fmla="*/ 557212 h 3305175"/>
                <a:gd name="connsiteX130" fmla="*/ 442913 w 2081213"/>
                <a:gd name="connsiteY130" fmla="*/ 585787 h 3305175"/>
                <a:gd name="connsiteX131" fmla="*/ 409575 w 2081213"/>
                <a:gd name="connsiteY131" fmla="*/ 509587 h 3305175"/>
                <a:gd name="connsiteX132" fmla="*/ 352425 w 2081213"/>
                <a:gd name="connsiteY132" fmla="*/ 561975 h 3305175"/>
                <a:gd name="connsiteX133" fmla="*/ 376238 w 2081213"/>
                <a:gd name="connsiteY133" fmla="*/ 642937 h 3305175"/>
                <a:gd name="connsiteX134" fmla="*/ 419100 w 2081213"/>
                <a:gd name="connsiteY134" fmla="*/ 752475 h 3305175"/>
                <a:gd name="connsiteX135" fmla="*/ 309563 w 2081213"/>
                <a:gd name="connsiteY135" fmla="*/ 681037 h 330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081213" h="3305175">
                  <a:moveTo>
                    <a:pt x="309563" y="681037"/>
                  </a:moveTo>
                  <a:lnTo>
                    <a:pt x="161925" y="857250"/>
                  </a:lnTo>
                  <a:lnTo>
                    <a:pt x="176213" y="928687"/>
                  </a:lnTo>
                  <a:lnTo>
                    <a:pt x="233363" y="933450"/>
                  </a:lnTo>
                  <a:lnTo>
                    <a:pt x="271463" y="1014412"/>
                  </a:lnTo>
                  <a:lnTo>
                    <a:pt x="214313" y="1114425"/>
                  </a:lnTo>
                  <a:lnTo>
                    <a:pt x="171450" y="1109662"/>
                  </a:lnTo>
                  <a:lnTo>
                    <a:pt x="0" y="1223962"/>
                  </a:lnTo>
                  <a:lnTo>
                    <a:pt x="14288" y="1295400"/>
                  </a:lnTo>
                  <a:lnTo>
                    <a:pt x="119063" y="1338262"/>
                  </a:lnTo>
                  <a:lnTo>
                    <a:pt x="47625" y="1385887"/>
                  </a:lnTo>
                  <a:lnTo>
                    <a:pt x="76200" y="1509712"/>
                  </a:lnTo>
                  <a:lnTo>
                    <a:pt x="157163" y="1543050"/>
                  </a:lnTo>
                  <a:lnTo>
                    <a:pt x="114300" y="1604962"/>
                  </a:lnTo>
                  <a:lnTo>
                    <a:pt x="238125" y="1671637"/>
                  </a:lnTo>
                  <a:lnTo>
                    <a:pt x="381000" y="1609725"/>
                  </a:lnTo>
                  <a:lnTo>
                    <a:pt x="471488" y="1719262"/>
                  </a:lnTo>
                  <a:lnTo>
                    <a:pt x="514350" y="1833562"/>
                  </a:lnTo>
                  <a:lnTo>
                    <a:pt x="595313" y="2062162"/>
                  </a:lnTo>
                  <a:lnTo>
                    <a:pt x="566738" y="2233612"/>
                  </a:lnTo>
                  <a:lnTo>
                    <a:pt x="609600" y="2257425"/>
                  </a:lnTo>
                  <a:lnTo>
                    <a:pt x="661988" y="2200275"/>
                  </a:lnTo>
                  <a:lnTo>
                    <a:pt x="738188" y="2286000"/>
                  </a:lnTo>
                  <a:lnTo>
                    <a:pt x="752475" y="2376487"/>
                  </a:lnTo>
                  <a:lnTo>
                    <a:pt x="652463" y="2290762"/>
                  </a:lnTo>
                  <a:lnTo>
                    <a:pt x="609600" y="2309812"/>
                  </a:lnTo>
                  <a:lnTo>
                    <a:pt x="657225" y="2366962"/>
                  </a:lnTo>
                  <a:lnTo>
                    <a:pt x="738188" y="2414587"/>
                  </a:lnTo>
                  <a:lnTo>
                    <a:pt x="723900" y="2543175"/>
                  </a:lnTo>
                  <a:lnTo>
                    <a:pt x="671513" y="2576512"/>
                  </a:lnTo>
                  <a:lnTo>
                    <a:pt x="647700" y="2695575"/>
                  </a:lnTo>
                  <a:lnTo>
                    <a:pt x="723900" y="2924175"/>
                  </a:lnTo>
                  <a:lnTo>
                    <a:pt x="738188" y="3048000"/>
                  </a:lnTo>
                  <a:lnTo>
                    <a:pt x="842963" y="3228975"/>
                  </a:lnTo>
                  <a:lnTo>
                    <a:pt x="881063" y="3205162"/>
                  </a:lnTo>
                  <a:lnTo>
                    <a:pt x="962025" y="3305175"/>
                  </a:lnTo>
                  <a:lnTo>
                    <a:pt x="1028700" y="3124200"/>
                  </a:lnTo>
                  <a:lnTo>
                    <a:pt x="1028700" y="3057525"/>
                  </a:lnTo>
                  <a:lnTo>
                    <a:pt x="1090613" y="2957512"/>
                  </a:lnTo>
                  <a:lnTo>
                    <a:pt x="1071563" y="2876550"/>
                  </a:lnTo>
                  <a:lnTo>
                    <a:pt x="1138238" y="2800350"/>
                  </a:lnTo>
                  <a:lnTo>
                    <a:pt x="1200150" y="2805112"/>
                  </a:lnTo>
                  <a:lnTo>
                    <a:pt x="1319213" y="2686050"/>
                  </a:lnTo>
                  <a:lnTo>
                    <a:pt x="1357313" y="2605087"/>
                  </a:lnTo>
                  <a:lnTo>
                    <a:pt x="1576388" y="2538412"/>
                  </a:lnTo>
                  <a:lnTo>
                    <a:pt x="1700213" y="2400300"/>
                  </a:lnTo>
                  <a:lnTo>
                    <a:pt x="1595438" y="2352675"/>
                  </a:lnTo>
                  <a:lnTo>
                    <a:pt x="1476375" y="2381250"/>
                  </a:lnTo>
                  <a:lnTo>
                    <a:pt x="1585913" y="2309812"/>
                  </a:lnTo>
                  <a:lnTo>
                    <a:pt x="1595438" y="2243137"/>
                  </a:lnTo>
                  <a:lnTo>
                    <a:pt x="1681163" y="2343150"/>
                  </a:lnTo>
                  <a:lnTo>
                    <a:pt x="1724025" y="2343150"/>
                  </a:lnTo>
                  <a:lnTo>
                    <a:pt x="1733550" y="2209800"/>
                  </a:lnTo>
                  <a:lnTo>
                    <a:pt x="1566863" y="2085975"/>
                  </a:lnTo>
                  <a:lnTo>
                    <a:pt x="1681163" y="2124075"/>
                  </a:lnTo>
                  <a:lnTo>
                    <a:pt x="1709738" y="2038350"/>
                  </a:lnTo>
                  <a:lnTo>
                    <a:pt x="1604963" y="1962150"/>
                  </a:lnTo>
                  <a:lnTo>
                    <a:pt x="1738313" y="2009775"/>
                  </a:lnTo>
                  <a:lnTo>
                    <a:pt x="1766888" y="1914525"/>
                  </a:lnTo>
                  <a:lnTo>
                    <a:pt x="1690688" y="1885950"/>
                  </a:lnTo>
                  <a:lnTo>
                    <a:pt x="1828800" y="1852612"/>
                  </a:lnTo>
                  <a:lnTo>
                    <a:pt x="1714500" y="1752600"/>
                  </a:lnTo>
                  <a:lnTo>
                    <a:pt x="1795463" y="1757362"/>
                  </a:lnTo>
                  <a:lnTo>
                    <a:pt x="1771650" y="1614487"/>
                  </a:lnTo>
                  <a:lnTo>
                    <a:pt x="1676400" y="1538287"/>
                  </a:lnTo>
                  <a:lnTo>
                    <a:pt x="1785938" y="1514475"/>
                  </a:lnTo>
                  <a:lnTo>
                    <a:pt x="1828800" y="1519237"/>
                  </a:lnTo>
                  <a:lnTo>
                    <a:pt x="1838325" y="1447800"/>
                  </a:lnTo>
                  <a:lnTo>
                    <a:pt x="1747838" y="1419225"/>
                  </a:lnTo>
                  <a:lnTo>
                    <a:pt x="1809750" y="1338262"/>
                  </a:lnTo>
                  <a:lnTo>
                    <a:pt x="1709738" y="1347787"/>
                  </a:lnTo>
                  <a:lnTo>
                    <a:pt x="1766888" y="1114425"/>
                  </a:lnTo>
                  <a:lnTo>
                    <a:pt x="1809750" y="990600"/>
                  </a:lnTo>
                  <a:lnTo>
                    <a:pt x="1852613" y="1000125"/>
                  </a:lnTo>
                  <a:lnTo>
                    <a:pt x="1890713" y="938212"/>
                  </a:lnTo>
                  <a:lnTo>
                    <a:pt x="1771650" y="942975"/>
                  </a:lnTo>
                  <a:lnTo>
                    <a:pt x="1800225" y="900112"/>
                  </a:lnTo>
                  <a:lnTo>
                    <a:pt x="1876425" y="900112"/>
                  </a:lnTo>
                  <a:lnTo>
                    <a:pt x="1914525" y="842962"/>
                  </a:lnTo>
                  <a:lnTo>
                    <a:pt x="1795463" y="809625"/>
                  </a:lnTo>
                  <a:lnTo>
                    <a:pt x="1866900" y="790575"/>
                  </a:lnTo>
                  <a:lnTo>
                    <a:pt x="1919288" y="795337"/>
                  </a:lnTo>
                  <a:lnTo>
                    <a:pt x="2081213" y="585787"/>
                  </a:lnTo>
                  <a:lnTo>
                    <a:pt x="1957388" y="495300"/>
                  </a:lnTo>
                  <a:lnTo>
                    <a:pt x="1890713" y="509587"/>
                  </a:lnTo>
                  <a:lnTo>
                    <a:pt x="1876425" y="595312"/>
                  </a:lnTo>
                  <a:lnTo>
                    <a:pt x="1790700" y="581025"/>
                  </a:lnTo>
                  <a:lnTo>
                    <a:pt x="1643063" y="828675"/>
                  </a:lnTo>
                  <a:lnTo>
                    <a:pt x="1747838" y="571500"/>
                  </a:lnTo>
                  <a:lnTo>
                    <a:pt x="1743075" y="461962"/>
                  </a:lnTo>
                  <a:lnTo>
                    <a:pt x="1676400" y="466725"/>
                  </a:lnTo>
                  <a:lnTo>
                    <a:pt x="1666875" y="557212"/>
                  </a:lnTo>
                  <a:lnTo>
                    <a:pt x="1543050" y="623887"/>
                  </a:lnTo>
                  <a:lnTo>
                    <a:pt x="1595438" y="509587"/>
                  </a:lnTo>
                  <a:lnTo>
                    <a:pt x="1504950" y="490537"/>
                  </a:lnTo>
                  <a:lnTo>
                    <a:pt x="1409700" y="490537"/>
                  </a:lnTo>
                  <a:lnTo>
                    <a:pt x="1252538" y="542925"/>
                  </a:lnTo>
                  <a:lnTo>
                    <a:pt x="1376363" y="438150"/>
                  </a:lnTo>
                  <a:lnTo>
                    <a:pt x="1557338" y="433387"/>
                  </a:lnTo>
                  <a:lnTo>
                    <a:pt x="1714500" y="328612"/>
                  </a:lnTo>
                  <a:lnTo>
                    <a:pt x="1600200" y="214312"/>
                  </a:lnTo>
                  <a:lnTo>
                    <a:pt x="1571625" y="152400"/>
                  </a:lnTo>
                  <a:lnTo>
                    <a:pt x="1371600" y="190500"/>
                  </a:lnTo>
                  <a:lnTo>
                    <a:pt x="1195388" y="252412"/>
                  </a:lnTo>
                  <a:lnTo>
                    <a:pt x="1371600" y="157162"/>
                  </a:lnTo>
                  <a:lnTo>
                    <a:pt x="1538288" y="114300"/>
                  </a:lnTo>
                  <a:lnTo>
                    <a:pt x="1490663" y="42862"/>
                  </a:lnTo>
                  <a:lnTo>
                    <a:pt x="1276350" y="0"/>
                  </a:lnTo>
                  <a:lnTo>
                    <a:pt x="1042988" y="38100"/>
                  </a:lnTo>
                  <a:lnTo>
                    <a:pt x="1095375" y="147637"/>
                  </a:lnTo>
                  <a:lnTo>
                    <a:pt x="1042988" y="204787"/>
                  </a:lnTo>
                  <a:lnTo>
                    <a:pt x="971550" y="90487"/>
                  </a:lnTo>
                  <a:lnTo>
                    <a:pt x="790575" y="219075"/>
                  </a:lnTo>
                  <a:lnTo>
                    <a:pt x="938213" y="242887"/>
                  </a:lnTo>
                  <a:lnTo>
                    <a:pt x="1052513" y="247650"/>
                  </a:lnTo>
                  <a:lnTo>
                    <a:pt x="1071563" y="333375"/>
                  </a:lnTo>
                  <a:lnTo>
                    <a:pt x="985838" y="280987"/>
                  </a:lnTo>
                  <a:lnTo>
                    <a:pt x="857250" y="285750"/>
                  </a:lnTo>
                  <a:lnTo>
                    <a:pt x="800100" y="323850"/>
                  </a:lnTo>
                  <a:lnTo>
                    <a:pt x="919163" y="500062"/>
                  </a:lnTo>
                  <a:lnTo>
                    <a:pt x="914400" y="547687"/>
                  </a:lnTo>
                  <a:lnTo>
                    <a:pt x="819150" y="433387"/>
                  </a:lnTo>
                  <a:lnTo>
                    <a:pt x="719138" y="328612"/>
                  </a:lnTo>
                  <a:lnTo>
                    <a:pt x="671513" y="357187"/>
                  </a:lnTo>
                  <a:lnTo>
                    <a:pt x="723900" y="509587"/>
                  </a:lnTo>
                  <a:lnTo>
                    <a:pt x="619125" y="404812"/>
                  </a:lnTo>
                  <a:lnTo>
                    <a:pt x="619125" y="519112"/>
                  </a:lnTo>
                  <a:lnTo>
                    <a:pt x="538163" y="404812"/>
                  </a:lnTo>
                  <a:lnTo>
                    <a:pt x="438150" y="466725"/>
                  </a:lnTo>
                  <a:lnTo>
                    <a:pt x="495300" y="557212"/>
                  </a:lnTo>
                  <a:lnTo>
                    <a:pt x="442913" y="585787"/>
                  </a:lnTo>
                  <a:lnTo>
                    <a:pt x="409575" y="509587"/>
                  </a:lnTo>
                  <a:lnTo>
                    <a:pt x="352425" y="561975"/>
                  </a:lnTo>
                  <a:lnTo>
                    <a:pt x="376238" y="642937"/>
                  </a:lnTo>
                  <a:lnTo>
                    <a:pt x="419100" y="752475"/>
                  </a:lnTo>
                  <a:lnTo>
                    <a:pt x="309563" y="6810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r>
                <a:rPr lang="ja-JP" altLang="en-US" dirty="0"/>
                <a:t>　　　　　　　　　　　</a:t>
              </a:r>
            </a:p>
          </p:txBody>
        </p:sp>
        <p:sp>
          <p:nvSpPr>
            <p:cNvPr id="18" name="フリーフォーム 18"/>
            <p:cNvSpPr/>
            <p:nvPr/>
          </p:nvSpPr>
          <p:spPr bwMode="auto">
            <a:xfrm>
              <a:off x="7075752" y="1778594"/>
              <a:ext cx="701086" cy="896549"/>
            </a:xfrm>
            <a:custGeom>
              <a:avLst/>
              <a:gdLst>
                <a:gd name="connsiteX0" fmla="*/ 145256 w 976312"/>
                <a:gd name="connsiteY0" fmla="*/ 11906 h 1202531"/>
                <a:gd name="connsiteX1" fmla="*/ 95250 w 976312"/>
                <a:gd name="connsiteY1" fmla="*/ 0 h 1202531"/>
                <a:gd name="connsiteX2" fmla="*/ 9525 w 976312"/>
                <a:gd name="connsiteY2" fmla="*/ 157163 h 1202531"/>
                <a:gd name="connsiteX3" fmla="*/ 0 w 976312"/>
                <a:gd name="connsiteY3" fmla="*/ 300038 h 1202531"/>
                <a:gd name="connsiteX4" fmla="*/ 104775 w 976312"/>
                <a:gd name="connsiteY4" fmla="*/ 333375 h 1202531"/>
                <a:gd name="connsiteX5" fmla="*/ 42862 w 976312"/>
                <a:gd name="connsiteY5" fmla="*/ 357188 h 1202531"/>
                <a:gd name="connsiteX6" fmla="*/ 88106 w 976312"/>
                <a:gd name="connsiteY6" fmla="*/ 438150 h 1202531"/>
                <a:gd name="connsiteX7" fmla="*/ 135731 w 976312"/>
                <a:gd name="connsiteY7" fmla="*/ 404813 h 1202531"/>
                <a:gd name="connsiteX8" fmla="*/ 152400 w 976312"/>
                <a:gd name="connsiteY8" fmla="*/ 442913 h 1202531"/>
                <a:gd name="connsiteX9" fmla="*/ 280987 w 976312"/>
                <a:gd name="connsiteY9" fmla="*/ 457200 h 1202531"/>
                <a:gd name="connsiteX10" fmla="*/ 383381 w 976312"/>
                <a:gd name="connsiteY10" fmla="*/ 452438 h 1202531"/>
                <a:gd name="connsiteX11" fmla="*/ 307181 w 976312"/>
                <a:gd name="connsiteY11" fmla="*/ 371475 h 1202531"/>
                <a:gd name="connsiteX12" fmla="*/ 416718 w 976312"/>
                <a:gd name="connsiteY12" fmla="*/ 426244 h 1202531"/>
                <a:gd name="connsiteX13" fmla="*/ 578643 w 976312"/>
                <a:gd name="connsiteY13" fmla="*/ 633413 h 1202531"/>
                <a:gd name="connsiteX14" fmla="*/ 619125 w 976312"/>
                <a:gd name="connsiteY14" fmla="*/ 721519 h 1202531"/>
                <a:gd name="connsiteX15" fmla="*/ 526256 w 976312"/>
                <a:gd name="connsiteY15" fmla="*/ 831056 h 1202531"/>
                <a:gd name="connsiteX16" fmla="*/ 542925 w 976312"/>
                <a:gd name="connsiteY16" fmla="*/ 892969 h 1202531"/>
                <a:gd name="connsiteX17" fmla="*/ 445293 w 976312"/>
                <a:gd name="connsiteY17" fmla="*/ 902494 h 1202531"/>
                <a:gd name="connsiteX18" fmla="*/ 400050 w 976312"/>
                <a:gd name="connsiteY18" fmla="*/ 957263 h 1202531"/>
                <a:gd name="connsiteX19" fmla="*/ 414337 w 976312"/>
                <a:gd name="connsiteY19" fmla="*/ 1000125 h 1202531"/>
                <a:gd name="connsiteX20" fmla="*/ 535781 w 976312"/>
                <a:gd name="connsiteY20" fmla="*/ 988219 h 1202531"/>
                <a:gd name="connsiteX21" fmla="*/ 659606 w 976312"/>
                <a:gd name="connsiteY21" fmla="*/ 1143000 h 1202531"/>
                <a:gd name="connsiteX22" fmla="*/ 838200 w 976312"/>
                <a:gd name="connsiteY22" fmla="*/ 1202531 h 1202531"/>
                <a:gd name="connsiteX23" fmla="*/ 704850 w 976312"/>
                <a:gd name="connsiteY23" fmla="*/ 1026319 h 1202531"/>
                <a:gd name="connsiteX24" fmla="*/ 852487 w 976312"/>
                <a:gd name="connsiteY24" fmla="*/ 1119188 h 1202531"/>
                <a:gd name="connsiteX25" fmla="*/ 871537 w 976312"/>
                <a:gd name="connsiteY25" fmla="*/ 1088231 h 1202531"/>
                <a:gd name="connsiteX26" fmla="*/ 750093 w 976312"/>
                <a:gd name="connsiteY26" fmla="*/ 871538 h 1202531"/>
                <a:gd name="connsiteX27" fmla="*/ 790575 w 976312"/>
                <a:gd name="connsiteY27" fmla="*/ 790575 h 1202531"/>
                <a:gd name="connsiteX28" fmla="*/ 900112 w 976312"/>
                <a:gd name="connsiteY28" fmla="*/ 950119 h 1202531"/>
                <a:gd name="connsiteX29" fmla="*/ 976312 w 976312"/>
                <a:gd name="connsiteY29" fmla="*/ 785813 h 1202531"/>
                <a:gd name="connsiteX30" fmla="*/ 731043 w 976312"/>
                <a:gd name="connsiteY30" fmla="*/ 600075 h 1202531"/>
                <a:gd name="connsiteX31" fmla="*/ 740568 w 976312"/>
                <a:gd name="connsiteY31" fmla="*/ 554831 h 1202531"/>
                <a:gd name="connsiteX32" fmla="*/ 778668 w 976312"/>
                <a:gd name="connsiteY32" fmla="*/ 550069 h 1202531"/>
                <a:gd name="connsiteX33" fmla="*/ 762000 w 976312"/>
                <a:gd name="connsiteY33" fmla="*/ 423863 h 1202531"/>
                <a:gd name="connsiteX34" fmla="*/ 702468 w 976312"/>
                <a:gd name="connsiteY34" fmla="*/ 416719 h 1202531"/>
                <a:gd name="connsiteX35" fmla="*/ 700087 w 976312"/>
                <a:gd name="connsiteY35" fmla="*/ 361950 h 1202531"/>
                <a:gd name="connsiteX36" fmla="*/ 688181 w 976312"/>
                <a:gd name="connsiteY36" fmla="*/ 345281 h 1202531"/>
                <a:gd name="connsiteX37" fmla="*/ 657225 w 976312"/>
                <a:gd name="connsiteY37" fmla="*/ 323850 h 1202531"/>
                <a:gd name="connsiteX38" fmla="*/ 581025 w 976312"/>
                <a:gd name="connsiteY38" fmla="*/ 261938 h 1202531"/>
                <a:gd name="connsiteX39" fmla="*/ 550068 w 976312"/>
                <a:gd name="connsiteY39" fmla="*/ 261938 h 1202531"/>
                <a:gd name="connsiteX40" fmla="*/ 502443 w 976312"/>
                <a:gd name="connsiteY40" fmla="*/ 266700 h 1202531"/>
                <a:gd name="connsiteX41" fmla="*/ 507206 w 976312"/>
                <a:gd name="connsiteY41" fmla="*/ 211931 h 1202531"/>
                <a:gd name="connsiteX42" fmla="*/ 433387 w 976312"/>
                <a:gd name="connsiteY42" fmla="*/ 154781 h 1202531"/>
                <a:gd name="connsiteX43" fmla="*/ 361950 w 976312"/>
                <a:gd name="connsiteY43" fmla="*/ 157163 h 1202531"/>
                <a:gd name="connsiteX44" fmla="*/ 335756 w 976312"/>
                <a:gd name="connsiteY44" fmla="*/ 230981 h 1202531"/>
                <a:gd name="connsiteX45" fmla="*/ 328612 w 976312"/>
                <a:gd name="connsiteY45" fmla="*/ 147638 h 1202531"/>
                <a:gd name="connsiteX46" fmla="*/ 269081 w 976312"/>
                <a:gd name="connsiteY46" fmla="*/ 19050 h 1202531"/>
                <a:gd name="connsiteX47" fmla="*/ 207168 w 976312"/>
                <a:gd name="connsiteY47" fmla="*/ 19050 h 1202531"/>
                <a:gd name="connsiteX48" fmla="*/ 166687 w 976312"/>
                <a:gd name="connsiteY48" fmla="*/ 121444 h 1202531"/>
                <a:gd name="connsiteX49" fmla="*/ 171450 w 976312"/>
                <a:gd name="connsiteY49" fmla="*/ 304800 h 1202531"/>
                <a:gd name="connsiteX50" fmla="*/ 121443 w 976312"/>
                <a:gd name="connsiteY50" fmla="*/ 154781 h 1202531"/>
                <a:gd name="connsiteX51" fmla="*/ 145256 w 976312"/>
                <a:gd name="connsiteY51" fmla="*/ 11906 h 1202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76312" h="1202531">
                  <a:moveTo>
                    <a:pt x="145256" y="11906"/>
                  </a:moveTo>
                  <a:lnTo>
                    <a:pt x="95250" y="0"/>
                  </a:lnTo>
                  <a:lnTo>
                    <a:pt x="9525" y="157163"/>
                  </a:lnTo>
                  <a:lnTo>
                    <a:pt x="0" y="300038"/>
                  </a:lnTo>
                  <a:lnTo>
                    <a:pt x="104775" y="333375"/>
                  </a:lnTo>
                  <a:lnTo>
                    <a:pt x="42862" y="357188"/>
                  </a:lnTo>
                  <a:lnTo>
                    <a:pt x="88106" y="438150"/>
                  </a:lnTo>
                  <a:lnTo>
                    <a:pt x="135731" y="404813"/>
                  </a:lnTo>
                  <a:lnTo>
                    <a:pt x="152400" y="442913"/>
                  </a:lnTo>
                  <a:lnTo>
                    <a:pt x="280987" y="457200"/>
                  </a:lnTo>
                  <a:lnTo>
                    <a:pt x="383381" y="452438"/>
                  </a:lnTo>
                  <a:lnTo>
                    <a:pt x="307181" y="371475"/>
                  </a:lnTo>
                  <a:lnTo>
                    <a:pt x="416718" y="426244"/>
                  </a:lnTo>
                  <a:lnTo>
                    <a:pt x="578643" y="633413"/>
                  </a:lnTo>
                  <a:lnTo>
                    <a:pt x="619125" y="721519"/>
                  </a:lnTo>
                  <a:lnTo>
                    <a:pt x="526256" y="831056"/>
                  </a:lnTo>
                  <a:lnTo>
                    <a:pt x="542925" y="892969"/>
                  </a:lnTo>
                  <a:lnTo>
                    <a:pt x="445293" y="902494"/>
                  </a:lnTo>
                  <a:lnTo>
                    <a:pt x="400050" y="957263"/>
                  </a:lnTo>
                  <a:lnTo>
                    <a:pt x="414337" y="1000125"/>
                  </a:lnTo>
                  <a:lnTo>
                    <a:pt x="535781" y="988219"/>
                  </a:lnTo>
                  <a:lnTo>
                    <a:pt x="659606" y="1143000"/>
                  </a:lnTo>
                  <a:lnTo>
                    <a:pt x="838200" y="1202531"/>
                  </a:lnTo>
                  <a:lnTo>
                    <a:pt x="704850" y="1026319"/>
                  </a:lnTo>
                  <a:lnTo>
                    <a:pt x="852487" y="1119188"/>
                  </a:lnTo>
                  <a:lnTo>
                    <a:pt x="871537" y="1088231"/>
                  </a:lnTo>
                  <a:lnTo>
                    <a:pt x="750093" y="871538"/>
                  </a:lnTo>
                  <a:lnTo>
                    <a:pt x="790575" y="790575"/>
                  </a:lnTo>
                  <a:lnTo>
                    <a:pt x="900112" y="950119"/>
                  </a:lnTo>
                  <a:lnTo>
                    <a:pt x="976312" y="785813"/>
                  </a:lnTo>
                  <a:lnTo>
                    <a:pt x="731043" y="600075"/>
                  </a:lnTo>
                  <a:lnTo>
                    <a:pt x="740568" y="554831"/>
                  </a:lnTo>
                  <a:lnTo>
                    <a:pt x="778668" y="550069"/>
                  </a:lnTo>
                  <a:lnTo>
                    <a:pt x="762000" y="423863"/>
                  </a:lnTo>
                  <a:lnTo>
                    <a:pt x="702468" y="416719"/>
                  </a:lnTo>
                  <a:cubicBezTo>
                    <a:pt x="701674" y="398463"/>
                    <a:pt x="700881" y="380206"/>
                    <a:pt x="700087" y="361950"/>
                  </a:cubicBezTo>
                  <a:lnTo>
                    <a:pt x="688181" y="345281"/>
                  </a:lnTo>
                  <a:lnTo>
                    <a:pt x="657225" y="323850"/>
                  </a:lnTo>
                  <a:lnTo>
                    <a:pt x="581025" y="261938"/>
                  </a:lnTo>
                  <a:lnTo>
                    <a:pt x="550068" y="261938"/>
                  </a:lnTo>
                  <a:lnTo>
                    <a:pt x="502443" y="266700"/>
                  </a:lnTo>
                  <a:lnTo>
                    <a:pt x="507206" y="211931"/>
                  </a:lnTo>
                  <a:lnTo>
                    <a:pt x="433387" y="154781"/>
                  </a:lnTo>
                  <a:lnTo>
                    <a:pt x="361950" y="157163"/>
                  </a:lnTo>
                  <a:lnTo>
                    <a:pt x="335756" y="230981"/>
                  </a:lnTo>
                  <a:lnTo>
                    <a:pt x="328612" y="147638"/>
                  </a:lnTo>
                  <a:lnTo>
                    <a:pt x="269081" y="19050"/>
                  </a:lnTo>
                  <a:lnTo>
                    <a:pt x="207168" y="19050"/>
                  </a:lnTo>
                  <a:lnTo>
                    <a:pt x="166687" y="121444"/>
                  </a:lnTo>
                  <a:lnTo>
                    <a:pt x="171450" y="304800"/>
                  </a:lnTo>
                  <a:lnTo>
                    <a:pt x="121443" y="154781"/>
                  </a:lnTo>
                  <a:lnTo>
                    <a:pt x="145256"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 name="フリーフォーム 19"/>
            <p:cNvSpPr/>
            <p:nvPr/>
          </p:nvSpPr>
          <p:spPr bwMode="auto">
            <a:xfrm>
              <a:off x="2722176" y="828750"/>
              <a:ext cx="177836" cy="393202"/>
            </a:xfrm>
            <a:custGeom>
              <a:avLst/>
              <a:gdLst>
                <a:gd name="connsiteX0" fmla="*/ 139700 w 247650"/>
                <a:gd name="connsiteY0" fmla="*/ 0 h 527050"/>
                <a:gd name="connsiteX1" fmla="*/ 0 w 247650"/>
                <a:gd name="connsiteY1" fmla="*/ 114300 h 527050"/>
                <a:gd name="connsiteX2" fmla="*/ 0 w 247650"/>
                <a:gd name="connsiteY2" fmla="*/ 355600 h 527050"/>
                <a:gd name="connsiteX3" fmla="*/ 247650 w 247650"/>
                <a:gd name="connsiteY3" fmla="*/ 527050 h 527050"/>
                <a:gd name="connsiteX4" fmla="*/ 203200 w 247650"/>
                <a:gd name="connsiteY4" fmla="*/ 158750 h 527050"/>
                <a:gd name="connsiteX5" fmla="*/ 228600 w 247650"/>
                <a:gd name="connsiteY5" fmla="*/ 95250 h 527050"/>
                <a:gd name="connsiteX6" fmla="*/ 139700 w 247650"/>
                <a:gd name="connsiteY6"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650" h="527050">
                  <a:moveTo>
                    <a:pt x="139700" y="0"/>
                  </a:moveTo>
                  <a:lnTo>
                    <a:pt x="0" y="114300"/>
                  </a:lnTo>
                  <a:lnTo>
                    <a:pt x="0" y="355600"/>
                  </a:lnTo>
                  <a:lnTo>
                    <a:pt x="247650" y="527050"/>
                  </a:lnTo>
                  <a:lnTo>
                    <a:pt x="203200" y="158750"/>
                  </a:lnTo>
                  <a:lnTo>
                    <a:pt x="228600" y="95250"/>
                  </a:lnTo>
                  <a:lnTo>
                    <a:pt x="139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0" name="フリーフォーム 20"/>
            <p:cNvSpPr/>
            <p:nvPr/>
          </p:nvSpPr>
          <p:spPr bwMode="auto">
            <a:xfrm>
              <a:off x="2936492" y="1075093"/>
              <a:ext cx="127678" cy="227394"/>
            </a:xfrm>
            <a:custGeom>
              <a:avLst/>
              <a:gdLst>
                <a:gd name="connsiteX0" fmla="*/ 76200 w 177800"/>
                <a:gd name="connsiteY0" fmla="*/ 0 h 304800"/>
                <a:gd name="connsiteX1" fmla="*/ 0 w 177800"/>
                <a:gd name="connsiteY1" fmla="*/ 304800 h 304800"/>
                <a:gd name="connsiteX2" fmla="*/ 171450 w 177800"/>
                <a:gd name="connsiteY2" fmla="*/ 234950 h 304800"/>
                <a:gd name="connsiteX3" fmla="*/ 177800 w 177800"/>
                <a:gd name="connsiteY3" fmla="*/ 165100 h 304800"/>
                <a:gd name="connsiteX4" fmla="*/ 76200 w 177800"/>
                <a:gd name="connsiteY4" fmla="*/ 0 h 3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304800">
                  <a:moveTo>
                    <a:pt x="76200" y="0"/>
                  </a:moveTo>
                  <a:lnTo>
                    <a:pt x="0" y="304800"/>
                  </a:lnTo>
                  <a:lnTo>
                    <a:pt x="171450" y="234950"/>
                  </a:lnTo>
                  <a:lnTo>
                    <a:pt x="177800" y="165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1" name="フリーフォーム 21"/>
            <p:cNvSpPr/>
            <p:nvPr/>
          </p:nvSpPr>
          <p:spPr bwMode="auto">
            <a:xfrm>
              <a:off x="966609" y="956659"/>
              <a:ext cx="205196" cy="189495"/>
            </a:xfrm>
            <a:custGeom>
              <a:avLst/>
              <a:gdLst>
                <a:gd name="connsiteX0" fmla="*/ 0 w 285750"/>
                <a:gd name="connsiteY0" fmla="*/ 69850 h 254000"/>
                <a:gd name="connsiteX1" fmla="*/ 114300 w 285750"/>
                <a:gd name="connsiteY1" fmla="*/ 254000 h 254000"/>
                <a:gd name="connsiteX2" fmla="*/ 222250 w 285750"/>
                <a:gd name="connsiteY2" fmla="*/ 241300 h 254000"/>
                <a:gd name="connsiteX3" fmla="*/ 285750 w 285750"/>
                <a:gd name="connsiteY3" fmla="*/ 76200 h 254000"/>
                <a:gd name="connsiteX4" fmla="*/ 171450 w 285750"/>
                <a:gd name="connsiteY4" fmla="*/ 38100 h 254000"/>
                <a:gd name="connsiteX5" fmla="*/ 57150 w 285750"/>
                <a:gd name="connsiteY5" fmla="*/ 0 h 254000"/>
                <a:gd name="connsiteX6" fmla="*/ 0 w 285750"/>
                <a:gd name="connsiteY6" fmla="*/ 6985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0" h="254000">
                  <a:moveTo>
                    <a:pt x="0" y="69850"/>
                  </a:moveTo>
                  <a:lnTo>
                    <a:pt x="114300" y="254000"/>
                  </a:lnTo>
                  <a:lnTo>
                    <a:pt x="222250" y="241300"/>
                  </a:lnTo>
                  <a:lnTo>
                    <a:pt x="285750" y="76200"/>
                  </a:lnTo>
                  <a:lnTo>
                    <a:pt x="171450" y="38100"/>
                  </a:lnTo>
                  <a:lnTo>
                    <a:pt x="57150" y="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2" name="フリーフォーム 22"/>
            <p:cNvSpPr/>
            <p:nvPr/>
          </p:nvSpPr>
          <p:spPr bwMode="auto">
            <a:xfrm>
              <a:off x="779653" y="1032457"/>
              <a:ext cx="323754" cy="440576"/>
            </a:xfrm>
            <a:custGeom>
              <a:avLst/>
              <a:gdLst>
                <a:gd name="connsiteX0" fmla="*/ 171450 w 450850"/>
                <a:gd name="connsiteY0" fmla="*/ 0 h 590550"/>
                <a:gd name="connsiteX1" fmla="*/ 0 w 450850"/>
                <a:gd name="connsiteY1" fmla="*/ 50800 h 590550"/>
                <a:gd name="connsiteX2" fmla="*/ 12700 w 450850"/>
                <a:gd name="connsiteY2" fmla="*/ 279400 h 590550"/>
                <a:gd name="connsiteX3" fmla="*/ 203200 w 450850"/>
                <a:gd name="connsiteY3" fmla="*/ 590550 h 590550"/>
                <a:gd name="connsiteX4" fmla="*/ 304800 w 450850"/>
                <a:gd name="connsiteY4" fmla="*/ 304800 h 590550"/>
                <a:gd name="connsiteX5" fmla="*/ 387350 w 450850"/>
                <a:gd name="connsiteY5" fmla="*/ 469900 h 590550"/>
                <a:gd name="connsiteX6" fmla="*/ 450850 w 450850"/>
                <a:gd name="connsiteY6" fmla="*/ 450850 h 590550"/>
                <a:gd name="connsiteX7" fmla="*/ 368300 w 450850"/>
                <a:gd name="connsiteY7" fmla="*/ 222250 h 590550"/>
                <a:gd name="connsiteX8" fmla="*/ 260350 w 450850"/>
                <a:gd name="connsiteY8" fmla="*/ 146050 h 590550"/>
                <a:gd name="connsiteX9" fmla="*/ 171450 w 450850"/>
                <a:gd name="connsiteY9"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850" h="590550">
                  <a:moveTo>
                    <a:pt x="171450" y="0"/>
                  </a:moveTo>
                  <a:lnTo>
                    <a:pt x="0" y="50800"/>
                  </a:lnTo>
                  <a:lnTo>
                    <a:pt x="12700" y="279400"/>
                  </a:lnTo>
                  <a:lnTo>
                    <a:pt x="203200" y="590550"/>
                  </a:lnTo>
                  <a:lnTo>
                    <a:pt x="304800" y="304800"/>
                  </a:lnTo>
                  <a:lnTo>
                    <a:pt x="387350" y="469900"/>
                  </a:lnTo>
                  <a:lnTo>
                    <a:pt x="450850" y="450850"/>
                  </a:lnTo>
                  <a:lnTo>
                    <a:pt x="368300" y="222250"/>
                  </a:lnTo>
                  <a:lnTo>
                    <a:pt x="260350" y="146050"/>
                  </a:lnTo>
                  <a:lnTo>
                    <a:pt x="1714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3" name="フリーフォーム 23"/>
            <p:cNvSpPr/>
            <p:nvPr/>
          </p:nvSpPr>
          <p:spPr bwMode="auto">
            <a:xfrm>
              <a:off x="1782834" y="1449346"/>
              <a:ext cx="405832" cy="634808"/>
            </a:xfrm>
            <a:custGeom>
              <a:avLst/>
              <a:gdLst>
                <a:gd name="connsiteX0" fmla="*/ 508000 w 565150"/>
                <a:gd name="connsiteY0" fmla="*/ 0 h 850900"/>
                <a:gd name="connsiteX1" fmla="*/ 241300 w 565150"/>
                <a:gd name="connsiteY1" fmla="*/ 133350 h 850900"/>
                <a:gd name="connsiteX2" fmla="*/ 31750 w 565150"/>
                <a:gd name="connsiteY2" fmla="*/ 476250 h 850900"/>
                <a:gd name="connsiteX3" fmla="*/ 0 w 565150"/>
                <a:gd name="connsiteY3" fmla="*/ 730250 h 850900"/>
                <a:gd name="connsiteX4" fmla="*/ 171450 w 565150"/>
                <a:gd name="connsiteY4" fmla="*/ 850900 h 850900"/>
                <a:gd name="connsiteX5" fmla="*/ 95250 w 565150"/>
                <a:gd name="connsiteY5" fmla="*/ 660400 h 850900"/>
                <a:gd name="connsiteX6" fmla="*/ 304800 w 565150"/>
                <a:gd name="connsiteY6" fmla="*/ 273050 h 850900"/>
                <a:gd name="connsiteX7" fmla="*/ 558800 w 565150"/>
                <a:gd name="connsiteY7" fmla="*/ 114300 h 850900"/>
                <a:gd name="connsiteX8" fmla="*/ 565150 w 565150"/>
                <a:gd name="connsiteY8" fmla="*/ 31750 h 850900"/>
                <a:gd name="connsiteX9" fmla="*/ 508000 w 565150"/>
                <a:gd name="connsiteY9" fmla="*/ 0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5150" h="850900">
                  <a:moveTo>
                    <a:pt x="508000" y="0"/>
                  </a:moveTo>
                  <a:lnTo>
                    <a:pt x="241300" y="133350"/>
                  </a:lnTo>
                  <a:lnTo>
                    <a:pt x="31750" y="476250"/>
                  </a:lnTo>
                  <a:lnTo>
                    <a:pt x="0" y="730250"/>
                  </a:lnTo>
                  <a:lnTo>
                    <a:pt x="171450" y="850900"/>
                  </a:lnTo>
                  <a:lnTo>
                    <a:pt x="95250" y="660400"/>
                  </a:lnTo>
                  <a:lnTo>
                    <a:pt x="304800" y="273050"/>
                  </a:lnTo>
                  <a:lnTo>
                    <a:pt x="558800" y="114300"/>
                  </a:lnTo>
                  <a:lnTo>
                    <a:pt x="565150" y="31750"/>
                  </a:lnTo>
                  <a:lnTo>
                    <a:pt x="5080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4" name="フリーフォーム 24"/>
            <p:cNvSpPr/>
            <p:nvPr/>
          </p:nvSpPr>
          <p:spPr bwMode="auto">
            <a:xfrm>
              <a:off x="3843914" y="1525144"/>
              <a:ext cx="191516" cy="184758"/>
            </a:xfrm>
            <a:custGeom>
              <a:avLst/>
              <a:gdLst>
                <a:gd name="connsiteX0" fmla="*/ 0 w 266700"/>
                <a:gd name="connsiteY0" fmla="*/ 0 h 247650"/>
                <a:gd name="connsiteX1" fmla="*/ 12700 w 266700"/>
                <a:gd name="connsiteY1" fmla="*/ 177800 h 247650"/>
                <a:gd name="connsiteX2" fmla="*/ 69850 w 266700"/>
                <a:gd name="connsiteY2" fmla="*/ 247650 h 247650"/>
                <a:gd name="connsiteX3" fmla="*/ 222250 w 266700"/>
                <a:gd name="connsiteY3" fmla="*/ 190500 h 247650"/>
                <a:gd name="connsiteX4" fmla="*/ 266700 w 266700"/>
                <a:gd name="connsiteY4" fmla="*/ 107950 h 247650"/>
                <a:gd name="connsiteX5" fmla="*/ 146050 w 266700"/>
                <a:gd name="connsiteY5" fmla="*/ 31750 h 247650"/>
                <a:gd name="connsiteX6" fmla="*/ 114300 w 266700"/>
                <a:gd name="connsiteY6" fmla="*/ 95250 h 247650"/>
                <a:gd name="connsiteX7" fmla="*/ 88900 w 266700"/>
                <a:gd name="connsiteY7" fmla="*/ 0 h 247650"/>
                <a:gd name="connsiteX8" fmla="*/ 0 w 266700"/>
                <a:gd name="connsiteY8" fmla="*/ 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6700" h="247650">
                  <a:moveTo>
                    <a:pt x="0" y="0"/>
                  </a:moveTo>
                  <a:lnTo>
                    <a:pt x="12700" y="177800"/>
                  </a:lnTo>
                  <a:lnTo>
                    <a:pt x="69850" y="247650"/>
                  </a:lnTo>
                  <a:lnTo>
                    <a:pt x="222250" y="190500"/>
                  </a:lnTo>
                  <a:lnTo>
                    <a:pt x="266700" y="107950"/>
                  </a:lnTo>
                  <a:lnTo>
                    <a:pt x="146050" y="31750"/>
                  </a:lnTo>
                  <a:lnTo>
                    <a:pt x="114300" y="95250"/>
                  </a:lnTo>
                  <a:lnTo>
                    <a:pt x="88900" y="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5" name="フリーフォーム 25"/>
            <p:cNvSpPr/>
            <p:nvPr/>
          </p:nvSpPr>
          <p:spPr bwMode="auto">
            <a:xfrm>
              <a:off x="4071910" y="1615154"/>
              <a:ext cx="104878" cy="90010"/>
            </a:xfrm>
            <a:custGeom>
              <a:avLst/>
              <a:gdLst>
                <a:gd name="connsiteX0" fmla="*/ 19050 w 146050"/>
                <a:gd name="connsiteY0" fmla="*/ 0 h 120650"/>
                <a:gd name="connsiteX1" fmla="*/ 146050 w 146050"/>
                <a:gd name="connsiteY1" fmla="*/ 69850 h 120650"/>
                <a:gd name="connsiteX2" fmla="*/ 95250 w 146050"/>
                <a:gd name="connsiteY2" fmla="*/ 120650 h 120650"/>
                <a:gd name="connsiteX3" fmla="*/ 0 w 146050"/>
                <a:gd name="connsiteY3" fmla="*/ 63500 h 120650"/>
                <a:gd name="connsiteX4" fmla="*/ 19050 w 146050"/>
                <a:gd name="connsiteY4" fmla="*/ 0 h 12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050" h="120650">
                  <a:moveTo>
                    <a:pt x="19050" y="0"/>
                  </a:moveTo>
                  <a:lnTo>
                    <a:pt x="146050" y="69850"/>
                  </a:lnTo>
                  <a:lnTo>
                    <a:pt x="95250" y="120650"/>
                  </a:lnTo>
                  <a:lnTo>
                    <a:pt x="0" y="635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6" name="フリーフォーム 26"/>
            <p:cNvSpPr/>
            <p:nvPr/>
          </p:nvSpPr>
          <p:spPr bwMode="auto">
            <a:xfrm>
              <a:off x="3907753" y="1771488"/>
              <a:ext cx="86638" cy="80535"/>
            </a:xfrm>
            <a:custGeom>
              <a:avLst/>
              <a:gdLst>
                <a:gd name="connsiteX0" fmla="*/ 76200 w 120650"/>
                <a:gd name="connsiteY0" fmla="*/ 0 h 107950"/>
                <a:gd name="connsiteX1" fmla="*/ 0 w 120650"/>
                <a:gd name="connsiteY1" fmla="*/ 82550 h 107950"/>
                <a:gd name="connsiteX2" fmla="*/ 101600 w 120650"/>
                <a:gd name="connsiteY2" fmla="*/ 107950 h 107950"/>
                <a:gd name="connsiteX3" fmla="*/ 120650 w 120650"/>
                <a:gd name="connsiteY3" fmla="*/ 38100 h 107950"/>
                <a:gd name="connsiteX4" fmla="*/ 76200 w 120650"/>
                <a:gd name="connsiteY4" fmla="*/ 0 h 10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07950">
                  <a:moveTo>
                    <a:pt x="76200" y="0"/>
                  </a:moveTo>
                  <a:lnTo>
                    <a:pt x="0" y="82550"/>
                  </a:lnTo>
                  <a:lnTo>
                    <a:pt x="101600" y="107950"/>
                  </a:lnTo>
                  <a:lnTo>
                    <a:pt x="120650" y="38100"/>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7" name="フリーフォーム 27"/>
            <p:cNvSpPr/>
            <p:nvPr/>
          </p:nvSpPr>
          <p:spPr bwMode="auto">
            <a:xfrm>
              <a:off x="1199165" y="1354599"/>
              <a:ext cx="3953444" cy="2240779"/>
            </a:xfrm>
            <a:custGeom>
              <a:avLst/>
              <a:gdLst>
                <a:gd name="connsiteX0" fmla="*/ 2533650 w 5505450"/>
                <a:gd name="connsiteY0" fmla="*/ 0 h 3003550"/>
                <a:gd name="connsiteX1" fmla="*/ 2667000 w 5505450"/>
                <a:gd name="connsiteY1" fmla="*/ 38100 h 3003550"/>
                <a:gd name="connsiteX2" fmla="*/ 2609850 w 5505450"/>
                <a:gd name="connsiteY2" fmla="*/ 120650 h 3003550"/>
                <a:gd name="connsiteX3" fmla="*/ 2813050 w 5505450"/>
                <a:gd name="connsiteY3" fmla="*/ 165100 h 3003550"/>
                <a:gd name="connsiteX4" fmla="*/ 2889250 w 5505450"/>
                <a:gd name="connsiteY4" fmla="*/ 393700 h 3003550"/>
                <a:gd name="connsiteX5" fmla="*/ 2647950 w 5505450"/>
                <a:gd name="connsiteY5" fmla="*/ 685800 h 3003550"/>
                <a:gd name="connsiteX6" fmla="*/ 2813050 w 5505450"/>
                <a:gd name="connsiteY6" fmla="*/ 590550 h 3003550"/>
                <a:gd name="connsiteX7" fmla="*/ 3073400 w 5505450"/>
                <a:gd name="connsiteY7" fmla="*/ 590550 h 3003550"/>
                <a:gd name="connsiteX8" fmla="*/ 3175000 w 5505450"/>
                <a:gd name="connsiteY8" fmla="*/ 698500 h 3003550"/>
                <a:gd name="connsiteX9" fmla="*/ 3257550 w 5505450"/>
                <a:gd name="connsiteY9" fmla="*/ 584200 h 3003550"/>
                <a:gd name="connsiteX10" fmla="*/ 3390900 w 5505450"/>
                <a:gd name="connsiteY10" fmla="*/ 641350 h 3003550"/>
                <a:gd name="connsiteX11" fmla="*/ 3454400 w 5505450"/>
                <a:gd name="connsiteY11" fmla="*/ 952500 h 3003550"/>
                <a:gd name="connsiteX12" fmla="*/ 3524250 w 5505450"/>
                <a:gd name="connsiteY12" fmla="*/ 825500 h 3003550"/>
                <a:gd name="connsiteX13" fmla="*/ 3740150 w 5505450"/>
                <a:gd name="connsiteY13" fmla="*/ 857250 h 3003550"/>
                <a:gd name="connsiteX14" fmla="*/ 3816350 w 5505450"/>
                <a:gd name="connsiteY14" fmla="*/ 717550 h 3003550"/>
                <a:gd name="connsiteX15" fmla="*/ 4140200 w 5505450"/>
                <a:gd name="connsiteY15" fmla="*/ 812800 h 3003550"/>
                <a:gd name="connsiteX16" fmla="*/ 4203700 w 5505450"/>
                <a:gd name="connsiteY16" fmla="*/ 946150 h 3003550"/>
                <a:gd name="connsiteX17" fmla="*/ 4337050 w 5505450"/>
                <a:gd name="connsiteY17" fmla="*/ 895350 h 3003550"/>
                <a:gd name="connsiteX18" fmla="*/ 4457700 w 5505450"/>
                <a:gd name="connsiteY18" fmla="*/ 958850 h 3003550"/>
                <a:gd name="connsiteX19" fmla="*/ 4451350 w 5505450"/>
                <a:gd name="connsiteY19" fmla="*/ 1155700 h 3003550"/>
                <a:gd name="connsiteX20" fmla="*/ 4514850 w 5505450"/>
                <a:gd name="connsiteY20" fmla="*/ 1079500 h 3003550"/>
                <a:gd name="connsiteX21" fmla="*/ 4730750 w 5505450"/>
                <a:gd name="connsiteY21" fmla="*/ 1066800 h 3003550"/>
                <a:gd name="connsiteX22" fmla="*/ 4762500 w 5505450"/>
                <a:gd name="connsiteY22" fmla="*/ 1149350 h 3003550"/>
                <a:gd name="connsiteX23" fmla="*/ 4845050 w 5505450"/>
                <a:gd name="connsiteY23" fmla="*/ 1143000 h 3003550"/>
                <a:gd name="connsiteX24" fmla="*/ 4813300 w 5505450"/>
                <a:gd name="connsiteY24" fmla="*/ 1041400 h 3003550"/>
                <a:gd name="connsiteX25" fmla="*/ 5022850 w 5505450"/>
                <a:gd name="connsiteY25" fmla="*/ 1060450 h 3003550"/>
                <a:gd name="connsiteX26" fmla="*/ 5314950 w 5505450"/>
                <a:gd name="connsiteY26" fmla="*/ 1295400 h 3003550"/>
                <a:gd name="connsiteX27" fmla="*/ 5429250 w 5505450"/>
                <a:gd name="connsiteY27" fmla="*/ 1358900 h 3003550"/>
                <a:gd name="connsiteX28" fmla="*/ 5505450 w 5505450"/>
                <a:gd name="connsiteY28" fmla="*/ 1447800 h 3003550"/>
                <a:gd name="connsiteX29" fmla="*/ 5397500 w 5505450"/>
                <a:gd name="connsiteY29" fmla="*/ 1587500 h 3003550"/>
                <a:gd name="connsiteX30" fmla="*/ 5245100 w 5505450"/>
                <a:gd name="connsiteY30" fmla="*/ 1492250 h 3003550"/>
                <a:gd name="connsiteX31" fmla="*/ 5187950 w 5505450"/>
                <a:gd name="connsiteY31" fmla="*/ 1409700 h 3003550"/>
                <a:gd name="connsiteX32" fmla="*/ 5162550 w 5505450"/>
                <a:gd name="connsiteY32" fmla="*/ 1524000 h 3003550"/>
                <a:gd name="connsiteX33" fmla="*/ 5073650 w 5505450"/>
                <a:gd name="connsiteY33" fmla="*/ 1574800 h 3003550"/>
                <a:gd name="connsiteX34" fmla="*/ 5149850 w 5505450"/>
                <a:gd name="connsiteY34" fmla="*/ 1720850 h 3003550"/>
                <a:gd name="connsiteX35" fmla="*/ 5003800 w 5505450"/>
                <a:gd name="connsiteY35" fmla="*/ 1758950 h 3003550"/>
                <a:gd name="connsiteX36" fmla="*/ 4813300 w 5505450"/>
                <a:gd name="connsiteY36" fmla="*/ 1962150 h 3003550"/>
                <a:gd name="connsiteX37" fmla="*/ 4749800 w 5505450"/>
                <a:gd name="connsiteY37" fmla="*/ 1911350 h 3003550"/>
                <a:gd name="connsiteX38" fmla="*/ 4610100 w 5505450"/>
                <a:gd name="connsiteY38" fmla="*/ 1924050 h 3003550"/>
                <a:gd name="connsiteX39" fmla="*/ 4489450 w 5505450"/>
                <a:gd name="connsiteY39" fmla="*/ 2082800 h 3003550"/>
                <a:gd name="connsiteX40" fmla="*/ 4533900 w 5505450"/>
                <a:gd name="connsiteY40" fmla="*/ 2120900 h 3003550"/>
                <a:gd name="connsiteX41" fmla="*/ 4349750 w 5505450"/>
                <a:gd name="connsiteY41" fmla="*/ 2514600 h 3003550"/>
                <a:gd name="connsiteX42" fmla="*/ 4292600 w 5505450"/>
                <a:gd name="connsiteY42" fmla="*/ 2165350 h 3003550"/>
                <a:gd name="connsiteX43" fmla="*/ 4356100 w 5505450"/>
                <a:gd name="connsiteY43" fmla="*/ 2057400 h 3003550"/>
                <a:gd name="connsiteX44" fmla="*/ 4527550 w 5505450"/>
                <a:gd name="connsiteY44" fmla="*/ 1905000 h 3003550"/>
                <a:gd name="connsiteX45" fmla="*/ 4597400 w 5505450"/>
                <a:gd name="connsiteY45" fmla="*/ 1720850 h 3003550"/>
                <a:gd name="connsiteX46" fmla="*/ 4559300 w 5505450"/>
                <a:gd name="connsiteY46" fmla="*/ 1727200 h 3003550"/>
                <a:gd name="connsiteX47" fmla="*/ 4476750 w 5505450"/>
                <a:gd name="connsiteY47" fmla="*/ 1873250 h 3003550"/>
                <a:gd name="connsiteX48" fmla="*/ 4445000 w 5505450"/>
                <a:gd name="connsiteY48" fmla="*/ 1758950 h 3003550"/>
                <a:gd name="connsiteX49" fmla="*/ 4362450 w 5505450"/>
                <a:gd name="connsiteY49" fmla="*/ 1797050 h 3003550"/>
                <a:gd name="connsiteX50" fmla="*/ 4241800 w 5505450"/>
                <a:gd name="connsiteY50" fmla="*/ 1955800 h 3003550"/>
                <a:gd name="connsiteX51" fmla="*/ 3892550 w 5505450"/>
                <a:gd name="connsiteY51" fmla="*/ 1930400 h 3003550"/>
                <a:gd name="connsiteX52" fmla="*/ 3632200 w 5505450"/>
                <a:gd name="connsiteY52" fmla="*/ 2241550 h 3003550"/>
                <a:gd name="connsiteX53" fmla="*/ 3733800 w 5505450"/>
                <a:gd name="connsiteY53" fmla="*/ 2343150 h 3003550"/>
                <a:gd name="connsiteX54" fmla="*/ 3784600 w 5505450"/>
                <a:gd name="connsiteY54" fmla="*/ 2311400 h 3003550"/>
                <a:gd name="connsiteX55" fmla="*/ 3784600 w 5505450"/>
                <a:gd name="connsiteY55" fmla="*/ 2609850 h 3003550"/>
                <a:gd name="connsiteX56" fmla="*/ 3594100 w 5505450"/>
                <a:gd name="connsiteY56" fmla="*/ 2965450 h 3003550"/>
                <a:gd name="connsiteX57" fmla="*/ 3479800 w 5505450"/>
                <a:gd name="connsiteY57" fmla="*/ 2940050 h 3003550"/>
                <a:gd name="connsiteX58" fmla="*/ 3486150 w 5505450"/>
                <a:gd name="connsiteY58" fmla="*/ 2825750 h 3003550"/>
                <a:gd name="connsiteX59" fmla="*/ 3587750 w 5505450"/>
                <a:gd name="connsiteY59" fmla="*/ 2794000 h 3003550"/>
                <a:gd name="connsiteX60" fmla="*/ 3613150 w 5505450"/>
                <a:gd name="connsiteY60" fmla="*/ 2616200 h 3003550"/>
                <a:gd name="connsiteX61" fmla="*/ 3492500 w 5505450"/>
                <a:gd name="connsiteY61" fmla="*/ 2673350 h 3003550"/>
                <a:gd name="connsiteX62" fmla="*/ 3390900 w 5505450"/>
                <a:gd name="connsiteY62" fmla="*/ 2571750 h 3003550"/>
                <a:gd name="connsiteX63" fmla="*/ 3289300 w 5505450"/>
                <a:gd name="connsiteY63" fmla="*/ 2362200 h 3003550"/>
                <a:gd name="connsiteX64" fmla="*/ 3175000 w 5505450"/>
                <a:gd name="connsiteY64" fmla="*/ 2330450 h 3003550"/>
                <a:gd name="connsiteX65" fmla="*/ 3105150 w 5505450"/>
                <a:gd name="connsiteY65" fmla="*/ 2387600 h 3003550"/>
                <a:gd name="connsiteX66" fmla="*/ 3117850 w 5505450"/>
                <a:gd name="connsiteY66" fmla="*/ 2457450 h 3003550"/>
                <a:gd name="connsiteX67" fmla="*/ 3067050 w 5505450"/>
                <a:gd name="connsiteY67" fmla="*/ 2552700 h 3003550"/>
                <a:gd name="connsiteX68" fmla="*/ 2914650 w 5505450"/>
                <a:gd name="connsiteY68" fmla="*/ 2520950 h 3003550"/>
                <a:gd name="connsiteX69" fmla="*/ 2768600 w 5505450"/>
                <a:gd name="connsiteY69" fmla="*/ 2603500 h 3003550"/>
                <a:gd name="connsiteX70" fmla="*/ 2692400 w 5505450"/>
                <a:gd name="connsiteY70" fmla="*/ 2520950 h 3003550"/>
                <a:gd name="connsiteX71" fmla="*/ 2533650 w 5505450"/>
                <a:gd name="connsiteY71" fmla="*/ 2520950 h 3003550"/>
                <a:gd name="connsiteX72" fmla="*/ 2482850 w 5505450"/>
                <a:gd name="connsiteY72" fmla="*/ 2470150 h 3003550"/>
                <a:gd name="connsiteX73" fmla="*/ 2387600 w 5505450"/>
                <a:gd name="connsiteY73" fmla="*/ 2425700 h 3003550"/>
                <a:gd name="connsiteX74" fmla="*/ 2374900 w 5505450"/>
                <a:gd name="connsiteY74" fmla="*/ 2476500 h 3003550"/>
                <a:gd name="connsiteX75" fmla="*/ 2368550 w 5505450"/>
                <a:gd name="connsiteY75" fmla="*/ 2552700 h 3003550"/>
                <a:gd name="connsiteX76" fmla="*/ 2279650 w 5505450"/>
                <a:gd name="connsiteY76" fmla="*/ 2552700 h 3003550"/>
                <a:gd name="connsiteX77" fmla="*/ 2178050 w 5505450"/>
                <a:gd name="connsiteY77" fmla="*/ 2489200 h 3003550"/>
                <a:gd name="connsiteX78" fmla="*/ 2006600 w 5505450"/>
                <a:gd name="connsiteY78" fmla="*/ 2616200 h 3003550"/>
                <a:gd name="connsiteX79" fmla="*/ 1885950 w 5505450"/>
                <a:gd name="connsiteY79" fmla="*/ 2482850 h 3003550"/>
                <a:gd name="connsiteX80" fmla="*/ 1746250 w 5505450"/>
                <a:gd name="connsiteY80" fmla="*/ 2508250 h 3003550"/>
                <a:gd name="connsiteX81" fmla="*/ 1625600 w 5505450"/>
                <a:gd name="connsiteY81" fmla="*/ 2279650 h 3003550"/>
                <a:gd name="connsiteX82" fmla="*/ 1581150 w 5505450"/>
                <a:gd name="connsiteY82" fmla="*/ 2349500 h 3003550"/>
                <a:gd name="connsiteX83" fmla="*/ 1485900 w 5505450"/>
                <a:gd name="connsiteY83" fmla="*/ 2298700 h 3003550"/>
                <a:gd name="connsiteX84" fmla="*/ 1397000 w 5505450"/>
                <a:gd name="connsiteY84" fmla="*/ 2216150 h 3003550"/>
                <a:gd name="connsiteX85" fmla="*/ 1111250 w 5505450"/>
                <a:gd name="connsiteY85" fmla="*/ 2317750 h 3003550"/>
                <a:gd name="connsiteX86" fmla="*/ 1111250 w 5505450"/>
                <a:gd name="connsiteY86" fmla="*/ 2470150 h 3003550"/>
                <a:gd name="connsiteX87" fmla="*/ 927100 w 5505450"/>
                <a:gd name="connsiteY87" fmla="*/ 2476500 h 3003550"/>
                <a:gd name="connsiteX88" fmla="*/ 812800 w 5505450"/>
                <a:gd name="connsiteY88" fmla="*/ 2419350 h 3003550"/>
                <a:gd name="connsiteX89" fmla="*/ 641350 w 5505450"/>
                <a:gd name="connsiteY89" fmla="*/ 2590800 h 3003550"/>
                <a:gd name="connsiteX90" fmla="*/ 711200 w 5505450"/>
                <a:gd name="connsiteY90" fmla="*/ 2743200 h 3003550"/>
                <a:gd name="connsiteX91" fmla="*/ 660400 w 5505450"/>
                <a:gd name="connsiteY91" fmla="*/ 2844800 h 3003550"/>
                <a:gd name="connsiteX92" fmla="*/ 685800 w 5505450"/>
                <a:gd name="connsiteY92" fmla="*/ 3003550 h 3003550"/>
                <a:gd name="connsiteX93" fmla="*/ 438150 w 5505450"/>
                <a:gd name="connsiteY93" fmla="*/ 2895600 h 3003550"/>
                <a:gd name="connsiteX94" fmla="*/ 342900 w 5505450"/>
                <a:gd name="connsiteY94" fmla="*/ 2863850 h 3003550"/>
                <a:gd name="connsiteX95" fmla="*/ 406400 w 5505450"/>
                <a:gd name="connsiteY95" fmla="*/ 2597150 h 3003550"/>
                <a:gd name="connsiteX96" fmla="*/ 241300 w 5505450"/>
                <a:gd name="connsiteY96" fmla="*/ 2482850 h 3003550"/>
                <a:gd name="connsiteX97" fmla="*/ 114300 w 5505450"/>
                <a:gd name="connsiteY97" fmla="*/ 2406650 h 3003550"/>
                <a:gd name="connsiteX98" fmla="*/ 152400 w 5505450"/>
                <a:gd name="connsiteY98" fmla="*/ 2336800 h 3003550"/>
                <a:gd name="connsiteX99" fmla="*/ 107950 w 5505450"/>
                <a:gd name="connsiteY99" fmla="*/ 2197100 h 3003550"/>
                <a:gd name="connsiteX100" fmla="*/ 0 w 5505450"/>
                <a:gd name="connsiteY100" fmla="*/ 2165350 h 3003550"/>
                <a:gd name="connsiteX101" fmla="*/ 6350 w 5505450"/>
                <a:gd name="connsiteY101" fmla="*/ 1936750 h 3003550"/>
                <a:gd name="connsiteX102" fmla="*/ 76200 w 5505450"/>
                <a:gd name="connsiteY102" fmla="*/ 1898650 h 3003550"/>
                <a:gd name="connsiteX103" fmla="*/ 19050 w 5505450"/>
                <a:gd name="connsiteY103" fmla="*/ 1854200 h 3003550"/>
                <a:gd name="connsiteX104" fmla="*/ 120650 w 5505450"/>
                <a:gd name="connsiteY104" fmla="*/ 1714500 h 3003550"/>
                <a:gd name="connsiteX105" fmla="*/ 63500 w 5505450"/>
                <a:gd name="connsiteY105" fmla="*/ 1663700 h 3003550"/>
                <a:gd name="connsiteX106" fmla="*/ 76200 w 5505450"/>
                <a:gd name="connsiteY106" fmla="*/ 1574800 h 3003550"/>
                <a:gd name="connsiteX107" fmla="*/ 31750 w 5505450"/>
                <a:gd name="connsiteY107" fmla="*/ 1504950 h 3003550"/>
                <a:gd name="connsiteX108" fmla="*/ 107950 w 5505450"/>
                <a:gd name="connsiteY108" fmla="*/ 1327150 h 3003550"/>
                <a:gd name="connsiteX109" fmla="*/ 25400 w 5505450"/>
                <a:gd name="connsiteY109" fmla="*/ 1206500 h 3003550"/>
                <a:gd name="connsiteX110" fmla="*/ 38100 w 5505450"/>
                <a:gd name="connsiteY110" fmla="*/ 1130300 h 3003550"/>
                <a:gd name="connsiteX111" fmla="*/ 139700 w 5505450"/>
                <a:gd name="connsiteY111" fmla="*/ 1054100 h 3003550"/>
                <a:gd name="connsiteX112" fmla="*/ 298450 w 5505450"/>
                <a:gd name="connsiteY112" fmla="*/ 1136650 h 3003550"/>
                <a:gd name="connsiteX113" fmla="*/ 469900 w 5505450"/>
                <a:gd name="connsiteY113" fmla="*/ 1301750 h 3003550"/>
                <a:gd name="connsiteX114" fmla="*/ 406400 w 5505450"/>
                <a:gd name="connsiteY114" fmla="*/ 1409700 h 3003550"/>
                <a:gd name="connsiteX115" fmla="*/ 215900 w 5505450"/>
                <a:gd name="connsiteY115" fmla="*/ 1390650 h 3003550"/>
                <a:gd name="connsiteX116" fmla="*/ 209550 w 5505450"/>
                <a:gd name="connsiteY116" fmla="*/ 1543050 h 3003550"/>
                <a:gd name="connsiteX117" fmla="*/ 317500 w 5505450"/>
                <a:gd name="connsiteY117" fmla="*/ 1631950 h 3003550"/>
                <a:gd name="connsiteX118" fmla="*/ 292100 w 5505450"/>
                <a:gd name="connsiteY118" fmla="*/ 1466850 h 3003550"/>
                <a:gd name="connsiteX119" fmla="*/ 438150 w 5505450"/>
                <a:gd name="connsiteY119" fmla="*/ 1568450 h 3003550"/>
                <a:gd name="connsiteX120" fmla="*/ 419100 w 5505450"/>
                <a:gd name="connsiteY120" fmla="*/ 1479550 h 3003550"/>
                <a:gd name="connsiteX121" fmla="*/ 495300 w 5505450"/>
                <a:gd name="connsiteY121" fmla="*/ 1358900 h 3003550"/>
                <a:gd name="connsiteX122" fmla="*/ 527050 w 5505450"/>
                <a:gd name="connsiteY122" fmla="*/ 1422400 h 3003550"/>
                <a:gd name="connsiteX123" fmla="*/ 577850 w 5505450"/>
                <a:gd name="connsiteY123" fmla="*/ 1339850 h 3003550"/>
                <a:gd name="connsiteX124" fmla="*/ 539750 w 5505450"/>
                <a:gd name="connsiteY124" fmla="*/ 1308100 h 3003550"/>
                <a:gd name="connsiteX125" fmla="*/ 520700 w 5505450"/>
                <a:gd name="connsiteY125" fmla="*/ 1174750 h 3003550"/>
                <a:gd name="connsiteX126" fmla="*/ 571500 w 5505450"/>
                <a:gd name="connsiteY126" fmla="*/ 1162050 h 3003550"/>
                <a:gd name="connsiteX127" fmla="*/ 628650 w 5505450"/>
                <a:gd name="connsiteY127" fmla="*/ 1206500 h 3003550"/>
                <a:gd name="connsiteX128" fmla="*/ 590550 w 5505450"/>
                <a:gd name="connsiteY128" fmla="*/ 1295400 h 3003550"/>
                <a:gd name="connsiteX129" fmla="*/ 622300 w 5505450"/>
                <a:gd name="connsiteY129" fmla="*/ 1346200 h 3003550"/>
                <a:gd name="connsiteX130" fmla="*/ 679450 w 5505450"/>
                <a:gd name="connsiteY130" fmla="*/ 1333500 h 3003550"/>
                <a:gd name="connsiteX131" fmla="*/ 679450 w 5505450"/>
                <a:gd name="connsiteY131" fmla="*/ 1263650 h 3003550"/>
                <a:gd name="connsiteX132" fmla="*/ 889000 w 5505450"/>
                <a:gd name="connsiteY132" fmla="*/ 1123950 h 3003550"/>
                <a:gd name="connsiteX133" fmla="*/ 895350 w 5505450"/>
                <a:gd name="connsiteY133" fmla="*/ 1206500 h 3003550"/>
                <a:gd name="connsiteX134" fmla="*/ 1035050 w 5505450"/>
                <a:gd name="connsiteY134" fmla="*/ 1143000 h 3003550"/>
                <a:gd name="connsiteX135" fmla="*/ 1054100 w 5505450"/>
                <a:gd name="connsiteY135" fmla="*/ 1212850 h 3003550"/>
                <a:gd name="connsiteX136" fmla="*/ 1123950 w 5505450"/>
                <a:gd name="connsiteY136" fmla="*/ 1130300 h 3003550"/>
                <a:gd name="connsiteX137" fmla="*/ 1003300 w 5505450"/>
                <a:gd name="connsiteY137" fmla="*/ 1022350 h 3003550"/>
                <a:gd name="connsiteX138" fmla="*/ 1079500 w 5505450"/>
                <a:gd name="connsiteY138" fmla="*/ 971550 h 3003550"/>
                <a:gd name="connsiteX139" fmla="*/ 1143000 w 5505450"/>
                <a:gd name="connsiteY139" fmla="*/ 1073150 h 3003550"/>
                <a:gd name="connsiteX140" fmla="*/ 1238250 w 5505450"/>
                <a:gd name="connsiteY140" fmla="*/ 1085850 h 3003550"/>
                <a:gd name="connsiteX141" fmla="*/ 1384300 w 5505450"/>
                <a:gd name="connsiteY141" fmla="*/ 1206500 h 3003550"/>
                <a:gd name="connsiteX142" fmla="*/ 1333500 w 5505450"/>
                <a:gd name="connsiteY142" fmla="*/ 1073150 h 3003550"/>
                <a:gd name="connsiteX143" fmla="*/ 1301750 w 5505450"/>
                <a:gd name="connsiteY143" fmla="*/ 971550 h 3003550"/>
                <a:gd name="connsiteX144" fmla="*/ 1346200 w 5505450"/>
                <a:gd name="connsiteY144" fmla="*/ 857250 h 3003550"/>
                <a:gd name="connsiteX145" fmla="*/ 1397000 w 5505450"/>
                <a:gd name="connsiteY145" fmla="*/ 679450 h 3003550"/>
                <a:gd name="connsiteX146" fmla="*/ 1504950 w 5505450"/>
                <a:gd name="connsiteY146" fmla="*/ 685800 h 3003550"/>
                <a:gd name="connsiteX147" fmla="*/ 1479550 w 5505450"/>
                <a:gd name="connsiteY147" fmla="*/ 895350 h 3003550"/>
                <a:gd name="connsiteX148" fmla="*/ 1511300 w 5505450"/>
                <a:gd name="connsiteY148" fmla="*/ 1244600 h 3003550"/>
                <a:gd name="connsiteX149" fmla="*/ 1447800 w 5505450"/>
                <a:gd name="connsiteY149" fmla="*/ 1377950 h 3003550"/>
                <a:gd name="connsiteX150" fmla="*/ 1498600 w 5505450"/>
                <a:gd name="connsiteY150" fmla="*/ 1397000 h 3003550"/>
                <a:gd name="connsiteX151" fmla="*/ 1587500 w 5505450"/>
                <a:gd name="connsiteY151" fmla="*/ 1193800 h 3003550"/>
                <a:gd name="connsiteX152" fmla="*/ 1536700 w 5505450"/>
                <a:gd name="connsiteY152" fmla="*/ 984250 h 3003550"/>
                <a:gd name="connsiteX153" fmla="*/ 1517650 w 5505450"/>
                <a:gd name="connsiteY153" fmla="*/ 844550 h 3003550"/>
                <a:gd name="connsiteX154" fmla="*/ 1600200 w 5505450"/>
                <a:gd name="connsiteY154" fmla="*/ 768350 h 3003550"/>
                <a:gd name="connsiteX155" fmla="*/ 1676400 w 5505450"/>
                <a:gd name="connsiteY155" fmla="*/ 920750 h 3003550"/>
                <a:gd name="connsiteX156" fmla="*/ 1638300 w 5505450"/>
                <a:gd name="connsiteY156" fmla="*/ 742950 h 3003550"/>
                <a:gd name="connsiteX157" fmla="*/ 1701800 w 5505450"/>
                <a:gd name="connsiteY157" fmla="*/ 717550 h 3003550"/>
                <a:gd name="connsiteX158" fmla="*/ 1822450 w 5505450"/>
                <a:gd name="connsiteY158" fmla="*/ 857250 h 3003550"/>
                <a:gd name="connsiteX159" fmla="*/ 1860550 w 5505450"/>
                <a:gd name="connsiteY159" fmla="*/ 819150 h 3003550"/>
                <a:gd name="connsiteX160" fmla="*/ 1797050 w 5505450"/>
                <a:gd name="connsiteY160" fmla="*/ 768350 h 3003550"/>
                <a:gd name="connsiteX161" fmla="*/ 1765300 w 5505450"/>
                <a:gd name="connsiteY161" fmla="*/ 641350 h 3003550"/>
                <a:gd name="connsiteX162" fmla="*/ 2000250 w 5505450"/>
                <a:gd name="connsiteY162" fmla="*/ 571500 h 3003550"/>
                <a:gd name="connsiteX163" fmla="*/ 1949450 w 5505450"/>
                <a:gd name="connsiteY163" fmla="*/ 476250 h 3003550"/>
                <a:gd name="connsiteX164" fmla="*/ 2076450 w 5505450"/>
                <a:gd name="connsiteY164" fmla="*/ 355600 h 3003550"/>
                <a:gd name="connsiteX165" fmla="*/ 2305050 w 5505450"/>
                <a:gd name="connsiteY165" fmla="*/ 228600 h 3003550"/>
                <a:gd name="connsiteX166" fmla="*/ 2387600 w 5505450"/>
                <a:gd name="connsiteY166" fmla="*/ 266700 h 3003550"/>
                <a:gd name="connsiteX167" fmla="*/ 2489200 w 5505450"/>
                <a:gd name="connsiteY167" fmla="*/ 177800 h 3003550"/>
                <a:gd name="connsiteX168" fmla="*/ 2425700 w 5505450"/>
                <a:gd name="connsiteY168" fmla="*/ 120650 h 3003550"/>
                <a:gd name="connsiteX169" fmla="*/ 2533650 w 5505450"/>
                <a:gd name="connsiteY169" fmla="*/ 0 h 30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5505450" h="3003550">
                  <a:moveTo>
                    <a:pt x="2533650" y="0"/>
                  </a:moveTo>
                  <a:lnTo>
                    <a:pt x="2667000" y="38100"/>
                  </a:lnTo>
                  <a:lnTo>
                    <a:pt x="2609850" y="120650"/>
                  </a:lnTo>
                  <a:lnTo>
                    <a:pt x="2813050" y="165100"/>
                  </a:lnTo>
                  <a:lnTo>
                    <a:pt x="2889250" y="393700"/>
                  </a:lnTo>
                  <a:lnTo>
                    <a:pt x="2647950" y="685800"/>
                  </a:lnTo>
                  <a:lnTo>
                    <a:pt x="2813050" y="590550"/>
                  </a:lnTo>
                  <a:lnTo>
                    <a:pt x="3073400" y="590550"/>
                  </a:lnTo>
                  <a:lnTo>
                    <a:pt x="3175000" y="698500"/>
                  </a:lnTo>
                  <a:lnTo>
                    <a:pt x="3257550" y="584200"/>
                  </a:lnTo>
                  <a:lnTo>
                    <a:pt x="3390900" y="641350"/>
                  </a:lnTo>
                  <a:lnTo>
                    <a:pt x="3454400" y="952500"/>
                  </a:lnTo>
                  <a:lnTo>
                    <a:pt x="3524250" y="825500"/>
                  </a:lnTo>
                  <a:lnTo>
                    <a:pt x="3740150" y="857250"/>
                  </a:lnTo>
                  <a:lnTo>
                    <a:pt x="3816350" y="717550"/>
                  </a:lnTo>
                  <a:lnTo>
                    <a:pt x="4140200" y="812800"/>
                  </a:lnTo>
                  <a:lnTo>
                    <a:pt x="4203700" y="946150"/>
                  </a:lnTo>
                  <a:lnTo>
                    <a:pt x="4337050" y="895350"/>
                  </a:lnTo>
                  <a:lnTo>
                    <a:pt x="4457700" y="958850"/>
                  </a:lnTo>
                  <a:lnTo>
                    <a:pt x="4451350" y="1155700"/>
                  </a:lnTo>
                  <a:lnTo>
                    <a:pt x="4514850" y="1079500"/>
                  </a:lnTo>
                  <a:lnTo>
                    <a:pt x="4730750" y="1066800"/>
                  </a:lnTo>
                  <a:lnTo>
                    <a:pt x="4762500" y="1149350"/>
                  </a:lnTo>
                  <a:lnTo>
                    <a:pt x="4845050" y="1143000"/>
                  </a:lnTo>
                  <a:lnTo>
                    <a:pt x="4813300" y="1041400"/>
                  </a:lnTo>
                  <a:lnTo>
                    <a:pt x="5022850" y="1060450"/>
                  </a:lnTo>
                  <a:lnTo>
                    <a:pt x="5314950" y="1295400"/>
                  </a:lnTo>
                  <a:lnTo>
                    <a:pt x="5429250" y="1358900"/>
                  </a:lnTo>
                  <a:lnTo>
                    <a:pt x="5505450" y="1447800"/>
                  </a:lnTo>
                  <a:lnTo>
                    <a:pt x="5397500" y="1587500"/>
                  </a:lnTo>
                  <a:lnTo>
                    <a:pt x="5245100" y="1492250"/>
                  </a:lnTo>
                  <a:lnTo>
                    <a:pt x="5187950" y="1409700"/>
                  </a:lnTo>
                  <a:lnTo>
                    <a:pt x="5162550" y="1524000"/>
                  </a:lnTo>
                  <a:lnTo>
                    <a:pt x="5073650" y="1574800"/>
                  </a:lnTo>
                  <a:lnTo>
                    <a:pt x="5149850" y="1720850"/>
                  </a:lnTo>
                  <a:lnTo>
                    <a:pt x="5003800" y="1758950"/>
                  </a:lnTo>
                  <a:lnTo>
                    <a:pt x="4813300" y="1962150"/>
                  </a:lnTo>
                  <a:lnTo>
                    <a:pt x="4749800" y="1911350"/>
                  </a:lnTo>
                  <a:lnTo>
                    <a:pt x="4610100" y="1924050"/>
                  </a:lnTo>
                  <a:lnTo>
                    <a:pt x="4489450" y="2082800"/>
                  </a:lnTo>
                  <a:lnTo>
                    <a:pt x="4533900" y="2120900"/>
                  </a:lnTo>
                  <a:lnTo>
                    <a:pt x="4349750" y="2514600"/>
                  </a:lnTo>
                  <a:lnTo>
                    <a:pt x="4292600" y="2165350"/>
                  </a:lnTo>
                  <a:lnTo>
                    <a:pt x="4356100" y="2057400"/>
                  </a:lnTo>
                  <a:lnTo>
                    <a:pt x="4527550" y="1905000"/>
                  </a:lnTo>
                  <a:lnTo>
                    <a:pt x="4597400" y="1720850"/>
                  </a:lnTo>
                  <a:lnTo>
                    <a:pt x="4559300" y="1727200"/>
                  </a:lnTo>
                  <a:lnTo>
                    <a:pt x="4476750" y="1873250"/>
                  </a:lnTo>
                  <a:lnTo>
                    <a:pt x="4445000" y="1758950"/>
                  </a:lnTo>
                  <a:lnTo>
                    <a:pt x="4362450" y="1797050"/>
                  </a:lnTo>
                  <a:lnTo>
                    <a:pt x="4241800" y="1955800"/>
                  </a:lnTo>
                  <a:lnTo>
                    <a:pt x="3892550" y="1930400"/>
                  </a:lnTo>
                  <a:lnTo>
                    <a:pt x="3632200" y="2241550"/>
                  </a:lnTo>
                  <a:lnTo>
                    <a:pt x="3733800" y="2343150"/>
                  </a:lnTo>
                  <a:lnTo>
                    <a:pt x="3784600" y="2311400"/>
                  </a:lnTo>
                  <a:lnTo>
                    <a:pt x="3784600" y="2609850"/>
                  </a:lnTo>
                  <a:lnTo>
                    <a:pt x="3594100" y="2965450"/>
                  </a:lnTo>
                  <a:lnTo>
                    <a:pt x="3479800" y="2940050"/>
                  </a:lnTo>
                  <a:lnTo>
                    <a:pt x="3486150" y="2825750"/>
                  </a:lnTo>
                  <a:lnTo>
                    <a:pt x="3587750" y="2794000"/>
                  </a:lnTo>
                  <a:lnTo>
                    <a:pt x="3613150" y="2616200"/>
                  </a:lnTo>
                  <a:lnTo>
                    <a:pt x="3492500" y="2673350"/>
                  </a:lnTo>
                  <a:lnTo>
                    <a:pt x="3390900" y="2571750"/>
                  </a:lnTo>
                  <a:lnTo>
                    <a:pt x="3289300" y="2362200"/>
                  </a:lnTo>
                  <a:lnTo>
                    <a:pt x="3175000" y="2330450"/>
                  </a:lnTo>
                  <a:lnTo>
                    <a:pt x="3105150" y="2387600"/>
                  </a:lnTo>
                  <a:lnTo>
                    <a:pt x="3117850" y="2457450"/>
                  </a:lnTo>
                  <a:lnTo>
                    <a:pt x="3067050" y="2552700"/>
                  </a:lnTo>
                  <a:lnTo>
                    <a:pt x="2914650" y="2520950"/>
                  </a:lnTo>
                  <a:lnTo>
                    <a:pt x="2768600" y="2603500"/>
                  </a:lnTo>
                  <a:lnTo>
                    <a:pt x="2692400" y="2520950"/>
                  </a:lnTo>
                  <a:lnTo>
                    <a:pt x="2533650" y="2520950"/>
                  </a:lnTo>
                  <a:lnTo>
                    <a:pt x="2482850" y="2470150"/>
                  </a:lnTo>
                  <a:lnTo>
                    <a:pt x="2387600" y="2425700"/>
                  </a:lnTo>
                  <a:lnTo>
                    <a:pt x="2374900" y="2476500"/>
                  </a:lnTo>
                  <a:lnTo>
                    <a:pt x="2368550" y="2552700"/>
                  </a:lnTo>
                  <a:lnTo>
                    <a:pt x="2279650" y="2552700"/>
                  </a:lnTo>
                  <a:lnTo>
                    <a:pt x="2178050" y="2489200"/>
                  </a:lnTo>
                  <a:lnTo>
                    <a:pt x="2006600" y="2616200"/>
                  </a:lnTo>
                  <a:lnTo>
                    <a:pt x="1885950" y="2482850"/>
                  </a:lnTo>
                  <a:lnTo>
                    <a:pt x="1746250" y="2508250"/>
                  </a:lnTo>
                  <a:lnTo>
                    <a:pt x="1625600" y="2279650"/>
                  </a:lnTo>
                  <a:lnTo>
                    <a:pt x="1581150" y="2349500"/>
                  </a:lnTo>
                  <a:lnTo>
                    <a:pt x="1485900" y="2298700"/>
                  </a:lnTo>
                  <a:lnTo>
                    <a:pt x="1397000" y="2216150"/>
                  </a:lnTo>
                  <a:lnTo>
                    <a:pt x="1111250" y="2317750"/>
                  </a:lnTo>
                  <a:lnTo>
                    <a:pt x="1111250" y="2470150"/>
                  </a:lnTo>
                  <a:lnTo>
                    <a:pt x="927100" y="2476500"/>
                  </a:lnTo>
                  <a:lnTo>
                    <a:pt x="812800" y="2419350"/>
                  </a:lnTo>
                  <a:lnTo>
                    <a:pt x="641350" y="2590800"/>
                  </a:lnTo>
                  <a:lnTo>
                    <a:pt x="711200" y="2743200"/>
                  </a:lnTo>
                  <a:lnTo>
                    <a:pt x="660400" y="2844800"/>
                  </a:lnTo>
                  <a:lnTo>
                    <a:pt x="685800" y="3003550"/>
                  </a:lnTo>
                  <a:lnTo>
                    <a:pt x="438150" y="2895600"/>
                  </a:lnTo>
                  <a:lnTo>
                    <a:pt x="342900" y="2863850"/>
                  </a:lnTo>
                  <a:lnTo>
                    <a:pt x="406400" y="2597150"/>
                  </a:lnTo>
                  <a:lnTo>
                    <a:pt x="241300" y="2482850"/>
                  </a:lnTo>
                  <a:lnTo>
                    <a:pt x="114300" y="2406650"/>
                  </a:lnTo>
                  <a:lnTo>
                    <a:pt x="152400" y="2336800"/>
                  </a:lnTo>
                  <a:lnTo>
                    <a:pt x="107950" y="2197100"/>
                  </a:lnTo>
                  <a:lnTo>
                    <a:pt x="0" y="2165350"/>
                  </a:lnTo>
                  <a:lnTo>
                    <a:pt x="6350" y="1936750"/>
                  </a:lnTo>
                  <a:lnTo>
                    <a:pt x="76200" y="1898650"/>
                  </a:lnTo>
                  <a:lnTo>
                    <a:pt x="19050" y="1854200"/>
                  </a:lnTo>
                  <a:lnTo>
                    <a:pt x="120650" y="1714500"/>
                  </a:lnTo>
                  <a:lnTo>
                    <a:pt x="63500" y="1663700"/>
                  </a:lnTo>
                  <a:lnTo>
                    <a:pt x="76200" y="1574800"/>
                  </a:lnTo>
                  <a:lnTo>
                    <a:pt x="31750" y="1504950"/>
                  </a:lnTo>
                  <a:lnTo>
                    <a:pt x="107950" y="1327150"/>
                  </a:lnTo>
                  <a:lnTo>
                    <a:pt x="25400" y="1206500"/>
                  </a:lnTo>
                  <a:lnTo>
                    <a:pt x="38100" y="1130300"/>
                  </a:lnTo>
                  <a:lnTo>
                    <a:pt x="139700" y="1054100"/>
                  </a:lnTo>
                  <a:lnTo>
                    <a:pt x="298450" y="1136650"/>
                  </a:lnTo>
                  <a:lnTo>
                    <a:pt x="469900" y="1301750"/>
                  </a:lnTo>
                  <a:lnTo>
                    <a:pt x="406400" y="1409700"/>
                  </a:lnTo>
                  <a:lnTo>
                    <a:pt x="215900" y="1390650"/>
                  </a:lnTo>
                  <a:lnTo>
                    <a:pt x="209550" y="1543050"/>
                  </a:lnTo>
                  <a:lnTo>
                    <a:pt x="317500" y="1631950"/>
                  </a:lnTo>
                  <a:lnTo>
                    <a:pt x="292100" y="1466850"/>
                  </a:lnTo>
                  <a:lnTo>
                    <a:pt x="438150" y="1568450"/>
                  </a:lnTo>
                  <a:lnTo>
                    <a:pt x="419100" y="1479550"/>
                  </a:lnTo>
                  <a:lnTo>
                    <a:pt x="495300" y="1358900"/>
                  </a:lnTo>
                  <a:lnTo>
                    <a:pt x="527050" y="1422400"/>
                  </a:lnTo>
                  <a:lnTo>
                    <a:pt x="577850" y="1339850"/>
                  </a:lnTo>
                  <a:lnTo>
                    <a:pt x="539750" y="1308100"/>
                  </a:lnTo>
                  <a:lnTo>
                    <a:pt x="520700" y="1174750"/>
                  </a:lnTo>
                  <a:lnTo>
                    <a:pt x="571500" y="1162050"/>
                  </a:lnTo>
                  <a:lnTo>
                    <a:pt x="628650" y="1206500"/>
                  </a:lnTo>
                  <a:lnTo>
                    <a:pt x="590550" y="1295400"/>
                  </a:lnTo>
                  <a:lnTo>
                    <a:pt x="622300" y="1346200"/>
                  </a:lnTo>
                  <a:lnTo>
                    <a:pt x="679450" y="1333500"/>
                  </a:lnTo>
                  <a:lnTo>
                    <a:pt x="679450" y="1263650"/>
                  </a:lnTo>
                  <a:lnTo>
                    <a:pt x="889000" y="1123950"/>
                  </a:lnTo>
                  <a:lnTo>
                    <a:pt x="895350" y="1206500"/>
                  </a:lnTo>
                  <a:lnTo>
                    <a:pt x="1035050" y="1143000"/>
                  </a:lnTo>
                  <a:lnTo>
                    <a:pt x="1054100" y="1212850"/>
                  </a:lnTo>
                  <a:lnTo>
                    <a:pt x="1123950" y="1130300"/>
                  </a:lnTo>
                  <a:lnTo>
                    <a:pt x="1003300" y="1022350"/>
                  </a:lnTo>
                  <a:lnTo>
                    <a:pt x="1079500" y="971550"/>
                  </a:lnTo>
                  <a:lnTo>
                    <a:pt x="1143000" y="1073150"/>
                  </a:lnTo>
                  <a:lnTo>
                    <a:pt x="1238250" y="1085850"/>
                  </a:lnTo>
                  <a:lnTo>
                    <a:pt x="1384300" y="1206500"/>
                  </a:lnTo>
                  <a:lnTo>
                    <a:pt x="1333500" y="1073150"/>
                  </a:lnTo>
                  <a:lnTo>
                    <a:pt x="1301750" y="971550"/>
                  </a:lnTo>
                  <a:lnTo>
                    <a:pt x="1346200" y="857250"/>
                  </a:lnTo>
                  <a:lnTo>
                    <a:pt x="1397000" y="679450"/>
                  </a:lnTo>
                  <a:lnTo>
                    <a:pt x="1504950" y="685800"/>
                  </a:lnTo>
                  <a:lnTo>
                    <a:pt x="1479550" y="895350"/>
                  </a:lnTo>
                  <a:lnTo>
                    <a:pt x="1511300" y="1244600"/>
                  </a:lnTo>
                  <a:lnTo>
                    <a:pt x="1447800" y="1377950"/>
                  </a:lnTo>
                  <a:lnTo>
                    <a:pt x="1498600" y="1397000"/>
                  </a:lnTo>
                  <a:lnTo>
                    <a:pt x="1587500" y="1193800"/>
                  </a:lnTo>
                  <a:lnTo>
                    <a:pt x="1536700" y="984250"/>
                  </a:lnTo>
                  <a:lnTo>
                    <a:pt x="1517650" y="844550"/>
                  </a:lnTo>
                  <a:lnTo>
                    <a:pt x="1600200" y="768350"/>
                  </a:lnTo>
                  <a:lnTo>
                    <a:pt x="1676400" y="920750"/>
                  </a:lnTo>
                  <a:lnTo>
                    <a:pt x="1638300" y="742950"/>
                  </a:lnTo>
                  <a:lnTo>
                    <a:pt x="1701800" y="717550"/>
                  </a:lnTo>
                  <a:lnTo>
                    <a:pt x="1822450" y="857250"/>
                  </a:lnTo>
                  <a:lnTo>
                    <a:pt x="1860550" y="819150"/>
                  </a:lnTo>
                  <a:lnTo>
                    <a:pt x="1797050" y="768350"/>
                  </a:lnTo>
                  <a:lnTo>
                    <a:pt x="1765300" y="641350"/>
                  </a:lnTo>
                  <a:lnTo>
                    <a:pt x="2000250" y="571500"/>
                  </a:lnTo>
                  <a:lnTo>
                    <a:pt x="1949450" y="476250"/>
                  </a:lnTo>
                  <a:lnTo>
                    <a:pt x="2076450" y="355600"/>
                  </a:lnTo>
                  <a:lnTo>
                    <a:pt x="2305050" y="228600"/>
                  </a:lnTo>
                  <a:lnTo>
                    <a:pt x="2387600" y="266700"/>
                  </a:lnTo>
                  <a:lnTo>
                    <a:pt x="2489200" y="177800"/>
                  </a:lnTo>
                  <a:lnTo>
                    <a:pt x="2425700" y="120650"/>
                  </a:lnTo>
                  <a:lnTo>
                    <a:pt x="2533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8" name="フリーフォーム 28"/>
            <p:cNvSpPr/>
            <p:nvPr/>
          </p:nvSpPr>
          <p:spPr bwMode="auto">
            <a:xfrm>
              <a:off x="2644657" y="3166645"/>
              <a:ext cx="788865" cy="423995"/>
            </a:xfrm>
            <a:custGeom>
              <a:avLst/>
              <a:gdLst>
                <a:gd name="connsiteX0" fmla="*/ 0 w 1098550"/>
                <a:gd name="connsiteY0" fmla="*/ 190500 h 568325"/>
                <a:gd name="connsiteX1" fmla="*/ 171450 w 1098550"/>
                <a:gd name="connsiteY1" fmla="*/ 60325 h 568325"/>
                <a:gd name="connsiteX2" fmla="*/ 250825 w 1098550"/>
                <a:gd name="connsiteY2" fmla="*/ 120650 h 568325"/>
                <a:gd name="connsiteX3" fmla="*/ 346075 w 1098550"/>
                <a:gd name="connsiteY3" fmla="*/ 127000 h 568325"/>
                <a:gd name="connsiteX4" fmla="*/ 361950 w 1098550"/>
                <a:gd name="connsiteY4" fmla="*/ 44450 h 568325"/>
                <a:gd name="connsiteX5" fmla="*/ 377825 w 1098550"/>
                <a:gd name="connsiteY5" fmla="*/ 0 h 568325"/>
                <a:gd name="connsiteX6" fmla="*/ 473075 w 1098550"/>
                <a:gd name="connsiteY6" fmla="*/ 47625 h 568325"/>
                <a:gd name="connsiteX7" fmla="*/ 527050 w 1098550"/>
                <a:gd name="connsiteY7" fmla="*/ 92075 h 568325"/>
                <a:gd name="connsiteX8" fmla="*/ 688975 w 1098550"/>
                <a:gd name="connsiteY8" fmla="*/ 101600 h 568325"/>
                <a:gd name="connsiteX9" fmla="*/ 752475 w 1098550"/>
                <a:gd name="connsiteY9" fmla="*/ 171450 h 568325"/>
                <a:gd name="connsiteX10" fmla="*/ 908050 w 1098550"/>
                <a:gd name="connsiteY10" fmla="*/ 95250 h 568325"/>
                <a:gd name="connsiteX11" fmla="*/ 984250 w 1098550"/>
                <a:gd name="connsiteY11" fmla="*/ 114300 h 568325"/>
                <a:gd name="connsiteX12" fmla="*/ 949325 w 1098550"/>
                <a:gd name="connsiteY12" fmla="*/ 241300 h 568325"/>
                <a:gd name="connsiteX13" fmla="*/ 993775 w 1098550"/>
                <a:gd name="connsiteY13" fmla="*/ 244475 h 568325"/>
                <a:gd name="connsiteX14" fmla="*/ 1031875 w 1098550"/>
                <a:gd name="connsiteY14" fmla="*/ 215900 h 568325"/>
                <a:gd name="connsiteX15" fmla="*/ 1098550 w 1098550"/>
                <a:gd name="connsiteY15" fmla="*/ 298450 h 568325"/>
                <a:gd name="connsiteX16" fmla="*/ 1012825 w 1098550"/>
                <a:gd name="connsiteY16" fmla="*/ 301625 h 568325"/>
                <a:gd name="connsiteX17" fmla="*/ 889000 w 1098550"/>
                <a:gd name="connsiteY17" fmla="*/ 400050 h 568325"/>
                <a:gd name="connsiteX18" fmla="*/ 819150 w 1098550"/>
                <a:gd name="connsiteY18" fmla="*/ 381000 h 568325"/>
                <a:gd name="connsiteX19" fmla="*/ 800100 w 1098550"/>
                <a:gd name="connsiteY19" fmla="*/ 419100 h 568325"/>
                <a:gd name="connsiteX20" fmla="*/ 838200 w 1098550"/>
                <a:gd name="connsiteY20" fmla="*/ 444500 h 568325"/>
                <a:gd name="connsiteX21" fmla="*/ 755650 w 1098550"/>
                <a:gd name="connsiteY21" fmla="*/ 523875 h 568325"/>
                <a:gd name="connsiteX22" fmla="*/ 692150 w 1098550"/>
                <a:gd name="connsiteY22" fmla="*/ 514350 h 568325"/>
                <a:gd name="connsiteX23" fmla="*/ 565150 w 1098550"/>
                <a:gd name="connsiteY23" fmla="*/ 568325 h 568325"/>
                <a:gd name="connsiteX24" fmla="*/ 434975 w 1098550"/>
                <a:gd name="connsiteY24" fmla="*/ 485775 h 568325"/>
                <a:gd name="connsiteX25" fmla="*/ 304800 w 1098550"/>
                <a:gd name="connsiteY25" fmla="*/ 517525 h 568325"/>
                <a:gd name="connsiteX26" fmla="*/ 263525 w 1098550"/>
                <a:gd name="connsiteY26" fmla="*/ 409575 h 568325"/>
                <a:gd name="connsiteX27" fmla="*/ 117475 w 1098550"/>
                <a:gd name="connsiteY27" fmla="*/ 377825 h 568325"/>
                <a:gd name="connsiteX28" fmla="*/ 117475 w 1098550"/>
                <a:gd name="connsiteY28" fmla="*/ 282575 h 568325"/>
                <a:gd name="connsiteX29" fmla="*/ 0 w 1098550"/>
                <a:gd name="connsiteY29" fmla="*/ 190500 h 56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8550" h="568325">
                  <a:moveTo>
                    <a:pt x="0" y="190500"/>
                  </a:moveTo>
                  <a:lnTo>
                    <a:pt x="171450" y="60325"/>
                  </a:lnTo>
                  <a:lnTo>
                    <a:pt x="250825" y="120650"/>
                  </a:lnTo>
                  <a:lnTo>
                    <a:pt x="346075" y="127000"/>
                  </a:lnTo>
                  <a:lnTo>
                    <a:pt x="361950" y="44450"/>
                  </a:lnTo>
                  <a:lnTo>
                    <a:pt x="377825" y="0"/>
                  </a:lnTo>
                  <a:lnTo>
                    <a:pt x="473075" y="47625"/>
                  </a:lnTo>
                  <a:lnTo>
                    <a:pt x="527050" y="92075"/>
                  </a:lnTo>
                  <a:lnTo>
                    <a:pt x="688975" y="101600"/>
                  </a:lnTo>
                  <a:lnTo>
                    <a:pt x="752475" y="171450"/>
                  </a:lnTo>
                  <a:lnTo>
                    <a:pt x="908050" y="95250"/>
                  </a:lnTo>
                  <a:lnTo>
                    <a:pt x="984250" y="114300"/>
                  </a:lnTo>
                  <a:lnTo>
                    <a:pt x="949325" y="241300"/>
                  </a:lnTo>
                  <a:lnTo>
                    <a:pt x="993775" y="244475"/>
                  </a:lnTo>
                  <a:lnTo>
                    <a:pt x="1031875" y="215900"/>
                  </a:lnTo>
                  <a:lnTo>
                    <a:pt x="1098550" y="298450"/>
                  </a:lnTo>
                  <a:lnTo>
                    <a:pt x="1012825" y="301625"/>
                  </a:lnTo>
                  <a:lnTo>
                    <a:pt x="889000" y="400050"/>
                  </a:lnTo>
                  <a:lnTo>
                    <a:pt x="819150" y="381000"/>
                  </a:lnTo>
                  <a:lnTo>
                    <a:pt x="800100" y="419100"/>
                  </a:lnTo>
                  <a:lnTo>
                    <a:pt x="838200" y="444500"/>
                  </a:lnTo>
                  <a:lnTo>
                    <a:pt x="755650" y="523875"/>
                  </a:lnTo>
                  <a:lnTo>
                    <a:pt x="692150" y="514350"/>
                  </a:lnTo>
                  <a:lnTo>
                    <a:pt x="565150" y="568325"/>
                  </a:lnTo>
                  <a:lnTo>
                    <a:pt x="434975" y="485775"/>
                  </a:lnTo>
                  <a:lnTo>
                    <a:pt x="304800" y="517525"/>
                  </a:lnTo>
                  <a:lnTo>
                    <a:pt x="263525" y="409575"/>
                  </a:lnTo>
                  <a:lnTo>
                    <a:pt x="117475" y="377825"/>
                  </a:lnTo>
                  <a:lnTo>
                    <a:pt x="117475" y="282575"/>
                  </a:lnTo>
                  <a:lnTo>
                    <a:pt x="0" y="190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29" name="フリーフォーム 29"/>
            <p:cNvSpPr/>
            <p:nvPr/>
          </p:nvSpPr>
          <p:spPr bwMode="auto">
            <a:xfrm>
              <a:off x="1023608" y="2122054"/>
              <a:ext cx="264475" cy="651389"/>
            </a:xfrm>
            <a:custGeom>
              <a:avLst/>
              <a:gdLst>
                <a:gd name="connsiteX0" fmla="*/ 282575 w 368300"/>
                <a:gd name="connsiteY0" fmla="*/ 92075 h 873125"/>
                <a:gd name="connsiteX1" fmla="*/ 260350 w 368300"/>
                <a:gd name="connsiteY1" fmla="*/ 184150 h 873125"/>
                <a:gd name="connsiteX2" fmla="*/ 352425 w 368300"/>
                <a:gd name="connsiteY2" fmla="*/ 301625 h 873125"/>
                <a:gd name="connsiteX3" fmla="*/ 276225 w 368300"/>
                <a:gd name="connsiteY3" fmla="*/ 482600 h 873125"/>
                <a:gd name="connsiteX4" fmla="*/ 311150 w 368300"/>
                <a:gd name="connsiteY4" fmla="*/ 536575 h 873125"/>
                <a:gd name="connsiteX5" fmla="*/ 311150 w 368300"/>
                <a:gd name="connsiteY5" fmla="*/ 628650 h 873125"/>
                <a:gd name="connsiteX6" fmla="*/ 368300 w 368300"/>
                <a:gd name="connsiteY6" fmla="*/ 698500 h 873125"/>
                <a:gd name="connsiteX7" fmla="*/ 266700 w 368300"/>
                <a:gd name="connsiteY7" fmla="*/ 822325 h 873125"/>
                <a:gd name="connsiteX8" fmla="*/ 82550 w 368300"/>
                <a:gd name="connsiteY8" fmla="*/ 873125 h 873125"/>
                <a:gd name="connsiteX9" fmla="*/ 9525 w 368300"/>
                <a:gd name="connsiteY9" fmla="*/ 828675 h 873125"/>
                <a:gd name="connsiteX10" fmla="*/ 0 w 368300"/>
                <a:gd name="connsiteY10" fmla="*/ 631825 h 873125"/>
                <a:gd name="connsiteX11" fmla="*/ 107950 w 368300"/>
                <a:gd name="connsiteY11" fmla="*/ 517525 h 873125"/>
                <a:gd name="connsiteX12" fmla="*/ 158750 w 368300"/>
                <a:gd name="connsiteY12" fmla="*/ 466725 h 873125"/>
                <a:gd name="connsiteX13" fmla="*/ 104775 w 368300"/>
                <a:gd name="connsiteY13" fmla="*/ 412750 h 873125"/>
                <a:gd name="connsiteX14" fmla="*/ 98425 w 368300"/>
                <a:gd name="connsiteY14" fmla="*/ 212725 h 873125"/>
                <a:gd name="connsiteX15" fmla="*/ 6350 w 368300"/>
                <a:gd name="connsiteY15" fmla="*/ 88900 h 873125"/>
                <a:gd name="connsiteX16" fmla="*/ 149225 w 368300"/>
                <a:gd name="connsiteY16" fmla="*/ 133350 h 873125"/>
                <a:gd name="connsiteX17" fmla="*/ 184150 w 368300"/>
                <a:gd name="connsiteY17" fmla="*/ 15875 h 873125"/>
                <a:gd name="connsiteX18" fmla="*/ 250825 w 368300"/>
                <a:gd name="connsiteY18" fmla="*/ 0 h 873125"/>
                <a:gd name="connsiteX19" fmla="*/ 282575 w 368300"/>
                <a:gd name="connsiteY19" fmla="*/ 92075 h 87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300" h="873125">
                  <a:moveTo>
                    <a:pt x="282575" y="92075"/>
                  </a:moveTo>
                  <a:lnTo>
                    <a:pt x="260350" y="184150"/>
                  </a:lnTo>
                  <a:lnTo>
                    <a:pt x="352425" y="301625"/>
                  </a:lnTo>
                  <a:lnTo>
                    <a:pt x="276225" y="482600"/>
                  </a:lnTo>
                  <a:lnTo>
                    <a:pt x="311150" y="536575"/>
                  </a:lnTo>
                  <a:lnTo>
                    <a:pt x="311150" y="628650"/>
                  </a:lnTo>
                  <a:lnTo>
                    <a:pt x="368300" y="698500"/>
                  </a:lnTo>
                  <a:lnTo>
                    <a:pt x="266700" y="822325"/>
                  </a:lnTo>
                  <a:lnTo>
                    <a:pt x="82550" y="873125"/>
                  </a:lnTo>
                  <a:lnTo>
                    <a:pt x="9525" y="828675"/>
                  </a:lnTo>
                  <a:lnTo>
                    <a:pt x="0" y="631825"/>
                  </a:lnTo>
                  <a:lnTo>
                    <a:pt x="107950" y="517525"/>
                  </a:lnTo>
                  <a:lnTo>
                    <a:pt x="158750" y="466725"/>
                  </a:lnTo>
                  <a:lnTo>
                    <a:pt x="104775" y="412750"/>
                  </a:lnTo>
                  <a:lnTo>
                    <a:pt x="98425" y="212725"/>
                  </a:lnTo>
                  <a:lnTo>
                    <a:pt x="6350" y="88900"/>
                  </a:lnTo>
                  <a:lnTo>
                    <a:pt x="149225" y="133350"/>
                  </a:lnTo>
                  <a:lnTo>
                    <a:pt x="184150" y="15875"/>
                  </a:lnTo>
                  <a:lnTo>
                    <a:pt x="250825" y="0"/>
                  </a:lnTo>
                  <a:lnTo>
                    <a:pt x="2825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0" name="フリーフォーム 30"/>
            <p:cNvSpPr/>
            <p:nvPr/>
          </p:nvSpPr>
          <p:spPr bwMode="auto">
            <a:xfrm>
              <a:off x="786493" y="2188377"/>
              <a:ext cx="312354" cy="805354"/>
            </a:xfrm>
            <a:custGeom>
              <a:avLst/>
              <a:gdLst>
                <a:gd name="connsiteX0" fmla="*/ 333375 w 434975"/>
                <a:gd name="connsiteY0" fmla="*/ 0 h 1079500"/>
                <a:gd name="connsiteX1" fmla="*/ 301625 w 434975"/>
                <a:gd name="connsiteY1" fmla="*/ 79375 h 1079500"/>
                <a:gd name="connsiteX2" fmla="*/ 257175 w 434975"/>
                <a:gd name="connsiteY2" fmla="*/ 79375 h 1079500"/>
                <a:gd name="connsiteX3" fmla="*/ 171450 w 434975"/>
                <a:gd name="connsiteY3" fmla="*/ 168275 h 1079500"/>
                <a:gd name="connsiteX4" fmla="*/ 136525 w 434975"/>
                <a:gd name="connsiteY4" fmla="*/ 295275 h 1079500"/>
                <a:gd name="connsiteX5" fmla="*/ 88900 w 434975"/>
                <a:gd name="connsiteY5" fmla="*/ 441325 h 1079500"/>
                <a:gd name="connsiteX6" fmla="*/ 41275 w 434975"/>
                <a:gd name="connsiteY6" fmla="*/ 485775 h 1079500"/>
                <a:gd name="connsiteX7" fmla="*/ 57150 w 434975"/>
                <a:gd name="connsiteY7" fmla="*/ 679450 h 1079500"/>
                <a:gd name="connsiteX8" fmla="*/ 92075 w 434975"/>
                <a:gd name="connsiteY8" fmla="*/ 723900 h 1079500"/>
                <a:gd name="connsiteX9" fmla="*/ 0 w 434975"/>
                <a:gd name="connsiteY9" fmla="*/ 854075 h 1079500"/>
                <a:gd name="connsiteX10" fmla="*/ 60325 w 434975"/>
                <a:gd name="connsiteY10" fmla="*/ 1009650 h 1079500"/>
                <a:gd name="connsiteX11" fmla="*/ 19050 w 434975"/>
                <a:gd name="connsiteY11" fmla="*/ 1079500 h 1079500"/>
                <a:gd name="connsiteX12" fmla="*/ 193675 w 434975"/>
                <a:gd name="connsiteY12" fmla="*/ 1031875 h 1079500"/>
                <a:gd name="connsiteX13" fmla="*/ 206375 w 434975"/>
                <a:gd name="connsiteY13" fmla="*/ 882650 h 1079500"/>
                <a:gd name="connsiteX14" fmla="*/ 269875 w 434975"/>
                <a:gd name="connsiteY14" fmla="*/ 800100 h 1079500"/>
                <a:gd name="connsiteX15" fmla="*/ 209550 w 434975"/>
                <a:gd name="connsiteY15" fmla="*/ 698500 h 1079500"/>
                <a:gd name="connsiteX16" fmla="*/ 247650 w 434975"/>
                <a:gd name="connsiteY16" fmla="*/ 539750 h 1079500"/>
                <a:gd name="connsiteX17" fmla="*/ 339725 w 434975"/>
                <a:gd name="connsiteY17" fmla="*/ 463550 h 1079500"/>
                <a:gd name="connsiteX18" fmla="*/ 327025 w 434975"/>
                <a:gd name="connsiteY18" fmla="*/ 358775 h 1079500"/>
                <a:gd name="connsiteX19" fmla="*/ 428625 w 434975"/>
                <a:gd name="connsiteY19" fmla="*/ 317500 h 1079500"/>
                <a:gd name="connsiteX20" fmla="*/ 434975 w 434975"/>
                <a:gd name="connsiteY20" fmla="*/ 120650 h 1079500"/>
                <a:gd name="connsiteX21" fmla="*/ 333375 w 434975"/>
                <a:gd name="connsiteY21" fmla="*/ 0 h 1079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4975" h="1079500">
                  <a:moveTo>
                    <a:pt x="333375" y="0"/>
                  </a:moveTo>
                  <a:lnTo>
                    <a:pt x="301625" y="79375"/>
                  </a:lnTo>
                  <a:lnTo>
                    <a:pt x="257175" y="79375"/>
                  </a:lnTo>
                  <a:lnTo>
                    <a:pt x="171450" y="168275"/>
                  </a:lnTo>
                  <a:lnTo>
                    <a:pt x="136525" y="295275"/>
                  </a:lnTo>
                  <a:lnTo>
                    <a:pt x="88900" y="441325"/>
                  </a:lnTo>
                  <a:lnTo>
                    <a:pt x="41275" y="485775"/>
                  </a:lnTo>
                  <a:lnTo>
                    <a:pt x="57150" y="679450"/>
                  </a:lnTo>
                  <a:lnTo>
                    <a:pt x="92075" y="723900"/>
                  </a:lnTo>
                  <a:lnTo>
                    <a:pt x="0" y="854075"/>
                  </a:lnTo>
                  <a:lnTo>
                    <a:pt x="60325" y="1009650"/>
                  </a:lnTo>
                  <a:lnTo>
                    <a:pt x="19050" y="1079500"/>
                  </a:lnTo>
                  <a:lnTo>
                    <a:pt x="193675" y="1031875"/>
                  </a:lnTo>
                  <a:lnTo>
                    <a:pt x="206375" y="882650"/>
                  </a:lnTo>
                  <a:lnTo>
                    <a:pt x="269875" y="800100"/>
                  </a:lnTo>
                  <a:lnTo>
                    <a:pt x="209550" y="698500"/>
                  </a:lnTo>
                  <a:lnTo>
                    <a:pt x="247650" y="539750"/>
                  </a:lnTo>
                  <a:lnTo>
                    <a:pt x="339725" y="463550"/>
                  </a:lnTo>
                  <a:lnTo>
                    <a:pt x="327025" y="358775"/>
                  </a:lnTo>
                  <a:lnTo>
                    <a:pt x="428625" y="317500"/>
                  </a:lnTo>
                  <a:lnTo>
                    <a:pt x="434975" y="120650"/>
                  </a:lnTo>
                  <a:lnTo>
                    <a:pt x="333375"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1" name="フリーフォーム 1023"/>
            <p:cNvSpPr/>
            <p:nvPr/>
          </p:nvSpPr>
          <p:spPr bwMode="auto">
            <a:xfrm>
              <a:off x="624616" y="2029675"/>
              <a:ext cx="652067" cy="855097"/>
            </a:xfrm>
            <a:custGeom>
              <a:avLst/>
              <a:gdLst>
                <a:gd name="connsiteX0" fmla="*/ 225425 w 908050"/>
                <a:gd name="connsiteY0" fmla="*/ 1054100 h 1146175"/>
                <a:gd name="connsiteX1" fmla="*/ 320675 w 908050"/>
                <a:gd name="connsiteY1" fmla="*/ 946150 h 1146175"/>
                <a:gd name="connsiteX2" fmla="*/ 273050 w 908050"/>
                <a:gd name="connsiteY2" fmla="*/ 895350 h 1146175"/>
                <a:gd name="connsiteX3" fmla="*/ 266700 w 908050"/>
                <a:gd name="connsiteY3" fmla="*/ 692150 h 1146175"/>
                <a:gd name="connsiteX4" fmla="*/ 320675 w 908050"/>
                <a:gd name="connsiteY4" fmla="*/ 657225 h 1146175"/>
                <a:gd name="connsiteX5" fmla="*/ 396875 w 908050"/>
                <a:gd name="connsiteY5" fmla="*/ 371475 h 1146175"/>
                <a:gd name="connsiteX6" fmla="*/ 485775 w 908050"/>
                <a:gd name="connsiteY6" fmla="*/ 295275 h 1146175"/>
                <a:gd name="connsiteX7" fmla="*/ 530225 w 908050"/>
                <a:gd name="connsiteY7" fmla="*/ 288925 h 1146175"/>
                <a:gd name="connsiteX8" fmla="*/ 565150 w 908050"/>
                <a:gd name="connsiteY8" fmla="*/ 212725 h 1146175"/>
                <a:gd name="connsiteX9" fmla="*/ 692150 w 908050"/>
                <a:gd name="connsiteY9" fmla="*/ 254000 h 1146175"/>
                <a:gd name="connsiteX10" fmla="*/ 749300 w 908050"/>
                <a:gd name="connsiteY10" fmla="*/ 142875 h 1146175"/>
                <a:gd name="connsiteX11" fmla="*/ 803275 w 908050"/>
                <a:gd name="connsiteY11" fmla="*/ 123825 h 1146175"/>
                <a:gd name="connsiteX12" fmla="*/ 847725 w 908050"/>
                <a:gd name="connsiteY12" fmla="*/ 225425 h 1146175"/>
                <a:gd name="connsiteX13" fmla="*/ 908050 w 908050"/>
                <a:gd name="connsiteY13" fmla="*/ 161925 h 1146175"/>
                <a:gd name="connsiteX14" fmla="*/ 860425 w 908050"/>
                <a:gd name="connsiteY14" fmla="*/ 133350 h 1146175"/>
                <a:gd name="connsiteX15" fmla="*/ 898525 w 908050"/>
                <a:gd name="connsiteY15" fmla="*/ 82550 h 1146175"/>
                <a:gd name="connsiteX16" fmla="*/ 793750 w 908050"/>
                <a:gd name="connsiteY16" fmla="*/ 3175 h 1146175"/>
                <a:gd name="connsiteX17" fmla="*/ 676275 w 908050"/>
                <a:gd name="connsiteY17" fmla="*/ 0 h 1146175"/>
                <a:gd name="connsiteX18" fmla="*/ 615950 w 908050"/>
                <a:gd name="connsiteY18" fmla="*/ 107950 h 1146175"/>
                <a:gd name="connsiteX19" fmla="*/ 495300 w 908050"/>
                <a:gd name="connsiteY19" fmla="*/ 107950 h 1146175"/>
                <a:gd name="connsiteX20" fmla="*/ 400050 w 908050"/>
                <a:gd name="connsiteY20" fmla="*/ 187325 h 1146175"/>
                <a:gd name="connsiteX21" fmla="*/ 288925 w 908050"/>
                <a:gd name="connsiteY21" fmla="*/ 346075 h 1146175"/>
                <a:gd name="connsiteX22" fmla="*/ 415925 w 908050"/>
                <a:gd name="connsiteY22" fmla="*/ 298450 h 1146175"/>
                <a:gd name="connsiteX23" fmla="*/ 317500 w 908050"/>
                <a:gd name="connsiteY23" fmla="*/ 434975 h 1146175"/>
                <a:gd name="connsiteX24" fmla="*/ 222250 w 908050"/>
                <a:gd name="connsiteY24" fmla="*/ 565150 h 1146175"/>
                <a:gd name="connsiteX25" fmla="*/ 206375 w 908050"/>
                <a:gd name="connsiteY25" fmla="*/ 695325 h 1146175"/>
                <a:gd name="connsiteX26" fmla="*/ 73025 w 908050"/>
                <a:gd name="connsiteY26" fmla="*/ 812800 h 1146175"/>
                <a:gd name="connsiteX27" fmla="*/ 0 w 908050"/>
                <a:gd name="connsiteY27" fmla="*/ 911225 h 1146175"/>
                <a:gd name="connsiteX28" fmla="*/ 38100 w 908050"/>
                <a:gd name="connsiteY28" fmla="*/ 1006475 h 1146175"/>
                <a:gd name="connsiteX29" fmla="*/ 31750 w 908050"/>
                <a:gd name="connsiteY29" fmla="*/ 1085850 h 1146175"/>
                <a:gd name="connsiteX30" fmla="*/ 92075 w 908050"/>
                <a:gd name="connsiteY30" fmla="*/ 1146175 h 1146175"/>
                <a:gd name="connsiteX31" fmla="*/ 225425 w 908050"/>
                <a:gd name="connsiteY31" fmla="*/ 1054100 h 1146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08050" h="1146175">
                  <a:moveTo>
                    <a:pt x="225425" y="1054100"/>
                  </a:moveTo>
                  <a:lnTo>
                    <a:pt x="320675" y="946150"/>
                  </a:lnTo>
                  <a:lnTo>
                    <a:pt x="273050" y="895350"/>
                  </a:lnTo>
                  <a:lnTo>
                    <a:pt x="266700" y="692150"/>
                  </a:lnTo>
                  <a:lnTo>
                    <a:pt x="320675" y="657225"/>
                  </a:lnTo>
                  <a:lnTo>
                    <a:pt x="396875" y="371475"/>
                  </a:lnTo>
                  <a:lnTo>
                    <a:pt x="485775" y="295275"/>
                  </a:lnTo>
                  <a:lnTo>
                    <a:pt x="530225" y="288925"/>
                  </a:lnTo>
                  <a:lnTo>
                    <a:pt x="565150" y="212725"/>
                  </a:lnTo>
                  <a:lnTo>
                    <a:pt x="692150" y="254000"/>
                  </a:lnTo>
                  <a:lnTo>
                    <a:pt x="749300" y="142875"/>
                  </a:lnTo>
                  <a:lnTo>
                    <a:pt x="803275" y="123825"/>
                  </a:lnTo>
                  <a:lnTo>
                    <a:pt x="847725" y="225425"/>
                  </a:lnTo>
                  <a:lnTo>
                    <a:pt x="908050" y="161925"/>
                  </a:lnTo>
                  <a:lnTo>
                    <a:pt x="860425" y="133350"/>
                  </a:lnTo>
                  <a:lnTo>
                    <a:pt x="898525" y="82550"/>
                  </a:lnTo>
                  <a:lnTo>
                    <a:pt x="793750" y="3175"/>
                  </a:lnTo>
                  <a:lnTo>
                    <a:pt x="676275" y="0"/>
                  </a:lnTo>
                  <a:lnTo>
                    <a:pt x="615950" y="107950"/>
                  </a:lnTo>
                  <a:lnTo>
                    <a:pt x="495300" y="107950"/>
                  </a:lnTo>
                  <a:lnTo>
                    <a:pt x="400050" y="187325"/>
                  </a:lnTo>
                  <a:lnTo>
                    <a:pt x="288925" y="346075"/>
                  </a:lnTo>
                  <a:lnTo>
                    <a:pt x="415925" y="298450"/>
                  </a:lnTo>
                  <a:lnTo>
                    <a:pt x="317500" y="434975"/>
                  </a:lnTo>
                  <a:lnTo>
                    <a:pt x="222250" y="565150"/>
                  </a:lnTo>
                  <a:lnTo>
                    <a:pt x="206375" y="695325"/>
                  </a:lnTo>
                  <a:lnTo>
                    <a:pt x="73025" y="812800"/>
                  </a:lnTo>
                  <a:lnTo>
                    <a:pt x="0" y="911225"/>
                  </a:lnTo>
                  <a:lnTo>
                    <a:pt x="38100" y="1006475"/>
                  </a:lnTo>
                  <a:lnTo>
                    <a:pt x="31750" y="1085850"/>
                  </a:lnTo>
                  <a:lnTo>
                    <a:pt x="92075" y="1146175"/>
                  </a:lnTo>
                  <a:lnTo>
                    <a:pt x="225425" y="1054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2" name="フリーフォーム 1024"/>
            <p:cNvSpPr/>
            <p:nvPr/>
          </p:nvSpPr>
          <p:spPr bwMode="auto">
            <a:xfrm>
              <a:off x="328222" y="3012681"/>
              <a:ext cx="52439" cy="68692"/>
            </a:xfrm>
            <a:custGeom>
              <a:avLst/>
              <a:gdLst>
                <a:gd name="connsiteX0" fmla="*/ 0 w 73025"/>
                <a:gd name="connsiteY0" fmla="*/ 63500 h 92075"/>
                <a:gd name="connsiteX1" fmla="*/ 3175 w 73025"/>
                <a:gd name="connsiteY1" fmla="*/ 0 h 92075"/>
                <a:gd name="connsiteX2" fmla="*/ 47625 w 73025"/>
                <a:gd name="connsiteY2" fmla="*/ 6350 h 92075"/>
                <a:gd name="connsiteX3" fmla="*/ 73025 w 73025"/>
                <a:gd name="connsiteY3" fmla="*/ 47625 h 92075"/>
                <a:gd name="connsiteX4" fmla="*/ 60325 w 73025"/>
                <a:gd name="connsiteY4" fmla="*/ 92075 h 92075"/>
                <a:gd name="connsiteX5" fmla="*/ 0 w 73025"/>
                <a:gd name="connsiteY5" fmla="*/ 63500 h 9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025" h="92075">
                  <a:moveTo>
                    <a:pt x="0" y="63500"/>
                  </a:moveTo>
                  <a:lnTo>
                    <a:pt x="3175" y="0"/>
                  </a:lnTo>
                  <a:lnTo>
                    <a:pt x="47625" y="6350"/>
                  </a:lnTo>
                  <a:lnTo>
                    <a:pt x="73025" y="47625"/>
                  </a:lnTo>
                  <a:lnTo>
                    <a:pt x="60325" y="92075"/>
                  </a:lnTo>
                  <a:lnTo>
                    <a:pt x="0" y="635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3" name="フリーフォーム 1026"/>
            <p:cNvSpPr/>
            <p:nvPr/>
          </p:nvSpPr>
          <p:spPr bwMode="auto">
            <a:xfrm>
              <a:off x="262103" y="3055317"/>
              <a:ext cx="116278" cy="149227"/>
            </a:xfrm>
            <a:custGeom>
              <a:avLst/>
              <a:gdLst>
                <a:gd name="connsiteX0" fmla="*/ 85725 w 161925"/>
                <a:gd name="connsiteY0" fmla="*/ 0 h 200025"/>
                <a:gd name="connsiteX1" fmla="*/ 152400 w 161925"/>
                <a:gd name="connsiteY1" fmla="*/ 41275 h 200025"/>
                <a:gd name="connsiteX2" fmla="*/ 161925 w 161925"/>
                <a:gd name="connsiteY2" fmla="*/ 101600 h 200025"/>
                <a:gd name="connsiteX3" fmla="*/ 146050 w 161925"/>
                <a:gd name="connsiteY3" fmla="*/ 146050 h 200025"/>
                <a:gd name="connsiteX4" fmla="*/ 44450 w 161925"/>
                <a:gd name="connsiteY4" fmla="*/ 200025 h 200025"/>
                <a:gd name="connsiteX5" fmla="*/ 9525 w 161925"/>
                <a:gd name="connsiteY5" fmla="*/ 161925 h 200025"/>
                <a:gd name="connsiteX6" fmla="*/ 34925 w 161925"/>
                <a:gd name="connsiteY6" fmla="*/ 95250 h 200025"/>
                <a:gd name="connsiteX7" fmla="*/ 0 w 161925"/>
                <a:gd name="connsiteY7" fmla="*/ 53975 h 200025"/>
                <a:gd name="connsiteX8" fmla="*/ 12700 w 161925"/>
                <a:gd name="connsiteY8" fmla="*/ 3175 h 200025"/>
                <a:gd name="connsiteX9" fmla="*/ 85725 w 161925"/>
                <a:gd name="connsiteY9"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925" h="200025">
                  <a:moveTo>
                    <a:pt x="85725" y="0"/>
                  </a:moveTo>
                  <a:lnTo>
                    <a:pt x="152400" y="41275"/>
                  </a:lnTo>
                  <a:lnTo>
                    <a:pt x="161925" y="101600"/>
                  </a:lnTo>
                  <a:lnTo>
                    <a:pt x="146050" y="146050"/>
                  </a:lnTo>
                  <a:lnTo>
                    <a:pt x="44450" y="200025"/>
                  </a:lnTo>
                  <a:lnTo>
                    <a:pt x="9525" y="161925"/>
                  </a:lnTo>
                  <a:lnTo>
                    <a:pt x="34925" y="95250"/>
                  </a:lnTo>
                  <a:lnTo>
                    <a:pt x="0" y="53975"/>
                  </a:lnTo>
                  <a:lnTo>
                    <a:pt x="12700" y="3175"/>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4" name="フリーフォーム 1027"/>
            <p:cNvSpPr/>
            <p:nvPr/>
          </p:nvSpPr>
          <p:spPr bwMode="auto">
            <a:xfrm>
              <a:off x="366981" y="2842135"/>
              <a:ext cx="202916" cy="416889"/>
            </a:xfrm>
            <a:custGeom>
              <a:avLst/>
              <a:gdLst>
                <a:gd name="connsiteX0" fmla="*/ 104775 w 282575"/>
                <a:gd name="connsiteY0" fmla="*/ 0 h 558800"/>
                <a:gd name="connsiteX1" fmla="*/ 38100 w 282575"/>
                <a:gd name="connsiteY1" fmla="*/ 22225 h 558800"/>
                <a:gd name="connsiteX2" fmla="*/ 0 w 282575"/>
                <a:gd name="connsiteY2" fmla="*/ 146050 h 558800"/>
                <a:gd name="connsiteX3" fmla="*/ 0 w 282575"/>
                <a:gd name="connsiteY3" fmla="*/ 219075 h 558800"/>
                <a:gd name="connsiteX4" fmla="*/ 95250 w 282575"/>
                <a:gd name="connsiteY4" fmla="*/ 257175 h 558800"/>
                <a:gd name="connsiteX5" fmla="*/ 127000 w 282575"/>
                <a:gd name="connsiteY5" fmla="*/ 352425 h 558800"/>
                <a:gd name="connsiteX6" fmla="*/ 66675 w 282575"/>
                <a:gd name="connsiteY6" fmla="*/ 377825 h 558800"/>
                <a:gd name="connsiteX7" fmla="*/ 88900 w 282575"/>
                <a:gd name="connsiteY7" fmla="*/ 403225 h 558800"/>
                <a:gd name="connsiteX8" fmla="*/ 44450 w 282575"/>
                <a:gd name="connsiteY8" fmla="*/ 454025 h 558800"/>
                <a:gd name="connsiteX9" fmla="*/ 107950 w 282575"/>
                <a:gd name="connsiteY9" fmla="*/ 476250 h 558800"/>
                <a:gd name="connsiteX10" fmla="*/ 9525 w 282575"/>
                <a:gd name="connsiteY10" fmla="*/ 558800 h 558800"/>
                <a:gd name="connsiteX11" fmla="*/ 142875 w 282575"/>
                <a:gd name="connsiteY11" fmla="*/ 514350 h 558800"/>
                <a:gd name="connsiteX12" fmla="*/ 244475 w 282575"/>
                <a:gd name="connsiteY12" fmla="*/ 501650 h 558800"/>
                <a:gd name="connsiteX13" fmla="*/ 282575 w 282575"/>
                <a:gd name="connsiteY13" fmla="*/ 390525 h 558800"/>
                <a:gd name="connsiteX14" fmla="*/ 219075 w 282575"/>
                <a:gd name="connsiteY14" fmla="*/ 361950 h 558800"/>
                <a:gd name="connsiteX15" fmla="*/ 168275 w 282575"/>
                <a:gd name="connsiteY15" fmla="*/ 222250 h 558800"/>
                <a:gd name="connsiteX16" fmla="*/ 114300 w 282575"/>
                <a:gd name="connsiteY16" fmla="*/ 161925 h 558800"/>
                <a:gd name="connsiteX17" fmla="*/ 155575 w 282575"/>
                <a:gd name="connsiteY17" fmla="*/ 73025 h 558800"/>
                <a:gd name="connsiteX18" fmla="*/ 82550 w 282575"/>
                <a:gd name="connsiteY18" fmla="*/ 60325 h 558800"/>
                <a:gd name="connsiteX19" fmla="*/ 104775 w 282575"/>
                <a:gd name="connsiteY19" fmla="*/ 0 h 55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2575" h="558800">
                  <a:moveTo>
                    <a:pt x="104775" y="0"/>
                  </a:moveTo>
                  <a:lnTo>
                    <a:pt x="38100" y="22225"/>
                  </a:lnTo>
                  <a:lnTo>
                    <a:pt x="0" y="146050"/>
                  </a:lnTo>
                  <a:lnTo>
                    <a:pt x="0" y="219075"/>
                  </a:lnTo>
                  <a:lnTo>
                    <a:pt x="95250" y="257175"/>
                  </a:lnTo>
                  <a:lnTo>
                    <a:pt x="127000" y="352425"/>
                  </a:lnTo>
                  <a:lnTo>
                    <a:pt x="66675" y="377825"/>
                  </a:lnTo>
                  <a:lnTo>
                    <a:pt x="88900" y="403225"/>
                  </a:lnTo>
                  <a:lnTo>
                    <a:pt x="44450" y="454025"/>
                  </a:lnTo>
                  <a:lnTo>
                    <a:pt x="107950" y="476250"/>
                  </a:lnTo>
                  <a:lnTo>
                    <a:pt x="9525" y="558800"/>
                  </a:lnTo>
                  <a:lnTo>
                    <a:pt x="142875" y="514350"/>
                  </a:lnTo>
                  <a:lnTo>
                    <a:pt x="244475" y="501650"/>
                  </a:lnTo>
                  <a:lnTo>
                    <a:pt x="282575" y="390525"/>
                  </a:lnTo>
                  <a:lnTo>
                    <a:pt x="219075" y="361950"/>
                  </a:lnTo>
                  <a:lnTo>
                    <a:pt x="168275" y="222250"/>
                  </a:lnTo>
                  <a:lnTo>
                    <a:pt x="114300" y="161925"/>
                  </a:lnTo>
                  <a:lnTo>
                    <a:pt x="155575" y="73025"/>
                  </a:lnTo>
                  <a:lnTo>
                    <a:pt x="82550" y="60325"/>
                  </a:lnTo>
                  <a:lnTo>
                    <a:pt x="1047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5" name="フリーフォーム 1028"/>
            <p:cNvSpPr/>
            <p:nvPr/>
          </p:nvSpPr>
          <p:spPr bwMode="auto">
            <a:xfrm>
              <a:off x="2234265" y="3526686"/>
              <a:ext cx="241675" cy="142121"/>
            </a:xfrm>
            <a:custGeom>
              <a:avLst/>
              <a:gdLst>
                <a:gd name="connsiteX0" fmla="*/ 336550 w 336550"/>
                <a:gd name="connsiteY0" fmla="*/ 41275 h 190500"/>
                <a:gd name="connsiteX1" fmla="*/ 260350 w 336550"/>
                <a:gd name="connsiteY1" fmla="*/ 3175 h 190500"/>
                <a:gd name="connsiteX2" fmla="*/ 117475 w 336550"/>
                <a:gd name="connsiteY2" fmla="*/ 0 h 190500"/>
                <a:gd name="connsiteX3" fmla="*/ 12700 w 336550"/>
                <a:gd name="connsiteY3" fmla="*/ 38100 h 190500"/>
                <a:gd name="connsiteX4" fmla="*/ 3175 w 336550"/>
                <a:gd name="connsiteY4" fmla="*/ 98425 h 190500"/>
                <a:gd name="connsiteX5" fmla="*/ 101600 w 336550"/>
                <a:gd name="connsiteY5" fmla="*/ 120650 h 190500"/>
                <a:gd name="connsiteX6" fmla="*/ 0 w 336550"/>
                <a:gd name="connsiteY6" fmla="*/ 171450 h 190500"/>
                <a:gd name="connsiteX7" fmla="*/ 104775 w 336550"/>
                <a:gd name="connsiteY7" fmla="*/ 190500 h 190500"/>
                <a:gd name="connsiteX8" fmla="*/ 161925 w 336550"/>
                <a:gd name="connsiteY8" fmla="*/ 136525 h 190500"/>
                <a:gd name="connsiteX9" fmla="*/ 273050 w 336550"/>
                <a:gd name="connsiteY9" fmla="*/ 98425 h 190500"/>
                <a:gd name="connsiteX10" fmla="*/ 336550 w 336550"/>
                <a:gd name="connsiteY10" fmla="*/ 4127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550" h="190500">
                  <a:moveTo>
                    <a:pt x="336550" y="41275"/>
                  </a:moveTo>
                  <a:lnTo>
                    <a:pt x="260350" y="3175"/>
                  </a:lnTo>
                  <a:lnTo>
                    <a:pt x="117475" y="0"/>
                  </a:lnTo>
                  <a:lnTo>
                    <a:pt x="12700" y="38100"/>
                  </a:lnTo>
                  <a:lnTo>
                    <a:pt x="3175" y="98425"/>
                  </a:lnTo>
                  <a:lnTo>
                    <a:pt x="101600" y="120650"/>
                  </a:lnTo>
                  <a:lnTo>
                    <a:pt x="0" y="171450"/>
                  </a:lnTo>
                  <a:lnTo>
                    <a:pt x="104775" y="190500"/>
                  </a:lnTo>
                  <a:lnTo>
                    <a:pt x="161925" y="136525"/>
                  </a:lnTo>
                  <a:lnTo>
                    <a:pt x="273050" y="98425"/>
                  </a:lnTo>
                  <a:lnTo>
                    <a:pt x="33655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6" name="フリーフォーム 1029"/>
            <p:cNvSpPr/>
            <p:nvPr/>
          </p:nvSpPr>
          <p:spPr bwMode="auto">
            <a:xfrm>
              <a:off x="2168146" y="3647489"/>
              <a:ext cx="161877" cy="111328"/>
            </a:xfrm>
            <a:custGeom>
              <a:avLst/>
              <a:gdLst>
                <a:gd name="connsiteX0" fmla="*/ 196850 w 225425"/>
                <a:gd name="connsiteY0" fmla="*/ 34925 h 149225"/>
                <a:gd name="connsiteX1" fmla="*/ 225425 w 225425"/>
                <a:gd name="connsiteY1" fmla="*/ 114300 h 149225"/>
                <a:gd name="connsiteX2" fmla="*/ 117475 w 225425"/>
                <a:gd name="connsiteY2" fmla="*/ 142875 h 149225"/>
                <a:gd name="connsiteX3" fmla="*/ 85725 w 225425"/>
                <a:gd name="connsiteY3" fmla="*/ 63500 h 149225"/>
                <a:gd name="connsiteX4" fmla="*/ 9525 w 225425"/>
                <a:gd name="connsiteY4" fmla="*/ 149225 h 149225"/>
                <a:gd name="connsiteX5" fmla="*/ 0 w 225425"/>
                <a:gd name="connsiteY5" fmla="*/ 12700 h 149225"/>
                <a:gd name="connsiteX6" fmla="*/ 38100 w 225425"/>
                <a:gd name="connsiteY6" fmla="*/ 0 h 149225"/>
                <a:gd name="connsiteX7" fmla="*/ 92075 w 225425"/>
                <a:gd name="connsiteY7" fmla="*/ 0 h 149225"/>
                <a:gd name="connsiteX8" fmla="*/ 196850 w 225425"/>
                <a:gd name="connsiteY8" fmla="*/ 34925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425" h="149225">
                  <a:moveTo>
                    <a:pt x="196850" y="34925"/>
                  </a:moveTo>
                  <a:lnTo>
                    <a:pt x="225425" y="114300"/>
                  </a:lnTo>
                  <a:lnTo>
                    <a:pt x="117475" y="142875"/>
                  </a:lnTo>
                  <a:lnTo>
                    <a:pt x="85725" y="63500"/>
                  </a:lnTo>
                  <a:lnTo>
                    <a:pt x="9525" y="149225"/>
                  </a:lnTo>
                  <a:lnTo>
                    <a:pt x="0" y="12700"/>
                  </a:lnTo>
                  <a:lnTo>
                    <a:pt x="38100" y="0"/>
                  </a:lnTo>
                  <a:lnTo>
                    <a:pt x="92075" y="0"/>
                  </a:lnTo>
                  <a:lnTo>
                    <a:pt x="19685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7" name="フリーフォーム 1030"/>
            <p:cNvSpPr/>
            <p:nvPr/>
          </p:nvSpPr>
          <p:spPr bwMode="auto">
            <a:xfrm>
              <a:off x="1876312" y="3431938"/>
              <a:ext cx="430912" cy="305561"/>
            </a:xfrm>
            <a:custGeom>
              <a:avLst/>
              <a:gdLst>
                <a:gd name="connsiteX0" fmla="*/ 492125 w 600075"/>
                <a:gd name="connsiteY0" fmla="*/ 212725 h 409575"/>
                <a:gd name="connsiteX1" fmla="*/ 600075 w 600075"/>
                <a:gd name="connsiteY1" fmla="*/ 247650 h 409575"/>
                <a:gd name="connsiteX2" fmla="*/ 523875 w 600075"/>
                <a:gd name="connsiteY2" fmla="*/ 301625 h 409575"/>
                <a:gd name="connsiteX3" fmla="*/ 454025 w 600075"/>
                <a:gd name="connsiteY3" fmla="*/ 285750 h 409575"/>
                <a:gd name="connsiteX4" fmla="*/ 412750 w 600075"/>
                <a:gd name="connsiteY4" fmla="*/ 304800 h 409575"/>
                <a:gd name="connsiteX5" fmla="*/ 406400 w 600075"/>
                <a:gd name="connsiteY5" fmla="*/ 409575 h 409575"/>
                <a:gd name="connsiteX6" fmla="*/ 361950 w 600075"/>
                <a:gd name="connsiteY6" fmla="*/ 396875 h 409575"/>
                <a:gd name="connsiteX7" fmla="*/ 212725 w 600075"/>
                <a:gd name="connsiteY7" fmla="*/ 257175 h 409575"/>
                <a:gd name="connsiteX8" fmla="*/ 111125 w 600075"/>
                <a:gd name="connsiteY8" fmla="*/ 149225 h 409575"/>
                <a:gd name="connsiteX9" fmla="*/ 69850 w 600075"/>
                <a:gd name="connsiteY9" fmla="*/ 165100 h 409575"/>
                <a:gd name="connsiteX10" fmla="*/ 0 w 600075"/>
                <a:gd name="connsiteY10" fmla="*/ 215900 h 409575"/>
                <a:gd name="connsiteX11" fmla="*/ 12700 w 600075"/>
                <a:gd name="connsiteY11" fmla="*/ 22225 h 409575"/>
                <a:gd name="connsiteX12" fmla="*/ 73025 w 600075"/>
                <a:gd name="connsiteY12" fmla="*/ 0 h 409575"/>
                <a:gd name="connsiteX13" fmla="*/ 238125 w 600075"/>
                <a:gd name="connsiteY13" fmla="*/ 107950 h 409575"/>
                <a:gd name="connsiteX14" fmla="*/ 327025 w 600075"/>
                <a:gd name="connsiteY14" fmla="*/ 107950 h 409575"/>
                <a:gd name="connsiteX15" fmla="*/ 365125 w 600075"/>
                <a:gd name="connsiteY15" fmla="*/ 222250 h 409575"/>
                <a:gd name="connsiteX16" fmla="*/ 415925 w 600075"/>
                <a:gd name="connsiteY16" fmla="*/ 241300 h 409575"/>
                <a:gd name="connsiteX17" fmla="*/ 492125 w 600075"/>
                <a:gd name="connsiteY17" fmla="*/ 2127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0075" h="409575">
                  <a:moveTo>
                    <a:pt x="492125" y="212725"/>
                  </a:moveTo>
                  <a:lnTo>
                    <a:pt x="600075" y="247650"/>
                  </a:lnTo>
                  <a:lnTo>
                    <a:pt x="523875" y="301625"/>
                  </a:lnTo>
                  <a:lnTo>
                    <a:pt x="454025" y="285750"/>
                  </a:lnTo>
                  <a:lnTo>
                    <a:pt x="412750" y="304800"/>
                  </a:lnTo>
                  <a:lnTo>
                    <a:pt x="406400" y="409575"/>
                  </a:lnTo>
                  <a:lnTo>
                    <a:pt x="361950" y="396875"/>
                  </a:lnTo>
                  <a:lnTo>
                    <a:pt x="212725" y="257175"/>
                  </a:lnTo>
                  <a:lnTo>
                    <a:pt x="111125" y="149225"/>
                  </a:lnTo>
                  <a:lnTo>
                    <a:pt x="69850" y="165100"/>
                  </a:lnTo>
                  <a:lnTo>
                    <a:pt x="0" y="215900"/>
                  </a:lnTo>
                  <a:lnTo>
                    <a:pt x="12700" y="22225"/>
                  </a:lnTo>
                  <a:lnTo>
                    <a:pt x="73025" y="0"/>
                  </a:lnTo>
                  <a:lnTo>
                    <a:pt x="238125" y="107950"/>
                  </a:lnTo>
                  <a:lnTo>
                    <a:pt x="327025" y="107950"/>
                  </a:lnTo>
                  <a:lnTo>
                    <a:pt x="365125" y="222250"/>
                  </a:lnTo>
                  <a:lnTo>
                    <a:pt x="415925" y="241300"/>
                  </a:lnTo>
                  <a:lnTo>
                    <a:pt x="492125"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8" name="フリーフォーム 1031"/>
            <p:cNvSpPr/>
            <p:nvPr/>
          </p:nvSpPr>
          <p:spPr bwMode="auto">
            <a:xfrm>
              <a:off x="1794234" y="3545635"/>
              <a:ext cx="330594" cy="262924"/>
            </a:xfrm>
            <a:custGeom>
              <a:avLst/>
              <a:gdLst>
                <a:gd name="connsiteX0" fmla="*/ 3175 w 460375"/>
                <a:gd name="connsiteY0" fmla="*/ 38100 h 352425"/>
                <a:gd name="connsiteX1" fmla="*/ 57150 w 460375"/>
                <a:gd name="connsiteY1" fmla="*/ 3175 h 352425"/>
                <a:gd name="connsiteX2" fmla="*/ 114300 w 460375"/>
                <a:gd name="connsiteY2" fmla="*/ 66675 h 352425"/>
                <a:gd name="connsiteX3" fmla="*/ 177800 w 460375"/>
                <a:gd name="connsiteY3" fmla="*/ 19050 h 352425"/>
                <a:gd name="connsiteX4" fmla="*/ 219075 w 460375"/>
                <a:gd name="connsiteY4" fmla="*/ 0 h 352425"/>
                <a:gd name="connsiteX5" fmla="*/ 346075 w 460375"/>
                <a:gd name="connsiteY5" fmla="*/ 133350 h 352425"/>
                <a:gd name="connsiteX6" fmla="*/ 460375 w 460375"/>
                <a:gd name="connsiteY6" fmla="*/ 231775 h 352425"/>
                <a:gd name="connsiteX7" fmla="*/ 339725 w 460375"/>
                <a:gd name="connsiteY7" fmla="*/ 352425 h 352425"/>
                <a:gd name="connsiteX8" fmla="*/ 288925 w 460375"/>
                <a:gd name="connsiteY8" fmla="*/ 339725 h 352425"/>
                <a:gd name="connsiteX9" fmla="*/ 285750 w 460375"/>
                <a:gd name="connsiteY9" fmla="*/ 285750 h 352425"/>
                <a:gd name="connsiteX10" fmla="*/ 146050 w 460375"/>
                <a:gd name="connsiteY10" fmla="*/ 190500 h 352425"/>
                <a:gd name="connsiteX11" fmla="*/ 60325 w 460375"/>
                <a:gd name="connsiteY11" fmla="*/ 254000 h 352425"/>
                <a:gd name="connsiteX12" fmla="*/ 0 w 460375"/>
                <a:gd name="connsiteY12" fmla="*/ 104775 h 352425"/>
                <a:gd name="connsiteX13" fmla="*/ 53975 w 460375"/>
                <a:gd name="connsiteY13" fmla="*/ 98425 h 352425"/>
                <a:gd name="connsiteX14" fmla="*/ 63500 w 460375"/>
                <a:gd name="connsiteY14" fmla="*/ 73025 h 352425"/>
                <a:gd name="connsiteX15" fmla="*/ 3175 w 460375"/>
                <a:gd name="connsiteY15" fmla="*/ 38100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375" h="352425">
                  <a:moveTo>
                    <a:pt x="3175" y="38100"/>
                  </a:moveTo>
                  <a:lnTo>
                    <a:pt x="57150" y="3175"/>
                  </a:lnTo>
                  <a:lnTo>
                    <a:pt x="114300" y="66675"/>
                  </a:lnTo>
                  <a:lnTo>
                    <a:pt x="177800" y="19050"/>
                  </a:lnTo>
                  <a:lnTo>
                    <a:pt x="219075" y="0"/>
                  </a:lnTo>
                  <a:lnTo>
                    <a:pt x="346075" y="133350"/>
                  </a:lnTo>
                  <a:lnTo>
                    <a:pt x="460375" y="231775"/>
                  </a:lnTo>
                  <a:lnTo>
                    <a:pt x="339725" y="352425"/>
                  </a:lnTo>
                  <a:lnTo>
                    <a:pt x="288925" y="339725"/>
                  </a:lnTo>
                  <a:lnTo>
                    <a:pt x="285750" y="285750"/>
                  </a:lnTo>
                  <a:lnTo>
                    <a:pt x="146050" y="190500"/>
                  </a:lnTo>
                  <a:lnTo>
                    <a:pt x="60325" y="254000"/>
                  </a:lnTo>
                  <a:lnTo>
                    <a:pt x="0" y="104775"/>
                  </a:lnTo>
                  <a:lnTo>
                    <a:pt x="53975" y="98425"/>
                  </a:lnTo>
                  <a:lnTo>
                    <a:pt x="63500" y="73025"/>
                  </a:lnTo>
                  <a:lnTo>
                    <a:pt x="3175"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39" name="フリーフォーム 1033"/>
            <p:cNvSpPr/>
            <p:nvPr/>
          </p:nvSpPr>
          <p:spPr bwMode="auto">
            <a:xfrm>
              <a:off x="1659716" y="3007943"/>
              <a:ext cx="978101" cy="606384"/>
            </a:xfrm>
            <a:custGeom>
              <a:avLst/>
              <a:gdLst>
                <a:gd name="connsiteX0" fmla="*/ 73025 w 1362075"/>
                <a:gd name="connsiteY0" fmla="*/ 523875 h 812800"/>
                <a:gd name="connsiteX1" fmla="*/ 0 w 1362075"/>
                <a:gd name="connsiteY1" fmla="*/ 387350 h 812800"/>
                <a:gd name="connsiteX2" fmla="*/ 165100 w 1362075"/>
                <a:gd name="connsiteY2" fmla="*/ 196850 h 812800"/>
                <a:gd name="connsiteX3" fmla="*/ 288925 w 1362075"/>
                <a:gd name="connsiteY3" fmla="*/ 266700 h 812800"/>
                <a:gd name="connsiteX4" fmla="*/ 469900 w 1362075"/>
                <a:gd name="connsiteY4" fmla="*/ 254000 h 812800"/>
                <a:gd name="connsiteX5" fmla="*/ 466725 w 1362075"/>
                <a:gd name="connsiteY5" fmla="*/ 98425 h 812800"/>
                <a:gd name="connsiteX6" fmla="*/ 762000 w 1362075"/>
                <a:gd name="connsiteY6" fmla="*/ 0 h 812800"/>
                <a:gd name="connsiteX7" fmla="*/ 844550 w 1362075"/>
                <a:gd name="connsiteY7" fmla="*/ 88900 h 812800"/>
                <a:gd name="connsiteX8" fmla="*/ 942975 w 1362075"/>
                <a:gd name="connsiteY8" fmla="*/ 139700 h 812800"/>
                <a:gd name="connsiteX9" fmla="*/ 977900 w 1362075"/>
                <a:gd name="connsiteY9" fmla="*/ 66675 h 812800"/>
                <a:gd name="connsiteX10" fmla="*/ 1098550 w 1362075"/>
                <a:gd name="connsiteY10" fmla="*/ 282575 h 812800"/>
                <a:gd name="connsiteX11" fmla="*/ 1250950 w 1362075"/>
                <a:gd name="connsiteY11" fmla="*/ 273050 h 812800"/>
                <a:gd name="connsiteX12" fmla="*/ 1362075 w 1362075"/>
                <a:gd name="connsiteY12" fmla="*/ 390525 h 812800"/>
                <a:gd name="connsiteX13" fmla="*/ 1320800 w 1362075"/>
                <a:gd name="connsiteY13" fmla="*/ 422275 h 812800"/>
                <a:gd name="connsiteX14" fmla="*/ 1308100 w 1362075"/>
                <a:gd name="connsiteY14" fmla="*/ 517525 h 812800"/>
                <a:gd name="connsiteX15" fmla="*/ 1222375 w 1362075"/>
                <a:gd name="connsiteY15" fmla="*/ 479425 h 812800"/>
                <a:gd name="connsiteX16" fmla="*/ 1216025 w 1362075"/>
                <a:gd name="connsiteY16" fmla="*/ 581025 h 812800"/>
                <a:gd name="connsiteX17" fmla="*/ 1123950 w 1362075"/>
                <a:gd name="connsiteY17" fmla="*/ 581025 h 812800"/>
                <a:gd name="connsiteX18" fmla="*/ 1139825 w 1362075"/>
                <a:gd name="connsiteY18" fmla="*/ 730250 h 812800"/>
                <a:gd name="connsiteX19" fmla="*/ 1063625 w 1362075"/>
                <a:gd name="connsiteY19" fmla="*/ 695325 h 812800"/>
                <a:gd name="connsiteX20" fmla="*/ 917575 w 1362075"/>
                <a:gd name="connsiteY20" fmla="*/ 701675 h 812800"/>
                <a:gd name="connsiteX21" fmla="*/ 812800 w 1362075"/>
                <a:gd name="connsiteY21" fmla="*/ 730250 h 812800"/>
                <a:gd name="connsiteX22" fmla="*/ 796925 w 1362075"/>
                <a:gd name="connsiteY22" fmla="*/ 784225 h 812800"/>
                <a:gd name="connsiteX23" fmla="*/ 708025 w 1362075"/>
                <a:gd name="connsiteY23" fmla="*/ 812800 h 812800"/>
                <a:gd name="connsiteX24" fmla="*/ 663575 w 1362075"/>
                <a:gd name="connsiteY24" fmla="*/ 800100 h 812800"/>
                <a:gd name="connsiteX25" fmla="*/ 631825 w 1362075"/>
                <a:gd name="connsiteY25" fmla="*/ 673100 h 812800"/>
                <a:gd name="connsiteX26" fmla="*/ 530225 w 1362075"/>
                <a:gd name="connsiteY26" fmla="*/ 676275 h 812800"/>
                <a:gd name="connsiteX27" fmla="*/ 381000 w 1362075"/>
                <a:gd name="connsiteY27" fmla="*/ 568325 h 812800"/>
                <a:gd name="connsiteX28" fmla="*/ 311150 w 1362075"/>
                <a:gd name="connsiteY28" fmla="*/ 603250 h 812800"/>
                <a:gd name="connsiteX29" fmla="*/ 298450 w 1362075"/>
                <a:gd name="connsiteY29" fmla="*/ 781050 h 812800"/>
                <a:gd name="connsiteX30" fmla="*/ 250825 w 1362075"/>
                <a:gd name="connsiteY30" fmla="*/ 730250 h 812800"/>
                <a:gd name="connsiteX31" fmla="*/ 203200 w 1362075"/>
                <a:gd name="connsiteY31" fmla="*/ 758825 h 812800"/>
                <a:gd name="connsiteX32" fmla="*/ 127000 w 1362075"/>
                <a:gd name="connsiteY32" fmla="*/ 628650 h 812800"/>
                <a:gd name="connsiteX33" fmla="*/ 155575 w 1362075"/>
                <a:gd name="connsiteY33" fmla="*/ 571500 h 812800"/>
                <a:gd name="connsiteX34" fmla="*/ 228600 w 1362075"/>
                <a:gd name="connsiteY34" fmla="*/ 596900 h 812800"/>
                <a:gd name="connsiteX35" fmla="*/ 222250 w 1362075"/>
                <a:gd name="connsiteY35" fmla="*/ 501650 h 812800"/>
                <a:gd name="connsiteX36" fmla="*/ 152400 w 1362075"/>
                <a:gd name="connsiteY36" fmla="*/ 488950 h 812800"/>
                <a:gd name="connsiteX37" fmla="*/ 73025 w 1362075"/>
                <a:gd name="connsiteY37" fmla="*/ 523875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362075" h="812800">
                  <a:moveTo>
                    <a:pt x="73025" y="523875"/>
                  </a:moveTo>
                  <a:lnTo>
                    <a:pt x="0" y="387350"/>
                  </a:lnTo>
                  <a:lnTo>
                    <a:pt x="165100" y="196850"/>
                  </a:lnTo>
                  <a:lnTo>
                    <a:pt x="288925" y="266700"/>
                  </a:lnTo>
                  <a:lnTo>
                    <a:pt x="469900" y="254000"/>
                  </a:lnTo>
                  <a:cubicBezTo>
                    <a:pt x="468842" y="202142"/>
                    <a:pt x="467783" y="150283"/>
                    <a:pt x="466725" y="98425"/>
                  </a:cubicBezTo>
                  <a:lnTo>
                    <a:pt x="762000" y="0"/>
                  </a:lnTo>
                  <a:lnTo>
                    <a:pt x="844550" y="88900"/>
                  </a:lnTo>
                  <a:lnTo>
                    <a:pt x="942975" y="139700"/>
                  </a:lnTo>
                  <a:lnTo>
                    <a:pt x="977900" y="66675"/>
                  </a:lnTo>
                  <a:lnTo>
                    <a:pt x="1098550" y="282575"/>
                  </a:lnTo>
                  <a:lnTo>
                    <a:pt x="1250950" y="273050"/>
                  </a:lnTo>
                  <a:lnTo>
                    <a:pt x="1362075" y="390525"/>
                  </a:lnTo>
                  <a:lnTo>
                    <a:pt x="1320800" y="422275"/>
                  </a:lnTo>
                  <a:lnTo>
                    <a:pt x="1308100" y="517525"/>
                  </a:lnTo>
                  <a:lnTo>
                    <a:pt x="1222375" y="479425"/>
                  </a:lnTo>
                  <a:lnTo>
                    <a:pt x="1216025" y="581025"/>
                  </a:lnTo>
                  <a:lnTo>
                    <a:pt x="1123950" y="581025"/>
                  </a:lnTo>
                  <a:lnTo>
                    <a:pt x="1139825" y="730250"/>
                  </a:lnTo>
                  <a:lnTo>
                    <a:pt x="1063625" y="695325"/>
                  </a:lnTo>
                  <a:lnTo>
                    <a:pt x="917575" y="701675"/>
                  </a:lnTo>
                  <a:lnTo>
                    <a:pt x="812800" y="730250"/>
                  </a:lnTo>
                  <a:lnTo>
                    <a:pt x="796925" y="784225"/>
                  </a:lnTo>
                  <a:lnTo>
                    <a:pt x="708025" y="812800"/>
                  </a:lnTo>
                  <a:lnTo>
                    <a:pt x="663575" y="800100"/>
                  </a:lnTo>
                  <a:lnTo>
                    <a:pt x="631825" y="673100"/>
                  </a:lnTo>
                  <a:lnTo>
                    <a:pt x="530225" y="676275"/>
                  </a:lnTo>
                  <a:lnTo>
                    <a:pt x="381000" y="568325"/>
                  </a:lnTo>
                  <a:lnTo>
                    <a:pt x="311150" y="603250"/>
                  </a:lnTo>
                  <a:lnTo>
                    <a:pt x="298450" y="781050"/>
                  </a:lnTo>
                  <a:lnTo>
                    <a:pt x="250825" y="730250"/>
                  </a:lnTo>
                  <a:lnTo>
                    <a:pt x="203200" y="758825"/>
                  </a:lnTo>
                  <a:lnTo>
                    <a:pt x="127000" y="628650"/>
                  </a:lnTo>
                  <a:lnTo>
                    <a:pt x="155575" y="571500"/>
                  </a:lnTo>
                  <a:lnTo>
                    <a:pt x="228600" y="596900"/>
                  </a:lnTo>
                  <a:lnTo>
                    <a:pt x="222250" y="501650"/>
                  </a:lnTo>
                  <a:lnTo>
                    <a:pt x="152400" y="488950"/>
                  </a:lnTo>
                  <a:lnTo>
                    <a:pt x="73025" y="523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0" name="フリーフォーム 1034"/>
            <p:cNvSpPr/>
            <p:nvPr/>
          </p:nvSpPr>
          <p:spPr bwMode="auto">
            <a:xfrm>
              <a:off x="1750915" y="4114121"/>
              <a:ext cx="132237" cy="73429"/>
            </a:xfrm>
            <a:custGeom>
              <a:avLst/>
              <a:gdLst>
                <a:gd name="connsiteX0" fmla="*/ 0 w 184150"/>
                <a:gd name="connsiteY0" fmla="*/ 0 h 98425"/>
                <a:gd name="connsiteX1" fmla="*/ 184150 w 184150"/>
                <a:gd name="connsiteY1" fmla="*/ 9525 h 98425"/>
                <a:gd name="connsiteX2" fmla="*/ 142875 w 184150"/>
                <a:gd name="connsiteY2" fmla="*/ 98425 h 98425"/>
                <a:gd name="connsiteX3" fmla="*/ 41275 w 184150"/>
                <a:gd name="connsiteY3" fmla="*/ 63500 h 98425"/>
                <a:gd name="connsiteX4" fmla="*/ 0 w 184150"/>
                <a:gd name="connsiteY4" fmla="*/ 0 h 984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98425">
                  <a:moveTo>
                    <a:pt x="0" y="0"/>
                  </a:moveTo>
                  <a:lnTo>
                    <a:pt x="184150" y="9525"/>
                  </a:lnTo>
                  <a:lnTo>
                    <a:pt x="142875" y="98425"/>
                  </a:lnTo>
                  <a:lnTo>
                    <a:pt x="41275" y="635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1" name="フリーフォーム 1035"/>
            <p:cNvSpPr/>
            <p:nvPr/>
          </p:nvSpPr>
          <p:spPr bwMode="auto">
            <a:xfrm>
              <a:off x="1377002" y="3908045"/>
              <a:ext cx="492470" cy="461894"/>
            </a:xfrm>
            <a:custGeom>
              <a:avLst/>
              <a:gdLst>
                <a:gd name="connsiteX0" fmla="*/ 660400 w 685800"/>
                <a:gd name="connsiteY0" fmla="*/ 381000 h 619125"/>
                <a:gd name="connsiteX1" fmla="*/ 685800 w 685800"/>
                <a:gd name="connsiteY1" fmla="*/ 428625 h 619125"/>
                <a:gd name="connsiteX2" fmla="*/ 676275 w 685800"/>
                <a:gd name="connsiteY2" fmla="*/ 492125 h 619125"/>
                <a:gd name="connsiteX3" fmla="*/ 561975 w 685800"/>
                <a:gd name="connsiteY3" fmla="*/ 539750 h 619125"/>
                <a:gd name="connsiteX4" fmla="*/ 469900 w 685800"/>
                <a:gd name="connsiteY4" fmla="*/ 542925 h 619125"/>
                <a:gd name="connsiteX5" fmla="*/ 406400 w 685800"/>
                <a:gd name="connsiteY5" fmla="*/ 609600 h 619125"/>
                <a:gd name="connsiteX6" fmla="*/ 279400 w 685800"/>
                <a:gd name="connsiteY6" fmla="*/ 584200 h 619125"/>
                <a:gd name="connsiteX7" fmla="*/ 257175 w 685800"/>
                <a:gd name="connsiteY7" fmla="*/ 619125 h 619125"/>
                <a:gd name="connsiteX8" fmla="*/ 123825 w 685800"/>
                <a:gd name="connsiteY8" fmla="*/ 428625 h 619125"/>
                <a:gd name="connsiteX9" fmla="*/ 114300 w 685800"/>
                <a:gd name="connsiteY9" fmla="*/ 311150 h 619125"/>
                <a:gd name="connsiteX10" fmla="*/ 0 w 685800"/>
                <a:gd name="connsiteY10" fmla="*/ 200025 h 619125"/>
                <a:gd name="connsiteX11" fmla="*/ 6350 w 685800"/>
                <a:gd name="connsiteY11" fmla="*/ 136525 h 619125"/>
                <a:gd name="connsiteX12" fmla="*/ 66675 w 685800"/>
                <a:gd name="connsiteY12" fmla="*/ 101600 h 619125"/>
                <a:gd name="connsiteX13" fmla="*/ 73025 w 685800"/>
                <a:gd name="connsiteY13" fmla="*/ 19050 h 619125"/>
                <a:gd name="connsiteX14" fmla="*/ 149225 w 685800"/>
                <a:gd name="connsiteY14" fmla="*/ 0 h 619125"/>
                <a:gd name="connsiteX15" fmla="*/ 330200 w 685800"/>
                <a:gd name="connsiteY15" fmla="*/ 117475 h 619125"/>
                <a:gd name="connsiteX16" fmla="*/ 409575 w 685800"/>
                <a:gd name="connsiteY16" fmla="*/ 98425 h 619125"/>
                <a:gd name="connsiteX17" fmla="*/ 511175 w 685800"/>
                <a:gd name="connsiteY17" fmla="*/ 276225 h 619125"/>
                <a:gd name="connsiteX18" fmla="*/ 565150 w 685800"/>
                <a:gd name="connsiteY18" fmla="*/ 342900 h 619125"/>
                <a:gd name="connsiteX19" fmla="*/ 660400 w 685800"/>
                <a:gd name="connsiteY19" fmla="*/ 381000 h 61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 h="619125">
                  <a:moveTo>
                    <a:pt x="660400" y="381000"/>
                  </a:moveTo>
                  <a:lnTo>
                    <a:pt x="685800" y="428625"/>
                  </a:lnTo>
                  <a:lnTo>
                    <a:pt x="676275" y="492125"/>
                  </a:lnTo>
                  <a:lnTo>
                    <a:pt x="561975" y="539750"/>
                  </a:lnTo>
                  <a:lnTo>
                    <a:pt x="469900" y="542925"/>
                  </a:lnTo>
                  <a:lnTo>
                    <a:pt x="406400" y="609600"/>
                  </a:lnTo>
                  <a:lnTo>
                    <a:pt x="279400" y="584200"/>
                  </a:lnTo>
                  <a:lnTo>
                    <a:pt x="257175" y="619125"/>
                  </a:lnTo>
                  <a:lnTo>
                    <a:pt x="123825" y="428625"/>
                  </a:lnTo>
                  <a:lnTo>
                    <a:pt x="114300" y="311150"/>
                  </a:lnTo>
                  <a:lnTo>
                    <a:pt x="0" y="200025"/>
                  </a:lnTo>
                  <a:lnTo>
                    <a:pt x="6350" y="136525"/>
                  </a:lnTo>
                  <a:lnTo>
                    <a:pt x="66675" y="101600"/>
                  </a:lnTo>
                  <a:lnTo>
                    <a:pt x="73025" y="19050"/>
                  </a:lnTo>
                  <a:lnTo>
                    <a:pt x="149225" y="0"/>
                  </a:lnTo>
                  <a:lnTo>
                    <a:pt x="330200" y="117475"/>
                  </a:lnTo>
                  <a:lnTo>
                    <a:pt x="409575" y="98425"/>
                  </a:lnTo>
                  <a:lnTo>
                    <a:pt x="511175" y="276225"/>
                  </a:lnTo>
                  <a:lnTo>
                    <a:pt x="565150" y="342900"/>
                  </a:lnTo>
                  <a:lnTo>
                    <a:pt x="660400" y="3810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2" name="フリーフォーム 1036"/>
            <p:cNvSpPr/>
            <p:nvPr/>
          </p:nvSpPr>
          <p:spPr bwMode="auto">
            <a:xfrm>
              <a:off x="1789674" y="4125964"/>
              <a:ext cx="189236" cy="251081"/>
            </a:xfrm>
            <a:custGeom>
              <a:avLst/>
              <a:gdLst>
                <a:gd name="connsiteX0" fmla="*/ 133350 w 263525"/>
                <a:gd name="connsiteY0" fmla="*/ 0 h 336550"/>
                <a:gd name="connsiteX1" fmla="*/ 171450 w 263525"/>
                <a:gd name="connsiteY1" fmla="*/ 50800 h 336550"/>
                <a:gd name="connsiteX2" fmla="*/ 263525 w 263525"/>
                <a:gd name="connsiteY2" fmla="*/ 107950 h 336550"/>
                <a:gd name="connsiteX3" fmla="*/ 142875 w 263525"/>
                <a:gd name="connsiteY3" fmla="*/ 285750 h 336550"/>
                <a:gd name="connsiteX4" fmla="*/ 19050 w 263525"/>
                <a:gd name="connsiteY4" fmla="*/ 336550 h 336550"/>
                <a:gd name="connsiteX5" fmla="*/ 0 w 263525"/>
                <a:gd name="connsiteY5" fmla="*/ 244475 h 336550"/>
                <a:gd name="connsiteX6" fmla="*/ 101600 w 263525"/>
                <a:gd name="connsiteY6" fmla="*/ 203200 h 336550"/>
                <a:gd name="connsiteX7" fmla="*/ 117475 w 263525"/>
                <a:gd name="connsiteY7" fmla="*/ 136525 h 336550"/>
                <a:gd name="connsiteX8" fmla="*/ 79375 w 263525"/>
                <a:gd name="connsiteY8" fmla="*/ 85725 h 336550"/>
                <a:gd name="connsiteX9" fmla="*/ 133350 w 263525"/>
                <a:gd name="connsiteY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3525" h="336550">
                  <a:moveTo>
                    <a:pt x="133350" y="0"/>
                  </a:moveTo>
                  <a:lnTo>
                    <a:pt x="171450" y="50800"/>
                  </a:lnTo>
                  <a:lnTo>
                    <a:pt x="263525" y="107950"/>
                  </a:lnTo>
                  <a:lnTo>
                    <a:pt x="142875" y="285750"/>
                  </a:lnTo>
                  <a:lnTo>
                    <a:pt x="19050" y="336550"/>
                  </a:lnTo>
                  <a:lnTo>
                    <a:pt x="0" y="244475"/>
                  </a:lnTo>
                  <a:lnTo>
                    <a:pt x="101600" y="203200"/>
                  </a:lnTo>
                  <a:lnTo>
                    <a:pt x="117475" y="136525"/>
                  </a:lnTo>
                  <a:lnTo>
                    <a:pt x="79375" y="85725"/>
                  </a:lnTo>
                  <a:lnTo>
                    <a:pt x="1333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3" name="フリーフォーム 1037"/>
            <p:cNvSpPr/>
            <p:nvPr/>
          </p:nvSpPr>
          <p:spPr bwMode="auto">
            <a:xfrm>
              <a:off x="1563958" y="4313090"/>
              <a:ext cx="237115" cy="168177"/>
            </a:xfrm>
            <a:custGeom>
              <a:avLst/>
              <a:gdLst>
                <a:gd name="connsiteX0" fmla="*/ 304800 w 330200"/>
                <a:gd name="connsiteY0" fmla="*/ 0 h 225425"/>
                <a:gd name="connsiteX1" fmla="*/ 219075 w 330200"/>
                <a:gd name="connsiteY1" fmla="*/ 0 h 225425"/>
                <a:gd name="connsiteX2" fmla="*/ 142875 w 330200"/>
                <a:gd name="connsiteY2" fmla="*/ 63500 h 225425"/>
                <a:gd name="connsiteX3" fmla="*/ 15875 w 330200"/>
                <a:gd name="connsiteY3" fmla="*/ 38100 h 225425"/>
                <a:gd name="connsiteX4" fmla="*/ 0 w 330200"/>
                <a:gd name="connsiteY4" fmla="*/ 79375 h 225425"/>
                <a:gd name="connsiteX5" fmla="*/ 15875 w 330200"/>
                <a:gd name="connsiteY5" fmla="*/ 225425 h 225425"/>
                <a:gd name="connsiteX6" fmla="*/ 234950 w 330200"/>
                <a:gd name="connsiteY6" fmla="*/ 165100 h 225425"/>
                <a:gd name="connsiteX7" fmla="*/ 285750 w 330200"/>
                <a:gd name="connsiteY7" fmla="*/ 127000 h 225425"/>
                <a:gd name="connsiteX8" fmla="*/ 330200 w 330200"/>
                <a:gd name="connsiteY8" fmla="*/ 95250 h 225425"/>
                <a:gd name="connsiteX9" fmla="*/ 304800 w 330200"/>
                <a:gd name="connsiteY9" fmla="*/ 0 h 225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0200" h="225425">
                  <a:moveTo>
                    <a:pt x="304800" y="0"/>
                  </a:moveTo>
                  <a:lnTo>
                    <a:pt x="219075" y="0"/>
                  </a:lnTo>
                  <a:lnTo>
                    <a:pt x="142875" y="63500"/>
                  </a:lnTo>
                  <a:lnTo>
                    <a:pt x="15875" y="38100"/>
                  </a:lnTo>
                  <a:lnTo>
                    <a:pt x="0" y="79375"/>
                  </a:lnTo>
                  <a:lnTo>
                    <a:pt x="15875" y="225425"/>
                  </a:lnTo>
                  <a:lnTo>
                    <a:pt x="234950" y="165100"/>
                  </a:lnTo>
                  <a:lnTo>
                    <a:pt x="285750" y="127000"/>
                  </a:lnTo>
                  <a:lnTo>
                    <a:pt x="330200" y="95250"/>
                  </a:lnTo>
                  <a:lnTo>
                    <a:pt x="304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4" name="フリーフォーム 1038"/>
            <p:cNvSpPr/>
            <p:nvPr/>
          </p:nvSpPr>
          <p:spPr bwMode="auto">
            <a:xfrm>
              <a:off x="1516079" y="3512474"/>
              <a:ext cx="132237" cy="85273"/>
            </a:xfrm>
            <a:custGeom>
              <a:avLst/>
              <a:gdLst>
                <a:gd name="connsiteX0" fmla="*/ 0 w 184150"/>
                <a:gd name="connsiteY0" fmla="*/ 0 h 114300"/>
                <a:gd name="connsiteX1" fmla="*/ 184150 w 184150"/>
                <a:gd name="connsiteY1" fmla="*/ 92075 h 114300"/>
                <a:gd name="connsiteX2" fmla="*/ 101600 w 184150"/>
                <a:gd name="connsiteY2" fmla="*/ 114300 h 114300"/>
                <a:gd name="connsiteX3" fmla="*/ 25400 w 184150"/>
                <a:gd name="connsiteY3" fmla="*/ 88900 h 114300"/>
                <a:gd name="connsiteX4" fmla="*/ 0 w 184150"/>
                <a:gd name="connsiteY4" fmla="*/ 0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150" h="114300">
                  <a:moveTo>
                    <a:pt x="0" y="0"/>
                  </a:moveTo>
                  <a:lnTo>
                    <a:pt x="184150" y="92075"/>
                  </a:lnTo>
                  <a:lnTo>
                    <a:pt x="101600" y="114300"/>
                  </a:lnTo>
                  <a:lnTo>
                    <a:pt x="25400" y="889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5" name="フリーフォーム 1039"/>
            <p:cNvSpPr/>
            <p:nvPr/>
          </p:nvSpPr>
          <p:spPr bwMode="auto">
            <a:xfrm>
              <a:off x="1149006" y="3566954"/>
              <a:ext cx="455991" cy="217919"/>
            </a:xfrm>
            <a:custGeom>
              <a:avLst/>
              <a:gdLst>
                <a:gd name="connsiteX0" fmla="*/ 600075 w 635000"/>
                <a:gd name="connsiteY0" fmla="*/ 50800 h 292100"/>
                <a:gd name="connsiteX1" fmla="*/ 546100 w 635000"/>
                <a:gd name="connsiteY1" fmla="*/ 22225 h 292100"/>
                <a:gd name="connsiteX2" fmla="*/ 479425 w 635000"/>
                <a:gd name="connsiteY2" fmla="*/ 57150 h 292100"/>
                <a:gd name="connsiteX3" fmla="*/ 349250 w 635000"/>
                <a:gd name="connsiteY3" fmla="*/ 41275 h 292100"/>
                <a:gd name="connsiteX4" fmla="*/ 307975 w 635000"/>
                <a:gd name="connsiteY4" fmla="*/ 3175 h 292100"/>
                <a:gd name="connsiteX5" fmla="*/ 212725 w 635000"/>
                <a:gd name="connsiteY5" fmla="*/ 22225 h 292100"/>
                <a:gd name="connsiteX6" fmla="*/ 127000 w 635000"/>
                <a:gd name="connsiteY6" fmla="*/ 47625 h 292100"/>
                <a:gd name="connsiteX7" fmla="*/ 47625 w 635000"/>
                <a:gd name="connsiteY7" fmla="*/ 0 h 292100"/>
                <a:gd name="connsiteX8" fmla="*/ 9525 w 635000"/>
                <a:gd name="connsiteY8" fmla="*/ 60325 h 292100"/>
                <a:gd name="connsiteX9" fmla="*/ 107950 w 635000"/>
                <a:gd name="connsiteY9" fmla="*/ 73025 h 292100"/>
                <a:gd name="connsiteX10" fmla="*/ 0 w 635000"/>
                <a:gd name="connsiteY10" fmla="*/ 111125 h 292100"/>
                <a:gd name="connsiteX11" fmla="*/ 57150 w 635000"/>
                <a:gd name="connsiteY11" fmla="*/ 241300 h 292100"/>
                <a:gd name="connsiteX12" fmla="*/ 127000 w 635000"/>
                <a:gd name="connsiteY12" fmla="*/ 292100 h 292100"/>
                <a:gd name="connsiteX13" fmla="*/ 168275 w 635000"/>
                <a:gd name="connsiteY13" fmla="*/ 244475 h 292100"/>
                <a:gd name="connsiteX14" fmla="*/ 250825 w 635000"/>
                <a:gd name="connsiteY14" fmla="*/ 285750 h 292100"/>
                <a:gd name="connsiteX15" fmla="*/ 339725 w 635000"/>
                <a:gd name="connsiteY15" fmla="*/ 238125 h 292100"/>
                <a:gd name="connsiteX16" fmla="*/ 384175 w 635000"/>
                <a:gd name="connsiteY16" fmla="*/ 254000 h 292100"/>
                <a:gd name="connsiteX17" fmla="*/ 622300 w 635000"/>
                <a:gd name="connsiteY17" fmla="*/ 222250 h 292100"/>
                <a:gd name="connsiteX18" fmla="*/ 612775 w 635000"/>
                <a:gd name="connsiteY18" fmla="*/ 136525 h 292100"/>
                <a:gd name="connsiteX19" fmla="*/ 635000 w 635000"/>
                <a:gd name="connsiteY19" fmla="*/ 117475 h 292100"/>
                <a:gd name="connsiteX20" fmla="*/ 600075 w 635000"/>
                <a:gd name="connsiteY20" fmla="*/ 5080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000" h="292100">
                  <a:moveTo>
                    <a:pt x="600075" y="50800"/>
                  </a:moveTo>
                  <a:lnTo>
                    <a:pt x="546100" y="22225"/>
                  </a:lnTo>
                  <a:lnTo>
                    <a:pt x="479425" y="57150"/>
                  </a:lnTo>
                  <a:lnTo>
                    <a:pt x="349250" y="41275"/>
                  </a:lnTo>
                  <a:lnTo>
                    <a:pt x="307975" y="3175"/>
                  </a:lnTo>
                  <a:lnTo>
                    <a:pt x="212725" y="22225"/>
                  </a:lnTo>
                  <a:lnTo>
                    <a:pt x="127000" y="47625"/>
                  </a:lnTo>
                  <a:lnTo>
                    <a:pt x="47625" y="0"/>
                  </a:lnTo>
                  <a:lnTo>
                    <a:pt x="9525" y="60325"/>
                  </a:lnTo>
                  <a:lnTo>
                    <a:pt x="107950" y="73025"/>
                  </a:lnTo>
                  <a:lnTo>
                    <a:pt x="0" y="111125"/>
                  </a:lnTo>
                  <a:lnTo>
                    <a:pt x="57150" y="241300"/>
                  </a:lnTo>
                  <a:lnTo>
                    <a:pt x="127000" y="292100"/>
                  </a:lnTo>
                  <a:lnTo>
                    <a:pt x="168275" y="244475"/>
                  </a:lnTo>
                  <a:lnTo>
                    <a:pt x="250825" y="285750"/>
                  </a:lnTo>
                  <a:lnTo>
                    <a:pt x="339725" y="238125"/>
                  </a:lnTo>
                  <a:lnTo>
                    <a:pt x="384175" y="254000"/>
                  </a:lnTo>
                  <a:lnTo>
                    <a:pt x="622300" y="222250"/>
                  </a:lnTo>
                  <a:lnTo>
                    <a:pt x="612775" y="136525"/>
                  </a:lnTo>
                  <a:lnTo>
                    <a:pt x="635000" y="117475"/>
                  </a:lnTo>
                  <a:lnTo>
                    <a:pt x="600075" y="50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6" name="フリーフォーム 1040"/>
            <p:cNvSpPr/>
            <p:nvPr/>
          </p:nvSpPr>
          <p:spPr bwMode="auto">
            <a:xfrm>
              <a:off x="1575358" y="3583534"/>
              <a:ext cx="84358" cy="99485"/>
            </a:xfrm>
            <a:custGeom>
              <a:avLst/>
              <a:gdLst>
                <a:gd name="connsiteX0" fmla="*/ 0 w 117475"/>
                <a:gd name="connsiteY0" fmla="*/ 19050 h 133350"/>
                <a:gd name="connsiteX1" fmla="*/ 57150 w 117475"/>
                <a:gd name="connsiteY1" fmla="*/ 0 h 133350"/>
                <a:gd name="connsiteX2" fmla="*/ 117475 w 117475"/>
                <a:gd name="connsiteY2" fmla="*/ 127000 h 133350"/>
                <a:gd name="connsiteX3" fmla="*/ 95250 w 117475"/>
                <a:gd name="connsiteY3" fmla="*/ 133350 h 133350"/>
                <a:gd name="connsiteX4" fmla="*/ 34925 w 117475"/>
                <a:gd name="connsiteY4" fmla="*/ 98425 h 133350"/>
                <a:gd name="connsiteX5" fmla="*/ 0 w 117475"/>
                <a:gd name="connsiteY5" fmla="*/ 1905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475" h="133350">
                  <a:moveTo>
                    <a:pt x="0" y="19050"/>
                  </a:moveTo>
                  <a:lnTo>
                    <a:pt x="57150" y="0"/>
                  </a:lnTo>
                  <a:lnTo>
                    <a:pt x="117475" y="127000"/>
                  </a:lnTo>
                  <a:lnTo>
                    <a:pt x="95250" y="133350"/>
                  </a:lnTo>
                  <a:lnTo>
                    <a:pt x="34925" y="98425"/>
                  </a:lnTo>
                  <a:lnTo>
                    <a:pt x="0"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7" name="フリーフォーム 1041"/>
            <p:cNvSpPr/>
            <p:nvPr/>
          </p:nvSpPr>
          <p:spPr bwMode="auto">
            <a:xfrm>
              <a:off x="1614117" y="3566954"/>
              <a:ext cx="111718" cy="149227"/>
            </a:xfrm>
            <a:custGeom>
              <a:avLst/>
              <a:gdLst>
                <a:gd name="connsiteX0" fmla="*/ 0 w 155575"/>
                <a:gd name="connsiteY0" fmla="*/ 44450 h 200025"/>
                <a:gd name="connsiteX1" fmla="*/ 44450 w 155575"/>
                <a:gd name="connsiteY1" fmla="*/ 0 h 200025"/>
                <a:gd name="connsiteX2" fmla="*/ 101600 w 155575"/>
                <a:gd name="connsiteY2" fmla="*/ 41275 h 200025"/>
                <a:gd name="connsiteX3" fmla="*/ 155575 w 155575"/>
                <a:gd name="connsiteY3" fmla="*/ 63500 h 200025"/>
                <a:gd name="connsiteX4" fmla="*/ 136525 w 155575"/>
                <a:gd name="connsiteY4" fmla="*/ 200025 h 200025"/>
                <a:gd name="connsiteX5" fmla="*/ 95250 w 155575"/>
                <a:gd name="connsiteY5" fmla="*/ 120650 h 200025"/>
                <a:gd name="connsiteX6" fmla="*/ 69850 w 155575"/>
                <a:gd name="connsiteY6" fmla="*/ 149225 h 200025"/>
                <a:gd name="connsiteX7" fmla="*/ 0 w 155575"/>
                <a:gd name="connsiteY7" fmla="*/ 4445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75" h="200025">
                  <a:moveTo>
                    <a:pt x="0" y="44450"/>
                  </a:moveTo>
                  <a:lnTo>
                    <a:pt x="44450" y="0"/>
                  </a:lnTo>
                  <a:lnTo>
                    <a:pt x="101600" y="41275"/>
                  </a:lnTo>
                  <a:lnTo>
                    <a:pt x="155575" y="63500"/>
                  </a:lnTo>
                  <a:lnTo>
                    <a:pt x="136525" y="200025"/>
                  </a:lnTo>
                  <a:lnTo>
                    <a:pt x="95250" y="120650"/>
                  </a:lnTo>
                  <a:lnTo>
                    <a:pt x="69850" y="149225"/>
                  </a:lnTo>
                  <a:lnTo>
                    <a:pt x="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8" name="フリーフォーム 1042"/>
            <p:cNvSpPr/>
            <p:nvPr/>
          </p:nvSpPr>
          <p:spPr bwMode="auto">
            <a:xfrm>
              <a:off x="1386121" y="3744605"/>
              <a:ext cx="150477" cy="156333"/>
            </a:xfrm>
            <a:custGeom>
              <a:avLst/>
              <a:gdLst>
                <a:gd name="connsiteX0" fmla="*/ 209550 w 209550"/>
                <a:gd name="connsiteY0" fmla="*/ 0 h 209550"/>
                <a:gd name="connsiteX1" fmla="*/ 66675 w 209550"/>
                <a:gd name="connsiteY1" fmla="*/ 19050 h 209550"/>
                <a:gd name="connsiteX2" fmla="*/ 3175 w 209550"/>
                <a:gd name="connsiteY2" fmla="*/ 47625 h 209550"/>
                <a:gd name="connsiteX3" fmla="*/ 0 w 209550"/>
                <a:gd name="connsiteY3" fmla="*/ 209550 h 209550"/>
                <a:gd name="connsiteX4" fmla="*/ 158750 w 209550"/>
                <a:gd name="connsiteY4" fmla="*/ 136525 h 209550"/>
                <a:gd name="connsiteX5" fmla="*/ 209550 w 209550"/>
                <a:gd name="connsiteY5"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09550">
                  <a:moveTo>
                    <a:pt x="209550" y="0"/>
                  </a:moveTo>
                  <a:lnTo>
                    <a:pt x="66675" y="19050"/>
                  </a:lnTo>
                  <a:lnTo>
                    <a:pt x="3175" y="47625"/>
                  </a:lnTo>
                  <a:cubicBezTo>
                    <a:pt x="2117" y="101600"/>
                    <a:pt x="1058" y="155575"/>
                    <a:pt x="0" y="209550"/>
                  </a:cubicBezTo>
                  <a:lnTo>
                    <a:pt x="158750" y="136525"/>
                  </a:lnTo>
                  <a:lnTo>
                    <a:pt x="2095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49" name="フリーフォーム 1043"/>
            <p:cNvSpPr/>
            <p:nvPr/>
          </p:nvSpPr>
          <p:spPr bwMode="auto">
            <a:xfrm>
              <a:off x="1381561" y="3863040"/>
              <a:ext cx="100318" cy="153965"/>
            </a:xfrm>
            <a:custGeom>
              <a:avLst/>
              <a:gdLst>
                <a:gd name="connsiteX0" fmla="*/ 12700 w 139700"/>
                <a:gd name="connsiteY0" fmla="*/ 41275 h 206375"/>
                <a:gd name="connsiteX1" fmla="*/ 0 w 139700"/>
                <a:gd name="connsiteY1" fmla="*/ 206375 h 206375"/>
                <a:gd name="connsiteX2" fmla="*/ 57150 w 139700"/>
                <a:gd name="connsiteY2" fmla="*/ 158750 h 206375"/>
                <a:gd name="connsiteX3" fmla="*/ 69850 w 139700"/>
                <a:gd name="connsiteY3" fmla="*/ 85725 h 206375"/>
                <a:gd name="connsiteX4" fmla="*/ 139700 w 139700"/>
                <a:gd name="connsiteY4" fmla="*/ 66675 h 206375"/>
                <a:gd name="connsiteX5" fmla="*/ 139700 w 139700"/>
                <a:gd name="connsiteY5" fmla="*/ 0 h 206375"/>
                <a:gd name="connsiteX6" fmla="*/ 12700 w 139700"/>
                <a:gd name="connsiteY6" fmla="*/ 41275 h 20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700" h="206375">
                  <a:moveTo>
                    <a:pt x="12700" y="41275"/>
                  </a:moveTo>
                  <a:lnTo>
                    <a:pt x="0" y="206375"/>
                  </a:lnTo>
                  <a:lnTo>
                    <a:pt x="57150" y="158750"/>
                  </a:lnTo>
                  <a:lnTo>
                    <a:pt x="69850" y="85725"/>
                  </a:lnTo>
                  <a:lnTo>
                    <a:pt x="139700" y="66675"/>
                  </a:lnTo>
                  <a:lnTo>
                    <a:pt x="139700" y="0"/>
                  </a:lnTo>
                  <a:lnTo>
                    <a:pt x="12700" y="412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0" name="フリーフォーム 1044"/>
            <p:cNvSpPr/>
            <p:nvPr/>
          </p:nvSpPr>
          <p:spPr bwMode="auto">
            <a:xfrm>
              <a:off x="1481879" y="3730393"/>
              <a:ext cx="223436" cy="270030"/>
            </a:xfrm>
            <a:custGeom>
              <a:avLst/>
              <a:gdLst>
                <a:gd name="connsiteX0" fmla="*/ 174625 w 311150"/>
                <a:gd name="connsiteY0" fmla="*/ 0 h 361950"/>
                <a:gd name="connsiteX1" fmla="*/ 228600 w 311150"/>
                <a:gd name="connsiteY1" fmla="*/ 76200 h 361950"/>
                <a:gd name="connsiteX2" fmla="*/ 222250 w 311150"/>
                <a:gd name="connsiteY2" fmla="*/ 152400 h 361950"/>
                <a:gd name="connsiteX3" fmla="*/ 257175 w 311150"/>
                <a:gd name="connsiteY3" fmla="*/ 209550 h 361950"/>
                <a:gd name="connsiteX4" fmla="*/ 311150 w 311150"/>
                <a:gd name="connsiteY4" fmla="*/ 336550 h 361950"/>
                <a:gd name="connsiteX5" fmla="*/ 266700 w 311150"/>
                <a:gd name="connsiteY5" fmla="*/ 336550 h 361950"/>
                <a:gd name="connsiteX6" fmla="*/ 193675 w 311150"/>
                <a:gd name="connsiteY6" fmla="*/ 361950 h 361950"/>
                <a:gd name="connsiteX7" fmla="*/ 3175 w 311150"/>
                <a:gd name="connsiteY7" fmla="*/ 241300 h 361950"/>
                <a:gd name="connsiteX8" fmla="*/ 0 w 311150"/>
                <a:gd name="connsiteY8" fmla="*/ 168275 h 361950"/>
                <a:gd name="connsiteX9" fmla="*/ 34925 w 311150"/>
                <a:gd name="connsiteY9" fmla="*/ 161925 h 361950"/>
                <a:gd name="connsiteX10" fmla="*/ 76200 w 311150"/>
                <a:gd name="connsiteY10" fmla="*/ 12700 h 361950"/>
                <a:gd name="connsiteX11" fmla="*/ 174625 w 311150"/>
                <a:gd name="connsiteY11"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1150" h="361950">
                  <a:moveTo>
                    <a:pt x="174625" y="0"/>
                  </a:moveTo>
                  <a:lnTo>
                    <a:pt x="228600" y="76200"/>
                  </a:lnTo>
                  <a:lnTo>
                    <a:pt x="222250" y="152400"/>
                  </a:lnTo>
                  <a:lnTo>
                    <a:pt x="257175" y="209550"/>
                  </a:lnTo>
                  <a:lnTo>
                    <a:pt x="311150" y="336550"/>
                  </a:lnTo>
                  <a:lnTo>
                    <a:pt x="266700" y="336550"/>
                  </a:lnTo>
                  <a:lnTo>
                    <a:pt x="193675" y="361950"/>
                  </a:lnTo>
                  <a:lnTo>
                    <a:pt x="3175" y="241300"/>
                  </a:lnTo>
                  <a:lnTo>
                    <a:pt x="0" y="168275"/>
                  </a:lnTo>
                  <a:lnTo>
                    <a:pt x="34925" y="161925"/>
                  </a:lnTo>
                  <a:lnTo>
                    <a:pt x="76200" y="12700"/>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1" name="フリーフォーム 1045"/>
            <p:cNvSpPr/>
            <p:nvPr/>
          </p:nvSpPr>
          <p:spPr bwMode="auto">
            <a:xfrm>
              <a:off x="1593598" y="3654595"/>
              <a:ext cx="467391" cy="476106"/>
            </a:xfrm>
            <a:custGeom>
              <a:avLst/>
              <a:gdLst>
                <a:gd name="connsiteX0" fmla="*/ 3175 w 650875"/>
                <a:gd name="connsiteY0" fmla="*/ 0 h 638175"/>
                <a:gd name="connsiteX1" fmla="*/ 0 w 650875"/>
                <a:gd name="connsiteY1" fmla="*/ 104775 h 638175"/>
                <a:gd name="connsiteX2" fmla="*/ 28575 w 650875"/>
                <a:gd name="connsiteY2" fmla="*/ 107950 h 638175"/>
                <a:gd name="connsiteX3" fmla="*/ 66675 w 650875"/>
                <a:gd name="connsiteY3" fmla="*/ 177800 h 638175"/>
                <a:gd name="connsiteX4" fmla="*/ 69850 w 650875"/>
                <a:gd name="connsiteY4" fmla="*/ 241300 h 638175"/>
                <a:gd name="connsiteX5" fmla="*/ 146050 w 650875"/>
                <a:gd name="connsiteY5" fmla="*/ 419100 h 638175"/>
                <a:gd name="connsiteX6" fmla="*/ 193675 w 650875"/>
                <a:gd name="connsiteY6" fmla="*/ 428625 h 638175"/>
                <a:gd name="connsiteX7" fmla="*/ 234950 w 650875"/>
                <a:gd name="connsiteY7" fmla="*/ 508000 h 638175"/>
                <a:gd name="connsiteX8" fmla="*/ 371475 w 650875"/>
                <a:gd name="connsiteY8" fmla="*/ 571500 h 638175"/>
                <a:gd name="connsiteX9" fmla="*/ 412750 w 650875"/>
                <a:gd name="connsiteY9" fmla="*/ 539750 h 638175"/>
                <a:gd name="connsiteX10" fmla="*/ 447675 w 650875"/>
                <a:gd name="connsiteY10" fmla="*/ 603250 h 638175"/>
                <a:gd name="connsiteX11" fmla="*/ 587375 w 650875"/>
                <a:gd name="connsiteY11" fmla="*/ 638175 h 638175"/>
                <a:gd name="connsiteX12" fmla="*/ 615950 w 650875"/>
                <a:gd name="connsiteY12" fmla="*/ 574675 h 638175"/>
                <a:gd name="connsiteX13" fmla="*/ 650875 w 650875"/>
                <a:gd name="connsiteY13" fmla="*/ 539750 h 638175"/>
                <a:gd name="connsiteX14" fmla="*/ 600075 w 650875"/>
                <a:gd name="connsiteY14" fmla="*/ 438150 h 638175"/>
                <a:gd name="connsiteX15" fmla="*/ 549275 w 650875"/>
                <a:gd name="connsiteY15" fmla="*/ 419100 h 638175"/>
                <a:gd name="connsiteX16" fmla="*/ 581025 w 650875"/>
                <a:gd name="connsiteY16" fmla="*/ 384175 h 638175"/>
                <a:gd name="connsiteX17" fmla="*/ 542925 w 650875"/>
                <a:gd name="connsiteY17" fmla="*/ 327025 h 638175"/>
                <a:gd name="connsiteX18" fmla="*/ 558800 w 650875"/>
                <a:gd name="connsiteY18" fmla="*/ 200025 h 638175"/>
                <a:gd name="connsiteX19" fmla="*/ 568325 w 650875"/>
                <a:gd name="connsiteY19" fmla="*/ 149225 h 638175"/>
                <a:gd name="connsiteX20" fmla="*/ 415925 w 650875"/>
                <a:gd name="connsiteY20" fmla="*/ 50800 h 638175"/>
                <a:gd name="connsiteX21" fmla="*/ 361950 w 650875"/>
                <a:gd name="connsiteY21" fmla="*/ 101600 h 638175"/>
                <a:gd name="connsiteX22" fmla="*/ 250825 w 650875"/>
                <a:gd name="connsiteY22" fmla="*/ 133350 h 638175"/>
                <a:gd name="connsiteX23" fmla="*/ 200025 w 650875"/>
                <a:gd name="connsiteY23" fmla="*/ 107950 h 638175"/>
                <a:gd name="connsiteX24" fmla="*/ 174625 w 650875"/>
                <a:gd name="connsiteY24" fmla="*/ 92075 h 638175"/>
                <a:gd name="connsiteX25" fmla="*/ 130175 w 650875"/>
                <a:gd name="connsiteY25" fmla="*/ 9525 h 638175"/>
                <a:gd name="connsiteX26" fmla="*/ 88900 w 650875"/>
                <a:gd name="connsiteY26" fmla="*/ 34925 h 638175"/>
                <a:gd name="connsiteX27" fmla="*/ 3175 w 650875"/>
                <a:gd name="connsiteY27" fmla="*/ 0 h 63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50875" h="638175">
                  <a:moveTo>
                    <a:pt x="3175" y="0"/>
                  </a:moveTo>
                  <a:cubicBezTo>
                    <a:pt x="2117" y="34925"/>
                    <a:pt x="1058" y="69850"/>
                    <a:pt x="0" y="104775"/>
                  </a:cubicBezTo>
                  <a:lnTo>
                    <a:pt x="28575" y="107950"/>
                  </a:lnTo>
                  <a:lnTo>
                    <a:pt x="66675" y="177800"/>
                  </a:lnTo>
                  <a:lnTo>
                    <a:pt x="69850" y="241300"/>
                  </a:lnTo>
                  <a:lnTo>
                    <a:pt x="146050" y="419100"/>
                  </a:lnTo>
                  <a:lnTo>
                    <a:pt x="193675" y="428625"/>
                  </a:lnTo>
                  <a:lnTo>
                    <a:pt x="234950" y="508000"/>
                  </a:lnTo>
                  <a:lnTo>
                    <a:pt x="371475" y="571500"/>
                  </a:lnTo>
                  <a:lnTo>
                    <a:pt x="412750" y="539750"/>
                  </a:lnTo>
                  <a:lnTo>
                    <a:pt x="447675" y="603250"/>
                  </a:lnTo>
                  <a:lnTo>
                    <a:pt x="587375" y="638175"/>
                  </a:lnTo>
                  <a:lnTo>
                    <a:pt x="615950" y="574675"/>
                  </a:lnTo>
                  <a:lnTo>
                    <a:pt x="650875" y="539750"/>
                  </a:lnTo>
                  <a:lnTo>
                    <a:pt x="600075" y="438150"/>
                  </a:lnTo>
                  <a:lnTo>
                    <a:pt x="549275" y="419100"/>
                  </a:lnTo>
                  <a:lnTo>
                    <a:pt x="581025" y="384175"/>
                  </a:lnTo>
                  <a:lnTo>
                    <a:pt x="542925" y="327025"/>
                  </a:lnTo>
                  <a:lnTo>
                    <a:pt x="558800" y="200025"/>
                  </a:lnTo>
                  <a:lnTo>
                    <a:pt x="568325" y="149225"/>
                  </a:lnTo>
                  <a:lnTo>
                    <a:pt x="415925" y="50800"/>
                  </a:lnTo>
                  <a:lnTo>
                    <a:pt x="361950" y="101600"/>
                  </a:lnTo>
                  <a:lnTo>
                    <a:pt x="250825" y="133350"/>
                  </a:lnTo>
                  <a:lnTo>
                    <a:pt x="200025" y="107950"/>
                  </a:lnTo>
                  <a:lnTo>
                    <a:pt x="174625" y="92075"/>
                  </a:lnTo>
                  <a:lnTo>
                    <a:pt x="130175" y="9525"/>
                  </a:lnTo>
                  <a:lnTo>
                    <a:pt x="88900" y="34925"/>
                  </a:lnTo>
                  <a:lnTo>
                    <a:pt x="3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2" name="フリーフォーム 1046"/>
            <p:cNvSpPr/>
            <p:nvPr/>
          </p:nvSpPr>
          <p:spPr bwMode="auto">
            <a:xfrm>
              <a:off x="1988030" y="3706706"/>
              <a:ext cx="273595" cy="466632"/>
            </a:xfrm>
            <a:custGeom>
              <a:avLst/>
              <a:gdLst>
                <a:gd name="connsiteX0" fmla="*/ 184150 w 381000"/>
                <a:gd name="connsiteY0" fmla="*/ 28575 h 625475"/>
                <a:gd name="connsiteX1" fmla="*/ 238125 w 381000"/>
                <a:gd name="connsiteY1" fmla="*/ 44450 h 625475"/>
                <a:gd name="connsiteX2" fmla="*/ 254000 w 381000"/>
                <a:gd name="connsiteY2" fmla="*/ 73025 h 625475"/>
                <a:gd name="connsiteX3" fmla="*/ 330200 w 381000"/>
                <a:gd name="connsiteY3" fmla="*/ 0 h 625475"/>
                <a:gd name="connsiteX4" fmla="*/ 381000 w 381000"/>
                <a:gd name="connsiteY4" fmla="*/ 76200 h 625475"/>
                <a:gd name="connsiteX5" fmla="*/ 365125 w 381000"/>
                <a:gd name="connsiteY5" fmla="*/ 114300 h 625475"/>
                <a:gd name="connsiteX6" fmla="*/ 368300 w 381000"/>
                <a:gd name="connsiteY6" fmla="*/ 161925 h 625475"/>
                <a:gd name="connsiteX7" fmla="*/ 330200 w 381000"/>
                <a:gd name="connsiteY7" fmla="*/ 200025 h 625475"/>
                <a:gd name="connsiteX8" fmla="*/ 269875 w 381000"/>
                <a:gd name="connsiteY8" fmla="*/ 282575 h 625475"/>
                <a:gd name="connsiteX9" fmla="*/ 184150 w 381000"/>
                <a:gd name="connsiteY9" fmla="*/ 333375 h 625475"/>
                <a:gd name="connsiteX10" fmla="*/ 215900 w 381000"/>
                <a:gd name="connsiteY10" fmla="*/ 390525 h 625475"/>
                <a:gd name="connsiteX11" fmla="*/ 311150 w 381000"/>
                <a:gd name="connsiteY11" fmla="*/ 460375 h 625475"/>
                <a:gd name="connsiteX12" fmla="*/ 355600 w 381000"/>
                <a:gd name="connsiteY12" fmla="*/ 593725 h 625475"/>
                <a:gd name="connsiteX13" fmla="*/ 234950 w 381000"/>
                <a:gd name="connsiteY13" fmla="*/ 625475 h 625475"/>
                <a:gd name="connsiteX14" fmla="*/ 203200 w 381000"/>
                <a:gd name="connsiteY14" fmla="*/ 542925 h 625475"/>
                <a:gd name="connsiteX15" fmla="*/ 47625 w 381000"/>
                <a:gd name="connsiteY15" fmla="*/ 571500 h 625475"/>
                <a:gd name="connsiteX16" fmla="*/ 98425 w 381000"/>
                <a:gd name="connsiteY16" fmla="*/ 463550 h 625475"/>
                <a:gd name="connsiteX17" fmla="*/ 50800 w 381000"/>
                <a:gd name="connsiteY17" fmla="*/ 365125 h 625475"/>
                <a:gd name="connsiteX18" fmla="*/ 6350 w 381000"/>
                <a:gd name="connsiteY18" fmla="*/ 349250 h 625475"/>
                <a:gd name="connsiteX19" fmla="*/ 38100 w 381000"/>
                <a:gd name="connsiteY19" fmla="*/ 317500 h 625475"/>
                <a:gd name="connsiteX20" fmla="*/ 0 w 381000"/>
                <a:gd name="connsiteY20" fmla="*/ 260350 h 625475"/>
                <a:gd name="connsiteX21" fmla="*/ 15875 w 381000"/>
                <a:gd name="connsiteY21" fmla="*/ 123825 h 625475"/>
                <a:gd name="connsiteX22" fmla="*/ 69850 w 381000"/>
                <a:gd name="connsiteY22" fmla="*/ 133350 h 625475"/>
                <a:gd name="connsiteX23" fmla="*/ 184150 w 381000"/>
                <a:gd name="connsiteY23" fmla="*/ 28575 h 625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000" h="625475">
                  <a:moveTo>
                    <a:pt x="184150" y="28575"/>
                  </a:moveTo>
                  <a:lnTo>
                    <a:pt x="238125" y="44450"/>
                  </a:lnTo>
                  <a:lnTo>
                    <a:pt x="254000" y="73025"/>
                  </a:lnTo>
                  <a:lnTo>
                    <a:pt x="330200" y="0"/>
                  </a:lnTo>
                  <a:lnTo>
                    <a:pt x="381000" y="76200"/>
                  </a:lnTo>
                  <a:lnTo>
                    <a:pt x="365125" y="114300"/>
                  </a:lnTo>
                  <a:lnTo>
                    <a:pt x="368300" y="161925"/>
                  </a:lnTo>
                  <a:lnTo>
                    <a:pt x="330200" y="200025"/>
                  </a:lnTo>
                  <a:lnTo>
                    <a:pt x="269875" y="282575"/>
                  </a:lnTo>
                  <a:lnTo>
                    <a:pt x="184150" y="333375"/>
                  </a:lnTo>
                  <a:lnTo>
                    <a:pt x="215900" y="390525"/>
                  </a:lnTo>
                  <a:lnTo>
                    <a:pt x="311150" y="460375"/>
                  </a:lnTo>
                  <a:lnTo>
                    <a:pt x="355600" y="593725"/>
                  </a:lnTo>
                  <a:lnTo>
                    <a:pt x="234950" y="625475"/>
                  </a:lnTo>
                  <a:lnTo>
                    <a:pt x="203200" y="542925"/>
                  </a:lnTo>
                  <a:lnTo>
                    <a:pt x="47625" y="571500"/>
                  </a:lnTo>
                  <a:lnTo>
                    <a:pt x="98425" y="463550"/>
                  </a:lnTo>
                  <a:lnTo>
                    <a:pt x="50800" y="365125"/>
                  </a:lnTo>
                  <a:lnTo>
                    <a:pt x="6350" y="349250"/>
                  </a:lnTo>
                  <a:lnTo>
                    <a:pt x="38100" y="317500"/>
                  </a:lnTo>
                  <a:lnTo>
                    <a:pt x="0" y="260350"/>
                  </a:lnTo>
                  <a:lnTo>
                    <a:pt x="15875" y="123825"/>
                  </a:lnTo>
                  <a:lnTo>
                    <a:pt x="69850" y="133350"/>
                  </a:lnTo>
                  <a:lnTo>
                    <a:pt x="184150"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3" name="フリーフォーム 1047"/>
            <p:cNvSpPr/>
            <p:nvPr/>
          </p:nvSpPr>
          <p:spPr bwMode="auto">
            <a:xfrm>
              <a:off x="2469101" y="3955419"/>
              <a:ext cx="191516" cy="135015"/>
            </a:xfrm>
            <a:custGeom>
              <a:avLst/>
              <a:gdLst>
                <a:gd name="connsiteX0" fmla="*/ 73025 w 266700"/>
                <a:gd name="connsiteY0" fmla="*/ 0 h 180975"/>
                <a:gd name="connsiteX1" fmla="*/ 12700 w 266700"/>
                <a:gd name="connsiteY1" fmla="*/ 15875 h 180975"/>
                <a:gd name="connsiteX2" fmla="*/ 0 w 266700"/>
                <a:gd name="connsiteY2" fmla="*/ 73025 h 180975"/>
                <a:gd name="connsiteX3" fmla="*/ 76200 w 266700"/>
                <a:gd name="connsiteY3" fmla="*/ 142875 h 180975"/>
                <a:gd name="connsiteX4" fmla="*/ 120650 w 266700"/>
                <a:gd name="connsiteY4" fmla="*/ 127000 h 180975"/>
                <a:gd name="connsiteX5" fmla="*/ 152400 w 266700"/>
                <a:gd name="connsiteY5" fmla="*/ 168275 h 180975"/>
                <a:gd name="connsiteX6" fmla="*/ 263525 w 266700"/>
                <a:gd name="connsiteY6" fmla="*/ 180975 h 180975"/>
                <a:gd name="connsiteX7" fmla="*/ 266700 w 266700"/>
                <a:gd name="connsiteY7" fmla="*/ 111125 h 180975"/>
                <a:gd name="connsiteX8" fmla="*/ 187325 w 266700"/>
                <a:gd name="connsiteY8" fmla="*/ 117475 h 180975"/>
                <a:gd name="connsiteX9" fmla="*/ 73025 w 266700"/>
                <a:gd name="connsiteY9"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6700" h="180975">
                  <a:moveTo>
                    <a:pt x="73025" y="0"/>
                  </a:moveTo>
                  <a:lnTo>
                    <a:pt x="12700" y="15875"/>
                  </a:lnTo>
                  <a:lnTo>
                    <a:pt x="0" y="73025"/>
                  </a:lnTo>
                  <a:lnTo>
                    <a:pt x="76200" y="142875"/>
                  </a:lnTo>
                  <a:lnTo>
                    <a:pt x="120650" y="127000"/>
                  </a:lnTo>
                  <a:lnTo>
                    <a:pt x="152400" y="168275"/>
                  </a:lnTo>
                  <a:lnTo>
                    <a:pt x="263525" y="180975"/>
                  </a:lnTo>
                  <a:lnTo>
                    <a:pt x="266700" y="111125"/>
                  </a:lnTo>
                  <a:lnTo>
                    <a:pt x="187325" y="11747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4" name="フリーフォーム 1048"/>
            <p:cNvSpPr/>
            <p:nvPr/>
          </p:nvSpPr>
          <p:spPr bwMode="auto">
            <a:xfrm>
              <a:off x="2656057" y="4088065"/>
              <a:ext cx="95758" cy="142121"/>
            </a:xfrm>
            <a:custGeom>
              <a:avLst/>
              <a:gdLst>
                <a:gd name="connsiteX0" fmla="*/ 0 w 133350"/>
                <a:gd name="connsiteY0" fmla="*/ 0 h 190500"/>
                <a:gd name="connsiteX1" fmla="*/ 12700 w 133350"/>
                <a:gd name="connsiteY1" fmla="*/ 76200 h 190500"/>
                <a:gd name="connsiteX2" fmla="*/ 47625 w 133350"/>
                <a:gd name="connsiteY2" fmla="*/ 190500 h 190500"/>
                <a:gd name="connsiteX3" fmla="*/ 127000 w 133350"/>
                <a:gd name="connsiteY3" fmla="*/ 177800 h 190500"/>
                <a:gd name="connsiteX4" fmla="*/ 123825 w 133350"/>
                <a:gd name="connsiteY4" fmla="*/ 136525 h 190500"/>
                <a:gd name="connsiteX5" fmla="*/ 98425 w 133350"/>
                <a:gd name="connsiteY5" fmla="*/ 92075 h 190500"/>
                <a:gd name="connsiteX6" fmla="*/ 133350 w 133350"/>
                <a:gd name="connsiteY6" fmla="*/ 50800 h 190500"/>
                <a:gd name="connsiteX7" fmla="*/ 0 w 133350"/>
                <a:gd name="connsiteY7"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350" h="190500">
                  <a:moveTo>
                    <a:pt x="0" y="0"/>
                  </a:moveTo>
                  <a:lnTo>
                    <a:pt x="12700" y="76200"/>
                  </a:lnTo>
                  <a:lnTo>
                    <a:pt x="47625" y="190500"/>
                  </a:lnTo>
                  <a:lnTo>
                    <a:pt x="127000" y="177800"/>
                  </a:lnTo>
                  <a:lnTo>
                    <a:pt x="123825" y="136525"/>
                  </a:lnTo>
                  <a:lnTo>
                    <a:pt x="98425" y="92075"/>
                  </a:lnTo>
                  <a:lnTo>
                    <a:pt x="133350" y="5080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5" name="フリーフォーム 1049"/>
            <p:cNvSpPr/>
            <p:nvPr/>
          </p:nvSpPr>
          <p:spPr bwMode="auto">
            <a:xfrm>
              <a:off x="2651497" y="4035954"/>
              <a:ext cx="91198" cy="52111"/>
            </a:xfrm>
            <a:custGeom>
              <a:avLst/>
              <a:gdLst>
                <a:gd name="connsiteX0" fmla="*/ 0 w 127000"/>
                <a:gd name="connsiteY0" fmla="*/ 69850 h 69850"/>
                <a:gd name="connsiteX1" fmla="*/ 15875 w 127000"/>
                <a:gd name="connsiteY1" fmla="*/ 6350 h 69850"/>
                <a:gd name="connsiteX2" fmla="*/ 107950 w 127000"/>
                <a:gd name="connsiteY2" fmla="*/ 0 h 69850"/>
                <a:gd name="connsiteX3" fmla="*/ 127000 w 127000"/>
                <a:gd name="connsiteY3" fmla="*/ 34925 h 69850"/>
                <a:gd name="connsiteX4" fmla="*/ 127000 w 127000"/>
                <a:gd name="connsiteY4" fmla="*/ 34925 h 69850"/>
                <a:gd name="connsiteX5" fmla="*/ 53975 w 127000"/>
                <a:gd name="connsiteY5" fmla="*/ 57150 h 69850"/>
                <a:gd name="connsiteX6" fmla="*/ 0 w 127000"/>
                <a:gd name="connsiteY6" fmla="*/ 69850 h 6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000" h="69850">
                  <a:moveTo>
                    <a:pt x="0" y="69850"/>
                  </a:moveTo>
                  <a:lnTo>
                    <a:pt x="15875" y="6350"/>
                  </a:lnTo>
                  <a:lnTo>
                    <a:pt x="107950" y="0"/>
                  </a:lnTo>
                  <a:lnTo>
                    <a:pt x="127000" y="34925"/>
                  </a:lnTo>
                  <a:lnTo>
                    <a:pt x="127000" y="34925"/>
                  </a:lnTo>
                  <a:lnTo>
                    <a:pt x="53975" y="57150"/>
                  </a:lnTo>
                  <a:lnTo>
                    <a:pt x="0" y="698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6" name="フリーフォーム 1050"/>
            <p:cNvSpPr/>
            <p:nvPr/>
          </p:nvSpPr>
          <p:spPr bwMode="auto">
            <a:xfrm>
              <a:off x="2742695" y="4024110"/>
              <a:ext cx="225716" cy="547167"/>
            </a:xfrm>
            <a:custGeom>
              <a:avLst/>
              <a:gdLst>
                <a:gd name="connsiteX0" fmla="*/ 0 w 314325"/>
                <a:gd name="connsiteY0" fmla="*/ 263525 h 733425"/>
                <a:gd name="connsiteX1" fmla="*/ 92075 w 314325"/>
                <a:gd name="connsiteY1" fmla="*/ 406400 h 733425"/>
                <a:gd name="connsiteX2" fmla="*/ 76200 w 314325"/>
                <a:gd name="connsiteY2" fmla="*/ 495300 h 733425"/>
                <a:gd name="connsiteX3" fmla="*/ 139700 w 314325"/>
                <a:gd name="connsiteY3" fmla="*/ 508000 h 733425"/>
                <a:gd name="connsiteX4" fmla="*/ 174625 w 314325"/>
                <a:gd name="connsiteY4" fmla="*/ 457200 h 733425"/>
                <a:gd name="connsiteX5" fmla="*/ 225425 w 314325"/>
                <a:gd name="connsiteY5" fmla="*/ 552450 h 733425"/>
                <a:gd name="connsiteX6" fmla="*/ 225425 w 314325"/>
                <a:gd name="connsiteY6" fmla="*/ 733425 h 733425"/>
                <a:gd name="connsiteX7" fmla="*/ 263525 w 314325"/>
                <a:gd name="connsiteY7" fmla="*/ 523875 h 733425"/>
                <a:gd name="connsiteX8" fmla="*/ 187325 w 314325"/>
                <a:gd name="connsiteY8" fmla="*/ 396875 h 733425"/>
                <a:gd name="connsiteX9" fmla="*/ 206375 w 314325"/>
                <a:gd name="connsiteY9" fmla="*/ 355600 h 733425"/>
                <a:gd name="connsiteX10" fmla="*/ 273050 w 314325"/>
                <a:gd name="connsiteY10" fmla="*/ 339725 h 733425"/>
                <a:gd name="connsiteX11" fmla="*/ 314325 w 314325"/>
                <a:gd name="connsiteY11" fmla="*/ 301625 h 733425"/>
                <a:gd name="connsiteX12" fmla="*/ 257175 w 314325"/>
                <a:gd name="connsiteY12" fmla="*/ 177800 h 733425"/>
                <a:gd name="connsiteX13" fmla="*/ 196850 w 314325"/>
                <a:gd name="connsiteY13" fmla="*/ 168275 h 733425"/>
                <a:gd name="connsiteX14" fmla="*/ 200025 w 314325"/>
                <a:gd name="connsiteY14" fmla="*/ 127000 h 733425"/>
                <a:gd name="connsiteX15" fmla="*/ 250825 w 314325"/>
                <a:gd name="connsiteY15" fmla="*/ 66675 h 733425"/>
                <a:gd name="connsiteX16" fmla="*/ 206375 w 314325"/>
                <a:gd name="connsiteY16" fmla="*/ 0 h 733425"/>
                <a:gd name="connsiteX17" fmla="*/ 171450 w 314325"/>
                <a:gd name="connsiteY17" fmla="*/ 9525 h 733425"/>
                <a:gd name="connsiteX18" fmla="*/ 165100 w 314325"/>
                <a:gd name="connsiteY18" fmla="*/ 41275 h 733425"/>
                <a:gd name="connsiteX19" fmla="*/ 114300 w 314325"/>
                <a:gd name="connsiteY19" fmla="*/ 73025 h 733425"/>
                <a:gd name="connsiteX20" fmla="*/ 111125 w 314325"/>
                <a:gd name="connsiteY20" fmla="*/ 171450 h 733425"/>
                <a:gd name="connsiteX21" fmla="*/ 66675 w 314325"/>
                <a:gd name="connsiteY21" fmla="*/ 171450 h 733425"/>
                <a:gd name="connsiteX22" fmla="*/ 47625 w 314325"/>
                <a:gd name="connsiteY22" fmla="*/ 279400 h 733425"/>
                <a:gd name="connsiteX23" fmla="*/ 22225 w 314325"/>
                <a:gd name="connsiteY23" fmla="*/ 196850 h 733425"/>
                <a:gd name="connsiteX24" fmla="*/ 0 w 314325"/>
                <a:gd name="connsiteY24" fmla="*/ 2635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325" h="733425">
                  <a:moveTo>
                    <a:pt x="0" y="263525"/>
                  </a:moveTo>
                  <a:lnTo>
                    <a:pt x="92075" y="406400"/>
                  </a:lnTo>
                  <a:lnTo>
                    <a:pt x="76200" y="495300"/>
                  </a:lnTo>
                  <a:lnTo>
                    <a:pt x="139700" y="508000"/>
                  </a:lnTo>
                  <a:lnTo>
                    <a:pt x="174625" y="457200"/>
                  </a:lnTo>
                  <a:lnTo>
                    <a:pt x="225425" y="552450"/>
                  </a:lnTo>
                  <a:lnTo>
                    <a:pt x="225425" y="733425"/>
                  </a:lnTo>
                  <a:lnTo>
                    <a:pt x="263525" y="523875"/>
                  </a:lnTo>
                  <a:lnTo>
                    <a:pt x="187325" y="396875"/>
                  </a:lnTo>
                  <a:lnTo>
                    <a:pt x="206375" y="355600"/>
                  </a:lnTo>
                  <a:lnTo>
                    <a:pt x="273050" y="339725"/>
                  </a:lnTo>
                  <a:lnTo>
                    <a:pt x="314325" y="301625"/>
                  </a:lnTo>
                  <a:lnTo>
                    <a:pt x="257175" y="177800"/>
                  </a:lnTo>
                  <a:lnTo>
                    <a:pt x="196850" y="168275"/>
                  </a:lnTo>
                  <a:lnTo>
                    <a:pt x="200025" y="127000"/>
                  </a:lnTo>
                  <a:lnTo>
                    <a:pt x="250825" y="66675"/>
                  </a:lnTo>
                  <a:lnTo>
                    <a:pt x="206375" y="0"/>
                  </a:lnTo>
                  <a:lnTo>
                    <a:pt x="171450" y="9525"/>
                  </a:lnTo>
                  <a:lnTo>
                    <a:pt x="165100" y="41275"/>
                  </a:lnTo>
                  <a:lnTo>
                    <a:pt x="114300" y="73025"/>
                  </a:lnTo>
                  <a:lnTo>
                    <a:pt x="111125" y="171450"/>
                  </a:lnTo>
                  <a:lnTo>
                    <a:pt x="66675" y="171450"/>
                  </a:lnTo>
                  <a:lnTo>
                    <a:pt x="47625" y="279400"/>
                  </a:lnTo>
                  <a:lnTo>
                    <a:pt x="22225" y="196850"/>
                  </a:lnTo>
                  <a:lnTo>
                    <a:pt x="0" y="263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7" name="フリーフォーム 1051"/>
            <p:cNvSpPr/>
            <p:nvPr/>
          </p:nvSpPr>
          <p:spPr bwMode="auto">
            <a:xfrm>
              <a:off x="2117987" y="3744605"/>
              <a:ext cx="572269" cy="864571"/>
            </a:xfrm>
            <a:custGeom>
              <a:avLst/>
              <a:gdLst>
                <a:gd name="connsiteX0" fmla="*/ 295275 w 796925"/>
                <a:gd name="connsiteY0" fmla="*/ 0 h 1158875"/>
                <a:gd name="connsiteX1" fmla="*/ 381000 w 796925"/>
                <a:gd name="connsiteY1" fmla="*/ 69850 h 1158875"/>
                <a:gd name="connsiteX2" fmla="*/ 447675 w 796925"/>
                <a:gd name="connsiteY2" fmla="*/ 76200 h 1158875"/>
                <a:gd name="connsiteX3" fmla="*/ 425450 w 796925"/>
                <a:gd name="connsiteY3" fmla="*/ 209550 h 1158875"/>
                <a:gd name="connsiteX4" fmla="*/ 504825 w 796925"/>
                <a:gd name="connsiteY4" fmla="*/ 298450 h 1158875"/>
                <a:gd name="connsiteX5" fmla="*/ 495300 w 796925"/>
                <a:gd name="connsiteY5" fmla="*/ 361950 h 1158875"/>
                <a:gd name="connsiteX6" fmla="*/ 565150 w 796925"/>
                <a:gd name="connsiteY6" fmla="*/ 425450 h 1158875"/>
                <a:gd name="connsiteX7" fmla="*/ 603250 w 796925"/>
                <a:gd name="connsiteY7" fmla="*/ 406400 h 1158875"/>
                <a:gd name="connsiteX8" fmla="*/ 635000 w 796925"/>
                <a:gd name="connsiteY8" fmla="*/ 444500 h 1158875"/>
                <a:gd name="connsiteX9" fmla="*/ 742950 w 796925"/>
                <a:gd name="connsiteY9" fmla="*/ 466725 h 1158875"/>
                <a:gd name="connsiteX10" fmla="*/ 765175 w 796925"/>
                <a:gd name="connsiteY10" fmla="*/ 511175 h 1158875"/>
                <a:gd name="connsiteX11" fmla="*/ 796925 w 796925"/>
                <a:gd name="connsiteY11" fmla="*/ 635000 h 1158875"/>
                <a:gd name="connsiteX12" fmla="*/ 727075 w 796925"/>
                <a:gd name="connsiteY12" fmla="*/ 635000 h 1158875"/>
                <a:gd name="connsiteX13" fmla="*/ 720725 w 796925"/>
                <a:gd name="connsiteY13" fmla="*/ 688975 h 1158875"/>
                <a:gd name="connsiteX14" fmla="*/ 574675 w 796925"/>
                <a:gd name="connsiteY14" fmla="*/ 806450 h 1158875"/>
                <a:gd name="connsiteX15" fmla="*/ 469900 w 796925"/>
                <a:gd name="connsiteY15" fmla="*/ 882650 h 1158875"/>
                <a:gd name="connsiteX16" fmla="*/ 469900 w 796925"/>
                <a:gd name="connsiteY16" fmla="*/ 965200 h 1158875"/>
                <a:gd name="connsiteX17" fmla="*/ 460375 w 796925"/>
                <a:gd name="connsiteY17" fmla="*/ 1060450 h 1158875"/>
                <a:gd name="connsiteX18" fmla="*/ 406400 w 796925"/>
                <a:gd name="connsiteY18" fmla="*/ 1158875 h 1158875"/>
                <a:gd name="connsiteX19" fmla="*/ 339725 w 796925"/>
                <a:gd name="connsiteY19" fmla="*/ 1111250 h 1158875"/>
                <a:gd name="connsiteX20" fmla="*/ 304800 w 796925"/>
                <a:gd name="connsiteY20" fmla="*/ 1006475 h 1158875"/>
                <a:gd name="connsiteX21" fmla="*/ 250825 w 796925"/>
                <a:gd name="connsiteY21" fmla="*/ 828675 h 1158875"/>
                <a:gd name="connsiteX22" fmla="*/ 247650 w 796925"/>
                <a:gd name="connsiteY22" fmla="*/ 663575 h 1158875"/>
                <a:gd name="connsiteX23" fmla="*/ 161925 w 796925"/>
                <a:gd name="connsiteY23" fmla="*/ 688975 h 1158875"/>
                <a:gd name="connsiteX24" fmla="*/ 101600 w 796925"/>
                <a:gd name="connsiteY24" fmla="*/ 638175 h 1158875"/>
                <a:gd name="connsiteX25" fmla="*/ 152400 w 796925"/>
                <a:gd name="connsiteY25" fmla="*/ 612775 h 1158875"/>
                <a:gd name="connsiteX26" fmla="*/ 88900 w 796925"/>
                <a:gd name="connsiteY26" fmla="*/ 603250 h 1158875"/>
                <a:gd name="connsiteX27" fmla="*/ 88900 w 796925"/>
                <a:gd name="connsiteY27" fmla="*/ 561975 h 1158875"/>
                <a:gd name="connsiteX28" fmla="*/ 165100 w 796925"/>
                <a:gd name="connsiteY28" fmla="*/ 546100 h 1158875"/>
                <a:gd name="connsiteX29" fmla="*/ 127000 w 796925"/>
                <a:gd name="connsiteY29" fmla="*/ 396875 h 1158875"/>
                <a:gd name="connsiteX30" fmla="*/ 38100 w 796925"/>
                <a:gd name="connsiteY30" fmla="*/ 349250 h 1158875"/>
                <a:gd name="connsiteX31" fmla="*/ 0 w 796925"/>
                <a:gd name="connsiteY31" fmla="*/ 292100 h 1158875"/>
                <a:gd name="connsiteX32" fmla="*/ 92075 w 796925"/>
                <a:gd name="connsiteY32" fmla="*/ 234950 h 1158875"/>
                <a:gd name="connsiteX33" fmla="*/ 146050 w 796925"/>
                <a:gd name="connsiteY33" fmla="*/ 133350 h 1158875"/>
                <a:gd name="connsiteX34" fmla="*/ 184150 w 796925"/>
                <a:gd name="connsiteY34" fmla="*/ 117475 h 1158875"/>
                <a:gd name="connsiteX35" fmla="*/ 190500 w 796925"/>
                <a:gd name="connsiteY35" fmla="*/ 60325 h 1158875"/>
                <a:gd name="connsiteX36" fmla="*/ 203200 w 796925"/>
                <a:gd name="connsiteY36" fmla="*/ 25400 h 1158875"/>
                <a:gd name="connsiteX37" fmla="*/ 184150 w 796925"/>
                <a:gd name="connsiteY37" fmla="*/ 6350 h 1158875"/>
                <a:gd name="connsiteX38" fmla="*/ 295275 w 796925"/>
                <a:gd name="connsiteY38" fmla="*/ 0 h 115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96925" h="1158875">
                  <a:moveTo>
                    <a:pt x="295275" y="0"/>
                  </a:moveTo>
                  <a:lnTo>
                    <a:pt x="381000" y="69850"/>
                  </a:lnTo>
                  <a:lnTo>
                    <a:pt x="447675" y="76200"/>
                  </a:lnTo>
                  <a:lnTo>
                    <a:pt x="425450" y="209550"/>
                  </a:lnTo>
                  <a:lnTo>
                    <a:pt x="504825" y="298450"/>
                  </a:lnTo>
                  <a:lnTo>
                    <a:pt x="495300" y="361950"/>
                  </a:lnTo>
                  <a:lnTo>
                    <a:pt x="565150" y="425450"/>
                  </a:lnTo>
                  <a:lnTo>
                    <a:pt x="603250" y="406400"/>
                  </a:lnTo>
                  <a:lnTo>
                    <a:pt x="635000" y="444500"/>
                  </a:lnTo>
                  <a:lnTo>
                    <a:pt x="742950" y="466725"/>
                  </a:lnTo>
                  <a:lnTo>
                    <a:pt x="765175" y="511175"/>
                  </a:lnTo>
                  <a:lnTo>
                    <a:pt x="796925" y="635000"/>
                  </a:lnTo>
                  <a:lnTo>
                    <a:pt x="727075" y="635000"/>
                  </a:lnTo>
                  <a:lnTo>
                    <a:pt x="720725" y="688975"/>
                  </a:lnTo>
                  <a:lnTo>
                    <a:pt x="574675" y="806450"/>
                  </a:lnTo>
                  <a:lnTo>
                    <a:pt x="469900" y="882650"/>
                  </a:lnTo>
                  <a:lnTo>
                    <a:pt x="469900" y="965200"/>
                  </a:lnTo>
                  <a:lnTo>
                    <a:pt x="460375" y="1060450"/>
                  </a:lnTo>
                  <a:lnTo>
                    <a:pt x="406400" y="1158875"/>
                  </a:lnTo>
                  <a:lnTo>
                    <a:pt x="339725" y="1111250"/>
                  </a:lnTo>
                  <a:lnTo>
                    <a:pt x="304800" y="1006475"/>
                  </a:lnTo>
                  <a:lnTo>
                    <a:pt x="250825" y="828675"/>
                  </a:lnTo>
                  <a:cubicBezTo>
                    <a:pt x="249767" y="773642"/>
                    <a:pt x="248708" y="718608"/>
                    <a:pt x="247650" y="663575"/>
                  </a:cubicBezTo>
                  <a:lnTo>
                    <a:pt x="161925" y="688975"/>
                  </a:lnTo>
                  <a:lnTo>
                    <a:pt x="101600" y="638175"/>
                  </a:lnTo>
                  <a:lnTo>
                    <a:pt x="152400" y="612775"/>
                  </a:lnTo>
                  <a:lnTo>
                    <a:pt x="88900" y="603250"/>
                  </a:lnTo>
                  <a:lnTo>
                    <a:pt x="88900" y="561975"/>
                  </a:lnTo>
                  <a:lnTo>
                    <a:pt x="165100" y="546100"/>
                  </a:lnTo>
                  <a:lnTo>
                    <a:pt x="127000" y="396875"/>
                  </a:lnTo>
                  <a:lnTo>
                    <a:pt x="38100" y="349250"/>
                  </a:lnTo>
                  <a:lnTo>
                    <a:pt x="0" y="292100"/>
                  </a:lnTo>
                  <a:lnTo>
                    <a:pt x="92075" y="234950"/>
                  </a:lnTo>
                  <a:lnTo>
                    <a:pt x="146050" y="133350"/>
                  </a:lnTo>
                  <a:lnTo>
                    <a:pt x="184150" y="117475"/>
                  </a:lnTo>
                  <a:lnTo>
                    <a:pt x="190500" y="60325"/>
                  </a:lnTo>
                  <a:lnTo>
                    <a:pt x="203200" y="25400"/>
                  </a:lnTo>
                  <a:lnTo>
                    <a:pt x="184150" y="6350"/>
                  </a:lnTo>
                  <a:lnTo>
                    <a:pt x="295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8" name="フリーフォーム 1052"/>
            <p:cNvSpPr/>
            <p:nvPr/>
          </p:nvSpPr>
          <p:spPr bwMode="auto">
            <a:xfrm>
              <a:off x="2450861" y="4559434"/>
              <a:ext cx="68399" cy="113697"/>
            </a:xfrm>
            <a:custGeom>
              <a:avLst/>
              <a:gdLst>
                <a:gd name="connsiteX0" fmla="*/ 19050 w 95250"/>
                <a:gd name="connsiteY0" fmla="*/ 0 h 152400"/>
                <a:gd name="connsiteX1" fmla="*/ 0 w 95250"/>
                <a:gd name="connsiteY1" fmla="*/ 50800 h 152400"/>
                <a:gd name="connsiteX2" fmla="*/ 25400 w 95250"/>
                <a:gd name="connsiteY2" fmla="*/ 152400 h 152400"/>
                <a:gd name="connsiteX3" fmla="*/ 95250 w 95250"/>
                <a:gd name="connsiteY3" fmla="*/ 101600 h 152400"/>
                <a:gd name="connsiteX4" fmla="*/ 60325 w 95250"/>
                <a:gd name="connsiteY4" fmla="*/ 38100 h 152400"/>
                <a:gd name="connsiteX5" fmla="*/ 19050 w 95250"/>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 h="152400">
                  <a:moveTo>
                    <a:pt x="19050" y="0"/>
                  </a:moveTo>
                  <a:lnTo>
                    <a:pt x="0" y="50800"/>
                  </a:lnTo>
                  <a:lnTo>
                    <a:pt x="25400" y="152400"/>
                  </a:lnTo>
                  <a:lnTo>
                    <a:pt x="95250" y="101600"/>
                  </a:lnTo>
                  <a:lnTo>
                    <a:pt x="60325" y="38100"/>
                  </a:lnTo>
                  <a:lnTo>
                    <a:pt x="190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59" name="フリーフォーム 1055"/>
            <p:cNvSpPr/>
            <p:nvPr/>
          </p:nvSpPr>
          <p:spPr bwMode="auto">
            <a:xfrm>
              <a:off x="2881773" y="4277560"/>
              <a:ext cx="198356" cy="393202"/>
            </a:xfrm>
            <a:custGeom>
              <a:avLst/>
              <a:gdLst>
                <a:gd name="connsiteX0" fmla="*/ 95250 w 276225"/>
                <a:gd name="connsiteY0" fmla="*/ 0 h 527050"/>
                <a:gd name="connsiteX1" fmla="*/ 117475 w 276225"/>
                <a:gd name="connsiteY1" fmla="*/ 88900 h 527050"/>
                <a:gd name="connsiteX2" fmla="*/ 196850 w 276225"/>
                <a:gd name="connsiteY2" fmla="*/ 63500 h 527050"/>
                <a:gd name="connsiteX3" fmla="*/ 276225 w 276225"/>
                <a:gd name="connsiteY3" fmla="*/ 177800 h 527050"/>
                <a:gd name="connsiteX4" fmla="*/ 260350 w 276225"/>
                <a:gd name="connsiteY4" fmla="*/ 219075 h 527050"/>
                <a:gd name="connsiteX5" fmla="*/ 180975 w 276225"/>
                <a:gd name="connsiteY5" fmla="*/ 219075 h 527050"/>
                <a:gd name="connsiteX6" fmla="*/ 171450 w 276225"/>
                <a:gd name="connsiteY6" fmla="*/ 301625 h 527050"/>
                <a:gd name="connsiteX7" fmla="*/ 107950 w 276225"/>
                <a:gd name="connsiteY7" fmla="*/ 257175 h 527050"/>
                <a:gd name="connsiteX8" fmla="*/ 82550 w 276225"/>
                <a:gd name="connsiteY8" fmla="*/ 381000 h 527050"/>
                <a:gd name="connsiteX9" fmla="*/ 168275 w 276225"/>
                <a:gd name="connsiteY9" fmla="*/ 520700 h 527050"/>
                <a:gd name="connsiteX10" fmla="*/ 85725 w 276225"/>
                <a:gd name="connsiteY10" fmla="*/ 527050 h 527050"/>
                <a:gd name="connsiteX11" fmla="*/ 22225 w 276225"/>
                <a:gd name="connsiteY11" fmla="*/ 406400 h 527050"/>
                <a:gd name="connsiteX12" fmla="*/ 76200 w 276225"/>
                <a:gd name="connsiteY12" fmla="*/ 196850 h 527050"/>
                <a:gd name="connsiteX13" fmla="*/ 0 w 276225"/>
                <a:gd name="connsiteY13" fmla="*/ 57150 h 527050"/>
                <a:gd name="connsiteX14" fmla="*/ 12700 w 276225"/>
                <a:gd name="connsiteY14" fmla="*/ 19050 h 527050"/>
                <a:gd name="connsiteX15" fmla="*/ 95250 w 276225"/>
                <a:gd name="connsiteY15" fmla="*/ 0 h 52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6225" h="527050">
                  <a:moveTo>
                    <a:pt x="95250" y="0"/>
                  </a:moveTo>
                  <a:lnTo>
                    <a:pt x="117475" y="88900"/>
                  </a:lnTo>
                  <a:lnTo>
                    <a:pt x="196850" y="63500"/>
                  </a:lnTo>
                  <a:lnTo>
                    <a:pt x="276225" y="177800"/>
                  </a:lnTo>
                  <a:lnTo>
                    <a:pt x="260350" y="219075"/>
                  </a:lnTo>
                  <a:lnTo>
                    <a:pt x="180975" y="219075"/>
                  </a:lnTo>
                  <a:lnTo>
                    <a:pt x="171450" y="301625"/>
                  </a:lnTo>
                  <a:lnTo>
                    <a:pt x="107950" y="257175"/>
                  </a:lnTo>
                  <a:lnTo>
                    <a:pt x="82550" y="381000"/>
                  </a:lnTo>
                  <a:lnTo>
                    <a:pt x="168275" y="520700"/>
                  </a:lnTo>
                  <a:lnTo>
                    <a:pt x="85725" y="527050"/>
                  </a:lnTo>
                  <a:lnTo>
                    <a:pt x="22225" y="406400"/>
                  </a:lnTo>
                  <a:lnTo>
                    <a:pt x="76200" y="196850"/>
                  </a:lnTo>
                  <a:lnTo>
                    <a:pt x="0" y="57150"/>
                  </a:lnTo>
                  <a:lnTo>
                    <a:pt x="12700" y="19050"/>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0" name="フリーフォーム 1056"/>
            <p:cNvSpPr/>
            <p:nvPr/>
          </p:nvSpPr>
          <p:spPr bwMode="auto">
            <a:xfrm>
              <a:off x="2947891" y="4663656"/>
              <a:ext cx="95758" cy="139753"/>
            </a:xfrm>
            <a:custGeom>
              <a:avLst/>
              <a:gdLst>
                <a:gd name="connsiteX0" fmla="*/ 0 w 133350"/>
                <a:gd name="connsiteY0" fmla="*/ 15875 h 187325"/>
                <a:gd name="connsiteX1" fmla="*/ 31750 w 133350"/>
                <a:gd name="connsiteY1" fmla="*/ 111125 h 187325"/>
                <a:gd name="connsiteX2" fmla="*/ 133350 w 133350"/>
                <a:gd name="connsiteY2" fmla="*/ 187325 h 187325"/>
                <a:gd name="connsiteX3" fmla="*/ 123825 w 133350"/>
                <a:gd name="connsiteY3" fmla="*/ 28575 h 187325"/>
                <a:gd name="connsiteX4" fmla="*/ 79375 w 133350"/>
                <a:gd name="connsiteY4" fmla="*/ 0 h 187325"/>
                <a:gd name="connsiteX5" fmla="*/ 0 w 133350"/>
                <a:gd name="connsiteY5" fmla="*/ 15875 h 18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 h="187325">
                  <a:moveTo>
                    <a:pt x="0" y="15875"/>
                  </a:moveTo>
                  <a:lnTo>
                    <a:pt x="31750" y="111125"/>
                  </a:lnTo>
                  <a:lnTo>
                    <a:pt x="133350" y="187325"/>
                  </a:lnTo>
                  <a:lnTo>
                    <a:pt x="123825" y="28575"/>
                  </a:lnTo>
                  <a:lnTo>
                    <a:pt x="79375" y="0"/>
                  </a:lnTo>
                  <a:lnTo>
                    <a:pt x="0" y="158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1" name="フリーフォーム 1057"/>
            <p:cNvSpPr/>
            <p:nvPr/>
          </p:nvSpPr>
          <p:spPr bwMode="auto">
            <a:xfrm>
              <a:off x="2829334" y="4687343"/>
              <a:ext cx="259915" cy="305561"/>
            </a:xfrm>
            <a:custGeom>
              <a:avLst/>
              <a:gdLst>
                <a:gd name="connsiteX0" fmla="*/ 0 w 361950"/>
                <a:gd name="connsiteY0" fmla="*/ 9525 h 409575"/>
                <a:gd name="connsiteX1" fmla="*/ 76200 w 361950"/>
                <a:gd name="connsiteY1" fmla="*/ 0 h 409575"/>
                <a:gd name="connsiteX2" fmla="*/ 260350 w 361950"/>
                <a:gd name="connsiteY2" fmla="*/ 184150 h 409575"/>
                <a:gd name="connsiteX3" fmla="*/ 301625 w 361950"/>
                <a:gd name="connsiteY3" fmla="*/ 254000 h 409575"/>
                <a:gd name="connsiteX4" fmla="*/ 355600 w 361950"/>
                <a:gd name="connsiteY4" fmla="*/ 298450 h 409575"/>
                <a:gd name="connsiteX5" fmla="*/ 361950 w 361950"/>
                <a:gd name="connsiteY5" fmla="*/ 390525 h 409575"/>
                <a:gd name="connsiteX6" fmla="*/ 307975 w 361950"/>
                <a:gd name="connsiteY6" fmla="*/ 409575 h 409575"/>
                <a:gd name="connsiteX7" fmla="*/ 196850 w 361950"/>
                <a:gd name="connsiteY7" fmla="*/ 314325 h 409575"/>
                <a:gd name="connsiteX8" fmla="*/ 149225 w 361950"/>
                <a:gd name="connsiteY8" fmla="*/ 190500 h 409575"/>
                <a:gd name="connsiteX9" fmla="*/ 85725 w 361950"/>
                <a:gd name="connsiteY9" fmla="*/ 114300 h 409575"/>
                <a:gd name="connsiteX10" fmla="*/ 0 w 361950"/>
                <a:gd name="connsiteY10" fmla="*/ 9525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1950" h="409575">
                  <a:moveTo>
                    <a:pt x="0" y="9525"/>
                  </a:moveTo>
                  <a:lnTo>
                    <a:pt x="76200" y="0"/>
                  </a:lnTo>
                  <a:lnTo>
                    <a:pt x="260350" y="184150"/>
                  </a:lnTo>
                  <a:lnTo>
                    <a:pt x="301625" y="254000"/>
                  </a:lnTo>
                  <a:lnTo>
                    <a:pt x="355600" y="298450"/>
                  </a:lnTo>
                  <a:lnTo>
                    <a:pt x="361950" y="390525"/>
                  </a:lnTo>
                  <a:lnTo>
                    <a:pt x="307975" y="409575"/>
                  </a:lnTo>
                  <a:lnTo>
                    <a:pt x="196850" y="314325"/>
                  </a:lnTo>
                  <a:lnTo>
                    <a:pt x="149225" y="190500"/>
                  </a:lnTo>
                  <a:lnTo>
                    <a:pt x="85725" y="114300"/>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2" name="フリーフォーム 1058"/>
            <p:cNvSpPr/>
            <p:nvPr/>
          </p:nvSpPr>
          <p:spPr bwMode="auto">
            <a:xfrm>
              <a:off x="3091528" y="4995273"/>
              <a:ext cx="414952" cy="85273"/>
            </a:xfrm>
            <a:custGeom>
              <a:avLst/>
              <a:gdLst>
                <a:gd name="connsiteX0" fmla="*/ 0 w 577850"/>
                <a:gd name="connsiteY0" fmla="*/ 34925 h 114300"/>
                <a:gd name="connsiteX1" fmla="*/ 38100 w 577850"/>
                <a:gd name="connsiteY1" fmla="*/ 0 h 114300"/>
                <a:gd name="connsiteX2" fmla="*/ 269875 w 577850"/>
                <a:gd name="connsiteY2" fmla="*/ 57150 h 114300"/>
                <a:gd name="connsiteX3" fmla="*/ 403225 w 577850"/>
                <a:gd name="connsiteY3" fmla="*/ 82550 h 114300"/>
                <a:gd name="connsiteX4" fmla="*/ 577850 w 577850"/>
                <a:gd name="connsiteY4" fmla="*/ 92075 h 114300"/>
                <a:gd name="connsiteX5" fmla="*/ 355600 w 577850"/>
                <a:gd name="connsiteY5" fmla="*/ 114300 h 114300"/>
                <a:gd name="connsiteX6" fmla="*/ 273050 w 577850"/>
                <a:gd name="connsiteY6" fmla="*/ 114300 h 114300"/>
                <a:gd name="connsiteX7" fmla="*/ 111125 w 577850"/>
                <a:gd name="connsiteY7" fmla="*/ 76200 h 114300"/>
                <a:gd name="connsiteX8" fmla="*/ 63500 w 577850"/>
                <a:gd name="connsiteY8" fmla="*/ 69850 h 114300"/>
                <a:gd name="connsiteX9" fmla="*/ 0 w 577850"/>
                <a:gd name="connsiteY9" fmla="*/ 34925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7850" h="114300">
                  <a:moveTo>
                    <a:pt x="0" y="34925"/>
                  </a:moveTo>
                  <a:lnTo>
                    <a:pt x="38100" y="0"/>
                  </a:lnTo>
                  <a:lnTo>
                    <a:pt x="269875" y="57150"/>
                  </a:lnTo>
                  <a:lnTo>
                    <a:pt x="403225" y="82550"/>
                  </a:lnTo>
                  <a:lnTo>
                    <a:pt x="577850" y="92075"/>
                  </a:lnTo>
                  <a:lnTo>
                    <a:pt x="355600" y="114300"/>
                  </a:lnTo>
                  <a:lnTo>
                    <a:pt x="273050" y="114300"/>
                  </a:lnTo>
                  <a:lnTo>
                    <a:pt x="111125" y="76200"/>
                  </a:lnTo>
                  <a:lnTo>
                    <a:pt x="63500" y="69850"/>
                  </a:lnTo>
                  <a:lnTo>
                    <a:pt x="0" y="349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3" name="フリーフォーム 1059"/>
            <p:cNvSpPr/>
            <p:nvPr/>
          </p:nvSpPr>
          <p:spPr bwMode="auto">
            <a:xfrm>
              <a:off x="3485961" y="5063965"/>
              <a:ext cx="127678" cy="66323"/>
            </a:xfrm>
            <a:custGeom>
              <a:avLst/>
              <a:gdLst>
                <a:gd name="connsiteX0" fmla="*/ 177800 w 177800"/>
                <a:gd name="connsiteY0" fmla="*/ 0 h 88900"/>
                <a:gd name="connsiteX1" fmla="*/ 82550 w 177800"/>
                <a:gd name="connsiteY1" fmla="*/ 9525 h 88900"/>
                <a:gd name="connsiteX2" fmla="*/ 0 w 177800"/>
                <a:gd name="connsiteY2" fmla="*/ 88900 h 88900"/>
                <a:gd name="connsiteX3" fmla="*/ 120650 w 177800"/>
                <a:gd name="connsiteY3" fmla="*/ 44450 h 88900"/>
                <a:gd name="connsiteX4" fmla="*/ 177800 w 177800"/>
                <a:gd name="connsiteY4" fmla="*/ 0 h 88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800" h="88900">
                  <a:moveTo>
                    <a:pt x="177800" y="0"/>
                  </a:moveTo>
                  <a:lnTo>
                    <a:pt x="82550" y="9525"/>
                  </a:lnTo>
                  <a:lnTo>
                    <a:pt x="0" y="88900"/>
                  </a:lnTo>
                  <a:lnTo>
                    <a:pt x="120650" y="44450"/>
                  </a:lnTo>
                  <a:lnTo>
                    <a:pt x="1778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4" name="フリーフォーム 1060"/>
            <p:cNvSpPr/>
            <p:nvPr/>
          </p:nvSpPr>
          <p:spPr bwMode="auto">
            <a:xfrm>
              <a:off x="3939672" y="4917106"/>
              <a:ext cx="328314" cy="210813"/>
            </a:xfrm>
            <a:custGeom>
              <a:avLst/>
              <a:gdLst>
                <a:gd name="connsiteX0" fmla="*/ 15875 w 457200"/>
                <a:gd name="connsiteY0" fmla="*/ 0 h 282575"/>
                <a:gd name="connsiteX1" fmla="*/ 0 w 457200"/>
                <a:gd name="connsiteY1" fmla="*/ 228600 h 282575"/>
                <a:gd name="connsiteX2" fmla="*/ 85725 w 457200"/>
                <a:gd name="connsiteY2" fmla="*/ 234950 h 282575"/>
                <a:gd name="connsiteX3" fmla="*/ 111125 w 457200"/>
                <a:gd name="connsiteY3" fmla="*/ 196850 h 282575"/>
                <a:gd name="connsiteX4" fmla="*/ 196850 w 457200"/>
                <a:gd name="connsiteY4" fmla="*/ 200025 h 282575"/>
                <a:gd name="connsiteX5" fmla="*/ 231775 w 457200"/>
                <a:gd name="connsiteY5" fmla="*/ 263525 h 282575"/>
                <a:gd name="connsiteX6" fmla="*/ 339725 w 457200"/>
                <a:gd name="connsiteY6" fmla="*/ 282575 h 282575"/>
                <a:gd name="connsiteX7" fmla="*/ 266700 w 457200"/>
                <a:gd name="connsiteY7" fmla="*/ 184150 h 282575"/>
                <a:gd name="connsiteX8" fmla="*/ 457200 w 457200"/>
                <a:gd name="connsiteY8" fmla="*/ 200025 h 282575"/>
                <a:gd name="connsiteX9" fmla="*/ 288925 w 457200"/>
                <a:gd name="connsiteY9" fmla="*/ 114300 h 282575"/>
                <a:gd name="connsiteX10" fmla="*/ 247650 w 457200"/>
                <a:gd name="connsiteY10" fmla="*/ 60325 h 282575"/>
                <a:gd name="connsiteX11" fmla="*/ 180975 w 457200"/>
                <a:gd name="connsiteY11" fmla="*/ 92075 h 282575"/>
                <a:gd name="connsiteX12" fmla="*/ 136525 w 457200"/>
                <a:gd name="connsiteY12" fmla="*/ 22225 h 282575"/>
                <a:gd name="connsiteX13" fmla="*/ 15875 w 457200"/>
                <a:gd name="connsiteY1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7200" h="282575">
                  <a:moveTo>
                    <a:pt x="15875" y="0"/>
                  </a:moveTo>
                  <a:lnTo>
                    <a:pt x="0" y="228600"/>
                  </a:lnTo>
                  <a:lnTo>
                    <a:pt x="85725" y="234950"/>
                  </a:lnTo>
                  <a:lnTo>
                    <a:pt x="111125" y="196850"/>
                  </a:lnTo>
                  <a:lnTo>
                    <a:pt x="196850" y="200025"/>
                  </a:lnTo>
                  <a:lnTo>
                    <a:pt x="231775" y="263525"/>
                  </a:lnTo>
                  <a:lnTo>
                    <a:pt x="339725" y="282575"/>
                  </a:lnTo>
                  <a:lnTo>
                    <a:pt x="266700" y="184150"/>
                  </a:lnTo>
                  <a:lnTo>
                    <a:pt x="457200" y="200025"/>
                  </a:lnTo>
                  <a:lnTo>
                    <a:pt x="288925" y="114300"/>
                  </a:lnTo>
                  <a:lnTo>
                    <a:pt x="247650" y="60325"/>
                  </a:lnTo>
                  <a:lnTo>
                    <a:pt x="180975" y="92075"/>
                  </a:lnTo>
                  <a:lnTo>
                    <a:pt x="136525" y="22225"/>
                  </a:lnTo>
                  <a:lnTo>
                    <a:pt x="15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5" name="フリーフォーム 1061"/>
            <p:cNvSpPr/>
            <p:nvPr/>
          </p:nvSpPr>
          <p:spPr bwMode="auto">
            <a:xfrm>
              <a:off x="3695717" y="4843677"/>
              <a:ext cx="253075" cy="246344"/>
            </a:xfrm>
            <a:custGeom>
              <a:avLst/>
              <a:gdLst>
                <a:gd name="connsiteX0" fmla="*/ 352425 w 352425"/>
                <a:gd name="connsiteY0" fmla="*/ 95250 h 330200"/>
                <a:gd name="connsiteX1" fmla="*/ 212725 w 352425"/>
                <a:gd name="connsiteY1" fmla="*/ 25400 h 330200"/>
                <a:gd name="connsiteX2" fmla="*/ 152400 w 352425"/>
                <a:gd name="connsiteY2" fmla="*/ 104775 h 330200"/>
                <a:gd name="connsiteX3" fmla="*/ 66675 w 352425"/>
                <a:gd name="connsiteY3" fmla="*/ 0 h 330200"/>
                <a:gd name="connsiteX4" fmla="*/ 0 w 352425"/>
                <a:gd name="connsiteY4" fmla="*/ 19050 h 330200"/>
                <a:gd name="connsiteX5" fmla="*/ 76200 w 352425"/>
                <a:gd name="connsiteY5" fmla="*/ 133350 h 330200"/>
                <a:gd name="connsiteX6" fmla="*/ 244475 w 352425"/>
                <a:gd name="connsiteY6" fmla="*/ 184150 h 330200"/>
                <a:gd name="connsiteX7" fmla="*/ 269875 w 352425"/>
                <a:gd name="connsiteY7" fmla="*/ 276225 h 330200"/>
                <a:gd name="connsiteX8" fmla="*/ 342900 w 352425"/>
                <a:gd name="connsiteY8" fmla="*/ 330200 h 330200"/>
                <a:gd name="connsiteX9" fmla="*/ 352425 w 352425"/>
                <a:gd name="connsiteY9" fmla="*/ 9525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2425" h="330200">
                  <a:moveTo>
                    <a:pt x="352425" y="95250"/>
                  </a:moveTo>
                  <a:lnTo>
                    <a:pt x="212725" y="25400"/>
                  </a:lnTo>
                  <a:lnTo>
                    <a:pt x="152400" y="104775"/>
                  </a:lnTo>
                  <a:lnTo>
                    <a:pt x="66675" y="0"/>
                  </a:lnTo>
                  <a:lnTo>
                    <a:pt x="0" y="19050"/>
                  </a:lnTo>
                  <a:lnTo>
                    <a:pt x="76200" y="133350"/>
                  </a:lnTo>
                  <a:lnTo>
                    <a:pt x="244475" y="184150"/>
                  </a:lnTo>
                  <a:lnTo>
                    <a:pt x="269875" y="276225"/>
                  </a:lnTo>
                  <a:lnTo>
                    <a:pt x="342900" y="330200"/>
                  </a:lnTo>
                  <a:lnTo>
                    <a:pt x="352425" y="952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6" name="フリーフォーム 1062"/>
            <p:cNvSpPr/>
            <p:nvPr/>
          </p:nvSpPr>
          <p:spPr bwMode="auto">
            <a:xfrm>
              <a:off x="3431242" y="4111752"/>
              <a:ext cx="47879" cy="104222"/>
            </a:xfrm>
            <a:custGeom>
              <a:avLst/>
              <a:gdLst>
                <a:gd name="connsiteX0" fmla="*/ 22225 w 66675"/>
                <a:gd name="connsiteY0" fmla="*/ 139700 h 139700"/>
                <a:gd name="connsiteX1" fmla="*/ 0 w 66675"/>
                <a:gd name="connsiteY1" fmla="*/ 88900 h 139700"/>
                <a:gd name="connsiteX2" fmla="*/ 41275 w 66675"/>
                <a:gd name="connsiteY2" fmla="*/ 0 h 139700"/>
                <a:gd name="connsiteX3" fmla="*/ 66675 w 66675"/>
                <a:gd name="connsiteY3" fmla="*/ 6350 h 139700"/>
                <a:gd name="connsiteX4" fmla="*/ 47625 w 66675"/>
                <a:gd name="connsiteY4" fmla="*/ 79375 h 139700"/>
                <a:gd name="connsiteX5" fmla="*/ 22225 w 66675"/>
                <a:gd name="connsiteY5" fmla="*/ 139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 h="139700">
                  <a:moveTo>
                    <a:pt x="22225" y="139700"/>
                  </a:moveTo>
                  <a:lnTo>
                    <a:pt x="0" y="88900"/>
                  </a:lnTo>
                  <a:lnTo>
                    <a:pt x="41275" y="0"/>
                  </a:lnTo>
                  <a:lnTo>
                    <a:pt x="66675" y="6350"/>
                  </a:lnTo>
                  <a:lnTo>
                    <a:pt x="47625" y="79375"/>
                  </a:lnTo>
                  <a:lnTo>
                    <a:pt x="22225" y="139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7" name="フリーフォーム 1063"/>
            <p:cNvSpPr/>
            <p:nvPr/>
          </p:nvSpPr>
          <p:spPr bwMode="auto">
            <a:xfrm>
              <a:off x="3424402" y="4320197"/>
              <a:ext cx="75238" cy="165808"/>
            </a:xfrm>
            <a:custGeom>
              <a:avLst/>
              <a:gdLst>
                <a:gd name="connsiteX0" fmla="*/ 73025 w 104775"/>
                <a:gd name="connsiteY0" fmla="*/ 0 h 222250"/>
                <a:gd name="connsiteX1" fmla="*/ 15875 w 104775"/>
                <a:gd name="connsiteY1" fmla="*/ 0 h 222250"/>
                <a:gd name="connsiteX2" fmla="*/ 0 w 104775"/>
                <a:gd name="connsiteY2" fmla="*/ 123825 h 222250"/>
                <a:gd name="connsiteX3" fmla="*/ 22225 w 104775"/>
                <a:gd name="connsiteY3" fmla="*/ 222250 h 222250"/>
                <a:gd name="connsiteX4" fmla="*/ 38100 w 104775"/>
                <a:gd name="connsiteY4" fmla="*/ 120650 h 222250"/>
                <a:gd name="connsiteX5" fmla="*/ 104775 w 104775"/>
                <a:gd name="connsiteY5" fmla="*/ 73025 h 222250"/>
                <a:gd name="connsiteX6" fmla="*/ 73025 w 104775"/>
                <a:gd name="connsiteY6" fmla="*/ 0 h 222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222250">
                  <a:moveTo>
                    <a:pt x="73025" y="0"/>
                  </a:moveTo>
                  <a:lnTo>
                    <a:pt x="15875" y="0"/>
                  </a:lnTo>
                  <a:lnTo>
                    <a:pt x="0" y="123825"/>
                  </a:lnTo>
                  <a:lnTo>
                    <a:pt x="22225" y="222250"/>
                  </a:lnTo>
                  <a:lnTo>
                    <a:pt x="38100" y="120650"/>
                  </a:lnTo>
                  <a:lnTo>
                    <a:pt x="104775" y="73025"/>
                  </a:lnTo>
                  <a:lnTo>
                    <a:pt x="73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8" name="フリーフォーム 1064"/>
            <p:cNvSpPr/>
            <p:nvPr/>
          </p:nvSpPr>
          <p:spPr bwMode="auto">
            <a:xfrm>
              <a:off x="3497361" y="4441000"/>
              <a:ext cx="82079" cy="113697"/>
            </a:xfrm>
            <a:custGeom>
              <a:avLst/>
              <a:gdLst>
                <a:gd name="connsiteX0" fmla="*/ 0 w 114300"/>
                <a:gd name="connsiteY0" fmla="*/ 0 h 152400"/>
                <a:gd name="connsiteX1" fmla="*/ 79375 w 114300"/>
                <a:gd name="connsiteY1" fmla="*/ 57150 h 152400"/>
                <a:gd name="connsiteX2" fmla="*/ 114300 w 114300"/>
                <a:gd name="connsiteY2" fmla="*/ 139700 h 152400"/>
                <a:gd name="connsiteX3" fmla="*/ 73025 w 114300"/>
                <a:gd name="connsiteY3" fmla="*/ 152400 h 152400"/>
                <a:gd name="connsiteX4" fmla="*/ 60325 w 114300"/>
                <a:gd name="connsiteY4" fmla="*/ 101600 h 152400"/>
                <a:gd name="connsiteX5" fmla="*/ 28575 w 114300"/>
                <a:gd name="connsiteY5" fmla="*/ 41275 h 152400"/>
                <a:gd name="connsiteX6" fmla="*/ 0 w 114300"/>
                <a:gd name="connsiteY6"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4300" h="152400">
                  <a:moveTo>
                    <a:pt x="0" y="0"/>
                  </a:moveTo>
                  <a:lnTo>
                    <a:pt x="79375" y="57150"/>
                  </a:lnTo>
                  <a:lnTo>
                    <a:pt x="114300" y="139700"/>
                  </a:lnTo>
                  <a:lnTo>
                    <a:pt x="73025" y="152400"/>
                  </a:lnTo>
                  <a:lnTo>
                    <a:pt x="60325" y="101600"/>
                  </a:lnTo>
                  <a:lnTo>
                    <a:pt x="28575" y="4127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69" name="フリーフォーム 1065"/>
            <p:cNvSpPr/>
            <p:nvPr/>
          </p:nvSpPr>
          <p:spPr bwMode="auto">
            <a:xfrm>
              <a:off x="3465441" y="4509692"/>
              <a:ext cx="50159" cy="75798"/>
            </a:xfrm>
            <a:custGeom>
              <a:avLst/>
              <a:gdLst>
                <a:gd name="connsiteX0" fmla="*/ 0 w 69850"/>
                <a:gd name="connsiteY0" fmla="*/ 0 h 101600"/>
                <a:gd name="connsiteX1" fmla="*/ 31750 w 69850"/>
                <a:gd name="connsiteY1" fmla="*/ 101600 h 101600"/>
                <a:gd name="connsiteX2" fmla="*/ 69850 w 69850"/>
                <a:gd name="connsiteY2" fmla="*/ 79375 h 101600"/>
                <a:gd name="connsiteX3" fmla="*/ 66675 w 69850"/>
                <a:gd name="connsiteY3" fmla="*/ 31750 h 101600"/>
                <a:gd name="connsiteX4" fmla="*/ 0 w 69850"/>
                <a:gd name="connsiteY4" fmla="*/ 0 h 10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50" h="101600">
                  <a:moveTo>
                    <a:pt x="0" y="0"/>
                  </a:moveTo>
                  <a:lnTo>
                    <a:pt x="31750" y="101600"/>
                  </a:lnTo>
                  <a:lnTo>
                    <a:pt x="69850" y="79375"/>
                  </a:lnTo>
                  <a:lnTo>
                    <a:pt x="66675" y="31750"/>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0" name="フリーフォーム 1066"/>
            <p:cNvSpPr/>
            <p:nvPr/>
          </p:nvSpPr>
          <p:spPr bwMode="auto">
            <a:xfrm>
              <a:off x="3454042" y="4580752"/>
              <a:ext cx="139078" cy="99485"/>
            </a:xfrm>
            <a:custGeom>
              <a:avLst/>
              <a:gdLst>
                <a:gd name="connsiteX0" fmla="*/ 174625 w 193675"/>
                <a:gd name="connsiteY0" fmla="*/ 0 h 133350"/>
                <a:gd name="connsiteX1" fmla="*/ 193675 w 193675"/>
                <a:gd name="connsiteY1" fmla="*/ 82550 h 133350"/>
                <a:gd name="connsiteX2" fmla="*/ 168275 w 193675"/>
                <a:gd name="connsiteY2" fmla="*/ 133350 h 133350"/>
                <a:gd name="connsiteX3" fmla="*/ 98425 w 193675"/>
                <a:gd name="connsiteY3" fmla="*/ 117475 h 133350"/>
                <a:gd name="connsiteX4" fmla="*/ 104775 w 193675"/>
                <a:gd name="connsiteY4" fmla="*/ 63500 h 133350"/>
                <a:gd name="connsiteX5" fmla="*/ 0 w 193675"/>
                <a:gd name="connsiteY5" fmla="*/ 101600 h 133350"/>
                <a:gd name="connsiteX6" fmla="*/ 76200 w 193675"/>
                <a:gd name="connsiteY6" fmla="*/ 25400 h 133350"/>
                <a:gd name="connsiteX7" fmla="*/ 123825 w 193675"/>
                <a:gd name="connsiteY7" fmla="*/ 53975 h 133350"/>
                <a:gd name="connsiteX8" fmla="*/ 174625 w 193675"/>
                <a:gd name="connsiteY8"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3675" h="133350">
                  <a:moveTo>
                    <a:pt x="174625" y="0"/>
                  </a:moveTo>
                  <a:lnTo>
                    <a:pt x="193675" y="82550"/>
                  </a:lnTo>
                  <a:lnTo>
                    <a:pt x="168275" y="133350"/>
                  </a:lnTo>
                  <a:lnTo>
                    <a:pt x="98425" y="117475"/>
                  </a:lnTo>
                  <a:lnTo>
                    <a:pt x="104775" y="63500"/>
                  </a:lnTo>
                  <a:lnTo>
                    <a:pt x="0" y="101600"/>
                  </a:lnTo>
                  <a:lnTo>
                    <a:pt x="76200" y="25400"/>
                  </a:lnTo>
                  <a:lnTo>
                    <a:pt x="123825" y="53975"/>
                  </a:lnTo>
                  <a:lnTo>
                    <a:pt x="1746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1" name="フリーフォーム 1067"/>
            <p:cNvSpPr/>
            <p:nvPr/>
          </p:nvSpPr>
          <p:spPr bwMode="auto">
            <a:xfrm>
              <a:off x="3159927" y="4715767"/>
              <a:ext cx="339714" cy="284243"/>
            </a:xfrm>
            <a:custGeom>
              <a:avLst/>
              <a:gdLst>
                <a:gd name="connsiteX0" fmla="*/ 41275 w 473075"/>
                <a:gd name="connsiteY0" fmla="*/ 92075 h 381000"/>
                <a:gd name="connsiteX1" fmla="*/ 0 w 473075"/>
                <a:gd name="connsiteY1" fmla="*/ 142875 h 381000"/>
                <a:gd name="connsiteX2" fmla="*/ 53975 w 473075"/>
                <a:gd name="connsiteY2" fmla="*/ 241300 h 381000"/>
                <a:gd name="connsiteX3" fmla="*/ 60325 w 473075"/>
                <a:gd name="connsiteY3" fmla="*/ 292100 h 381000"/>
                <a:gd name="connsiteX4" fmla="*/ 203200 w 473075"/>
                <a:gd name="connsiteY4" fmla="*/ 317500 h 381000"/>
                <a:gd name="connsiteX5" fmla="*/ 282575 w 473075"/>
                <a:gd name="connsiteY5" fmla="*/ 381000 h 381000"/>
                <a:gd name="connsiteX6" fmla="*/ 466725 w 473075"/>
                <a:gd name="connsiteY6" fmla="*/ 342900 h 381000"/>
                <a:gd name="connsiteX7" fmla="*/ 473075 w 473075"/>
                <a:gd name="connsiteY7" fmla="*/ 276225 h 381000"/>
                <a:gd name="connsiteX8" fmla="*/ 444500 w 473075"/>
                <a:gd name="connsiteY8" fmla="*/ 231775 h 381000"/>
                <a:gd name="connsiteX9" fmla="*/ 377825 w 473075"/>
                <a:gd name="connsiteY9" fmla="*/ 168275 h 381000"/>
                <a:gd name="connsiteX10" fmla="*/ 346075 w 473075"/>
                <a:gd name="connsiteY10" fmla="*/ 266700 h 381000"/>
                <a:gd name="connsiteX11" fmla="*/ 285750 w 473075"/>
                <a:gd name="connsiteY11" fmla="*/ 231775 h 381000"/>
                <a:gd name="connsiteX12" fmla="*/ 250825 w 473075"/>
                <a:gd name="connsiteY12" fmla="*/ 276225 h 381000"/>
                <a:gd name="connsiteX13" fmla="*/ 231775 w 473075"/>
                <a:gd name="connsiteY13" fmla="*/ 196850 h 381000"/>
                <a:gd name="connsiteX14" fmla="*/ 301625 w 473075"/>
                <a:gd name="connsiteY14" fmla="*/ 174625 h 381000"/>
                <a:gd name="connsiteX15" fmla="*/ 323850 w 473075"/>
                <a:gd name="connsiteY15" fmla="*/ 133350 h 381000"/>
                <a:gd name="connsiteX16" fmla="*/ 298450 w 473075"/>
                <a:gd name="connsiteY16" fmla="*/ 3175 h 381000"/>
                <a:gd name="connsiteX17" fmla="*/ 254000 w 473075"/>
                <a:gd name="connsiteY17" fmla="*/ 0 h 381000"/>
                <a:gd name="connsiteX18" fmla="*/ 203200 w 473075"/>
                <a:gd name="connsiteY18" fmla="*/ 95250 h 381000"/>
                <a:gd name="connsiteX19" fmla="*/ 149225 w 473075"/>
                <a:gd name="connsiteY19" fmla="*/ 95250 h 381000"/>
                <a:gd name="connsiteX20" fmla="*/ 123825 w 473075"/>
                <a:gd name="connsiteY20" fmla="*/ 130175 h 381000"/>
                <a:gd name="connsiteX21" fmla="*/ 41275 w 473075"/>
                <a:gd name="connsiteY21" fmla="*/ 92075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73075" h="381000">
                  <a:moveTo>
                    <a:pt x="41275" y="92075"/>
                  </a:moveTo>
                  <a:lnTo>
                    <a:pt x="0" y="142875"/>
                  </a:lnTo>
                  <a:lnTo>
                    <a:pt x="53975" y="241300"/>
                  </a:lnTo>
                  <a:lnTo>
                    <a:pt x="60325" y="292100"/>
                  </a:lnTo>
                  <a:lnTo>
                    <a:pt x="203200" y="317500"/>
                  </a:lnTo>
                  <a:lnTo>
                    <a:pt x="282575" y="381000"/>
                  </a:lnTo>
                  <a:lnTo>
                    <a:pt x="466725" y="342900"/>
                  </a:lnTo>
                  <a:lnTo>
                    <a:pt x="473075" y="276225"/>
                  </a:lnTo>
                  <a:lnTo>
                    <a:pt x="444500" y="231775"/>
                  </a:lnTo>
                  <a:lnTo>
                    <a:pt x="377825" y="168275"/>
                  </a:lnTo>
                  <a:lnTo>
                    <a:pt x="346075" y="266700"/>
                  </a:lnTo>
                  <a:lnTo>
                    <a:pt x="285750" y="231775"/>
                  </a:lnTo>
                  <a:lnTo>
                    <a:pt x="250825" y="276225"/>
                  </a:lnTo>
                  <a:lnTo>
                    <a:pt x="231775" y="196850"/>
                  </a:lnTo>
                  <a:lnTo>
                    <a:pt x="301625" y="174625"/>
                  </a:lnTo>
                  <a:lnTo>
                    <a:pt x="323850" y="133350"/>
                  </a:lnTo>
                  <a:lnTo>
                    <a:pt x="298450" y="3175"/>
                  </a:lnTo>
                  <a:lnTo>
                    <a:pt x="254000" y="0"/>
                  </a:lnTo>
                  <a:lnTo>
                    <a:pt x="203200" y="95250"/>
                  </a:lnTo>
                  <a:lnTo>
                    <a:pt x="149225" y="95250"/>
                  </a:lnTo>
                  <a:lnTo>
                    <a:pt x="123825" y="130175"/>
                  </a:lnTo>
                  <a:lnTo>
                    <a:pt x="41275" y="92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2" name="フリーフォーム 1069"/>
            <p:cNvSpPr/>
            <p:nvPr/>
          </p:nvSpPr>
          <p:spPr bwMode="auto">
            <a:xfrm>
              <a:off x="3210087" y="4637601"/>
              <a:ext cx="191516" cy="175283"/>
            </a:xfrm>
            <a:custGeom>
              <a:avLst/>
              <a:gdLst>
                <a:gd name="connsiteX0" fmla="*/ 0 w 266700"/>
                <a:gd name="connsiteY0" fmla="*/ 212725 h 234950"/>
                <a:gd name="connsiteX1" fmla="*/ 60325 w 266700"/>
                <a:gd name="connsiteY1" fmla="*/ 234950 h 234950"/>
                <a:gd name="connsiteX2" fmla="*/ 66675 w 266700"/>
                <a:gd name="connsiteY2" fmla="*/ 203200 h 234950"/>
                <a:gd name="connsiteX3" fmla="*/ 142875 w 266700"/>
                <a:gd name="connsiteY3" fmla="*/ 206375 h 234950"/>
                <a:gd name="connsiteX4" fmla="*/ 184150 w 266700"/>
                <a:gd name="connsiteY4" fmla="*/ 104775 h 234950"/>
                <a:gd name="connsiteX5" fmla="*/ 225425 w 266700"/>
                <a:gd name="connsiteY5" fmla="*/ 114300 h 234950"/>
                <a:gd name="connsiteX6" fmla="*/ 266700 w 266700"/>
                <a:gd name="connsiteY6" fmla="*/ 79375 h 234950"/>
                <a:gd name="connsiteX7" fmla="*/ 215900 w 266700"/>
                <a:gd name="connsiteY7" fmla="*/ 0 h 234950"/>
                <a:gd name="connsiteX8" fmla="*/ 136525 w 266700"/>
                <a:gd name="connsiteY8" fmla="*/ 38100 h 234950"/>
                <a:gd name="connsiteX9" fmla="*/ 120650 w 266700"/>
                <a:gd name="connsiteY9" fmla="*/ 79375 h 234950"/>
                <a:gd name="connsiteX10" fmla="*/ 88900 w 266700"/>
                <a:gd name="connsiteY10" fmla="*/ 127000 h 234950"/>
                <a:gd name="connsiteX11" fmla="*/ 60325 w 266700"/>
                <a:gd name="connsiteY11" fmla="*/ 161925 h 234950"/>
                <a:gd name="connsiteX12" fmla="*/ 12700 w 266700"/>
                <a:gd name="connsiteY12" fmla="*/ 161925 h 234950"/>
                <a:gd name="connsiteX13" fmla="*/ 0 w 266700"/>
                <a:gd name="connsiteY13" fmla="*/ 212725 h 23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700" h="234950">
                  <a:moveTo>
                    <a:pt x="0" y="212725"/>
                  </a:moveTo>
                  <a:lnTo>
                    <a:pt x="60325" y="234950"/>
                  </a:lnTo>
                  <a:lnTo>
                    <a:pt x="66675" y="203200"/>
                  </a:lnTo>
                  <a:lnTo>
                    <a:pt x="142875" y="206375"/>
                  </a:lnTo>
                  <a:lnTo>
                    <a:pt x="184150" y="104775"/>
                  </a:lnTo>
                  <a:lnTo>
                    <a:pt x="225425" y="114300"/>
                  </a:lnTo>
                  <a:lnTo>
                    <a:pt x="266700" y="79375"/>
                  </a:lnTo>
                  <a:lnTo>
                    <a:pt x="215900" y="0"/>
                  </a:lnTo>
                  <a:lnTo>
                    <a:pt x="136525" y="38100"/>
                  </a:lnTo>
                  <a:lnTo>
                    <a:pt x="120650" y="79375"/>
                  </a:lnTo>
                  <a:lnTo>
                    <a:pt x="88900" y="127000"/>
                  </a:lnTo>
                  <a:lnTo>
                    <a:pt x="60325" y="161925"/>
                  </a:lnTo>
                  <a:lnTo>
                    <a:pt x="12700" y="161925"/>
                  </a:lnTo>
                  <a:lnTo>
                    <a:pt x="0" y="2127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3" name="フリーフォーム 1071"/>
            <p:cNvSpPr/>
            <p:nvPr/>
          </p:nvSpPr>
          <p:spPr bwMode="auto">
            <a:xfrm>
              <a:off x="2950171" y="4204131"/>
              <a:ext cx="175556" cy="243975"/>
            </a:xfrm>
            <a:custGeom>
              <a:avLst/>
              <a:gdLst>
                <a:gd name="connsiteX0" fmla="*/ 66675 w 244475"/>
                <a:gd name="connsiteY0" fmla="*/ 0 h 327025"/>
                <a:gd name="connsiteX1" fmla="*/ 34925 w 244475"/>
                <a:gd name="connsiteY1" fmla="*/ 60325 h 327025"/>
                <a:gd name="connsiteX2" fmla="*/ 0 w 244475"/>
                <a:gd name="connsiteY2" fmla="*/ 88900 h 327025"/>
                <a:gd name="connsiteX3" fmla="*/ 28575 w 244475"/>
                <a:gd name="connsiteY3" fmla="*/ 193675 h 327025"/>
                <a:gd name="connsiteX4" fmla="*/ 92075 w 244475"/>
                <a:gd name="connsiteY4" fmla="*/ 168275 h 327025"/>
                <a:gd name="connsiteX5" fmla="*/ 193675 w 244475"/>
                <a:gd name="connsiteY5" fmla="*/ 276225 h 327025"/>
                <a:gd name="connsiteX6" fmla="*/ 184150 w 244475"/>
                <a:gd name="connsiteY6" fmla="*/ 327025 h 327025"/>
                <a:gd name="connsiteX7" fmla="*/ 241300 w 244475"/>
                <a:gd name="connsiteY7" fmla="*/ 301625 h 327025"/>
                <a:gd name="connsiteX8" fmla="*/ 244475 w 244475"/>
                <a:gd name="connsiteY8" fmla="*/ 263525 h 327025"/>
                <a:gd name="connsiteX9" fmla="*/ 136525 w 244475"/>
                <a:gd name="connsiteY9" fmla="*/ 142875 h 327025"/>
                <a:gd name="connsiteX10" fmla="*/ 165100 w 244475"/>
                <a:gd name="connsiteY10" fmla="*/ 79375 h 327025"/>
                <a:gd name="connsiteX11" fmla="*/ 92075 w 244475"/>
                <a:gd name="connsiteY11" fmla="*/ 53975 h 327025"/>
                <a:gd name="connsiteX12" fmla="*/ 66675 w 244475"/>
                <a:gd name="connsiteY12"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475" h="327025">
                  <a:moveTo>
                    <a:pt x="66675" y="0"/>
                  </a:moveTo>
                  <a:lnTo>
                    <a:pt x="34925" y="60325"/>
                  </a:lnTo>
                  <a:lnTo>
                    <a:pt x="0" y="88900"/>
                  </a:lnTo>
                  <a:lnTo>
                    <a:pt x="28575" y="193675"/>
                  </a:lnTo>
                  <a:lnTo>
                    <a:pt x="92075" y="168275"/>
                  </a:lnTo>
                  <a:lnTo>
                    <a:pt x="193675" y="276225"/>
                  </a:lnTo>
                  <a:lnTo>
                    <a:pt x="184150" y="327025"/>
                  </a:lnTo>
                  <a:lnTo>
                    <a:pt x="241300" y="301625"/>
                  </a:lnTo>
                  <a:lnTo>
                    <a:pt x="244475" y="263525"/>
                  </a:lnTo>
                  <a:lnTo>
                    <a:pt x="136525" y="142875"/>
                  </a:lnTo>
                  <a:lnTo>
                    <a:pt x="165100" y="79375"/>
                  </a:lnTo>
                  <a:lnTo>
                    <a:pt x="92075" y="53975"/>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4" name="フリーフォーム 1072"/>
            <p:cNvSpPr/>
            <p:nvPr/>
          </p:nvSpPr>
          <p:spPr bwMode="auto">
            <a:xfrm>
              <a:off x="2991210" y="4170969"/>
              <a:ext cx="182397" cy="438207"/>
            </a:xfrm>
            <a:custGeom>
              <a:avLst/>
              <a:gdLst>
                <a:gd name="connsiteX0" fmla="*/ 0 w 254000"/>
                <a:gd name="connsiteY0" fmla="*/ 38100 h 587375"/>
                <a:gd name="connsiteX1" fmla="*/ 76200 w 254000"/>
                <a:gd name="connsiteY1" fmla="*/ 31750 h 587375"/>
                <a:gd name="connsiteX2" fmla="*/ 136525 w 254000"/>
                <a:gd name="connsiteY2" fmla="*/ 0 h 587375"/>
                <a:gd name="connsiteX3" fmla="*/ 219075 w 254000"/>
                <a:gd name="connsiteY3" fmla="*/ 76200 h 587375"/>
                <a:gd name="connsiteX4" fmla="*/ 149225 w 254000"/>
                <a:gd name="connsiteY4" fmla="*/ 165100 h 587375"/>
                <a:gd name="connsiteX5" fmla="*/ 254000 w 254000"/>
                <a:gd name="connsiteY5" fmla="*/ 346075 h 587375"/>
                <a:gd name="connsiteX6" fmla="*/ 254000 w 254000"/>
                <a:gd name="connsiteY6" fmla="*/ 466725 h 587375"/>
                <a:gd name="connsiteX7" fmla="*/ 104775 w 254000"/>
                <a:gd name="connsiteY7" fmla="*/ 587375 h 587375"/>
                <a:gd name="connsiteX8" fmla="*/ 95250 w 254000"/>
                <a:gd name="connsiteY8" fmla="*/ 514350 h 587375"/>
                <a:gd name="connsiteX9" fmla="*/ 193675 w 254000"/>
                <a:gd name="connsiteY9" fmla="*/ 441325 h 587375"/>
                <a:gd name="connsiteX10" fmla="*/ 190500 w 254000"/>
                <a:gd name="connsiteY10" fmla="*/ 349250 h 587375"/>
                <a:gd name="connsiteX11" fmla="*/ 190500 w 254000"/>
                <a:gd name="connsiteY11" fmla="*/ 307975 h 587375"/>
                <a:gd name="connsiteX12" fmla="*/ 82550 w 254000"/>
                <a:gd name="connsiteY12" fmla="*/ 190500 h 587375"/>
                <a:gd name="connsiteX13" fmla="*/ 104775 w 254000"/>
                <a:gd name="connsiteY13" fmla="*/ 127000 h 587375"/>
                <a:gd name="connsiteX14" fmla="*/ 41275 w 254000"/>
                <a:gd name="connsiteY14" fmla="*/ 101600 h 587375"/>
                <a:gd name="connsiteX15" fmla="*/ 0 w 254000"/>
                <a:gd name="connsiteY15" fmla="*/ 38100 h 5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000" h="587375">
                  <a:moveTo>
                    <a:pt x="0" y="38100"/>
                  </a:moveTo>
                  <a:lnTo>
                    <a:pt x="76200" y="31750"/>
                  </a:lnTo>
                  <a:lnTo>
                    <a:pt x="136525" y="0"/>
                  </a:lnTo>
                  <a:lnTo>
                    <a:pt x="219075" y="76200"/>
                  </a:lnTo>
                  <a:lnTo>
                    <a:pt x="149225" y="165100"/>
                  </a:lnTo>
                  <a:lnTo>
                    <a:pt x="254000" y="346075"/>
                  </a:lnTo>
                  <a:lnTo>
                    <a:pt x="254000" y="466725"/>
                  </a:lnTo>
                  <a:lnTo>
                    <a:pt x="104775" y="587375"/>
                  </a:lnTo>
                  <a:lnTo>
                    <a:pt x="95250" y="514350"/>
                  </a:lnTo>
                  <a:lnTo>
                    <a:pt x="193675" y="441325"/>
                  </a:lnTo>
                  <a:lnTo>
                    <a:pt x="190500" y="349250"/>
                  </a:lnTo>
                  <a:lnTo>
                    <a:pt x="190500" y="307975"/>
                  </a:lnTo>
                  <a:lnTo>
                    <a:pt x="82550" y="190500"/>
                  </a:lnTo>
                  <a:lnTo>
                    <a:pt x="104775" y="127000"/>
                  </a:lnTo>
                  <a:lnTo>
                    <a:pt x="41275" y="101600"/>
                  </a:lnTo>
                  <a:lnTo>
                    <a:pt x="0" y="381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5" name="フリーフォーム 1073"/>
            <p:cNvSpPr/>
            <p:nvPr/>
          </p:nvSpPr>
          <p:spPr bwMode="auto">
            <a:xfrm>
              <a:off x="3002610" y="4414944"/>
              <a:ext cx="134517" cy="135015"/>
            </a:xfrm>
            <a:custGeom>
              <a:avLst/>
              <a:gdLst>
                <a:gd name="connsiteX0" fmla="*/ 0 w 187325"/>
                <a:gd name="connsiteY0" fmla="*/ 120650 h 180975"/>
                <a:gd name="connsiteX1" fmla="*/ 73025 w 187325"/>
                <a:gd name="connsiteY1" fmla="*/ 180975 h 180975"/>
                <a:gd name="connsiteX2" fmla="*/ 180975 w 187325"/>
                <a:gd name="connsiteY2" fmla="*/ 117475 h 180975"/>
                <a:gd name="connsiteX3" fmla="*/ 187325 w 187325"/>
                <a:gd name="connsiteY3" fmla="*/ 19050 h 180975"/>
                <a:gd name="connsiteX4" fmla="*/ 107950 w 187325"/>
                <a:gd name="connsiteY4" fmla="*/ 50800 h 180975"/>
                <a:gd name="connsiteX5" fmla="*/ 111125 w 187325"/>
                <a:gd name="connsiteY5" fmla="*/ 0 h 180975"/>
                <a:gd name="connsiteX6" fmla="*/ 82550 w 187325"/>
                <a:gd name="connsiteY6" fmla="*/ 44450 h 180975"/>
                <a:gd name="connsiteX7" fmla="*/ 19050 w 187325"/>
                <a:gd name="connsiteY7" fmla="*/ 31750 h 180975"/>
                <a:gd name="connsiteX8" fmla="*/ 0 w 187325"/>
                <a:gd name="connsiteY8" fmla="*/ 12065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7325" h="180975">
                  <a:moveTo>
                    <a:pt x="0" y="120650"/>
                  </a:moveTo>
                  <a:lnTo>
                    <a:pt x="73025" y="180975"/>
                  </a:lnTo>
                  <a:lnTo>
                    <a:pt x="180975" y="117475"/>
                  </a:lnTo>
                  <a:lnTo>
                    <a:pt x="187325" y="19050"/>
                  </a:lnTo>
                  <a:lnTo>
                    <a:pt x="107950" y="50800"/>
                  </a:lnTo>
                  <a:lnTo>
                    <a:pt x="111125" y="0"/>
                  </a:lnTo>
                  <a:lnTo>
                    <a:pt x="82550" y="44450"/>
                  </a:lnTo>
                  <a:lnTo>
                    <a:pt x="19050" y="31750"/>
                  </a:lnTo>
                  <a:lnTo>
                    <a:pt x="0" y="1206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6" name="フリーフォーム 1074"/>
            <p:cNvSpPr/>
            <p:nvPr/>
          </p:nvSpPr>
          <p:spPr bwMode="auto">
            <a:xfrm>
              <a:off x="2311784" y="3097953"/>
              <a:ext cx="1481971" cy="1170132"/>
            </a:xfrm>
            <a:custGeom>
              <a:avLst/>
              <a:gdLst>
                <a:gd name="connsiteX0" fmla="*/ 1603375 w 2063750"/>
                <a:gd name="connsiteY0" fmla="*/ 768350 h 1568450"/>
                <a:gd name="connsiteX1" fmla="*/ 1704975 w 2063750"/>
                <a:gd name="connsiteY1" fmla="*/ 739775 h 1568450"/>
                <a:gd name="connsiteX2" fmla="*/ 1768475 w 2063750"/>
                <a:gd name="connsiteY2" fmla="*/ 660400 h 1568450"/>
                <a:gd name="connsiteX3" fmla="*/ 1828800 w 2063750"/>
                <a:gd name="connsiteY3" fmla="*/ 657225 h 1568450"/>
                <a:gd name="connsiteX4" fmla="*/ 1828800 w 2063750"/>
                <a:gd name="connsiteY4" fmla="*/ 619125 h 1568450"/>
                <a:gd name="connsiteX5" fmla="*/ 1930400 w 2063750"/>
                <a:gd name="connsiteY5" fmla="*/ 593725 h 1568450"/>
                <a:gd name="connsiteX6" fmla="*/ 1943100 w 2063750"/>
                <a:gd name="connsiteY6" fmla="*/ 479425 h 1568450"/>
                <a:gd name="connsiteX7" fmla="*/ 2038350 w 2063750"/>
                <a:gd name="connsiteY7" fmla="*/ 450850 h 1568450"/>
                <a:gd name="connsiteX8" fmla="*/ 2063750 w 2063750"/>
                <a:gd name="connsiteY8" fmla="*/ 282575 h 1568450"/>
                <a:gd name="connsiteX9" fmla="*/ 1943100 w 2063750"/>
                <a:gd name="connsiteY9" fmla="*/ 330200 h 1568450"/>
                <a:gd name="connsiteX10" fmla="*/ 1844675 w 2063750"/>
                <a:gd name="connsiteY10" fmla="*/ 228600 h 1568450"/>
                <a:gd name="connsiteX11" fmla="*/ 1736725 w 2063750"/>
                <a:gd name="connsiteY11" fmla="*/ 25400 h 1568450"/>
                <a:gd name="connsiteX12" fmla="*/ 1622425 w 2063750"/>
                <a:gd name="connsiteY12" fmla="*/ 0 h 1568450"/>
                <a:gd name="connsiteX13" fmla="*/ 1549400 w 2063750"/>
                <a:gd name="connsiteY13" fmla="*/ 57150 h 1568450"/>
                <a:gd name="connsiteX14" fmla="*/ 1568450 w 2063750"/>
                <a:gd name="connsiteY14" fmla="*/ 114300 h 1568450"/>
                <a:gd name="connsiteX15" fmla="*/ 1530350 w 2063750"/>
                <a:gd name="connsiteY15" fmla="*/ 215900 h 1568450"/>
                <a:gd name="connsiteX16" fmla="*/ 1454150 w 2063750"/>
                <a:gd name="connsiteY16" fmla="*/ 209550 h 1568450"/>
                <a:gd name="connsiteX17" fmla="*/ 1409700 w 2063750"/>
                <a:gd name="connsiteY17" fmla="*/ 333375 h 1568450"/>
                <a:gd name="connsiteX18" fmla="*/ 1447800 w 2063750"/>
                <a:gd name="connsiteY18" fmla="*/ 339725 h 1568450"/>
                <a:gd name="connsiteX19" fmla="*/ 1498600 w 2063750"/>
                <a:gd name="connsiteY19" fmla="*/ 311150 h 1568450"/>
                <a:gd name="connsiteX20" fmla="*/ 1568450 w 2063750"/>
                <a:gd name="connsiteY20" fmla="*/ 393700 h 1568450"/>
                <a:gd name="connsiteX21" fmla="*/ 1479550 w 2063750"/>
                <a:gd name="connsiteY21" fmla="*/ 393700 h 1568450"/>
                <a:gd name="connsiteX22" fmla="*/ 1343025 w 2063750"/>
                <a:gd name="connsiteY22" fmla="*/ 495300 h 1568450"/>
                <a:gd name="connsiteX23" fmla="*/ 1282700 w 2063750"/>
                <a:gd name="connsiteY23" fmla="*/ 479425 h 1568450"/>
                <a:gd name="connsiteX24" fmla="*/ 1273175 w 2063750"/>
                <a:gd name="connsiteY24" fmla="*/ 517525 h 1568450"/>
                <a:gd name="connsiteX25" fmla="*/ 1295400 w 2063750"/>
                <a:gd name="connsiteY25" fmla="*/ 539750 h 1568450"/>
                <a:gd name="connsiteX26" fmla="*/ 1222375 w 2063750"/>
                <a:gd name="connsiteY26" fmla="*/ 615950 h 1568450"/>
                <a:gd name="connsiteX27" fmla="*/ 1155700 w 2063750"/>
                <a:gd name="connsiteY27" fmla="*/ 600075 h 1568450"/>
                <a:gd name="connsiteX28" fmla="*/ 1025525 w 2063750"/>
                <a:gd name="connsiteY28" fmla="*/ 663575 h 1568450"/>
                <a:gd name="connsiteX29" fmla="*/ 904875 w 2063750"/>
                <a:gd name="connsiteY29" fmla="*/ 577850 h 1568450"/>
                <a:gd name="connsiteX30" fmla="*/ 765175 w 2063750"/>
                <a:gd name="connsiteY30" fmla="*/ 606425 h 1568450"/>
                <a:gd name="connsiteX31" fmla="*/ 733425 w 2063750"/>
                <a:gd name="connsiteY31" fmla="*/ 511175 h 1568450"/>
                <a:gd name="connsiteX32" fmla="*/ 587375 w 2063750"/>
                <a:gd name="connsiteY32" fmla="*/ 476250 h 1568450"/>
                <a:gd name="connsiteX33" fmla="*/ 571500 w 2063750"/>
                <a:gd name="connsiteY33" fmla="*/ 377825 h 1568450"/>
                <a:gd name="connsiteX34" fmla="*/ 460375 w 2063750"/>
                <a:gd name="connsiteY34" fmla="*/ 269875 h 1568450"/>
                <a:gd name="connsiteX35" fmla="*/ 409575 w 2063750"/>
                <a:gd name="connsiteY35" fmla="*/ 304800 h 1568450"/>
                <a:gd name="connsiteX36" fmla="*/ 396875 w 2063750"/>
                <a:gd name="connsiteY36" fmla="*/ 390525 h 1568450"/>
                <a:gd name="connsiteX37" fmla="*/ 314325 w 2063750"/>
                <a:gd name="connsiteY37" fmla="*/ 365125 h 1568450"/>
                <a:gd name="connsiteX38" fmla="*/ 304800 w 2063750"/>
                <a:gd name="connsiteY38" fmla="*/ 457200 h 1568450"/>
                <a:gd name="connsiteX39" fmla="*/ 219075 w 2063750"/>
                <a:gd name="connsiteY39" fmla="*/ 463550 h 1568450"/>
                <a:gd name="connsiteX40" fmla="*/ 225425 w 2063750"/>
                <a:gd name="connsiteY40" fmla="*/ 609600 h 1568450"/>
                <a:gd name="connsiteX41" fmla="*/ 168275 w 2063750"/>
                <a:gd name="connsiteY41" fmla="*/ 666750 h 1568450"/>
                <a:gd name="connsiteX42" fmla="*/ 53975 w 2063750"/>
                <a:gd name="connsiteY42" fmla="*/ 717550 h 1568450"/>
                <a:gd name="connsiteX43" fmla="*/ 0 w 2063750"/>
                <a:gd name="connsiteY43" fmla="*/ 762000 h 1568450"/>
                <a:gd name="connsiteX44" fmla="*/ 31750 w 2063750"/>
                <a:gd name="connsiteY44" fmla="*/ 866775 h 1568450"/>
                <a:gd name="connsiteX45" fmla="*/ 111125 w 2063750"/>
                <a:gd name="connsiteY45" fmla="*/ 936625 h 1568450"/>
                <a:gd name="connsiteX46" fmla="*/ 174625 w 2063750"/>
                <a:gd name="connsiteY46" fmla="*/ 939800 h 1568450"/>
                <a:gd name="connsiteX47" fmla="*/ 161925 w 2063750"/>
                <a:gd name="connsiteY47" fmla="*/ 1073150 h 1568450"/>
                <a:gd name="connsiteX48" fmla="*/ 244475 w 2063750"/>
                <a:gd name="connsiteY48" fmla="*/ 1171575 h 1568450"/>
                <a:gd name="connsiteX49" fmla="*/ 295275 w 2063750"/>
                <a:gd name="connsiteY49" fmla="*/ 1149350 h 1568450"/>
                <a:gd name="connsiteX50" fmla="*/ 415925 w 2063750"/>
                <a:gd name="connsiteY50" fmla="*/ 1273175 h 1568450"/>
                <a:gd name="connsiteX51" fmla="*/ 590550 w 2063750"/>
                <a:gd name="connsiteY51" fmla="*/ 1263650 h 1568450"/>
                <a:gd name="connsiteX52" fmla="*/ 609600 w 2063750"/>
                <a:gd name="connsiteY52" fmla="*/ 1295400 h 1568450"/>
                <a:gd name="connsiteX53" fmla="*/ 492125 w 2063750"/>
                <a:gd name="connsiteY53" fmla="*/ 1327150 h 1568450"/>
                <a:gd name="connsiteX54" fmla="*/ 603250 w 2063750"/>
                <a:gd name="connsiteY54" fmla="*/ 1377950 h 1568450"/>
                <a:gd name="connsiteX55" fmla="*/ 577850 w 2063750"/>
                <a:gd name="connsiteY55" fmla="*/ 1431925 h 1568450"/>
                <a:gd name="connsiteX56" fmla="*/ 600075 w 2063750"/>
                <a:gd name="connsiteY56" fmla="*/ 1463675 h 1568450"/>
                <a:gd name="connsiteX57" fmla="*/ 619125 w 2063750"/>
                <a:gd name="connsiteY57" fmla="*/ 1438275 h 1568450"/>
                <a:gd name="connsiteX58" fmla="*/ 644525 w 2063750"/>
                <a:gd name="connsiteY58" fmla="*/ 1524000 h 1568450"/>
                <a:gd name="connsiteX59" fmla="*/ 669925 w 2063750"/>
                <a:gd name="connsiteY59" fmla="*/ 1425575 h 1568450"/>
                <a:gd name="connsiteX60" fmla="*/ 708025 w 2063750"/>
                <a:gd name="connsiteY60" fmla="*/ 1412875 h 1568450"/>
                <a:gd name="connsiteX61" fmla="*/ 714375 w 2063750"/>
                <a:gd name="connsiteY61" fmla="*/ 1311275 h 1568450"/>
                <a:gd name="connsiteX62" fmla="*/ 762000 w 2063750"/>
                <a:gd name="connsiteY62" fmla="*/ 1282700 h 1568450"/>
                <a:gd name="connsiteX63" fmla="*/ 768350 w 2063750"/>
                <a:gd name="connsiteY63" fmla="*/ 1247775 h 1568450"/>
                <a:gd name="connsiteX64" fmla="*/ 793750 w 2063750"/>
                <a:gd name="connsiteY64" fmla="*/ 1241425 h 1568450"/>
                <a:gd name="connsiteX65" fmla="*/ 847725 w 2063750"/>
                <a:gd name="connsiteY65" fmla="*/ 1308100 h 1568450"/>
                <a:gd name="connsiteX66" fmla="*/ 800100 w 2063750"/>
                <a:gd name="connsiteY66" fmla="*/ 1371600 h 1568450"/>
                <a:gd name="connsiteX67" fmla="*/ 800100 w 2063750"/>
                <a:gd name="connsiteY67" fmla="*/ 1409700 h 1568450"/>
                <a:gd name="connsiteX68" fmla="*/ 850900 w 2063750"/>
                <a:gd name="connsiteY68" fmla="*/ 1422400 h 1568450"/>
                <a:gd name="connsiteX69" fmla="*/ 908050 w 2063750"/>
                <a:gd name="connsiteY69" fmla="*/ 1539875 h 1568450"/>
                <a:gd name="connsiteX70" fmla="*/ 952500 w 2063750"/>
                <a:gd name="connsiteY70" fmla="*/ 1501775 h 1568450"/>
                <a:gd name="connsiteX71" fmla="*/ 949325 w 2063750"/>
                <a:gd name="connsiteY71" fmla="*/ 1476375 h 1568450"/>
                <a:gd name="connsiteX72" fmla="*/ 1022350 w 2063750"/>
                <a:gd name="connsiteY72" fmla="*/ 1473200 h 1568450"/>
                <a:gd name="connsiteX73" fmla="*/ 1079500 w 2063750"/>
                <a:gd name="connsiteY73" fmla="*/ 1438275 h 1568450"/>
                <a:gd name="connsiteX74" fmla="*/ 1155700 w 2063750"/>
                <a:gd name="connsiteY74" fmla="*/ 1517650 h 1568450"/>
                <a:gd name="connsiteX75" fmla="*/ 1212850 w 2063750"/>
                <a:gd name="connsiteY75" fmla="*/ 1524000 h 1568450"/>
                <a:gd name="connsiteX76" fmla="*/ 1212850 w 2063750"/>
                <a:gd name="connsiteY76" fmla="*/ 1568450 h 1568450"/>
                <a:gd name="connsiteX77" fmla="*/ 1257300 w 2063750"/>
                <a:gd name="connsiteY77" fmla="*/ 1527175 h 1568450"/>
                <a:gd name="connsiteX78" fmla="*/ 1450975 w 2063750"/>
                <a:gd name="connsiteY78" fmla="*/ 1463675 h 1568450"/>
                <a:gd name="connsiteX79" fmla="*/ 1574800 w 2063750"/>
                <a:gd name="connsiteY79" fmla="*/ 1304925 h 1568450"/>
                <a:gd name="connsiteX80" fmla="*/ 1647825 w 2063750"/>
                <a:gd name="connsiteY80" fmla="*/ 1174750 h 1568450"/>
                <a:gd name="connsiteX81" fmla="*/ 1603375 w 2063750"/>
                <a:gd name="connsiteY81" fmla="*/ 1158875 h 1568450"/>
                <a:gd name="connsiteX82" fmla="*/ 1628775 w 2063750"/>
                <a:gd name="connsiteY82" fmla="*/ 1082675 h 1568450"/>
                <a:gd name="connsiteX83" fmla="*/ 1530350 w 2063750"/>
                <a:gd name="connsiteY83" fmla="*/ 946150 h 1568450"/>
                <a:gd name="connsiteX84" fmla="*/ 1663700 w 2063750"/>
                <a:gd name="connsiteY84" fmla="*/ 857250 h 1568450"/>
                <a:gd name="connsiteX85" fmla="*/ 1577975 w 2063750"/>
                <a:gd name="connsiteY85" fmla="*/ 835025 h 1568450"/>
                <a:gd name="connsiteX86" fmla="*/ 1533525 w 2063750"/>
                <a:gd name="connsiteY86" fmla="*/ 889000 h 1568450"/>
                <a:gd name="connsiteX87" fmla="*/ 1520825 w 2063750"/>
                <a:gd name="connsiteY87" fmla="*/ 819150 h 1568450"/>
                <a:gd name="connsiteX88" fmla="*/ 1473200 w 2063750"/>
                <a:gd name="connsiteY88" fmla="*/ 793750 h 1568450"/>
                <a:gd name="connsiteX89" fmla="*/ 1498600 w 2063750"/>
                <a:gd name="connsiteY89" fmla="*/ 755650 h 1568450"/>
                <a:gd name="connsiteX90" fmla="*/ 1533525 w 2063750"/>
                <a:gd name="connsiteY90" fmla="*/ 762000 h 1568450"/>
                <a:gd name="connsiteX91" fmla="*/ 1609725 w 2063750"/>
                <a:gd name="connsiteY91" fmla="*/ 679450 h 1568450"/>
                <a:gd name="connsiteX92" fmla="*/ 1635125 w 2063750"/>
                <a:gd name="connsiteY92" fmla="*/ 692150 h 1568450"/>
                <a:gd name="connsiteX93" fmla="*/ 1603375 w 2063750"/>
                <a:gd name="connsiteY93" fmla="*/ 76835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063750" h="1568450">
                  <a:moveTo>
                    <a:pt x="1603375" y="768350"/>
                  </a:moveTo>
                  <a:lnTo>
                    <a:pt x="1704975" y="739775"/>
                  </a:lnTo>
                  <a:lnTo>
                    <a:pt x="1768475" y="660400"/>
                  </a:lnTo>
                  <a:lnTo>
                    <a:pt x="1828800" y="657225"/>
                  </a:lnTo>
                  <a:lnTo>
                    <a:pt x="1828800" y="619125"/>
                  </a:lnTo>
                  <a:lnTo>
                    <a:pt x="1930400" y="593725"/>
                  </a:lnTo>
                  <a:lnTo>
                    <a:pt x="1943100" y="479425"/>
                  </a:lnTo>
                  <a:lnTo>
                    <a:pt x="2038350" y="450850"/>
                  </a:lnTo>
                  <a:lnTo>
                    <a:pt x="2063750" y="282575"/>
                  </a:lnTo>
                  <a:lnTo>
                    <a:pt x="1943100" y="330200"/>
                  </a:lnTo>
                  <a:lnTo>
                    <a:pt x="1844675" y="228600"/>
                  </a:lnTo>
                  <a:lnTo>
                    <a:pt x="1736725" y="25400"/>
                  </a:lnTo>
                  <a:lnTo>
                    <a:pt x="1622425" y="0"/>
                  </a:lnTo>
                  <a:lnTo>
                    <a:pt x="1549400" y="57150"/>
                  </a:lnTo>
                  <a:lnTo>
                    <a:pt x="1568450" y="114300"/>
                  </a:lnTo>
                  <a:lnTo>
                    <a:pt x="1530350" y="215900"/>
                  </a:lnTo>
                  <a:lnTo>
                    <a:pt x="1454150" y="209550"/>
                  </a:lnTo>
                  <a:lnTo>
                    <a:pt x="1409700" y="333375"/>
                  </a:lnTo>
                  <a:lnTo>
                    <a:pt x="1447800" y="339725"/>
                  </a:lnTo>
                  <a:lnTo>
                    <a:pt x="1498600" y="311150"/>
                  </a:lnTo>
                  <a:lnTo>
                    <a:pt x="1568450" y="393700"/>
                  </a:lnTo>
                  <a:lnTo>
                    <a:pt x="1479550" y="393700"/>
                  </a:lnTo>
                  <a:lnTo>
                    <a:pt x="1343025" y="495300"/>
                  </a:lnTo>
                  <a:lnTo>
                    <a:pt x="1282700" y="479425"/>
                  </a:lnTo>
                  <a:lnTo>
                    <a:pt x="1273175" y="517525"/>
                  </a:lnTo>
                  <a:lnTo>
                    <a:pt x="1295400" y="539750"/>
                  </a:lnTo>
                  <a:lnTo>
                    <a:pt x="1222375" y="615950"/>
                  </a:lnTo>
                  <a:lnTo>
                    <a:pt x="1155700" y="600075"/>
                  </a:lnTo>
                  <a:lnTo>
                    <a:pt x="1025525" y="663575"/>
                  </a:lnTo>
                  <a:lnTo>
                    <a:pt x="904875" y="577850"/>
                  </a:lnTo>
                  <a:lnTo>
                    <a:pt x="765175" y="606425"/>
                  </a:lnTo>
                  <a:lnTo>
                    <a:pt x="733425" y="511175"/>
                  </a:lnTo>
                  <a:lnTo>
                    <a:pt x="587375" y="476250"/>
                  </a:lnTo>
                  <a:lnTo>
                    <a:pt x="571500" y="377825"/>
                  </a:lnTo>
                  <a:lnTo>
                    <a:pt x="460375" y="269875"/>
                  </a:lnTo>
                  <a:lnTo>
                    <a:pt x="409575" y="304800"/>
                  </a:lnTo>
                  <a:lnTo>
                    <a:pt x="396875" y="390525"/>
                  </a:lnTo>
                  <a:lnTo>
                    <a:pt x="314325" y="365125"/>
                  </a:lnTo>
                  <a:lnTo>
                    <a:pt x="304800" y="457200"/>
                  </a:lnTo>
                  <a:lnTo>
                    <a:pt x="219075" y="463550"/>
                  </a:lnTo>
                  <a:lnTo>
                    <a:pt x="225425" y="609600"/>
                  </a:lnTo>
                  <a:lnTo>
                    <a:pt x="168275" y="666750"/>
                  </a:lnTo>
                  <a:lnTo>
                    <a:pt x="53975" y="717550"/>
                  </a:lnTo>
                  <a:lnTo>
                    <a:pt x="0" y="762000"/>
                  </a:lnTo>
                  <a:lnTo>
                    <a:pt x="31750" y="866775"/>
                  </a:lnTo>
                  <a:lnTo>
                    <a:pt x="111125" y="936625"/>
                  </a:lnTo>
                  <a:lnTo>
                    <a:pt x="174625" y="939800"/>
                  </a:lnTo>
                  <a:lnTo>
                    <a:pt x="161925" y="1073150"/>
                  </a:lnTo>
                  <a:lnTo>
                    <a:pt x="244475" y="1171575"/>
                  </a:lnTo>
                  <a:lnTo>
                    <a:pt x="295275" y="1149350"/>
                  </a:lnTo>
                  <a:lnTo>
                    <a:pt x="415925" y="1273175"/>
                  </a:lnTo>
                  <a:lnTo>
                    <a:pt x="590550" y="1263650"/>
                  </a:lnTo>
                  <a:lnTo>
                    <a:pt x="609600" y="1295400"/>
                  </a:lnTo>
                  <a:lnTo>
                    <a:pt x="492125" y="1327150"/>
                  </a:lnTo>
                  <a:lnTo>
                    <a:pt x="603250" y="1377950"/>
                  </a:lnTo>
                  <a:lnTo>
                    <a:pt x="577850" y="1431925"/>
                  </a:lnTo>
                  <a:lnTo>
                    <a:pt x="600075" y="1463675"/>
                  </a:lnTo>
                  <a:lnTo>
                    <a:pt x="619125" y="1438275"/>
                  </a:lnTo>
                  <a:lnTo>
                    <a:pt x="644525" y="1524000"/>
                  </a:lnTo>
                  <a:lnTo>
                    <a:pt x="669925" y="1425575"/>
                  </a:lnTo>
                  <a:lnTo>
                    <a:pt x="708025" y="1412875"/>
                  </a:lnTo>
                  <a:lnTo>
                    <a:pt x="714375" y="1311275"/>
                  </a:lnTo>
                  <a:lnTo>
                    <a:pt x="762000" y="1282700"/>
                  </a:lnTo>
                  <a:lnTo>
                    <a:pt x="768350" y="1247775"/>
                  </a:lnTo>
                  <a:lnTo>
                    <a:pt x="793750" y="1241425"/>
                  </a:lnTo>
                  <a:lnTo>
                    <a:pt x="847725" y="1308100"/>
                  </a:lnTo>
                  <a:lnTo>
                    <a:pt x="800100" y="1371600"/>
                  </a:lnTo>
                  <a:lnTo>
                    <a:pt x="800100" y="1409700"/>
                  </a:lnTo>
                  <a:lnTo>
                    <a:pt x="850900" y="1422400"/>
                  </a:lnTo>
                  <a:lnTo>
                    <a:pt x="908050" y="1539875"/>
                  </a:lnTo>
                  <a:lnTo>
                    <a:pt x="952500" y="1501775"/>
                  </a:lnTo>
                  <a:lnTo>
                    <a:pt x="949325" y="1476375"/>
                  </a:lnTo>
                  <a:lnTo>
                    <a:pt x="1022350" y="1473200"/>
                  </a:lnTo>
                  <a:lnTo>
                    <a:pt x="1079500" y="1438275"/>
                  </a:lnTo>
                  <a:lnTo>
                    <a:pt x="1155700" y="1517650"/>
                  </a:lnTo>
                  <a:lnTo>
                    <a:pt x="1212850" y="1524000"/>
                  </a:lnTo>
                  <a:lnTo>
                    <a:pt x="1212850" y="1568450"/>
                  </a:lnTo>
                  <a:lnTo>
                    <a:pt x="1257300" y="1527175"/>
                  </a:lnTo>
                  <a:lnTo>
                    <a:pt x="1450975" y="1463675"/>
                  </a:lnTo>
                  <a:lnTo>
                    <a:pt x="1574800" y="1304925"/>
                  </a:lnTo>
                  <a:lnTo>
                    <a:pt x="1647825" y="1174750"/>
                  </a:lnTo>
                  <a:lnTo>
                    <a:pt x="1603375" y="1158875"/>
                  </a:lnTo>
                  <a:lnTo>
                    <a:pt x="1628775" y="1082675"/>
                  </a:lnTo>
                  <a:lnTo>
                    <a:pt x="1530350" y="946150"/>
                  </a:lnTo>
                  <a:lnTo>
                    <a:pt x="1663700" y="857250"/>
                  </a:lnTo>
                  <a:lnTo>
                    <a:pt x="1577975" y="835025"/>
                  </a:lnTo>
                  <a:lnTo>
                    <a:pt x="1533525" y="889000"/>
                  </a:lnTo>
                  <a:lnTo>
                    <a:pt x="1520825" y="819150"/>
                  </a:lnTo>
                  <a:lnTo>
                    <a:pt x="1473200" y="793750"/>
                  </a:lnTo>
                  <a:lnTo>
                    <a:pt x="1498600" y="755650"/>
                  </a:lnTo>
                  <a:lnTo>
                    <a:pt x="1533525" y="762000"/>
                  </a:lnTo>
                  <a:lnTo>
                    <a:pt x="1609725" y="679450"/>
                  </a:lnTo>
                  <a:lnTo>
                    <a:pt x="1635125" y="692150"/>
                  </a:lnTo>
                  <a:lnTo>
                    <a:pt x="1603375" y="768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7" name="フリーフォーム 1075"/>
            <p:cNvSpPr/>
            <p:nvPr/>
          </p:nvSpPr>
          <p:spPr bwMode="auto">
            <a:xfrm>
              <a:off x="1080607" y="2794761"/>
              <a:ext cx="127678" cy="123172"/>
            </a:xfrm>
            <a:custGeom>
              <a:avLst/>
              <a:gdLst>
                <a:gd name="connsiteX0" fmla="*/ 177800 w 177800"/>
                <a:gd name="connsiteY0" fmla="*/ 12700 h 165100"/>
                <a:gd name="connsiteX1" fmla="*/ 95250 w 177800"/>
                <a:gd name="connsiteY1" fmla="*/ 0 h 165100"/>
                <a:gd name="connsiteX2" fmla="*/ 6350 w 177800"/>
                <a:gd name="connsiteY2" fmla="*/ 19050 h 165100"/>
                <a:gd name="connsiteX3" fmla="*/ 0 w 177800"/>
                <a:gd name="connsiteY3" fmla="*/ 85725 h 165100"/>
                <a:gd name="connsiteX4" fmla="*/ 161925 w 177800"/>
                <a:gd name="connsiteY4" fmla="*/ 165100 h 165100"/>
                <a:gd name="connsiteX5" fmla="*/ 177800 w 177800"/>
                <a:gd name="connsiteY5" fmla="*/ 1270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800" h="165100">
                  <a:moveTo>
                    <a:pt x="177800" y="12700"/>
                  </a:moveTo>
                  <a:lnTo>
                    <a:pt x="95250" y="0"/>
                  </a:lnTo>
                  <a:lnTo>
                    <a:pt x="6350" y="19050"/>
                  </a:lnTo>
                  <a:lnTo>
                    <a:pt x="0" y="85725"/>
                  </a:lnTo>
                  <a:lnTo>
                    <a:pt x="161925" y="165100"/>
                  </a:lnTo>
                  <a:lnTo>
                    <a:pt x="177800"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8" name="フリーフォーム 1076"/>
            <p:cNvSpPr/>
            <p:nvPr/>
          </p:nvSpPr>
          <p:spPr bwMode="auto">
            <a:xfrm>
              <a:off x="1030449" y="2882403"/>
              <a:ext cx="164157" cy="90010"/>
            </a:xfrm>
            <a:custGeom>
              <a:avLst/>
              <a:gdLst>
                <a:gd name="connsiteX0" fmla="*/ 228600 w 228600"/>
                <a:gd name="connsiteY0" fmla="*/ 44450 h 120650"/>
                <a:gd name="connsiteX1" fmla="*/ 225425 w 228600"/>
                <a:gd name="connsiteY1" fmla="*/ 120650 h 120650"/>
                <a:gd name="connsiteX2" fmla="*/ 114300 w 228600"/>
                <a:gd name="connsiteY2" fmla="*/ 101600 h 120650"/>
                <a:gd name="connsiteX3" fmla="*/ 0 w 228600"/>
                <a:gd name="connsiteY3" fmla="*/ 117475 h 120650"/>
                <a:gd name="connsiteX4" fmla="*/ 12700 w 228600"/>
                <a:gd name="connsiteY4" fmla="*/ 12700 h 120650"/>
                <a:gd name="connsiteX5" fmla="*/ 79375 w 228600"/>
                <a:gd name="connsiteY5" fmla="*/ 60325 h 120650"/>
                <a:gd name="connsiteX6" fmla="*/ 111125 w 228600"/>
                <a:gd name="connsiteY6" fmla="*/ 0 h 120650"/>
                <a:gd name="connsiteX7" fmla="*/ 228600 w 228600"/>
                <a:gd name="connsiteY7" fmla="*/ 44450 h 120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600" h="120650">
                  <a:moveTo>
                    <a:pt x="228600" y="44450"/>
                  </a:moveTo>
                  <a:lnTo>
                    <a:pt x="225425" y="120650"/>
                  </a:lnTo>
                  <a:lnTo>
                    <a:pt x="114300" y="101600"/>
                  </a:lnTo>
                  <a:lnTo>
                    <a:pt x="0" y="117475"/>
                  </a:lnTo>
                  <a:lnTo>
                    <a:pt x="12700" y="12700"/>
                  </a:lnTo>
                  <a:lnTo>
                    <a:pt x="79375" y="60325"/>
                  </a:lnTo>
                  <a:lnTo>
                    <a:pt x="111125" y="0"/>
                  </a:lnTo>
                  <a:lnTo>
                    <a:pt x="228600" y="444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79" name="フリーフォーム 1077"/>
            <p:cNvSpPr/>
            <p:nvPr/>
          </p:nvSpPr>
          <p:spPr bwMode="auto">
            <a:xfrm>
              <a:off x="1092007" y="2972413"/>
              <a:ext cx="207476" cy="220288"/>
            </a:xfrm>
            <a:custGeom>
              <a:avLst/>
              <a:gdLst>
                <a:gd name="connsiteX0" fmla="*/ 76200 w 288925"/>
                <a:gd name="connsiteY0" fmla="*/ 3175 h 295275"/>
                <a:gd name="connsiteX1" fmla="*/ 107950 w 288925"/>
                <a:gd name="connsiteY1" fmla="*/ 73025 h 295275"/>
                <a:gd name="connsiteX2" fmla="*/ 76200 w 288925"/>
                <a:gd name="connsiteY2" fmla="*/ 136525 h 295275"/>
                <a:gd name="connsiteX3" fmla="*/ 0 w 288925"/>
                <a:gd name="connsiteY3" fmla="*/ 136525 h 295275"/>
                <a:gd name="connsiteX4" fmla="*/ 3175 w 288925"/>
                <a:gd name="connsiteY4" fmla="*/ 295275 h 295275"/>
                <a:gd name="connsiteX5" fmla="*/ 66675 w 288925"/>
                <a:gd name="connsiteY5" fmla="*/ 266700 h 295275"/>
                <a:gd name="connsiteX6" fmla="*/ 120650 w 288925"/>
                <a:gd name="connsiteY6" fmla="*/ 279400 h 295275"/>
                <a:gd name="connsiteX7" fmla="*/ 212725 w 288925"/>
                <a:gd name="connsiteY7" fmla="*/ 288925 h 295275"/>
                <a:gd name="connsiteX8" fmla="*/ 260350 w 288925"/>
                <a:gd name="connsiteY8" fmla="*/ 254000 h 295275"/>
                <a:gd name="connsiteX9" fmla="*/ 288925 w 288925"/>
                <a:gd name="connsiteY9" fmla="*/ 165100 h 295275"/>
                <a:gd name="connsiteX10" fmla="*/ 263525 w 288925"/>
                <a:gd name="connsiteY10" fmla="*/ 25400 h 295275"/>
                <a:gd name="connsiteX11" fmla="*/ 146050 w 288925"/>
                <a:gd name="connsiteY11" fmla="*/ 0 h 295275"/>
                <a:gd name="connsiteX12" fmla="*/ 76200 w 288925"/>
                <a:gd name="connsiteY12" fmla="*/ 317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8925" h="295275">
                  <a:moveTo>
                    <a:pt x="76200" y="3175"/>
                  </a:moveTo>
                  <a:lnTo>
                    <a:pt x="107950" y="73025"/>
                  </a:lnTo>
                  <a:lnTo>
                    <a:pt x="76200" y="136525"/>
                  </a:lnTo>
                  <a:lnTo>
                    <a:pt x="0" y="136525"/>
                  </a:lnTo>
                  <a:cubicBezTo>
                    <a:pt x="1058" y="189442"/>
                    <a:pt x="2117" y="242358"/>
                    <a:pt x="3175" y="295275"/>
                  </a:cubicBezTo>
                  <a:lnTo>
                    <a:pt x="66675" y="266700"/>
                  </a:lnTo>
                  <a:lnTo>
                    <a:pt x="120650" y="279400"/>
                  </a:lnTo>
                  <a:lnTo>
                    <a:pt x="212725" y="288925"/>
                  </a:lnTo>
                  <a:lnTo>
                    <a:pt x="260350" y="254000"/>
                  </a:lnTo>
                  <a:lnTo>
                    <a:pt x="288925" y="165100"/>
                  </a:lnTo>
                  <a:lnTo>
                    <a:pt x="263525" y="25400"/>
                  </a:lnTo>
                  <a:lnTo>
                    <a:pt x="146050" y="0"/>
                  </a:lnTo>
                  <a:lnTo>
                    <a:pt x="76200" y="31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0" name="フリーフォーム 1078"/>
            <p:cNvSpPr/>
            <p:nvPr/>
          </p:nvSpPr>
          <p:spPr bwMode="auto">
            <a:xfrm>
              <a:off x="1057808" y="3152433"/>
              <a:ext cx="435471" cy="329248"/>
            </a:xfrm>
            <a:custGeom>
              <a:avLst/>
              <a:gdLst>
                <a:gd name="connsiteX0" fmla="*/ 50800 w 606425"/>
                <a:gd name="connsiteY0" fmla="*/ 53975 h 441325"/>
                <a:gd name="connsiteX1" fmla="*/ 0 w 606425"/>
                <a:gd name="connsiteY1" fmla="*/ 215900 h 441325"/>
                <a:gd name="connsiteX2" fmla="*/ 22225 w 606425"/>
                <a:gd name="connsiteY2" fmla="*/ 257175 h 441325"/>
                <a:gd name="connsiteX3" fmla="*/ 149225 w 606425"/>
                <a:gd name="connsiteY3" fmla="*/ 234950 h 441325"/>
                <a:gd name="connsiteX4" fmla="*/ 234950 w 606425"/>
                <a:gd name="connsiteY4" fmla="*/ 228600 h 441325"/>
                <a:gd name="connsiteX5" fmla="*/ 273050 w 606425"/>
                <a:gd name="connsiteY5" fmla="*/ 323850 h 441325"/>
                <a:gd name="connsiteX6" fmla="*/ 225425 w 606425"/>
                <a:gd name="connsiteY6" fmla="*/ 381000 h 441325"/>
                <a:gd name="connsiteX7" fmla="*/ 257175 w 606425"/>
                <a:gd name="connsiteY7" fmla="*/ 403225 h 441325"/>
                <a:gd name="connsiteX8" fmla="*/ 323850 w 606425"/>
                <a:gd name="connsiteY8" fmla="*/ 330200 h 441325"/>
                <a:gd name="connsiteX9" fmla="*/ 365125 w 606425"/>
                <a:gd name="connsiteY9" fmla="*/ 368300 h 441325"/>
                <a:gd name="connsiteX10" fmla="*/ 387350 w 606425"/>
                <a:gd name="connsiteY10" fmla="*/ 431800 h 441325"/>
                <a:gd name="connsiteX11" fmla="*/ 488950 w 606425"/>
                <a:gd name="connsiteY11" fmla="*/ 393700 h 441325"/>
                <a:gd name="connsiteX12" fmla="*/ 539750 w 606425"/>
                <a:gd name="connsiteY12" fmla="*/ 441325 h 441325"/>
                <a:gd name="connsiteX13" fmla="*/ 606425 w 606425"/>
                <a:gd name="connsiteY13" fmla="*/ 177800 h 441325"/>
                <a:gd name="connsiteX14" fmla="*/ 323850 w 606425"/>
                <a:gd name="connsiteY14" fmla="*/ 0 h 441325"/>
                <a:gd name="connsiteX15" fmla="*/ 266700 w 606425"/>
                <a:gd name="connsiteY15" fmla="*/ 44450 h 441325"/>
                <a:gd name="connsiteX16" fmla="*/ 114300 w 606425"/>
                <a:gd name="connsiteY16" fmla="*/ 28575 h 441325"/>
                <a:gd name="connsiteX17" fmla="*/ 50800 w 606425"/>
                <a:gd name="connsiteY17" fmla="*/ 53975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6425" h="441325">
                  <a:moveTo>
                    <a:pt x="50800" y="53975"/>
                  </a:moveTo>
                  <a:lnTo>
                    <a:pt x="0" y="215900"/>
                  </a:lnTo>
                  <a:lnTo>
                    <a:pt x="22225" y="257175"/>
                  </a:lnTo>
                  <a:lnTo>
                    <a:pt x="149225" y="234950"/>
                  </a:lnTo>
                  <a:lnTo>
                    <a:pt x="234950" y="228600"/>
                  </a:lnTo>
                  <a:lnTo>
                    <a:pt x="273050" y="323850"/>
                  </a:lnTo>
                  <a:lnTo>
                    <a:pt x="225425" y="381000"/>
                  </a:lnTo>
                  <a:lnTo>
                    <a:pt x="257175" y="403225"/>
                  </a:lnTo>
                  <a:lnTo>
                    <a:pt x="323850" y="330200"/>
                  </a:lnTo>
                  <a:lnTo>
                    <a:pt x="365125" y="368300"/>
                  </a:lnTo>
                  <a:lnTo>
                    <a:pt x="387350" y="431800"/>
                  </a:lnTo>
                  <a:lnTo>
                    <a:pt x="488950" y="393700"/>
                  </a:lnTo>
                  <a:lnTo>
                    <a:pt x="539750" y="441325"/>
                  </a:lnTo>
                  <a:lnTo>
                    <a:pt x="606425" y="177800"/>
                  </a:lnTo>
                  <a:lnTo>
                    <a:pt x="323850" y="0"/>
                  </a:lnTo>
                  <a:lnTo>
                    <a:pt x="266700" y="44450"/>
                  </a:lnTo>
                  <a:lnTo>
                    <a:pt x="114300" y="28575"/>
                  </a:lnTo>
                  <a:lnTo>
                    <a:pt x="50800" y="539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1" name="フリーフォーム 1079"/>
            <p:cNvSpPr/>
            <p:nvPr/>
          </p:nvSpPr>
          <p:spPr bwMode="auto">
            <a:xfrm>
              <a:off x="857172" y="2962938"/>
              <a:ext cx="312354" cy="315036"/>
            </a:xfrm>
            <a:custGeom>
              <a:avLst/>
              <a:gdLst>
                <a:gd name="connsiteX0" fmla="*/ 238125 w 434975"/>
                <a:gd name="connsiteY0" fmla="*/ 12700 h 422275"/>
                <a:gd name="connsiteX1" fmla="*/ 168275 w 434975"/>
                <a:gd name="connsiteY1" fmla="*/ 31750 h 422275"/>
                <a:gd name="connsiteX2" fmla="*/ 171450 w 434975"/>
                <a:gd name="connsiteY2" fmla="*/ 101600 h 422275"/>
                <a:gd name="connsiteX3" fmla="*/ 31750 w 434975"/>
                <a:gd name="connsiteY3" fmla="*/ 139700 h 422275"/>
                <a:gd name="connsiteX4" fmla="*/ 0 w 434975"/>
                <a:gd name="connsiteY4" fmla="*/ 225425 h 422275"/>
                <a:gd name="connsiteX5" fmla="*/ 28575 w 434975"/>
                <a:gd name="connsiteY5" fmla="*/ 346075 h 422275"/>
                <a:gd name="connsiteX6" fmla="*/ 66675 w 434975"/>
                <a:gd name="connsiteY6" fmla="*/ 330200 h 422275"/>
                <a:gd name="connsiteX7" fmla="*/ 168275 w 434975"/>
                <a:gd name="connsiteY7" fmla="*/ 415925 h 422275"/>
                <a:gd name="connsiteX8" fmla="*/ 285750 w 434975"/>
                <a:gd name="connsiteY8" fmla="*/ 422275 h 422275"/>
                <a:gd name="connsiteX9" fmla="*/ 339725 w 434975"/>
                <a:gd name="connsiteY9" fmla="*/ 301625 h 422275"/>
                <a:gd name="connsiteX10" fmla="*/ 327025 w 434975"/>
                <a:gd name="connsiteY10" fmla="*/ 149225 h 422275"/>
                <a:gd name="connsiteX11" fmla="*/ 396875 w 434975"/>
                <a:gd name="connsiteY11" fmla="*/ 142875 h 422275"/>
                <a:gd name="connsiteX12" fmla="*/ 434975 w 434975"/>
                <a:gd name="connsiteY12" fmla="*/ 82550 h 422275"/>
                <a:gd name="connsiteX13" fmla="*/ 393700 w 434975"/>
                <a:gd name="connsiteY13" fmla="*/ 0 h 422275"/>
                <a:gd name="connsiteX14" fmla="*/ 358775 w 434975"/>
                <a:gd name="connsiteY14" fmla="*/ 0 h 422275"/>
                <a:gd name="connsiteX15" fmla="*/ 238125 w 434975"/>
                <a:gd name="connsiteY15" fmla="*/ 12700 h 42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4975" h="422275">
                  <a:moveTo>
                    <a:pt x="238125" y="12700"/>
                  </a:moveTo>
                  <a:lnTo>
                    <a:pt x="168275" y="31750"/>
                  </a:lnTo>
                  <a:lnTo>
                    <a:pt x="171450" y="101600"/>
                  </a:lnTo>
                  <a:lnTo>
                    <a:pt x="31750" y="139700"/>
                  </a:lnTo>
                  <a:lnTo>
                    <a:pt x="0" y="225425"/>
                  </a:lnTo>
                  <a:lnTo>
                    <a:pt x="28575" y="346075"/>
                  </a:lnTo>
                  <a:lnTo>
                    <a:pt x="66675" y="330200"/>
                  </a:lnTo>
                  <a:lnTo>
                    <a:pt x="168275" y="415925"/>
                  </a:lnTo>
                  <a:lnTo>
                    <a:pt x="285750" y="422275"/>
                  </a:lnTo>
                  <a:lnTo>
                    <a:pt x="339725" y="301625"/>
                  </a:lnTo>
                  <a:lnTo>
                    <a:pt x="327025" y="149225"/>
                  </a:lnTo>
                  <a:lnTo>
                    <a:pt x="396875" y="142875"/>
                  </a:lnTo>
                  <a:lnTo>
                    <a:pt x="434975" y="82550"/>
                  </a:lnTo>
                  <a:lnTo>
                    <a:pt x="393700" y="0"/>
                  </a:lnTo>
                  <a:lnTo>
                    <a:pt x="358775" y="0"/>
                  </a:lnTo>
                  <a:lnTo>
                    <a:pt x="23812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2" name="フリーフォーム 1080"/>
            <p:cNvSpPr/>
            <p:nvPr/>
          </p:nvSpPr>
          <p:spPr bwMode="auto">
            <a:xfrm>
              <a:off x="715815" y="2887140"/>
              <a:ext cx="66119" cy="146859"/>
            </a:xfrm>
            <a:custGeom>
              <a:avLst/>
              <a:gdLst>
                <a:gd name="connsiteX0" fmla="*/ 63500 w 92075"/>
                <a:gd name="connsiteY0" fmla="*/ 177800 h 196850"/>
                <a:gd name="connsiteX1" fmla="*/ 6350 w 92075"/>
                <a:gd name="connsiteY1" fmla="*/ 196850 h 196850"/>
                <a:gd name="connsiteX2" fmla="*/ 0 w 92075"/>
                <a:gd name="connsiteY2" fmla="*/ 69850 h 196850"/>
                <a:gd name="connsiteX3" fmla="*/ 73025 w 92075"/>
                <a:gd name="connsiteY3" fmla="*/ 0 h 196850"/>
                <a:gd name="connsiteX4" fmla="*/ 92075 w 92075"/>
                <a:gd name="connsiteY4" fmla="*/ 66675 h 196850"/>
                <a:gd name="connsiteX5" fmla="*/ 63500 w 92075"/>
                <a:gd name="connsiteY5" fmla="*/ 177800 h 19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075" h="196850">
                  <a:moveTo>
                    <a:pt x="63500" y="177800"/>
                  </a:moveTo>
                  <a:lnTo>
                    <a:pt x="6350" y="196850"/>
                  </a:lnTo>
                  <a:lnTo>
                    <a:pt x="0" y="69850"/>
                  </a:lnTo>
                  <a:lnTo>
                    <a:pt x="73025" y="0"/>
                  </a:lnTo>
                  <a:lnTo>
                    <a:pt x="92075" y="66675"/>
                  </a:lnTo>
                  <a:lnTo>
                    <a:pt x="63500" y="1778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3" name="フリーフォーム 1081"/>
            <p:cNvSpPr/>
            <p:nvPr/>
          </p:nvSpPr>
          <p:spPr bwMode="auto">
            <a:xfrm>
              <a:off x="656536" y="3022155"/>
              <a:ext cx="223436" cy="336354"/>
            </a:xfrm>
            <a:custGeom>
              <a:avLst/>
              <a:gdLst>
                <a:gd name="connsiteX0" fmla="*/ 142875 w 311150"/>
                <a:gd name="connsiteY0" fmla="*/ 0 h 450850"/>
                <a:gd name="connsiteX1" fmla="*/ 79375 w 311150"/>
                <a:gd name="connsiteY1" fmla="*/ 28575 h 450850"/>
                <a:gd name="connsiteX2" fmla="*/ 107950 w 311150"/>
                <a:gd name="connsiteY2" fmla="*/ 92075 h 450850"/>
                <a:gd name="connsiteX3" fmla="*/ 44450 w 311150"/>
                <a:gd name="connsiteY3" fmla="*/ 114300 h 450850"/>
                <a:gd name="connsiteX4" fmla="*/ 47625 w 311150"/>
                <a:gd name="connsiteY4" fmla="*/ 250825 h 450850"/>
                <a:gd name="connsiteX5" fmla="*/ 0 w 311150"/>
                <a:gd name="connsiteY5" fmla="*/ 317500 h 450850"/>
                <a:gd name="connsiteX6" fmla="*/ 85725 w 311150"/>
                <a:gd name="connsiteY6" fmla="*/ 374650 h 450850"/>
                <a:gd name="connsiteX7" fmla="*/ 88900 w 311150"/>
                <a:gd name="connsiteY7" fmla="*/ 441325 h 450850"/>
                <a:gd name="connsiteX8" fmla="*/ 222250 w 311150"/>
                <a:gd name="connsiteY8" fmla="*/ 450850 h 450850"/>
                <a:gd name="connsiteX9" fmla="*/ 298450 w 311150"/>
                <a:gd name="connsiteY9" fmla="*/ 371475 h 450850"/>
                <a:gd name="connsiteX10" fmla="*/ 222250 w 311150"/>
                <a:gd name="connsiteY10" fmla="*/ 279400 h 450850"/>
                <a:gd name="connsiteX11" fmla="*/ 304800 w 311150"/>
                <a:gd name="connsiteY11" fmla="*/ 273050 h 450850"/>
                <a:gd name="connsiteX12" fmla="*/ 276225 w 311150"/>
                <a:gd name="connsiteY12" fmla="*/ 142875 h 450850"/>
                <a:gd name="connsiteX13" fmla="*/ 311150 w 311150"/>
                <a:gd name="connsiteY13" fmla="*/ 60325 h 450850"/>
                <a:gd name="connsiteX14" fmla="*/ 234950 w 311150"/>
                <a:gd name="connsiteY14" fmla="*/ 44450 h 450850"/>
                <a:gd name="connsiteX15" fmla="*/ 193675 w 311150"/>
                <a:gd name="connsiteY15" fmla="*/ 63500 h 450850"/>
                <a:gd name="connsiteX16" fmla="*/ 142875 w 311150"/>
                <a:gd name="connsiteY16" fmla="*/ 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150" h="450850">
                  <a:moveTo>
                    <a:pt x="142875" y="0"/>
                  </a:moveTo>
                  <a:lnTo>
                    <a:pt x="79375" y="28575"/>
                  </a:lnTo>
                  <a:lnTo>
                    <a:pt x="107950" y="92075"/>
                  </a:lnTo>
                  <a:lnTo>
                    <a:pt x="44450" y="114300"/>
                  </a:lnTo>
                  <a:cubicBezTo>
                    <a:pt x="45508" y="159808"/>
                    <a:pt x="46567" y="205317"/>
                    <a:pt x="47625" y="250825"/>
                  </a:cubicBezTo>
                  <a:lnTo>
                    <a:pt x="0" y="317500"/>
                  </a:lnTo>
                  <a:lnTo>
                    <a:pt x="85725" y="374650"/>
                  </a:lnTo>
                  <a:lnTo>
                    <a:pt x="88900" y="441325"/>
                  </a:lnTo>
                  <a:lnTo>
                    <a:pt x="222250" y="450850"/>
                  </a:lnTo>
                  <a:lnTo>
                    <a:pt x="298450" y="371475"/>
                  </a:lnTo>
                  <a:lnTo>
                    <a:pt x="222250" y="279400"/>
                  </a:lnTo>
                  <a:lnTo>
                    <a:pt x="304800" y="273050"/>
                  </a:lnTo>
                  <a:lnTo>
                    <a:pt x="276225" y="142875"/>
                  </a:lnTo>
                  <a:lnTo>
                    <a:pt x="311150" y="60325"/>
                  </a:lnTo>
                  <a:lnTo>
                    <a:pt x="234950" y="44450"/>
                  </a:lnTo>
                  <a:lnTo>
                    <a:pt x="193675" y="63500"/>
                  </a:lnTo>
                  <a:lnTo>
                    <a:pt x="142875"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4" name="フリーフォーム 1082"/>
            <p:cNvSpPr/>
            <p:nvPr/>
          </p:nvSpPr>
          <p:spPr bwMode="auto">
            <a:xfrm>
              <a:off x="822972" y="3199807"/>
              <a:ext cx="148197" cy="111328"/>
            </a:xfrm>
            <a:custGeom>
              <a:avLst/>
              <a:gdLst>
                <a:gd name="connsiteX0" fmla="*/ 111125 w 206375"/>
                <a:gd name="connsiteY0" fmla="*/ 0 h 149225"/>
                <a:gd name="connsiteX1" fmla="*/ 69850 w 206375"/>
                <a:gd name="connsiteY1" fmla="*/ 41275 h 149225"/>
                <a:gd name="connsiteX2" fmla="*/ 0 w 206375"/>
                <a:gd name="connsiteY2" fmla="*/ 47625 h 149225"/>
                <a:gd name="connsiteX3" fmla="*/ 73025 w 206375"/>
                <a:gd name="connsiteY3" fmla="*/ 142875 h 149225"/>
                <a:gd name="connsiteX4" fmla="*/ 95250 w 206375"/>
                <a:gd name="connsiteY4" fmla="*/ 127000 h 149225"/>
                <a:gd name="connsiteX5" fmla="*/ 149225 w 206375"/>
                <a:gd name="connsiteY5" fmla="*/ 149225 h 149225"/>
                <a:gd name="connsiteX6" fmla="*/ 206375 w 206375"/>
                <a:gd name="connsiteY6" fmla="*/ 98425 h 149225"/>
                <a:gd name="connsiteX7" fmla="*/ 111125 w 206375"/>
                <a:gd name="connsiteY7" fmla="*/ 0 h 14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375" h="149225">
                  <a:moveTo>
                    <a:pt x="111125" y="0"/>
                  </a:moveTo>
                  <a:lnTo>
                    <a:pt x="69850" y="41275"/>
                  </a:lnTo>
                  <a:lnTo>
                    <a:pt x="0" y="47625"/>
                  </a:lnTo>
                  <a:lnTo>
                    <a:pt x="73025" y="142875"/>
                  </a:lnTo>
                  <a:lnTo>
                    <a:pt x="95250" y="127000"/>
                  </a:lnTo>
                  <a:lnTo>
                    <a:pt x="149225" y="149225"/>
                  </a:lnTo>
                  <a:lnTo>
                    <a:pt x="206375" y="98425"/>
                  </a:lnTo>
                  <a:lnTo>
                    <a:pt x="1111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5" name="フリーフォーム 1083"/>
            <p:cNvSpPr/>
            <p:nvPr/>
          </p:nvSpPr>
          <p:spPr bwMode="auto">
            <a:xfrm>
              <a:off x="930131" y="3273236"/>
              <a:ext cx="141357" cy="66323"/>
            </a:xfrm>
            <a:custGeom>
              <a:avLst/>
              <a:gdLst>
                <a:gd name="connsiteX0" fmla="*/ 0 w 196850"/>
                <a:gd name="connsiteY0" fmla="*/ 57150 h 88900"/>
                <a:gd name="connsiteX1" fmla="*/ 73025 w 196850"/>
                <a:gd name="connsiteY1" fmla="*/ 88900 h 88900"/>
                <a:gd name="connsiteX2" fmla="*/ 117475 w 196850"/>
                <a:gd name="connsiteY2" fmla="*/ 66675 h 88900"/>
                <a:gd name="connsiteX3" fmla="*/ 177800 w 196850"/>
                <a:gd name="connsiteY3" fmla="*/ 63500 h 88900"/>
                <a:gd name="connsiteX4" fmla="*/ 196850 w 196850"/>
                <a:gd name="connsiteY4" fmla="*/ 0 h 88900"/>
                <a:gd name="connsiteX5" fmla="*/ 53975 w 196850"/>
                <a:gd name="connsiteY5" fmla="*/ 6350 h 88900"/>
                <a:gd name="connsiteX6" fmla="*/ 0 w 196850"/>
                <a:gd name="connsiteY6" fmla="*/ 57150 h 8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6850" h="88900">
                  <a:moveTo>
                    <a:pt x="0" y="57150"/>
                  </a:moveTo>
                  <a:lnTo>
                    <a:pt x="73025" y="88900"/>
                  </a:lnTo>
                  <a:lnTo>
                    <a:pt x="117475" y="66675"/>
                  </a:lnTo>
                  <a:lnTo>
                    <a:pt x="177800" y="63500"/>
                  </a:lnTo>
                  <a:lnTo>
                    <a:pt x="196850" y="0"/>
                  </a:lnTo>
                  <a:lnTo>
                    <a:pt x="53975" y="6350"/>
                  </a:lnTo>
                  <a:lnTo>
                    <a:pt x="0" y="571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6" name="フリーフォーム 1084"/>
            <p:cNvSpPr/>
            <p:nvPr/>
          </p:nvSpPr>
          <p:spPr bwMode="auto">
            <a:xfrm>
              <a:off x="601817" y="3095585"/>
              <a:ext cx="86638" cy="116066"/>
            </a:xfrm>
            <a:custGeom>
              <a:avLst/>
              <a:gdLst>
                <a:gd name="connsiteX0" fmla="*/ 120650 w 120650"/>
                <a:gd name="connsiteY0" fmla="*/ 155575 h 155575"/>
                <a:gd name="connsiteX1" fmla="*/ 0 w 120650"/>
                <a:gd name="connsiteY1" fmla="*/ 114300 h 155575"/>
                <a:gd name="connsiteX2" fmla="*/ 79375 w 120650"/>
                <a:gd name="connsiteY2" fmla="*/ 0 h 155575"/>
                <a:gd name="connsiteX3" fmla="*/ 120650 w 120650"/>
                <a:gd name="connsiteY3" fmla="*/ 12700 h 155575"/>
                <a:gd name="connsiteX4" fmla="*/ 120650 w 120650"/>
                <a:gd name="connsiteY4" fmla="*/ 155575 h 155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 h="155575">
                  <a:moveTo>
                    <a:pt x="120650" y="155575"/>
                  </a:moveTo>
                  <a:lnTo>
                    <a:pt x="0" y="114300"/>
                  </a:lnTo>
                  <a:lnTo>
                    <a:pt x="79375" y="0"/>
                  </a:lnTo>
                  <a:lnTo>
                    <a:pt x="120650" y="12700"/>
                  </a:lnTo>
                  <a:lnTo>
                    <a:pt x="120650" y="155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7" name="フリーフォーム 1085"/>
            <p:cNvSpPr/>
            <p:nvPr/>
          </p:nvSpPr>
          <p:spPr bwMode="auto">
            <a:xfrm>
              <a:off x="574457" y="3178489"/>
              <a:ext cx="113998" cy="87641"/>
            </a:xfrm>
            <a:custGeom>
              <a:avLst/>
              <a:gdLst>
                <a:gd name="connsiteX0" fmla="*/ 41275 w 158750"/>
                <a:gd name="connsiteY0" fmla="*/ 0 h 117475"/>
                <a:gd name="connsiteX1" fmla="*/ 0 w 158750"/>
                <a:gd name="connsiteY1" fmla="*/ 57150 h 117475"/>
                <a:gd name="connsiteX2" fmla="*/ 104775 w 158750"/>
                <a:gd name="connsiteY2" fmla="*/ 117475 h 117475"/>
                <a:gd name="connsiteX3" fmla="*/ 158750 w 158750"/>
                <a:gd name="connsiteY3" fmla="*/ 50800 h 117475"/>
                <a:gd name="connsiteX4" fmla="*/ 41275 w 158750"/>
                <a:gd name="connsiteY4" fmla="*/ 0 h 117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750" h="117475">
                  <a:moveTo>
                    <a:pt x="41275" y="0"/>
                  </a:moveTo>
                  <a:lnTo>
                    <a:pt x="0" y="57150"/>
                  </a:lnTo>
                  <a:lnTo>
                    <a:pt x="104775" y="117475"/>
                  </a:lnTo>
                  <a:lnTo>
                    <a:pt x="158750" y="50800"/>
                  </a:lnTo>
                  <a:lnTo>
                    <a:pt x="412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8" name="フリーフォーム 1086"/>
            <p:cNvSpPr/>
            <p:nvPr/>
          </p:nvSpPr>
          <p:spPr bwMode="auto">
            <a:xfrm>
              <a:off x="398901" y="3214019"/>
              <a:ext cx="376193" cy="329248"/>
            </a:xfrm>
            <a:custGeom>
              <a:avLst/>
              <a:gdLst>
                <a:gd name="connsiteX0" fmla="*/ 247650 w 523875"/>
                <a:gd name="connsiteY0" fmla="*/ 0 h 441325"/>
                <a:gd name="connsiteX1" fmla="*/ 371475 w 523875"/>
                <a:gd name="connsiteY1" fmla="*/ 66675 h 441325"/>
                <a:gd name="connsiteX2" fmla="*/ 438150 w 523875"/>
                <a:gd name="connsiteY2" fmla="*/ 123825 h 441325"/>
                <a:gd name="connsiteX3" fmla="*/ 438150 w 523875"/>
                <a:gd name="connsiteY3" fmla="*/ 187325 h 441325"/>
                <a:gd name="connsiteX4" fmla="*/ 523875 w 523875"/>
                <a:gd name="connsiteY4" fmla="*/ 244475 h 441325"/>
                <a:gd name="connsiteX5" fmla="*/ 406400 w 523875"/>
                <a:gd name="connsiteY5" fmla="*/ 288925 h 441325"/>
                <a:gd name="connsiteX6" fmla="*/ 434975 w 523875"/>
                <a:gd name="connsiteY6" fmla="*/ 412750 h 441325"/>
                <a:gd name="connsiteX7" fmla="*/ 285750 w 523875"/>
                <a:gd name="connsiteY7" fmla="*/ 400050 h 441325"/>
                <a:gd name="connsiteX8" fmla="*/ 257175 w 523875"/>
                <a:gd name="connsiteY8" fmla="*/ 441325 h 441325"/>
                <a:gd name="connsiteX9" fmla="*/ 114300 w 523875"/>
                <a:gd name="connsiteY9" fmla="*/ 406400 h 441325"/>
                <a:gd name="connsiteX10" fmla="*/ 114300 w 523875"/>
                <a:gd name="connsiteY10" fmla="*/ 238125 h 441325"/>
                <a:gd name="connsiteX11" fmla="*/ 0 w 523875"/>
                <a:gd name="connsiteY11" fmla="*/ 127000 h 441325"/>
                <a:gd name="connsiteX12" fmla="*/ 111125 w 523875"/>
                <a:gd name="connsiteY12" fmla="*/ 123825 h 441325"/>
                <a:gd name="connsiteX13" fmla="*/ 107950 w 523875"/>
                <a:gd name="connsiteY13" fmla="*/ 73025 h 441325"/>
                <a:gd name="connsiteX14" fmla="*/ 161925 w 523875"/>
                <a:gd name="connsiteY14" fmla="*/ 95250 h 441325"/>
                <a:gd name="connsiteX15" fmla="*/ 247650 w 523875"/>
                <a:gd name="connsiteY15" fmla="*/ 0 h 44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5" h="441325">
                  <a:moveTo>
                    <a:pt x="247650" y="0"/>
                  </a:moveTo>
                  <a:lnTo>
                    <a:pt x="371475" y="66675"/>
                  </a:lnTo>
                  <a:lnTo>
                    <a:pt x="438150" y="123825"/>
                  </a:lnTo>
                  <a:lnTo>
                    <a:pt x="438150" y="187325"/>
                  </a:lnTo>
                  <a:lnTo>
                    <a:pt x="523875" y="244475"/>
                  </a:lnTo>
                  <a:lnTo>
                    <a:pt x="406400" y="288925"/>
                  </a:lnTo>
                  <a:lnTo>
                    <a:pt x="434975" y="412750"/>
                  </a:lnTo>
                  <a:lnTo>
                    <a:pt x="285750" y="400050"/>
                  </a:lnTo>
                  <a:lnTo>
                    <a:pt x="257175" y="441325"/>
                  </a:lnTo>
                  <a:lnTo>
                    <a:pt x="114300" y="406400"/>
                  </a:lnTo>
                  <a:lnTo>
                    <a:pt x="114300" y="238125"/>
                  </a:lnTo>
                  <a:lnTo>
                    <a:pt x="0" y="127000"/>
                  </a:lnTo>
                  <a:lnTo>
                    <a:pt x="111125" y="123825"/>
                  </a:lnTo>
                  <a:lnTo>
                    <a:pt x="107950" y="73025"/>
                  </a:lnTo>
                  <a:lnTo>
                    <a:pt x="161925" y="95250"/>
                  </a:lnTo>
                  <a:lnTo>
                    <a:pt x="2476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89" name="フリーフォーム 1087"/>
            <p:cNvSpPr/>
            <p:nvPr/>
          </p:nvSpPr>
          <p:spPr bwMode="auto">
            <a:xfrm>
              <a:off x="303142" y="3491156"/>
              <a:ext cx="298674" cy="286611"/>
            </a:xfrm>
            <a:custGeom>
              <a:avLst/>
              <a:gdLst>
                <a:gd name="connsiteX0" fmla="*/ 244475 w 415925"/>
                <a:gd name="connsiteY0" fmla="*/ 38100 h 384175"/>
                <a:gd name="connsiteX1" fmla="*/ 384175 w 415925"/>
                <a:gd name="connsiteY1" fmla="*/ 73025 h 384175"/>
                <a:gd name="connsiteX2" fmla="*/ 415925 w 415925"/>
                <a:gd name="connsiteY2" fmla="*/ 111125 h 384175"/>
                <a:gd name="connsiteX3" fmla="*/ 314325 w 415925"/>
                <a:gd name="connsiteY3" fmla="*/ 196850 h 384175"/>
                <a:gd name="connsiteX4" fmla="*/ 304800 w 415925"/>
                <a:gd name="connsiteY4" fmla="*/ 266700 h 384175"/>
                <a:gd name="connsiteX5" fmla="*/ 238125 w 415925"/>
                <a:gd name="connsiteY5" fmla="*/ 342900 h 384175"/>
                <a:gd name="connsiteX6" fmla="*/ 104775 w 415925"/>
                <a:gd name="connsiteY6" fmla="*/ 384175 h 384175"/>
                <a:gd name="connsiteX7" fmla="*/ 50800 w 415925"/>
                <a:gd name="connsiteY7" fmla="*/ 317500 h 384175"/>
                <a:gd name="connsiteX8" fmla="*/ 73025 w 415925"/>
                <a:gd name="connsiteY8" fmla="*/ 107950 h 384175"/>
                <a:gd name="connsiteX9" fmla="*/ 0 w 415925"/>
                <a:gd name="connsiteY9" fmla="*/ 34925 h 384175"/>
                <a:gd name="connsiteX10" fmla="*/ 28575 w 415925"/>
                <a:gd name="connsiteY10" fmla="*/ 0 h 384175"/>
                <a:gd name="connsiteX11" fmla="*/ 161925 w 415925"/>
                <a:gd name="connsiteY11" fmla="*/ 41275 h 384175"/>
                <a:gd name="connsiteX12" fmla="*/ 244475 w 415925"/>
                <a:gd name="connsiteY12" fmla="*/ 38100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5925" h="384175">
                  <a:moveTo>
                    <a:pt x="244475" y="38100"/>
                  </a:moveTo>
                  <a:lnTo>
                    <a:pt x="384175" y="73025"/>
                  </a:lnTo>
                  <a:lnTo>
                    <a:pt x="415925" y="111125"/>
                  </a:lnTo>
                  <a:lnTo>
                    <a:pt x="314325" y="196850"/>
                  </a:lnTo>
                  <a:lnTo>
                    <a:pt x="304800" y="266700"/>
                  </a:lnTo>
                  <a:lnTo>
                    <a:pt x="238125" y="342900"/>
                  </a:lnTo>
                  <a:lnTo>
                    <a:pt x="104775" y="384175"/>
                  </a:lnTo>
                  <a:lnTo>
                    <a:pt x="50800" y="317500"/>
                  </a:lnTo>
                  <a:lnTo>
                    <a:pt x="73025" y="107950"/>
                  </a:lnTo>
                  <a:lnTo>
                    <a:pt x="0" y="34925"/>
                  </a:lnTo>
                  <a:lnTo>
                    <a:pt x="28575" y="0"/>
                  </a:lnTo>
                  <a:lnTo>
                    <a:pt x="161925" y="41275"/>
                  </a:lnTo>
                  <a:lnTo>
                    <a:pt x="244475" y="3810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0" name="フリーフォーム 1088"/>
            <p:cNvSpPr/>
            <p:nvPr/>
          </p:nvSpPr>
          <p:spPr bwMode="auto">
            <a:xfrm>
              <a:off x="294022" y="3519580"/>
              <a:ext cx="61559" cy="236869"/>
            </a:xfrm>
            <a:custGeom>
              <a:avLst/>
              <a:gdLst>
                <a:gd name="connsiteX0" fmla="*/ 12700 w 85725"/>
                <a:gd name="connsiteY0" fmla="*/ 0 h 317500"/>
                <a:gd name="connsiteX1" fmla="*/ 85725 w 85725"/>
                <a:gd name="connsiteY1" fmla="*/ 69850 h 317500"/>
                <a:gd name="connsiteX2" fmla="*/ 63500 w 85725"/>
                <a:gd name="connsiteY2" fmla="*/ 276225 h 317500"/>
                <a:gd name="connsiteX3" fmla="*/ 25400 w 85725"/>
                <a:gd name="connsiteY3" fmla="*/ 317500 h 317500"/>
                <a:gd name="connsiteX4" fmla="*/ 0 w 85725"/>
                <a:gd name="connsiteY4" fmla="*/ 193675 h 317500"/>
                <a:gd name="connsiteX5" fmla="*/ 31750 w 85725"/>
                <a:gd name="connsiteY5" fmla="*/ 98425 h 317500"/>
                <a:gd name="connsiteX6" fmla="*/ 12700 w 85725"/>
                <a:gd name="connsiteY6"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725" h="317500">
                  <a:moveTo>
                    <a:pt x="12700" y="0"/>
                  </a:moveTo>
                  <a:lnTo>
                    <a:pt x="85725" y="69850"/>
                  </a:lnTo>
                  <a:lnTo>
                    <a:pt x="63500" y="276225"/>
                  </a:lnTo>
                  <a:lnTo>
                    <a:pt x="25400" y="317500"/>
                  </a:lnTo>
                  <a:lnTo>
                    <a:pt x="0" y="193675"/>
                  </a:lnTo>
                  <a:lnTo>
                    <a:pt x="31750" y="98425"/>
                  </a:lnTo>
                  <a:lnTo>
                    <a:pt x="127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1" name="フリーフォーム 1089"/>
            <p:cNvSpPr/>
            <p:nvPr/>
          </p:nvSpPr>
          <p:spPr bwMode="auto">
            <a:xfrm>
              <a:off x="1174086" y="3322979"/>
              <a:ext cx="75238" cy="123172"/>
            </a:xfrm>
            <a:custGeom>
              <a:avLst/>
              <a:gdLst>
                <a:gd name="connsiteX0" fmla="*/ 0 w 104775"/>
                <a:gd name="connsiteY0" fmla="*/ 6350 h 165100"/>
                <a:gd name="connsiteX1" fmla="*/ 41275 w 104775"/>
                <a:gd name="connsiteY1" fmla="*/ 76200 h 165100"/>
                <a:gd name="connsiteX2" fmla="*/ 57150 w 104775"/>
                <a:gd name="connsiteY2" fmla="*/ 165100 h 165100"/>
                <a:gd name="connsiteX3" fmla="*/ 104775 w 104775"/>
                <a:gd name="connsiteY3" fmla="*/ 101600 h 165100"/>
                <a:gd name="connsiteX4" fmla="*/ 79375 w 104775"/>
                <a:gd name="connsiteY4" fmla="*/ 0 h 165100"/>
                <a:gd name="connsiteX5" fmla="*/ 0 w 104775"/>
                <a:gd name="connsiteY5" fmla="*/ 635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4775" h="165100">
                  <a:moveTo>
                    <a:pt x="0" y="6350"/>
                  </a:moveTo>
                  <a:lnTo>
                    <a:pt x="41275" y="76200"/>
                  </a:lnTo>
                  <a:lnTo>
                    <a:pt x="57150" y="165100"/>
                  </a:lnTo>
                  <a:lnTo>
                    <a:pt x="104775" y="101600"/>
                  </a:lnTo>
                  <a:lnTo>
                    <a:pt x="79375" y="0"/>
                  </a:lnTo>
                  <a:lnTo>
                    <a:pt x="0" y="6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2" name="フリーフォーム 1090"/>
            <p:cNvSpPr/>
            <p:nvPr/>
          </p:nvSpPr>
          <p:spPr bwMode="auto">
            <a:xfrm>
              <a:off x="1019049" y="3330085"/>
              <a:ext cx="218876" cy="172914"/>
            </a:xfrm>
            <a:custGeom>
              <a:avLst/>
              <a:gdLst>
                <a:gd name="connsiteX0" fmla="*/ 69850 w 304800"/>
                <a:gd name="connsiteY0" fmla="*/ 31750 h 231775"/>
                <a:gd name="connsiteX1" fmla="*/ 200025 w 304800"/>
                <a:gd name="connsiteY1" fmla="*/ 0 h 231775"/>
                <a:gd name="connsiteX2" fmla="*/ 263525 w 304800"/>
                <a:gd name="connsiteY2" fmla="*/ 73025 h 231775"/>
                <a:gd name="connsiteX3" fmla="*/ 273050 w 304800"/>
                <a:gd name="connsiteY3" fmla="*/ 152400 h 231775"/>
                <a:gd name="connsiteX4" fmla="*/ 304800 w 304800"/>
                <a:gd name="connsiteY4" fmla="*/ 171450 h 231775"/>
                <a:gd name="connsiteX5" fmla="*/ 276225 w 304800"/>
                <a:gd name="connsiteY5" fmla="*/ 231775 h 231775"/>
                <a:gd name="connsiteX6" fmla="*/ 228600 w 304800"/>
                <a:gd name="connsiteY6" fmla="*/ 212725 h 231775"/>
                <a:gd name="connsiteX7" fmla="*/ 180975 w 304800"/>
                <a:gd name="connsiteY7" fmla="*/ 231775 h 231775"/>
                <a:gd name="connsiteX8" fmla="*/ 95250 w 304800"/>
                <a:gd name="connsiteY8" fmla="*/ 228600 h 231775"/>
                <a:gd name="connsiteX9" fmla="*/ 0 w 304800"/>
                <a:gd name="connsiteY9" fmla="*/ 117475 h 231775"/>
                <a:gd name="connsiteX10" fmla="*/ 69850 w 304800"/>
                <a:gd name="connsiteY10" fmla="*/ 31750 h 23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4800" h="231775">
                  <a:moveTo>
                    <a:pt x="69850" y="31750"/>
                  </a:moveTo>
                  <a:lnTo>
                    <a:pt x="200025" y="0"/>
                  </a:lnTo>
                  <a:lnTo>
                    <a:pt x="263525" y="73025"/>
                  </a:lnTo>
                  <a:lnTo>
                    <a:pt x="273050" y="152400"/>
                  </a:lnTo>
                  <a:lnTo>
                    <a:pt x="304800" y="171450"/>
                  </a:lnTo>
                  <a:lnTo>
                    <a:pt x="276225" y="231775"/>
                  </a:lnTo>
                  <a:lnTo>
                    <a:pt x="228600" y="212725"/>
                  </a:lnTo>
                  <a:lnTo>
                    <a:pt x="180975" y="231775"/>
                  </a:lnTo>
                  <a:lnTo>
                    <a:pt x="95250" y="228600"/>
                  </a:lnTo>
                  <a:lnTo>
                    <a:pt x="0" y="117475"/>
                  </a:lnTo>
                  <a:lnTo>
                    <a:pt x="69850" y="317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3" name="フリーフォーム 1091"/>
            <p:cNvSpPr/>
            <p:nvPr/>
          </p:nvSpPr>
          <p:spPr bwMode="auto">
            <a:xfrm>
              <a:off x="1060088" y="3488787"/>
              <a:ext cx="170997" cy="104222"/>
            </a:xfrm>
            <a:custGeom>
              <a:avLst/>
              <a:gdLst>
                <a:gd name="connsiteX0" fmla="*/ 41275 w 238125"/>
                <a:gd name="connsiteY0" fmla="*/ 12700 h 139700"/>
                <a:gd name="connsiteX1" fmla="*/ 0 w 238125"/>
                <a:gd name="connsiteY1" fmla="*/ 95250 h 139700"/>
                <a:gd name="connsiteX2" fmla="*/ 41275 w 238125"/>
                <a:gd name="connsiteY2" fmla="*/ 139700 h 139700"/>
                <a:gd name="connsiteX3" fmla="*/ 171450 w 238125"/>
                <a:gd name="connsiteY3" fmla="*/ 111125 h 139700"/>
                <a:gd name="connsiteX4" fmla="*/ 238125 w 238125"/>
                <a:gd name="connsiteY4" fmla="*/ 22225 h 139700"/>
                <a:gd name="connsiteX5" fmla="*/ 174625 w 238125"/>
                <a:gd name="connsiteY5" fmla="*/ 0 h 139700"/>
                <a:gd name="connsiteX6" fmla="*/ 142875 w 238125"/>
                <a:gd name="connsiteY6" fmla="*/ 25400 h 139700"/>
                <a:gd name="connsiteX7" fmla="*/ 41275 w 238125"/>
                <a:gd name="connsiteY7" fmla="*/ 12700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125" h="139700">
                  <a:moveTo>
                    <a:pt x="41275" y="12700"/>
                  </a:moveTo>
                  <a:lnTo>
                    <a:pt x="0" y="95250"/>
                  </a:lnTo>
                  <a:lnTo>
                    <a:pt x="41275" y="139700"/>
                  </a:lnTo>
                  <a:lnTo>
                    <a:pt x="171450" y="111125"/>
                  </a:lnTo>
                  <a:lnTo>
                    <a:pt x="238125" y="22225"/>
                  </a:lnTo>
                  <a:lnTo>
                    <a:pt x="174625" y="0"/>
                  </a:lnTo>
                  <a:lnTo>
                    <a:pt x="142875" y="25400"/>
                  </a:lnTo>
                  <a:lnTo>
                    <a:pt x="41275" y="1270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4" name="フリーフォーム 1092"/>
            <p:cNvSpPr/>
            <p:nvPr/>
          </p:nvSpPr>
          <p:spPr bwMode="auto">
            <a:xfrm>
              <a:off x="1005369" y="3595378"/>
              <a:ext cx="129957" cy="180020"/>
            </a:xfrm>
            <a:custGeom>
              <a:avLst/>
              <a:gdLst>
                <a:gd name="connsiteX0" fmla="*/ 117475 w 180975"/>
                <a:gd name="connsiteY0" fmla="*/ 0 h 241300"/>
                <a:gd name="connsiteX1" fmla="*/ 25400 w 180975"/>
                <a:gd name="connsiteY1" fmla="*/ 41275 h 241300"/>
                <a:gd name="connsiteX2" fmla="*/ 0 w 180975"/>
                <a:gd name="connsiteY2" fmla="*/ 88900 h 241300"/>
                <a:gd name="connsiteX3" fmla="*/ 60325 w 180975"/>
                <a:gd name="connsiteY3" fmla="*/ 149225 h 241300"/>
                <a:gd name="connsiteX4" fmla="*/ 44450 w 180975"/>
                <a:gd name="connsiteY4" fmla="*/ 184150 h 241300"/>
                <a:gd name="connsiteX5" fmla="*/ 117475 w 180975"/>
                <a:gd name="connsiteY5" fmla="*/ 241300 h 241300"/>
                <a:gd name="connsiteX6" fmla="*/ 107950 w 180975"/>
                <a:gd name="connsiteY6" fmla="*/ 158750 h 241300"/>
                <a:gd name="connsiteX7" fmla="*/ 180975 w 180975"/>
                <a:gd name="connsiteY7" fmla="*/ 168275 h 241300"/>
                <a:gd name="connsiteX8" fmla="*/ 88900 w 180975"/>
                <a:gd name="connsiteY8" fmla="*/ 73025 h 241300"/>
                <a:gd name="connsiteX9" fmla="*/ 117475 w 180975"/>
                <a:gd name="connsiteY9" fmla="*/ 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975" h="241300">
                  <a:moveTo>
                    <a:pt x="117475" y="0"/>
                  </a:moveTo>
                  <a:lnTo>
                    <a:pt x="25400" y="41275"/>
                  </a:lnTo>
                  <a:lnTo>
                    <a:pt x="0" y="88900"/>
                  </a:lnTo>
                  <a:lnTo>
                    <a:pt x="60325" y="149225"/>
                  </a:lnTo>
                  <a:lnTo>
                    <a:pt x="44450" y="184150"/>
                  </a:lnTo>
                  <a:lnTo>
                    <a:pt x="117475" y="241300"/>
                  </a:lnTo>
                  <a:lnTo>
                    <a:pt x="107950" y="158750"/>
                  </a:lnTo>
                  <a:lnTo>
                    <a:pt x="180975" y="168275"/>
                  </a:lnTo>
                  <a:lnTo>
                    <a:pt x="88900" y="73025"/>
                  </a:lnTo>
                  <a:lnTo>
                    <a:pt x="1174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5" name="フリーフォーム 1094"/>
            <p:cNvSpPr/>
            <p:nvPr/>
          </p:nvSpPr>
          <p:spPr bwMode="auto">
            <a:xfrm>
              <a:off x="1074908" y="3574060"/>
              <a:ext cx="102598" cy="63955"/>
            </a:xfrm>
            <a:custGeom>
              <a:avLst/>
              <a:gdLst>
                <a:gd name="connsiteX0" fmla="*/ 142875 w 142875"/>
                <a:gd name="connsiteY0" fmla="*/ 0 h 85725"/>
                <a:gd name="connsiteX1" fmla="*/ 35719 w 142875"/>
                <a:gd name="connsiteY1" fmla="*/ 28575 h 85725"/>
                <a:gd name="connsiteX2" fmla="*/ 21432 w 142875"/>
                <a:gd name="connsiteY2" fmla="*/ 30956 h 85725"/>
                <a:gd name="connsiteX3" fmla="*/ 0 w 142875"/>
                <a:gd name="connsiteY3" fmla="*/ 83344 h 85725"/>
                <a:gd name="connsiteX4" fmla="*/ 45244 w 142875"/>
                <a:gd name="connsiteY4" fmla="*/ 85725 h 85725"/>
                <a:gd name="connsiteX5" fmla="*/ 59532 w 142875"/>
                <a:gd name="connsiteY5" fmla="*/ 59531 h 85725"/>
                <a:gd name="connsiteX6" fmla="*/ 116682 w 142875"/>
                <a:gd name="connsiteY6" fmla="*/ 47625 h 85725"/>
                <a:gd name="connsiteX7" fmla="*/ 142875 w 142875"/>
                <a:gd name="connsiteY7" fmla="*/ 0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2875" h="85725">
                  <a:moveTo>
                    <a:pt x="142875" y="0"/>
                  </a:moveTo>
                  <a:lnTo>
                    <a:pt x="35719" y="28575"/>
                  </a:lnTo>
                  <a:lnTo>
                    <a:pt x="21432" y="30956"/>
                  </a:lnTo>
                  <a:lnTo>
                    <a:pt x="0" y="83344"/>
                  </a:lnTo>
                  <a:lnTo>
                    <a:pt x="45244" y="85725"/>
                  </a:lnTo>
                  <a:lnTo>
                    <a:pt x="59532" y="59531"/>
                  </a:lnTo>
                  <a:lnTo>
                    <a:pt x="116682" y="47625"/>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6" name="フリーフォーム 1097"/>
            <p:cNvSpPr/>
            <p:nvPr/>
          </p:nvSpPr>
          <p:spPr bwMode="auto">
            <a:xfrm>
              <a:off x="698715" y="3385749"/>
              <a:ext cx="262195" cy="358856"/>
            </a:xfrm>
            <a:custGeom>
              <a:avLst/>
              <a:gdLst>
                <a:gd name="connsiteX0" fmla="*/ 7144 w 364332"/>
                <a:gd name="connsiteY0" fmla="*/ 169069 h 481013"/>
                <a:gd name="connsiteX1" fmla="*/ 102394 w 364332"/>
                <a:gd name="connsiteY1" fmla="*/ 185738 h 481013"/>
                <a:gd name="connsiteX2" fmla="*/ 164307 w 364332"/>
                <a:gd name="connsiteY2" fmla="*/ 252413 h 481013"/>
                <a:gd name="connsiteX3" fmla="*/ 280988 w 364332"/>
                <a:gd name="connsiteY3" fmla="*/ 352425 h 481013"/>
                <a:gd name="connsiteX4" fmla="*/ 297657 w 364332"/>
                <a:gd name="connsiteY4" fmla="*/ 395288 h 481013"/>
                <a:gd name="connsiteX5" fmla="*/ 264319 w 364332"/>
                <a:gd name="connsiteY5" fmla="*/ 435769 h 481013"/>
                <a:gd name="connsiteX6" fmla="*/ 192882 w 364332"/>
                <a:gd name="connsiteY6" fmla="*/ 440532 h 481013"/>
                <a:gd name="connsiteX7" fmla="*/ 242888 w 364332"/>
                <a:gd name="connsiteY7" fmla="*/ 481013 h 481013"/>
                <a:gd name="connsiteX8" fmla="*/ 342900 w 364332"/>
                <a:gd name="connsiteY8" fmla="*/ 397669 h 481013"/>
                <a:gd name="connsiteX9" fmla="*/ 316707 w 364332"/>
                <a:gd name="connsiteY9" fmla="*/ 333375 h 481013"/>
                <a:gd name="connsiteX10" fmla="*/ 364332 w 364332"/>
                <a:gd name="connsiteY10" fmla="*/ 345282 h 481013"/>
                <a:gd name="connsiteX11" fmla="*/ 357188 w 364332"/>
                <a:gd name="connsiteY11" fmla="*/ 304800 h 481013"/>
                <a:gd name="connsiteX12" fmla="*/ 223838 w 364332"/>
                <a:gd name="connsiteY12" fmla="*/ 211932 h 481013"/>
                <a:gd name="connsiteX13" fmla="*/ 171450 w 364332"/>
                <a:gd name="connsiteY13" fmla="*/ 88107 h 481013"/>
                <a:gd name="connsiteX14" fmla="*/ 242888 w 364332"/>
                <a:gd name="connsiteY14" fmla="*/ 61913 h 481013"/>
                <a:gd name="connsiteX15" fmla="*/ 290513 w 364332"/>
                <a:gd name="connsiteY15" fmla="*/ 7144 h 481013"/>
                <a:gd name="connsiteX16" fmla="*/ 266700 w 364332"/>
                <a:gd name="connsiteY16" fmla="*/ 7144 h 481013"/>
                <a:gd name="connsiteX17" fmla="*/ 200025 w 364332"/>
                <a:gd name="connsiteY17" fmla="*/ 16669 h 481013"/>
                <a:gd name="connsiteX18" fmla="*/ 157163 w 364332"/>
                <a:gd name="connsiteY18" fmla="*/ 0 h 481013"/>
                <a:gd name="connsiteX19" fmla="*/ 97632 w 364332"/>
                <a:gd name="connsiteY19" fmla="*/ 7144 h 481013"/>
                <a:gd name="connsiteX20" fmla="*/ 0 w 364332"/>
                <a:gd name="connsiteY20" fmla="*/ 59532 h 481013"/>
                <a:gd name="connsiteX21" fmla="*/ 7144 w 364332"/>
                <a:gd name="connsiteY21" fmla="*/ 169069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64332" h="481013">
                  <a:moveTo>
                    <a:pt x="7144" y="169069"/>
                  </a:moveTo>
                  <a:lnTo>
                    <a:pt x="102394" y="185738"/>
                  </a:lnTo>
                  <a:lnTo>
                    <a:pt x="164307" y="252413"/>
                  </a:lnTo>
                  <a:lnTo>
                    <a:pt x="280988" y="352425"/>
                  </a:lnTo>
                  <a:lnTo>
                    <a:pt x="297657" y="395288"/>
                  </a:lnTo>
                  <a:lnTo>
                    <a:pt x="264319" y="435769"/>
                  </a:lnTo>
                  <a:lnTo>
                    <a:pt x="192882" y="440532"/>
                  </a:lnTo>
                  <a:lnTo>
                    <a:pt x="242888" y="481013"/>
                  </a:lnTo>
                  <a:lnTo>
                    <a:pt x="342900" y="397669"/>
                  </a:lnTo>
                  <a:lnTo>
                    <a:pt x="316707" y="333375"/>
                  </a:lnTo>
                  <a:lnTo>
                    <a:pt x="364332" y="345282"/>
                  </a:lnTo>
                  <a:lnTo>
                    <a:pt x="357188" y="304800"/>
                  </a:lnTo>
                  <a:lnTo>
                    <a:pt x="223838" y="211932"/>
                  </a:lnTo>
                  <a:lnTo>
                    <a:pt x="171450" y="88107"/>
                  </a:lnTo>
                  <a:lnTo>
                    <a:pt x="242888" y="61913"/>
                  </a:lnTo>
                  <a:lnTo>
                    <a:pt x="290513" y="7144"/>
                  </a:lnTo>
                  <a:lnTo>
                    <a:pt x="266700" y="7144"/>
                  </a:lnTo>
                  <a:lnTo>
                    <a:pt x="200025" y="16669"/>
                  </a:lnTo>
                  <a:lnTo>
                    <a:pt x="157163" y="0"/>
                  </a:lnTo>
                  <a:lnTo>
                    <a:pt x="97632" y="7144"/>
                  </a:lnTo>
                  <a:lnTo>
                    <a:pt x="0" y="59532"/>
                  </a:lnTo>
                  <a:lnTo>
                    <a:pt x="7144" y="169069"/>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7" name="フリーフォーム 1100"/>
            <p:cNvSpPr/>
            <p:nvPr/>
          </p:nvSpPr>
          <p:spPr bwMode="auto">
            <a:xfrm>
              <a:off x="712395" y="3349034"/>
              <a:ext cx="108297" cy="56849"/>
            </a:xfrm>
            <a:custGeom>
              <a:avLst/>
              <a:gdLst>
                <a:gd name="connsiteX0" fmla="*/ 142875 w 150019"/>
                <a:gd name="connsiteY0" fmla="*/ 0 h 76200"/>
                <a:gd name="connsiteX1" fmla="*/ 0 w 150019"/>
                <a:gd name="connsiteY1" fmla="*/ 2381 h 76200"/>
                <a:gd name="connsiteX2" fmla="*/ 92869 w 150019"/>
                <a:gd name="connsiteY2" fmla="*/ 76200 h 76200"/>
                <a:gd name="connsiteX3" fmla="*/ 150019 w 150019"/>
                <a:gd name="connsiteY3" fmla="*/ 57150 h 76200"/>
                <a:gd name="connsiteX4" fmla="*/ 142875 w 150019"/>
                <a:gd name="connsiteY4" fmla="*/ 0 h 76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019" h="76200">
                  <a:moveTo>
                    <a:pt x="142875" y="0"/>
                  </a:moveTo>
                  <a:lnTo>
                    <a:pt x="0" y="2381"/>
                  </a:lnTo>
                  <a:lnTo>
                    <a:pt x="92869" y="76200"/>
                  </a:lnTo>
                  <a:lnTo>
                    <a:pt x="150019" y="57150"/>
                  </a:lnTo>
                  <a:lnTo>
                    <a:pt x="1428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8" name="フリーフォーム 1101"/>
            <p:cNvSpPr/>
            <p:nvPr/>
          </p:nvSpPr>
          <p:spPr bwMode="auto">
            <a:xfrm>
              <a:off x="817273" y="3293370"/>
              <a:ext cx="127678" cy="103038"/>
            </a:xfrm>
            <a:custGeom>
              <a:avLst/>
              <a:gdLst>
                <a:gd name="connsiteX0" fmla="*/ 14287 w 178593"/>
                <a:gd name="connsiteY0" fmla="*/ 133350 h 138113"/>
                <a:gd name="connsiteX1" fmla="*/ 0 w 178593"/>
                <a:gd name="connsiteY1" fmla="*/ 71438 h 138113"/>
                <a:gd name="connsiteX2" fmla="*/ 78581 w 178593"/>
                <a:gd name="connsiteY2" fmla="*/ 0 h 138113"/>
                <a:gd name="connsiteX3" fmla="*/ 123825 w 178593"/>
                <a:gd name="connsiteY3" fmla="*/ 0 h 138113"/>
                <a:gd name="connsiteX4" fmla="*/ 178593 w 178593"/>
                <a:gd name="connsiteY4" fmla="*/ 45244 h 138113"/>
                <a:gd name="connsiteX5" fmla="*/ 130968 w 178593"/>
                <a:gd name="connsiteY5" fmla="*/ 138113 h 138113"/>
                <a:gd name="connsiteX6" fmla="*/ 14287 w 178593"/>
                <a:gd name="connsiteY6" fmla="*/ 13335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593" h="138113">
                  <a:moveTo>
                    <a:pt x="14287" y="133350"/>
                  </a:moveTo>
                  <a:lnTo>
                    <a:pt x="0" y="71438"/>
                  </a:lnTo>
                  <a:lnTo>
                    <a:pt x="78581" y="0"/>
                  </a:lnTo>
                  <a:lnTo>
                    <a:pt x="123825" y="0"/>
                  </a:lnTo>
                  <a:lnTo>
                    <a:pt x="178593" y="45244"/>
                  </a:lnTo>
                  <a:lnTo>
                    <a:pt x="130968" y="138113"/>
                  </a:lnTo>
                  <a:lnTo>
                    <a:pt x="14287"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99" name="フリーフォーム 1102"/>
            <p:cNvSpPr/>
            <p:nvPr/>
          </p:nvSpPr>
          <p:spPr bwMode="auto">
            <a:xfrm>
              <a:off x="919871" y="3320610"/>
              <a:ext cx="168717" cy="95932"/>
            </a:xfrm>
            <a:custGeom>
              <a:avLst/>
              <a:gdLst>
                <a:gd name="connsiteX0" fmla="*/ 28575 w 235743"/>
                <a:gd name="connsiteY0" fmla="*/ 7144 h 128588"/>
                <a:gd name="connsiteX1" fmla="*/ 95250 w 235743"/>
                <a:gd name="connsiteY1" fmla="*/ 33338 h 128588"/>
                <a:gd name="connsiteX2" fmla="*/ 150018 w 235743"/>
                <a:gd name="connsiteY2" fmla="*/ 7144 h 128588"/>
                <a:gd name="connsiteX3" fmla="*/ 195262 w 235743"/>
                <a:gd name="connsiteY3" fmla="*/ 0 h 128588"/>
                <a:gd name="connsiteX4" fmla="*/ 235743 w 235743"/>
                <a:gd name="connsiteY4" fmla="*/ 35719 h 128588"/>
                <a:gd name="connsiteX5" fmla="*/ 152400 w 235743"/>
                <a:gd name="connsiteY5" fmla="*/ 123825 h 128588"/>
                <a:gd name="connsiteX6" fmla="*/ 54768 w 235743"/>
                <a:gd name="connsiteY6" fmla="*/ 128588 h 128588"/>
                <a:gd name="connsiteX7" fmla="*/ 0 w 235743"/>
                <a:gd name="connsiteY7" fmla="*/ 100013 h 128588"/>
                <a:gd name="connsiteX8" fmla="*/ 28575 w 235743"/>
                <a:gd name="connsiteY8" fmla="*/ 7144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 h="128588">
                  <a:moveTo>
                    <a:pt x="28575" y="7144"/>
                  </a:moveTo>
                  <a:lnTo>
                    <a:pt x="95250" y="33338"/>
                  </a:lnTo>
                  <a:lnTo>
                    <a:pt x="150018" y="7144"/>
                  </a:lnTo>
                  <a:lnTo>
                    <a:pt x="195262" y="0"/>
                  </a:lnTo>
                  <a:lnTo>
                    <a:pt x="235743" y="35719"/>
                  </a:lnTo>
                  <a:lnTo>
                    <a:pt x="152400" y="123825"/>
                  </a:lnTo>
                  <a:lnTo>
                    <a:pt x="54768" y="128588"/>
                  </a:lnTo>
                  <a:lnTo>
                    <a:pt x="0" y="100013"/>
                  </a:lnTo>
                  <a:lnTo>
                    <a:pt x="28575"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0" name="フリーフォーム 1103"/>
            <p:cNvSpPr/>
            <p:nvPr/>
          </p:nvSpPr>
          <p:spPr bwMode="auto">
            <a:xfrm>
              <a:off x="1019049" y="3555110"/>
              <a:ext cx="69539" cy="68692"/>
            </a:xfrm>
            <a:custGeom>
              <a:avLst/>
              <a:gdLst>
                <a:gd name="connsiteX0" fmla="*/ 66675 w 97631"/>
                <a:gd name="connsiteY0" fmla="*/ 0 h 92869"/>
                <a:gd name="connsiteX1" fmla="*/ 0 w 97631"/>
                <a:gd name="connsiteY1" fmla="*/ 19050 h 92869"/>
                <a:gd name="connsiteX2" fmla="*/ 4763 w 97631"/>
                <a:gd name="connsiteY2" fmla="*/ 92869 h 92869"/>
                <a:gd name="connsiteX3" fmla="*/ 97631 w 97631"/>
                <a:gd name="connsiteY3" fmla="*/ 50006 h 92869"/>
                <a:gd name="connsiteX4" fmla="*/ 66675 w 97631"/>
                <a:gd name="connsiteY4" fmla="*/ 0 h 9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631" h="92869">
                  <a:moveTo>
                    <a:pt x="66675" y="0"/>
                  </a:moveTo>
                  <a:lnTo>
                    <a:pt x="0" y="19050"/>
                  </a:lnTo>
                  <a:lnTo>
                    <a:pt x="4763" y="92869"/>
                  </a:lnTo>
                  <a:lnTo>
                    <a:pt x="97631" y="50006"/>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1" name="フリーフォーム 1104"/>
            <p:cNvSpPr/>
            <p:nvPr/>
          </p:nvSpPr>
          <p:spPr bwMode="auto">
            <a:xfrm>
              <a:off x="985990" y="3407068"/>
              <a:ext cx="101458" cy="158702"/>
            </a:xfrm>
            <a:custGeom>
              <a:avLst/>
              <a:gdLst>
                <a:gd name="connsiteX0" fmla="*/ 33338 w 140494"/>
                <a:gd name="connsiteY0" fmla="*/ 0 h 211932"/>
                <a:gd name="connsiteX1" fmla="*/ 140494 w 140494"/>
                <a:gd name="connsiteY1" fmla="*/ 128588 h 211932"/>
                <a:gd name="connsiteX2" fmla="*/ 102394 w 140494"/>
                <a:gd name="connsiteY2" fmla="*/ 197644 h 211932"/>
                <a:gd name="connsiteX3" fmla="*/ 47625 w 140494"/>
                <a:gd name="connsiteY3" fmla="*/ 211932 h 211932"/>
                <a:gd name="connsiteX4" fmla="*/ 0 w 140494"/>
                <a:gd name="connsiteY4" fmla="*/ 133350 h 211932"/>
                <a:gd name="connsiteX5" fmla="*/ 33338 w 140494"/>
                <a:gd name="connsiteY5" fmla="*/ 0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211932">
                  <a:moveTo>
                    <a:pt x="33338" y="0"/>
                  </a:moveTo>
                  <a:lnTo>
                    <a:pt x="140494" y="128588"/>
                  </a:lnTo>
                  <a:lnTo>
                    <a:pt x="102394" y="197644"/>
                  </a:lnTo>
                  <a:lnTo>
                    <a:pt x="47625" y="211932"/>
                  </a:lnTo>
                  <a:lnTo>
                    <a:pt x="0" y="133350"/>
                  </a:lnTo>
                  <a:lnTo>
                    <a:pt x="333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2" name="フリーフォーム 1105"/>
            <p:cNvSpPr/>
            <p:nvPr/>
          </p:nvSpPr>
          <p:spPr bwMode="auto">
            <a:xfrm>
              <a:off x="875411" y="3398777"/>
              <a:ext cx="143637" cy="65139"/>
            </a:xfrm>
            <a:custGeom>
              <a:avLst/>
              <a:gdLst>
                <a:gd name="connsiteX0" fmla="*/ 200025 w 200025"/>
                <a:gd name="connsiteY0" fmla="*/ 19050 h 88106"/>
                <a:gd name="connsiteX1" fmla="*/ 119063 w 200025"/>
                <a:gd name="connsiteY1" fmla="*/ 28575 h 88106"/>
                <a:gd name="connsiteX2" fmla="*/ 50006 w 200025"/>
                <a:gd name="connsiteY2" fmla="*/ 0 h 88106"/>
                <a:gd name="connsiteX3" fmla="*/ 0 w 200025"/>
                <a:gd name="connsiteY3" fmla="*/ 35719 h 88106"/>
                <a:gd name="connsiteX4" fmla="*/ 26194 w 200025"/>
                <a:gd name="connsiteY4" fmla="*/ 64294 h 88106"/>
                <a:gd name="connsiteX5" fmla="*/ 166688 w 200025"/>
                <a:gd name="connsiteY5" fmla="*/ 88106 h 88106"/>
                <a:gd name="connsiteX6" fmla="*/ 200025 w 200025"/>
                <a:gd name="connsiteY6" fmla="*/ 1905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025" h="88106">
                  <a:moveTo>
                    <a:pt x="200025" y="19050"/>
                  </a:moveTo>
                  <a:lnTo>
                    <a:pt x="119063" y="28575"/>
                  </a:lnTo>
                  <a:lnTo>
                    <a:pt x="50006" y="0"/>
                  </a:lnTo>
                  <a:lnTo>
                    <a:pt x="0" y="35719"/>
                  </a:lnTo>
                  <a:lnTo>
                    <a:pt x="26194" y="64294"/>
                  </a:lnTo>
                  <a:lnTo>
                    <a:pt x="166688" y="88106"/>
                  </a:lnTo>
                  <a:lnTo>
                    <a:pt x="200025"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3" name="フリーフォーム 1106"/>
            <p:cNvSpPr/>
            <p:nvPr/>
          </p:nvSpPr>
          <p:spPr bwMode="auto">
            <a:xfrm>
              <a:off x="862872" y="3435492"/>
              <a:ext cx="145917" cy="142121"/>
            </a:xfrm>
            <a:custGeom>
              <a:avLst/>
              <a:gdLst>
                <a:gd name="connsiteX0" fmla="*/ 0 w 202407"/>
                <a:gd name="connsiteY0" fmla="*/ 0 h 190500"/>
                <a:gd name="connsiteX1" fmla="*/ 11907 w 202407"/>
                <a:gd name="connsiteY1" fmla="*/ 71438 h 190500"/>
                <a:gd name="connsiteX2" fmla="*/ 138113 w 202407"/>
                <a:gd name="connsiteY2" fmla="*/ 130969 h 190500"/>
                <a:gd name="connsiteX3" fmla="*/ 173832 w 202407"/>
                <a:gd name="connsiteY3" fmla="*/ 190500 h 190500"/>
                <a:gd name="connsiteX4" fmla="*/ 202407 w 202407"/>
                <a:gd name="connsiteY4" fmla="*/ 157163 h 190500"/>
                <a:gd name="connsiteX5" fmla="*/ 166688 w 202407"/>
                <a:gd name="connsiteY5" fmla="*/ 100013 h 190500"/>
                <a:gd name="connsiteX6" fmla="*/ 188119 w 202407"/>
                <a:gd name="connsiteY6" fmla="*/ 33338 h 190500"/>
                <a:gd name="connsiteX7" fmla="*/ 50007 w 202407"/>
                <a:gd name="connsiteY7" fmla="*/ 23813 h 190500"/>
                <a:gd name="connsiteX8" fmla="*/ 0 w 202407"/>
                <a:gd name="connsiteY8" fmla="*/ 0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407" h="190500">
                  <a:moveTo>
                    <a:pt x="0" y="0"/>
                  </a:moveTo>
                  <a:lnTo>
                    <a:pt x="11907" y="71438"/>
                  </a:lnTo>
                  <a:lnTo>
                    <a:pt x="138113" y="130969"/>
                  </a:lnTo>
                  <a:lnTo>
                    <a:pt x="173832" y="190500"/>
                  </a:lnTo>
                  <a:lnTo>
                    <a:pt x="202407" y="157163"/>
                  </a:lnTo>
                  <a:lnTo>
                    <a:pt x="166688" y="100013"/>
                  </a:lnTo>
                  <a:lnTo>
                    <a:pt x="188119" y="33338"/>
                  </a:lnTo>
                  <a:lnTo>
                    <a:pt x="50007" y="23813"/>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4" name="フリーフォーム 1109"/>
            <p:cNvSpPr/>
            <p:nvPr/>
          </p:nvSpPr>
          <p:spPr bwMode="auto">
            <a:xfrm>
              <a:off x="974590" y="3555110"/>
              <a:ext cx="44459" cy="113697"/>
            </a:xfrm>
            <a:custGeom>
              <a:avLst/>
              <a:gdLst>
                <a:gd name="connsiteX0" fmla="*/ 52387 w 61912"/>
                <a:gd name="connsiteY0" fmla="*/ 0 h 152400"/>
                <a:gd name="connsiteX1" fmla="*/ 0 w 61912"/>
                <a:gd name="connsiteY1" fmla="*/ 40481 h 152400"/>
                <a:gd name="connsiteX2" fmla="*/ 16668 w 61912"/>
                <a:gd name="connsiteY2" fmla="*/ 107156 h 152400"/>
                <a:gd name="connsiteX3" fmla="*/ 42862 w 61912"/>
                <a:gd name="connsiteY3" fmla="*/ 152400 h 152400"/>
                <a:gd name="connsiteX4" fmla="*/ 61912 w 61912"/>
                <a:gd name="connsiteY4" fmla="*/ 107156 h 152400"/>
                <a:gd name="connsiteX5" fmla="*/ 52387 w 61912"/>
                <a:gd name="connsiteY5" fmla="*/ 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2" h="152400">
                  <a:moveTo>
                    <a:pt x="52387" y="0"/>
                  </a:moveTo>
                  <a:lnTo>
                    <a:pt x="0" y="40481"/>
                  </a:lnTo>
                  <a:lnTo>
                    <a:pt x="16668" y="107156"/>
                  </a:lnTo>
                  <a:lnTo>
                    <a:pt x="42862" y="152400"/>
                  </a:lnTo>
                  <a:lnTo>
                    <a:pt x="61912" y="107156"/>
                  </a:lnTo>
                  <a:lnTo>
                    <a:pt x="5238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5" name="フリーフォーム 1110"/>
            <p:cNvSpPr/>
            <p:nvPr/>
          </p:nvSpPr>
          <p:spPr bwMode="auto">
            <a:xfrm>
              <a:off x="1109107" y="3892649"/>
              <a:ext cx="299814" cy="319773"/>
            </a:xfrm>
            <a:custGeom>
              <a:avLst/>
              <a:gdLst>
                <a:gd name="connsiteX0" fmla="*/ 369094 w 416719"/>
                <a:gd name="connsiteY0" fmla="*/ 219075 h 428625"/>
                <a:gd name="connsiteX1" fmla="*/ 392907 w 416719"/>
                <a:gd name="connsiteY1" fmla="*/ 0 h 428625"/>
                <a:gd name="connsiteX2" fmla="*/ 326232 w 416719"/>
                <a:gd name="connsiteY2" fmla="*/ 66675 h 428625"/>
                <a:gd name="connsiteX3" fmla="*/ 228600 w 416719"/>
                <a:gd name="connsiteY3" fmla="*/ 47625 h 428625"/>
                <a:gd name="connsiteX4" fmla="*/ 154782 w 416719"/>
                <a:gd name="connsiteY4" fmla="*/ 76200 h 428625"/>
                <a:gd name="connsiteX5" fmla="*/ 35719 w 416719"/>
                <a:gd name="connsiteY5" fmla="*/ 35718 h 428625"/>
                <a:gd name="connsiteX6" fmla="*/ 0 w 416719"/>
                <a:gd name="connsiteY6" fmla="*/ 100012 h 428625"/>
                <a:gd name="connsiteX7" fmla="*/ 26194 w 416719"/>
                <a:gd name="connsiteY7" fmla="*/ 428625 h 428625"/>
                <a:gd name="connsiteX8" fmla="*/ 416719 w 416719"/>
                <a:gd name="connsiteY8" fmla="*/ 426243 h 428625"/>
                <a:gd name="connsiteX9" fmla="*/ 352425 w 416719"/>
                <a:gd name="connsiteY9" fmla="*/ 302418 h 428625"/>
                <a:gd name="connsiteX10" fmla="*/ 369094 w 416719"/>
                <a:gd name="connsiteY10" fmla="*/ 219075 h 42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6719" h="428625">
                  <a:moveTo>
                    <a:pt x="369094" y="219075"/>
                  </a:moveTo>
                  <a:lnTo>
                    <a:pt x="392907" y="0"/>
                  </a:lnTo>
                  <a:lnTo>
                    <a:pt x="326232" y="66675"/>
                  </a:lnTo>
                  <a:lnTo>
                    <a:pt x="228600" y="47625"/>
                  </a:lnTo>
                  <a:lnTo>
                    <a:pt x="154782" y="76200"/>
                  </a:lnTo>
                  <a:lnTo>
                    <a:pt x="35719" y="35718"/>
                  </a:lnTo>
                  <a:lnTo>
                    <a:pt x="0" y="100012"/>
                  </a:lnTo>
                  <a:lnTo>
                    <a:pt x="26194" y="428625"/>
                  </a:lnTo>
                  <a:lnTo>
                    <a:pt x="416719" y="426243"/>
                  </a:lnTo>
                  <a:lnTo>
                    <a:pt x="352425" y="302418"/>
                  </a:lnTo>
                  <a:lnTo>
                    <a:pt x="369094" y="2190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6" name="フリーフォーム 1111"/>
            <p:cNvSpPr/>
            <p:nvPr/>
          </p:nvSpPr>
          <p:spPr bwMode="auto">
            <a:xfrm>
              <a:off x="752293" y="3879620"/>
              <a:ext cx="387592" cy="408599"/>
            </a:xfrm>
            <a:custGeom>
              <a:avLst/>
              <a:gdLst>
                <a:gd name="connsiteX0" fmla="*/ 540544 w 540544"/>
                <a:gd name="connsiteY0" fmla="*/ 50006 h 547687"/>
                <a:gd name="connsiteX1" fmla="*/ 421481 w 540544"/>
                <a:gd name="connsiteY1" fmla="*/ 0 h 547687"/>
                <a:gd name="connsiteX2" fmla="*/ 357188 w 540544"/>
                <a:gd name="connsiteY2" fmla="*/ 9525 h 547687"/>
                <a:gd name="connsiteX3" fmla="*/ 359569 w 540544"/>
                <a:gd name="connsiteY3" fmla="*/ 83344 h 547687"/>
                <a:gd name="connsiteX4" fmla="*/ 338138 w 540544"/>
                <a:gd name="connsiteY4" fmla="*/ 123825 h 547687"/>
                <a:gd name="connsiteX5" fmla="*/ 204788 w 540544"/>
                <a:gd name="connsiteY5" fmla="*/ 71437 h 547687"/>
                <a:gd name="connsiteX6" fmla="*/ 190500 w 540544"/>
                <a:gd name="connsiteY6" fmla="*/ 28575 h 547687"/>
                <a:gd name="connsiteX7" fmla="*/ 100013 w 540544"/>
                <a:gd name="connsiteY7" fmla="*/ 7144 h 547687"/>
                <a:gd name="connsiteX8" fmla="*/ 28575 w 540544"/>
                <a:gd name="connsiteY8" fmla="*/ 64294 h 547687"/>
                <a:gd name="connsiteX9" fmla="*/ 0 w 540544"/>
                <a:gd name="connsiteY9" fmla="*/ 135731 h 547687"/>
                <a:gd name="connsiteX10" fmla="*/ 16669 w 540544"/>
                <a:gd name="connsiteY10" fmla="*/ 352425 h 547687"/>
                <a:gd name="connsiteX11" fmla="*/ 188119 w 540544"/>
                <a:gd name="connsiteY11" fmla="*/ 428625 h 547687"/>
                <a:gd name="connsiteX12" fmla="*/ 233363 w 540544"/>
                <a:gd name="connsiteY12" fmla="*/ 397669 h 547687"/>
                <a:gd name="connsiteX13" fmla="*/ 478631 w 540544"/>
                <a:gd name="connsiteY13" fmla="*/ 547687 h 547687"/>
                <a:gd name="connsiteX14" fmla="*/ 516731 w 540544"/>
                <a:gd name="connsiteY14" fmla="*/ 526256 h 547687"/>
                <a:gd name="connsiteX15" fmla="*/ 526256 w 540544"/>
                <a:gd name="connsiteY15" fmla="*/ 440531 h 547687"/>
                <a:gd name="connsiteX16" fmla="*/ 497681 w 540544"/>
                <a:gd name="connsiteY16" fmla="*/ 133350 h 547687"/>
                <a:gd name="connsiteX17" fmla="*/ 540544 w 540544"/>
                <a:gd name="connsiteY17" fmla="*/ 50006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40544" h="547687">
                  <a:moveTo>
                    <a:pt x="540544" y="50006"/>
                  </a:moveTo>
                  <a:lnTo>
                    <a:pt x="421481" y="0"/>
                  </a:lnTo>
                  <a:lnTo>
                    <a:pt x="357188" y="9525"/>
                  </a:lnTo>
                  <a:cubicBezTo>
                    <a:pt x="357982" y="34131"/>
                    <a:pt x="358775" y="58738"/>
                    <a:pt x="359569" y="83344"/>
                  </a:cubicBezTo>
                  <a:lnTo>
                    <a:pt x="338138" y="123825"/>
                  </a:lnTo>
                  <a:lnTo>
                    <a:pt x="204788" y="71437"/>
                  </a:lnTo>
                  <a:lnTo>
                    <a:pt x="190500" y="28575"/>
                  </a:lnTo>
                  <a:lnTo>
                    <a:pt x="100013" y="7144"/>
                  </a:lnTo>
                  <a:lnTo>
                    <a:pt x="28575" y="64294"/>
                  </a:lnTo>
                  <a:lnTo>
                    <a:pt x="0" y="135731"/>
                  </a:lnTo>
                  <a:lnTo>
                    <a:pt x="16669" y="352425"/>
                  </a:lnTo>
                  <a:lnTo>
                    <a:pt x="188119" y="428625"/>
                  </a:lnTo>
                  <a:lnTo>
                    <a:pt x="233363" y="397669"/>
                  </a:lnTo>
                  <a:lnTo>
                    <a:pt x="478631" y="547687"/>
                  </a:lnTo>
                  <a:lnTo>
                    <a:pt x="516731" y="526256"/>
                  </a:lnTo>
                  <a:lnTo>
                    <a:pt x="526256" y="440531"/>
                  </a:lnTo>
                  <a:lnTo>
                    <a:pt x="497681" y="133350"/>
                  </a:lnTo>
                  <a:lnTo>
                    <a:pt x="540544" y="500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7" name="フリーフォーム 1112"/>
            <p:cNvSpPr/>
            <p:nvPr/>
          </p:nvSpPr>
          <p:spPr bwMode="auto">
            <a:xfrm>
              <a:off x="691875" y="3716181"/>
              <a:ext cx="126537" cy="265293"/>
            </a:xfrm>
            <a:custGeom>
              <a:avLst/>
              <a:gdLst>
                <a:gd name="connsiteX0" fmla="*/ 45244 w 176213"/>
                <a:gd name="connsiteY0" fmla="*/ 47625 h 354806"/>
                <a:gd name="connsiteX1" fmla="*/ 42863 w 176213"/>
                <a:gd name="connsiteY1" fmla="*/ 135731 h 354806"/>
                <a:gd name="connsiteX2" fmla="*/ 0 w 176213"/>
                <a:gd name="connsiteY2" fmla="*/ 188119 h 354806"/>
                <a:gd name="connsiteX3" fmla="*/ 92869 w 176213"/>
                <a:gd name="connsiteY3" fmla="*/ 354806 h 354806"/>
                <a:gd name="connsiteX4" fmla="*/ 116682 w 176213"/>
                <a:gd name="connsiteY4" fmla="*/ 278606 h 354806"/>
                <a:gd name="connsiteX5" fmla="*/ 176213 w 176213"/>
                <a:gd name="connsiteY5" fmla="*/ 228600 h 354806"/>
                <a:gd name="connsiteX6" fmla="*/ 92869 w 176213"/>
                <a:gd name="connsiteY6" fmla="*/ 169069 h 354806"/>
                <a:gd name="connsiteX7" fmla="*/ 128588 w 176213"/>
                <a:gd name="connsiteY7" fmla="*/ 130969 h 354806"/>
                <a:gd name="connsiteX8" fmla="*/ 119063 w 176213"/>
                <a:gd name="connsiteY8" fmla="*/ 35719 h 354806"/>
                <a:gd name="connsiteX9" fmla="*/ 71438 w 176213"/>
                <a:gd name="connsiteY9" fmla="*/ 0 h 354806"/>
                <a:gd name="connsiteX10" fmla="*/ 45244 w 176213"/>
                <a:gd name="connsiteY10" fmla="*/ 47625 h 354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213" h="354806">
                  <a:moveTo>
                    <a:pt x="45244" y="47625"/>
                  </a:moveTo>
                  <a:cubicBezTo>
                    <a:pt x="44450" y="76994"/>
                    <a:pt x="43657" y="106362"/>
                    <a:pt x="42863" y="135731"/>
                  </a:cubicBezTo>
                  <a:lnTo>
                    <a:pt x="0" y="188119"/>
                  </a:lnTo>
                  <a:lnTo>
                    <a:pt x="92869" y="354806"/>
                  </a:lnTo>
                  <a:lnTo>
                    <a:pt x="116682" y="278606"/>
                  </a:lnTo>
                  <a:lnTo>
                    <a:pt x="176213" y="228600"/>
                  </a:lnTo>
                  <a:lnTo>
                    <a:pt x="92869" y="169069"/>
                  </a:lnTo>
                  <a:lnTo>
                    <a:pt x="128588" y="130969"/>
                  </a:lnTo>
                  <a:lnTo>
                    <a:pt x="119063" y="35719"/>
                  </a:lnTo>
                  <a:lnTo>
                    <a:pt x="71438" y="0"/>
                  </a:lnTo>
                  <a:lnTo>
                    <a:pt x="45244" y="476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8" name="フリーフォーム 1113"/>
            <p:cNvSpPr/>
            <p:nvPr/>
          </p:nvSpPr>
          <p:spPr bwMode="auto">
            <a:xfrm>
              <a:off x="307702" y="3739868"/>
              <a:ext cx="517550" cy="559010"/>
            </a:xfrm>
            <a:custGeom>
              <a:avLst/>
              <a:gdLst>
                <a:gd name="connsiteX0" fmla="*/ 590550 w 721519"/>
                <a:gd name="connsiteY0" fmla="*/ 14288 h 750094"/>
                <a:gd name="connsiteX1" fmla="*/ 485775 w 721519"/>
                <a:gd name="connsiteY1" fmla="*/ 0 h 750094"/>
                <a:gd name="connsiteX2" fmla="*/ 350044 w 721519"/>
                <a:gd name="connsiteY2" fmla="*/ 26194 h 750094"/>
                <a:gd name="connsiteX3" fmla="*/ 204788 w 721519"/>
                <a:gd name="connsiteY3" fmla="*/ 78581 h 750094"/>
                <a:gd name="connsiteX4" fmla="*/ 261938 w 721519"/>
                <a:gd name="connsiteY4" fmla="*/ 219075 h 750094"/>
                <a:gd name="connsiteX5" fmla="*/ 178594 w 721519"/>
                <a:gd name="connsiteY5" fmla="*/ 240506 h 750094"/>
                <a:gd name="connsiteX6" fmla="*/ 171450 w 721519"/>
                <a:gd name="connsiteY6" fmla="*/ 278606 h 750094"/>
                <a:gd name="connsiteX7" fmla="*/ 107156 w 721519"/>
                <a:gd name="connsiteY7" fmla="*/ 333375 h 750094"/>
                <a:gd name="connsiteX8" fmla="*/ 0 w 721519"/>
                <a:gd name="connsiteY8" fmla="*/ 340519 h 750094"/>
                <a:gd name="connsiteX9" fmla="*/ 2381 w 721519"/>
                <a:gd name="connsiteY9" fmla="*/ 433388 h 750094"/>
                <a:gd name="connsiteX10" fmla="*/ 300038 w 721519"/>
                <a:gd name="connsiteY10" fmla="*/ 642938 h 750094"/>
                <a:gd name="connsiteX11" fmla="*/ 428625 w 721519"/>
                <a:gd name="connsiteY11" fmla="*/ 750094 h 750094"/>
                <a:gd name="connsiteX12" fmla="*/ 595313 w 721519"/>
                <a:gd name="connsiteY12" fmla="*/ 666750 h 750094"/>
                <a:gd name="connsiteX13" fmla="*/ 721519 w 721519"/>
                <a:gd name="connsiteY13" fmla="*/ 569119 h 750094"/>
                <a:gd name="connsiteX14" fmla="*/ 638175 w 721519"/>
                <a:gd name="connsiteY14" fmla="*/ 538163 h 750094"/>
                <a:gd name="connsiteX15" fmla="*/ 619125 w 721519"/>
                <a:gd name="connsiteY15" fmla="*/ 316706 h 750094"/>
                <a:gd name="connsiteX16" fmla="*/ 538163 w 721519"/>
                <a:gd name="connsiteY16" fmla="*/ 154781 h 750094"/>
                <a:gd name="connsiteX17" fmla="*/ 578644 w 721519"/>
                <a:gd name="connsiteY17" fmla="*/ 107156 h 750094"/>
                <a:gd name="connsiteX18" fmla="*/ 590550 w 721519"/>
                <a:gd name="connsiteY18" fmla="*/ 14288 h 750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21519" h="750094">
                  <a:moveTo>
                    <a:pt x="590550" y="14288"/>
                  </a:moveTo>
                  <a:lnTo>
                    <a:pt x="485775" y="0"/>
                  </a:lnTo>
                  <a:lnTo>
                    <a:pt x="350044" y="26194"/>
                  </a:lnTo>
                  <a:lnTo>
                    <a:pt x="204788" y="78581"/>
                  </a:lnTo>
                  <a:lnTo>
                    <a:pt x="261938" y="219075"/>
                  </a:lnTo>
                  <a:lnTo>
                    <a:pt x="178594" y="240506"/>
                  </a:lnTo>
                  <a:lnTo>
                    <a:pt x="171450" y="278606"/>
                  </a:lnTo>
                  <a:lnTo>
                    <a:pt x="107156" y="333375"/>
                  </a:lnTo>
                  <a:lnTo>
                    <a:pt x="0" y="340519"/>
                  </a:lnTo>
                  <a:cubicBezTo>
                    <a:pt x="794" y="371475"/>
                    <a:pt x="1587" y="402432"/>
                    <a:pt x="2381" y="433388"/>
                  </a:cubicBezTo>
                  <a:lnTo>
                    <a:pt x="300038" y="642938"/>
                  </a:lnTo>
                  <a:lnTo>
                    <a:pt x="428625" y="750094"/>
                  </a:lnTo>
                  <a:lnTo>
                    <a:pt x="595313" y="666750"/>
                  </a:lnTo>
                  <a:lnTo>
                    <a:pt x="721519" y="569119"/>
                  </a:lnTo>
                  <a:lnTo>
                    <a:pt x="638175" y="538163"/>
                  </a:lnTo>
                  <a:lnTo>
                    <a:pt x="619125" y="316706"/>
                  </a:lnTo>
                  <a:lnTo>
                    <a:pt x="538163" y="154781"/>
                  </a:lnTo>
                  <a:lnTo>
                    <a:pt x="578644" y="107156"/>
                  </a:lnTo>
                  <a:lnTo>
                    <a:pt x="590550" y="142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09" name="フリーフォーム 1114"/>
            <p:cNvSpPr/>
            <p:nvPr/>
          </p:nvSpPr>
          <p:spPr bwMode="auto">
            <a:xfrm>
              <a:off x="100226" y="3786058"/>
              <a:ext cx="398992" cy="447682"/>
            </a:xfrm>
            <a:custGeom>
              <a:avLst/>
              <a:gdLst>
                <a:gd name="connsiteX0" fmla="*/ 495300 w 554831"/>
                <a:gd name="connsiteY0" fmla="*/ 21431 h 600075"/>
                <a:gd name="connsiteX1" fmla="*/ 554831 w 554831"/>
                <a:gd name="connsiteY1" fmla="*/ 171450 h 600075"/>
                <a:gd name="connsiteX2" fmla="*/ 469106 w 554831"/>
                <a:gd name="connsiteY2" fmla="*/ 176212 h 600075"/>
                <a:gd name="connsiteX3" fmla="*/ 469106 w 554831"/>
                <a:gd name="connsiteY3" fmla="*/ 221456 h 600075"/>
                <a:gd name="connsiteX4" fmla="*/ 390525 w 554831"/>
                <a:gd name="connsiteY4" fmla="*/ 276225 h 600075"/>
                <a:gd name="connsiteX5" fmla="*/ 288131 w 554831"/>
                <a:gd name="connsiteY5" fmla="*/ 283368 h 600075"/>
                <a:gd name="connsiteX6" fmla="*/ 290512 w 554831"/>
                <a:gd name="connsiteY6" fmla="*/ 426243 h 600075"/>
                <a:gd name="connsiteX7" fmla="*/ 176212 w 554831"/>
                <a:gd name="connsiteY7" fmla="*/ 426243 h 600075"/>
                <a:gd name="connsiteX8" fmla="*/ 178594 w 554831"/>
                <a:gd name="connsiteY8" fmla="*/ 511968 h 600075"/>
                <a:gd name="connsiteX9" fmla="*/ 147637 w 554831"/>
                <a:gd name="connsiteY9" fmla="*/ 547687 h 600075"/>
                <a:gd name="connsiteX10" fmla="*/ 157162 w 554831"/>
                <a:gd name="connsiteY10" fmla="*/ 595312 h 600075"/>
                <a:gd name="connsiteX11" fmla="*/ 0 w 554831"/>
                <a:gd name="connsiteY11" fmla="*/ 600075 h 600075"/>
                <a:gd name="connsiteX12" fmla="*/ 64294 w 554831"/>
                <a:gd name="connsiteY12" fmla="*/ 476250 h 600075"/>
                <a:gd name="connsiteX13" fmla="*/ 80962 w 554831"/>
                <a:gd name="connsiteY13" fmla="*/ 464343 h 600075"/>
                <a:gd name="connsiteX14" fmla="*/ 88106 w 554831"/>
                <a:gd name="connsiteY14" fmla="*/ 421481 h 600075"/>
                <a:gd name="connsiteX15" fmla="*/ 264319 w 554831"/>
                <a:gd name="connsiteY15" fmla="*/ 240506 h 600075"/>
                <a:gd name="connsiteX16" fmla="*/ 264319 w 554831"/>
                <a:gd name="connsiteY16" fmla="*/ 188118 h 600075"/>
                <a:gd name="connsiteX17" fmla="*/ 295275 w 554831"/>
                <a:gd name="connsiteY17" fmla="*/ 92868 h 600075"/>
                <a:gd name="connsiteX18" fmla="*/ 366712 w 554831"/>
                <a:gd name="connsiteY18" fmla="*/ 80962 h 600075"/>
                <a:gd name="connsiteX19" fmla="*/ 385762 w 554831"/>
                <a:gd name="connsiteY19" fmla="*/ 0 h 600075"/>
                <a:gd name="connsiteX20" fmla="*/ 435769 w 554831"/>
                <a:gd name="connsiteY20" fmla="*/ 33337 h 600075"/>
                <a:gd name="connsiteX21" fmla="*/ 495300 w 554831"/>
                <a:gd name="connsiteY21" fmla="*/ 2143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54831" h="600075">
                  <a:moveTo>
                    <a:pt x="495300" y="21431"/>
                  </a:moveTo>
                  <a:lnTo>
                    <a:pt x="554831" y="171450"/>
                  </a:lnTo>
                  <a:lnTo>
                    <a:pt x="469106" y="176212"/>
                  </a:lnTo>
                  <a:lnTo>
                    <a:pt x="469106" y="221456"/>
                  </a:lnTo>
                  <a:lnTo>
                    <a:pt x="390525" y="276225"/>
                  </a:lnTo>
                  <a:lnTo>
                    <a:pt x="288131" y="283368"/>
                  </a:lnTo>
                  <a:cubicBezTo>
                    <a:pt x="288925" y="330993"/>
                    <a:pt x="289718" y="378618"/>
                    <a:pt x="290512" y="426243"/>
                  </a:cubicBezTo>
                  <a:lnTo>
                    <a:pt x="176212" y="426243"/>
                  </a:lnTo>
                  <a:lnTo>
                    <a:pt x="178594" y="511968"/>
                  </a:lnTo>
                  <a:lnTo>
                    <a:pt x="147637" y="547687"/>
                  </a:lnTo>
                  <a:lnTo>
                    <a:pt x="157162" y="595312"/>
                  </a:lnTo>
                  <a:lnTo>
                    <a:pt x="0" y="600075"/>
                  </a:lnTo>
                  <a:lnTo>
                    <a:pt x="64294" y="476250"/>
                  </a:lnTo>
                  <a:lnTo>
                    <a:pt x="80962" y="464343"/>
                  </a:lnTo>
                  <a:lnTo>
                    <a:pt x="88106" y="421481"/>
                  </a:lnTo>
                  <a:lnTo>
                    <a:pt x="264319" y="240506"/>
                  </a:lnTo>
                  <a:lnTo>
                    <a:pt x="264319" y="188118"/>
                  </a:lnTo>
                  <a:lnTo>
                    <a:pt x="295275" y="92868"/>
                  </a:lnTo>
                  <a:lnTo>
                    <a:pt x="366712" y="80962"/>
                  </a:lnTo>
                  <a:lnTo>
                    <a:pt x="385762" y="0"/>
                  </a:lnTo>
                  <a:lnTo>
                    <a:pt x="435769" y="33337"/>
                  </a:lnTo>
                  <a:lnTo>
                    <a:pt x="495300" y="214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0" name="フリーフォーム 1115"/>
            <p:cNvSpPr/>
            <p:nvPr/>
          </p:nvSpPr>
          <p:spPr bwMode="auto">
            <a:xfrm>
              <a:off x="102506" y="4066747"/>
              <a:ext cx="294114" cy="363594"/>
            </a:xfrm>
            <a:custGeom>
              <a:avLst/>
              <a:gdLst>
                <a:gd name="connsiteX0" fmla="*/ 290513 w 409575"/>
                <a:gd name="connsiteY0" fmla="*/ 0 h 488156"/>
                <a:gd name="connsiteX1" fmla="*/ 409575 w 409575"/>
                <a:gd name="connsiteY1" fmla="*/ 80963 h 488156"/>
                <a:gd name="connsiteX2" fmla="*/ 357188 w 409575"/>
                <a:gd name="connsiteY2" fmla="*/ 90488 h 488156"/>
                <a:gd name="connsiteX3" fmla="*/ 371475 w 409575"/>
                <a:gd name="connsiteY3" fmla="*/ 202406 h 488156"/>
                <a:gd name="connsiteX4" fmla="*/ 395288 w 409575"/>
                <a:gd name="connsiteY4" fmla="*/ 442913 h 488156"/>
                <a:gd name="connsiteX5" fmla="*/ 300038 w 409575"/>
                <a:gd name="connsiteY5" fmla="*/ 442913 h 488156"/>
                <a:gd name="connsiteX6" fmla="*/ 216694 w 409575"/>
                <a:gd name="connsiteY6" fmla="*/ 469106 h 488156"/>
                <a:gd name="connsiteX7" fmla="*/ 197644 w 409575"/>
                <a:gd name="connsiteY7" fmla="*/ 450056 h 488156"/>
                <a:gd name="connsiteX8" fmla="*/ 164306 w 409575"/>
                <a:gd name="connsiteY8" fmla="*/ 488156 h 488156"/>
                <a:gd name="connsiteX9" fmla="*/ 100013 w 409575"/>
                <a:gd name="connsiteY9" fmla="*/ 395288 h 488156"/>
                <a:gd name="connsiteX10" fmla="*/ 33338 w 409575"/>
                <a:gd name="connsiteY10" fmla="*/ 416719 h 488156"/>
                <a:gd name="connsiteX11" fmla="*/ 33338 w 409575"/>
                <a:gd name="connsiteY11" fmla="*/ 304800 h 488156"/>
                <a:gd name="connsiteX12" fmla="*/ 0 w 409575"/>
                <a:gd name="connsiteY12" fmla="*/ 228600 h 488156"/>
                <a:gd name="connsiteX13" fmla="*/ 161925 w 409575"/>
                <a:gd name="connsiteY13" fmla="*/ 216694 h 488156"/>
                <a:gd name="connsiteX14" fmla="*/ 142875 w 409575"/>
                <a:gd name="connsiteY14" fmla="*/ 180975 h 488156"/>
                <a:gd name="connsiteX15" fmla="*/ 173831 w 409575"/>
                <a:gd name="connsiteY15" fmla="*/ 133350 h 488156"/>
                <a:gd name="connsiteX16" fmla="*/ 171450 w 409575"/>
                <a:gd name="connsiteY16" fmla="*/ 57150 h 488156"/>
                <a:gd name="connsiteX17" fmla="*/ 292894 w 409575"/>
                <a:gd name="connsiteY17" fmla="*/ 50006 h 488156"/>
                <a:gd name="connsiteX18" fmla="*/ 290513 w 409575"/>
                <a:gd name="connsiteY18"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09575" h="488156">
                  <a:moveTo>
                    <a:pt x="290513" y="0"/>
                  </a:moveTo>
                  <a:lnTo>
                    <a:pt x="409575" y="80963"/>
                  </a:lnTo>
                  <a:lnTo>
                    <a:pt x="357188" y="90488"/>
                  </a:lnTo>
                  <a:lnTo>
                    <a:pt x="371475" y="202406"/>
                  </a:lnTo>
                  <a:lnTo>
                    <a:pt x="395288" y="442913"/>
                  </a:lnTo>
                  <a:lnTo>
                    <a:pt x="300038" y="442913"/>
                  </a:lnTo>
                  <a:lnTo>
                    <a:pt x="216694" y="469106"/>
                  </a:lnTo>
                  <a:lnTo>
                    <a:pt x="197644" y="450056"/>
                  </a:lnTo>
                  <a:lnTo>
                    <a:pt x="164306" y="488156"/>
                  </a:lnTo>
                  <a:lnTo>
                    <a:pt x="100013" y="395288"/>
                  </a:lnTo>
                  <a:lnTo>
                    <a:pt x="33338" y="416719"/>
                  </a:lnTo>
                  <a:lnTo>
                    <a:pt x="33338" y="304800"/>
                  </a:lnTo>
                  <a:lnTo>
                    <a:pt x="0" y="228600"/>
                  </a:lnTo>
                  <a:lnTo>
                    <a:pt x="161925" y="216694"/>
                  </a:lnTo>
                  <a:lnTo>
                    <a:pt x="142875" y="180975"/>
                  </a:lnTo>
                  <a:lnTo>
                    <a:pt x="173831" y="133350"/>
                  </a:lnTo>
                  <a:cubicBezTo>
                    <a:pt x="173037" y="107950"/>
                    <a:pt x="172244" y="82550"/>
                    <a:pt x="171450" y="57150"/>
                  </a:cubicBezTo>
                  <a:lnTo>
                    <a:pt x="292894" y="50006"/>
                  </a:lnTo>
                  <a:lnTo>
                    <a:pt x="2905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1" name="フリーフォーム 1116"/>
            <p:cNvSpPr/>
            <p:nvPr/>
          </p:nvSpPr>
          <p:spPr bwMode="auto">
            <a:xfrm>
              <a:off x="222205" y="4124780"/>
              <a:ext cx="394432" cy="429917"/>
            </a:xfrm>
            <a:custGeom>
              <a:avLst/>
              <a:gdLst>
                <a:gd name="connsiteX0" fmla="*/ 235743 w 550068"/>
                <a:gd name="connsiteY0" fmla="*/ 0 h 576263"/>
                <a:gd name="connsiteX1" fmla="*/ 190500 w 550068"/>
                <a:gd name="connsiteY1" fmla="*/ 21432 h 576263"/>
                <a:gd name="connsiteX2" fmla="*/ 230981 w 550068"/>
                <a:gd name="connsiteY2" fmla="*/ 364332 h 576263"/>
                <a:gd name="connsiteX3" fmla="*/ 133350 w 550068"/>
                <a:gd name="connsiteY3" fmla="*/ 369094 h 576263"/>
                <a:gd name="connsiteX4" fmla="*/ 47625 w 550068"/>
                <a:gd name="connsiteY4" fmla="*/ 395288 h 576263"/>
                <a:gd name="connsiteX5" fmla="*/ 19050 w 550068"/>
                <a:gd name="connsiteY5" fmla="*/ 376238 h 576263"/>
                <a:gd name="connsiteX6" fmla="*/ 0 w 550068"/>
                <a:gd name="connsiteY6" fmla="*/ 411957 h 576263"/>
                <a:gd name="connsiteX7" fmla="*/ 40481 w 550068"/>
                <a:gd name="connsiteY7" fmla="*/ 511969 h 576263"/>
                <a:gd name="connsiteX8" fmla="*/ 78581 w 550068"/>
                <a:gd name="connsiteY8" fmla="*/ 514350 h 576263"/>
                <a:gd name="connsiteX9" fmla="*/ 119062 w 550068"/>
                <a:gd name="connsiteY9" fmla="*/ 492919 h 576263"/>
                <a:gd name="connsiteX10" fmla="*/ 150018 w 550068"/>
                <a:gd name="connsiteY10" fmla="*/ 576263 h 576263"/>
                <a:gd name="connsiteX11" fmla="*/ 197643 w 550068"/>
                <a:gd name="connsiteY11" fmla="*/ 559594 h 576263"/>
                <a:gd name="connsiteX12" fmla="*/ 230981 w 550068"/>
                <a:gd name="connsiteY12" fmla="*/ 569119 h 576263"/>
                <a:gd name="connsiteX13" fmla="*/ 238125 w 550068"/>
                <a:gd name="connsiteY13" fmla="*/ 509588 h 576263"/>
                <a:gd name="connsiteX14" fmla="*/ 283368 w 550068"/>
                <a:gd name="connsiteY14" fmla="*/ 447675 h 576263"/>
                <a:gd name="connsiteX15" fmla="*/ 409575 w 550068"/>
                <a:gd name="connsiteY15" fmla="*/ 390525 h 576263"/>
                <a:gd name="connsiteX16" fmla="*/ 547687 w 550068"/>
                <a:gd name="connsiteY16" fmla="*/ 361950 h 576263"/>
                <a:gd name="connsiteX17" fmla="*/ 550068 w 550068"/>
                <a:gd name="connsiteY17" fmla="*/ 228600 h 576263"/>
                <a:gd name="connsiteX18" fmla="*/ 388143 w 550068"/>
                <a:gd name="connsiteY18" fmla="*/ 107157 h 576263"/>
                <a:gd name="connsiteX19" fmla="*/ 235743 w 550068"/>
                <a:gd name="connsiteY19" fmla="*/ 0 h 576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50068" h="576263">
                  <a:moveTo>
                    <a:pt x="235743" y="0"/>
                  </a:moveTo>
                  <a:lnTo>
                    <a:pt x="190500" y="21432"/>
                  </a:lnTo>
                  <a:lnTo>
                    <a:pt x="230981" y="364332"/>
                  </a:lnTo>
                  <a:lnTo>
                    <a:pt x="133350" y="369094"/>
                  </a:lnTo>
                  <a:lnTo>
                    <a:pt x="47625" y="395288"/>
                  </a:lnTo>
                  <a:lnTo>
                    <a:pt x="19050" y="376238"/>
                  </a:lnTo>
                  <a:lnTo>
                    <a:pt x="0" y="411957"/>
                  </a:lnTo>
                  <a:lnTo>
                    <a:pt x="40481" y="511969"/>
                  </a:lnTo>
                  <a:lnTo>
                    <a:pt x="78581" y="514350"/>
                  </a:lnTo>
                  <a:lnTo>
                    <a:pt x="119062" y="492919"/>
                  </a:lnTo>
                  <a:lnTo>
                    <a:pt x="150018" y="576263"/>
                  </a:lnTo>
                  <a:lnTo>
                    <a:pt x="197643" y="559594"/>
                  </a:lnTo>
                  <a:lnTo>
                    <a:pt x="230981" y="569119"/>
                  </a:lnTo>
                  <a:lnTo>
                    <a:pt x="238125" y="509588"/>
                  </a:lnTo>
                  <a:lnTo>
                    <a:pt x="283368" y="447675"/>
                  </a:lnTo>
                  <a:lnTo>
                    <a:pt x="409575" y="390525"/>
                  </a:lnTo>
                  <a:lnTo>
                    <a:pt x="547687" y="361950"/>
                  </a:lnTo>
                  <a:cubicBezTo>
                    <a:pt x="548481" y="317500"/>
                    <a:pt x="549274" y="273050"/>
                    <a:pt x="550068" y="228600"/>
                  </a:cubicBezTo>
                  <a:lnTo>
                    <a:pt x="388143" y="107157"/>
                  </a:lnTo>
                  <a:lnTo>
                    <a:pt x="2357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2" name="フリーフォーム 1117"/>
            <p:cNvSpPr/>
            <p:nvPr/>
          </p:nvSpPr>
          <p:spPr bwMode="auto">
            <a:xfrm>
              <a:off x="83127" y="4362833"/>
              <a:ext cx="157317" cy="131463"/>
            </a:xfrm>
            <a:custGeom>
              <a:avLst/>
              <a:gdLst>
                <a:gd name="connsiteX0" fmla="*/ 52388 w 219075"/>
                <a:gd name="connsiteY0" fmla="*/ 14287 h 176212"/>
                <a:gd name="connsiteX1" fmla="*/ 0 w 219075"/>
                <a:gd name="connsiteY1" fmla="*/ 76200 h 176212"/>
                <a:gd name="connsiteX2" fmla="*/ 40482 w 219075"/>
                <a:gd name="connsiteY2" fmla="*/ 100012 h 176212"/>
                <a:gd name="connsiteX3" fmla="*/ 35719 w 219075"/>
                <a:gd name="connsiteY3" fmla="*/ 176212 h 176212"/>
                <a:gd name="connsiteX4" fmla="*/ 150019 w 219075"/>
                <a:gd name="connsiteY4" fmla="*/ 154781 h 176212"/>
                <a:gd name="connsiteX5" fmla="*/ 219075 w 219075"/>
                <a:gd name="connsiteY5" fmla="*/ 164306 h 176212"/>
                <a:gd name="connsiteX6" fmla="*/ 195263 w 219075"/>
                <a:gd name="connsiteY6" fmla="*/ 90487 h 176212"/>
                <a:gd name="connsiteX7" fmla="*/ 119063 w 219075"/>
                <a:gd name="connsiteY7" fmla="*/ 0 h 176212"/>
                <a:gd name="connsiteX8" fmla="*/ 52388 w 219075"/>
                <a:gd name="connsiteY8" fmla="*/ 14287 h 176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176212">
                  <a:moveTo>
                    <a:pt x="52388" y="14287"/>
                  </a:moveTo>
                  <a:lnTo>
                    <a:pt x="0" y="76200"/>
                  </a:lnTo>
                  <a:lnTo>
                    <a:pt x="40482" y="100012"/>
                  </a:lnTo>
                  <a:lnTo>
                    <a:pt x="35719" y="176212"/>
                  </a:lnTo>
                  <a:lnTo>
                    <a:pt x="150019" y="154781"/>
                  </a:lnTo>
                  <a:lnTo>
                    <a:pt x="219075" y="164306"/>
                  </a:lnTo>
                  <a:lnTo>
                    <a:pt x="195263" y="90487"/>
                  </a:lnTo>
                  <a:lnTo>
                    <a:pt x="119063" y="0"/>
                  </a:lnTo>
                  <a:lnTo>
                    <a:pt x="52388" y="142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3" name="フリーフォーム 1118"/>
            <p:cNvSpPr/>
            <p:nvPr/>
          </p:nvSpPr>
          <p:spPr bwMode="auto">
            <a:xfrm>
              <a:off x="167485" y="4476530"/>
              <a:ext cx="161877" cy="151596"/>
            </a:xfrm>
            <a:custGeom>
              <a:avLst/>
              <a:gdLst>
                <a:gd name="connsiteX0" fmla="*/ 102393 w 226218"/>
                <a:gd name="connsiteY0" fmla="*/ 9525 h 202406"/>
                <a:gd name="connsiteX1" fmla="*/ 30956 w 226218"/>
                <a:gd name="connsiteY1" fmla="*/ 0 h 202406"/>
                <a:gd name="connsiteX2" fmla="*/ 23812 w 226218"/>
                <a:gd name="connsiteY2" fmla="*/ 50006 h 202406"/>
                <a:gd name="connsiteX3" fmla="*/ 0 w 226218"/>
                <a:gd name="connsiteY3" fmla="*/ 83344 h 202406"/>
                <a:gd name="connsiteX4" fmla="*/ 35718 w 226218"/>
                <a:gd name="connsiteY4" fmla="*/ 147637 h 202406"/>
                <a:gd name="connsiteX5" fmla="*/ 80962 w 226218"/>
                <a:gd name="connsiteY5" fmla="*/ 111919 h 202406"/>
                <a:gd name="connsiteX6" fmla="*/ 126206 w 226218"/>
                <a:gd name="connsiteY6" fmla="*/ 126206 h 202406"/>
                <a:gd name="connsiteX7" fmla="*/ 197643 w 226218"/>
                <a:gd name="connsiteY7" fmla="*/ 202406 h 202406"/>
                <a:gd name="connsiteX8" fmla="*/ 226218 w 226218"/>
                <a:gd name="connsiteY8" fmla="*/ 161925 h 202406"/>
                <a:gd name="connsiteX9" fmla="*/ 226218 w 226218"/>
                <a:gd name="connsiteY9" fmla="*/ 92869 h 202406"/>
                <a:gd name="connsiteX10" fmla="*/ 188118 w 226218"/>
                <a:gd name="connsiteY10" fmla="*/ 28575 h 202406"/>
                <a:gd name="connsiteX11" fmla="*/ 159543 w 226218"/>
                <a:gd name="connsiteY11" fmla="*/ 50006 h 202406"/>
                <a:gd name="connsiteX12" fmla="*/ 102393 w 226218"/>
                <a:gd name="connsiteY12" fmla="*/ 9525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6218" h="202406">
                  <a:moveTo>
                    <a:pt x="102393" y="9525"/>
                  </a:moveTo>
                  <a:lnTo>
                    <a:pt x="30956" y="0"/>
                  </a:lnTo>
                  <a:lnTo>
                    <a:pt x="23812" y="50006"/>
                  </a:lnTo>
                  <a:lnTo>
                    <a:pt x="0" y="83344"/>
                  </a:lnTo>
                  <a:lnTo>
                    <a:pt x="35718" y="147637"/>
                  </a:lnTo>
                  <a:lnTo>
                    <a:pt x="80962" y="111919"/>
                  </a:lnTo>
                  <a:lnTo>
                    <a:pt x="126206" y="126206"/>
                  </a:lnTo>
                  <a:lnTo>
                    <a:pt x="197643" y="202406"/>
                  </a:lnTo>
                  <a:lnTo>
                    <a:pt x="226218" y="161925"/>
                  </a:lnTo>
                  <a:lnTo>
                    <a:pt x="226218" y="92869"/>
                  </a:lnTo>
                  <a:lnTo>
                    <a:pt x="188118" y="28575"/>
                  </a:lnTo>
                  <a:lnTo>
                    <a:pt x="159543" y="50006"/>
                  </a:lnTo>
                  <a:lnTo>
                    <a:pt x="10239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4" name="フリーフォーム 1119"/>
            <p:cNvSpPr/>
            <p:nvPr/>
          </p:nvSpPr>
          <p:spPr bwMode="auto">
            <a:xfrm>
              <a:off x="107066" y="4480083"/>
              <a:ext cx="78659" cy="59217"/>
            </a:xfrm>
            <a:custGeom>
              <a:avLst/>
              <a:gdLst>
                <a:gd name="connsiteX0" fmla="*/ 109537 w 109537"/>
                <a:gd name="connsiteY0" fmla="*/ 0 h 78582"/>
                <a:gd name="connsiteX1" fmla="*/ 0 w 109537"/>
                <a:gd name="connsiteY1" fmla="*/ 23813 h 78582"/>
                <a:gd name="connsiteX2" fmla="*/ 88106 w 109537"/>
                <a:gd name="connsiteY2" fmla="*/ 78582 h 78582"/>
                <a:gd name="connsiteX3" fmla="*/ 109537 w 109537"/>
                <a:gd name="connsiteY3" fmla="*/ 0 h 78582"/>
              </a:gdLst>
              <a:ahLst/>
              <a:cxnLst>
                <a:cxn ang="0">
                  <a:pos x="connsiteX0" y="connsiteY0"/>
                </a:cxn>
                <a:cxn ang="0">
                  <a:pos x="connsiteX1" y="connsiteY1"/>
                </a:cxn>
                <a:cxn ang="0">
                  <a:pos x="connsiteX2" y="connsiteY2"/>
                </a:cxn>
                <a:cxn ang="0">
                  <a:pos x="connsiteX3" y="connsiteY3"/>
                </a:cxn>
              </a:cxnLst>
              <a:rect l="l" t="t" r="r" b="b"/>
              <a:pathLst>
                <a:path w="109537" h="78582">
                  <a:moveTo>
                    <a:pt x="109537" y="0"/>
                  </a:moveTo>
                  <a:lnTo>
                    <a:pt x="0" y="23813"/>
                  </a:lnTo>
                  <a:lnTo>
                    <a:pt x="88106" y="78582"/>
                  </a:lnTo>
                  <a:lnTo>
                    <a:pt x="1095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5" name="フリーフォーム 1120"/>
            <p:cNvSpPr/>
            <p:nvPr/>
          </p:nvSpPr>
          <p:spPr bwMode="auto">
            <a:xfrm>
              <a:off x="188005" y="4565356"/>
              <a:ext cx="86638" cy="91194"/>
            </a:xfrm>
            <a:custGeom>
              <a:avLst/>
              <a:gdLst>
                <a:gd name="connsiteX0" fmla="*/ 0 w 121443"/>
                <a:gd name="connsiteY0" fmla="*/ 33338 h 121444"/>
                <a:gd name="connsiteX1" fmla="*/ 47625 w 121443"/>
                <a:gd name="connsiteY1" fmla="*/ 2382 h 121444"/>
                <a:gd name="connsiteX2" fmla="*/ 88106 w 121443"/>
                <a:gd name="connsiteY2" fmla="*/ 0 h 121444"/>
                <a:gd name="connsiteX3" fmla="*/ 121443 w 121443"/>
                <a:gd name="connsiteY3" fmla="*/ 47625 h 121444"/>
                <a:gd name="connsiteX4" fmla="*/ 69056 w 121443"/>
                <a:gd name="connsiteY4" fmla="*/ 121444 h 121444"/>
                <a:gd name="connsiteX5" fmla="*/ 0 w 121443"/>
                <a:gd name="connsiteY5" fmla="*/ 33338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443" h="121444">
                  <a:moveTo>
                    <a:pt x="0" y="33338"/>
                  </a:moveTo>
                  <a:lnTo>
                    <a:pt x="47625" y="2382"/>
                  </a:lnTo>
                  <a:lnTo>
                    <a:pt x="88106" y="0"/>
                  </a:lnTo>
                  <a:lnTo>
                    <a:pt x="121443" y="47625"/>
                  </a:lnTo>
                  <a:lnTo>
                    <a:pt x="69056" y="121444"/>
                  </a:lnTo>
                  <a:lnTo>
                    <a:pt x="0" y="3333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6" name="フリーフォーム 1121"/>
            <p:cNvSpPr/>
            <p:nvPr/>
          </p:nvSpPr>
          <p:spPr bwMode="auto">
            <a:xfrm>
              <a:off x="242724" y="4599702"/>
              <a:ext cx="93478" cy="129094"/>
            </a:xfrm>
            <a:custGeom>
              <a:avLst/>
              <a:gdLst>
                <a:gd name="connsiteX0" fmla="*/ 0 w 130968"/>
                <a:gd name="connsiteY0" fmla="*/ 73819 h 173831"/>
                <a:gd name="connsiteX1" fmla="*/ 50006 w 130968"/>
                <a:gd name="connsiteY1" fmla="*/ 0 h 173831"/>
                <a:gd name="connsiteX2" fmla="*/ 104775 w 130968"/>
                <a:gd name="connsiteY2" fmla="*/ 45244 h 173831"/>
                <a:gd name="connsiteX3" fmla="*/ 95250 w 130968"/>
                <a:gd name="connsiteY3" fmla="*/ 80963 h 173831"/>
                <a:gd name="connsiteX4" fmla="*/ 130968 w 130968"/>
                <a:gd name="connsiteY4" fmla="*/ 114300 h 173831"/>
                <a:gd name="connsiteX5" fmla="*/ 123825 w 130968"/>
                <a:gd name="connsiteY5" fmla="*/ 173831 h 173831"/>
                <a:gd name="connsiteX6" fmla="*/ 0 w 130968"/>
                <a:gd name="connsiteY6" fmla="*/ 73819 h 17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968" h="173831">
                  <a:moveTo>
                    <a:pt x="0" y="73819"/>
                  </a:moveTo>
                  <a:lnTo>
                    <a:pt x="50006" y="0"/>
                  </a:lnTo>
                  <a:lnTo>
                    <a:pt x="104775" y="45244"/>
                  </a:lnTo>
                  <a:lnTo>
                    <a:pt x="95250" y="80963"/>
                  </a:lnTo>
                  <a:lnTo>
                    <a:pt x="130968" y="114300"/>
                  </a:lnTo>
                  <a:lnTo>
                    <a:pt x="123825" y="173831"/>
                  </a:lnTo>
                  <a:lnTo>
                    <a:pt x="0" y="7381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7" name="フリーフォーム 1122"/>
            <p:cNvSpPr/>
            <p:nvPr/>
          </p:nvSpPr>
          <p:spPr bwMode="auto">
            <a:xfrm>
              <a:off x="307702" y="4540485"/>
              <a:ext cx="147058" cy="187126"/>
            </a:xfrm>
            <a:custGeom>
              <a:avLst/>
              <a:gdLst>
                <a:gd name="connsiteX0" fmla="*/ 28575 w 204788"/>
                <a:gd name="connsiteY0" fmla="*/ 250031 h 250031"/>
                <a:gd name="connsiteX1" fmla="*/ 42863 w 204788"/>
                <a:gd name="connsiteY1" fmla="*/ 185737 h 250031"/>
                <a:gd name="connsiteX2" fmla="*/ 9525 w 204788"/>
                <a:gd name="connsiteY2" fmla="*/ 159544 h 250031"/>
                <a:gd name="connsiteX3" fmla="*/ 14288 w 204788"/>
                <a:gd name="connsiteY3" fmla="*/ 130969 h 250031"/>
                <a:gd name="connsiteX4" fmla="*/ 0 w 204788"/>
                <a:gd name="connsiteY4" fmla="*/ 116681 h 250031"/>
                <a:gd name="connsiteX5" fmla="*/ 28575 w 204788"/>
                <a:gd name="connsiteY5" fmla="*/ 85725 h 250031"/>
                <a:gd name="connsiteX6" fmla="*/ 33338 w 204788"/>
                <a:gd name="connsiteY6" fmla="*/ 21431 h 250031"/>
                <a:gd name="connsiteX7" fmla="*/ 78581 w 204788"/>
                <a:gd name="connsiteY7" fmla="*/ 0 h 250031"/>
                <a:gd name="connsiteX8" fmla="*/ 116681 w 204788"/>
                <a:gd name="connsiteY8" fmla="*/ 19050 h 250031"/>
                <a:gd name="connsiteX9" fmla="*/ 200025 w 204788"/>
                <a:gd name="connsiteY9" fmla="*/ 38100 h 250031"/>
                <a:gd name="connsiteX10" fmla="*/ 204788 w 204788"/>
                <a:gd name="connsiteY10" fmla="*/ 102394 h 250031"/>
                <a:gd name="connsiteX11" fmla="*/ 190500 w 204788"/>
                <a:gd name="connsiteY11" fmla="*/ 138112 h 250031"/>
                <a:gd name="connsiteX12" fmla="*/ 200025 w 204788"/>
                <a:gd name="connsiteY12" fmla="*/ 211931 h 250031"/>
                <a:gd name="connsiteX13" fmla="*/ 145256 w 204788"/>
                <a:gd name="connsiteY13" fmla="*/ 195262 h 250031"/>
                <a:gd name="connsiteX14" fmla="*/ 28575 w 204788"/>
                <a:gd name="connsiteY14" fmla="*/ 250031 h 25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4788" h="250031">
                  <a:moveTo>
                    <a:pt x="28575" y="250031"/>
                  </a:moveTo>
                  <a:lnTo>
                    <a:pt x="42863" y="185737"/>
                  </a:lnTo>
                  <a:lnTo>
                    <a:pt x="9525" y="159544"/>
                  </a:lnTo>
                  <a:lnTo>
                    <a:pt x="14288" y="130969"/>
                  </a:lnTo>
                  <a:lnTo>
                    <a:pt x="0" y="116681"/>
                  </a:lnTo>
                  <a:lnTo>
                    <a:pt x="28575" y="85725"/>
                  </a:lnTo>
                  <a:lnTo>
                    <a:pt x="33338" y="21431"/>
                  </a:lnTo>
                  <a:lnTo>
                    <a:pt x="78581" y="0"/>
                  </a:lnTo>
                  <a:lnTo>
                    <a:pt x="116681" y="19050"/>
                  </a:lnTo>
                  <a:lnTo>
                    <a:pt x="200025" y="38100"/>
                  </a:lnTo>
                  <a:lnTo>
                    <a:pt x="204788" y="102394"/>
                  </a:lnTo>
                  <a:lnTo>
                    <a:pt x="190500" y="138112"/>
                  </a:lnTo>
                  <a:lnTo>
                    <a:pt x="200025" y="211931"/>
                  </a:lnTo>
                  <a:lnTo>
                    <a:pt x="145256" y="195262"/>
                  </a:lnTo>
                  <a:lnTo>
                    <a:pt x="28575" y="25003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8" name="フリーフォーム 1123"/>
            <p:cNvSpPr/>
            <p:nvPr/>
          </p:nvSpPr>
          <p:spPr bwMode="auto">
            <a:xfrm>
              <a:off x="394340" y="4412575"/>
              <a:ext cx="197216" cy="156333"/>
            </a:xfrm>
            <a:custGeom>
              <a:avLst/>
              <a:gdLst>
                <a:gd name="connsiteX0" fmla="*/ 176212 w 273844"/>
                <a:gd name="connsiteY0" fmla="*/ 0 h 209550"/>
                <a:gd name="connsiteX1" fmla="*/ 45244 w 273844"/>
                <a:gd name="connsiteY1" fmla="*/ 71437 h 209550"/>
                <a:gd name="connsiteX2" fmla="*/ 7144 w 273844"/>
                <a:gd name="connsiteY2" fmla="*/ 126206 h 209550"/>
                <a:gd name="connsiteX3" fmla="*/ 0 w 273844"/>
                <a:gd name="connsiteY3" fmla="*/ 192881 h 209550"/>
                <a:gd name="connsiteX4" fmla="*/ 76200 w 273844"/>
                <a:gd name="connsiteY4" fmla="*/ 209550 h 209550"/>
                <a:gd name="connsiteX5" fmla="*/ 88106 w 273844"/>
                <a:gd name="connsiteY5" fmla="*/ 161925 h 209550"/>
                <a:gd name="connsiteX6" fmla="*/ 204787 w 273844"/>
                <a:gd name="connsiteY6" fmla="*/ 157162 h 209550"/>
                <a:gd name="connsiteX7" fmla="*/ 273844 w 273844"/>
                <a:gd name="connsiteY7" fmla="*/ 116681 h 209550"/>
                <a:gd name="connsiteX8" fmla="*/ 197644 w 273844"/>
                <a:gd name="connsiteY8" fmla="*/ 66675 h 209550"/>
                <a:gd name="connsiteX9" fmla="*/ 176212 w 273844"/>
                <a:gd name="connsiteY9" fmla="*/ 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4" h="209550">
                  <a:moveTo>
                    <a:pt x="176212" y="0"/>
                  </a:moveTo>
                  <a:lnTo>
                    <a:pt x="45244" y="71437"/>
                  </a:lnTo>
                  <a:lnTo>
                    <a:pt x="7144" y="126206"/>
                  </a:lnTo>
                  <a:lnTo>
                    <a:pt x="0" y="192881"/>
                  </a:lnTo>
                  <a:lnTo>
                    <a:pt x="76200" y="209550"/>
                  </a:lnTo>
                  <a:lnTo>
                    <a:pt x="88106" y="161925"/>
                  </a:lnTo>
                  <a:lnTo>
                    <a:pt x="204787" y="157162"/>
                  </a:lnTo>
                  <a:lnTo>
                    <a:pt x="273844" y="116681"/>
                  </a:lnTo>
                  <a:lnTo>
                    <a:pt x="197644" y="66675"/>
                  </a:lnTo>
                  <a:lnTo>
                    <a:pt x="1762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19" name="フリーフォーム 1124"/>
            <p:cNvSpPr/>
            <p:nvPr/>
          </p:nvSpPr>
          <p:spPr bwMode="auto">
            <a:xfrm>
              <a:off x="526578" y="4176891"/>
              <a:ext cx="391013" cy="331616"/>
            </a:xfrm>
            <a:custGeom>
              <a:avLst/>
              <a:gdLst>
                <a:gd name="connsiteX0" fmla="*/ 407194 w 545306"/>
                <a:gd name="connsiteY0" fmla="*/ 0 h 445293"/>
                <a:gd name="connsiteX1" fmla="*/ 511969 w 545306"/>
                <a:gd name="connsiteY1" fmla="*/ 26193 h 445293"/>
                <a:gd name="connsiteX2" fmla="*/ 502444 w 545306"/>
                <a:gd name="connsiteY2" fmla="*/ 111918 h 445293"/>
                <a:gd name="connsiteX3" fmla="*/ 545306 w 545306"/>
                <a:gd name="connsiteY3" fmla="*/ 135731 h 445293"/>
                <a:gd name="connsiteX4" fmla="*/ 504825 w 545306"/>
                <a:gd name="connsiteY4" fmla="*/ 271462 h 445293"/>
                <a:gd name="connsiteX5" fmla="*/ 438150 w 545306"/>
                <a:gd name="connsiteY5" fmla="*/ 323850 h 445293"/>
                <a:gd name="connsiteX6" fmla="*/ 440531 w 545306"/>
                <a:gd name="connsiteY6" fmla="*/ 392906 h 445293"/>
                <a:gd name="connsiteX7" fmla="*/ 340519 w 545306"/>
                <a:gd name="connsiteY7" fmla="*/ 392906 h 445293"/>
                <a:gd name="connsiteX8" fmla="*/ 285750 w 545306"/>
                <a:gd name="connsiteY8" fmla="*/ 409575 h 445293"/>
                <a:gd name="connsiteX9" fmla="*/ 250031 w 545306"/>
                <a:gd name="connsiteY9" fmla="*/ 383381 h 445293"/>
                <a:gd name="connsiteX10" fmla="*/ 235744 w 545306"/>
                <a:gd name="connsiteY10" fmla="*/ 400050 h 445293"/>
                <a:gd name="connsiteX11" fmla="*/ 178594 w 545306"/>
                <a:gd name="connsiteY11" fmla="*/ 373856 h 445293"/>
                <a:gd name="connsiteX12" fmla="*/ 128588 w 545306"/>
                <a:gd name="connsiteY12" fmla="*/ 381000 h 445293"/>
                <a:gd name="connsiteX13" fmla="*/ 126206 w 545306"/>
                <a:gd name="connsiteY13" fmla="*/ 445293 h 445293"/>
                <a:gd name="connsiteX14" fmla="*/ 92869 w 545306"/>
                <a:gd name="connsiteY14" fmla="*/ 435768 h 445293"/>
                <a:gd name="connsiteX15" fmla="*/ 14288 w 545306"/>
                <a:gd name="connsiteY15" fmla="*/ 395287 h 445293"/>
                <a:gd name="connsiteX16" fmla="*/ 0 w 545306"/>
                <a:gd name="connsiteY16" fmla="*/ 321468 h 445293"/>
                <a:gd name="connsiteX17" fmla="*/ 119063 w 545306"/>
                <a:gd name="connsiteY17" fmla="*/ 290512 h 445293"/>
                <a:gd name="connsiteX18" fmla="*/ 130969 w 545306"/>
                <a:gd name="connsiteY18" fmla="*/ 159543 h 445293"/>
                <a:gd name="connsiteX19" fmla="*/ 309563 w 545306"/>
                <a:gd name="connsiteY19" fmla="*/ 71437 h 445293"/>
                <a:gd name="connsiteX20" fmla="*/ 407194 w 545306"/>
                <a:gd name="connsiteY20" fmla="*/ 0 h 445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5306" h="445293">
                  <a:moveTo>
                    <a:pt x="407194" y="0"/>
                  </a:moveTo>
                  <a:lnTo>
                    <a:pt x="511969" y="26193"/>
                  </a:lnTo>
                  <a:lnTo>
                    <a:pt x="502444" y="111918"/>
                  </a:lnTo>
                  <a:lnTo>
                    <a:pt x="545306" y="135731"/>
                  </a:lnTo>
                  <a:lnTo>
                    <a:pt x="504825" y="271462"/>
                  </a:lnTo>
                  <a:lnTo>
                    <a:pt x="438150" y="323850"/>
                  </a:lnTo>
                  <a:cubicBezTo>
                    <a:pt x="438944" y="346869"/>
                    <a:pt x="439737" y="369887"/>
                    <a:pt x="440531" y="392906"/>
                  </a:cubicBezTo>
                  <a:lnTo>
                    <a:pt x="340519" y="392906"/>
                  </a:lnTo>
                  <a:lnTo>
                    <a:pt x="285750" y="409575"/>
                  </a:lnTo>
                  <a:lnTo>
                    <a:pt x="250031" y="383381"/>
                  </a:lnTo>
                  <a:lnTo>
                    <a:pt x="235744" y="400050"/>
                  </a:lnTo>
                  <a:lnTo>
                    <a:pt x="178594" y="373856"/>
                  </a:lnTo>
                  <a:lnTo>
                    <a:pt x="128588" y="381000"/>
                  </a:lnTo>
                  <a:lnTo>
                    <a:pt x="126206" y="445293"/>
                  </a:lnTo>
                  <a:lnTo>
                    <a:pt x="92869" y="435768"/>
                  </a:lnTo>
                  <a:lnTo>
                    <a:pt x="14288" y="395287"/>
                  </a:lnTo>
                  <a:lnTo>
                    <a:pt x="0" y="321468"/>
                  </a:lnTo>
                  <a:lnTo>
                    <a:pt x="119063" y="290512"/>
                  </a:lnTo>
                  <a:lnTo>
                    <a:pt x="130969" y="159543"/>
                  </a:lnTo>
                  <a:lnTo>
                    <a:pt x="309563" y="71437"/>
                  </a:lnTo>
                  <a:lnTo>
                    <a:pt x="407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0" name="フリーフォーム 1125"/>
            <p:cNvSpPr/>
            <p:nvPr/>
          </p:nvSpPr>
          <p:spPr bwMode="auto">
            <a:xfrm>
              <a:off x="442220" y="4532195"/>
              <a:ext cx="108298" cy="168177"/>
            </a:xfrm>
            <a:custGeom>
              <a:avLst/>
              <a:gdLst>
                <a:gd name="connsiteX0" fmla="*/ 19050 w 150019"/>
                <a:gd name="connsiteY0" fmla="*/ 221456 h 226218"/>
                <a:gd name="connsiteX1" fmla="*/ 0 w 150019"/>
                <a:gd name="connsiteY1" fmla="*/ 150018 h 226218"/>
                <a:gd name="connsiteX2" fmla="*/ 19050 w 150019"/>
                <a:gd name="connsiteY2" fmla="*/ 123825 h 226218"/>
                <a:gd name="connsiteX3" fmla="*/ 19050 w 150019"/>
                <a:gd name="connsiteY3" fmla="*/ 54768 h 226218"/>
                <a:gd name="connsiteX4" fmla="*/ 21431 w 150019"/>
                <a:gd name="connsiteY4" fmla="*/ 0 h 226218"/>
                <a:gd name="connsiteX5" fmla="*/ 133350 w 150019"/>
                <a:gd name="connsiteY5" fmla="*/ 7143 h 226218"/>
                <a:gd name="connsiteX6" fmla="*/ 126206 w 150019"/>
                <a:gd name="connsiteY6" fmla="*/ 116681 h 226218"/>
                <a:gd name="connsiteX7" fmla="*/ 150019 w 150019"/>
                <a:gd name="connsiteY7" fmla="*/ 183356 h 226218"/>
                <a:gd name="connsiteX8" fmla="*/ 100012 w 150019"/>
                <a:gd name="connsiteY8" fmla="*/ 226218 h 226218"/>
                <a:gd name="connsiteX9" fmla="*/ 19050 w 150019"/>
                <a:gd name="connsiteY9" fmla="*/ 221456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226218">
                  <a:moveTo>
                    <a:pt x="19050" y="221456"/>
                  </a:moveTo>
                  <a:lnTo>
                    <a:pt x="0" y="150018"/>
                  </a:lnTo>
                  <a:lnTo>
                    <a:pt x="19050" y="123825"/>
                  </a:lnTo>
                  <a:lnTo>
                    <a:pt x="19050" y="54768"/>
                  </a:lnTo>
                  <a:lnTo>
                    <a:pt x="21431" y="0"/>
                  </a:lnTo>
                  <a:lnTo>
                    <a:pt x="133350" y="7143"/>
                  </a:lnTo>
                  <a:lnTo>
                    <a:pt x="126206" y="116681"/>
                  </a:lnTo>
                  <a:lnTo>
                    <a:pt x="150019" y="183356"/>
                  </a:lnTo>
                  <a:lnTo>
                    <a:pt x="100012" y="226218"/>
                  </a:lnTo>
                  <a:lnTo>
                    <a:pt x="19050" y="22145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1" name="フリーフォーム 1126"/>
            <p:cNvSpPr/>
            <p:nvPr/>
          </p:nvSpPr>
          <p:spPr bwMode="auto">
            <a:xfrm>
              <a:off x="526578" y="4535747"/>
              <a:ext cx="44459" cy="138569"/>
            </a:xfrm>
            <a:custGeom>
              <a:avLst/>
              <a:gdLst>
                <a:gd name="connsiteX0" fmla="*/ 23813 w 61913"/>
                <a:gd name="connsiteY0" fmla="*/ 0 h 185738"/>
                <a:gd name="connsiteX1" fmla="*/ 57150 w 61913"/>
                <a:gd name="connsiteY1" fmla="*/ 38100 h 185738"/>
                <a:gd name="connsiteX2" fmla="*/ 61913 w 61913"/>
                <a:gd name="connsiteY2" fmla="*/ 176213 h 185738"/>
                <a:gd name="connsiteX3" fmla="*/ 40481 w 61913"/>
                <a:gd name="connsiteY3" fmla="*/ 185738 h 185738"/>
                <a:gd name="connsiteX4" fmla="*/ 0 w 61913"/>
                <a:gd name="connsiteY4" fmla="*/ 107156 h 185738"/>
                <a:gd name="connsiteX5" fmla="*/ 23813 w 61913"/>
                <a:gd name="connsiteY5" fmla="*/ 0 h 185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913" h="185738">
                  <a:moveTo>
                    <a:pt x="23813" y="0"/>
                  </a:moveTo>
                  <a:lnTo>
                    <a:pt x="57150" y="38100"/>
                  </a:lnTo>
                  <a:lnTo>
                    <a:pt x="61913" y="176213"/>
                  </a:lnTo>
                  <a:lnTo>
                    <a:pt x="40481" y="185738"/>
                  </a:lnTo>
                  <a:lnTo>
                    <a:pt x="0" y="107156"/>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2" name="フリーフォーム 1128"/>
            <p:cNvSpPr/>
            <p:nvPr/>
          </p:nvSpPr>
          <p:spPr bwMode="auto">
            <a:xfrm>
              <a:off x="544818" y="4504954"/>
              <a:ext cx="77518" cy="166993"/>
            </a:xfrm>
            <a:custGeom>
              <a:avLst/>
              <a:gdLst>
                <a:gd name="connsiteX0" fmla="*/ 107156 w 107156"/>
                <a:gd name="connsiteY0" fmla="*/ 9525 h 223837"/>
                <a:gd name="connsiteX1" fmla="*/ 73819 w 107156"/>
                <a:gd name="connsiteY1" fmla="*/ 97631 h 223837"/>
                <a:gd name="connsiteX2" fmla="*/ 78581 w 107156"/>
                <a:gd name="connsiteY2" fmla="*/ 216694 h 223837"/>
                <a:gd name="connsiteX3" fmla="*/ 33337 w 107156"/>
                <a:gd name="connsiteY3" fmla="*/ 223837 h 223837"/>
                <a:gd name="connsiteX4" fmla="*/ 35719 w 107156"/>
                <a:gd name="connsiteY4" fmla="*/ 80962 h 223837"/>
                <a:gd name="connsiteX5" fmla="*/ 0 w 107156"/>
                <a:gd name="connsiteY5" fmla="*/ 35719 h 223837"/>
                <a:gd name="connsiteX6" fmla="*/ 40481 w 107156"/>
                <a:gd name="connsiteY6" fmla="*/ 0 h 223837"/>
                <a:gd name="connsiteX7" fmla="*/ 107156 w 107156"/>
                <a:gd name="connsiteY7" fmla="*/ 9525 h 223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156" h="223837">
                  <a:moveTo>
                    <a:pt x="107156" y="9525"/>
                  </a:moveTo>
                  <a:lnTo>
                    <a:pt x="73819" y="97631"/>
                  </a:lnTo>
                  <a:lnTo>
                    <a:pt x="78581" y="216694"/>
                  </a:lnTo>
                  <a:lnTo>
                    <a:pt x="33337" y="223837"/>
                  </a:lnTo>
                  <a:lnTo>
                    <a:pt x="35719" y="80962"/>
                  </a:lnTo>
                  <a:lnTo>
                    <a:pt x="0" y="35719"/>
                  </a:lnTo>
                  <a:lnTo>
                    <a:pt x="40481" y="0"/>
                  </a:lnTo>
                  <a:lnTo>
                    <a:pt x="107156"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3" name="フリーフォーム 1129"/>
            <p:cNvSpPr/>
            <p:nvPr/>
          </p:nvSpPr>
          <p:spPr bwMode="auto">
            <a:xfrm>
              <a:off x="596117" y="4446922"/>
              <a:ext cx="286134" cy="266477"/>
            </a:xfrm>
            <a:custGeom>
              <a:avLst/>
              <a:gdLst>
                <a:gd name="connsiteX0" fmla="*/ 340519 w 397669"/>
                <a:gd name="connsiteY0" fmla="*/ 28575 h 357187"/>
                <a:gd name="connsiteX1" fmla="*/ 397669 w 397669"/>
                <a:gd name="connsiteY1" fmla="*/ 90487 h 357187"/>
                <a:gd name="connsiteX2" fmla="*/ 316707 w 397669"/>
                <a:gd name="connsiteY2" fmla="*/ 171450 h 357187"/>
                <a:gd name="connsiteX3" fmla="*/ 295275 w 397669"/>
                <a:gd name="connsiteY3" fmla="*/ 285750 h 357187"/>
                <a:gd name="connsiteX4" fmla="*/ 238125 w 397669"/>
                <a:gd name="connsiteY4" fmla="*/ 264318 h 357187"/>
                <a:gd name="connsiteX5" fmla="*/ 200025 w 397669"/>
                <a:gd name="connsiteY5" fmla="*/ 307181 h 357187"/>
                <a:gd name="connsiteX6" fmla="*/ 202407 w 397669"/>
                <a:gd name="connsiteY6" fmla="*/ 357187 h 357187"/>
                <a:gd name="connsiteX7" fmla="*/ 78582 w 397669"/>
                <a:gd name="connsiteY7" fmla="*/ 354806 h 357187"/>
                <a:gd name="connsiteX8" fmla="*/ 57150 w 397669"/>
                <a:gd name="connsiteY8" fmla="*/ 295275 h 357187"/>
                <a:gd name="connsiteX9" fmla="*/ 9525 w 397669"/>
                <a:gd name="connsiteY9" fmla="*/ 295275 h 357187"/>
                <a:gd name="connsiteX10" fmla="*/ 0 w 397669"/>
                <a:gd name="connsiteY10" fmla="*/ 173831 h 357187"/>
                <a:gd name="connsiteX11" fmla="*/ 38100 w 397669"/>
                <a:gd name="connsiteY11" fmla="*/ 80962 h 357187"/>
                <a:gd name="connsiteX12" fmla="*/ 33338 w 397669"/>
                <a:gd name="connsiteY12" fmla="*/ 23812 h 357187"/>
                <a:gd name="connsiteX13" fmla="*/ 83344 w 397669"/>
                <a:gd name="connsiteY13" fmla="*/ 0 h 357187"/>
                <a:gd name="connsiteX14" fmla="*/ 138113 w 397669"/>
                <a:gd name="connsiteY14" fmla="*/ 33337 h 357187"/>
                <a:gd name="connsiteX15" fmla="*/ 150019 w 397669"/>
                <a:gd name="connsiteY15" fmla="*/ 19050 h 357187"/>
                <a:gd name="connsiteX16" fmla="*/ 204788 w 397669"/>
                <a:gd name="connsiteY16" fmla="*/ 59531 h 357187"/>
                <a:gd name="connsiteX17" fmla="*/ 235744 w 397669"/>
                <a:gd name="connsiteY17" fmla="*/ 30956 h 357187"/>
                <a:gd name="connsiteX18" fmla="*/ 340519 w 397669"/>
                <a:gd name="connsiteY18" fmla="*/ 28575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7669" h="357187">
                  <a:moveTo>
                    <a:pt x="340519" y="28575"/>
                  </a:moveTo>
                  <a:lnTo>
                    <a:pt x="397669" y="90487"/>
                  </a:lnTo>
                  <a:lnTo>
                    <a:pt x="316707" y="171450"/>
                  </a:lnTo>
                  <a:lnTo>
                    <a:pt x="295275" y="285750"/>
                  </a:lnTo>
                  <a:lnTo>
                    <a:pt x="238125" y="264318"/>
                  </a:lnTo>
                  <a:lnTo>
                    <a:pt x="200025" y="307181"/>
                  </a:lnTo>
                  <a:lnTo>
                    <a:pt x="202407" y="357187"/>
                  </a:lnTo>
                  <a:lnTo>
                    <a:pt x="78582" y="354806"/>
                  </a:lnTo>
                  <a:lnTo>
                    <a:pt x="57150" y="295275"/>
                  </a:lnTo>
                  <a:lnTo>
                    <a:pt x="9525" y="295275"/>
                  </a:lnTo>
                  <a:lnTo>
                    <a:pt x="0" y="173831"/>
                  </a:lnTo>
                  <a:lnTo>
                    <a:pt x="38100" y="80962"/>
                  </a:lnTo>
                  <a:lnTo>
                    <a:pt x="33338" y="23812"/>
                  </a:lnTo>
                  <a:lnTo>
                    <a:pt x="83344" y="0"/>
                  </a:lnTo>
                  <a:lnTo>
                    <a:pt x="138113" y="33337"/>
                  </a:lnTo>
                  <a:lnTo>
                    <a:pt x="150019" y="19050"/>
                  </a:lnTo>
                  <a:lnTo>
                    <a:pt x="204788" y="59531"/>
                  </a:lnTo>
                  <a:lnTo>
                    <a:pt x="235744" y="30956"/>
                  </a:lnTo>
                  <a:lnTo>
                    <a:pt x="340519"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4" name="フリーフォーム 1130"/>
            <p:cNvSpPr/>
            <p:nvPr/>
          </p:nvSpPr>
          <p:spPr bwMode="auto">
            <a:xfrm>
              <a:off x="842352" y="4178075"/>
              <a:ext cx="262195" cy="447682"/>
            </a:xfrm>
            <a:custGeom>
              <a:avLst/>
              <a:gdLst>
                <a:gd name="connsiteX0" fmla="*/ 347663 w 364332"/>
                <a:gd name="connsiteY0" fmla="*/ 154781 h 600075"/>
                <a:gd name="connsiteX1" fmla="*/ 111919 w 364332"/>
                <a:gd name="connsiteY1" fmla="*/ 0 h 600075"/>
                <a:gd name="connsiteX2" fmla="*/ 64294 w 364332"/>
                <a:gd name="connsiteY2" fmla="*/ 16669 h 600075"/>
                <a:gd name="connsiteX3" fmla="*/ 64294 w 364332"/>
                <a:gd name="connsiteY3" fmla="*/ 116681 h 600075"/>
                <a:gd name="connsiteX4" fmla="*/ 102394 w 364332"/>
                <a:gd name="connsiteY4" fmla="*/ 140494 h 600075"/>
                <a:gd name="connsiteX5" fmla="*/ 61913 w 364332"/>
                <a:gd name="connsiteY5" fmla="*/ 273844 h 600075"/>
                <a:gd name="connsiteX6" fmla="*/ 0 w 364332"/>
                <a:gd name="connsiteY6" fmla="*/ 328612 h 600075"/>
                <a:gd name="connsiteX7" fmla="*/ 0 w 364332"/>
                <a:gd name="connsiteY7" fmla="*/ 397669 h 600075"/>
                <a:gd name="connsiteX8" fmla="*/ 61913 w 364332"/>
                <a:gd name="connsiteY8" fmla="*/ 452437 h 600075"/>
                <a:gd name="connsiteX9" fmla="*/ 54769 w 364332"/>
                <a:gd name="connsiteY9" fmla="*/ 552450 h 600075"/>
                <a:gd name="connsiteX10" fmla="*/ 69057 w 364332"/>
                <a:gd name="connsiteY10" fmla="*/ 600075 h 600075"/>
                <a:gd name="connsiteX11" fmla="*/ 180975 w 364332"/>
                <a:gd name="connsiteY11" fmla="*/ 578644 h 600075"/>
                <a:gd name="connsiteX12" fmla="*/ 226219 w 364332"/>
                <a:gd name="connsiteY12" fmla="*/ 538162 h 600075"/>
                <a:gd name="connsiteX13" fmla="*/ 300038 w 364332"/>
                <a:gd name="connsiteY13" fmla="*/ 464344 h 600075"/>
                <a:gd name="connsiteX14" fmla="*/ 288132 w 364332"/>
                <a:gd name="connsiteY14" fmla="*/ 392906 h 600075"/>
                <a:gd name="connsiteX15" fmla="*/ 364332 w 364332"/>
                <a:gd name="connsiteY15" fmla="*/ 269081 h 600075"/>
                <a:gd name="connsiteX16" fmla="*/ 347663 w 364332"/>
                <a:gd name="connsiteY16" fmla="*/ 154781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4332" h="600075">
                  <a:moveTo>
                    <a:pt x="347663" y="154781"/>
                  </a:moveTo>
                  <a:lnTo>
                    <a:pt x="111919" y="0"/>
                  </a:lnTo>
                  <a:lnTo>
                    <a:pt x="64294" y="16669"/>
                  </a:lnTo>
                  <a:lnTo>
                    <a:pt x="64294" y="116681"/>
                  </a:lnTo>
                  <a:lnTo>
                    <a:pt x="102394" y="140494"/>
                  </a:lnTo>
                  <a:lnTo>
                    <a:pt x="61913" y="273844"/>
                  </a:lnTo>
                  <a:lnTo>
                    <a:pt x="0" y="328612"/>
                  </a:lnTo>
                  <a:lnTo>
                    <a:pt x="0" y="397669"/>
                  </a:lnTo>
                  <a:lnTo>
                    <a:pt x="61913" y="452437"/>
                  </a:lnTo>
                  <a:lnTo>
                    <a:pt x="54769" y="552450"/>
                  </a:lnTo>
                  <a:lnTo>
                    <a:pt x="69057" y="600075"/>
                  </a:lnTo>
                  <a:lnTo>
                    <a:pt x="180975" y="578644"/>
                  </a:lnTo>
                  <a:lnTo>
                    <a:pt x="226219" y="538162"/>
                  </a:lnTo>
                  <a:lnTo>
                    <a:pt x="300038" y="464344"/>
                  </a:lnTo>
                  <a:lnTo>
                    <a:pt x="288132" y="392906"/>
                  </a:lnTo>
                  <a:lnTo>
                    <a:pt x="364332" y="269081"/>
                  </a:lnTo>
                  <a:lnTo>
                    <a:pt x="347663" y="1547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5" name="フリーフォーム 1131"/>
            <p:cNvSpPr/>
            <p:nvPr/>
          </p:nvSpPr>
          <p:spPr bwMode="auto">
            <a:xfrm>
              <a:off x="1053248" y="4206499"/>
              <a:ext cx="404693" cy="524665"/>
            </a:xfrm>
            <a:custGeom>
              <a:avLst/>
              <a:gdLst>
                <a:gd name="connsiteX0" fmla="*/ 111919 w 564356"/>
                <a:gd name="connsiteY0" fmla="*/ 0 h 702469"/>
                <a:gd name="connsiteX1" fmla="*/ 504825 w 564356"/>
                <a:gd name="connsiteY1" fmla="*/ 7144 h 702469"/>
                <a:gd name="connsiteX2" fmla="*/ 516731 w 564356"/>
                <a:gd name="connsiteY2" fmla="*/ 128587 h 702469"/>
                <a:gd name="connsiteX3" fmla="*/ 564356 w 564356"/>
                <a:gd name="connsiteY3" fmla="*/ 173831 h 702469"/>
                <a:gd name="connsiteX4" fmla="*/ 509588 w 564356"/>
                <a:gd name="connsiteY4" fmla="*/ 226219 h 702469"/>
                <a:gd name="connsiteX5" fmla="*/ 452438 w 564356"/>
                <a:gd name="connsiteY5" fmla="*/ 359569 h 702469"/>
                <a:gd name="connsiteX6" fmla="*/ 402431 w 564356"/>
                <a:gd name="connsiteY6" fmla="*/ 476250 h 702469"/>
                <a:gd name="connsiteX7" fmla="*/ 397669 w 564356"/>
                <a:gd name="connsiteY7" fmla="*/ 533400 h 702469"/>
                <a:gd name="connsiteX8" fmla="*/ 464344 w 564356"/>
                <a:gd name="connsiteY8" fmla="*/ 666750 h 702469"/>
                <a:gd name="connsiteX9" fmla="*/ 297656 w 564356"/>
                <a:gd name="connsiteY9" fmla="*/ 702469 h 702469"/>
                <a:gd name="connsiteX10" fmla="*/ 259556 w 564356"/>
                <a:gd name="connsiteY10" fmla="*/ 688181 h 702469"/>
                <a:gd name="connsiteX11" fmla="*/ 188119 w 564356"/>
                <a:gd name="connsiteY11" fmla="*/ 688181 h 702469"/>
                <a:gd name="connsiteX12" fmla="*/ 128588 w 564356"/>
                <a:gd name="connsiteY12" fmla="*/ 559594 h 702469"/>
                <a:gd name="connsiteX13" fmla="*/ 69056 w 564356"/>
                <a:gd name="connsiteY13" fmla="*/ 526256 h 702469"/>
                <a:gd name="connsiteX14" fmla="*/ 52388 w 564356"/>
                <a:gd name="connsiteY14" fmla="*/ 492919 h 702469"/>
                <a:gd name="connsiteX15" fmla="*/ 9525 w 564356"/>
                <a:gd name="connsiteY15" fmla="*/ 421481 h 702469"/>
                <a:gd name="connsiteX16" fmla="*/ 0 w 564356"/>
                <a:gd name="connsiteY16" fmla="*/ 338137 h 702469"/>
                <a:gd name="connsiteX17" fmla="*/ 69056 w 564356"/>
                <a:gd name="connsiteY17" fmla="*/ 233362 h 702469"/>
                <a:gd name="connsiteX18" fmla="*/ 61913 w 564356"/>
                <a:gd name="connsiteY18" fmla="*/ 109537 h 702469"/>
                <a:gd name="connsiteX19" fmla="*/ 97631 w 564356"/>
                <a:gd name="connsiteY19" fmla="*/ 78581 h 702469"/>
                <a:gd name="connsiteX20" fmla="*/ 111919 w 564356"/>
                <a:gd name="connsiteY20" fmla="*/ 0 h 702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4356" h="702469">
                  <a:moveTo>
                    <a:pt x="111919" y="0"/>
                  </a:moveTo>
                  <a:lnTo>
                    <a:pt x="504825" y="7144"/>
                  </a:lnTo>
                  <a:lnTo>
                    <a:pt x="516731" y="128587"/>
                  </a:lnTo>
                  <a:lnTo>
                    <a:pt x="564356" y="173831"/>
                  </a:lnTo>
                  <a:lnTo>
                    <a:pt x="509588" y="226219"/>
                  </a:lnTo>
                  <a:lnTo>
                    <a:pt x="452438" y="359569"/>
                  </a:lnTo>
                  <a:lnTo>
                    <a:pt x="402431" y="476250"/>
                  </a:lnTo>
                  <a:lnTo>
                    <a:pt x="397669" y="533400"/>
                  </a:lnTo>
                  <a:lnTo>
                    <a:pt x="464344" y="666750"/>
                  </a:lnTo>
                  <a:lnTo>
                    <a:pt x="297656" y="702469"/>
                  </a:lnTo>
                  <a:lnTo>
                    <a:pt x="259556" y="688181"/>
                  </a:lnTo>
                  <a:lnTo>
                    <a:pt x="188119" y="688181"/>
                  </a:lnTo>
                  <a:lnTo>
                    <a:pt x="128588" y="559594"/>
                  </a:lnTo>
                  <a:lnTo>
                    <a:pt x="69056" y="526256"/>
                  </a:lnTo>
                  <a:lnTo>
                    <a:pt x="52388" y="492919"/>
                  </a:lnTo>
                  <a:lnTo>
                    <a:pt x="9525" y="421481"/>
                  </a:lnTo>
                  <a:lnTo>
                    <a:pt x="0" y="338137"/>
                  </a:lnTo>
                  <a:lnTo>
                    <a:pt x="69056" y="233362"/>
                  </a:lnTo>
                  <a:lnTo>
                    <a:pt x="61913" y="109537"/>
                  </a:lnTo>
                  <a:lnTo>
                    <a:pt x="97631" y="78581"/>
                  </a:lnTo>
                  <a:lnTo>
                    <a:pt x="11191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6" name="フリーフォーム 1132"/>
            <p:cNvSpPr/>
            <p:nvPr/>
          </p:nvSpPr>
          <p:spPr bwMode="auto">
            <a:xfrm>
              <a:off x="742034" y="4504954"/>
              <a:ext cx="160737" cy="277137"/>
            </a:xfrm>
            <a:custGeom>
              <a:avLst/>
              <a:gdLst>
                <a:gd name="connsiteX0" fmla="*/ 200025 w 223837"/>
                <a:gd name="connsiteY0" fmla="*/ 0 h 371475"/>
                <a:gd name="connsiteX1" fmla="*/ 111918 w 223837"/>
                <a:gd name="connsiteY1" fmla="*/ 111919 h 371475"/>
                <a:gd name="connsiteX2" fmla="*/ 97631 w 223837"/>
                <a:gd name="connsiteY2" fmla="*/ 197644 h 371475"/>
                <a:gd name="connsiteX3" fmla="*/ 42862 w 223837"/>
                <a:gd name="connsiteY3" fmla="*/ 180975 h 371475"/>
                <a:gd name="connsiteX4" fmla="*/ 7143 w 223837"/>
                <a:gd name="connsiteY4" fmla="*/ 228600 h 371475"/>
                <a:gd name="connsiteX5" fmla="*/ 0 w 223837"/>
                <a:gd name="connsiteY5" fmla="*/ 276225 h 371475"/>
                <a:gd name="connsiteX6" fmla="*/ 28575 w 223837"/>
                <a:gd name="connsiteY6" fmla="*/ 350044 h 371475"/>
                <a:gd name="connsiteX7" fmla="*/ 223837 w 223837"/>
                <a:gd name="connsiteY7" fmla="*/ 371475 h 371475"/>
                <a:gd name="connsiteX8" fmla="*/ 183356 w 223837"/>
                <a:gd name="connsiteY8" fmla="*/ 226219 h 371475"/>
                <a:gd name="connsiteX9" fmla="*/ 211931 w 223837"/>
                <a:gd name="connsiteY9" fmla="*/ 164306 h 371475"/>
                <a:gd name="connsiteX10" fmla="*/ 192881 w 223837"/>
                <a:gd name="connsiteY10" fmla="*/ 100012 h 371475"/>
                <a:gd name="connsiteX11" fmla="*/ 200025 w 223837"/>
                <a:gd name="connsiteY11"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837" h="371475">
                  <a:moveTo>
                    <a:pt x="200025" y="0"/>
                  </a:moveTo>
                  <a:lnTo>
                    <a:pt x="111918" y="111919"/>
                  </a:lnTo>
                  <a:lnTo>
                    <a:pt x="97631" y="197644"/>
                  </a:lnTo>
                  <a:lnTo>
                    <a:pt x="42862" y="180975"/>
                  </a:lnTo>
                  <a:lnTo>
                    <a:pt x="7143" y="228600"/>
                  </a:lnTo>
                  <a:lnTo>
                    <a:pt x="0" y="276225"/>
                  </a:lnTo>
                  <a:lnTo>
                    <a:pt x="28575" y="350044"/>
                  </a:lnTo>
                  <a:lnTo>
                    <a:pt x="223837" y="371475"/>
                  </a:lnTo>
                  <a:lnTo>
                    <a:pt x="183356" y="226219"/>
                  </a:lnTo>
                  <a:lnTo>
                    <a:pt x="211931" y="164306"/>
                  </a:lnTo>
                  <a:lnTo>
                    <a:pt x="192881" y="100012"/>
                  </a:lnTo>
                  <a:lnTo>
                    <a:pt x="2000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7" name="フリーフォーム 1133"/>
            <p:cNvSpPr/>
            <p:nvPr/>
          </p:nvSpPr>
          <p:spPr bwMode="auto">
            <a:xfrm>
              <a:off x="1402081" y="4334409"/>
              <a:ext cx="150477" cy="162256"/>
            </a:xfrm>
            <a:custGeom>
              <a:avLst/>
              <a:gdLst>
                <a:gd name="connsiteX0" fmla="*/ 76200 w 209550"/>
                <a:gd name="connsiteY0" fmla="*/ 0 h 216694"/>
                <a:gd name="connsiteX1" fmla="*/ 28575 w 209550"/>
                <a:gd name="connsiteY1" fmla="*/ 57150 h 216694"/>
                <a:gd name="connsiteX2" fmla="*/ 0 w 209550"/>
                <a:gd name="connsiteY2" fmla="*/ 145256 h 216694"/>
                <a:gd name="connsiteX3" fmla="*/ 116681 w 209550"/>
                <a:gd name="connsiteY3" fmla="*/ 130969 h 216694"/>
                <a:gd name="connsiteX4" fmla="*/ 190500 w 209550"/>
                <a:gd name="connsiteY4" fmla="*/ 216694 h 216694"/>
                <a:gd name="connsiteX5" fmla="*/ 209550 w 209550"/>
                <a:gd name="connsiteY5" fmla="*/ 185737 h 216694"/>
                <a:gd name="connsiteX6" fmla="*/ 133350 w 209550"/>
                <a:gd name="connsiteY6" fmla="*/ 92869 h 216694"/>
                <a:gd name="connsiteX7" fmla="*/ 97631 w 209550"/>
                <a:gd name="connsiteY7" fmla="*/ 85725 h 216694"/>
                <a:gd name="connsiteX8" fmla="*/ 76200 w 209550"/>
                <a:gd name="connsiteY8" fmla="*/ 0 h 21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550" h="216694">
                  <a:moveTo>
                    <a:pt x="76200" y="0"/>
                  </a:moveTo>
                  <a:lnTo>
                    <a:pt x="28575" y="57150"/>
                  </a:lnTo>
                  <a:lnTo>
                    <a:pt x="0" y="145256"/>
                  </a:lnTo>
                  <a:lnTo>
                    <a:pt x="116681" y="130969"/>
                  </a:lnTo>
                  <a:lnTo>
                    <a:pt x="190500" y="216694"/>
                  </a:lnTo>
                  <a:lnTo>
                    <a:pt x="209550" y="185737"/>
                  </a:lnTo>
                  <a:lnTo>
                    <a:pt x="133350" y="92869"/>
                  </a:lnTo>
                  <a:lnTo>
                    <a:pt x="97631" y="85725"/>
                  </a:lnTo>
                  <a:lnTo>
                    <a:pt x="762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8" name="フリーフォーム 1134"/>
            <p:cNvSpPr/>
            <p:nvPr/>
          </p:nvSpPr>
          <p:spPr bwMode="auto">
            <a:xfrm>
              <a:off x="1338242" y="4437447"/>
              <a:ext cx="338574" cy="307929"/>
            </a:xfrm>
            <a:custGeom>
              <a:avLst/>
              <a:gdLst>
                <a:gd name="connsiteX0" fmla="*/ 266700 w 471487"/>
                <a:gd name="connsiteY0" fmla="*/ 78582 h 411957"/>
                <a:gd name="connsiteX1" fmla="*/ 290512 w 471487"/>
                <a:gd name="connsiteY1" fmla="*/ 145257 h 411957"/>
                <a:gd name="connsiteX2" fmla="*/ 471487 w 471487"/>
                <a:gd name="connsiteY2" fmla="*/ 250032 h 411957"/>
                <a:gd name="connsiteX3" fmla="*/ 266700 w 471487"/>
                <a:gd name="connsiteY3" fmla="*/ 378619 h 411957"/>
                <a:gd name="connsiteX4" fmla="*/ 230981 w 471487"/>
                <a:gd name="connsiteY4" fmla="*/ 369094 h 411957"/>
                <a:gd name="connsiteX5" fmla="*/ 192881 w 471487"/>
                <a:gd name="connsiteY5" fmla="*/ 411957 h 411957"/>
                <a:gd name="connsiteX6" fmla="*/ 71437 w 471487"/>
                <a:gd name="connsiteY6" fmla="*/ 357188 h 411957"/>
                <a:gd name="connsiteX7" fmla="*/ 0 w 471487"/>
                <a:gd name="connsiteY7" fmla="*/ 228600 h 411957"/>
                <a:gd name="connsiteX8" fmla="*/ 7144 w 471487"/>
                <a:gd name="connsiteY8" fmla="*/ 154782 h 411957"/>
                <a:gd name="connsiteX9" fmla="*/ 73819 w 471487"/>
                <a:gd name="connsiteY9" fmla="*/ 2382 h 411957"/>
                <a:gd name="connsiteX10" fmla="*/ 207169 w 471487"/>
                <a:gd name="connsiteY10" fmla="*/ 0 h 411957"/>
                <a:gd name="connsiteX11" fmla="*/ 266700 w 471487"/>
                <a:gd name="connsiteY11" fmla="*/ 78582 h 411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1487" h="411957">
                  <a:moveTo>
                    <a:pt x="266700" y="78582"/>
                  </a:moveTo>
                  <a:lnTo>
                    <a:pt x="290512" y="145257"/>
                  </a:lnTo>
                  <a:lnTo>
                    <a:pt x="471487" y="250032"/>
                  </a:lnTo>
                  <a:lnTo>
                    <a:pt x="266700" y="378619"/>
                  </a:lnTo>
                  <a:lnTo>
                    <a:pt x="230981" y="369094"/>
                  </a:lnTo>
                  <a:lnTo>
                    <a:pt x="192881" y="411957"/>
                  </a:lnTo>
                  <a:lnTo>
                    <a:pt x="71437" y="357188"/>
                  </a:lnTo>
                  <a:lnTo>
                    <a:pt x="0" y="228600"/>
                  </a:lnTo>
                  <a:lnTo>
                    <a:pt x="7144" y="154782"/>
                  </a:lnTo>
                  <a:lnTo>
                    <a:pt x="73819" y="2382"/>
                  </a:lnTo>
                  <a:lnTo>
                    <a:pt x="207169" y="0"/>
                  </a:lnTo>
                  <a:lnTo>
                    <a:pt x="266700" y="785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29" name="フリーフォーム 1136"/>
            <p:cNvSpPr/>
            <p:nvPr/>
          </p:nvSpPr>
          <p:spPr bwMode="auto">
            <a:xfrm>
              <a:off x="1504679" y="4471793"/>
              <a:ext cx="254215" cy="392018"/>
            </a:xfrm>
            <a:custGeom>
              <a:avLst/>
              <a:gdLst>
                <a:gd name="connsiteX0" fmla="*/ 66675 w 354806"/>
                <a:gd name="connsiteY0" fmla="*/ 0 h 526256"/>
                <a:gd name="connsiteX1" fmla="*/ 28575 w 354806"/>
                <a:gd name="connsiteY1" fmla="*/ 54769 h 526256"/>
                <a:gd name="connsiteX2" fmla="*/ 64294 w 354806"/>
                <a:gd name="connsiteY2" fmla="*/ 107156 h 526256"/>
                <a:gd name="connsiteX3" fmla="*/ 247650 w 354806"/>
                <a:gd name="connsiteY3" fmla="*/ 209550 h 526256"/>
                <a:gd name="connsiteX4" fmla="*/ 45244 w 354806"/>
                <a:gd name="connsiteY4" fmla="*/ 333375 h 526256"/>
                <a:gd name="connsiteX5" fmla="*/ 0 w 354806"/>
                <a:gd name="connsiteY5" fmla="*/ 404813 h 526256"/>
                <a:gd name="connsiteX6" fmla="*/ 57150 w 354806"/>
                <a:gd name="connsiteY6" fmla="*/ 526256 h 526256"/>
                <a:gd name="connsiteX7" fmla="*/ 133350 w 354806"/>
                <a:gd name="connsiteY7" fmla="*/ 433388 h 526256"/>
                <a:gd name="connsiteX8" fmla="*/ 247650 w 354806"/>
                <a:gd name="connsiteY8" fmla="*/ 321469 h 526256"/>
                <a:gd name="connsiteX9" fmla="*/ 338138 w 354806"/>
                <a:gd name="connsiteY9" fmla="*/ 145256 h 526256"/>
                <a:gd name="connsiteX10" fmla="*/ 354806 w 354806"/>
                <a:gd name="connsiteY10" fmla="*/ 50006 h 526256"/>
                <a:gd name="connsiteX11" fmla="*/ 230981 w 354806"/>
                <a:gd name="connsiteY11" fmla="*/ 73819 h 526256"/>
                <a:gd name="connsiteX12" fmla="*/ 152400 w 354806"/>
                <a:gd name="connsiteY12" fmla="*/ 85725 h 526256"/>
                <a:gd name="connsiteX13" fmla="*/ 88106 w 354806"/>
                <a:gd name="connsiteY13" fmla="*/ 52388 h 526256"/>
                <a:gd name="connsiteX14" fmla="*/ 66675 w 354806"/>
                <a:gd name="connsiteY14" fmla="*/ 0 h 526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4806" h="526256">
                  <a:moveTo>
                    <a:pt x="66675" y="0"/>
                  </a:moveTo>
                  <a:lnTo>
                    <a:pt x="28575" y="54769"/>
                  </a:lnTo>
                  <a:lnTo>
                    <a:pt x="64294" y="107156"/>
                  </a:lnTo>
                  <a:lnTo>
                    <a:pt x="247650" y="209550"/>
                  </a:lnTo>
                  <a:lnTo>
                    <a:pt x="45244" y="333375"/>
                  </a:lnTo>
                  <a:lnTo>
                    <a:pt x="0" y="404813"/>
                  </a:lnTo>
                  <a:lnTo>
                    <a:pt x="57150" y="526256"/>
                  </a:lnTo>
                  <a:lnTo>
                    <a:pt x="133350" y="433388"/>
                  </a:lnTo>
                  <a:lnTo>
                    <a:pt x="247650" y="321469"/>
                  </a:lnTo>
                  <a:lnTo>
                    <a:pt x="338138" y="145256"/>
                  </a:lnTo>
                  <a:lnTo>
                    <a:pt x="354806" y="50006"/>
                  </a:lnTo>
                  <a:lnTo>
                    <a:pt x="230981" y="73819"/>
                  </a:lnTo>
                  <a:lnTo>
                    <a:pt x="152400" y="85725"/>
                  </a:lnTo>
                  <a:lnTo>
                    <a:pt x="88106" y="52388"/>
                  </a:lnTo>
                  <a:lnTo>
                    <a:pt x="666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0" name="フリーフォーム 1137"/>
            <p:cNvSpPr/>
            <p:nvPr/>
          </p:nvSpPr>
          <p:spPr bwMode="auto">
            <a:xfrm>
              <a:off x="1345083" y="4699187"/>
              <a:ext cx="205196" cy="260556"/>
            </a:xfrm>
            <a:custGeom>
              <a:avLst/>
              <a:gdLst>
                <a:gd name="connsiteX0" fmla="*/ 54769 w 285750"/>
                <a:gd name="connsiteY0" fmla="*/ 0 h 350044"/>
                <a:gd name="connsiteX1" fmla="*/ 0 w 285750"/>
                <a:gd name="connsiteY1" fmla="*/ 23813 h 350044"/>
                <a:gd name="connsiteX2" fmla="*/ 33337 w 285750"/>
                <a:gd name="connsiteY2" fmla="*/ 142875 h 350044"/>
                <a:gd name="connsiteX3" fmla="*/ 16669 w 285750"/>
                <a:gd name="connsiteY3" fmla="*/ 216694 h 350044"/>
                <a:gd name="connsiteX4" fmla="*/ 176212 w 285750"/>
                <a:gd name="connsiteY4" fmla="*/ 350044 h 350044"/>
                <a:gd name="connsiteX5" fmla="*/ 214312 w 285750"/>
                <a:gd name="connsiteY5" fmla="*/ 276225 h 350044"/>
                <a:gd name="connsiteX6" fmla="*/ 285750 w 285750"/>
                <a:gd name="connsiteY6" fmla="*/ 223838 h 350044"/>
                <a:gd name="connsiteX7" fmla="*/ 226219 w 285750"/>
                <a:gd name="connsiteY7" fmla="*/ 97631 h 350044"/>
                <a:gd name="connsiteX8" fmla="*/ 266700 w 285750"/>
                <a:gd name="connsiteY8" fmla="*/ 26194 h 350044"/>
                <a:gd name="connsiteX9" fmla="*/ 228600 w 285750"/>
                <a:gd name="connsiteY9" fmla="*/ 21431 h 350044"/>
                <a:gd name="connsiteX10" fmla="*/ 185737 w 285750"/>
                <a:gd name="connsiteY10" fmla="*/ 64294 h 350044"/>
                <a:gd name="connsiteX11" fmla="*/ 54769 w 285750"/>
                <a:gd name="connsiteY11" fmla="*/ 0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5750" h="350044">
                  <a:moveTo>
                    <a:pt x="54769" y="0"/>
                  </a:moveTo>
                  <a:lnTo>
                    <a:pt x="0" y="23813"/>
                  </a:lnTo>
                  <a:lnTo>
                    <a:pt x="33337" y="142875"/>
                  </a:lnTo>
                  <a:lnTo>
                    <a:pt x="16669" y="216694"/>
                  </a:lnTo>
                  <a:lnTo>
                    <a:pt x="176212" y="350044"/>
                  </a:lnTo>
                  <a:lnTo>
                    <a:pt x="214312" y="276225"/>
                  </a:lnTo>
                  <a:lnTo>
                    <a:pt x="285750" y="223838"/>
                  </a:lnTo>
                  <a:lnTo>
                    <a:pt x="226219" y="97631"/>
                  </a:lnTo>
                  <a:lnTo>
                    <a:pt x="266700" y="26194"/>
                  </a:lnTo>
                  <a:lnTo>
                    <a:pt x="228600" y="21431"/>
                  </a:lnTo>
                  <a:lnTo>
                    <a:pt x="185737" y="64294"/>
                  </a:lnTo>
                  <a:lnTo>
                    <a:pt x="547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1" name="フリーフォーム 1139"/>
            <p:cNvSpPr/>
            <p:nvPr/>
          </p:nvSpPr>
          <p:spPr bwMode="auto">
            <a:xfrm>
              <a:off x="875411" y="4521535"/>
              <a:ext cx="300954" cy="253450"/>
            </a:xfrm>
            <a:custGeom>
              <a:avLst/>
              <a:gdLst>
                <a:gd name="connsiteX0" fmla="*/ 257175 w 419100"/>
                <a:gd name="connsiteY0" fmla="*/ 0 h 340519"/>
                <a:gd name="connsiteX1" fmla="*/ 311944 w 419100"/>
                <a:gd name="connsiteY1" fmla="*/ 95250 h 340519"/>
                <a:gd name="connsiteX2" fmla="*/ 381000 w 419100"/>
                <a:gd name="connsiteY2" fmla="*/ 138113 h 340519"/>
                <a:gd name="connsiteX3" fmla="*/ 419100 w 419100"/>
                <a:gd name="connsiteY3" fmla="*/ 235744 h 340519"/>
                <a:gd name="connsiteX4" fmla="*/ 359569 w 419100"/>
                <a:gd name="connsiteY4" fmla="*/ 221456 h 340519"/>
                <a:gd name="connsiteX5" fmla="*/ 238125 w 419100"/>
                <a:gd name="connsiteY5" fmla="*/ 259556 h 340519"/>
                <a:gd name="connsiteX6" fmla="*/ 164306 w 419100"/>
                <a:gd name="connsiteY6" fmla="*/ 214313 h 340519"/>
                <a:gd name="connsiteX7" fmla="*/ 59531 w 419100"/>
                <a:gd name="connsiteY7" fmla="*/ 302419 h 340519"/>
                <a:gd name="connsiteX8" fmla="*/ 35719 w 419100"/>
                <a:gd name="connsiteY8" fmla="*/ 340519 h 340519"/>
                <a:gd name="connsiteX9" fmla="*/ 0 w 419100"/>
                <a:gd name="connsiteY9" fmla="*/ 197644 h 340519"/>
                <a:gd name="connsiteX10" fmla="*/ 28575 w 419100"/>
                <a:gd name="connsiteY10" fmla="*/ 145256 h 340519"/>
                <a:gd name="connsiteX11" fmla="*/ 145256 w 419100"/>
                <a:gd name="connsiteY11" fmla="*/ 114300 h 340519"/>
                <a:gd name="connsiteX12" fmla="*/ 257175 w 419100"/>
                <a:gd name="connsiteY12" fmla="*/ 0 h 340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100" h="340519">
                  <a:moveTo>
                    <a:pt x="257175" y="0"/>
                  </a:moveTo>
                  <a:lnTo>
                    <a:pt x="311944" y="95250"/>
                  </a:lnTo>
                  <a:lnTo>
                    <a:pt x="381000" y="138113"/>
                  </a:lnTo>
                  <a:lnTo>
                    <a:pt x="419100" y="235744"/>
                  </a:lnTo>
                  <a:lnTo>
                    <a:pt x="359569" y="221456"/>
                  </a:lnTo>
                  <a:lnTo>
                    <a:pt x="238125" y="259556"/>
                  </a:lnTo>
                  <a:lnTo>
                    <a:pt x="164306" y="214313"/>
                  </a:lnTo>
                  <a:lnTo>
                    <a:pt x="59531" y="302419"/>
                  </a:lnTo>
                  <a:lnTo>
                    <a:pt x="35719" y="340519"/>
                  </a:lnTo>
                  <a:lnTo>
                    <a:pt x="0" y="197644"/>
                  </a:lnTo>
                  <a:lnTo>
                    <a:pt x="28575" y="145256"/>
                  </a:lnTo>
                  <a:lnTo>
                    <a:pt x="145256" y="114300"/>
                  </a:lnTo>
                  <a:lnTo>
                    <a:pt x="2571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2" name="フリーフォーム 1140"/>
            <p:cNvSpPr/>
            <p:nvPr/>
          </p:nvSpPr>
          <p:spPr bwMode="auto">
            <a:xfrm>
              <a:off x="745454" y="4764326"/>
              <a:ext cx="54719" cy="48558"/>
            </a:xfrm>
            <a:custGeom>
              <a:avLst/>
              <a:gdLst>
                <a:gd name="connsiteX0" fmla="*/ 26194 w 76200"/>
                <a:gd name="connsiteY0" fmla="*/ 0 h 64294"/>
                <a:gd name="connsiteX1" fmla="*/ 76200 w 76200"/>
                <a:gd name="connsiteY1" fmla="*/ 7144 h 64294"/>
                <a:gd name="connsiteX2" fmla="*/ 61913 w 76200"/>
                <a:gd name="connsiteY2" fmla="*/ 64294 h 64294"/>
                <a:gd name="connsiteX3" fmla="*/ 0 w 76200"/>
                <a:gd name="connsiteY3" fmla="*/ 54769 h 64294"/>
                <a:gd name="connsiteX4" fmla="*/ 26194 w 76200"/>
                <a:gd name="connsiteY4" fmla="*/ 0 h 64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 h="64294">
                  <a:moveTo>
                    <a:pt x="26194" y="0"/>
                  </a:moveTo>
                  <a:lnTo>
                    <a:pt x="76200" y="7144"/>
                  </a:lnTo>
                  <a:lnTo>
                    <a:pt x="61913" y="64294"/>
                  </a:lnTo>
                  <a:lnTo>
                    <a:pt x="0" y="54769"/>
                  </a:lnTo>
                  <a:lnTo>
                    <a:pt x="261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3" name="フリーフォーム 1141"/>
            <p:cNvSpPr/>
            <p:nvPr/>
          </p:nvSpPr>
          <p:spPr bwMode="auto">
            <a:xfrm>
              <a:off x="724934" y="4764326"/>
              <a:ext cx="150477" cy="181204"/>
            </a:xfrm>
            <a:custGeom>
              <a:avLst/>
              <a:gdLst>
                <a:gd name="connsiteX0" fmla="*/ 109538 w 209550"/>
                <a:gd name="connsiteY0" fmla="*/ 0 h 242888"/>
                <a:gd name="connsiteX1" fmla="*/ 176213 w 209550"/>
                <a:gd name="connsiteY1" fmla="*/ 26194 h 242888"/>
                <a:gd name="connsiteX2" fmla="*/ 209550 w 209550"/>
                <a:gd name="connsiteY2" fmla="*/ 71438 h 242888"/>
                <a:gd name="connsiteX3" fmla="*/ 200025 w 209550"/>
                <a:gd name="connsiteY3" fmla="*/ 176213 h 242888"/>
                <a:gd name="connsiteX4" fmla="*/ 116681 w 209550"/>
                <a:gd name="connsiteY4" fmla="*/ 173832 h 242888"/>
                <a:gd name="connsiteX5" fmla="*/ 95250 w 209550"/>
                <a:gd name="connsiteY5" fmla="*/ 242888 h 242888"/>
                <a:gd name="connsiteX6" fmla="*/ 0 w 209550"/>
                <a:gd name="connsiteY6" fmla="*/ 140494 h 242888"/>
                <a:gd name="connsiteX7" fmla="*/ 40481 w 209550"/>
                <a:gd name="connsiteY7" fmla="*/ 57150 h 242888"/>
                <a:gd name="connsiteX8" fmla="*/ 97631 w 209550"/>
                <a:gd name="connsiteY8" fmla="*/ 59532 h 242888"/>
                <a:gd name="connsiteX9" fmla="*/ 109538 w 209550"/>
                <a:gd name="connsiteY9" fmla="*/ 0 h 24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550" h="242888">
                  <a:moveTo>
                    <a:pt x="109538" y="0"/>
                  </a:moveTo>
                  <a:lnTo>
                    <a:pt x="176213" y="26194"/>
                  </a:lnTo>
                  <a:lnTo>
                    <a:pt x="209550" y="71438"/>
                  </a:lnTo>
                  <a:lnTo>
                    <a:pt x="200025" y="176213"/>
                  </a:lnTo>
                  <a:lnTo>
                    <a:pt x="116681" y="173832"/>
                  </a:lnTo>
                  <a:lnTo>
                    <a:pt x="95250" y="242888"/>
                  </a:lnTo>
                  <a:lnTo>
                    <a:pt x="0" y="140494"/>
                  </a:lnTo>
                  <a:lnTo>
                    <a:pt x="40481" y="57150"/>
                  </a:lnTo>
                  <a:lnTo>
                    <a:pt x="97631" y="59532"/>
                  </a:lnTo>
                  <a:lnTo>
                    <a:pt x="10953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4" name="フリーフォーム 1142"/>
            <p:cNvSpPr/>
            <p:nvPr/>
          </p:nvSpPr>
          <p:spPr bwMode="auto">
            <a:xfrm>
              <a:off x="789913" y="4692081"/>
              <a:ext cx="196077" cy="288980"/>
            </a:xfrm>
            <a:custGeom>
              <a:avLst/>
              <a:gdLst>
                <a:gd name="connsiteX0" fmla="*/ 273843 w 273843"/>
                <a:gd name="connsiteY0" fmla="*/ 0 h 388144"/>
                <a:gd name="connsiteX1" fmla="*/ 223837 w 273843"/>
                <a:gd name="connsiteY1" fmla="*/ 188119 h 388144"/>
                <a:gd name="connsiteX2" fmla="*/ 235743 w 273843"/>
                <a:gd name="connsiteY2" fmla="*/ 257175 h 388144"/>
                <a:gd name="connsiteX3" fmla="*/ 178593 w 273843"/>
                <a:gd name="connsiteY3" fmla="*/ 261938 h 388144"/>
                <a:gd name="connsiteX4" fmla="*/ 154781 w 273843"/>
                <a:gd name="connsiteY4" fmla="*/ 328613 h 388144"/>
                <a:gd name="connsiteX5" fmla="*/ 114300 w 273843"/>
                <a:gd name="connsiteY5" fmla="*/ 354806 h 388144"/>
                <a:gd name="connsiteX6" fmla="*/ 30956 w 273843"/>
                <a:gd name="connsiteY6" fmla="*/ 388144 h 388144"/>
                <a:gd name="connsiteX7" fmla="*/ 0 w 273843"/>
                <a:gd name="connsiteY7" fmla="*/ 335756 h 388144"/>
                <a:gd name="connsiteX8" fmla="*/ 23812 w 273843"/>
                <a:gd name="connsiteY8" fmla="*/ 266700 h 388144"/>
                <a:gd name="connsiteX9" fmla="*/ 111918 w 273843"/>
                <a:gd name="connsiteY9" fmla="*/ 273844 h 388144"/>
                <a:gd name="connsiteX10" fmla="*/ 116681 w 273843"/>
                <a:gd name="connsiteY10" fmla="*/ 164306 h 388144"/>
                <a:gd name="connsiteX11" fmla="*/ 76200 w 273843"/>
                <a:gd name="connsiteY11" fmla="*/ 107156 h 388144"/>
                <a:gd name="connsiteX12" fmla="*/ 154781 w 273843"/>
                <a:gd name="connsiteY12" fmla="*/ 114300 h 388144"/>
                <a:gd name="connsiteX13" fmla="*/ 178593 w 273843"/>
                <a:gd name="connsiteY13" fmla="*/ 71438 h 388144"/>
                <a:gd name="connsiteX14" fmla="*/ 273843 w 273843"/>
                <a:gd name="connsiteY14" fmla="*/ 0 h 3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3843" h="388144">
                  <a:moveTo>
                    <a:pt x="273843" y="0"/>
                  </a:moveTo>
                  <a:lnTo>
                    <a:pt x="223837" y="188119"/>
                  </a:lnTo>
                  <a:lnTo>
                    <a:pt x="235743" y="257175"/>
                  </a:lnTo>
                  <a:lnTo>
                    <a:pt x="178593" y="261938"/>
                  </a:lnTo>
                  <a:lnTo>
                    <a:pt x="154781" y="328613"/>
                  </a:lnTo>
                  <a:lnTo>
                    <a:pt x="114300" y="354806"/>
                  </a:lnTo>
                  <a:lnTo>
                    <a:pt x="30956" y="388144"/>
                  </a:lnTo>
                  <a:lnTo>
                    <a:pt x="0" y="335756"/>
                  </a:lnTo>
                  <a:lnTo>
                    <a:pt x="23812" y="266700"/>
                  </a:lnTo>
                  <a:lnTo>
                    <a:pt x="111918" y="273844"/>
                  </a:lnTo>
                  <a:lnTo>
                    <a:pt x="116681" y="164306"/>
                  </a:lnTo>
                  <a:lnTo>
                    <a:pt x="76200" y="107156"/>
                  </a:lnTo>
                  <a:lnTo>
                    <a:pt x="154781" y="114300"/>
                  </a:lnTo>
                  <a:lnTo>
                    <a:pt x="178593" y="71438"/>
                  </a:lnTo>
                  <a:lnTo>
                    <a:pt x="2738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5" name="フリーフォーム 1143"/>
            <p:cNvSpPr/>
            <p:nvPr/>
          </p:nvSpPr>
          <p:spPr bwMode="auto">
            <a:xfrm>
              <a:off x="807013" y="4681422"/>
              <a:ext cx="465111" cy="523480"/>
            </a:xfrm>
            <a:custGeom>
              <a:avLst/>
              <a:gdLst>
                <a:gd name="connsiteX0" fmla="*/ 511969 w 647700"/>
                <a:gd name="connsiteY0" fmla="*/ 23812 h 702468"/>
                <a:gd name="connsiteX1" fmla="*/ 611981 w 647700"/>
                <a:gd name="connsiteY1" fmla="*/ 59531 h 702468"/>
                <a:gd name="connsiteX2" fmla="*/ 647700 w 647700"/>
                <a:gd name="connsiteY2" fmla="*/ 109537 h 702468"/>
                <a:gd name="connsiteX3" fmla="*/ 602456 w 647700"/>
                <a:gd name="connsiteY3" fmla="*/ 183356 h 702468"/>
                <a:gd name="connsiteX4" fmla="*/ 578644 w 647700"/>
                <a:gd name="connsiteY4" fmla="*/ 371475 h 702468"/>
                <a:gd name="connsiteX5" fmla="*/ 621506 w 647700"/>
                <a:gd name="connsiteY5" fmla="*/ 500062 h 702468"/>
                <a:gd name="connsiteX6" fmla="*/ 561975 w 647700"/>
                <a:gd name="connsiteY6" fmla="*/ 552450 h 702468"/>
                <a:gd name="connsiteX7" fmla="*/ 561975 w 647700"/>
                <a:gd name="connsiteY7" fmla="*/ 619125 h 702468"/>
                <a:gd name="connsiteX8" fmla="*/ 592931 w 647700"/>
                <a:gd name="connsiteY8" fmla="*/ 685800 h 702468"/>
                <a:gd name="connsiteX9" fmla="*/ 578644 w 647700"/>
                <a:gd name="connsiteY9" fmla="*/ 702468 h 702468"/>
                <a:gd name="connsiteX10" fmla="*/ 507206 w 647700"/>
                <a:gd name="connsiteY10" fmla="*/ 631031 h 702468"/>
                <a:gd name="connsiteX11" fmla="*/ 476250 w 647700"/>
                <a:gd name="connsiteY11" fmla="*/ 638175 h 702468"/>
                <a:gd name="connsiteX12" fmla="*/ 397669 w 647700"/>
                <a:gd name="connsiteY12" fmla="*/ 595312 h 702468"/>
                <a:gd name="connsiteX13" fmla="*/ 366713 w 647700"/>
                <a:gd name="connsiteY13" fmla="*/ 595312 h 702468"/>
                <a:gd name="connsiteX14" fmla="*/ 323850 w 647700"/>
                <a:gd name="connsiteY14" fmla="*/ 464343 h 702468"/>
                <a:gd name="connsiteX15" fmla="*/ 245269 w 647700"/>
                <a:gd name="connsiteY15" fmla="*/ 466725 h 702468"/>
                <a:gd name="connsiteX16" fmla="*/ 235744 w 647700"/>
                <a:gd name="connsiteY16" fmla="*/ 509587 h 702468"/>
                <a:gd name="connsiteX17" fmla="*/ 207169 w 647700"/>
                <a:gd name="connsiteY17" fmla="*/ 511968 h 702468"/>
                <a:gd name="connsiteX18" fmla="*/ 166688 w 647700"/>
                <a:gd name="connsiteY18" fmla="*/ 419100 h 702468"/>
                <a:gd name="connsiteX19" fmla="*/ 0 w 647700"/>
                <a:gd name="connsiteY19" fmla="*/ 407193 h 702468"/>
                <a:gd name="connsiteX20" fmla="*/ 126206 w 647700"/>
                <a:gd name="connsiteY20" fmla="*/ 359568 h 702468"/>
                <a:gd name="connsiteX21" fmla="*/ 147638 w 647700"/>
                <a:gd name="connsiteY21" fmla="*/ 285750 h 702468"/>
                <a:gd name="connsiteX22" fmla="*/ 216694 w 647700"/>
                <a:gd name="connsiteY22" fmla="*/ 269081 h 702468"/>
                <a:gd name="connsiteX23" fmla="*/ 200025 w 647700"/>
                <a:gd name="connsiteY23" fmla="*/ 200025 h 702468"/>
                <a:gd name="connsiteX24" fmla="*/ 259556 w 647700"/>
                <a:gd name="connsiteY24" fmla="*/ 0 h 702468"/>
                <a:gd name="connsiteX25" fmla="*/ 335756 w 647700"/>
                <a:gd name="connsiteY25" fmla="*/ 42862 h 702468"/>
                <a:gd name="connsiteX26" fmla="*/ 445294 w 647700"/>
                <a:gd name="connsiteY26" fmla="*/ 7143 h 702468"/>
                <a:gd name="connsiteX27" fmla="*/ 511969 w 647700"/>
                <a:gd name="connsiteY27" fmla="*/ 23812 h 702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47700" h="702468">
                  <a:moveTo>
                    <a:pt x="511969" y="23812"/>
                  </a:moveTo>
                  <a:lnTo>
                    <a:pt x="611981" y="59531"/>
                  </a:lnTo>
                  <a:lnTo>
                    <a:pt x="647700" y="109537"/>
                  </a:lnTo>
                  <a:lnTo>
                    <a:pt x="602456" y="183356"/>
                  </a:lnTo>
                  <a:lnTo>
                    <a:pt x="578644" y="371475"/>
                  </a:lnTo>
                  <a:lnTo>
                    <a:pt x="621506" y="500062"/>
                  </a:lnTo>
                  <a:lnTo>
                    <a:pt x="561975" y="552450"/>
                  </a:lnTo>
                  <a:lnTo>
                    <a:pt x="561975" y="619125"/>
                  </a:lnTo>
                  <a:lnTo>
                    <a:pt x="592931" y="685800"/>
                  </a:lnTo>
                  <a:lnTo>
                    <a:pt x="578644" y="702468"/>
                  </a:lnTo>
                  <a:lnTo>
                    <a:pt x="507206" y="631031"/>
                  </a:lnTo>
                  <a:lnTo>
                    <a:pt x="476250" y="638175"/>
                  </a:lnTo>
                  <a:lnTo>
                    <a:pt x="397669" y="595312"/>
                  </a:lnTo>
                  <a:lnTo>
                    <a:pt x="366713" y="595312"/>
                  </a:lnTo>
                  <a:lnTo>
                    <a:pt x="323850" y="464343"/>
                  </a:lnTo>
                  <a:lnTo>
                    <a:pt x="245269" y="466725"/>
                  </a:lnTo>
                  <a:lnTo>
                    <a:pt x="235744" y="509587"/>
                  </a:lnTo>
                  <a:lnTo>
                    <a:pt x="207169" y="511968"/>
                  </a:lnTo>
                  <a:lnTo>
                    <a:pt x="166688" y="419100"/>
                  </a:lnTo>
                  <a:lnTo>
                    <a:pt x="0" y="407193"/>
                  </a:lnTo>
                  <a:lnTo>
                    <a:pt x="126206" y="359568"/>
                  </a:lnTo>
                  <a:lnTo>
                    <a:pt x="147638" y="285750"/>
                  </a:lnTo>
                  <a:lnTo>
                    <a:pt x="216694" y="269081"/>
                  </a:lnTo>
                  <a:lnTo>
                    <a:pt x="200025" y="200025"/>
                  </a:lnTo>
                  <a:lnTo>
                    <a:pt x="259556" y="0"/>
                  </a:lnTo>
                  <a:lnTo>
                    <a:pt x="335756" y="42862"/>
                  </a:lnTo>
                  <a:lnTo>
                    <a:pt x="445294" y="7143"/>
                  </a:lnTo>
                  <a:lnTo>
                    <a:pt x="511969" y="238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6" name="フリーフォーム 1144"/>
            <p:cNvSpPr/>
            <p:nvPr/>
          </p:nvSpPr>
          <p:spPr bwMode="auto">
            <a:xfrm>
              <a:off x="1224244" y="4713399"/>
              <a:ext cx="267895" cy="440576"/>
            </a:xfrm>
            <a:custGeom>
              <a:avLst/>
              <a:gdLst>
                <a:gd name="connsiteX0" fmla="*/ 161925 w 373856"/>
                <a:gd name="connsiteY0" fmla="*/ 0 h 590550"/>
                <a:gd name="connsiteX1" fmla="*/ 88106 w 373856"/>
                <a:gd name="connsiteY1" fmla="*/ 23813 h 590550"/>
                <a:gd name="connsiteX2" fmla="*/ 40481 w 373856"/>
                <a:gd name="connsiteY2" fmla="*/ 23813 h 590550"/>
                <a:gd name="connsiteX3" fmla="*/ 61913 w 373856"/>
                <a:gd name="connsiteY3" fmla="*/ 78581 h 590550"/>
                <a:gd name="connsiteX4" fmla="*/ 21431 w 373856"/>
                <a:gd name="connsiteY4" fmla="*/ 147638 h 590550"/>
                <a:gd name="connsiteX5" fmla="*/ 0 w 373856"/>
                <a:gd name="connsiteY5" fmla="*/ 330994 h 590550"/>
                <a:gd name="connsiteX6" fmla="*/ 33338 w 373856"/>
                <a:gd name="connsiteY6" fmla="*/ 473869 h 590550"/>
                <a:gd name="connsiteX7" fmla="*/ 152400 w 373856"/>
                <a:gd name="connsiteY7" fmla="*/ 500063 h 590550"/>
                <a:gd name="connsiteX8" fmla="*/ 211931 w 373856"/>
                <a:gd name="connsiteY8" fmla="*/ 588169 h 590550"/>
                <a:gd name="connsiteX9" fmla="*/ 316706 w 373856"/>
                <a:gd name="connsiteY9" fmla="*/ 590550 h 590550"/>
                <a:gd name="connsiteX10" fmla="*/ 373856 w 373856"/>
                <a:gd name="connsiteY10" fmla="*/ 559594 h 590550"/>
                <a:gd name="connsiteX11" fmla="*/ 330994 w 373856"/>
                <a:gd name="connsiteY11" fmla="*/ 411956 h 590550"/>
                <a:gd name="connsiteX12" fmla="*/ 347663 w 373856"/>
                <a:gd name="connsiteY12" fmla="*/ 323850 h 590550"/>
                <a:gd name="connsiteX13" fmla="*/ 180975 w 373856"/>
                <a:gd name="connsiteY13" fmla="*/ 202406 h 590550"/>
                <a:gd name="connsiteX14" fmla="*/ 200025 w 373856"/>
                <a:gd name="connsiteY14" fmla="*/ 123825 h 590550"/>
                <a:gd name="connsiteX15" fmla="*/ 161925 w 373856"/>
                <a:gd name="connsiteY15" fmla="*/ 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3856" h="590550">
                  <a:moveTo>
                    <a:pt x="161925" y="0"/>
                  </a:moveTo>
                  <a:lnTo>
                    <a:pt x="88106" y="23813"/>
                  </a:lnTo>
                  <a:lnTo>
                    <a:pt x="40481" y="23813"/>
                  </a:lnTo>
                  <a:lnTo>
                    <a:pt x="61913" y="78581"/>
                  </a:lnTo>
                  <a:lnTo>
                    <a:pt x="21431" y="147638"/>
                  </a:lnTo>
                  <a:lnTo>
                    <a:pt x="0" y="330994"/>
                  </a:lnTo>
                  <a:lnTo>
                    <a:pt x="33338" y="473869"/>
                  </a:lnTo>
                  <a:lnTo>
                    <a:pt x="152400" y="500063"/>
                  </a:lnTo>
                  <a:lnTo>
                    <a:pt x="211931" y="588169"/>
                  </a:lnTo>
                  <a:lnTo>
                    <a:pt x="316706" y="590550"/>
                  </a:lnTo>
                  <a:lnTo>
                    <a:pt x="373856" y="559594"/>
                  </a:lnTo>
                  <a:lnTo>
                    <a:pt x="330994" y="411956"/>
                  </a:lnTo>
                  <a:lnTo>
                    <a:pt x="347663" y="323850"/>
                  </a:lnTo>
                  <a:lnTo>
                    <a:pt x="180975" y="202406"/>
                  </a:lnTo>
                  <a:lnTo>
                    <a:pt x="200025" y="123825"/>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7" name="フリーフォーム 1145"/>
            <p:cNvSpPr/>
            <p:nvPr/>
          </p:nvSpPr>
          <p:spPr bwMode="auto">
            <a:xfrm>
              <a:off x="779653" y="4986983"/>
              <a:ext cx="331734" cy="348197"/>
            </a:xfrm>
            <a:custGeom>
              <a:avLst/>
              <a:gdLst>
                <a:gd name="connsiteX0" fmla="*/ 50006 w 461963"/>
                <a:gd name="connsiteY0" fmla="*/ 0 h 466725"/>
                <a:gd name="connsiteX1" fmla="*/ 211931 w 461963"/>
                <a:gd name="connsiteY1" fmla="*/ 9525 h 466725"/>
                <a:gd name="connsiteX2" fmla="*/ 242888 w 461963"/>
                <a:gd name="connsiteY2" fmla="*/ 111918 h 466725"/>
                <a:gd name="connsiteX3" fmla="*/ 266700 w 461963"/>
                <a:gd name="connsiteY3" fmla="*/ 111918 h 466725"/>
                <a:gd name="connsiteX4" fmla="*/ 283369 w 461963"/>
                <a:gd name="connsiteY4" fmla="*/ 54768 h 466725"/>
                <a:gd name="connsiteX5" fmla="*/ 369094 w 461963"/>
                <a:gd name="connsiteY5" fmla="*/ 66675 h 466725"/>
                <a:gd name="connsiteX6" fmla="*/ 411956 w 461963"/>
                <a:gd name="connsiteY6" fmla="*/ 188118 h 466725"/>
                <a:gd name="connsiteX7" fmla="*/ 438150 w 461963"/>
                <a:gd name="connsiteY7" fmla="*/ 188118 h 466725"/>
                <a:gd name="connsiteX8" fmla="*/ 461963 w 461963"/>
                <a:gd name="connsiteY8" fmla="*/ 223837 h 466725"/>
                <a:gd name="connsiteX9" fmla="*/ 452438 w 461963"/>
                <a:gd name="connsiteY9" fmla="*/ 273843 h 466725"/>
                <a:gd name="connsiteX10" fmla="*/ 395288 w 461963"/>
                <a:gd name="connsiteY10" fmla="*/ 273843 h 466725"/>
                <a:gd name="connsiteX11" fmla="*/ 359569 w 461963"/>
                <a:gd name="connsiteY11" fmla="*/ 378618 h 466725"/>
                <a:gd name="connsiteX12" fmla="*/ 414338 w 461963"/>
                <a:gd name="connsiteY12" fmla="*/ 454818 h 466725"/>
                <a:gd name="connsiteX13" fmla="*/ 240506 w 461963"/>
                <a:gd name="connsiteY13" fmla="*/ 466725 h 466725"/>
                <a:gd name="connsiteX14" fmla="*/ 207169 w 461963"/>
                <a:gd name="connsiteY14" fmla="*/ 452437 h 466725"/>
                <a:gd name="connsiteX15" fmla="*/ 19050 w 461963"/>
                <a:gd name="connsiteY15" fmla="*/ 438150 h 466725"/>
                <a:gd name="connsiteX16" fmla="*/ 0 w 461963"/>
                <a:gd name="connsiteY16" fmla="*/ 381000 h 466725"/>
                <a:gd name="connsiteX17" fmla="*/ 90488 w 461963"/>
                <a:gd name="connsiteY17" fmla="*/ 261937 h 466725"/>
                <a:gd name="connsiteX18" fmla="*/ 92869 w 461963"/>
                <a:gd name="connsiteY18" fmla="*/ 135731 h 466725"/>
                <a:gd name="connsiteX19" fmla="*/ 88106 w 461963"/>
                <a:gd name="connsiteY19" fmla="*/ 66675 h 466725"/>
                <a:gd name="connsiteX20" fmla="*/ 50006 w 461963"/>
                <a:gd name="connsiteY20" fmla="*/ 0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1963" h="466725">
                  <a:moveTo>
                    <a:pt x="50006" y="0"/>
                  </a:moveTo>
                  <a:lnTo>
                    <a:pt x="211931" y="9525"/>
                  </a:lnTo>
                  <a:lnTo>
                    <a:pt x="242888" y="111918"/>
                  </a:lnTo>
                  <a:lnTo>
                    <a:pt x="266700" y="111918"/>
                  </a:lnTo>
                  <a:lnTo>
                    <a:pt x="283369" y="54768"/>
                  </a:lnTo>
                  <a:lnTo>
                    <a:pt x="369094" y="66675"/>
                  </a:lnTo>
                  <a:lnTo>
                    <a:pt x="411956" y="188118"/>
                  </a:lnTo>
                  <a:lnTo>
                    <a:pt x="438150" y="188118"/>
                  </a:lnTo>
                  <a:lnTo>
                    <a:pt x="461963" y="223837"/>
                  </a:lnTo>
                  <a:lnTo>
                    <a:pt x="452438" y="273843"/>
                  </a:lnTo>
                  <a:lnTo>
                    <a:pt x="395288" y="273843"/>
                  </a:lnTo>
                  <a:lnTo>
                    <a:pt x="359569" y="378618"/>
                  </a:lnTo>
                  <a:lnTo>
                    <a:pt x="414338" y="454818"/>
                  </a:lnTo>
                  <a:lnTo>
                    <a:pt x="240506" y="466725"/>
                  </a:lnTo>
                  <a:lnTo>
                    <a:pt x="207169" y="452437"/>
                  </a:lnTo>
                  <a:lnTo>
                    <a:pt x="19050" y="438150"/>
                  </a:lnTo>
                  <a:lnTo>
                    <a:pt x="0" y="381000"/>
                  </a:lnTo>
                  <a:lnTo>
                    <a:pt x="90488" y="261937"/>
                  </a:lnTo>
                  <a:cubicBezTo>
                    <a:pt x="91282" y="219868"/>
                    <a:pt x="92075" y="177800"/>
                    <a:pt x="92869" y="135731"/>
                  </a:cubicBezTo>
                  <a:lnTo>
                    <a:pt x="88106" y="66675"/>
                  </a:lnTo>
                  <a:lnTo>
                    <a:pt x="5000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8" name="フリーフォーム 1146"/>
            <p:cNvSpPr/>
            <p:nvPr/>
          </p:nvSpPr>
          <p:spPr bwMode="auto">
            <a:xfrm>
              <a:off x="791053" y="5310308"/>
              <a:ext cx="412672" cy="345829"/>
            </a:xfrm>
            <a:custGeom>
              <a:avLst/>
              <a:gdLst>
                <a:gd name="connsiteX0" fmla="*/ 390525 w 573881"/>
                <a:gd name="connsiteY0" fmla="*/ 23813 h 464344"/>
                <a:gd name="connsiteX1" fmla="*/ 459581 w 573881"/>
                <a:gd name="connsiteY1" fmla="*/ 30956 h 464344"/>
                <a:gd name="connsiteX2" fmla="*/ 528637 w 573881"/>
                <a:gd name="connsiteY2" fmla="*/ 133350 h 464344"/>
                <a:gd name="connsiteX3" fmla="*/ 573881 w 573881"/>
                <a:gd name="connsiteY3" fmla="*/ 195263 h 464344"/>
                <a:gd name="connsiteX4" fmla="*/ 550069 w 573881"/>
                <a:gd name="connsiteY4" fmla="*/ 250031 h 464344"/>
                <a:gd name="connsiteX5" fmla="*/ 469106 w 573881"/>
                <a:gd name="connsiteY5" fmla="*/ 311944 h 464344"/>
                <a:gd name="connsiteX6" fmla="*/ 378619 w 573881"/>
                <a:gd name="connsiteY6" fmla="*/ 321469 h 464344"/>
                <a:gd name="connsiteX7" fmla="*/ 323850 w 573881"/>
                <a:gd name="connsiteY7" fmla="*/ 390525 h 464344"/>
                <a:gd name="connsiteX8" fmla="*/ 288131 w 573881"/>
                <a:gd name="connsiteY8" fmla="*/ 357188 h 464344"/>
                <a:gd name="connsiteX9" fmla="*/ 273844 w 573881"/>
                <a:gd name="connsiteY9" fmla="*/ 457200 h 464344"/>
                <a:gd name="connsiteX10" fmla="*/ 214312 w 573881"/>
                <a:gd name="connsiteY10" fmla="*/ 464344 h 464344"/>
                <a:gd name="connsiteX11" fmla="*/ 176212 w 573881"/>
                <a:gd name="connsiteY11" fmla="*/ 431006 h 464344"/>
                <a:gd name="connsiteX12" fmla="*/ 147637 w 573881"/>
                <a:gd name="connsiteY12" fmla="*/ 442913 h 464344"/>
                <a:gd name="connsiteX13" fmla="*/ 95250 w 573881"/>
                <a:gd name="connsiteY13" fmla="*/ 328613 h 464344"/>
                <a:gd name="connsiteX14" fmla="*/ 97631 w 573881"/>
                <a:gd name="connsiteY14" fmla="*/ 197644 h 464344"/>
                <a:gd name="connsiteX15" fmla="*/ 30956 w 573881"/>
                <a:gd name="connsiteY15" fmla="*/ 92869 h 464344"/>
                <a:gd name="connsiteX16" fmla="*/ 0 w 573881"/>
                <a:gd name="connsiteY16" fmla="*/ 0 h 464344"/>
                <a:gd name="connsiteX17" fmla="*/ 202406 w 573881"/>
                <a:gd name="connsiteY17" fmla="*/ 23813 h 464344"/>
                <a:gd name="connsiteX18" fmla="*/ 235744 w 573881"/>
                <a:gd name="connsiteY18" fmla="*/ 40481 h 464344"/>
                <a:gd name="connsiteX19" fmla="*/ 390525 w 573881"/>
                <a:gd name="connsiteY19" fmla="*/ 23813 h 464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3881" h="464344">
                  <a:moveTo>
                    <a:pt x="390525" y="23813"/>
                  </a:moveTo>
                  <a:lnTo>
                    <a:pt x="459581" y="30956"/>
                  </a:lnTo>
                  <a:lnTo>
                    <a:pt x="528637" y="133350"/>
                  </a:lnTo>
                  <a:lnTo>
                    <a:pt x="573881" y="195263"/>
                  </a:lnTo>
                  <a:lnTo>
                    <a:pt x="550069" y="250031"/>
                  </a:lnTo>
                  <a:lnTo>
                    <a:pt x="469106" y="311944"/>
                  </a:lnTo>
                  <a:lnTo>
                    <a:pt x="378619" y="321469"/>
                  </a:lnTo>
                  <a:lnTo>
                    <a:pt x="323850" y="390525"/>
                  </a:lnTo>
                  <a:lnTo>
                    <a:pt x="288131" y="357188"/>
                  </a:lnTo>
                  <a:lnTo>
                    <a:pt x="273844" y="457200"/>
                  </a:lnTo>
                  <a:lnTo>
                    <a:pt x="214312" y="464344"/>
                  </a:lnTo>
                  <a:lnTo>
                    <a:pt x="176212" y="431006"/>
                  </a:lnTo>
                  <a:lnTo>
                    <a:pt x="147637" y="442913"/>
                  </a:lnTo>
                  <a:lnTo>
                    <a:pt x="95250" y="328613"/>
                  </a:lnTo>
                  <a:cubicBezTo>
                    <a:pt x="96044" y="284957"/>
                    <a:pt x="96837" y="241300"/>
                    <a:pt x="97631" y="197644"/>
                  </a:cubicBezTo>
                  <a:lnTo>
                    <a:pt x="30956" y="92869"/>
                  </a:lnTo>
                  <a:lnTo>
                    <a:pt x="0" y="0"/>
                  </a:lnTo>
                  <a:lnTo>
                    <a:pt x="202406" y="23813"/>
                  </a:lnTo>
                  <a:lnTo>
                    <a:pt x="235744" y="40481"/>
                  </a:lnTo>
                  <a:lnTo>
                    <a:pt x="390525" y="238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39" name="フリーフォーム 1147"/>
            <p:cNvSpPr/>
            <p:nvPr/>
          </p:nvSpPr>
          <p:spPr bwMode="auto">
            <a:xfrm>
              <a:off x="1313163" y="5080546"/>
              <a:ext cx="68399" cy="220288"/>
            </a:xfrm>
            <a:custGeom>
              <a:avLst/>
              <a:gdLst>
                <a:gd name="connsiteX0" fmla="*/ 14288 w 95250"/>
                <a:gd name="connsiteY0" fmla="*/ 0 h 295275"/>
                <a:gd name="connsiteX1" fmla="*/ 14288 w 95250"/>
                <a:gd name="connsiteY1" fmla="*/ 76200 h 295275"/>
                <a:gd name="connsiteX2" fmla="*/ 30956 w 95250"/>
                <a:gd name="connsiteY2" fmla="*/ 133350 h 295275"/>
                <a:gd name="connsiteX3" fmla="*/ 0 w 95250"/>
                <a:gd name="connsiteY3" fmla="*/ 188119 h 295275"/>
                <a:gd name="connsiteX4" fmla="*/ 42863 w 95250"/>
                <a:gd name="connsiteY4" fmla="*/ 211931 h 295275"/>
                <a:gd name="connsiteX5" fmla="*/ 47625 w 95250"/>
                <a:gd name="connsiteY5" fmla="*/ 266700 h 295275"/>
                <a:gd name="connsiteX6" fmla="*/ 85725 w 95250"/>
                <a:gd name="connsiteY6" fmla="*/ 295275 h 295275"/>
                <a:gd name="connsiteX7" fmla="*/ 95250 w 95250"/>
                <a:gd name="connsiteY7" fmla="*/ 207169 h 295275"/>
                <a:gd name="connsiteX8" fmla="*/ 61913 w 95250"/>
                <a:gd name="connsiteY8" fmla="*/ 164306 h 295275"/>
                <a:gd name="connsiteX9" fmla="*/ 88106 w 95250"/>
                <a:gd name="connsiteY9" fmla="*/ 92869 h 295275"/>
                <a:gd name="connsiteX10" fmla="*/ 14288 w 95250"/>
                <a:gd name="connsiteY10"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5250" h="295275">
                  <a:moveTo>
                    <a:pt x="14288" y="0"/>
                  </a:moveTo>
                  <a:lnTo>
                    <a:pt x="14288" y="76200"/>
                  </a:lnTo>
                  <a:lnTo>
                    <a:pt x="30956" y="133350"/>
                  </a:lnTo>
                  <a:lnTo>
                    <a:pt x="0" y="188119"/>
                  </a:lnTo>
                  <a:lnTo>
                    <a:pt x="42863" y="211931"/>
                  </a:lnTo>
                  <a:lnTo>
                    <a:pt x="47625" y="266700"/>
                  </a:lnTo>
                  <a:lnTo>
                    <a:pt x="85725" y="295275"/>
                  </a:lnTo>
                  <a:lnTo>
                    <a:pt x="95250" y="207169"/>
                  </a:lnTo>
                  <a:lnTo>
                    <a:pt x="61913" y="164306"/>
                  </a:lnTo>
                  <a:lnTo>
                    <a:pt x="88106" y="92869"/>
                  </a:lnTo>
                  <a:lnTo>
                    <a:pt x="1428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0" name="フリーフォーム 1148"/>
            <p:cNvSpPr/>
            <p:nvPr/>
          </p:nvSpPr>
          <p:spPr bwMode="auto">
            <a:xfrm>
              <a:off x="1037288" y="5062781"/>
              <a:ext cx="300954" cy="277137"/>
            </a:xfrm>
            <a:custGeom>
              <a:avLst/>
              <a:gdLst>
                <a:gd name="connsiteX0" fmla="*/ 395287 w 419100"/>
                <a:gd name="connsiteY0" fmla="*/ 28575 h 371475"/>
                <a:gd name="connsiteX1" fmla="*/ 285750 w 419100"/>
                <a:gd name="connsiteY1" fmla="*/ 0 h 371475"/>
                <a:gd name="connsiteX2" fmla="*/ 233362 w 419100"/>
                <a:gd name="connsiteY2" fmla="*/ 50007 h 371475"/>
                <a:gd name="connsiteX3" fmla="*/ 247650 w 419100"/>
                <a:gd name="connsiteY3" fmla="*/ 104775 h 371475"/>
                <a:gd name="connsiteX4" fmla="*/ 278606 w 419100"/>
                <a:gd name="connsiteY4" fmla="*/ 180975 h 371475"/>
                <a:gd name="connsiteX5" fmla="*/ 257175 w 419100"/>
                <a:gd name="connsiteY5" fmla="*/ 207169 h 371475"/>
                <a:gd name="connsiteX6" fmla="*/ 185737 w 419100"/>
                <a:gd name="connsiteY6" fmla="*/ 116682 h 371475"/>
                <a:gd name="connsiteX7" fmla="*/ 157162 w 419100"/>
                <a:gd name="connsiteY7" fmla="*/ 130969 h 371475"/>
                <a:gd name="connsiteX8" fmla="*/ 83344 w 419100"/>
                <a:gd name="connsiteY8" fmla="*/ 97632 h 371475"/>
                <a:gd name="connsiteX9" fmla="*/ 100012 w 419100"/>
                <a:gd name="connsiteY9" fmla="*/ 135732 h 371475"/>
                <a:gd name="connsiteX10" fmla="*/ 88106 w 419100"/>
                <a:gd name="connsiteY10" fmla="*/ 178594 h 371475"/>
                <a:gd name="connsiteX11" fmla="*/ 33337 w 419100"/>
                <a:gd name="connsiteY11" fmla="*/ 178594 h 371475"/>
                <a:gd name="connsiteX12" fmla="*/ 0 w 419100"/>
                <a:gd name="connsiteY12" fmla="*/ 283369 h 371475"/>
                <a:gd name="connsiteX13" fmla="*/ 52387 w 419100"/>
                <a:gd name="connsiteY13" fmla="*/ 359569 h 371475"/>
                <a:gd name="connsiteX14" fmla="*/ 119062 w 419100"/>
                <a:gd name="connsiteY14" fmla="*/ 371475 h 371475"/>
                <a:gd name="connsiteX15" fmla="*/ 185737 w 419100"/>
                <a:gd name="connsiteY15" fmla="*/ 354807 h 371475"/>
                <a:gd name="connsiteX16" fmla="*/ 261937 w 419100"/>
                <a:gd name="connsiteY16" fmla="*/ 266700 h 371475"/>
                <a:gd name="connsiteX17" fmla="*/ 378619 w 419100"/>
                <a:gd name="connsiteY17" fmla="*/ 216694 h 371475"/>
                <a:gd name="connsiteX18" fmla="*/ 419100 w 419100"/>
                <a:gd name="connsiteY18" fmla="*/ 157163 h 371475"/>
                <a:gd name="connsiteX19" fmla="*/ 395287 w 419100"/>
                <a:gd name="connsiteY19" fmla="*/ 95250 h 371475"/>
                <a:gd name="connsiteX20" fmla="*/ 395287 w 419100"/>
                <a:gd name="connsiteY20" fmla="*/ 28575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100" h="371475">
                  <a:moveTo>
                    <a:pt x="395287" y="28575"/>
                  </a:moveTo>
                  <a:lnTo>
                    <a:pt x="285750" y="0"/>
                  </a:lnTo>
                  <a:lnTo>
                    <a:pt x="233362" y="50007"/>
                  </a:lnTo>
                  <a:lnTo>
                    <a:pt x="247650" y="104775"/>
                  </a:lnTo>
                  <a:lnTo>
                    <a:pt x="278606" y="180975"/>
                  </a:lnTo>
                  <a:lnTo>
                    <a:pt x="257175" y="207169"/>
                  </a:lnTo>
                  <a:lnTo>
                    <a:pt x="185737" y="116682"/>
                  </a:lnTo>
                  <a:lnTo>
                    <a:pt x="157162" y="130969"/>
                  </a:lnTo>
                  <a:lnTo>
                    <a:pt x="83344" y="97632"/>
                  </a:lnTo>
                  <a:lnTo>
                    <a:pt x="100012" y="135732"/>
                  </a:lnTo>
                  <a:lnTo>
                    <a:pt x="88106" y="178594"/>
                  </a:lnTo>
                  <a:lnTo>
                    <a:pt x="33337" y="178594"/>
                  </a:lnTo>
                  <a:lnTo>
                    <a:pt x="0" y="283369"/>
                  </a:lnTo>
                  <a:lnTo>
                    <a:pt x="52387" y="359569"/>
                  </a:lnTo>
                  <a:lnTo>
                    <a:pt x="119062" y="371475"/>
                  </a:lnTo>
                  <a:lnTo>
                    <a:pt x="185737" y="354807"/>
                  </a:lnTo>
                  <a:lnTo>
                    <a:pt x="261937" y="266700"/>
                  </a:lnTo>
                  <a:lnTo>
                    <a:pt x="378619" y="216694"/>
                  </a:lnTo>
                  <a:lnTo>
                    <a:pt x="419100" y="157163"/>
                  </a:lnTo>
                  <a:lnTo>
                    <a:pt x="395287" y="95250"/>
                  </a:lnTo>
                  <a:lnTo>
                    <a:pt x="395287" y="2857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1" name="フリーフォーム 1149"/>
            <p:cNvSpPr/>
            <p:nvPr/>
          </p:nvSpPr>
          <p:spPr bwMode="auto">
            <a:xfrm>
              <a:off x="1237924" y="5129104"/>
              <a:ext cx="274735" cy="473738"/>
            </a:xfrm>
            <a:custGeom>
              <a:avLst/>
              <a:gdLst>
                <a:gd name="connsiteX0" fmla="*/ 92869 w 383381"/>
                <a:gd name="connsiteY0" fmla="*/ 126206 h 635793"/>
                <a:gd name="connsiteX1" fmla="*/ 145256 w 383381"/>
                <a:gd name="connsiteY1" fmla="*/ 150018 h 635793"/>
                <a:gd name="connsiteX2" fmla="*/ 147638 w 383381"/>
                <a:gd name="connsiteY2" fmla="*/ 216693 h 635793"/>
                <a:gd name="connsiteX3" fmla="*/ 192881 w 383381"/>
                <a:gd name="connsiteY3" fmla="*/ 230981 h 635793"/>
                <a:gd name="connsiteX4" fmla="*/ 202406 w 383381"/>
                <a:gd name="connsiteY4" fmla="*/ 140493 h 635793"/>
                <a:gd name="connsiteX5" fmla="*/ 164306 w 383381"/>
                <a:gd name="connsiteY5" fmla="*/ 88106 h 635793"/>
                <a:gd name="connsiteX6" fmla="*/ 192881 w 383381"/>
                <a:gd name="connsiteY6" fmla="*/ 33337 h 635793"/>
                <a:gd name="connsiteX7" fmla="*/ 288131 w 383381"/>
                <a:gd name="connsiteY7" fmla="*/ 30956 h 635793"/>
                <a:gd name="connsiteX8" fmla="*/ 350044 w 383381"/>
                <a:gd name="connsiteY8" fmla="*/ 0 h 635793"/>
                <a:gd name="connsiteX9" fmla="*/ 383381 w 383381"/>
                <a:gd name="connsiteY9" fmla="*/ 114300 h 635793"/>
                <a:gd name="connsiteX10" fmla="*/ 373856 w 383381"/>
                <a:gd name="connsiteY10" fmla="*/ 166687 h 635793"/>
                <a:gd name="connsiteX11" fmla="*/ 342900 w 383381"/>
                <a:gd name="connsiteY11" fmla="*/ 180975 h 635793"/>
                <a:gd name="connsiteX12" fmla="*/ 316706 w 383381"/>
                <a:gd name="connsiteY12" fmla="*/ 221456 h 635793"/>
                <a:gd name="connsiteX13" fmla="*/ 230981 w 383381"/>
                <a:gd name="connsiteY13" fmla="*/ 266700 h 635793"/>
                <a:gd name="connsiteX14" fmla="*/ 145256 w 383381"/>
                <a:gd name="connsiteY14" fmla="*/ 352425 h 635793"/>
                <a:gd name="connsiteX15" fmla="*/ 171450 w 383381"/>
                <a:gd name="connsiteY15" fmla="*/ 426243 h 635793"/>
                <a:gd name="connsiteX16" fmla="*/ 183356 w 383381"/>
                <a:gd name="connsiteY16" fmla="*/ 531018 h 635793"/>
                <a:gd name="connsiteX17" fmla="*/ 90488 w 383381"/>
                <a:gd name="connsiteY17" fmla="*/ 576262 h 635793"/>
                <a:gd name="connsiteX18" fmla="*/ 92869 w 383381"/>
                <a:gd name="connsiteY18" fmla="*/ 635793 h 635793"/>
                <a:gd name="connsiteX19" fmla="*/ 54769 w 383381"/>
                <a:gd name="connsiteY19" fmla="*/ 614362 h 635793"/>
                <a:gd name="connsiteX20" fmla="*/ 33338 w 383381"/>
                <a:gd name="connsiteY20" fmla="*/ 445293 h 635793"/>
                <a:gd name="connsiteX21" fmla="*/ 95250 w 383381"/>
                <a:gd name="connsiteY21" fmla="*/ 392906 h 635793"/>
                <a:gd name="connsiteX22" fmla="*/ 104775 w 383381"/>
                <a:gd name="connsiteY22" fmla="*/ 235743 h 635793"/>
                <a:gd name="connsiteX23" fmla="*/ 50006 w 383381"/>
                <a:gd name="connsiteY23" fmla="*/ 204787 h 635793"/>
                <a:gd name="connsiteX24" fmla="*/ 0 w 383381"/>
                <a:gd name="connsiteY24" fmla="*/ 169068 h 635793"/>
                <a:gd name="connsiteX25" fmla="*/ 92869 w 383381"/>
                <a:gd name="connsiteY25" fmla="*/ 126206 h 635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83381" h="635793">
                  <a:moveTo>
                    <a:pt x="92869" y="126206"/>
                  </a:moveTo>
                  <a:lnTo>
                    <a:pt x="145256" y="150018"/>
                  </a:lnTo>
                  <a:lnTo>
                    <a:pt x="147638" y="216693"/>
                  </a:lnTo>
                  <a:lnTo>
                    <a:pt x="192881" y="230981"/>
                  </a:lnTo>
                  <a:lnTo>
                    <a:pt x="202406" y="140493"/>
                  </a:lnTo>
                  <a:lnTo>
                    <a:pt x="164306" y="88106"/>
                  </a:lnTo>
                  <a:lnTo>
                    <a:pt x="192881" y="33337"/>
                  </a:lnTo>
                  <a:lnTo>
                    <a:pt x="288131" y="30956"/>
                  </a:lnTo>
                  <a:lnTo>
                    <a:pt x="350044" y="0"/>
                  </a:lnTo>
                  <a:lnTo>
                    <a:pt x="383381" y="114300"/>
                  </a:lnTo>
                  <a:lnTo>
                    <a:pt x="373856" y="166687"/>
                  </a:lnTo>
                  <a:lnTo>
                    <a:pt x="342900" y="180975"/>
                  </a:lnTo>
                  <a:lnTo>
                    <a:pt x="316706" y="221456"/>
                  </a:lnTo>
                  <a:lnTo>
                    <a:pt x="230981" y="266700"/>
                  </a:lnTo>
                  <a:lnTo>
                    <a:pt x="145256" y="352425"/>
                  </a:lnTo>
                  <a:lnTo>
                    <a:pt x="171450" y="426243"/>
                  </a:lnTo>
                  <a:lnTo>
                    <a:pt x="183356" y="531018"/>
                  </a:lnTo>
                  <a:lnTo>
                    <a:pt x="90488" y="576262"/>
                  </a:lnTo>
                  <a:cubicBezTo>
                    <a:pt x="91282" y="596106"/>
                    <a:pt x="92075" y="615949"/>
                    <a:pt x="92869" y="635793"/>
                  </a:cubicBezTo>
                  <a:lnTo>
                    <a:pt x="54769" y="614362"/>
                  </a:lnTo>
                  <a:lnTo>
                    <a:pt x="33338" y="445293"/>
                  </a:lnTo>
                  <a:lnTo>
                    <a:pt x="95250" y="392906"/>
                  </a:lnTo>
                  <a:lnTo>
                    <a:pt x="104775" y="235743"/>
                  </a:lnTo>
                  <a:lnTo>
                    <a:pt x="50006" y="204787"/>
                  </a:lnTo>
                  <a:lnTo>
                    <a:pt x="0" y="169068"/>
                  </a:lnTo>
                  <a:lnTo>
                    <a:pt x="92869" y="1262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2" name="フリーフォーム 1150"/>
            <p:cNvSpPr/>
            <p:nvPr/>
          </p:nvSpPr>
          <p:spPr bwMode="auto">
            <a:xfrm>
              <a:off x="895931" y="5257013"/>
              <a:ext cx="418372" cy="579144"/>
            </a:xfrm>
            <a:custGeom>
              <a:avLst/>
              <a:gdLst>
                <a:gd name="connsiteX0" fmla="*/ 0 w 583406"/>
                <a:gd name="connsiteY0" fmla="*/ 514350 h 776287"/>
                <a:gd name="connsiteX1" fmla="*/ 50006 w 583406"/>
                <a:gd name="connsiteY1" fmla="*/ 626268 h 776287"/>
                <a:gd name="connsiteX2" fmla="*/ 109538 w 583406"/>
                <a:gd name="connsiteY2" fmla="*/ 714375 h 776287"/>
                <a:gd name="connsiteX3" fmla="*/ 142875 w 583406"/>
                <a:gd name="connsiteY3" fmla="*/ 769143 h 776287"/>
                <a:gd name="connsiteX4" fmla="*/ 169069 w 583406"/>
                <a:gd name="connsiteY4" fmla="*/ 766762 h 776287"/>
                <a:gd name="connsiteX5" fmla="*/ 185738 w 583406"/>
                <a:gd name="connsiteY5" fmla="*/ 764381 h 776287"/>
                <a:gd name="connsiteX6" fmla="*/ 233363 w 583406"/>
                <a:gd name="connsiteY6" fmla="*/ 764381 h 776287"/>
                <a:gd name="connsiteX7" fmla="*/ 314325 w 583406"/>
                <a:gd name="connsiteY7" fmla="*/ 776287 h 776287"/>
                <a:gd name="connsiteX8" fmla="*/ 397669 w 583406"/>
                <a:gd name="connsiteY8" fmla="*/ 721518 h 776287"/>
                <a:gd name="connsiteX9" fmla="*/ 483394 w 583406"/>
                <a:gd name="connsiteY9" fmla="*/ 654843 h 776287"/>
                <a:gd name="connsiteX10" fmla="*/ 523875 w 583406"/>
                <a:gd name="connsiteY10" fmla="*/ 545306 h 776287"/>
                <a:gd name="connsiteX11" fmla="*/ 569119 w 583406"/>
                <a:gd name="connsiteY11" fmla="*/ 519112 h 776287"/>
                <a:gd name="connsiteX12" fmla="*/ 578644 w 583406"/>
                <a:gd name="connsiteY12" fmla="*/ 461962 h 776287"/>
                <a:gd name="connsiteX13" fmla="*/ 533400 w 583406"/>
                <a:gd name="connsiteY13" fmla="*/ 450056 h 776287"/>
                <a:gd name="connsiteX14" fmla="*/ 514350 w 583406"/>
                <a:gd name="connsiteY14" fmla="*/ 273843 h 776287"/>
                <a:gd name="connsiteX15" fmla="*/ 569119 w 583406"/>
                <a:gd name="connsiteY15" fmla="*/ 219075 h 776287"/>
                <a:gd name="connsiteX16" fmla="*/ 583406 w 583406"/>
                <a:gd name="connsiteY16" fmla="*/ 69056 h 776287"/>
                <a:gd name="connsiteX17" fmla="*/ 478631 w 583406"/>
                <a:gd name="connsiteY17" fmla="*/ 0 h 776287"/>
                <a:gd name="connsiteX18" fmla="*/ 457200 w 583406"/>
                <a:gd name="connsiteY18" fmla="*/ 0 h 776287"/>
                <a:gd name="connsiteX19" fmla="*/ 402431 w 583406"/>
                <a:gd name="connsiteY19" fmla="*/ 95250 h 776287"/>
                <a:gd name="connsiteX20" fmla="*/ 319088 w 583406"/>
                <a:gd name="connsiteY20" fmla="*/ 111918 h 776287"/>
                <a:gd name="connsiteX21" fmla="*/ 433388 w 583406"/>
                <a:gd name="connsiteY21" fmla="*/ 273843 h 776287"/>
                <a:gd name="connsiteX22" fmla="*/ 400050 w 583406"/>
                <a:gd name="connsiteY22" fmla="*/ 330993 h 776287"/>
                <a:gd name="connsiteX23" fmla="*/ 326231 w 583406"/>
                <a:gd name="connsiteY23" fmla="*/ 378618 h 776287"/>
                <a:gd name="connsiteX24" fmla="*/ 235744 w 583406"/>
                <a:gd name="connsiteY24" fmla="*/ 395287 h 776287"/>
                <a:gd name="connsiteX25" fmla="*/ 173831 w 583406"/>
                <a:gd name="connsiteY25" fmla="*/ 469106 h 776287"/>
                <a:gd name="connsiteX26" fmla="*/ 142875 w 583406"/>
                <a:gd name="connsiteY26" fmla="*/ 431006 h 776287"/>
                <a:gd name="connsiteX27" fmla="*/ 126206 w 583406"/>
                <a:gd name="connsiteY27" fmla="*/ 523875 h 776287"/>
                <a:gd name="connsiteX28" fmla="*/ 69056 w 583406"/>
                <a:gd name="connsiteY28" fmla="*/ 531018 h 776287"/>
                <a:gd name="connsiteX29" fmla="*/ 0 w 583406"/>
                <a:gd name="connsiteY29" fmla="*/ 514350 h 77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83406" h="776287">
                  <a:moveTo>
                    <a:pt x="0" y="514350"/>
                  </a:moveTo>
                  <a:lnTo>
                    <a:pt x="50006" y="626268"/>
                  </a:lnTo>
                  <a:lnTo>
                    <a:pt x="109538" y="714375"/>
                  </a:lnTo>
                  <a:lnTo>
                    <a:pt x="142875" y="769143"/>
                  </a:lnTo>
                  <a:cubicBezTo>
                    <a:pt x="151606" y="768349"/>
                    <a:pt x="160355" y="767730"/>
                    <a:pt x="169069" y="766762"/>
                  </a:cubicBezTo>
                  <a:cubicBezTo>
                    <a:pt x="174647" y="766142"/>
                    <a:pt x="180129" y="764589"/>
                    <a:pt x="185738" y="764381"/>
                  </a:cubicBezTo>
                  <a:cubicBezTo>
                    <a:pt x="201602" y="763794"/>
                    <a:pt x="217488" y="764381"/>
                    <a:pt x="233363" y="764381"/>
                  </a:cubicBezTo>
                  <a:lnTo>
                    <a:pt x="314325" y="776287"/>
                  </a:lnTo>
                  <a:lnTo>
                    <a:pt x="397669" y="721518"/>
                  </a:lnTo>
                  <a:lnTo>
                    <a:pt x="483394" y="654843"/>
                  </a:lnTo>
                  <a:lnTo>
                    <a:pt x="523875" y="545306"/>
                  </a:lnTo>
                  <a:lnTo>
                    <a:pt x="569119" y="519112"/>
                  </a:lnTo>
                  <a:lnTo>
                    <a:pt x="578644" y="461962"/>
                  </a:lnTo>
                  <a:lnTo>
                    <a:pt x="533400" y="450056"/>
                  </a:lnTo>
                  <a:lnTo>
                    <a:pt x="514350" y="273843"/>
                  </a:lnTo>
                  <a:lnTo>
                    <a:pt x="569119" y="219075"/>
                  </a:lnTo>
                  <a:lnTo>
                    <a:pt x="583406" y="69056"/>
                  </a:lnTo>
                  <a:lnTo>
                    <a:pt x="478631" y="0"/>
                  </a:lnTo>
                  <a:lnTo>
                    <a:pt x="457200" y="0"/>
                  </a:lnTo>
                  <a:lnTo>
                    <a:pt x="402431" y="95250"/>
                  </a:lnTo>
                  <a:lnTo>
                    <a:pt x="319088" y="111918"/>
                  </a:lnTo>
                  <a:lnTo>
                    <a:pt x="433388" y="273843"/>
                  </a:lnTo>
                  <a:lnTo>
                    <a:pt x="400050" y="330993"/>
                  </a:lnTo>
                  <a:lnTo>
                    <a:pt x="326231" y="378618"/>
                  </a:lnTo>
                  <a:lnTo>
                    <a:pt x="235744" y="395287"/>
                  </a:lnTo>
                  <a:lnTo>
                    <a:pt x="173831" y="469106"/>
                  </a:lnTo>
                  <a:lnTo>
                    <a:pt x="142875" y="431006"/>
                  </a:lnTo>
                  <a:lnTo>
                    <a:pt x="126206" y="523875"/>
                  </a:lnTo>
                  <a:lnTo>
                    <a:pt x="69056" y="531018"/>
                  </a:lnTo>
                  <a:lnTo>
                    <a:pt x="0" y="514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3" name="フリーフォーム 1151"/>
            <p:cNvSpPr/>
            <p:nvPr/>
          </p:nvSpPr>
          <p:spPr bwMode="auto">
            <a:xfrm>
              <a:off x="7034713" y="458050"/>
              <a:ext cx="750105" cy="1082491"/>
            </a:xfrm>
            <a:custGeom>
              <a:avLst/>
              <a:gdLst>
                <a:gd name="connsiteX0" fmla="*/ 578643 w 1045368"/>
                <a:gd name="connsiteY0" fmla="*/ 9525 h 1450182"/>
                <a:gd name="connsiteX1" fmla="*/ 469106 w 1045368"/>
                <a:gd name="connsiteY1" fmla="*/ 9525 h 1450182"/>
                <a:gd name="connsiteX2" fmla="*/ 533400 w 1045368"/>
                <a:gd name="connsiteY2" fmla="*/ 123825 h 1450182"/>
                <a:gd name="connsiteX3" fmla="*/ 407193 w 1045368"/>
                <a:gd name="connsiteY3" fmla="*/ 42863 h 1450182"/>
                <a:gd name="connsiteX4" fmla="*/ 333375 w 1045368"/>
                <a:gd name="connsiteY4" fmla="*/ 111919 h 1450182"/>
                <a:gd name="connsiteX5" fmla="*/ 311943 w 1045368"/>
                <a:gd name="connsiteY5" fmla="*/ 230982 h 1450182"/>
                <a:gd name="connsiteX6" fmla="*/ 347662 w 1045368"/>
                <a:gd name="connsiteY6" fmla="*/ 297657 h 1450182"/>
                <a:gd name="connsiteX7" fmla="*/ 219075 w 1045368"/>
                <a:gd name="connsiteY7" fmla="*/ 147638 h 1450182"/>
                <a:gd name="connsiteX8" fmla="*/ 178593 w 1045368"/>
                <a:gd name="connsiteY8" fmla="*/ 247650 h 1450182"/>
                <a:gd name="connsiteX9" fmla="*/ 257175 w 1045368"/>
                <a:gd name="connsiteY9" fmla="*/ 323850 h 1450182"/>
                <a:gd name="connsiteX10" fmla="*/ 119062 w 1045368"/>
                <a:gd name="connsiteY10" fmla="*/ 285750 h 1450182"/>
                <a:gd name="connsiteX11" fmla="*/ 71437 w 1045368"/>
                <a:gd name="connsiteY11" fmla="*/ 350044 h 1450182"/>
                <a:gd name="connsiteX12" fmla="*/ 2381 w 1045368"/>
                <a:gd name="connsiteY12" fmla="*/ 352425 h 1450182"/>
                <a:gd name="connsiteX13" fmla="*/ 0 w 1045368"/>
                <a:gd name="connsiteY13" fmla="*/ 419100 h 1450182"/>
                <a:gd name="connsiteX14" fmla="*/ 107156 w 1045368"/>
                <a:gd name="connsiteY14" fmla="*/ 495300 h 1450182"/>
                <a:gd name="connsiteX15" fmla="*/ 73818 w 1045368"/>
                <a:gd name="connsiteY15" fmla="*/ 581025 h 1450182"/>
                <a:gd name="connsiteX16" fmla="*/ 145256 w 1045368"/>
                <a:gd name="connsiteY16" fmla="*/ 642938 h 1450182"/>
                <a:gd name="connsiteX17" fmla="*/ 200025 w 1045368"/>
                <a:gd name="connsiteY17" fmla="*/ 564357 h 1450182"/>
                <a:gd name="connsiteX18" fmla="*/ 197643 w 1045368"/>
                <a:gd name="connsiteY18" fmla="*/ 657225 h 1450182"/>
                <a:gd name="connsiteX19" fmla="*/ 283368 w 1045368"/>
                <a:gd name="connsiteY19" fmla="*/ 647700 h 1450182"/>
                <a:gd name="connsiteX20" fmla="*/ 316706 w 1045368"/>
                <a:gd name="connsiteY20" fmla="*/ 602457 h 1450182"/>
                <a:gd name="connsiteX21" fmla="*/ 338137 w 1045368"/>
                <a:gd name="connsiteY21" fmla="*/ 647700 h 1450182"/>
                <a:gd name="connsiteX22" fmla="*/ 452437 w 1045368"/>
                <a:gd name="connsiteY22" fmla="*/ 502444 h 1450182"/>
                <a:gd name="connsiteX23" fmla="*/ 438150 w 1045368"/>
                <a:gd name="connsiteY23" fmla="*/ 588169 h 1450182"/>
                <a:gd name="connsiteX24" fmla="*/ 335756 w 1045368"/>
                <a:gd name="connsiteY24" fmla="*/ 697707 h 1450182"/>
                <a:gd name="connsiteX25" fmla="*/ 383381 w 1045368"/>
                <a:gd name="connsiteY25" fmla="*/ 871538 h 1450182"/>
                <a:gd name="connsiteX26" fmla="*/ 369093 w 1045368"/>
                <a:gd name="connsiteY26" fmla="*/ 854869 h 1450182"/>
                <a:gd name="connsiteX27" fmla="*/ 366712 w 1045368"/>
                <a:gd name="connsiteY27" fmla="*/ 845344 h 1450182"/>
                <a:gd name="connsiteX28" fmla="*/ 359568 w 1045368"/>
                <a:gd name="connsiteY28" fmla="*/ 835819 h 1450182"/>
                <a:gd name="connsiteX29" fmla="*/ 269081 w 1045368"/>
                <a:gd name="connsiteY29" fmla="*/ 707232 h 1450182"/>
                <a:gd name="connsiteX30" fmla="*/ 188118 w 1045368"/>
                <a:gd name="connsiteY30" fmla="*/ 709613 h 1450182"/>
                <a:gd name="connsiteX31" fmla="*/ 185737 w 1045368"/>
                <a:gd name="connsiteY31" fmla="*/ 781050 h 1450182"/>
                <a:gd name="connsiteX32" fmla="*/ 273843 w 1045368"/>
                <a:gd name="connsiteY32" fmla="*/ 909638 h 1450182"/>
                <a:gd name="connsiteX33" fmla="*/ 259556 w 1045368"/>
                <a:gd name="connsiteY33" fmla="*/ 978694 h 1450182"/>
                <a:gd name="connsiteX34" fmla="*/ 292893 w 1045368"/>
                <a:gd name="connsiteY34" fmla="*/ 1021557 h 1450182"/>
                <a:gd name="connsiteX35" fmla="*/ 204787 w 1045368"/>
                <a:gd name="connsiteY35" fmla="*/ 1012032 h 1450182"/>
                <a:gd name="connsiteX36" fmla="*/ 159543 w 1045368"/>
                <a:gd name="connsiteY36" fmla="*/ 1081088 h 1450182"/>
                <a:gd name="connsiteX37" fmla="*/ 230981 w 1045368"/>
                <a:gd name="connsiteY37" fmla="*/ 1188244 h 1450182"/>
                <a:gd name="connsiteX38" fmla="*/ 250031 w 1045368"/>
                <a:gd name="connsiteY38" fmla="*/ 1250157 h 1450182"/>
                <a:gd name="connsiteX39" fmla="*/ 152400 w 1045368"/>
                <a:gd name="connsiteY39" fmla="*/ 1164432 h 1450182"/>
                <a:gd name="connsiteX40" fmla="*/ 121443 w 1045368"/>
                <a:gd name="connsiteY40" fmla="*/ 1204913 h 1450182"/>
                <a:gd name="connsiteX41" fmla="*/ 164306 w 1045368"/>
                <a:gd name="connsiteY41" fmla="*/ 1297782 h 1450182"/>
                <a:gd name="connsiteX42" fmla="*/ 52387 w 1045368"/>
                <a:gd name="connsiteY42" fmla="*/ 1350169 h 1450182"/>
                <a:gd name="connsiteX43" fmla="*/ 166687 w 1045368"/>
                <a:gd name="connsiteY43" fmla="*/ 1431132 h 1450182"/>
                <a:gd name="connsiteX44" fmla="*/ 245268 w 1045368"/>
                <a:gd name="connsiteY44" fmla="*/ 1438275 h 1450182"/>
                <a:gd name="connsiteX45" fmla="*/ 238125 w 1045368"/>
                <a:gd name="connsiteY45" fmla="*/ 1376363 h 1450182"/>
                <a:gd name="connsiteX46" fmla="*/ 342900 w 1045368"/>
                <a:gd name="connsiteY46" fmla="*/ 1390650 h 1450182"/>
                <a:gd name="connsiteX47" fmla="*/ 357187 w 1045368"/>
                <a:gd name="connsiteY47" fmla="*/ 1450182 h 1450182"/>
                <a:gd name="connsiteX48" fmla="*/ 385762 w 1045368"/>
                <a:gd name="connsiteY48" fmla="*/ 1447800 h 1450182"/>
                <a:gd name="connsiteX49" fmla="*/ 509587 w 1045368"/>
                <a:gd name="connsiteY49" fmla="*/ 1338263 h 1450182"/>
                <a:gd name="connsiteX50" fmla="*/ 369093 w 1045368"/>
                <a:gd name="connsiteY50" fmla="*/ 1257300 h 1450182"/>
                <a:gd name="connsiteX51" fmla="*/ 461962 w 1045368"/>
                <a:gd name="connsiteY51" fmla="*/ 1245394 h 1450182"/>
                <a:gd name="connsiteX52" fmla="*/ 476250 w 1045368"/>
                <a:gd name="connsiteY52" fmla="*/ 1150144 h 1450182"/>
                <a:gd name="connsiteX53" fmla="*/ 540543 w 1045368"/>
                <a:gd name="connsiteY53" fmla="*/ 1131094 h 1450182"/>
                <a:gd name="connsiteX54" fmla="*/ 583406 w 1045368"/>
                <a:gd name="connsiteY54" fmla="*/ 1000125 h 1450182"/>
                <a:gd name="connsiteX55" fmla="*/ 504825 w 1045368"/>
                <a:gd name="connsiteY55" fmla="*/ 940594 h 1450182"/>
                <a:gd name="connsiteX56" fmla="*/ 531018 w 1045368"/>
                <a:gd name="connsiteY56" fmla="*/ 876300 h 1450182"/>
                <a:gd name="connsiteX57" fmla="*/ 611981 w 1045368"/>
                <a:gd name="connsiteY57" fmla="*/ 854869 h 1450182"/>
                <a:gd name="connsiteX58" fmla="*/ 588168 w 1045368"/>
                <a:gd name="connsiteY58" fmla="*/ 792957 h 1450182"/>
                <a:gd name="connsiteX59" fmla="*/ 685800 w 1045368"/>
                <a:gd name="connsiteY59" fmla="*/ 814388 h 1450182"/>
                <a:gd name="connsiteX60" fmla="*/ 769143 w 1045368"/>
                <a:gd name="connsiteY60" fmla="*/ 642938 h 1450182"/>
                <a:gd name="connsiteX61" fmla="*/ 935831 w 1045368"/>
                <a:gd name="connsiteY61" fmla="*/ 438150 h 1450182"/>
                <a:gd name="connsiteX62" fmla="*/ 914400 w 1045368"/>
                <a:gd name="connsiteY62" fmla="*/ 409575 h 1450182"/>
                <a:gd name="connsiteX63" fmla="*/ 807243 w 1045368"/>
                <a:gd name="connsiteY63" fmla="*/ 461963 h 1450182"/>
                <a:gd name="connsiteX64" fmla="*/ 878681 w 1045368"/>
                <a:gd name="connsiteY64" fmla="*/ 361950 h 1450182"/>
                <a:gd name="connsiteX65" fmla="*/ 935831 w 1045368"/>
                <a:gd name="connsiteY65" fmla="*/ 381000 h 1450182"/>
                <a:gd name="connsiteX66" fmla="*/ 1045368 w 1045368"/>
                <a:gd name="connsiteY66" fmla="*/ 209550 h 1450182"/>
                <a:gd name="connsiteX67" fmla="*/ 969168 w 1045368"/>
                <a:gd name="connsiteY67" fmla="*/ 157163 h 1450182"/>
                <a:gd name="connsiteX68" fmla="*/ 902493 w 1045368"/>
                <a:gd name="connsiteY68" fmla="*/ 61913 h 1450182"/>
                <a:gd name="connsiteX69" fmla="*/ 804862 w 1045368"/>
                <a:gd name="connsiteY69" fmla="*/ 130969 h 1450182"/>
                <a:gd name="connsiteX70" fmla="*/ 842962 w 1045368"/>
                <a:gd name="connsiteY70" fmla="*/ 50007 h 1450182"/>
                <a:gd name="connsiteX71" fmla="*/ 714375 w 1045368"/>
                <a:gd name="connsiteY71" fmla="*/ 0 h 1450182"/>
                <a:gd name="connsiteX72" fmla="*/ 683418 w 1045368"/>
                <a:gd name="connsiteY72" fmla="*/ 50007 h 1450182"/>
                <a:gd name="connsiteX73" fmla="*/ 661987 w 1045368"/>
                <a:gd name="connsiteY73" fmla="*/ 4763 h 1450182"/>
                <a:gd name="connsiteX74" fmla="*/ 578643 w 1045368"/>
                <a:gd name="connsiteY74" fmla="*/ 9525 h 145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045368" h="1450182">
                  <a:moveTo>
                    <a:pt x="578643" y="9525"/>
                  </a:moveTo>
                  <a:lnTo>
                    <a:pt x="469106" y="9525"/>
                  </a:lnTo>
                  <a:lnTo>
                    <a:pt x="533400" y="123825"/>
                  </a:lnTo>
                  <a:lnTo>
                    <a:pt x="407193" y="42863"/>
                  </a:lnTo>
                  <a:lnTo>
                    <a:pt x="333375" y="111919"/>
                  </a:lnTo>
                  <a:lnTo>
                    <a:pt x="311943" y="230982"/>
                  </a:lnTo>
                  <a:lnTo>
                    <a:pt x="347662" y="297657"/>
                  </a:lnTo>
                  <a:lnTo>
                    <a:pt x="219075" y="147638"/>
                  </a:lnTo>
                  <a:lnTo>
                    <a:pt x="178593" y="247650"/>
                  </a:lnTo>
                  <a:lnTo>
                    <a:pt x="257175" y="323850"/>
                  </a:lnTo>
                  <a:lnTo>
                    <a:pt x="119062" y="285750"/>
                  </a:lnTo>
                  <a:lnTo>
                    <a:pt x="71437" y="350044"/>
                  </a:lnTo>
                  <a:lnTo>
                    <a:pt x="2381" y="352425"/>
                  </a:lnTo>
                  <a:cubicBezTo>
                    <a:pt x="1587" y="374650"/>
                    <a:pt x="794" y="396875"/>
                    <a:pt x="0" y="419100"/>
                  </a:cubicBezTo>
                  <a:lnTo>
                    <a:pt x="107156" y="495300"/>
                  </a:lnTo>
                  <a:lnTo>
                    <a:pt x="73818" y="581025"/>
                  </a:lnTo>
                  <a:lnTo>
                    <a:pt x="145256" y="642938"/>
                  </a:lnTo>
                  <a:lnTo>
                    <a:pt x="200025" y="564357"/>
                  </a:lnTo>
                  <a:lnTo>
                    <a:pt x="197643" y="657225"/>
                  </a:lnTo>
                  <a:lnTo>
                    <a:pt x="283368" y="647700"/>
                  </a:lnTo>
                  <a:lnTo>
                    <a:pt x="316706" y="602457"/>
                  </a:lnTo>
                  <a:lnTo>
                    <a:pt x="338137" y="647700"/>
                  </a:lnTo>
                  <a:lnTo>
                    <a:pt x="452437" y="502444"/>
                  </a:lnTo>
                  <a:lnTo>
                    <a:pt x="438150" y="588169"/>
                  </a:lnTo>
                  <a:lnTo>
                    <a:pt x="335756" y="697707"/>
                  </a:lnTo>
                  <a:lnTo>
                    <a:pt x="383381" y="871538"/>
                  </a:lnTo>
                  <a:cubicBezTo>
                    <a:pt x="378618" y="865982"/>
                    <a:pt x="373022" y="861043"/>
                    <a:pt x="369093" y="854869"/>
                  </a:cubicBezTo>
                  <a:cubicBezTo>
                    <a:pt x="367336" y="852108"/>
                    <a:pt x="368176" y="848271"/>
                    <a:pt x="366712" y="845344"/>
                  </a:cubicBezTo>
                  <a:cubicBezTo>
                    <a:pt x="364937" y="841794"/>
                    <a:pt x="359568" y="835819"/>
                    <a:pt x="359568" y="835819"/>
                  </a:cubicBezTo>
                  <a:lnTo>
                    <a:pt x="269081" y="707232"/>
                  </a:lnTo>
                  <a:lnTo>
                    <a:pt x="188118" y="709613"/>
                  </a:lnTo>
                  <a:cubicBezTo>
                    <a:pt x="187324" y="733425"/>
                    <a:pt x="186531" y="757238"/>
                    <a:pt x="185737" y="781050"/>
                  </a:cubicBezTo>
                  <a:lnTo>
                    <a:pt x="273843" y="909638"/>
                  </a:lnTo>
                  <a:lnTo>
                    <a:pt x="259556" y="978694"/>
                  </a:lnTo>
                  <a:lnTo>
                    <a:pt x="292893" y="1021557"/>
                  </a:lnTo>
                  <a:lnTo>
                    <a:pt x="204787" y="1012032"/>
                  </a:lnTo>
                  <a:lnTo>
                    <a:pt x="159543" y="1081088"/>
                  </a:lnTo>
                  <a:lnTo>
                    <a:pt x="230981" y="1188244"/>
                  </a:lnTo>
                  <a:lnTo>
                    <a:pt x="250031" y="1250157"/>
                  </a:lnTo>
                  <a:lnTo>
                    <a:pt x="152400" y="1164432"/>
                  </a:lnTo>
                  <a:lnTo>
                    <a:pt x="121443" y="1204913"/>
                  </a:lnTo>
                  <a:lnTo>
                    <a:pt x="164306" y="1297782"/>
                  </a:lnTo>
                  <a:lnTo>
                    <a:pt x="52387" y="1350169"/>
                  </a:lnTo>
                  <a:lnTo>
                    <a:pt x="166687" y="1431132"/>
                  </a:lnTo>
                  <a:lnTo>
                    <a:pt x="245268" y="1438275"/>
                  </a:lnTo>
                  <a:lnTo>
                    <a:pt x="238125" y="1376363"/>
                  </a:lnTo>
                  <a:lnTo>
                    <a:pt x="342900" y="1390650"/>
                  </a:lnTo>
                  <a:lnTo>
                    <a:pt x="357187" y="1450182"/>
                  </a:lnTo>
                  <a:cubicBezTo>
                    <a:pt x="384171" y="1447728"/>
                    <a:pt x="374614" y="1447800"/>
                    <a:pt x="385762" y="1447800"/>
                  </a:cubicBezTo>
                  <a:lnTo>
                    <a:pt x="509587" y="1338263"/>
                  </a:lnTo>
                  <a:lnTo>
                    <a:pt x="369093" y="1257300"/>
                  </a:lnTo>
                  <a:lnTo>
                    <a:pt x="461962" y="1245394"/>
                  </a:lnTo>
                  <a:lnTo>
                    <a:pt x="476250" y="1150144"/>
                  </a:lnTo>
                  <a:lnTo>
                    <a:pt x="540543" y="1131094"/>
                  </a:lnTo>
                  <a:lnTo>
                    <a:pt x="583406" y="1000125"/>
                  </a:lnTo>
                  <a:lnTo>
                    <a:pt x="504825" y="940594"/>
                  </a:lnTo>
                  <a:lnTo>
                    <a:pt x="531018" y="876300"/>
                  </a:lnTo>
                  <a:lnTo>
                    <a:pt x="611981" y="854869"/>
                  </a:lnTo>
                  <a:lnTo>
                    <a:pt x="588168" y="792957"/>
                  </a:lnTo>
                  <a:lnTo>
                    <a:pt x="685800" y="814388"/>
                  </a:lnTo>
                  <a:lnTo>
                    <a:pt x="769143" y="642938"/>
                  </a:lnTo>
                  <a:lnTo>
                    <a:pt x="935831" y="438150"/>
                  </a:lnTo>
                  <a:lnTo>
                    <a:pt x="914400" y="409575"/>
                  </a:lnTo>
                  <a:lnTo>
                    <a:pt x="807243" y="461963"/>
                  </a:lnTo>
                  <a:lnTo>
                    <a:pt x="878681" y="361950"/>
                  </a:lnTo>
                  <a:lnTo>
                    <a:pt x="935831" y="381000"/>
                  </a:lnTo>
                  <a:lnTo>
                    <a:pt x="1045368" y="209550"/>
                  </a:lnTo>
                  <a:lnTo>
                    <a:pt x="969168" y="157163"/>
                  </a:lnTo>
                  <a:lnTo>
                    <a:pt x="902493" y="61913"/>
                  </a:lnTo>
                  <a:lnTo>
                    <a:pt x="804862" y="130969"/>
                  </a:lnTo>
                  <a:lnTo>
                    <a:pt x="842962" y="50007"/>
                  </a:lnTo>
                  <a:lnTo>
                    <a:pt x="714375" y="0"/>
                  </a:lnTo>
                  <a:lnTo>
                    <a:pt x="683418" y="50007"/>
                  </a:lnTo>
                  <a:lnTo>
                    <a:pt x="661987" y="4763"/>
                  </a:lnTo>
                  <a:lnTo>
                    <a:pt x="578643"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4" name="フリーフォーム 1152"/>
            <p:cNvSpPr/>
            <p:nvPr/>
          </p:nvSpPr>
          <p:spPr bwMode="auto">
            <a:xfrm>
              <a:off x="6912735" y="805063"/>
              <a:ext cx="270175" cy="479660"/>
            </a:xfrm>
            <a:custGeom>
              <a:avLst/>
              <a:gdLst>
                <a:gd name="connsiteX0" fmla="*/ 97631 w 376237"/>
                <a:gd name="connsiteY0" fmla="*/ 0 h 642938"/>
                <a:gd name="connsiteX1" fmla="*/ 161925 w 376237"/>
                <a:gd name="connsiteY1" fmla="*/ 45244 h 642938"/>
                <a:gd name="connsiteX2" fmla="*/ 204787 w 376237"/>
                <a:gd name="connsiteY2" fmla="*/ 178594 h 642938"/>
                <a:gd name="connsiteX3" fmla="*/ 278606 w 376237"/>
                <a:gd name="connsiteY3" fmla="*/ 214313 h 642938"/>
                <a:gd name="connsiteX4" fmla="*/ 288131 w 376237"/>
                <a:gd name="connsiteY4" fmla="*/ 300038 h 642938"/>
                <a:gd name="connsiteX5" fmla="*/ 316706 w 376237"/>
                <a:gd name="connsiteY5" fmla="*/ 340519 h 642938"/>
                <a:gd name="connsiteX6" fmla="*/ 376237 w 376237"/>
                <a:gd name="connsiteY6" fmla="*/ 431006 h 642938"/>
                <a:gd name="connsiteX7" fmla="*/ 345281 w 376237"/>
                <a:gd name="connsiteY7" fmla="*/ 511969 h 642938"/>
                <a:gd name="connsiteX8" fmla="*/ 273844 w 376237"/>
                <a:gd name="connsiteY8" fmla="*/ 623888 h 642938"/>
                <a:gd name="connsiteX9" fmla="*/ 164306 w 376237"/>
                <a:gd name="connsiteY9" fmla="*/ 642938 h 642938"/>
                <a:gd name="connsiteX10" fmla="*/ 78581 w 376237"/>
                <a:gd name="connsiteY10" fmla="*/ 516731 h 642938"/>
                <a:gd name="connsiteX11" fmla="*/ 111919 w 376237"/>
                <a:gd name="connsiteY11" fmla="*/ 452438 h 642938"/>
                <a:gd name="connsiteX12" fmla="*/ 126206 w 376237"/>
                <a:gd name="connsiteY12" fmla="*/ 471488 h 642938"/>
                <a:gd name="connsiteX13" fmla="*/ 133350 w 376237"/>
                <a:gd name="connsiteY13" fmla="*/ 481013 h 642938"/>
                <a:gd name="connsiteX14" fmla="*/ 226219 w 376237"/>
                <a:gd name="connsiteY14" fmla="*/ 466725 h 642938"/>
                <a:gd name="connsiteX15" fmla="*/ 169069 w 376237"/>
                <a:gd name="connsiteY15" fmla="*/ 419100 h 642938"/>
                <a:gd name="connsiteX16" fmla="*/ 107156 w 376237"/>
                <a:gd name="connsiteY16" fmla="*/ 435769 h 642938"/>
                <a:gd name="connsiteX17" fmla="*/ 19050 w 376237"/>
                <a:gd name="connsiteY17" fmla="*/ 409575 h 642938"/>
                <a:gd name="connsiteX18" fmla="*/ 90487 w 376237"/>
                <a:gd name="connsiteY18" fmla="*/ 359569 h 642938"/>
                <a:gd name="connsiteX19" fmla="*/ 11906 w 376237"/>
                <a:gd name="connsiteY19" fmla="*/ 338138 h 642938"/>
                <a:gd name="connsiteX20" fmla="*/ 0 w 376237"/>
                <a:gd name="connsiteY20" fmla="*/ 257175 h 642938"/>
                <a:gd name="connsiteX21" fmla="*/ 83344 w 376237"/>
                <a:gd name="connsiteY21" fmla="*/ 307181 h 642938"/>
                <a:gd name="connsiteX22" fmla="*/ 85725 w 376237"/>
                <a:gd name="connsiteY22" fmla="*/ 240506 h 642938"/>
                <a:gd name="connsiteX23" fmla="*/ 23812 w 376237"/>
                <a:gd name="connsiteY23" fmla="*/ 221456 h 642938"/>
                <a:gd name="connsiteX24" fmla="*/ 64294 w 376237"/>
                <a:gd name="connsiteY24" fmla="*/ 138113 h 642938"/>
                <a:gd name="connsiteX25" fmla="*/ 97631 w 376237"/>
                <a:gd name="connsiteY25" fmla="*/ 197644 h 642938"/>
                <a:gd name="connsiteX26" fmla="*/ 50006 w 376237"/>
                <a:gd name="connsiteY26" fmla="*/ 73819 h 642938"/>
                <a:gd name="connsiteX27" fmla="*/ 138112 w 376237"/>
                <a:gd name="connsiteY27" fmla="*/ 73819 h 642938"/>
                <a:gd name="connsiteX28" fmla="*/ 97631 w 376237"/>
                <a:gd name="connsiteY28" fmla="*/ 0 h 64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6237" h="642938">
                  <a:moveTo>
                    <a:pt x="97631" y="0"/>
                  </a:moveTo>
                  <a:lnTo>
                    <a:pt x="161925" y="45244"/>
                  </a:lnTo>
                  <a:lnTo>
                    <a:pt x="204787" y="178594"/>
                  </a:lnTo>
                  <a:lnTo>
                    <a:pt x="278606" y="214313"/>
                  </a:lnTo>
                  <a:lnTo>
                    <a:pt x="288131" y="300038"/>
                  </a:lnTo>
                  <a:lnTo>
                    <a:pt x="316706" y="340519"/>
                  </a:lnTo>
                  <a:lnTo>
                    <a:pt x="376237" y="431006"/>
                  </a:lnTo>
                  <a:lnTo>
                    <a:pt x="345281" y="511969"/>
                  </a:lnTo>
                  <a:lnTo>
                    <a:pt x="273844" y="623888"/>
                  </a:lnTo>
                  <a:lnTo>
                    <a:pt x="164306" y="642938"/>
                  </a:lnTo>
                  <a:lnTo>
                    <a:pt x="78581" y="516731"/>
                  </a:lnTo>
                  <a:lnTo>
                    <a:pt x="111919" y="452438"/>
                  </a:lnTo>
                  <a:cubicBezTo>
                    <a:pt x="116681" y="458788"/>
                    <a:pt x="121537" y="465069"/>
                    <a:pt x="126206" y="471488"/>
                  </a:cubicBezTo>
                  <a:cubicBezTo>
                    <a:pt x="133385" y="481359"/>
                    <a:pt x="128242" y="475903"/>
                    <a:pt x="133350" y="481013"/>
                  </a:cubicBezTo>
                  <a:lnTo>
                    <a:pt x="226219" y="466725"/>
                  </a:lnTo>
                  <a:lnTo>
                    <a:pt x="169069" y="419100"/>
                  </a:lnTo>
                  <a:lnTo>
                    <a:pt x="107156" y="435769"/>
                  </a:lnTo>
                  <a:lnTo>
                    <a:pt x="19050" y="409575"/>
                  </a:lnTo>
                  <a:lnTo>
                    <a:pt x="90487" y="359569"/>
                  </a:lnTo>
                  <a:lnTo>
                    <a:pt x="11906" y="338138"/>
                  </a:lnTo>
                  <a:lnTo>
                    <a:pt x="0" y="257175"/>
                  </a:lnTo>
                  <a:lnTo>
                    <a:pt x="83344" y="307181"/>
                  </a:lnTo>
                  <a:cubicBezTo>
                    <a:pt x="84138" y="284956"/>
                    <a:pt x="84931" y="262731"/>
                    <a:pt x="85725" y="240506"/>
                  </a:cubicBezTo>
                  <a:lnTo>
                    <a:pt x="23812" y="221456"/>
                  </a:lnTo>
                  <a:lnTo>
                    <a:pt x="64294" y="138113"/>
                  </a:lnTo>
                  <a:lnTo>
                    <a:pt x="97631" y="197644"/>
                  </a:lnTo>
                  <a:lnTo>
                    <a:pt x="50006" y="73819"/>
                  </a:lnTo>
                  <a:lnTo>
                    <a:pt x="138112" y="73819"/>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5" name="フリーフォーム 1153"/>
            <p:cNvSpPr/>
            <p:nvPr/>
          </p:nvSpPr>
          <p:spPr bwMode="auto">
            <a:xfrm>
              <a:off x="6693859" y="1117730"/>
              <a:ext cx="170997" cy="223841"/>
            </a:xfrm>
            <a:custGeom>
              <a:avLst/>
              <a:gdLst>
                <a:gd name="connsiteX0" fmla="*/ 71437 w 238125"/>
                <a:gd name="connsiteY0" fmla="*/ 0 h 300038"/>
                <a:gd name="connsiteX1" fmla="*/ 9525 w 238125"/>
                <a:gd name="connsiteY1" fmla="*/ 26194 h 300038"/>
                <a:gd name="connsiteX2" fmla="*/ 0 w 238125"/>
                <a:gd name="connsiteY2" fmla="*/ 64294 h 300038"/>
                <a:gd name="connsiteX3" fmla="*/ 38100 w 238125"/>
                <a:gd name="connsiteY3" fmla="*/ 90488 h 300038"/>
                <a:gd name="connsiteX4" fmla="*/ 54769 w 238125"/>
                <a:gd name="connsiteY4" fmla="*/ 154781 h 300038"/>
                <a:gd name="connsiteX5" fmla="*/ 40481 w 238125"/>
                <a:gd name="connsiteY5" fmla="*/ 197644 h 300038"/>
                <a:gd name="connsiteX6" fmla="*/ 92869 w 238125"/>
                <a:gd name="connsiteY6" fmla="*/ 197644 h 300038"/>
                <a:gd name="connsiteX7" fmla="*/ 171450 w 238125"/>
                <a:gd name="connsiteY7" fmla="*/ 252413 h 300038"/>
                <a:gd name="connsiteX8" fmla="*/ 204787 w 238125"/>
                <a:gd name="connsiteY8" fmla="*/ 300038 h 300038"/>
                <a:gd name="connsiteX9" fmla="*/ 238125 w 238125"/>
                <a:gd name="connsiteY9" fmla="*/ 269081 h 300038"/>
                <a:gd name="connsiteX10" fmla="*/ 228600 w 238125"/>
                <a:gd name="connsiteY10" fmla="*/ 247650 h 300038"/>
                <a:gd name="connsiteX11" fmla="*/ 226219 w 238125"/>
                <a:gd name="connsiteY11" fmla="*/ 240506 h 300038"/>
                <a:gd name="connsiteX12" fmla="*/ 219075 w 238125"/>
                <a:gd name="connsiteY12" fmla="*/ 235744 h 300038"/>
                <a:gd name="connsiteX13" fmla="*/ 207169 w 238125"/>
                <a:gd name="connsiteY13" fmla="*/ 216694 h 300038"/>
                <a:gd name="connsiteX14" fmla="*/ 200025 w 238125"/>
                <a:gd name="connsiteY14" fmla="*/ 202406 h 300038"/>
                <a:gd name="connsiteX15" fmla="*/ 192881 w 238125"/>
                <a:gd name="connsiteY15" fmla="*/ 195263 h 300038"/>
                <a:gd name="connsiteX16" fmla="*/ 188119 w 238125"/>
                <a:gd name="connsiteY16" fmla="*/ 190500 h 300038"/>
                <a:gd name="connsiteX17" fmla="*/ 188119 w 238125"/>
                <a:gd name="connsiteY17" fmla="*/ 190500 h 300038"/>
                <a:gd name="connsiteX18" fmla="*/ 207169 w 238125"/>
                <a:gd name="connsiteY18" fmla="*/ 138113 h 300038"/>
                <a:gd name="connsiteX19" fmla="*/ 159544 w 238125"/>
                <a:gd name="connsiteY19" fmla="*/ 109538 h 300038"/>
                <a:gd name="connsiteX20" fmla="*/ 109537 w 238125"/>
                <a:gd name="connsiteY20" fmla="*/ 61913 h 300038"/>
                <a:gd name="connsiteX21" fmla="*/ 71437 w 238125"/>
                <a:gd name="connsiteY21"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8125" h="300038">
                  <a:moveTo>
                    <a:pt x="71437" y="0"/>
                  </a:moveTo>
                  <a:lnTo>
                    <a:pt x="9525" y="26194"/>
                  </a:lnTo>
                  <a:lnTo>
                    <a:pt x="0" y="64294"/>
                  </a:lnTo>
                  <a:lnTo>
                    <a:pt x="38100" y="90488"/>
                  </a:lnTo>
                  <a:lnTo>
                    <a:pt x="54769" y="154781"/>
                  </a:lnTo>
                  <a:lnTo>
                    <a:pt x="40481" y="197644"/>
                  </a:lnTo>
                  <a:lnTo>
                    <a:pt x="92869" y="197644"/>
                  </a:lnTo>
                  <a:lnTo>
                    <a:pt x="171450" y="252413"/>
                  </a:lnTo>
                  <a:lnTo>
                    <a:pt x="204787" y="300038"/>
                  </a:lnTo>
                  <a:lnTo>
                    <a:pt x="238125" y="269081"/>
                  </a:lnTo>
                  <a:cubicBezTo>
                    <a:pt x="234950" y="261937"/>
                    <a:pt x="231607" y="254866"/>
                    <a:pt x="228600" y="247650"/>
                  </a:cubicBezTo>
                  <a:cubicBezTo>
                    <a:pt x="227635" y="245333"/>
                    <a:pt x="227787" y="242466"/>
                    <a:pt x="226219" y="240506"/>
                  </a:cubicBezTo>
                  <a:cubicBezTo>
                    <a:pt x="224431" y="238271"/>
                    <a:pt x="221456" y="237331"/>
                    <a:pt x="219075" y="235744"/>
                  </a:cubicBezTo>
                  <a:cubicBezTo>
                    <a:pt x="206607" y="204579"/>
                    <a:pt x="222419" y="239570"/>
                    <a:pt x="207169" y="216694"/>
                  </a:cubicBezTo>
                  <a:cubicBezTo>
                    <a:pt x="204215" y="212263"/>
                    <a:pt x="202979" y="206836"/>
                    <a:pt x="200025" y="202406"/>
                  </a:cubicBezTo>
                  <a:cubicBezTo>
                    <a:pt x="198157" y="199604"/>
                    <a:pt x="195262" y="197644"/>
                    <a:pt x="192881" y="195263"/>
                  </a:cubicBezTo>
                  <a:lnTo>
                    <a:pt x="188119" y="190500"/>
                  </a:lnTo>
                  <a:lnTo>
                    <a:pt x="188119" y="190500"/>
                  </a:lnTo>
                  <a:lnTo>
                    <a:pt x="207169" y="138113"/>
                  </a:lnTo>
                  <a:lnTo>
                    <a:pt x="159544" y="109538"/>
                  </a:lnTo>
                  <a:lnTo>
                    <a:pt x="109537" y="61913"/>
                  </a:lnTo>
                  <a:lnTo>
                    <a:pt x="7143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6" name="フリーフォーム 1154"/>
            <p:cNvSpPr/>
            <p:nvPr/>
          </p:nvSpPr>
          <p:spPr bwMode="auto">
            <a:xfrm>
              <a:off x="6878535" y="1207740"/>
              <a:ext cx="78659" cy="133831"/>
            </a:xfrm>
            <a:custGeom>
              <a:avLst/>
              <a:gdLst>
                <a:gd name="connsiteX0" fmla="*/ 0 w 109537"/>
                <a:gd name="connsiteY0" fmla="*/ 0 h 178594"/>
                <a:gd name="connsiteX1" fmla="*/ 9525 w 109537"/>
                <a:gd name="connsiteY1" fmla="*/ 78581 h 178594"/>
                <a:gd name="connsiteX2" fmla="*/ 38100 w 109537"/>
                <a:gd name="connsiteY2" fmla="*/ 109537 h 178594"/>
                <a:gd name="connsiteX3" fmla="*/ 23812 w 109537"/>
                <a:gd name="connsiteY3" fmla="*/ 154781 h 178594"/>
                <a:gd name="connsiteX4" fmla="*/ 47625 w 109537"/>
                <a:gd name="connsiteY4" fmla="*/ 178594 h 178594"/>
                <a:gd name="connsiteX5" fmla="*/ 109537 w 109537"/>
                <a:gd name="connsiteY5" fmla="*/ 135731 h 178594"/>
                <a:gd name="connsiteX6" fmla="*/ 107156 w 109537"/>
                <a:gd name="connsiteY6" fmla="*/ 71437 h 178594"/>
                <a:gd name="connsiteX7" fmla="*/ 0 w 109537"/>
                <a:gd name="connsiteY7" fmla="*/ 0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537" h="178594">
                  <a:moveTo>
                    <a:pt x="0" y="0"/>
                  </a:moveTo>
                  <a:lnTo>
                    <a:pt x="9525" y="78581"/>
                  </a:lnTo>
                  <a:lnTo>
                    <a:pt x="38100" y="109537"/>
                  </a:lnTo>
                  <a:lnTo>
                    <a:pt x="23812" y="154781"/>
                  </a:lnTo>
                  <a:lnTo>
                    <a:pt x="47625" y="178594"/>
                  </a:lnTo>
                  <a:lnTo>
                    <a:pt x="109537" y="135731"/>
                  </a:lnTo>
                  <a:cubicBezTo>
                    <a:pt x="108743" y="114300"/>
                    <a:pt x="107950" y="92868"/>
                    <a:pt x="107156" y="71437"/>
                  </a:cubicBez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7" name="フリーフォーム 1155"/>
            <p:cNvSpPr/>
            <p:nvPr/>
          </p:nvSpPr>
          <p:spPr bwMode="auto">
            <a:xfrm>
              <a:off x="6909315" y="1430397"/>
              <a:ext cx="427491" cy="284243"/>
            </a:xfrm>
            <a:custGeom>
              <a:avLst/>
              <a:gdLst>
                <a:gd name="connsiteX0" fmla="*/ 147638 w 595313"/>
                <a:gd name="connsiteY0" fmla="*/ 52388 h 381000"/>
                <a:gd name="connsiteX1" fmla="*/ 69057 w 595313"/>
                <a:gd name="connsiteY1" fmla="*/ 0 h 381000"/>
                <a:gd name="connsiteX2" fmla="*/ 11907 w 595313"/>
                <a:gd name="connsiteY2" fmla="*/ 9525 h 381000"/>
                <a:gd name="connsiteX3" fmla="*/ 0 w 595313"/>
                <a:gd name="connsiteY3" fmla="*/ 61913 h 381000"/>
                <a:gd name="connsiteX4" fmla="*/ 42863 w 595313"/>
                <a:gd name="connsiteY4" fmla="*/ 147638 h 381000"/>
                <a:gd name="connsiteX5" fmla="*/ 104775 w 595313"/>
                <a:gd name="connsiteY5" fmla="*/ 135731 h 381000"/>
                <a:gd name="connsiteX6" fmla="*/ 135732 w 595313"/>
                <a:gd name="connsiteY6" fmla="*/ 128588 h 381000"/>
                <a:gd name="connsiteX7" fmla="*/ 157163 w 595313"/>
                <a:gd name="connsiteY7" fmla="*/ 200025 h 381000"/>
                <a:gd name="connsiteX8" fmla="*/ 154782 w 595313"/>
                <a:gd name="connsiteY8" fmla="*/ 273844 h 381000"/>
                <a:gd name="connsiteX9" fmla="*/ 195263 w 595313"/>
                <a:gd name="connsiteY9" fmla="*/ 369094 h 381000"/>
                <a:gd name="connsiteX10" fmla="*/ 269082 w 595313"/>
                <a:gd name="connsiteY10" fmla="*/ 373856 h 381000"/>
                <a:gd name="connsiteX11" fmla="*/ 459582 w 595313"/>
                <a:gd name="connsiteY11" fmla="*/ 371475 h 381000"/>
                <a:gd name="connsiteX12" fmla="*/ 514350 w 595313"/>
                <a:gd name="connsiteY12" fmla="*/ 381000 h 381000"/>
                <a:gd name="connsiteX13" fmla="*/ 561975 w 595313"/>
                <a:gd name="connsiteY13" fmla="*/ 323850 h 381000"/>
                <a:gd name="connsiteX14" fmla="*/ 595313 w 595313"/>
                <a:gd name="connsiteY14" fmla="*/ 230981 h 381000"/>
                <a:gd name="connsiteX15" fmla="*/ 507207 w 595313"/>
                <a:gd name="connsiteY15" fmla="*/ 180975 h 381000"/>
                <a:gd name="connsiteX16" fmla="*/ 435769 w 595313"/>
                <a:gd name="connsiteY16" fmla="*/ 202406 h 381000"/>
                <a:gd name="connsiteX17" fmla="*/ 366713 w 595313"/>
                <a:gd name="connsiteY17" fmla="*/ 235744 h 381000"/>
                <a:gd name="connsiteX18" fmla="*/ 273844 w 595313"/>
                <a:gd name="connsiteY18" fmla="*/ 209550 h 381000"/>
                <a:gd name="connsiteX19" fmla="*/ 219075 w 595313"/>
                <a:gd name="connsiteY19" fmla="*/ 157163 h 381000"/>
                <a:gd name="connsiteX20" fmla="*/ 247650 w 595313"/>
                <a:gd name="connsiteY20" fmla="*/ 142875 h 381000"/>
                <a:gd name="connsiteX21" fmla="*/ 164307 w 595313"/>
                <a:gd name="connsiteY21" fmla="*/ 100013 h 381000"/>
                <a:gd name="connsiteX22" fmla="*/ 147638 w 595313"/>
                <a:gd name="connsiteY22" fmla="*/ 52388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95313" h="381000">
                  <a:moveTo>
                    <a:pt x="147638" y="52388"/>
                  </a:moveTo>
                  <a:lnTo>
                    <a:pt x="69057" y="0"/>
                  </a:lnTo>
                  <a:lnTo>
                    <a:pt x="11907" y="9525"/>
                  </a:lnTo>
                  <a:lnTo>
                    <a:pt x="0" y="61913"/>
                  </a:lnTo>
                  <a:lnTo>
                    <a:pt x="42863" y="147638"/>
                  </a:lnTo>
                  <a:lnTo>
                    <a:pt x="104775" y="135731"/>
                  </a:lnTo>
                  <a:lnTo>
                    <a:pt x="135732" y="128588"/>
                  </a:lnTo>
                  <a:lnTo>
                    <a:pt x="157163" y="200025"/>
                  </a:lnTo>
                  <a:cubicBezTo>
                    <a:pt x="156369" y="224631"/>
                    <a:pt x="155576" y="249238"/>
                    <a:pt x="154782" y="273844"/>
                  </a:cubicBezTo>
                  <a:lnTo>
                    <a:pt x="195263" y="369094"/>
                  </a:lnTo>
                  <a:lnTo>
                    <a:pt x="269082" y="373856"/>
                  </a:lnTo>
                  <a:lnTo>
                    <a:pt x="459582" y="371475"/>
                  </a:lnTo>
                  <a:lnTo>
                    <a:pt x="514350" y="381000"/>
                  </a:lnTo>
                  <a:lnTo>
                    <a:pt x="561975" y="323850"/>
                  </a:lnTo>
                  <a:lnTo>
                    <a:pt x="595313" y="230981"/>
                  </a:lnTo>
                  <a:lnTo>
                    <a:pt x="507207" y="180975"/>
                  </a:lnTo>
                  <a:lnTo>
                    <a:pt x="435769" y="202406"/>
                  </a:lnTo>
                  <a:lnTo>
                    <a:pt x="366713" y="235744"/>
                  </a:lnTo>
                  <a:lnTo>
                    <a:pt x="273844" y="209550"/>
                  </a:lnTo>
                  <a:lnTo>
                    <a:pt x="219075" y="157163"/>
                  </a:lnTo>
                  <a:lnTo>
                    <a:pt x="247650" y="142875"/>
                  </a:lnTo>
                  <a:lnTo>
                    <a:pt x="164307" y="100013"/>
                  </a:lnTo>
                  <a:lnTo>
                    <a:pt x="147638" y="52388"/>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8" name="フリーフォーム 1156"/>
            <p:cNvSpPr/>
            <p:nvPr/>
          </p:nvSpPr>
          <p:spPr bwMode="auto">
            <a:xfrm>
              <a:off x="6217348" y="1711087"/>
              <a:ext cx="233696" cy="309113"/>
            </a:xfrm>
            <a:custGeom>
              <a:avLst/>
              <a:gdLst>
                <a:gd name="connsiteX0" fmla="*/ 326231 w 326231"/>
                <a:gd name="connsiteY0" fmla="*/ 133350 h 414337"/>
                <a:gd name="connsiteX1" fmla="*/ 280988 w 326231"/>
                <a:gd name="connsiteY1" fmla="*/ 30956 h 414337"/>
                <a:gd name="connsiteX2" fmla="*/ 157163 w 326231"/>
                <a:gd name="connsiteY2" fmla="*/ 28575 h 414337"/>
                <a:gd name="connsiteX3" fmla="*/ 142875 w 326231"/>
                <a:gd name="connsiteY3" fmla="*/ 0 h 414337"/>
                <a:gd name="connsiteX4" fmla="*/ 40481 w 326231"/>
                <a:gd name="connsiteY4" fmla="*/ 19050 h 414337"/>
                <a:gd name="connsiteX5" fmla="*/ 57150 w 326231"/>
                <a:gd name="connsiteY5" fmla="*/ 107156 h 414337"/>
                <a:gd name="connsiteX6" fmla="*/ 0 w 326231"/>
                <a:gd name="connsiteY6" fmla="*/ 326231 h 414337"/>
                <a:gd name="connsiteX7" fmla="*/ 104775 w 326231"/>
                <a:gd name="connsiteY7" fmla="*/ 414337 h 414337"/>
                <a:gd name="connsiteX8" fmla="*/ 159544 w 326231"/>
                <a:gd name="connsiteY8" fmla="*/ 369093 h 414337"/>
                <a:gd name="connsiteX9" fmla="*/ 178594 w 326231"/>
                <a:gd name="connsiteY9" fmla="*/ 271462 h 414337"/>
                <a:gd name="connsiteX10" fmla="*/ 326231 w 326231"/>
                <a:gd name="connsiteY10" fmla="*/ 133350 h 41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231" h="414337">
                  <a:moveTo>
                    <a:pt x="326231" y="133350"/>
                  </a:moveTo>
                  <a:lnTo>
                    <a:pt x="280988" y="30956"/>
                  </a:lnTo>
                  <a:lnTo>
                    <a:pt x="157163" y="28575"/>
                  </a:lnTo>
                  <a:lnTo>
                    <a:pt x="142875" y="0"/>
                  </a:lnTo>
                  <a:lnTo>
                    <a:pt x="40481" y="19050"/>
                  </a:lnTo>
                  <a:lnTo>
                    <a:pt x="57150" y="107156"/>
                  </a:lnTo>
                  <a:lnTo>
                    <a:pt x="0" y="326231"/>
                  </a:lnTo>
                  <a:lnTo>
                    <a:pt x="104775" y="414337"/>
                  </a:lnTo>
                  <a:lnTo>
                    <a:pt x="159544" y="369093"/>
                  </a:lnTo>
                  <a:lnTo>
                    <a:pt x="178594" y="271462"/>
                  </a:lnTo>
                  <a:lnTo>
                    <a:pt x="326231" y="1333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49" name="フリーフォーム 1158"/>
            <p:cNvSpPr/>
            <p:nvPr/>
          </p:nvSpPr>
          <p:spPr bwMode="auto">
            <a:xfrm>
              <a:off x="6511463" y="1206556"/>
              <a:ext cx="100318" cy="67507"/>
            </a:xfrm>
            <a:custGeom>
              <a:avLst/>
              <a:gdLst>
                <a:gd name="connsiteX0" fmla="*/ 92869 w 140494"/>
                <a:gd name="connsiteY0" fmla="*/ 0 h 90487"/>
                <a:gd name="connsiteX1" fmla="*/ 0 w 140494"/>
                <a:gd name="connsiteY1" fmla="*/ 66675 h 90487"/>
                <a:gd name="connsiteX2" fmla="*/ 0 w 140494"/>
                <a:gd name="connsiteY2" fmla="*/ 66675 h 90487"/>
                <a:gd name="connsiteX3" fmla="*/ 135731 w 140494"/>
                <a:gd name="connsiteY3" fmla="*/ 90487 h 90487"/>
                <a:gd name="connsiteX4" fmla="*/ 140494 w 140494"/>
                <a:gd name="connsiteY4" fmla="*/ 50006 h 90487"/>
                <a:gd name="connsiteX5" fmla="*/ 92869 w 140494"/>
                <a:gd name="connsiteY5" fmla="*/ 0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494" h="90487">
                  <a:moveTo>
                    <a:pt x="92869" y="0"/>
                  </a:moveTo>
                  <a:lnTo>
                    <a:pt x="0" y="66675"/>
                  </a:lnTo>
                  <a:lnTo>
                    <a:pt x="0" y="66675"/>
                  </a:lnTo>
                  <a:lnTo>
                    <a:pt x="135731" y="90487"/>
                  </a:lnTo>
                  <a:lnTo>
                    <a:pt x="140494" y="50006"/>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0" name="フリーフォーム 1159"/>
            <p:cNvSpPr/>
            <p:nvPr/>
          </p:nvSpPr>
          <p:spPr bwMode="auto">
            <a:xfrm>
              <a:off x="6516022" y="1302488"/>
              <a:ext cx="77518" cy="103038"/>
            </a:xfrm>
            <a:custGeom>
              <a:avLst/>
              <a:gdLst>
                <a:gd name="connsiteX0" fmla="*/ 107156 w 107156"/>
                <a:gd name="connsiteY0" fmla="*/ 0 h 138113"/>
                <a:gd name="connsiteX1" fmla="*/ 23812 w 107156"/>
                <a:gd name="connsiteY1" fmla="*/ 21431 h 138113"/>
                <a:gd name="connsiteX2" fmla="*/ 0 w 107156"/>
                <a:gd name="connsiteY2" fmla="*/ 71438 h 138113"/>
                <a:gd name="connsiteX3" fmla="*/ 33337 w 107156"/>
                <a:gd name="connsiteY3" fmla="*/ 138113 h 138113"/>
                <a:gd name="connsiteX4" fmla="*/ 104775 w 107156"/>
                <a:gd name="connsiteY4" fmla="*/ 102394 h 138113"/>
                <a:gd name="connsiteX5" fmla="*/ 107156 w 107156"/>
                <a:gd name="connsiteY5" fmla="*/ 66675 h 138113"/>
                <a:gd name="connsiteX6" fmla="*/ 107156 w 107156"/>
                <a:gd name="connsiteY6" fmla="*/ 0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6" h="138113">
                  <a:moveTo>
                    <a:pt x="107156" y="0"/>
                  </a:moveTo>
                  <a:lnTo>
                    <a:pt x="23812" y="21431"/>
                  </a:lnTo>
                  <a:lnTo>
                    <a:pt x="0" y="71438"/>
                  </a:lnTo>
                  <a:lnTo>
                    <a:pt x="33337" y="138113"/>
                  </a:lnTo>
                  <a:lnTo>
                    <a:pt x="104775" y="102394"/>
                  </a:lnTo>
                  <a:lnTo>
                    <a:pt x="107156" y="66675"/>
                  </a:lnTo>
                  <a:lnTo>
                    <a:pt x="1071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1" name="フリーフォーム 1160"/>
            <p:cNvSpPr/>
            <p:nvPr/>
          </p:nvSpPr>
          <p:spPr bwMode="auto">
            <a:xfrm>
              <a:off x="6730338" y="1481324"/>
              <a:ext cx="168717" cy="202522"/>
            </a:xfrm>
            <a:custGeom>
              <a:avLst/>
              <a:gdLst>
                <a:gd name="connsiteX0" fmla="*/ 130969 w 235744"/>
                <a:gd name="connsiteY0" fmla="*/ 0 h 271463"/>
                <a:gd name="connsiteX1" fmla="*/ 142875 w 235744"/>
                <a:gd name="connsiteY1" fmla="*/ 102394 h 271463"/>
                <a:gd name="connsiteX2" fmla="*/ 69056 w 235744"/>
                <a:gd name="connsiteY2" fmla="*/ 23813 h 271463"/>
                <a:gd name="connsiteX3" fmla="*/ 0 w 235744"/>
                <a:gd name="connsiteY3" fmla="*/ 30957 h 271463"/>
                <a:gd name="connsiteX4" fmla="*/ 9525 w 235744"/>
                <a:gd name="connsiteY4" fmla="*/ 109538 h 271463"/>
                <a:gd name="connsiteX5" fmla="*/ 85725 w 235744"/>
                <a:gd name="connsiteY5" fmla="*/ 188119 h 271463"/>
                <a:gd name="connsiteX6" fmla="*/ 111919 w 235744"/>
                <a:gd name="connsiteY6" fmla="*/ 166688 h 271463"/>
                <a:gd name="connsiteX7" fmla="*/ 154781 w 235744"/>
                <a:gd name="connsiteY7" fmla="*/ 271463 h 271463"/>
                <a:gd name="connsiteX8" fmla="*/ 202406 w 235744"/>
                <a:gd name="connsiteY8" fmla="*/ 250032 h 271463"/>
                <a:gd name="connsiteX9" fmla="*/ 211931 w 235744"/>
                <a:gd name="connsiteY9" fmla="*/ 114300 h 271463"/>
                <a:gd name="connsiteX10" fmla="*/ 235744 w 235744"/>
                <a:gd name="connsiteY10" fmla="*/ 66675 h 271463"/>
                <a:gd name="connsiteX11" fmla="*/ 226219 w 235744"/>
                <a:gd name="connsiteY11" fmla="*/ 11907 h 271463"/>
                <a:gd name="connsiteX12" fmla="*/ 130969 w 235744"/>
                <a:gd name="connsiteY12"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744" h="271463">
                  <a:moveTo>
                    <a:pt x="130969" y="0"/>
                  </a:moveTo>
                  <a:lnTo>
                    <a:pt x="142875" y="102394"/>
                  </a:lnTo>
                  <a:lnTo>
                    <a:pt x="69056" y="23813"/>
                  </a:lnTo>
                  <a:lnTo>
                    <a:pt x="0" y="30957"/>
                  </a:lnTo>
                  <a:lnTo>
                    <a:pt x="9525" y="109538"/>
                  </a:lnTo>
                  <a:lnTo>
                    <a:pt x="85725" y="188119"/>
                  </a:lnTo>
                  <a:lnTo>
                    <a:pt x="111919" y="166688"/>
                  </a:lnTo>
                  <a:lnTo>
                    <a:pt x="154781" y="271463"/>
                  </a:lnTo>
                  <a:lnTo>
                    <a:pt x="202406" y="250032"/>
                  </a:lnTo>
                  <a:lnTo>
                    <a:pt x="211931" y="114300"/>
                  </a:lnTo>
                  <a:lnTo>
                    <a:pt x="235744" y="66675"/>
                  </a:lnTo>
                  <a:lnTo>
                    <a:pt x="226219" y="11907"/>
                  </a:lnTo>
                  <a:lnTo>
                    <a:pt x="1309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2" name="フリーフォーム 1161"/>
            <p:cNvSpPr/>
            <p:nvPr/>
          </p:nvSpPr>
          <p:spPr bwMode="auto">
            <a:xfrm>
              <a:off x="6904755" y="1598574"/>
              <a:ext cx="83218" cy="105407"/>
            </a:xfrm>
            <a:custGeom>
              <a:avLst/>
              <a:gdLst>
                <a:gd name="connsiteX0" fmla="*/ 59531 w 116681"/>
                <a:gd name="connsiteY0" fmla="*/ 0 h 140494"/>
                <a:gd name="connsiteX1" fmla="*/ 0 w 116681"/>
                <a:gd name="connsiteY1" fmla="*/ 92869 h 140494"/>
                <a:gd name="connsiteX2" fmla="*/ 102393 w 116681"/>
                <a:gd name="connsiteY2" fmla="*/ 140494 h 140494"/>
                <a:gd name="connsiteX3" fmla="*/ 116681 w 116681"/>
                <a:gd name="connsiteY3" fmla="*/ 45244 h 140494"/>
                <a:gd name="connsiteX4" fmla="*/ 59531 w 116681"/>
                <a:gd name="connsiteY4" fmla="*/ 0 h 14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681" h="140494">
                  <a:moveTo>
                    <a:pt x="59531" y="0"/>
                  </a:moveTo>
                  <a:lnTo>
                    <a:pt x="0" y="92869"/>
                  </a:lnTo>
                  <a:lnTo>
                    <a:pt x="102393" y="140494"/>
                  </a:lnTo>
                  <a:lnTo>
                    <a:pt x="116681" y="45244"/>
                  </a:lnTo>
                  <a:lnTo>
                    <a:pt x="595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3" name="フリーフォーム 1162"/>
            <p:cNvSpPr/>
            <p:nvPr/>
          </p:nvSpPr>
          <p:spPr bwMode="auto">
            <a:xfrm>
              <a:off x="6272067" y="1380654"/>
              <a:ext cx="175556" cy="193048"/>
            </a:xfrm>
            <a:custGeom>
              <a:avLst/>
              <a:gdLst>
                <a:gd name="connsiteX0" fmla="*/ 245269 w 245269"/>
                <a:gd name="connsiteY0" fmla="*/ 0 h 259556"/>
                <a:gd name="connsiteX1" fmla="*/ 123825 w 245269"/>
                <a:gd name="connsiteY1" fmla="*/ 33338 h 259556"/>
                <a:gd name="connsiteX2" fmla="*/ 0 w 245269"/>
                <a:gd name="connsiteY2" fmla="*/ 211931 h 259556"/>
                <a:gd name="connsiteX3" fmla="*/ 35719 w 245269"/>
                <a:gd name="connsiteY3" fmla="*/ 259556 h 259556"/>
                <a:gd name="connsiteX4" fmla="*/ 90488 w 245269"/>
                <a:gd name="connsiteY4" fmla="*/ 235744 h 259556"/>
                <a:gd name="connsiteX5" fmla="*/ 180975 w 245269"/>
                <a:gd name="connsiteY5" fmla="*/ 109538 h 259556"/>
                <a:gd name="connsiteX6" fmla="*/ 190500 w 245269"/>
                <a:gd name="connsiteY6" fmla="*/ 180975 h 259556"/>
                <a:gd name="connsiteX7" fmla="*/ 240506 w 245269"/>
                <a:gd name="connsiteY7" fmla="*/ 128588 h 259556"/>
                <a:gd name="connsiteX8" fmla="*/ 235744 w 245269"/>
                <a:gd name="connsiteY8" fmla="*/ 66675 h 259556"/>
                <a:gd name="connsiteX9" fmla="*/ 245269 w 245269"/>
                <a:gd name="connsiteY9" fmla="*/ 0 h 259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269" h="259556">
                  <a:moveTo>
                    <a:pt x="245269" y="0"/>
                  </a:moveTo>
                  <a:lnTo>
                    <a:pt x="123825" y="33338"/>
                  </a:lnTo>
                  <a:lnTo>
                    <a:pt x="0" y="211931"/>
                  </a:lnTo>
                  <a:lnTo>
                    <a:pt x="35719" y="259556"/>
                  </a:lnTo>
                  <a:lnTo>
                    <a:pt x="90488" y="235744"/>
                  </a:lnTo>
                  <a:lnTo>
                    <a:pt x="180975" y="109538"/>
                  </a:lnTo>
                  <a:lnTo>
                    <a:pt x="190500" y="180975"/>
                  </a:lnTo>
                  <a:lnTo>
                    <a:pt x="240506" y="128588"/>
                  </a:lnTo>
                  <a:lnTo>
                    <a:pt x="235744" y="66675"/>
                  </a:lnTo>
                  <a:lnTo>
                    <a:pt x="2452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4" name="フリーフォーム 1163"/>
            <p:cNvSpPr/>
            <p:nvPr/>
          </p:nvSpPr>
          <p:spPr bwMode="auto">
            <a:xfrm>
              <a:off x="6395185" y="1460006"/>
              <a:ext cx="315774" cy="270030"/>
            </a:xfrm>
            <a:custGeom>
              <a:avLst/>
              <a:gdLst>
                <a:gd name="connsiteX0" fmla="*/ 330994 w 440531"/>
                <a:gd name="connsiteY0" fmla="*/ 0 h 361950"/>
                <a:gd name="connsiteX1" fmla="*/ 245269 w 440531"/>
                <a:gd name="connsiteY1" fmla="*/ 85725 h 361950"/>
                <a:gd name="connsiteX2" fmla="*/ 323850 w 440531"/>
                <a:gd name="connsiteY2" fmla="*/ 204788 h 361950"/>
                <a:gd name="connsiteX3" fmla="*/ 238125 w 440531"/>
                <a:gd name="connsiteY3" fmla="*/ 192882 h 361950"/>
                <a:gd name="connsiteX4" fmla="*/ 178594 w 440531"/>
                <a:gd name="connsiteY4" fmla="*/ 90488 h 361950"/>
                <a:gd name="connsiteX5" fmla="*/ 140494 w 440531"/>
                <a:gd name="connsiteY5" fmla="*/ 100013 h 361950"/>
                <a:gd name="connsiteX6" fmla="*/ 128588 w 440531"/>
                <a:gd name="connsiteY6" fmla="*/ 40482 h 361950"/>
                <a:gd name="connsiteX7" fmla="*/ 88106 w 440531"/>
                <a:gd name="connsiteY7" fmla="*/ 78582 h 361950"/>
                <a:gd name="connsiteX8" fmla="*/ 30956 w 440531"/>
                <a:gd name="connsiteY8" fmla="*/ 173832 h 361950"/>
                <a:gd name="connsiteX9" fmla="*/ 92869 w 440531"/>
                <a:gd name="connsiteY9" fmla="*/ 185738 h 361950"/>
                <a:gd name="connsiteX10" fmla="*/ 0 w 440531"/>
                <a:gd name="connsiteY10" fmla="*/ 240507 h 361950"/>
                <a:gd name="connsiteX11" fmla="*/ 114300 w 440531"/>
                <a:gd name="connsiteY11" fmla="*/ 290513 h 361950"/>
                <a:gd name="connsiteX12" fmla="*/ 154781 w 440531"/>
                <a:gd name="connsiteY12" fmla="*/ 202407 h 361950"/>
                <a:gd name="connsiteX13" fmla="*/ 154781 w 440531"/>
                <a:gd name="connsiteY13" fmla="*/ 259557 h 361950"/>
                <a:gd name="connsiteX14" fmla="*/ 238125 w 440531"/>
                <a:gd name="connsiteY14" fmla="*/ 245269 h 361950"/>
                <a:gd name="connsiteX15" fmla="*/ 133350 w 440531"/>
                <a:gd name="connsiteY15" fmla="*/ 335757 h 361950"/>
                <a:gd name="connsiteX16" fmla="*/ 214313 w 440531"/>
                <a:gd name="connsiteY16" fmla="*/ 361950 h 361950"/>
                <a:gd name="connsiteX17" fmla="*/ 307181 w 440531"/>
                <a:gd name="connsiteY17" fmla="*/ 264319 h 361950"/>
                <a:gd name="connsiteX18" fmla="*/ 416719 w 440531"/>
                <a:gd name="connsiteY18" fmla="*/ 269082 h 361950"/>
                <a:gd name="connsiteX19" fmla="*/ 440531 w 440531"/>
                <a:gd name="connsiteY19" fmla="*/ 159544 h 361950"/>
                <a:gd name="connsiteX20" fmla="*/ 395288 w 440531"/>
                <a:gd name="connsiteY20" fmla="*/ 109538 h 361950"/>
                <a:gd name="connsiteX21" fmla="*/ 376238 w 440531"/>
                <a:gd name="connsiteY21" fmla="*/ 147638 h 361950"/>
                <a:gd name="connsiteX22" fmla="*/ 328613 w 440531"/>
                <a:gd name="connsiteY22" fmla="*/ 85725 h 361950"/>
                <a:gd name="connsiteX23" fmla="*/ 330994 w 440531"/>
                <a:gd name="connsiteY23" fmla="*/ 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0531" h="361950">
                  <a:moveTo>
                    <a:pt x="330994" y="0"/>
                  </a:moveTo>
                  <a:lnTo>
                    <a:pt x="245269" y="85725"/>
                  </a:lnTo>
                  <a:lnTo>
                    <a:pt x="323850" y="204788"/>
                  </a:lnTo>
                  <a:lnTo>
                    <a:pt x="238125" y="192882"/>
                  </a:lnTo>
                  <a:lnTo>
                    <a:pt x="178594" y="90488"/>
                  </a:lnTo>
                  <a:lnTo>
                    <a:pt x="140494" y="100013"/>
                  </a:lnTo>
                  <a:lnTo>
                    <a:pt x="128588" y="40482"/>
                  </a:lnTo>
                  <a:lnTo>
                    <a:pt x="88106" y="78582"/>
                  </a:lnTo>
                  <a:lnTo>
                    <a:pt x="30956" y="173832"/>
                  </a:lnTo>
                  <a:lnTo>
                    <a:pt x="92869" y="185738"/>
                  </a:lnTo>
                  <a:lnTo>
                    <a:pt x="0" y="240507"/>
                  </a:lnTo>
                  <a:lnTo>
                    <a:pt x="114300" y="290513"/>
                  </a:lnTo>
                  <a:lnTo>
                    <a:pt x="154781" y="202407"/>
                  </a:lnTo>
                  <a:lnTo>
                    <a:pt x="154781" y="259557"/>
                  </a:lnTo>
                  <a:lnTo>
                    <a:pt x="238125" y="245269"/>
                  </a:lnTo>
                  <a:lnTo>
                    <a:pt x="133350" y="335757"/>
                  </a:lnTo>
                  <a:lnTo>
                    <a:pt x="214313" y="361950"/>
                  </a:lnTo>
                  <a:lnTo>
                    <a:pt x="307181" y="264319"/>
                  </a:lnTo>
                  <a:lnTo>
                    <a:pt x="416719" y="269082"/>
                  </a:lnTo>
                  <a:lnTo>
                    <a:pt x="440531" y="159544"/>
                  </a:lnTo>
                  <a:lnTo>
                    <a:pt x="395288" y="109538"/>
                  </a:lnTo>
                  <a:lnTo>
                    <a:pt x="376238" y="147638"/>
                  </a:lnTo>
                  <a:lnTo>
                    <a:pt x="328613" y="85725"/>
                  </a:lnTo>
                  <a:cubicBezTo>
                    <a:pt x="329407" y="57150"/>
                    <a:pt x="330200" y="28575"/>
                    <a:pt x="330994" y="0"/>
                  </a:cubicBez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5" name="フリーフォーム 1164"/>
            <p:cNvSpPr/>
            <p:nvPr/>
          </p:nvSpPr>
          <p:spPr bwMode="auto">
            <a:xfrm>
              <a:off x="6929834" y="1355783"/>
              <a:ext cx="74098" cy="33162"/>
            </a:xfrm>
            <a:custGeom>
              <a:avLst/>
              <a:gdLst>
                <a:gd name="connsiteX0" fmla="*/ 102394 w 102394"/>
                <a:gd name="connsiteY0" fmla="*/ 0 h 45243"/>
                <a:gd name="connsiteX1" fmla="*/ 0 w 102394"/>
                <a:gd name="connsiteY1" fmla="*/ 7143 h 45243"/>
                <a:gd name="connsiteX2" fmla="*/ 0 w 102394"/>
                <a:gd name="connsiteY2" fmla="*/ 45243 h 45243"/>
                <a:gd name="connsiteX3" fmla="*/ 76200 w 102394"/>
                <a:gd name="connsiteY3" fmla="*/ 42862 h 45243"/>
                <a:gd name="connsiteX4" fmla="*/ 102394 w 102394"/>
                <a:gd name="connsiteY4" fmla="*/ 0 h 45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394" h="45243">
                  <a:moveTo>
                    <a:pt x="102394" y="0"/>
                  </a:moveTo>
                  <a:lnTo>
                    <a:pt x="0" y="7143"/>
                  </a:lnTo>
                  <a:lnTo>
                    <a:pt x="0" y="45243"/>
                  </a:lnTo>
                  <a:lnTo>
                    <a:pt x="76200" y="42862"/>
                  </a:lnTo>
                  <a:lnTo>
                    <a:pt x="102394"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6" name="フリーフォーム 1165"/>
            <p:cNvSpPr/>
            <p:nvPr/>
          </p:nvSpPr>
          <p:spPr bwMode="auto">
            <a:xfrm>
              <a:off x="6945794" y="1751354"/>
              <a:ext cx="133377" cy="209629"/>
            </a:xfrm>
            <a:custGeom>
              <a:avLst/>
              <a:gdLst>
                <a:gd name="connsiteX0" fmla="*/ 85725 w 185737"/>
                <a:gd name="connsiteY0" fmla="*/ 0 h 280988"/>
                <a:gd name="connsiteX1" fmla="*/ 16668 w 185737"/>
                <a:gd name="connsiteY1" fmla="*/ 21432 h 280988"/>
                <a:gd name="connsiteX2" fmla="*/ 0 w 185737"/>
                <a:gd name="connsiteY2" fmla="*/ 169069 h 280988"/>
                <a:gd name="connsiteX3" fmla="*/ 30956 w 185737"/>
                <a:gd name="connsiteY3" fmla="*/ 280988 h 280988"/>
                <a:gd name="connsiteX4" fmla="*/ 54768 w 185737"/>
                <a:gd name="connsiteY4" fmla="*/ 195263 h 280988"/>
                <a:gd name="connsiteX5" fmla="*/ 123825 w 185737"/>
                <a:gd name="connsiteY5" fmla="*/ 161925 h 280988"/>
                <a:gd name="connsiteX6" fmla="*/ 185737 w 185737"/>
                <a:gd name="connsiteY6" fmla="*/ 21432 h 280988"/>
                <a:gd name="connsiteX7" fmla="*/ 85725 w 185737"/>
                <a:gd name="connsiteY7" fmla="*/ 0 h 28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737" h="280988">
                  <a:moveTo>
                    <a:pt x="85725" y="0"/>
                  </a:moveTo>
                  <a:lnTo>
                    <a:pt x="16668" y="21432"/>
                  </a:lnTo>
                  <a:lnTo>
                    <a:pt x="0" y="169069"/>
                  </a:lnTo>
                  <a:lnTo>
                    <a:pt x="30956" y="280988"/>
                  </a:lnTo>
                  <a:lnTo>
                    <a:pt x="54768" y="195263"/>
                  </a:lnTo>
                  <a:lnTo>
                    <a:pt x="123825" y="161925"/>
                  </a:lnTo>
                  <a:lnTo>
                    <a:pt x="185737" y="21432"/>
                  </a:lnTo>
                  <a:lnTo>
                    <a:pt x="857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7" name="フリーフォーム 1166"/>
            <p:cNvSpPr/>
            <p:nvPr/>
          </p:nvSpPr>
          <p:spPr bwMode="auto">
            <a:xfrm>
              <a:off x="7299188" y="1801097"/>
              <a:ext cx="115138" cy="71061"/>
            </a:xfrm>
            <a:custGeom>
              <a:avLst/>
              <a:gdLst>
                <a:gd name="connsiteX0" fmla="*/ 0 w 159544"/>
                <a:gd name="connsiteY0" fmla="*/ 0 h 95250"/>
                <a:gd name="connsiteX1" fmla="*/ 52388 w 159544"/>
                <a:gd name="connsiteY1" fmla="*/ 88107 h 95250"/>
                <a:gd name="connsiteX2" fmla="*/ 159544 w 159544"/>
                <a:gd name="connsiteY2" fmla="*/ 95250 h 95250"/>
                <a:gd name="connsiteX3" fmla="*/ 116682 w 159544"/>
                <a:gd name="connsiteY3" fmla="*/ 14288 h 95250"/>
                <a:gd name="connsiteX4" fmla="*/ 0 w 159544"/>
                <a:gd name="connsiteY4" fmla="*/ 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44" h="95250">
                  <a:moveTo>
                    <a:pt x="0" y="0"/>
                  </a:moveTo>
                  <a:lnTo>
                    <a:pt x="52388" y="88107"/>
                  </a:lnTo>
                  <a:lnTo>
                    <a:pt x="159544" y="95250"/>
                  </a:lnTo>
                  <a:lnTo>
                    <a:pt x="116682" y="14288"/>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8" name="フリーフォーム 1167"/>
            <p:cNvSpPr/>
            <p:nvPr/>
          </p:nvSpPr>
          <p:spPr bwMode="auto">
            <a:xfrm>
              <a:off x="6782778" y="1769119"/>
              <a:ext cx="139078" cy="245160"/>
            </a:xfrm>
            <a:custGeom>
              <a:avLst/>
              <a:gdLst>
                <a:gd name="connsiteX0" fmla="*/ 123825 w 192881"/>
                <a:gd name="connsiteY0" fmla="*/ 0 h 328612"/>
                <a:gd name="connsiteX1" fmla="*/ 40481 w 192881"/>
                <a:gd name="connsiteY1" fmla="*/ 7144 h 328612"/>
                <a:gd name="connsiteX2" fmla="*/ 19050 w 192881"/>
                <a:gd name="connsiteY2" fmla="*/ 61912 h 328612"/>
                <a:gd name="connsiteX3" fmla="*/ 78581 w 192881"/>
                <a:gd name="connsiteY3" fmla="*/ 116681 h 328612"/>
                <a:gd name="connsiteX4" fmla="*/ 69056 w 192881"/>
                <a:gd name="connsiteY4" fmla="*/ 166687 h 328612"/>
                <a:gd name="connsiteX5" fmla="*/ 2381 w 192881"/>
                <a:gd name="connsiteY5" fmla="*/ 111919 h 328612"/>
                <a:gd name="connsiteX6" fmla="*/ 0 w 192881"/>
                <a:gd name="connsiteY6" fmla="*/ 169069 h 328612"/>
                <a:gd name="connsiteX7" fmla="*/ 57150 w 192881"/>
                <a:gd name="connsiteY7" fmla="*/ 250031 h 328612"/>
                <a:gd name="connsiteX8" fmla="*/ 107156 w 192881"/>
                <a:gd name="connsiteY8" fmla="*/ 328612 h 328612"/>
                <a:gd name="connsiteX9" fmla="*/ 164306 w 192881"/>
                <a:gd name="connsiteY9" fmla="*/ 276225 h 328612"/>
                <a:gd name="connsiteX10" fmla="*/ 192881 w 192881"/>
                <a:gd name="connsiteY10" fmla="*/ 197644 h 328612"/>
                <a:gd name="connsiteX11" fmla="*/ 140494 w 192881"/>
                <a:gd name="connsiteY11" fmla="*/ 123825 h 328612"/>
                <a:gd name="connsiteX12" fmla="*/ 166687 w 192881"/>
                <a:gd name="connsiteY12" fmla="*/ 42862 h 328612"/>
                <a:gd name="connsiteX13" fmla="*/ 123825 w 192881"/>
                <a:gd name="connsiteY13" fmla="*/ 0 h 32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1" h="328612">
                  <a:moveTo>
                    <a:pt x="123825" y="0"/>
                  </a:moveTo>
                  <a:lnTo>
                    <a:pt x="40481" y="7144"/>
                  </a:lnTo>
                  <a:lnTo>
                    <a:pt x="19050" y="61912"/>
                  </a:lnTo>
                  <a:lnTo>
                    <a:pt x="78581" y="116681"/>
                  </a:lnTo>
                  <a:lnTo>
                    <a:pt x="69056" y="166687"/>
                  </a:lnTo>
                  <a:lnTo>
                    <a:pt x="2381" y="111919"/>
                  </a:lnTo>
                  <a:cubicBezTo>
                    <a:pt x="1587" y="130969"/>
                    <a:pt x="794" y="150019"/>
                    <a:pt x="0" y="169069"/>
                  </a:cubicBezTo>
                  <a:lnTo>
                    <a:pt x="57150" y="250031"/>
                  </a:lnTo>
                  <a:lnTo>
                    <a:pt x="107156" y="328612"/>
                  </a:lnTo>
                  <a:lnTo>
                    <a:pt x="164306" y="276225"/>
                  </a:lnTo>
                  <a:lnTo>
                    <a:pt x="192881" y="197644"/>
                  </a:lnTo>
                  <a:lnTo>
                    <a:pt x="140494" y="123825"/>
                  </a:lnTo>
                  <a:lnTo>
                    <a:pt x="166687" y="42862"/>
                  </a:lnTo>
                  <a:lnTo>
                    <a:pt x="1238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59" name="フリーフォーム 1168"/>
            <p:cNvSpPr/>
            <p:nvPr/>
          </p:nvSpPr>
          <p:spPr bwMode="auto">
            <a:xfrm>
              <a:off x="6391765" y="1807018"/>
              <a:ext cx="425211" cy="437023"/>
            </a:xfrm>
            <a:custGeom>
              <a:avLst/>
              <a:gdLst>
                <a:gd name="connsiteX0" fmla="*/ 411956 w 592931"/>
                <a:gd name="connsiteY0" fmla="*/ 0 h 585788"/>
                <a:gd name="connsiteX1" fmla="*/ 347662 w 592931"/>
                <a:gd name="connsiteY1" fmla="*/ 54769 h 585788"/>
                <a:gd name="connsiteX2" fmla="*/ 392906 w 592931"/>
                <a:gd name="connsiteY2" fmla="*/ 240506 h 585788"/>
                <a:gd name="connsiteX3" fmla="*/ 366712 w 592931"/>
                <a:gd name="connsiteY3" fmla="*/ 254794 h 585788"/>
                <a:gd name="connsiteX4" fmla="*/ 292893 w 592931"/>
                <a:gd name="connsiteY4" fmla="*/ 104775 h 585788"/>
                <a:gd name="connsiteX5" fmla="*/ 228600 w 592931"/>
                <a:gd name="connsiteY5" fmla="*/ 142875 h 585788"/>
                <a:gd name="connsiteX6" fmla="*/ 209550 w 592931"/>
                <a:gd name="connsiteY6" fmla="*/ 102394 h 585788"/>
                <a:gd name="connsiteX7" fmla="*/ 157162 w 592931"/>
                <a:gd name="connsiteY7" fmla="*/ 130969 h 585788"/>
                <a:gd name="connsiteX8" fmla="*/ 140493 w 592931"/>
                <a:gd name="connsiteY8" fmla="*/ 28575 h 585788"/>
                <a:gd name="connsiteX9" fmla="*/ 88106 w 592931"/>
                <a:gd name="connsiteY9" fmla="*/ 54769 h 585788"/>
                <a:gd name="connsiteX10" fmla="*/ 21431 w 592931"/>
                <a:gd name="connsiteY10" fmla="*/ 133350 h 585788"/>
                <a:gd name="connsiteX11" fmla="*/ 26193 w 592931"/>
                <a:gd name="connsiteY11" fmla="*/ 269081 h 585788"/>
                <a:gd name="connsiteX12" fmla="*/ 90487 w 592931"/>
                <a:gd name="connsiteY12" fmla="*/ 264319 h 585788"/>
                <a:gd name="connsiteX13" fmla="*/ 0 w 592931"/>
                <a:gd name="connsiteY13" fmla="*/ 333375 h 585788"/>
                <a:gd name="connsiteX14" fmla="*/ 23812 w 592931"/>
                <a:gd name="connsiteY14" fmla="*/ 359569 h 585788"/>
                <a:gd name="connsiteX15" fmla="*/ 166687 w 592931"/>
                <a:gd name="connsiteY15" fmla="*/ 347663 h 585788"/>
                <a:gd name="connsiteX16" fmla="*/ 190500 w 592931"/>
                <a:gd name="connsiteY16" fmla="*/ 352425 h 585788"/>
                <a:gd name="connsiteX17" fmla="*/ 228600 w 592931"/>
                <a:gd name="connsiteY17" fmla="*/ 392906 h 585788"/>
                <a:gd name="connsiteX18" fmla="*/ 102393 w 592931"/>
                <a:gd name="connsiteY18" fmla="*/ 397669 h 585788"/>
                <a:gd name="connsiteX19" fmla="*/ 21431 w 592931"/>
                <a:gd name="connsiteY19" fmla="*/ 442913 h 585788"/>
                <a:gd name="connsiteX20" fmla="*/ 83343 w 592931"/>
                <a:gd name="connsiteY20" fmla="*/ 507206 h 585788"/>
                <a:gd name="connsiteX21" fmla="*/ 161925 w 592931"/>
                <a:gd name="connsiteY21" fmla="*/ 511969 h 585788"/>
                <a:gd name="connsiteX22" fmla="*/ 200025 w 592931"/>
                <a:gd name="connsiteY22" fmla="*/ 585788 h 585788"/>
                <a:gd name="connsiteX23" fmla="*/ 335756 w 592931"/>
                <a:gd name="connsiteY23" fmla="*/ 533400 h 585788"/>
                <a:gd name="connsiteX24" fmla="*/ 409575 w 592931"/>
                <a:gd name="connsiteY24" fmla="*/ 478631 h 585788"/>
                <a:gd name="connsiteX25" fmla="*/ 495300 w 592931"/>
                <a:gd name="connsiteY25" fmla="*/ 514350 h 585788"/>
                <a:gd name="connsiteX26" fmla="*/ 538162 w 592931"/>
                <a:gd name="connsiteY26" fmla="*/ 450056 h 585788"/>
                <a:gd name="connsiteX27" fmla="*/ 576262 w 592931"/>
                <a:gd name="connsiteY27" fmla="*/ 442913 h 585788"/>
                <a:gd name="connsiteX28" fmla="*/ 592931 w 592931"/>
                <a:gd name="connsiteY28" fmla="*/ 369094 h 585788"/>
                <a:gd name="connsiteX29" fmla="*/ 500062 w 592931"/>
                <a:gd name="connsiteY29" fmla="*/ 311944 h 585788"/>
                <a:gd name="connsiteX30" fmla="*/ 440531 w 592931"/>
                <a:gd name="connsiteY30" fmla="*/ 92869 h 585788"/>
                <a:gd name="connsiteX31" fmla="*/ 473868 w 592931"/>
                <a:gd name="connsiteY31" fmla="*/ 14288 h 585788"/>
                <a:gd name="connsiteX32" fmla="*/ 411956 w 592931"/>
                <a:gd name="connsiteY32"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2931" h="585788">
                  <a:moveTo>
                    <a:pt x="411956" y="0"/>
                  </a:moveTo>
                  <a:lnTo>
                    <a:pt x="347662" y="54769"/>
                  </a:lnTo>
                  <a:lnTo>
                    <a:pt x="392906" y="240506"/>
                  </a:lnTo>
                  <a:lnTo>
                    <a:pt x="366712" y="254794"/>
                  </a:lnTo>
                  <a:lnTo>
                    <a:pt x="292893" y="104775"/>
                  </a:lnTo>
                  <a:lnTo>
                    <a:pt x="228600" y="142875"/>
                  </a:lnTo>
                  <a:lnTo>
                    <a:pt x="209550" y="102394"/>
                  </a:lnTo>
                  <a:lnTo>
                    <a:pt x="157162" y="130969"/>
                  </a:lnTo>
                  <a:lnTo>
                    <a:pt x="140493" y="28575"/>
                  </a:lnTo>
                  <a:lnTo>
                    <a:pt x="88106" y="54769"/>
                  </a:lnTo>
                  <a:lnTo>
                    <a:pt x="21431" y="133350"/>
                  </a:lnTo>
                  <a:lnTo>
                    <a:pt x="26193" y="269081"/>
                  </a:lnTo>
                  <a:lnTo>
                    <a:pt x="90487" y="264319"/>
                  </a:lnTo>
                  <a:lnTo>
                    <a:pt x="0" y="333375"/>
                  </a:lnTo>
                  <a:lnTo>
                    <a:pt x="23812" y="359569"/>
                  </a:lnTo>
                  <a:lnTo>
                    <a:pt x="166687" y="347663"/>
                  </a:lnTo>
                  <a:cubicBezTo>
                    <a:pt x="188893" y="352597"/>
                    <a:pt x="180800" y="352425"/>
                    <a:pt x="190500" y="352425"/>
                  </a:cubicBezTo>
                  <a:lnTo>
                    <a:pt x="228600" y="392906"/>
                  </a:lnTo>
                  <a:lnTo>
                    <a:pt x="102393" y="397669"/>
                  </a:lnTo>
                  <a:lnTo>
                    <a:pt x="21431" y="442913"/>
                  </a:lnTo>
                  <a:lnTo>
                    <a:pt x="83343" y="507206"/>
                  </a:lnTo>
                  <a:lnTo>
                    <a:pt x="161925" y="511969"/>
                  </a:lnTo>
                  <a:lnTo>
                    <a:pt x="200025" y="585788"/>
                  </a:lnTo>
                  <a:lnTo>
                    <a:pt x="335756" y="533400"/>
                  </a:lnTo>
                  <a:lnTo>
                    <a:pt x="409575" y="478631"/>
                  </a:lnTo>
                  <a:lnTo>
                    <a:pt x="495300" y="514350"/>
                  </a:lnTo>
                  <a:lnTo>
                    <a:pt x="538162" y="450056"/>
                  </a:lnTo>
                  <a:lnTo>
                    <a:pt x="576262" y="442913"/>
                  </a:lnTo>
                  <a:lnTo>
                    <a:pt x="592931" y="369094"/>
                  </a:lnTo>
                  <a:lnTo>
                    <a:pt x="500062" y="311944"/>
                  </a:lnTo>
                  <a:lnTo>
                    <a:pt x="440531" y="92869"/>
                  </a:lnTo>
                  <a:lnTo>
                    <a:pt x="473868" y="14288"/>
                  </a:lnTo>
                  <a:lnTo>
                    <a:pt x="4119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0" name="フリーフォーム 1170"/>
            <p:cNvSpPr/>
            <p:nvPr/>
          </p:nvSpPr>
          <p:spPr bwMode="auto">
            <a:xfrm>
              <a:off x="5205048" y="2023754"/>
              <a:ext cx="913123" cy="1016167"/>
            </a:xfrm>
            <a:custGeom>
              <a:avLst/>
              <a:gdLst>
                <a:gd name="connsiteX0" fmla="*/ 895350 w 1271588"/>
                <a:gd name="connsiteY0" fmla="*/ 171450 h 1362075"/>
                <a:gd name="connsiteX1" fmla="*/ 890588 w 1271588"/>
                <a:gd name="connsiteY1" fmla="*/ 957262 h 1362075"/>
                <a:gd name="connsiteX2" fmla="*/ 947738 w 1271588"/>
                <a:gd name="connsiteY2" fmla="*/ 976312 h 1362075"/>
                <a:gd name="connsiteX3" fmla="*/ 962025 w 1271588"/>
                <a:gd name="connsiteY3" fmla="*/ 1033462 h 1362075"/>
                <a:gd name="connsiteX4" fmla="*/ 1028700 w 1271588"/>
                <a:gd name="connsiteY4" fmla="*/ 1019175 h 1362075"/>
                <a:gd name="connsiteX5" fmla="*/ 1200150 w 1271588"/>
                <a:gd name="connsiteY5" fmla="*/ 1247775 h 1362075"/>
                <a:gd name="connsiteX6" fmla="*/ 1271588 w 1271588"/>
                <a:gd name="connsiteY6" fmla="*/ 1309687 h 1362075"/>
                <a:gd name="connsiteX7" fmla="*/ 1190625 w 1271588"/>
                <a:gd name="connsiteY7" fmla="*/ 1362075 h 1362075"/>
                <a:gd name="connsiteX8" fmla="*/ 1123950 w 1271588"/>
                <a:gd name="connsiteY8" fmla="*/ 1333500 h 1362075"/>
                <a:gd name="connsiteX9" fmla="*/ 1028700 w 1271588"/>
                <a:gd name="connsiteY9" fmla="*/ 1128712 h 1362075"/>
                <a:gd name="connsiteX10" fmla="*/ 871538 w 1271588"/>
                <a:gd name="connsiteY10" fmla="*/ 1028700 h 1362075"/>
                <a:gd name="connsiteX11" fmla="*/ 833438 w 1271588"/>
                <a:gd name="connsiteY11" fmla="*/ 1047750 h 1362075"/>
                <a:gd name="connsiteX12" fmla="*/ 714375 w 1271588"/>
                <a:gd name="connsiteY12" fmla="*/ 962025 h 1362075"/>
                <a:gd name="connsiteX13" fmla="*/ 695325 w 1271588"/>
                <a:gd name="connsiteY13" fmla="*/ 1090612 h 1362075"/>
                <a:gd name="connsiteX14" fmla="*/ 576263 w 1271588"/>
                <a:gd name="connsiteY14" fmla="*/ 1109662 h 1362075"/>
                <a:gd name="connsiteX15" fmla="*/ 600075 w 1271588"/>
                <a:gd name="connsiteY15" fmla="*/ 957262 h 1362075"/>
                <a:gd name="connsiteX16" fmla="*/ 447675 w 1271588"/>
                <a:gd name="connsiteY16" fmla="*/ 1104900 h 1362075"/>
                <a:gd name="connsiteX17" fmla="*/ 528638 w 1271588"/>
                <a:gd name="connsiteY17" fmla="*/ 1176337 h 1362075"/>
                <a:gd name="connsiteX18" fmla="*/ 323850 w 1271588"/>
                <a:gd name="connsiteY18" fmla="*/ 1309687 h 1362075"/>
                <a:gd name="connsiteX19" fmla="*/ 328613 w 1271588"/>
                <a:gd name="connsiteY19" fmla="*/ 1181100 h 1362075"/>
                <a:gd name="connsiteX20" fmla="*/ 219075 w 1271588"/>
                <a:gd name="connsiteY20" fmla="*/ 1138237 h 1362075"/>
                <a:gd name="connsiteX21" fmla="*/ 228600 w 1271588"/>
                <a:gd name="connsiteY21" fmla="*/ 1023937 h 1362075"/>
                <a:gd name="connsiteX22" fmla="*/ 119063 w 1271588"/>
                <a:gd name="connsiteY22" fmla="*/ 1047750 h 1362075"/>
                <a:gd name="connsiteX23" fmla="*/ 9525 w 1271588"/>
                <a:gd name="connsiteY23" fmla="*/ 909637 h 1362075"/>
                <a:gd name="connsiteX24" fmla="*/ 95250 w 1271588"/>
                <a:gd name="connsiteY24" fmla="*/ 819150 h 1362075"/>
                <a:gd name="connsiteX25" fmla="*/ 261938 w 1271588"/>
                <a:gd name="connsiteY25" fmla="*/ 738187 h 1362075"/>
                <a:gd name="connsiteX26" fmla="*/ 233363 w 1271588"/>
                <a:gd name="connsiteY26" fmla="*/ 623887 h 1362075"/>
                <a:gd name="connsiteX27" fmla="*/ 100013 w 1271588"/>
                <a:gd name="connsiteY27" fmla="*/ 690562 h 1362075"/>
                <a:gd name="connsiteX28" fmla="*/ 28575 w 1271588"/>
                <a:gd name="connsiteY28" fmla="*/ 638175 h 1362075"/>
                <a:gd name="connsiteX29" fmla="*/ 0 w 1271588"/>
                <a:gd name="connsiteY29" fmla="*/ 571500 h 1362075"/>
                <a:gd name="connsiteX30" fmla="*/ 95250 w 1271588"/>
                <a:gd name="connsiteY30" fmla="*/ 504825 h 1362075"/>
                <a:gd name="connsiteX31" fmla="*/ 195263 w 1271588"/>
                <a:gd name="connsiteY31" fmla="*/ 523875 h 1362075"/>
                <a:gd name="connsiteX32" fmla="*/ 242888 w 1271588"/>
                <a:gd name="connsiteY32" fmla="*/ 452437 h 1362075"/>
                <a:gd name="connsiteX33" fmla="*/ 42863 w 1271588"/>
                <a:gd name="connsiteY33" fmla="*/ 319087 h 1362075"/>
                <a:gd name="connsiteX34" fmla="*/ 52388 w 1271588"/>
                <a:gd name="connsiteY34" fmla="*/ 223837 h 1362075"/>
                <a:gd name="connsiteX35" fmla="*/ 109538 w 1271588"/>
                <a:gd name="connsiteY35" fmla="*/ 228600 h 1362075"/>
                <a:gd name="connsiteX36" fmla="*/ 195263 w 1271588"/>
                <a:gd name="connsiteY36" fmla="*/ 114300 h 1362075"/>
                <a:gd name="connsiteX37" fmla="*/ 347663 w 1271588"/>
                <a:gd name="connsiteY37" fmla="*/ 0 h 1362075"/>
                <a:gd name="connsiteX38" fmla="*/ 547688 w 1271588"/>
                <a:gd name="connsiteY38" fmla="*/ 47625 h 1362075"/>
                <a:gd name="connsiteX39" fmla="*/ 866775 w 1271588"/>
                <a:gd name="connsiteY39" fmla="*/ 100012 h 1362075"/>
                <a:gd name="connsiteX40" fmla="*/ 895350 w 1271588"/>
                <a:gd name="connsiteY40" fmla="*/ 17145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71588" h="1362075">
                  <a:moveTo>
                    <a:pt x="895350" y="171450"/>
                  </a:moveTo>
                  <a:cubicBezTo>
                    <a:pt x="893763" y="433387"/>
                    <a:pt x="892175" y="695325"/>
                    <a:pt x="890588" y="957262"/>
                  </a:cubicBezTo>
                  <a:lnTo>
                    <a:pt x="947738" y="976312"/>
                  </a:lnTo>
                  <a:lnTo>
                    <a:pt x="962025" y="1033462"/>
                  </a:lnTo>
                  <a:lnTo>
                    <a:pt x="1028700" y="1019175"/>
                  </a:lnTo>
                  <a:lnTo>
                    <a:pt x="1200150" y="1247775"/>
                  </a:lnTo>
                  <a:lnTo>
                    <a:pt x="1271588" y="1309687"/>
                  </a:lnTo>
                  <a:lnTo>
                    <a:pt x="1190625" y="1362075"/>
                  </a:lnTo>
                  <a:lnTo>
                    <a:pt x="1123950" y="1333500"/>
                  </a:lnTo>
                  <a:lnTo>
                    <a:pt x="1028700" y="1128712"/>
                  </a:lnTo>
                  <a:lnTo>
                    <a:pt x="871538" y="1028700"/>
                  </a:lnTo>
                  <a:lnTo>
                    <a:pt x="833438" y="1047750"/>
                  </a:lnTo>
                  <a:lnTo>
                    <a:pt x="714375" y="962025"/>
                  </a:lnTo>
                  <a:lnTo>
                    <a:pt x="695325" y="1090612"/>
                  </a:lnTo>
                  <a:lnTo>
                    <a:pt x="576263" y="1109662"/>
                  </a:lnTo>
                  <a:lnTo>
                    <a:pt x="600075" y="957262"/>
                  </a:lnTo>
                  <a:lnTo>
                    <a:pt x="447675" y="1104900"/>
                  </a:lnTo>
                  <a:lnTo>
                    <a:pt x="528638" y="1176337"/>
                  </a:lnTo>
                  <a:lnTo>
                    <a:pt x="323850" y="1309687"/>
                  </a:lnTo>
                  <a:lnTo>
                    <a:pt x="328613" y="1181100"/>
                  </a:lnTo>
                  <a:lnTo>
                    <a:pt x="219075" y="1138237"/>
                  </a:lnTo>
                  <a:lnTo>
                    <a:pt x="228600" y="1023937"/>
                  </a:lnTo>
                  <a:lnTo>
                    <a:pt x="119063" y="1047750"/>
                  </a:lnTo>
                  <a:lnTo>
                    <a:pt x="9525" y="909637"/>
                  </a:lnTo>
                  <a:lnTo>
                    <a:pt x="95250" y="819150"/>
                  </a:lnTo>
                  <a:lnTo>
                    <a:pt x="261938" y="738187"/>
                  </a:lnTo>
                  <a:lnTo>
                    <a:pt x="233363" y="623887"/>
                  </a:lnTo>
                  <a:lnTo>
                    <a:pt x="100013" y="690562"/>
                  </a:lnTo>
                  <a:lnTo>
                    <a:pt x="28575" y="638175"/>
                  </a:lnTo>
                  <a:lnTo>
                    <a:pt x="0" y="571500"/>
                  </a:lnTo>
                  <a:lnTo>
                    <a:pt x="95250" y="504825"/>
                  </a:lnTo>
                  <a:lnTo>
                    <a:pt x="195263" y="523875"/>
                  </a:lnTo>
                  <a:lnTo>
                    <a:pt x="242888" y="452437"/>
                  </a:lnTo>
                  <a:lnTo>
                    <a:pt x="42863" y="319087"/>
                  </a:lnTo>
                  <a:lnTo>
                    <a:pt x="52388" y="223837"/>
                  </a:lnTo>
                  <a:lnTo>
                    <a:pt x="109538" y="228600"/>
                  </a:lnTo>
                  <a:lnTo>
                    <a:pt x="195263" y="114300"/>
                  </a:lnTo>
                  <a:lnTo>
                    <a:pt x="347663" y="0"/>
                  </a:lnTo>
                  <a:lnTo>
                    <a:pt x="547688" y="47625"/>
                  </a:lnTo>
                  <a:lnTo>
                    <a:pt x="866775" y="100012"/>
                  </a:lnTo>
                  <a:lnTo>
                    <a:pt x="895350" y="17145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1" name="フリーフォーム 1171"/>
            <p:cNvSpPr/>
            <p:nvPr/>
          </p:nvSpPr>
          <p:spPr bwMode="auto">
            <a:xfrm>
              <a:off x="5844576" y="1991776"/>
              <a:ext cx="2065640" cy="1570440"/>
            </a:xfrm>
            <a:custGeom>
              <a:avLst/>
              <a:gdLst>
                <a:gd name="connsiteX0" fmla="*/ 14287 w 2876550"/>
                <a:gd name="connsiteY0" fmla="*/ 214313 h 2105025"/>
                <a:gd name="connsiteX1" fmla="*/ 0 w 2876550"/>
                <a:gd name="connsiteY1" fmla="*/ 1009650 h 2105025"/>
                <a:gd name="connsiteX2" fmla="*/ 57150 w 2876550"/>
                <a:gd name="connsiteY2" fmla="*/ 1028700 h 2105025"/>
                <a:gd name="connsiteX3" fmla="*/ 90487 w 2876550"/>
                <a:gd name="connsiteY3" fmla="*/ 1085850 h 2105025"/>
                <a:gd name="connsiteX4" fmla="*/ 147637 w 2876550"/>
                <a:gd name="connsiteY4" fmla="*/ 1062038 h 2105025"/>
                <a:gd name="connsiteX5" fmla="*/ 319087 w 2876550"/>
                <a:gd name="connsiteY5" fmla="*/ 1314450 h 2105025"/>
                <a:gd name="connsiteX6" fmla="*/ 395287 w 2876550"/>
                <a:gd name="connsiteY6" fmla="*/ 1362075 h 2105025"/>
                <a:gd name="connsiteX7" fmla="*/ 371475 w 2876550"/>
                <a:gd name="connsiteY7" fmla="*/ 1519238 h 2105025"/>
                <a:gd name="connsiteX8" fmla="*/ 485775 w 2876550"/>
                <a:gd name="connsiteY8" fmla="*/ 1566863 h 2105025"/>
                <a:gd name="connsiteX9" fmla="*/ 442912 w 2876550"/>
                <a:gd name="connsiteY9" fmla="*/ 1690688 h 2105025"/>
                <a:gd name="connsiteX10" fmla="*/ 585787 w 2876550"/>
                <a:gd name="connsiteY10" fmla="*/ 1800225 h 2105025"/>
                <a:gd name="connsiteX11" fmla="*/ 647700 w 2876550"/>
                <a:gd name="connsiteY11" fmla="*/ 1757363 h 2105025"/>
                <a:gd name="connsiteX12" fmla="*/ 1557337 w 2876550"/>
                <a:gd name="connsiteY12" fmla="*/ 1728788 h 2105025"/>
                <a:gd name="connsiteX13" fmla="*/ 1671637 w 2876550"/>
                <a:gd name="connsiteY13" fmla="*/ 1804988 h 2105025"/>
                <a:gd name="connsiteX14" fmla="*/ 1795462 w 2876550"/>
                <a:gd name="connsiteY14" fmla="*/ 1790700 h 2105025"/>
                <a:gd name="connsiteX15" fmla="*/ 1852612 w 2876550"/>
                <a:gd name="connsiteY15" fmla="*/ 1800225 h 2105025"/>
                <a:gd name="connsiteX16" fmla="*/ 1905000 w 2876550"/>
                <a:gd name="connsiteY16" fmla="*/ 1838325 h 2105025"/>
                <a:gd name="connsiteX17" fmla="*/ 1909762 w 2876550"/>
                <a:gd name="connsiteY17" fmla="*/ 1881188 h 2105025"/>
                <a:gd name="connsiteX18" fmla="*/ 2047875 w 2876550"/>
                <a:gd name="connsiteY18" fmla="*/ 1885950 h 2105025"/>
                <a:gd name="connsiteX19" fmla="*/ 2066925 w 2876550"/>
                <a:gd name="connsiteY19" fmla="*/ 1966913 h 2105025"/>
                <a:gd name="connsiteX20" fmla="*/ 2024062 w 2876550"/>
                <a:gd name="connsiteY20" fmla="*/ 1990725 h 2105025"/>
                <a:gd name="connsiteX21" fmla="*/ 1981200 w 2876550"/>
                <a:gd name="connsiteY21" fmla="*/ 2105025 h 2105025"/>
                <a:gd name="connsiteX22" fmla="*/ 2057400 w 2876550"/>
                <a:gd name="connsiteY22" fmla="*/ 2085975 h 2105025"/>
                <a:gd name="connsiteX23" fmla="*/ 2076450 w 2876550"/>
                <a:gd name="connsiteY23" fmla="*/ 2038350 h 2105025"/>
                <a:gd name="connsiteX24" fmla="*/ 2181225 w 2876550"/>
                <a:gd name="connsiteY24" fmla="*/ 2014538 h 2105025"/>
                <a:gd name="connsiteX25" fmla="*/ 2190750 w 2876550"/>
                <a:gd name="connsiteY25" fmla="*/ 1981200 h 2105025"/>
                <a:gd name="connsiteX26" fmla="*/ 2352675 w 2876550"/>
                <a:gd name="connsiteY26" fmla="*/ 1952625 h 2105025"/>
                <a:gd name="connsiteX27" fmla="*/ 2438400 w 2876550"/>
                <a:gd name="connsiteY27" fmla="*/ 1866900 h 2105025"/>
                <a:gd name="connsiteX28" fmla="*/ 2500312 w 2876550"/>
                <a:gd name="connsiteY28" fmla="*/ 1933575 h 2105025"/>
                <a:gd name="connsiteX29" fmla="*/ 2562225 w 2876550"/>
                <a:gd name="connsiteY29" fmla="*/ 1966913 h 2105025"/>
                <a:gd name="connsiteX30" fmla="*/ 2509837 w 2876550"/>
                <a:gd name="connsiteY30" fmla="*/ 2033588 h 2105025"/>
                <a:gd name="connsiteX31" fmla="*/ 2743200 w 2876550"/>
                <a:gd name="connsiteY31" fmla="*/ 1928813 h 2105025"/>
                <a:gd name="connsiteX32" fmla="*/ 2709862 w 2876550"/>
                <a:gd name="connsiteY32" fmla="*/ 1871663 h 2105025"/>
                <a:gd name="connsiteX33" fmla="*/ 2600325 w 2876550"/>
                <a:gd name="connsiteY33" fmla="*/ 1909763 h 2105025"/>
                <a:gd name="connsiteX34" fmla="*/ 2566987 w 2876550"/>
                <a:gd name="connsiteY34" fmla="*/ 1852613 h 2105025"/>
                <a:gd name="connsiteX35" fmla="*/ 2566987 w 2876550"/>
                <a:gd name="connsiteY35" fmla="*/ 1762125 h 2105025"/>
                <a:gd name="connsiteX36" fmla="*/ 2495550 w 2876550"/>
                <a:gd name="connsiteY36" fmla="*/ 1747838 h 2105025"/>
                <a:gd name="connsiteX37" fmla="*/ 2357437 w 2876550"/>
                <a:gd name="connsiteY37" fmla="*/ 1857375 h 2105025"/>
                <a:gd name="connsiteX38" fmla="*/ 2419350 w 2876550"/>
                <a:gd name="connsiteY38" fmla="*/ 1747838 h 2105025"/>
                <a:gd name="connsiteX39" fmla="*/ 2509837 w 2876550"/>
                <a:gd name="connsiteY39" fmla="*/ 1685925 h 2105025"/>
                <a:gd name="connsiteX40" fmla="*/ 2724150 w 2876550"/>
                <a:gd name="connsiteY40" fmla="*/ 1662113 h 2105025"/>
                <a:gd name="connsiteX41" fmla="*/ 2838450 w 2876550"/>
                <a:gd name="connsiteY41" fmla="*/ 1566863 h 2105025"/>
                <a:gd name="connsiteX42" fmla="*/ 2876550 w 2876550"/>
                <a:gd name="connsiteY42" fmla="*/ 1481138 h 2105025"/>
                <a:gd name="connsiteX43" fmla="*/ 2705100 w 2876550"/>
                <a:gd name="connsiteY43" fmla="*/ 1333500 h 2105025"/>
                <a:gd name="connsiteX44" fmla="*/ 2657475 w 2876550"/>
                <a:gd name="connsiteY44" fmla="*/ 1209675 h 2105025"/>
                <a:gd name="connsiteX45" fmla="*/ 2586037 w 2876550"/>
                <a:gd name="connsiteY45" fmla="*/ 1019175 h 2105025"/>
                <a:gd name="connsiteX46" fmla="*/ 2476500 w 2876550"/>
                <a:gd name="connsiteY46" fmla="*/ 1157288 h 2105025"/>
                <a:gd name="connsiteX47" fmla="*/ 2395537 w 2876550"/>
                <a:gd name="connsiteY47" fmla="*/ 1090613 h 2105025"/>
                <a:gd name="connsiteX48" fmla="*/ 2395537 w 2876550"/>
                <a:gd name="connsiteY48" fmla="*/ 1009650 h 2105025"/>
                <a:gd name="connsiteX49" fmla="*/ 2276475 w 2876550"/>
                <a:gd name="connsiteY49" fmla="*/ 842963 h 2105025"/>
                <a:gd name="connsiteX50" fmla="*/ 2190750 w 2876550"/>
                <a:gd name="connsiteY50" fmla="*/ 857250 h 2105025"/>
                <a:gd name="connsiteX51" fmla="*/ 2095500 w 2876550"/>
                <a:gd name="connsiteY51" fmla="*/ 838200 h 2105025"/>
                <a:gd name="connsiteX52" fmla="*/ 2114550 w 2876550"/>
                <a:gd name="connsiteY52" fmla="*/ 981075 h 2105025"/>
                <a:gd name="connsiteX53" fmla="*/ 2128837 w 2876550"/>
                <a:gd name="connsiteY53" fmla="*/ 1047750 h 2105025"/>
                <a:gd name="connsiteX54" fmla="*/ 2105025 w 2876550"/>
                <a:gd name="connsiteY54" fmla="*/ 1147763 h 2105025"/>
                <a:gd name="connsiteX55" fmla="*/ 2152650 w 2876550"/>
                <a:gd name="connsiteY55" fmla="*/ 1228725 h 2105025"/>
                <a:gd name="connsiteX56" fmla="*/ 2157412 w 2876550"/>
                <a:gd name="connsiteY56" fmla="*/ 1357313 h 2105025"/>
                <a:gd name="connsiteX57" fmla="*/ 2081212 w 2876550"/>
                <a:gd name="connsiteY57" fmla="*/ 1400175 h 2105025"/>
                <a:gd name="connsiteX58" fmla="*/ 2085975 w 2876550"/>
                <a:gd name="connsiteY58" fmla="*/ 1576388 h 2105025"/>
                <a:gd name="connsiteX59" fmla="*/ 2057400 w 2876550"/>
                <a:gd name="connsiteY59" fmla="*/ 1628775 h 2105025"/>
                <a:gd name="connsiteX60" fmla="*/ 1985962 w 2876550"/>
                <a:gd name="connsiteY60" fmla="*/ 1509713 h 2105025"/>
                <a:gd name="connsiteX61" fmla="*/ 1985962 w 2876550"/>
                <a:gd name="connsiteY61" fmla="*/ 1338263 h 2105025"/>
                <a:gd name="connsiteX62" fmla="*/ 1809750 w 2876550"/>
                <a:gd name="connsiteY62" fmla="*/ 1309688 h 2105025"/>
                <a:gd name="connsiteX63" fmla="*/ 1714500 w 2876550"/>
                <a:gd name="connsiteY63" fmla="*/ 1214438 h 2105025"/>
                <a:gd name="connsiteX64" fmla="*/ 1647825 w 2876550"/>
                <a:gd name="connsiteY64" fmla="*/ 1243013 h 2105025"/>
                <a:gd name="connsiteX65" fmla="*/ 1619250 w 2876550"/>
                <a:gd name="connsiteY65" fmla="*/ 1133475 h 2105025"/>
                <a:gd name="connsiteX66" fmla="*/ 1552575 w 2876550"/>
                <a:gd name="connsiteY66" fmla="*/ 1090613 h 2105025"/>
                <a:gd name="connsiteX67" fmla="*/ 1609725 w 2876550"/>
                <a:gd name="connsiteY67" fmla="*/ 900113 h 2105025"/>
                <a:gd name="connsiteX68" fmla="*/ 1681162 w 2876550"/>
                <a:gd name="connsiteY68" fmla="*/ 819150 h 2105025"/>
                <a:gd name="connsiteX69" fmla="*/ 1728787 w 2876550"/>
                <a:gd name="connsiteY69" fmla="*/ 742950 h 2105025"/>
                <a:gd name="connsiteX70" fmla="*/ 1785937 w 2876550"/>
                <a:gd name="connsiteY70" fmla="*/ 723900 h 2105025"/>
                <a:gd name="connsiteX71" fmla="*/ 1843087 w 2876550"/>
                <a:gd name="connsiteY71" fmla="*/ 609600 h 2105025"/>
                <a:gd name="connsiteX72" fmla="*/ 1833562 w 2876550"/>
                <a:gd name="connsiteY72" fmla="*/ 752475 h 2105025"/>
                <a:gd name="connsiteX73" fmla="*/ 1852612 w 2876550"/>
                <a:gd name="connsiteY73" fmla="*/ 790575 h 2105025"/>
                <a:gd name="connsiteX74" fmla="*/ 1885950 w 2876550"/>
                <a:gd name="connsiteY74" fmla="*/ 809625 h 2105025"/>
                <a:gd name="connsiteX75" fmla="*/ 1914525 w 2876550"/>
                <a:gd name="connsiteY75" fmla="*/ 742950 h 2105025"/>
                <a:gd name="connsiteX76" fmla="*/ 2033587 w 2876550"/>
                <a:gd name="connsiteY76" fmla="*/ 790575 h 2105025"/>
                <a:gd name="connsiteX77" fmla="*/ 2057400 w 2876550"/>
                <a:gd name="connsiteY77" fmla="*/ 742950 h 2105025"/>
                <a:gd name="connsiteX78" fmla="*/ 1905000 w 2876550"/>
                <a:gd name="connsiteY78" fmla="*/ 614363 h 2105025"/>
                <a:gd name="connsiteX79" fmla="*/ 1900237 w 2876550"/>
                <a:gd name="connsiteY79" fmla="*/ 528638 h 2105025"/>
                <a:gd name="connsiteX80" fmla="*/ 1990725 w 2876550"/>
                <a:gd name="connsiteY80" fmla="*/ 500063 h 2105025"/>
                <a:gd name="connsiteX81" fmla="*/ 2019300 w 2876550"/>
                <a:gd name="connsiteY81" fmla="*/ 447675 h 2105025"/>
                <a:gd name="connsiteX82" fmla="*/ 1966912 w 2876550"/>
                <a:gd name="connsiteY82" fmla="*/ 338138 h 2105025"/>
                <a:gd name="connsiteX83" fmla="*/ 2033587 w 2876550"/>
                <a:gd name="connsiteY83" fmla="*/ 285750 h 2105025"/>
                <a:gd name="connsiteX84" fmla="*/ 1933575 w 2876550"/>
                <a:gd name="connsiteY84" fmla="*/ 214313 h 2105025"/>
                <a:gd name="connsiteX85" fmla="*/ 1876425 w 2876550"/>
                <a:gd name="connsiteY85" fmla="*/ 219075 h 2105025"/>
                <a:gd name="connsiteX86" fmla="*/ 1881187 w 2876550"/>
                <a:gd name="connsiteY86" fmla="*/ 280988 h 2105025"/>
                <a:gd name="connsiteX87" fmla="*/ 1828800 w 2876550"/>
                <a:gd name="connsiteY87" fmla="*/ 428625 h 2105025"/>
                <a:gd name="connsiteX88" fmla="*/ 1776412 w 2876550"/>
                <a:gd name="connsiteY88" fmla="*/ 395288 h 2105025"/>
                <a:gd name="connsiteX89" fmla="*/ 1785937 w 2876550"/>
                <a:gd name="connsiteY89" fmla="*/ 309563 h 2105025"/>
                <a:gd name="connsiteX90" fmla="*/ 1738312 w 2876550"/>
                <a:gd name="connsiteY90" fmla="*/ 252413 h 2105025"/>
                <a:gd name="connsiteX91" fmla="*/ 1719262 w 2876550"/>
                <a:gd name="connsiteY91" fmla="*/ 314325 h 2105025"/>
                <a:gd name="connsiteX92" fmla="*/ 1714500 w 2876550"/>
                <a:gd name="connsiteY92" fmla="*/ 228600 h 2105025"/>
                <a:gd name="connsiteX93" fmla="*/ 1633537 w 2876550"/>
                <a:gd name="connsiteY93" fmla="*/ 209550 h 2105025"/>
                <a:gd name="connsiteX94" fmla="*/ 1647825 w 2876550"/>
                <a:gd name="connsiteY94" fmla="*/ 133350 h 2105025"/>
                <a:gd name="connsiteX95" fmla="*/ 1628775 w 2876550"/>
                <a:gd name="connsiteY95" fmla="*/ 0 h 2105025"/>
                <a:gd name="connsiteX96" fmla="*/ 1519237 w 2876550"/>
                <a:gd name="connsiteY96" fmla="*/ 0 h 2105025"/>
                <a:gd name="connsiteX97" fmla="*/ 1490662 w 2876550"/>
                <a:gd name="connsiteY97" fmla="*/ 61913 h 2105025"/>
                <a:gd name="connsiteX98" fmla="*/ 1504950 w 2876550"/>
                <a:gd name="connsiteY98" fmla="*/ 123825 h 2105025"/>
                <a:gd name="connsiteX99" fmla="*/ 1514475 w 2876550"/>
                <a:gd name="connsiteY99" fmla="*/ 204788 h 2105025"/>
                <a:gd name="connsiteX100" fmla="*/ 1562100 w 2876550"/>
                <a:gd name="connsiteY100" fmla="*/ 247650 h 2105025"/>
                <a:gd name="connsiteX101" fmla="*/ 1614487 w 2876550"/>
                <a:gd name="connsiteY101" fmla="*/ 300038 h 2105025"/>
                <a:gd name="connsiteX102" fmla="*/ 1576387 w 2876550"/>
                <a:gd name="connsiteY102" fmla="*/ 366713 h 2105025"/>
                <a:gd name="connsiteX103" fmla="*/ 1528762 w 2876550"/>
                <a:gd name="connsiteY103" fmla="*/ 400050 h 2105025"/>
                <a:gd name="connsiteX104" fmla="*/ 1500187 w 2876550"/>
                <a:gd name="connsiteY104" fmla="*/ 319088 h 2105025"/>
                <a:gd name="connsiteX105" fmla="*/ 1533525 w 2876550"/>
                <a:gd name="connsiteY105" fmla="*/ 276225 h 2105025"/>
                <a:gd name="connsiteX106" fmla="*/ 1447800 w 2876550"/>
                <a:gd name="connsiteY106" fmla="*/ 176213 h 2105025"/>
                <a:gd name="connsiteX107" fmla="*/ 1395412 w 2876550"/>
                <a:gd name="connsiteY107" fmla="*/ 247650 h 2105025"/>
                <a:gd name="connsiteX108" fmla="*/ 1443037 w 2876550"/>
                <a:gd name="connsiteY108" fmla="*/ 304800 h 2105025"/>
                <a:gd name="connsiteX109" fmla="*/ 1462087 w 2876550"/>
                <a:gd name="connsiteY109" fmla="*/ 390525 h 2105025"/>
                <a:gd name="connsiteX110" fmla="*/ 1395412 w 2876550"/>
                <a:gd name="connsiteY110" fmla="*/ 423863 h 2105025"/>
                <a:gd name="connsiteX111" fmla="*/ 1281112 w 2876550"/>
                <a:gd name="connsiteY111" fmla="*/ 385763 h 2105025"/>
                <a:gd name="connsiteX112" fmla="*/ 1219200 w 2876550"/>
                <a:gd name="connsiteY112" fmla="*/ 361950 h 2105025"/>
                <a:gd name="connsiteX113" fmla="*/ 1109662 w 2876550"/>
                <a:gd name="connsiteY113" fmla="*/ 385763 h 2105025"/>
                <a:gd name="connsiteX114" fmla="*/ 1114425 w 2876550"/>
                <a:gd name="connsiteY114" fmla="*/ 490538 h 2105025"/>
                <a:gd name="connsiteX115" fmla="*/ 1057275 w 2876550"/>
                <a:gd name="connsiteY115" fmla="*/ 390525 h 2105025"/>
                <a:gd name="connsiteX116" fmla="*/ 871537 w 2876550"/>
                <a:gd name="connsiteY116" fmla="*/ 400050 h 2105025"/>
                <a:gd name="connsiteX117" fmla="*/ 900112 w 2876550"/>
                <a:gd name="connsiteY117" fmla="*/ 347663 h 2105025"/>
                <a:gd name="connsiteX118" fmla="*/ 842962 w 2876550"/>
                <a:gd name="connsiteY118" fmla="*/ 314325 h 2105025"/>
                <a:gd name="connsiteX119" fmla="*/ 742950 w 2876550"/>
                <a:gd name="connsiteY119" fmla="*/ 309563 h 2105025"/>
                <a:gd name="connsiteX120" fmla="*/ 642937 w 2876550"/>
                <a:gd name="connsiteY120" fmla="*/ 214313 h 2105025"/>
                <a:gd name="connsiteX121" fmla="*/ 533400 w 2876550"/>
                <a:gd name="connsiteY121" fmla="*/ 228600 h 2105025"/>
                <a:gd name="connsiteX122" fmla="*/ 471487 w 2876550"/>
                <a:gd name="connsiteY122" fmla="*/ 128588 h 2105025"/>
                <a:gd name="connsiteX123" fmla="*/ 414337 w 2876550"/>
                <a:gd name="connsiteY123" fmla="*/ 195263 h 2105025"/>
                <a:gd name="connsiteX124" fmla="*/ 304800 w 2876550"/>
                <a:gd name="connsiteY124" fmla="*/ 238125 h 2105025"/>
                <a:gd name="connsiteX125" fmla="*/ 276225 w 2876550"/>
                <a:gd name="connsiteY125" fmla="*/ 314325 h 2105025"/>
                <a:gd name="connsiteX126" fmla="*/ 309562 w 2876550"/>
                <a:gd name="connsiteY126" fmla="*/ 200025 h 2105025"/>
                <a:gd name="connsiteX127" fmla="*/ 419100 w 2876550"/>
                <a:gd name="connsiteY127" fmla="*/ 161925 h 2105025"/>
                <a:gd name="connsiteX128" fmla="*/ 366712 w 2876550"/>
                <a:gd name="connsiteY128" fmla="*/ 142875 h 2105025"/>
                <a:gd name="connsiteX129" fmla="*/ 238125 w 2876550"/>
                <a:gd name="connsiteY129" fmla="*/ 214313 h 2105025"/>
                <a:gd name="connsiteX130" fmla="*/ 185737 w 2876550"/>
                <a:gd name="connsiteY130" fmla="*/ 271463 h 2105025"/>
                <a:gd name="connsiteX131" fmla="*/ 214312 w 2876550"/>
                <a:gd name="connsiteY131" fmla="*/ 347663 h 2105025"/>
                <a:gd name="connsiteX132" fmla="*/ 152400 w 2876550"/>
                <a:gd name="connsiteY132" fmla="*/ 290513 h 2105025"/>
                <a:gd name="connsiteX133" fmla="*/ 14287 w 2876550"/>
                <a:gd name="connsiteY133" fmla="*/ 214313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2876550" h="2105025">
                  <a:moveTo>
                    <a:pt x="14287" y="214313"/>
                  </a:moveTo>
                  <a:lnTo>
                    <a:pt x="0" y="1009650"/>
                  </a:lnTo>
                  <a:lnTo>
                    <a:pt x="57150" y="1028700"/>
                  </a:lnTo>
                  <a:lnTo>
                    <a:pt x="90487" y="1085850"/>
                  </a:lnTo>
                  <a:lnTo>
                    <a:pt x="147637" y="1062038"/>
                  </a:lnTo>
                  <a:lnTo>
                    <a:pt x="319087" y="1314450"/>
                  </a:lnTo>
                  <a:lnTo>
                    <a:pt x="395287" y="1362075"/>
                  </a:lnTo>
                  <a:lnTo>
                    <a:pt x="371475" y="1519238"/>
                  </a:lnTo>
                  <a:lnTo>
                    <a:pt x="485775" y="1566863"/>
                  </a:lnTo>
                  <a:lnTo>
                    <a:pt x="442912" y="1690688"/>
                  </a:lnTo>
                  <a:lnTo>
                    <a:pt x="585787" y="1800225"/>
                  </a:lnTo>
                  <a:lnTo>
                    <a:pt x="647700" y="1757363"/>
                  </a:lnTo>
                  <a:lnTo>
                    <a:pt x="1557337" y="1728788"/>
                  </a:lnTo>
                  <a:lnTo>
                    <a:pt x="1671637" y="1804988"/>
                  </a:lnTo>
                  <a:lnTo>
                    <a:pt x="1795462" y="1790700"/>
                  </a:lnTo>
                  <a:lnTo>
                    <a:pt x="1852612" y="1800225"/>
                  </a:lnTo>
                  <a:lnTo>
                    <a:pt x="1905000" y="1838325"/>
                  </a:lnTo>
                  <a:lnTo>
                    <a:pt x="1909762" y="1881188"/>
                  </a:lnTo>
                  <a:lnTo>
                    <a:pt x="2047875" y="1885950"/>
                  </a:lnTo>
                  <a:lnTo>
                    <a:pt x="2066925" y="1966913"/>
                  </a:lnTo>
                  <a:lnTo>
                    <a:pt x="2024062" y="1990725"/>
                  </a:lnTo>
                  <a:lnTo>
                    <a:pt x="1981200" y="2105025"/>
                  </a:lnTo>
                  <a:lnTo>
                    <a:pt x="2057400" y="2085975"/>
                  </a:lnTo>
                  <a:lnTo>
                    <a:pt x="2076450" y="2038350"/>
                  </a:lnTo>
                  <a:lnTo>
                    <a:pt x="2181225" y="2014538"/>
                  </a:lnTo>
                  <a:lnTo>
                    <a:pt x="2190750" y="1981200"/>
                  </a:lnTo>
                  <a:lnTo>
                    <a:pt x="2352675" y="1952625"/>
                  </a:lnTo>
                  <a:lnTo>
                    <a:pt x="2438400" y="1866900"/>
                  </a:lnTo>
                  <a:lnTo>
                    <a:pt x="2500312" y="1933575"/>
                  </a:lnTo>
                  <a:lnTo>
                    <a:pt x="2562225" y="1966913"/>
                  </a:lnTo>
                  <a:lnTo>
                    <a:pt x="2509837" y="2033588"/>
                  </a:lnTo>
                  <a:lnTo>
                    <a:pt x="2743200" y="1928813"/>
                  </a:lnTo>
                  <a:lnTo>
                    <a:pt x="2709862" y="1871663"/>
                  </a:lnTo>
                  <a:lnTo>
                    <a:pt x="2600325" y="1909763"/>
                  </a:lnTo>
                  <a:lnTo>
                    <a:pt x="2566987" y="1852613"/>
                  </a:lnTo>
                  <a:lnTo>
                    <a:pt x="2566987" y="1762125"/>
                  </a:lnTo>
                  <a:lnTo>
                    <a:pt x="2495550" y="1747838"/>
                  </a:lnTo>
                  <a:lnTo>
                    <a:pt x="2357437" y="1857375"/>
                  </a:lnTo>
                  <a:lnTo>
                    <a:pt x="2419350" y="1747838"/>
                  </a:lnTo>
                  <a:lnTo>
                    <a:pt x="2509837" y="1685925"/>
                  </a:lnTo>
                  <a:lnTo>
                    <a:pt x="2724150" y="1662113"/>
                  </a:lnTo>
                  <a:lnTo>
                    <a:pt x="2838450" y="1566863"/>
                  </a:lnTo>
                  <a:lnTo>
                    <a:pt x="2876550" y="1481138"/>
                  </a:lnTo>
                  <a:lnTo>
                    <a:pt x="2705100" y="1333500"/>
                  </a:lnTo>
                  <a:lnTo>
                    <a:pt x="2657475" y="1209675"/>
                  </a:lnTo>
                  <a:lnTo>
                    <a:pt x="2586037" y="1019175"/>
                  </a:lnTo>
                  <a:lnTo>
                    <a:pt x="2476500" y="1157288"/>
                  </a:lnTo>
                  <a:lnTo>
                    <a:pt x="2395537" y="1090613"/>
                  </a:lnTo>
                  <a:lnTo>
                    <a:pt x="2395537" y="1009650"/>
                  </a:lnTo>
                  <a:lnTo>
                    <a:pt x="2276475" y="842963"/>
                  </a:lnTo>
                  <a:lnTo>
                    <a:pt x="2190750" y="857250"/>
                  </a:lnTo>
                  <a:lnTo>
                    <a:pt x="2095500" y="838200"/>
                  </a:lnTo>
                  <a:lnTo>
                    <a:pt x="2114550" y="981075"/>
                  </a:lnTo>
                  <a:lnTo>
                    <a:pt x="2128837" y="1047750"/>
                  </a:lnTo>
                  <a:lnTo>
                    <a:pt x="2105025" y="1147763"/>
                  </a:lnTo>
                  <a:lnTo>
                    <a:pt x="2152650" y="1228725"/>
                  </a:lnTo>
                  <a:lnTo>
                    <a:pt x="2157412" y="1357313"/>
                  </a:lnTo>
                  <a:lnTo>
                    <a:pt x="2081212" y="1400175"/>
                  </a:lnTo>
                  <a:lnTo>
                    <a:pt x="2085975" y="1576388"/>
                  </a:lnTo>
                  <a:lnTo>
                    <a:pt x="2057400" y="1628775"/>
                  </a:lnTo>
                  <a:lnTo>
                    <a:pt x="1985962" y="1509713"/>
                  </a:lnTo>
                  <a:lnTo>
                    <a:pt x="1985962" y="1338263"/>
                  </a:lnTo>
                  <a:lnTo>
                    <a:pt x="1809750" y="1309688"/>
                  </a:lnTo>
                  <a:lnTo>
                    <a:pt x="1714500" y="1214438"/>
                  </a:lnTo>
                  <a:lnTo>
                    <a:pt x="1647825" y="1243013"/>
                  </a:lnTo>
                  <a:lnTo>
                    <a:pt x="1619250" y="1133475"/>
                  </a:lnTo>
                  <a:lnTo>
                    <a:pt x="1552575" y="1090613"/>
                  </a:lnTo>
                  <a:lnTo>
                    <a:pt x="1609725" y="900113"/>
                  </a:lnTo>
                  <a:lnTo>
                    <a:pt x="1681162" y="819150"/>
                  </a:lnTo>
                  <a:lnTo>
                    <a:pt x="1728787" y="742950"/>
                  </a:lnTo>
                  <a:lnTo>
                    <a:pt x="1785937" y="723900"/>
                  </a:lnTo>
                  <a:lnTo>
                    <a:pt x="1843087" y="609600"/>
                  </a:lnTo>
                  <a:lnTo>
                    <a:pt x="1833562" y="752475"/>
                  </a:lnTo>
                  <a:lnTo>
                    <a:pt x="1852612" y="790575"/>
                  </a:lnTo>
                  <a:lnTo>
                    <a:pt x="1885950" y="809625"/>
                  </a:lnTo>
                  <a:lnTo>
                    <a:pt x="1914525" y="742950"/>
                  </a:lnTo>
                  <a:lnTo>
                    <a:pt x="2033587" y="790575"/>
                  </a:lnTo>
                  <a:lnTo>
                    <a:pt x="2057400" y="742950"/>
                  </a:lnTo>
                  <a:lnTo>
                    <a:pt x="1905000" y="614363"/>
                  </a:lnTo>
                  <a:lnTo>
                    <a:pt x="1900237" y="528638"/>
                  </a:lnTo>
                  <a:lnTo>
                    <a:pt x="1990725" y="500063"/>
                  </a:lnTo>
                  <a:lnTo>
                    <a:pt x="2019300" y="447675"/>
                  </a:lnTo>
                  <a:lnTo>
                    <a:pt x="1966912" y="338138"/>
                  </a:lnTo>
                  <a:lnTo>
                    <a:pt x="2033587" y="285750"/>
                  </a:lnTo>
                  <a:lnTo>
                    <a:pt x="1933575" y="214313"/>
                  </a:lnTo>
                  <a:lnTo>
                    <a:pt x="1876425" y="219075"/>
                  </a:lnTo>
                  <a:lnTo>
                    <a:pt x="1881187" y="280988"/>
                  </a:lnTo>
                  <a:lnTo>
                    <a:pt x="1828800" y="428625"/>
                  </a:lnTo>
                  <a:lnTo>
                    <a:pt x="1776412" y="395288"/>
                  </a:lnTo>
                  <a:lnTo>
                    <a:pt x="1785937" y="309563"/>
                  </a:lnTo>
                  <a:lnTo>
                    <a:pt x="1738312" y="252413"/>
                  </a:lnTo>
                  <a:lnTo>
                    <a:pt x="1719262" y="314325"/>
                  </a:lnTo>
                  <a:lnTo>
                    <a:pt x="1714500" y="228600"/>
                  </a:lnTo>
                  <a:lnTo>
                    <a:pt x="1633537" y="209550"/>
                  </a:lnTo>
                  <a:lnTo>
                    <a:pt x="1647825" y="133350"/>
                  </a:lnTo>
                  <a:lnTo>
                    <a:pt x="1628775" y="0"/>
                  </a:lnTo>
                  <a:lnTo>
                    <a:pt x="1519237" y="0"/>
                  </a:lnTo>
                  <a:lnTo>
                    <a:pt x="1490662" y="61913"/>
                  </a:lnTo>
                  <a:lnTo>
                    <a:pt x="1504950" y="123825"/>
                  </a:lnTo>
                  <a:lnTo>
                    <a:pt x="1514475" y="204788"/>
                  </a:lnTo>
                  <a:lnTo>
                    <a:pt x="1562100" y="247650"/>
                  </a:lnTo>
                  <a:lnTo>
                    <a:pt x="1614487" y="300038"/>
                  </a:lnTo>
                  <a:lnTo>
                    <a:pt x="1576387" y="366713"/>
                  </a:lnTo>
                  <a:lnTo>
                    <a:pt x="1528762" y="400050"/>
                  </a:lnTo>
                  <a:lnTo>
                    <a:pt x="1500187" y="319088"/>
                  </a:lnTo>
                  <a:lnTo>
                    <a:pt x="1533525" y="276225"/>
                  </a:lnTo>
                  <a:lnTo>
                    <a:pt x="1447800" y="176213"/>
                  </a:lnTo>
                  <a:lnTo>
                    <a:pt x="1395412" y="247650"/>
                  </a:lnTo>
                  <a:lnTo>
                    <a:pt x="1443037" y="304800"/>
                  </a:lnTo>
                  <a:lnTo>
                    <a:pt x="1462087" y="390525"/>
                  </a:lnTo>
                  <a:lnTo>
                    <a:pt x="1395412" y="423863"/>
                  </a:lnTo>
                  <a:lnTo>
                    <a:pt x="1281112" y="385763"/>
                  </a:lnTo>
                  <a:lnTo>
                    <a:pt x="1219200" y="361950"/>
                  </a:lnTo>
                  <a:lnTo>
                    <a:pt x="1109662" y="385763"/>
                  </a:lnTo>
                  <a:lnTo>
                    <a:pt x="1114425" y="490538"/>
                  </a:lnTo>
                  <a:lnTo>
                    <a:pt x="1057275" y="390525"/>
                  </a:lnTo>
                  <a:lnTo>
                    <a:pt x="871537" y="400050"/>
                  </a:lnTo>
                  <a:lnTo>
                    <a:pt x="900112" y="347663"/>
                  </a:lnTo>
                  <a:lnTo>
                    <a:pt x="842962" y="314325"/>
                  </a:lnTo>
                  <a:lnTo>
                    <a:pt x="742950" y="309563"/>
                  </a:lnTo>
                  <a:lnTo>
                    <a:pt x="642937" y="214313"/>
                  </a:lnTo>
                  <a:lnTo>
                    <a:pt x="533400" y="228600"/>
                  </a:lnTo>
                  <a:lnTo>
                    <a:pt x="471487" y="128588"/>
                  </a:lnTo>
                  <a:lnTo>
                    <a:pt x="414337" y="195263"/>
                  </a:lnTo>
                  <a:lnTo>
                    <a:pt x="304800" y="238125"/>
                  </a:lnTo>
                  <a:lnTo>
                    <a:pt x="276225" y="314325"/>
                  </a:lnTo>
                  <a:lnTo>
                    <a:pt x="309562" y="200025"/>
                  </a:lnTo>
                  <a:lnTo>
                    <a:pt x="419100" y="161925"/>
                  </a:lnTo>
                  <a:lnTo>
                    <a:pt x="366712" y="142875"/>
                  </a:lnTo>
                  <a:lnTo>
                    <a:pt x="238125" y="214313"/>
                  </a:lnTo>
                  <a:lnTo>
                    <a:pt x="185737" y="271463"/>
                  </a:lnTo>
                  <a:lnTo>
                    <a:pt x="214312" y="347663"/>
                  </a:lnTo>
                  <a:lnTo>
                    <a:pt x="152400" y="290513"/>
                  </a:lnTo>
                  <a:lnTo>
                    <a:pt x="14287" y="214313"/>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2" name="フリーフォーム 1172"/>
            <p:cNvSpPr/>
            <p:nvPr/>
          </p:nvSpPr>
          <p:spPr bwMode="auto">
            <a:xfrm>
              <a:off x="7831557" y="3185595"/>
              <a:ext cx="157317" cy="202523"/>
            </a:xfrm>
            <a:custGeom>
              <a:avLst/>
              <a:gdLst>
                <a:gd name="connsiteX0" fmla="*/ 95250 w 219075"/>
                <a:gd name="connsiteY0" fmla="*/ 0 h 271463"/>
                <a:gd name="connsiteX1" fmla="*/ 23813 w 219075"/>
                <a:gd name="connsiteY1" fmla="*/ 104775 h 271463"/>
                <a:gd name="connsiteX2" fmla="*/ 0 w 219075"/>
                <a:gd name="connsiteY2" fmla="*/ 204788 h 271463"/>
                <a:gd name="connsiteX3" fmla="*/ 90488 w 219075"/>
                <a:gd name="connsiteY3" fmla="*/ 223838 h 271463"/>
                <a:gd name="connsiteX4" fmla="*/ 185738 w 219075"/>
                <a:gd name="connsiteY4" fmla="*/ 271463 h 271463"/>
                <a:gd name="connsiteX5" fmla="*/ 219075 w 219075"/>
                <a:gd name="connsiteY5" fmla="*/ 204788 h 271463"/>
                <a:gd name="connsiteX6" fmla="*/ 147638 w 219075"/>
                <a:gd name="connsiteY6" fmla="*/ 142875 h 271463"/>
                <a:gd name="connsiteX7" fmla="*/ 61913 w 219075"/>
                <a:gd name="connsiteY7" fmla="*/ 100013 h 271463"/>
                <a:gd name="connsiteX8" fmla="*/ 95250 w 219075"/>
                <a:gd name="connsiteY8" fmla="*/ 0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075" h="271463">
                  <a:moveTo>
                    <a:pt x="95250" y="0"/>
                  </a:moveTo>
                  <a:lnTo>
                    <a:pt x="23813" y="104775"/>
                  </a:lnTo>
                  <a:lnTo>
                    <a:pt x="0" y="204788"/>
                  </a:lnTo>
                  <a:lnTo>
                    <a:pt x="90488" y="223838"/>
                  </a:lnTo>
                  <a:lnTo>
                    <a:pt x="185738" y="271463"/>
                  </a:lnTo>
                  <a:lnTo>
                    <a:pt x="219075" y="204788"/>
                  </a:lnTo>
                  <a:lnTo>
                    <a:pt x="147638" y="142875"/>
                  </a:lnTo>
                  <a:lnTo>
                    <a:pt x="61913" y="100013"/>
                  </a:lnTo>
                  <a:lnTo>
                    <a:pt x="9525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3" name="フリーフォーム 1173"/>
            <p:cNvSpPr/>
            <p:nvPr/>
          </p:nvSpPr>
          <p:spPr bwMode="auto">
            <a:xfrm>
              <a:off x="6234448" y="3277974"/>
              <a:ext cx="1429533" cy="838516"/>
            </a:xfrm>
            <a:custGeom>
              <a:avLst/>
              <a:gdLst>
                <a:gd name="connsiteX0" fmla="*/ 28575 w 1990725"/>
                <a:gd name="connsiteY0" fmla="*/ 76200 h 1123950"/>
                <a:gd name="connsiteX1" fmla="*/ 114300 w 1990725"/>
                <a:gd name="connsiteY1" fmla="*/ 33338 h 1123950"/>
                <a:gd name="connsiteX2" fmla="*/ 1019175 w 1990725"/>
                <a:gd name="connsiteY2" fmla="*/ 0 h 1123950"/>
                <a:gd name="connsiteX3" fmla="*/ 1171575 w 1990725"/>
                <a:gd name="connsiteY3" fmla="*/ 95250 h 1123950"/>
                <a:gd name="connsiteX4" fmla="*/ 1123950 w 1990725"/>
                <a:gd name="connsiteY4" fmla="*/ 171450 h 1123950"/>
                <a:gd name="connsiteX5" fmla="*/ 1181100 w 1990725"/>
                <a:gd name="connsiteY5" fmla="*/ 185738 h 1123950"/>
                <a:gd name="connsiteX6" fmla="*/ 1209675 w 1990725"/>
                <a:gd name="connsiteY6" fmla="*/ 133350 h 1123950"/>
                <a:gd name="connsiteX7" fmla="*/ 1328737 w 1990725"/>
                <a:gd name="connsiteY7" fmla="*/ 180975 h 1123950"/>
                <a:gd name="connsiteX8" fmla="*/ 1419225 w 1990725"/>
                <a:gd name="connsiteY8" fmla="*/ 242888 h 1123950"/>
                <a:gd name="connsiteX9" fmla="*/ 1414462 w 1990725"/>
                <a:gd name="connsiteY9" fmla="*/ 361950 h 1123950"/>
                <a:gd name="connsiteX10" fmla="*/ 1428750 w 1990725"/>
                <a:gd name="connsiteY10" fmla="*/ 404813 h 1123950"/>
                <a:gd name="connsiteX11" fmla="*/ 1519237 w 1990725"/>
                <a:gd name="connsiteY11" fmla="*/ 342900 h 1123950"/>
                <a:gd name="connsiteX12" fmla="*/ 1552575 w 1990725"/>
                <a:gd name="connsiteY12" fmla="*/ 295275 h 1123950"/>
                <a:gd name="connsiteX13" fmla="*/ 1619250 w 1990725"/>
                <a:gd name="connsiteY13" fmla="*/ 300038 h 1123950"/>
                <a:gd name="connsiteX14" fmla="*/ 1647825 w 1990725"/>
                <a:gd name="connsiteY14" fmla="*/ 261938 h 1123950"/>
                <a:gd name="connsiteX15" fmla="*/ 1819275 w 1990725"/>
                <a:gd name="connsiteY15" fmla="*/ 242888 h 1123950"/>
                <a:gd name="connsiteX16" fmla="*/ 1895475 w 1990725"/>
                <a:gd name="connsiteY16" fmla="*/ 142875 h 1123950"/>
                <a:gd name="connsiteX17" fmla="*/ 1990725 w 1990725"/>
                <a:gd name="connsiteY17" fmla="*/ 228600 h 1123950"/>
                <a:gd name="connsiteX18" fmla="*/ 1833562 w 1990725"/>
                <a:gd name="connsiteY18" fmla="*/ 323850 h 1123950"/>
                <a:gd name="connsiteX19" fmla="*/ 1833562 w 1990725"/>
                <a:gd name="connsiteY19" fmla="*/ 419100 h 1123950"/>
                <a:gd name="connsiteX20" fmla="*/ 1728787 w 1990725"/>
                <a:gd name="connsiteY20" fmla="*/ 438150 h 1123950"/>
                <a:gd name="connsiteX21" fmla="*/ 1628775 w 1990725"/>
                <a:gd name="connsiteY21" fmla="*/ 600075 h 1123950"/>
                <a:gd name="connsiteX22" fmla="*/ 1643062 w 1990725"/>
                <a:gd name="connsiteY22" fmla="*/ 700088 h 1123950"/>
                <a:gd name="connsiteX23" fmla="*/ 1509712 w 1990725"/>
                <a:gd name="connsiteY23" fmla="*/ 819150 h 1123950"/>
                <a:gd name="connsiteX24" fmla="*/ 1452562 w 1990725"/>
                <a:gd name="connsiteY24" fmla="*/ 900113 h 1123950"/>
                <a:gd name="connsiteX25" fmla="*/ 1538287 w 1990725"/>
                <a:gd name="connsiteY25" fmla="*/ 1085850 h 1123950"/>
                <a:gd name="connsiteX26" fmla="*/ 1495425 w 1990725"/>
                <a:gd name="connsiteY26" fmla="*/ 1123950 h 1123950"/>
                <a:gd name="connsiteX27" fmla="*/ 1390650 w 1990725"/>
                <a:gd name="connsiteY27" fmla="*/ 957263 h 1123950"/>
                <a:gd name="connsiteX28" fmla="*/ 1328737 w 1990725"/>
                <a:gd name="connsiteY28" fmla="*/ 928688 h 1123950"/>
                <a:gd name="connsiteX29" fmla="*/ 1190625 w 1990725"/>
                <a:gd name="connsiteY29" fmla="*/ 909638 h 1123950"/>
                <a:gd name="connsiteX30" fmla="*/ 1104900 w 1990725"/>
                <a:gd name="connsiteY30" fmla="*/ 971550 h 1123950"/>
                <a:gd name="connsiteX31" fmla="*/ 1028700 w 1990725"/>
                <a:gd name="connsiteY31" fmla="*/ 957263 h 1123950"/>
                <a:gd name="connsiteX32" fmla="*/ 947737 w 1990725"/>
                <a:gd name="connsiteY32" fmla="*/ 1095375 h 1123950"/>
                <a:gd name="connsiteX33" fmla="*/ 852487 w 1990725"/>
                <a:gd name="connsiteY33" fmla="*/ 1062038 h 1123950"/>
                <a:gd name="connsiteX34" fmla="*/ 795337 w 1990725"/>
                <a:gd name="connsiteY34" fmla="*/ 938213 h 1123950"/>
                <a:gd name="connsiteX35" fmla="*/ 728662 w 1990725"/>
                <a:gd name="connsiteY35" fmla="*/ 976313 h 1123950"/>
                <a:gd name="connsiteX36" fmla="*/ 590550 w 1990725"/>
                <a:gd name="connsiteY36" fmla="*/ 857250 h 1123950"/>
                <a:gd name="connsiteX37" fmla="*/ 423862 w 1990725"/>
                <a:gd name="connsiteY37" fmla="*/ 862013 h 1123950"/>
                <a:gd name="connsiteX38" fmla="*/ 333375 w 1990725"/>
                <a:gd name="connsiteY38" fmla="*/ 819150 h 1123950"/>
                <a:gd name="connsiteX39" fmla="*/ 261937 w 1990725"/>
                <a:gd name="connsiteY39" fmla="*/ 823913 h 1123950"/>
                <a:gd name="connsiteX40" fmla="*/ 219075 w 1990725"/>
                <a:gd name="connsiteY40" fmla="*/ 766763 h 1123950"/>
                <a:gd name="connsiteX41" fmla="*/ 100012 w 1990725"/>
                <a:gd name="connsiteY41" fmla="*/ 704850 h 1123950"/>
                <a:gd name="connsiteX42" fmla="*/ 28575 w 1990725"/>
                <a:gd name="connsiteY42" fmla="*/ 447675 h 1123950"/>
                <a:gd name="connsiteX43" fmla="*/ 0 w 1990725"/>
                <a:gd name="connsiteY43" fmla="*/ 195263 h 1123950"/>
                <a:gd name="connsiteX44" fmla="*/ 28575 w 1990725"/>
                <a:gd name="connsiteY44" fmla="*/ 76200 h 112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90725" h="1123950">
                  <a:moveTo>
                    <a:pt x="28575" y="76200"/>
                  </a:moveTo>
                  <a:lnTo>
                    <a:pt x="114300" y="33338"/>
                  </a:lnTo>
                  <a:lnTo>
                    <a:pt x="1019175" y="0"/>
                  </a:lnTo>
                  <a:lnTo>
                    <a:pt x="1171575" y="95250"/>
                  </a:lnTo>
                  <a:lnTo>
                    <a:pt x="1123950" y="171450"/>
                  </a:lnTo>
                  <a:lnTo>
                    <a:pt x="1181100" y="185738"/>
                  </a:lnTo>
                  <a:lnTo>
                    <a:pt x="1209675" y="133350"/>
                  </a:lnTo>
                  <a:lnTo>
                    <a:pt x="1328737" y="180975"/>
                  </a:lnTo>
                  <a:lnTo>
                    <a:pt x="1419225" y="242888"/>
                  </a:lnTo>
                  <a:lnTo>
                    <a:pt x="1414462" y="361950"/>
                  </a:lnTo>
                  <a:lnTo>
                    <a:pt x="1428750" y="404813"/>
                  </a:lnTo>
                  <a:lnTo>
                    <a:pt x="1519237" y="342900"/>
                  </a:lnTo>
                  <a:lnTo>
                    <a:pt x="1552575" y="295275"/>
                  </a:lnTo>
                  <a:lnTo>
                    <a:pt x="1619250" y="300038"/>
                  </a:lnTo>
                  <a:lnTo>
                    <a:pt x="1647825" y="261938"/>
                  </a:lnTo>
                  <a:lnTo>
                    <a:pt x="1819275" y="242888"/>
                  </a:lnTo>
                  <a:lnTo>
                    <a:pt x="1895475" y="142875"/>
                  </a:lnTo>
                  <a:lnTo>
                    <a:pt x="1990725" y="228600"/>
                  </a:lnTo>
                  <a:lnTo>
                    <a:pt x="1833562" y="323850"/>
                  </a:lnTo>
                  <a:lnTo>
                    <a:pt x="1833562" y="419100"/>
                  </a:lnTo>
                  <a:lnTo>
                    <a:pt x="1728787" y="438150"/>
                  </a:lnTo>
                  <a:lnTo>
                    <a:pt x="1628775" y="600075"/>
                  </a:lnTo>
                  <a:lnTo>
                    <a:pt x="1643062" y="700088"/>
                  </a:lnTo>
                  <a:lnTo>
                    <a:pt x="1509712" y="819150"/>
                  </a:lnTo>
                  <a:lnTo>
                    <a:pt x="1452562" y="900113"/>
                  </a:lnTo>
                  <a:lnTo>
                    <a:pt x="1538287" y="1085850"/>
                  </a:lnTo>
                  <a:lnTo>
                    <a:pt x="1495425" y="1123950"/>
                  </a:lnTo>
                  <a:lnTo>
                    <a:pt x="1390650" y="957263"/>
                  </a:lnTo>
                  <a:lnTo>
                    <a:pt x="1328737" y="928688"/>
                  </a:lnTo>
                  <a:lnTo>
                    <a:pt x="1190625" y="909638"/>
                  </a:lnTo>
                  <a:lnTo>
                    <a:pt x="1104900" y="971550"/>
                  </a:lnTo>
                  <a:lnTo>
                    <a:pt x="1028700" y="957263"/>
                  </a:lnTo>
                  <a:lnTo>
                    <a:pt x="947737" y="1095375"/>
                  </a:lnTo>
                  <a:lnTo>
                    <a:pt x="852487" y="1062038"/>
                  </a:lnTo>
                  <a:lnTo>
                    <a:pt x="795337" y="938213"/>
                  </a:lnTo>
                  <a:lnTo>
                    <a:pt x="728662" y="976313"/>
                  </a:lnTo>
                  <a:lnTo>
                    <a:pt x="590550" y="857250"/>
                  </a:lnTo>
                  <a:lnTo>
                    <a:pt x="423862" y="862013"/>
                  </a:lnTo>
                  <a:lnTo>
                    <a:pt x="333375" y="819150"/>
                  </a:lnTo>
                  <a:lnTo>
                    <a:pt x="261937" y="823913"/>
                  </a:lnTo>
                  <a:lnTo>
                    <a:pt x="219075" y="766763"/>
                  </a:lnTo>
                  <a:lnTo>
                    <a:pt x="100012" y="704850"/>
                  </a:lnTo>
                  <a:lnTo>
                    <a:pt x="28575" y="447675"/>
                  </a:lnTo>
                  <a:lnTo>
                    <a:pt x="0" y="195263"/>
                  </a:lnTo>
                  <a:lnTo>
                    <a:pt x="28575" y="7620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4" name="フリーフォーム 1174"/>
            <p:cNvSpPr/>
            <p:nvPr/>
          </p:nvSpPr>
          <p:spPr bwMode="auto">
            <a:xfrm>
              <a:off x="5146909" y="2975966"/>
              <a:ext cx="229136" cy="145674"/>
            </a:xfrm>
            <a:custGeom>
              <a:avLst/>
              <a:gdLst>
                <a:gd name="connsiteX0" fmla="*/ 319087 w 319087"/>
                <a:gd name="connsiteY0" fmla="*/ 0 h 195262"/>
                <a:gd name="connsiteX1" fmla="*/ 228600 w 319087"/>
                <a:gd name="connsiteY1" fmla="*/ 14287 h 195262"/>
                <a:gd name="connsiteX2" fmla="*/ 0 w 319087"/>
                <a:gd name="connsiteY2" fmla="*/ 195262 h 195262"/>
                <a:gd name="connsiteX3" fmla="*/ 271462 w 319087"/>
                <a:gd name="connsiteY3" fmla="*/ 42862 h 195262"/>
                <a:gd name="connsiteX4" fmla="*/ 319087 w 319087"/>
                <a:gd name="connsiteY4" fmla="*/ 0 h 195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087" h="195262">
                  <a:moveTo>
                    <a:pt x="319087" y="0"/>
                  </a:moveTo>
                  <a:lnTo>
                    <a:pt x="228600" y="14287"/>
                  </a:lnTo>
                  <a:lnTo>
                    <a:pt x="0" y="195262"/>
                  </a:lnTo>
                  <a:lnTo>
                    <a:pt x="271462" y="42862"/>
                  </a:lnTo>
                  <a:lnTo>
                    <a:pt x="319087" y="0"/>
                  </a:lnTo>
                  <a:close/>
                </a:path>
              </a:pathLst>
            </a:custGeom>
            <a:solidFill>
              <a:srgbClr val="FF0000"/>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5" name="フリーフォーム 1175"/>
            <p:cNvSpPr/>
            <p:nvPr/>
          </p:nvSpPr>
          <p:spPr bwMode="auto">
            <a:xfrm>
              <a:off x="6432805" y="3885543"/>
              <a:ext cx="721606" cy="536508"/>
            </a:xfrm>
            <a:custGeom>
              <a:avLst/>
              <a:gdLst>
                <a:gd name="connsiteX0" fmla="*/ 0 w 1004887"/>
                <a:gd name="connsiteY0" fmla="*/ 0 h 719137"/>
                <a:gd name="connsiteX1" fmla="*/ 33337 w 1004887"/>
                <a:gd name="connsiteY1" fmla="*/ 142875 h 719137"/>
                <a:gd name="connsiteX2" fmla="*/ 80962 w 1004887"/>
                <a:gd name="connsiteY2" fmla="*/ 176212 h 719137"/>
                <a:gd name="connsiteX3" fmla="*/ 57150 w 1004887"/>
                <a:gd name="connsiteY3" fmla="*/ 238125 h 719137"/>
                <a:gd name="connsiteX4" fmla="*/ 238125 w 1004887"/>
                <a:gd name="connsiteY4" fmla="*/ 395287 h 719137"/>
                <a:gd name="connsiteX5" fmla="*/ 166687 w 1004887"/>
                <a:gd name="connsiteY5" fmla="*/ 257175 h 719137"/>
                <a:gd name="connsiteX6" fmla="*/ 61912 w 1004887"/>
                <a:gd name="connsiteY6" fmla="*/ 47625 h 719137"/>
                <a:gd name="connsiteX7" fmla="*/ 109537 w 1004887"/>
                <a:gd name="connsiteY7" fmla="*/ 76200 h 719137"/>
                <a:gd name="connsiteX8" fmla="*/ 195262 w 1004887"/>
                <a:gd name="connsiteY8" fmla="*/ 200025 h 719137"/>
                <a:gd name="connsiteX9" fmla="*/ 314325 w 1004887"/>
                <a:gd name="connsiteY9" fmla="*/ 361950 h 719137"/>
                <a:gd name="connsiteX10" fmla="*/ 438150 w 1004887"/>
                <a:gd name="connsiteY10" fmla="*/ 523875 h 719137"/>
                <a:gd name="connsiteX11" fmla="*/ 495300 w 1004887"/>
                <a:gd name="connsiteY11" fmla="*/ 614362 h 719137"/>
                <a:gd name="connsiteX12" fmla="*/ 704850 w 1004887"/>
                <a:gd name="connsiteY12" fmla="*/ 685800 h 719137"/>
                <a:gd name="connsiteX13" fmla="*/ 752475 w 1004887"/>
                <a:gd name="connsiteY13" fmla="*/ 647700 h 719137"/>
                <a:gd name="connsiteX14" fmla="*/ 790575 w 1004887"/>
                <a:gd name="connsiteY14" fmla="*/ 719137 h 719137"/>
                <a:gd name="connsiteX15" fmla="*/ 857250 w 1004887"/>
                <a:gd name="connsiteY15" fmla="*/ 695325 h 719137"/>
                <a:gd name="connsiteX16" fmla="*/ 862012 w 1004887"/>
                <a:gd name="connsiteY16" fmla="*/ 628650 h 719137"/>
                <a:gd name="connsiteX17" fmla="*/ 923925 w 1004887"/>
                <a:gd name="connsiteY17" fmla="*/ 590550 h 719137"/>
                <a:gd name="connsiteX18" fmla="*/ 957262 w 1004887"/>
                <a:gd name="connsiteY18" fmla="*/ 647700 h 719137"/>
                <a:gd name="connsiteX19" fmla="*/ 1004887 w 1004887"/>
                <a:gd name="connsiteY19" fmla="*/ 457200 h 719137"/>
                <a:gd name="connsiteX20" fmla="*/ 914400 w 1004887"/>
                <a:gd name="connsiteY20" fmla="*/ 457200 h 719137"/>
                <a:gd name="connsiteX21" fmla="*/ 885825 w 1004887"/>
                <a:gd name="connsiteY21" fmla="*/ 509587 h 719137"/>
                <a:gd name="connsiteX22" fmla="*/ 790575 w 1004887"/>
                <a:gd name="connsiteY22" fmla="*/ 581025 h 719137"/>
                <a:gd name="connsiteX23" fmla="*/ 695325 w 1004887"/>
                <a:gd name="connsiteY23" fmla="*/ 547687 h 719137"/>
                <a:gd name="connsiteX24" fmla="*/ 633412 w 1004887"/>
                <a:gd name="connsiteY24" fmla="*/ 361950 h 719137"/>
                <a:gd name="connsiteX25" fmla="*/ 671512 w 1004887"/>
                <a:gd name="connsiteY25" fmla="*/ 271462 h 719137"/>
                <a:gd name="connsiteX26" fmla="*/ 576262 w 1004887"/>
                <a:gd name="connsiteY26" fmla="*/ 261937 h 719137"/>
                <a:gd name="connsiteX27" fmla="*/ 528637 w 1004887"/>
                <a:gd name="connsiteY27" fmla="*/ 128587 h 719137"/>
                <a:gd name="connsiteX28" fmla="*/ 447675 w 1004887"/>
                <a:gd name="connsiteY28" fmla="*/ 161925 h 719137"/>
                <a:gd name="connsiteX29" fmla="*/ 323850 w 1004887"/>
                <a:gd name="connsiteY29" fmla="*/ 47625 h 719137"/>
                <a:gd name="connsiteX30" fmla="*/ 161925 w 1004887"/>
                <a:gd name="connsiteY30" fmla="*/ 47625 h 719137"/>
                <a:gd name="connsiteX31" fmla="*/ 80962 w 1004887"/>
                <a:gd name="connsiteY31" fmla="*/ 9525 h 719137"/>
                <a:gd name="connsiteX32" fmla="*/ 0 w 1004887"/>
                <a:gd name="connsiteY32" fmla="*/ 0 h 71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4887" h="719137">
                  <a:moveTo>
                    <a:pt x="0" y="0"/>
                  </a:moveTo>
                  <a:lnTo>
                    <a:pt x="33337" y="142875"/>
                  </a:lnTo>
                  <a:lnTo>
                    <a:pt x="80962" y="176212"/>
                  </a:lnTo>
                  <a:lnTo>
                    <a:pt x="57150" y="238125"/>
                  </a:lnTo>
                  <a:lnTo>
                    <a:pt x="238125" y="395287"/>
                  </a:lnTo>
                  <a:lnTo>
                    <a:pt x="166687" y="257175"/>
                  </a:lnTo>
                  <a:lnTo>
                    <a:pt x="61912" y="47625"/>
                  </a:lnTo>
                  <a:lnTo>
                    <a:pt x="109537" y="76200"/>
                  </a:lnTo>
                  <a:lnTo>
                    <a:pt x="195262" y="200025"/>
                  </a:lnTo>
                  <a:lnTo>
                    <a:pt x="314325" y="361950"/>
                  </a:lnTo>
                  <a:lnTo>
                    <a:pt x="438150" y="523875"/>
                  </a:lnTo>
                  <a:lnTo>
                    <a:pt x="495300" y="614362"/>
                  </a:lnTo>
                  <a:lnTo>
                    <a:pt x="704850" y="685800"/>
                  </a:lnTo>
                  <a:lnTo>
                    <a:pt x="752475" y="647700"/>
                  </a:lnTo>
                  <a:lnTo>
                    <a:pt x="790575" y="719137"/>
                  </a:lnTo>
                  <a:lnTo>
                    <a:pt x="857250" y="695325"/>
                  </a:lnTo>
                  <a:lnTo>
                    <a:pt x="862012" y="628650"/>
                  </a:lnTo>
                  <a:lnTo>
                    <a:pt x="923925" y="590550"/>
                  </a:lnTo>
                  <a:lnTo>
                    <a:pt x="957262" y="647700"/>
                  </a:lnTo>
                  <a:lnTo>
                    <a:pt x="1004887" y="457200"/>
                  </a:lnTo>
                  <a:lnTo>
                    <a:pt x="914400" y="457200"/>
                  </a:lnTo>
                  <a:lnTo>
                    <a:pt x="885825" y="509587"/>
                  </a:lnTo>
                  <a:lnTo>
                    <a:pt x="790575" y="581025"/>
                  </a:lnTo>
                  <a:lnTo>
                    <a:pt x="695325" y="547687"/>
                  </a:lnTo>
                  <a:lnTo>
                    <a:pt x="633412" y="361950"/>
                  </a:lnTo>
                  <a:lnTo>
                    <a:pt x="671512" y="271462"/>
                  </a:lnTo>
                  <a:lnTo>
                    <a:pt x="576262" y="261937"/>
                  </a:lnTo>
                  <a:lnTo>
                    <a:pt x="528637" y="128587"/>
                  </a:lnTo>
                  <a:lnTo>
                    <a:pt x="447675" y="161925"/>
                  </a:lnTo>
                  <a:lnTo>
                    <a:pt x="323850" y="47625"/>
                  </a:lnTo>
                  <a:lnTo>
                    <a:pt x="161925" y="47625"/>
                  </a:lnTo>
                  <a:lnTo>
                    <a:pt x="80962" y="9525"/>
                  </a:lnTo>
                  <a:lnTo>
                    <a:pt x="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6" name="フリーフォーム 1177"/>
            <p:cNvSpPr/>
            <p:nvPr/>
          </p:nvSpPr>
          <p:spPr bwMode="auto">
            <a:xfrm>
              <a:off x="7014193" y="4326119"/>
              <a:ext cx="103738" cy="135015"/>
            </a:xfrm>
            <a:custGeom>
              <a:avLst/>
              <a:gdLst>
                <a:gd name="connsiteX0" fmla="*/ 114300 w 145256"/>
                <a:gd name="connsiteY0" fmla="*/ 0 h 180975"/>
                <a:gd name="connsiteX1" fmla="*/ 47625 w 145256"/>
                <a:gd name="connsiteY1" fmla="*/ 38100 h 180975"/>
                <a:gd name="connsiteX2" fmla="*/ 52387 w 145256"/>
                <a:gd name="connsiteY2" fmla="*/ 104775 h 180975"/>
                <a:gd name="connsiteX3" fmla="*/ 0 w 145256"/>
                <a:gd name="connsiteY3" fmla="*/ 128587 h 180975"/>
                <a:gd name="connsiteX4" fmla="*/ 88106 w 145256"/>
                <a:gd name="connsiteY4" fmla="*/ 180975 h 180975"/>
                <a:gd name="connsiteX5" fmla="*/ 142875 w 145256"/>
                <a:gd name="connsiteY5" fmla="*/ 111918 h 180975"/>
                <a:gd name="connsiteX6" fmla="*/ 145256 w 145256"/>
                <a:gd name="connsiteY6" fmla="*/ 57150 h 180975"/>
                <a:gd name="connsiteX7" fmla="*/ 114300 w 145256"/>
                <a:gd name="connsiteY7" fmla="*/ 0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5256" h="180975">
                  <a:moveTo>
                    <a:pt x="114300" y="0"/>
                  </a:moveTo>
                  <a:lnTo>
                    <a:pt x="47625" y="38100"/>
                  </a:lnTo>
                  <a:lnTo>
                    <a:pt x="52387" y="104775"/>
                  </a:lnTo>
                  <a:lnTo>
                    <a:pt x="0" y="128587"/>
                  </a:lnTo>
                  <a:lnTo>
                    <a:pt x="88106" y="180975"/>
                  </a:lnTo>
                  <a:lnTo>
                    <a:pt x="142875" y="111918"/>
                  </a:lnTo>
                  <a:lnTo>
                    <a:pt x="145256" y="57150"/>
                  </a:lnTo>
                  <a:lnTo>
                    <a:pt x="114300"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7" name="フリーフォーム 1178"/>
            <p:cNvSpPr/>
            <p:nvPr/>
          </p:nvSpPr>
          <p:spPr bwMode="auto">
            <a:xfrm>
              <a:off x="7212549" y="4178075"/>
              <a:ext cx="247375" cy="98301"/>
            </a:xfrm>
            <a:custGeom>
              <a:avLst/>
              <a:gdLst>
                <a:gd name="connsiteX0" fmla="*/ 345281 w 345281"/>
                <a:gd name="connsiteY0" fmla="*/ 119062 h 130969"/>
                <a:gd name="connsiteX1" fmla="*/ 173831 w 345281"/>
                <a:gd name="connsiteY1" fmla="*/ 0 h 130969"/>
                <a:gd name="connsiteX2" fmla="*/ 11906 w 345281"/>
                <a:gd name="connsiteY2" fmla="*/ 14287 h 130969"/>
                <a:gd name="connsiteX3" fmla="*/ 0 w 345281"/>
                <a:gd name="connsiteY3" fmla="*/ 50006 h 130969"/>
                <a:gd name="connsiteX4" fmla="*/ 111918 w 345281"/>
                <a:gd name="connsiteY4" fmla="*/ 47625 h 130969"/>
                <a:gd name="connsiteX5" fmla="*/ 235743 w 345281"/>
                <a:gd name="connsiteY5" fmla="*/ 104775 h 130969"/>
                <a:gd name="connsiteX6" fmla="*/ 235743 w 345281"/>
                <a:gd name="connsiteY6" fmla="*/ 130969 h 130969"/>
                <a:gd name="connsiteX7" fmla="*/ 345281 w 345281"/>
                <a:gd name="connsiteY7" fmla="*/ 119062 h 130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5281" h="130969">
                  <a:moveTo>
                    <a:pt x="345281" y="119062"/>
                  </a:moveTo>
                  <a:lnTo>
                    <a:pt x="173831" y="0"/>
                  </a:lnTo>
                  <a:lnTo>
                    <a:pt x="11906" y="14287"/>
                  </a:lnTo>
                  <a:lnTo>
                    <a:pt x="0" y="50006"/>
                  </a:lnTo>
                  <a:lnTo>
                    <a:pt x="111918" y="47625"/>
                  </a:lnTo>
                  <a:lnTo>
                    <a:pt x="235743" y="104775"/>
                  </a:lnTo>
                  <a:lnTo>
                    <a:pt x="235743" y="130969"/>
                  </a:lnTo>
                  <a:lnTo>
                    <a:pt x="345281" y="11906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8" name="フリーフォーム 1179"/>
            <p:cNvSpPr/>
            <p:nvPr/>
          </p:nvSpPr>
          <p:spPr bwMode="auto">
            <a:xfrm>
              <a:off x="7445105" y="4283482"/>
              <a:ext cx="88918" cy="53295"/>
            </a:xfrm>
            <a:custGeom>
              <a:avLst/>
              <a:gdLst>
                <a:gd name="connsiteX0" fmla="*/ 97631 w 123825"/>
                <a:gd name="connsiteY0" fmla="*/ 0 h 71437"/>
                <a:gd name="connsiteX1" fmla="*/ 123825 w 123825"/>
                <a:gd name="connsiteY1" fmla="*/ 38100 h 71437"/>
                <a:gd name="connsiteX2" fmla="*/ 97631 w 123825"/>
                <a:gd name="connsiteY2" fmla="*/ 71437 h 71437"/>
                <a:gd name="connsiteX3" fmla="*/ 0 w 123825"/>
                <a:gd name="connsiteY3" fmla="*/ 54768 h 71437"/>
                <a:gd name="connsiteX4" fmla="*/ 97631 w 123825"/>
                <a:gd name="connsiteY4" fmla="*/ 0 h 714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71437">
                  <a:moveTo>
                    <a:pt x="97631" y="0"/>
                  </a:moveTo>
                  <a:lnTo>
                    <a:pt x="123825" y="38100"/>
                  </a:lnTo>
                  <a:lnTo>
                    <a:pt x="97631" y="71437"/>
                  </a:lnTo>
                  <a:lnTo>
                    <a:pt x="0" y="54768"/>
                  </a:lnTo>
                  <a:lnTo>
                    <a:pt x="9763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69" name="フリーフォーム 1180"/>
            <p:cNvSpPr/>
            <p:nvPr/>
          </p:nvSpPr>
          <p:spPr bwMode="auto">
            <a:xfrm>
              <a:off x="7513504" y="4276376"/>
              <a:ext cx="102598" cy="56849"/>
            </a:xfrm>
            <a:custGeom>
              <a:avLst/>
              <a:gdLst>
                <a:gd name="connsiteX0" fmla="*/ 0 w 142875"/>
                <a:gd name="connsiteY0" fmla="*/ 11906 h 76200"/>
                <a:gd name="connsiteX1" fmla="*/ 40481 w 142875"/>
                <a:gd name="connsiteY1" fmla="*/ 59531 h 76200"/>
                <a:gd name="connsiteX2" fmla="*/ 130968 w 142875"/>
                <a:gd name="connsiteY2" fmla="*/ 76200 h 76200"/>
                <a:gd name="connsiteX3" fmla="*/ 142875 w 142875"/>
                <a:gd name="connsiteY3" fmla="*/ 35718 h 76200"/>
                <a:gd name="connsiteX4" fmla="*/ 50006 w 142875"/>
                <a:gd name="connsiteY4" fmla="*/ 0 h 76200"/>
                <a:gd name="connsiteX5" fmla="*/ 0 w 142875"/>
                <a:gd name="connsiteY5" fmla="*/ 11906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875" h="76200">
                  <a:moveTo>
                    <a:pt x="0" y="11906"/>
                  </a:moveTo>
                  <a:lnTo>
                    <a:pt x="40481" y="59531"/>
                  </a:lnTo>
                  <a:lnTo>
                    <a:pt x="130968" y="76200"/>
                  </a:lnTo>
                  <a:lnTo>
                    <a:pt x="142875" y="35718"/>
                  </a:lnTo>
                  <a:lnTo>
                    <a:pt x="50006" y="0"/>
                  </a:lnTo>
                  <a:lnTo>
                    <a:pt x="0" y="11906"/>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0" name="フリーフォーム 1184"/>
            <p:cNvSpPr/>
            <p:nvPr/>
          </p:nvSpPr>
          <p:spPr bwMode="auto">
            <a:xfrm>
              <a:off x="7619521" y="4305984"/>
              <a:ext cx="52439" cy="30793"/>
            </a:xfrm>
            <a:custGeom>
              <a:avLst/>
              <a:gdLst>
                <a:gd name="connsiteX0" fmla="*/ 0 w 73819"/>
                <a:gd name="connsiteY0" fmla="*/ 40481 h 40481"/>
                <a:gd name="connsiteX1" fmla="*/ 26194 w 73819"/>
                <a:gd name="connsiteY1" fmla="*/ 0 h 40481"/>
                <a:gd name="connsiteX2" fmla="*/ 73819 w 73819"/>
                <a:gd name="connsiteY2" fmla="*/ 21431 h 40481"/>
                <a:gd name="connsiteX3" fmla="*/ 61913 w 73819"/>
                <a:gd name="connsiteY3" fmla="*/ 40481 h 40481"/>
                <a:gd name="connsiteX4" fmla="*/ 0 w 73819"/>
                <a:gd name="connsiteY4" fmla="*/ 40481 h 4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19" h="40481">
                  <a:moveTo>
                    <a:pt x="0" y="40481"/>
                  </a:moveTo>
                  <a:lnTo>
                    <a:pt x="26194" y="0"/>
                  </a:lnTo>
                  <a:lnTo>
                    <a:pt x="73819" y="21431"/>
                  </a:lnTo>
                  <a:lnTo>
                    <a:pt x="61913" y="40481"/>
                  </a:lnTo>
                  <a:lnTo>
                    <a:pt x="0" y="40481"/>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1" name="フリーフォーム 1185"/>
            <p:cNvSpPr/>
            <p:nvPr/>
          </p:nvSpPr>
          <p:spPr bwMode="auto">
            <a:xfrm>
              <a:off x="7107672" y="4386520"/>
              <a:ext cx="129957" cy="93564"/>
            </a:xfrm>
            <a:custGeom>
              <a:avLst/>
              <a:gdLst>
                <a:gd name="connsiteX0" fmla="*/ 16669 w 180975"/>
                <a:gd name="connsiteY0" fmla="*/ 19050 h 126206"/>
                <a:gd name="connsiteX1" fmla="*/ 126207 w 180975"/>
                <a:gd name="connsiteY1" fmla="*/ 0 h 126206"/>
                <a:gd name="connsiteX2" fmla="*/ 180975 w 180975"/>
                <a:gd name="connsiteY2" fmla="*/ 35719 h 126206"/>
                <a:gd name="connsiteX3" fmla="*/ 47625 w 180975"/>
                <a:gd name="connsiteY3" fmla="*/ 126206 h 126206"/>
                <a:gd name="connsiteX4" fmla="*/ 28575 w 180975"/>
                <a:gd name="connsiteY4" fmla="*/ 88106 h 126206"/>
                <a:gd name="connsiteX5" fmla="*/ 0 w 180975"/>
                <a:gd name="connsiteY5" fmla="*/ 66675 h 126206"/>
                <a:gd name="connsiteX6" fmla="*/ 16669 w 180975"/>
                <a:gd name="connsiteY6" fmla="*/ 19050 h 126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975" h="126206">
                  <a:moveTo>
                    <a:pt x="16669" y="19050"/>
                  </a:moveTo>
                  <a:lnTo>
                    <a:pt x="126207" y="0"/>
                  </a:lnTo>
                  <a:lnTo>
                    <a:pt x="180975" y="35719"/>
                  </a:lnTo>
                  <a:lnTo>
                    <a:pt x="47625" y="126206"/>
                  </a:lnTo>
                  <a:lnTo>
                    <a:pt x="28575" y="88106"/>
                  </a:lnTo>
                  <a:lnTo>
                    <a:pt x="0" y="66675"/>
                  </a:lnTo>
                  <a:lnTo>
                    <a:pt x="16669"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2" name="フリーフォーム 1186"/>
            <p:cNvSpPr/>
            <p:nvPr/>
          </p:nvSpPr>
          <p:spPr bwMode="auto">
            <a:xfrm>
              <a:off x="7073472" y="4426788"/>
              <a:ext cx="77518" cy="60402"/>
            </a:xfrm>
            <a:custGeom>
              <a:avLst/>
              <a:gdLst>
                <a:gd name="connsiteX0" fmla="*/ 28575 w 107157"/>
                <a:gd name="connsiteY0" fmla="*/ 0 h 80962"/>
                <a:gd name="connsiteX1" fmla="*/ 107157 w 107157"/>
                <a:gd name="connsiteY1" fmla="*/ 73819 h 80962"/>
                <a:gd name="connsiteX2" fmla="*/ 69057 w 107157"/>
                <a:gd name="connsiteY2" fmla="*/ 80962 h 80962"/>
                <a:gd name="connsiteX3" fmla="*/ 0 w 107157"/>
                <a:gd name="connsiteY3" fmla="*/ 50006 h 80962"/>
                <a:gd name="connsiteX4" fmla="*/ 28575 w 107157"/>
                <a:gd name="connsiteY4" fmla="*/ 0 h 809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157" h="80962">
                  <a:moveTo>
                    <a:pt x="28575" y="0"/>
                  </a:moveTo>
                  <a:lnTo>
                    <a:pt x="107157" y="73819"/>
                  </a:lnTo>
                  <a:lnTo>
                    <a:pt x="69057" y="80962"/>
                  </a:lnTo>
                  <a:lnTo>
                    <a:pt x="0" y="50006"/>
                  </a:lnTo>
                  <a:lnTo>
                    <a:pt x="2857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3" name="フリーフォーム 1187"/>
            <p:cNvSpPr/>
            <p:nvPr/>
          </p:nvSpPr>
          <p:spPr bwMode="auto">
            <a:xfrm>
              <a:off x="7137311" y="4412575"/>
              <a:ext cx="99178" cy="124357"/>
            </a:xfrm>
            <a:custGeom>
              <a:avLst/>
              <a:gdLst>
                <a:gd name="connsiteX0" fmla="*/ 138112 w 138112"/>
                <a:gd name="connsiteY0" fmla="*/ 0 h 166687"/>
                <a:gd name="connsiteX1" fmla="*/ 0 w 138112"/>
                <a:gd name="connsiteY1" fmla="*/ 102394 h 166687"/>
                <a:gd name="connsiteX2" fmla="*/ 69056 w 138112"/>
                <a:gd name="connsiteY2" fmla="*/ 166687 h 166687"/>
                <a:gd name="connsiteX3" fmla="*/ 133350 w 138112"/>
                <a:gd name="connsiteY3" fmla="*/ 159544 h 166687"/>
                <a:gd name="connsiteX4" fmla="*/ 138112 w 138112"/>
                <a:gd name="connsiteY4" fmla="*/ 0 h 166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112" h="166687">
                  <a:moveTo>
                    <a:pt x="138112" y="0"/>
                  </a:moveTo>
                  <a:lnTo>
                    <a:pt x="0" y="102394"/>
                  </a:lnTo>
                  <a:lnTo>
                    <a:pt x="69056" y="166687"/>
                  </a:lnTo>
                  <a:lnTo>
                    <a:pt x="133350" y="159544"/>
                  </a:lnTo>
                  <a:lnTo>
                    <a:pt x="13811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4" name="フリーフォーム 1188"/>
            <p:cNvSpPr/>
            <p:nvPr/>
          </p:nvSpPr>
          <p:spPr bwMode="auto">
            <a:xfrm>
              <a:off x="7169230" y="4533378"/>
              <a:ext cx="91198" cy="74614"/>
            </a:xfrm>
            <a:custGeom>
              <a:avLst/>
              <a:gdLst>
                <a:gd name="connsiteX0" fmla="*/ 88107 w 126207"/>
                <a:gd name="connsiteY0" fmla="*/ 0 h 100012"/>
                <a:gd name="connsiteX1" fmla="*/ 26194 w 126207"/>
                <a:gd name="connsiteY1" fmla="*/ 7144 h 100012"/>
                <a:gd name="connsiteX2" fmla="*/ 0 w 126207"/>
                <a:gd name="connsiteY2" fmla="*/ 40481 h 100012"/>
                <a:gd name="connsiteX3" fmla="*/ 116682 w 126207"/>
                <a:gd name="connsiteY3" fmla="*/ 100012 h 100012"/>
                <a:gd name="connsiteX4" fmla="*/ 126207 w 126207"/>
                <a:gd name="connsiteY4" fmla="*/ 50006 h 100012"/>
                <a:gd name="connsiteX5" fmla="*/ 88107 w 126207"/>
                <a:gd name="connsiteY5" fmla="*/ 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207" h="100012">
                  <a:moveTo>
                    <a:pt x="88107" y="0"/>
                  </a:moveTo>
                  <a:lnTo>
                    <a:pt x="26194" y="7144"/>
                  </a:lnTo>
                  <a:lnTo>
                    <a:pt x="0" y="40481"/>
                  </a:lnTo>
                  <a:lnTo>
                    <a:pt x="116682" y="100012"/>
                  </a:lnTo>
                  <a:lnTo>
                    <a:pt x="126207" y="50006"/>
                  </a:lnTo>
                  <a:lnTo>
                    <a:pt x="88107"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5" name="フリーフォーム 1189"/>
            <p:cNvSpPr/>
            <p:nvPr/>
          </p:nvSpPr>
          <p:spPr bwMode="auto">
            <a:xfrm>
              <a:off x="7257008" y="4565356"/>
              <a:ext cx="148197" cy="78167"/>
            </a:xfrm>
            <a:custGeom>
              <a:avLst/>
              <a:gdLst>
                <a:gd name="connsiteX0" fmla="*/ 0 w 207169"/>
                <a:gd name="connsiteY0" fmla="*/ 9525 h 104775"/>
                <a:gd name="connsiteX1" fmla="*/ 45244 w 207169"/>
                <a:gd name="connsiteY1" fmla="*/ 40482 h 104775"/>
                <a:gd name="connsiteX2" fmla="*/ 97631 w 207169"/>
                <a:gd name="connsiteY2" fmla="*/ 0 h 104775"/>
                <a:gd name="connsiteX3" fmla="*/ 147638 w 207169"/>
                <a:gd name="connsiteY3" fmla="*/ 4763 h 104775"/>
                <a:gd name="connsiteX4" fmla="*/ 207169 w 207169"/>
                <a:gd name="connsiteY4" fmla="*/ 59532 h 104775"/>
                <a:gd name="connsiteX5" fmla="*/ 159544 w 207169"/>
                <a:gd name="connsiteY5" fmla="*/ 104775 h 104775"/>
                <a:gd name="connsiteX6" fmla="*/ 138113 w 207169"/>
                <a:gd name="connsiteY6" fmla="*/ 47625 h 104775"/>
                <a:gd name="connsiteX7" fmla="*/ 104775 w 207169"/>
                <a:gd name="connsiteY7" fmla="*/ 40482 h 104775"/>
                <a:gd name="connsiteX8" fmla="*/ 80963 w 207169"/>
                <a:gd name="connsiteY8" fmla="*/ 54769 h 104775"/>
                <a:gd name="connsiteX9" fmla="*/ 97631 w 207169"/>
                <a:gd name="connsiteY9" fmla="*/ 88107 h 104775"/>
                <a:gd name="connsiteX10" fmla="*/ 73819 w 207169"/>
                <a:gd name="connsiteY10" fmla="*/ 102394 h 104775"/>
                <a:gd name="connsiteX11" fmla="*/ 2381 w 207169"/>
                <a:gd name="connsiteY11" fmla="*/ 61913 h 104775"/>
                <a:gd name="connsiteX12" fmla="*/ 0 w 207169"/>
                <a:gd name="connsiteY12" fmla="*/ 952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7169" h="104775">
                  <a:moveTo>
                    <a:pt x="0" y="9525"/>
                  </a:moveTo>
                  <a:lnTo>
                    <a:pt x="45244" y="40482"/>
                  </a:lnTo>
                  <a:lnTo>
                    <a:pt x="97631" y="0"/>
                  </a:lnTo>
                  <a:lnTo>
                    <a:pt x="147638" y="4763"/>
                  </a:lnTo>
                  <a:lnTo>
                    <a:pt x="207169" y="59532"/>
                  </a:lnTo>
                  <a:lnTo>
                    <a:pt x="159544" y="104775"/>
                  </a:lnTo>
                  <a:lnTo>
                    <a:pt x="138113" y="47625"/>
                  </a:lnTo>
                  <a:lnTo>
                    <a:pt x="104775" y="40482"/>
                  </a:lnTo>
                  <a:lnTo>
                    <a:pt x="80963" y="54769"/>
                  </a:lnTo>
                  <a:lnTo>
                    <a:pt x="97631" y="88107"/>
                  </a:lnTo>
                  <a:lnTo>
                    <a:pt x="73819" y="102394"/>
                  </a:lnTo>
                  <a:lnTo>
                    <a:pt x="2381" y="61913"/>
                  </a:lnTo>
                  <a:lnTo>
                    <a:pt x="0" y="9525"/>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6" name="フリーフォーム 1190"/>
            <p:cNvSpPr/>
            <p:nvPr/>
          </p:nvSpPr>
          <p:spPr bwMode="auto">
            <a:xfrm>
              <a:off x="7339086" y="4503770"/>
              <a:ext cx="288415" cy="408598"/>
            </a:xfrm>
            <a:custGeom>
              <a:avLst/>
              <a:gdLst>
                <a:gd name="connsiteX0" fmla="*/ 59531 w 402431"/>
                <a:gd name="connsiteY0" fmla="*/ 185737 h 547687"/>
                <a:gd name="connsiteX1" fmla="*/ 90488 w 402431"/>
                <a:gd name="connsiteY1" fmla="*/ 142875 h 547687"/>
                <a:gd name="connsiteX2" fmla="*/ 80963 w 402431"/>
                <a:gd name="connsiteY2" fmla="*/ 128587 h 547687"/>
                <a:gd name="connsiteX3" fmla="*/ 121444 w 402431"/>
                <a:gd name="connsiteY3" fmla="*/ 33337 h 547687"/>
                <a:gd name="connsiteX4" fmla="*/ 245269 w 402431"/>
                <a:gd name="connsiteY4" fmla="*/ 0 h 547687"/>
                <a:gd name="connsiteX5" fmla="*/ 202406 w 402431"/>
                <a:gd name="connsiteY5" fmla="*/ 97631 h 547687"/>
                <a:gd name="connsiteX6" fmla="*/ 230981 w 402431"/>
                <a:gd name="connsiteY6" fmla="*/ 171450 h 547687"/>
                <a:gd name="connsiteX7" fmla="*/ 400050 w 402431"/>
                <a:gd name="connsiteY7" fmla="*/ 221456 h 547687"/>
                <a:gd name="connsiteX8" fmla="*/ 397669 w 402431"/>
                <a:gd name="connsiteY8" fmla="*/ 345281 h 547687"/>
                <a:gd name="connsiteX9" fmla="*/ 402431 w 402431"/>
                <a:gd name="connsiteY9" fmla="*/ 385762 h 547687"/>
                <a:gd name="connsiteX10" fmla="*/ 330994 w 402431"/>
                <a:gd name="connsiteY10" fmla="*/ 371475 h 547687"/>
                <a:gd name="connsiteX11" fmla="*/ 309563 w 402431"/>
                <a:gd name="connsiteY11" fmla="*/ 428625 h 547687"/>
                <a:gd name="connsiteX12" fmla="*/ 333375 w 402431"/>
                <a:gd name="connsiteY12" fmla="*/ 497681 h 547687"/>
                <a:gd name="connsiteX13" fmla="*/ 280988 w 402431"/>
                <a:gd name="connsiteY13" fmla="*/ 547687 h 547687"/>
                <a:gd name="connsiteX14" fmla="*/ 202406 w 402431"/>
                <a:gd name="connsiteY14" fmla="*/ 526256 h 547687"/>
                <a:gd name="connsiteX15" fmla="*/ 135731 w 402431"/>
                <a:gd name="connsiteY15" fmla="*/ 438150 h 547687"/>
                <a:gd name="connsiteX16" fmla="*/ 42863 w 402431"/>
                <a:gd name="connsiteY16" fmla="*/ 426243 h 547687"/>
                <a:gd name="connsiteX17" fmla="*/ 0 w 402431"/>
                <a:gd name="connsiteY17" fmla="*/ 376237 h 547687"/>
                <a:gd name="connsiteX18" fmla="*/ 80963 w 402431"/>
                <a:gd name="connsiteY18" fmla="*/ 295275 h 547687"/>
                <a:gd name="connsiteX19" fmla="*/ 59531 w 402431"/>
                <a:gd name="connsiteY19" fmla="*/ 185737 h 547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2431" h="547687">
                  <a:moveTo>
                    <a:pt x="59531" y="185737"/>
                  </a:moveTo>
                  <a:lnTo>
                    <a:pt x="90488" y="142875"/>
                  </a:lnTo>
                  <a:lnTo>
                    <a:pt x="80963" y="128587"/>
                  </a:lnTo>
                  <a:lnTo>
                    <a:pt x="121444" y="33337"/>
                  </a:lnTo>
                  <a:lnTo>
                    <a:pt x="245269" y="0"/>
                  </a:lnTo>
                  <a:lnTo>
                    <a:pt x="202406" y="97631"/>
                  </a:lnTo>
                  <a:lnTo>
                    <a:pt x="230981" y="171450"/>
                  </a:lnTo>
                  <a:lnTo>
                    <a:pt x="400050" y="221456"/>
                  </a:lnTo>
                  <a:cubicBezTo>
                    <a:pt x="399256" y="262731"/>
                    <a:pt x="398463" y="304006"/>
                    <a:pt x="397669" y="345281"/>
                  </a:cubicBezTo>
                  <a:lnTo>
                    <a:pt x="402431" y="385762"/>
                  </a:lnTo>
                  <a:lnTo>
                    <a:pt x="330994" y="371475"/>
                  </a:lnTo>
                  <a:lnTo>
                    <a:pt x="309563" y="428625"/>
                  </a:lnTo>
                  <a:lnTo>
                    <a:pt x="333375" y="497681"/>
                  </a:lnTo>
                  <a:lnTo>
                    <a:pt x="280988" y="547687"/>
                  </a:lnTo>
                  <a:lnTo>
                    <a:pt x="202406" y="526256"/>
                  </a:lnTo>
                  <a:lnTo>
                    <a:pt x="135731" y="438150"/>
                  </a:lnTo>
                  <a:lnTo>
                    <a:pt x="42863" y="426243"/>
                  </a:lnTo>
                  <a:lnTo>
                    <a:pt x="0" y="376237"/>
                  </a:lnTo>
                  <a:lnTo>
                    <a:pt x="80963" y="295275"/>
                  </a:lnTo>
                  <a:lnTo>
                    <a:pt x="59531" y="18573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7" name="フリーフォーム 1191"/>
            <p:cNvSpPr/>
            <p:nvPr/>
          </p:nvSpPr>
          <p:spPr bwMode="auto">
            <a:xfrm>
              <a:off x="7288928" y="4785644"/>
              <a:ext cx="153897" cy="190679"/>
            </a:xfrm>
            <a:custGeom>
              <a:avLst/>
              <a:gdLst>
                <a:gd name="connsiteX0" fmla="*/ 69056 w 214312"/>
                <a:gd name="connsiteY0" fmla="*/ 0 h 254794"/>
                <a:gd name="connsiteX1" fmla="*/ 40481 w 214312"/>
                <a:gd name="connsiteY1" fmla="*/ 45244 h 254794"/>
                <a:gd name="connsiteX2" fmla="*/ 0 w 214312"/>
                <a:gd name="connsiteY2" fmla="*/ 138113 h 254794"/>
                <a:gd name="connsiteX3" fmla="*/ 33337 w 214312"/>
                <a:gd name="connsiteY3" fmla="*/ 173832 h 254794"/>
                <a:gd name="connsiteX4" fmla="*/ 28575 w 214312"/>
                <a:gd name="connsiteY4" fmla="*/ 230982 h 254794"/>
                <a:gd name="connsiteX5" fmla="*/ 76200 w 214312"/>
                <a:gd name="connsiteY5" fmla="*/ 254794 h 254794"/>
                <a:gd name="connsiteX6" fmla="*/ 114300 w 214312"/>
                <a:gd name="connsiteY6" fmla="*/ 178594 h 254794"/>
                <a:gd name="connsiteX7" fmla="*/ 200025 w 214312"/>
                <a:gd name="connsiteY7" fmla="*/ 128588 h 254794"/>
                <a:gd name="connsiteX8" fmla="*/ 214312 w 214312"/>
                <a:gd name="connsiteY8" fmla="*/ 54769 h 254794"/>
                <a:gd name="connsiteX9" fmla="*/ 126206 w 214312"/>
                <a:gd name="connsiteY9" fmla="*/ 59532 h 254794"/>
                <a:gd name="connsiteX10" fmla="*/ 69056 w 214312"/>
                <a:gd name="connsiteY10" fmla="*/ 0 h 254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12" h="254794">
                  <a:moveTo>
                    <a:pt x="69056" y="0"/>
                  </a:moveTo>
                  <a:lnTo>
                    <a:pt x="40481" y="45244"/>
                  </a:lnTo>
                  <a:lnTo>
                    <a:pt x="0" y="138113"/>
                  </a:lnTo>
                  <a:lnTo>
                    <a:pt x="33337" y="173832"/>
                  </a:lnTo>
                  <a:lnTo>
                    <a:pt x="28575" y="230982"/>
                  </a:lnTo>
                  <a:lnTo>
                    <a:pt x="76200" y="254794"/>
                  </a:lnTo>
                  <a:lnTo>
                    <a:pt x="114300" y="178594"/>
                  </a:lnTo>
                  <a:lnTo>
                    <a:pt x="200025" y="128588"/>
                  </a:lnTo>
                  <a:lnTo>
                    <a:pt x="214312" y="54769"/>
                  </a:lnTo>
                  <a:lnTo>
                    <a:pt x="126206" y="59532"/>
                  </a:lnTo>
                  <a:lnTo>
                    <a:pt x="69056"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8" name="フリーフォーム 1192"/>
            <p:cNvSpPr/>
            <p:nvPr/>
          </p:nvSpPr>
          <p:spPr bwMode="auto">
            <a:xfrm>
              <a:off x="7288928" y="4846045"/>
              <a:ext cx="307794" cy="492687"/>
            </a:xfrm>
            <a:custGeom>
              <a:avLst/>
              <a:gdLst>
                <a:gd name="connsiteX0" fmla="*/ 38100 w 428625"/>
                <a:gd name="connsiteY0" fmla="*/ 140494 h 659606"/>
                <a:gd name="connsiteX1" fmla="*/ 0 w 428625"/>
                <a:gd name="connsiteY1" fmla="*/ 190500 h 659606"/>
                <a:gd name="connsiteX2" fmla="*/ 4762 w 428625"/>
                <a:gd name="connsiteY2" fmla="*/ 228600 h 659606"/>
                <a:gd name="connsiteX3" fmla="*/ 47625 w 428625"/>
                <a:gd name="connsiteY3" fmla="*/ 230981 h 659606"/>
                <a:gd name="connsiteX4" fmla="*/ 111919 w 428625"/>
                <a:gd name="connsiteY4" fmla="*/ 402431 h 659606"/>
                <a:gd name="connsiteX5" fmla="*/ 180975 w 428625"/>
                <a:gd name="connsiteY5" fmla="*/ 554831 h 659606"/>
                <a:gd name="connsiteX6" fmla="*/ 352425 w 428625"/>
                <a:gd name="connsiteY6" fmla="*/ 659606 h 659606"/>
                <a:gd name="connsiteX7" fmla="*/ 381000 w 428625"/>
                <a:gd name="connsiteY7" fmla="*/ 635794 h 659606"/>
                <a:gd name="connsiteX8" fmla="*/ 428625 w 428625"/>
                <a:gd name="connsiteY8" fmla="*/ 464344 h 659606"/>
                <a:gd name="connsiteX9" fmla="*/ 400050 w 428625"/>
                <a:gd name="connsiteY9" fmla="*/ 385762 h 659606"/>
                <a:gd name="connsiteX10" fmla="*/ 345281 w 428625"/>
                <a:gd name="connsiteY10" fmla="*/ 328612 h 659606"/>
                <a:gd name="connsiteX11" fmla="*/ 297656 w 428625"/>
                <a:gd name="connsiteY11" fmla="*/ 338137 h 659606"/>
                <a:gd name="connsiteX12" fmla="*/ 254794 w 428625"/>
                <a:gd name="connsiteY12" fmla="*/ 266700 h 659606"/>
                <a:gd name="connsiteX13" fmla="*/ 290512 w 428625"/>
                <a:gd name="connsiteY13" fmla="*/ 157162 h 659606"/>
                <a:gd name="connsiteX14" fmla="*/ 364331 w 428625"/>
                <a:gd name="connsiteY14" fmla="*/ 133350 h 659606"/>
                <a:gd name="connsiteX15" fmla="*/ 354806 w 428625"/>
                <a:gd name="connsiteY15" fmla="*/ 83344 h 659606"/>
                <a:gd name="connsiteX16" fmla="*/ 273844 w 428625"/>
                <a:gd name="connsiteY16" fmla="*/ 73819 h 659606"/>
                <a:gd name="connsiteX17" fmla="*/ 216694 w 428625"/>
                <a:gd name="connsiteY17" fmla="*/ 0 h 659606"/>
                <a:gd name="connsiteX18" fmla="*/ 195262 w 428625"/>
                <a:gd name="connsiteY18" fmla="*/ 42862 h 659606"/>
                <a:gd name="connsiteX19" fmla="*/ 114300 w 428625"/>
                <a:gd name="connsiteY19" fmla="*/ 97631 h 659606"/>
                <a:gd name="connsiteX20" fmla="*/ 80962 w 428625"/>
                <a:gd name="connsiteY20" fmla="*/ 173831 h 659606"/>
                <a:gd name="connsiteX21" fmla="*/ 38100 w 428625"/>
                <a:gd name="connsiteY21" fmla="*/ 140494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28625" h="659606">
                  <a:moveTo>
                    <a:pt x="38100" y="140494"/>
                  </a:moveTo>
                  <a:lnTo>
                    <a:pt x="0" y="190500"/>
                  </a:lnTo>
                  <a:lnTo>
                    <a:pt x="4762" y="228600"/>
                  </a:lnTo>
                  <a:lnTo>
                    <a:pt x="47625" y="230981"/>
                  </a:lnTo>
                  <a:lnTo>
                    <a:pt x="111919" y="402431"/>
                  </a:lnTo>
                  <a:lnTo>
                    <a:pt x="180975" y="554831"/>
                  </a:lnTo>
                  <a:lnTo>
                    <a:pt x="352425" y="659606"/>
                  </a:lnTo>
                  <a:lnTo>
                    <a:pt x="381000" y="635794"/>
                  </a:lnTo>
                  <a:lnTo>
                    <a:pt x="428625" y="464344"/>
                  </a:lnTo>
                  <a:lnTo>
                    <a:pt x="400050" y="385762"/>
                  </a:lnTo>
                  <a:lnTo>
                    <a:pt x="345281" y="328612"/>
                  </a:lnTo>
                  <a:lnTo>
                    <a:pt x="297656" y="338137"/>
                  </a:lnTo>
                  <a:lnTo>
                    <a:pt x="254794" y="266700"/>
                  </a:lnTo>
                  <a:lnTo>
                    <a:pt x="290512" y="157162"/>
                  </a:lnTo>
                  <a:lnTo>
                    <a:pt x="364331" y="133350"/>
                  </a:lnTo>
                  <a:lnTo>
                    <a:pt x="354806" y="83344"/>
                  </a:lnTo>
                  <a:lnTo>
                    <a:pt x="273844" y="73819"/>
                  </a:lnTo>
                  <a:lnTo>
                    <a:pt x="216694" y="0"/>
                  </a:lnTo>
                  <a:lnTo>
                    <a:pt x="195262" y="42862"/>
                  </a:lnTo>
                  <a:lnTo>
                    <a:pt x="114300" y="97631"/>
                  </a:lnTo>
                  <a:lnTo>
                    <a:pt x="80962" y="173831"/>
                  </a:lnTo>
                  <a:lnTo>
                    <a:pt x="38100" y="14049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79" name="フリーフォーム 1193"/>
            <p:cNvSpPr/>
            <p:nvPr/>
          </p:nvSpPr>
          <p:spPr bwMode="auto">
            <a:xfrm>
              <a:off x="7486144" y="4504954"/>
              <a:ext cx="311213" cy="311483"/>
            </a:xfrm>
            <a:custGeom>
              <a:avLst/>
              <a:gdLst>
                <a:gd name="connsiteX0" fmla="*/ 45243 w 433387"/>
                <a:gd name="connsiteY0" fmla="*/ 0 h 416719"/>
                <a:gd name="connsiteX1" fmla="*/ 166687 w 433387"/>
                <a:gd name="connsiteY1" fmla="*/ 26194 h 416719"/>
                <a:gd name="connsiteX2" fmla="*/ 183356 w 433387"/>
                <a:gd name="connsiteY2" fmla="*/ 71437 h 416719"/>
                <a:gd name="connsiteX3" fmla="*/ 321468 w 433387"/>
                <a:gd name="connsiteY3" fmla="*/ 64294 h 416719"/>
                <a:gd name="connsiteX4" fmla="*/ 378618 w 433387"/>
                <a:gd name="connsiteY4" fmla="*/ 78581 h 416719"/>
                <a:gd name="connsiteX5" fmla="*/ 433387 w 433387"/>
                <a:gd name="connsiteY5" fmla="*/ 145256 h 416719"/>
                <a:gd name="connsiteX6" fmla="*/ 392906 w 433387"/>
                <a:gd name="connsiteY6" fmla="*/ 190500 h 416719"/>
                <a:gd name="connsiteX7" fmla="*/ 421481 w 433387"/>
                <a:gd name="connsiteY7" fmla="*/ 254794 h 416719"/>
                <a:gd name="connsiteX8" fmla="*/ 333375 w 433387"/>
                <a:gd name="connsiteY8" fmla="*/ 309562 h 416719"/>
                <a:gd name="connsiteX9" fmla="*/ 292893 w 433387"/>
                <a:gd name="connsiteY9" fmla="*/ 280987 h 416719"/>
                <a:gd name="connsiteX10" fmla="*/ 314325 w 433387"/>
                <a:gd name="connsiteY10" fmla="*/ 369094 h 416719"/>
                <a:gd name="connsiteX11" fmla="*/ 254793 w 433387"/>
                <a:gd name="connsiteY11" fmla="*/ 416719 h 416719"/>
                <a:gd name="connsiteX12" fmla="*/ 190500 w 433387"/>
                <a:gd name="connsiteY12" fmla="*/ 381000 h 416719"/>
                <a:gd name="connsiteX13" fmla="*/ 195262 w 433387"/>
                <a:gd name="connsiteY13" fmla="*/ 221456 h 416719"/>
                <a:gd name="connsiteX14" fmla="*/ 23812 w 433387"/>
                <a:gd name="connsiteY14" fmla="*/ 169069 h 416719"/>
                <a:gd name="connsiteX15" fmla="*/ 0 w 433387"/>
                <a:gd name="connsiteY15" fmla="*/ 104775 h 416719"/>
                <a:gd name="connsiteX16" fmla="*/ 45243 w 433387"/>
                <a:gd name="connsiteY16" fmla="*/ 0 h 416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3387" h="416719">
                  <a:moveTo>
                    <a:pt x="45243" y="0"/>
                  </a:moveTo>
                  <a:lnTo>
                    <a:pt x="166687" y="26194"/>
                  </a:lnTo>
                  <a:lnTo>
                    <a:pt x="183356" y="71437"/>
                  </a:lnTo>
                  <a:lnTo>
                    <a:pt x="321468" y="64294"/>
                  </a:lnTo>
                  <a:lnTo>
                    <a:pt x="378618" y="78581"/>
                  </a:lnTo>
                  <a:lnTo>
                    <a:pt x="433387" y="145256"/>
                  </a:lnTo>
                  <a:lnTo>
                    <a:pt x="392906" y="190500"/>
                  </a:lnTo>
                  <a:lnTo>
                    <a:pt x="421481" y="254794"/>
                  </a:lnTo>
                  <a:lnTo>
                    <a:pt x="333375" y="309562"/>
                  </a:lnTo>
                  <a:lnTo>
                    <a:pt x="292893" y="280987"/>
                  </a:lnTo>
                  <a:lnTo>
                    <a:pt x="314325" y="369094"/>
                  </a:lnTo>
                  <a:lnTo>
                    <a:pt x="254793" y="416719"/>
                  </a:lnTo>
                  <a:lnTo>
                    <a:pt x="190500" y="381000"/>
                  </a:lnTo>
                  <a:lnTo>
                    <a:pt x="195262" y="221456"/>
                  </a:lnTo>
                  <a:lnTo>
                    <a:pt x="23812" y="169069"/>
                  </a:lnTo>
                  <a:lnTo>
                    <a:pt x="0" y="104775"/>
                  </a:lnTo>
                  <a:lnTo>
                    <a:pt x="4524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0" name="フリーフォーム 1194"/>
            <p:cNvSpPr/>
            <p:nvPr/>
          </p:nvSpPr>
          <p:spPr bwMode="auto">
            <a:xfrm>
              <a:off x="7773418" y="4611545"/>
              <a:ext cx="112857" cy="180020"/>
            </a:xfrm>
            <a:custGeom>
              <a:avLst/>
              <a:gdLst>
                <a:gd name="connsiteX0" fmla="*/ 40481 w 157162"/>
                <a:gd name="connsiteY0" fmla="*/ 0 h 240506"/>
                <a:gd name="connsiteX1" fmla="*/ 0 w 157162"/>
                <a:gd name="connsiteY1" fmla="*/ 42862 h 240506"/>
                <a:gd name="connsiteX2" fmla="*/ 28575 w 157162"/>
                <a:gd name="connsiteY2" fmla="*/ 119062 h 240506"/>
                <a:gd name="connsiteX3" fmla="*/ 57150 w 157162"/>
                <a:gd name="connsiteY3" fmla="*/ 138112 h 240506"/>
                <a:gd name="connsiteX4" fmla="*/ 42862 w 157162"/>
                <a:gd name="connsiteY4" fmla="*/ 180975 h 240506"/>
                <a:gd name="connsiteX5" fmla="*/ 71437 w 157162"/>
                <a:gd name="connsiteY5" fmla="*/ 240506 h 240506"/>
                <a:gd name="connsiteX6" fmla="*/ 157162 w 157162"/>
                <a:gd name="connsiteY6" fmla="*/ 233362 h 240506"/>
                <a:gd name="connsiteX7" fmla="*/ 111918 w 157162"/>
                <a:gd name="connsiteY7" fmla="*/ 138112 h 240506"/>
                <a:gd name="connsiteX8" fmla="*/ 145256 w 157162"/>
                <a:gd name="connsiteY8" fmla="*/ 80962 h 240506"/>
                <a:gd name="connsiteX9" fmla="*/ 40481 w 157162"/>
                <a:gd name="connsiteY9" fmla="*/ 0 h 24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162" h="240506">
                  <a:moveTo>
                    <a:pt x="40481" y="0"/>
                  </a:moveTo>
                  <a:lnTo>
                    <a:pt x="0" y="42862"/>
                  </a:lnTo>
                  <a:lnTo>
                    <a:pt x="28575" y="119062"/>
                  </a:lnTo>
                  <a:lnTo>
                    <a:pt x="57150" y="138112"/>
                  </a:lnTo>
                  <a:lnTo>
                    <a:pt x="42862" y="180975"/>
                  </a:lnTo>
                  <a:lnTo>
                    <a:pt x="71437" y="240506"/>
                  </a:lnTo>
                  <a:lnTo>
                    <a:pt x="157162" y="233362"/>
                  </a:lnTo>
                  <a:lnTo>
                    <a:pt x="111918" y="138112"/>
                  </a:lnTo>
                  <a:lnTo>
                    <a:pt x="145256" y="80962"/>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1" name="フリーフォーム 1195"/>
            <p:cNvSpPr/>
            <p:nvPr/>
          </p:nvSpPr>
          <p:spPr bwMode="auto">
            <a:xfrm>
              <a:off x="7853217" y="4668394"/>
              <a:ext cx="101458" cy="124357"/>
            </a:xfrm>
            <a:custGeom>
              <a:avLst/>
              <a:gdLst>
                <a:gd name="connsiteX0" fmla="*/ 42863 w 140494"/>
                <a:gd name="connsiteY0" fmla="*/ 166687 h 166687"/>
                <a:gd name="connsiteX1" fmla="*/ 0 w 140494"/>
                <a:gd name="connsiteY1" fmla="*/ 57150 h 166687"/>
                <a:gd name="connsiteX2" fmla="*/ 42863 w 140494"/>
                <a:gd name="connsiteY2" fmla="*/ 0 h 166687"/>
                <a:gd name="connsiteX3" fmla="*/ 119063 w 140494"/>
                <a:gd name="connsiteY3" fmla="*/ 0 h 166687"/>
                <a:gd name="connsiteX4" fmla="*/ 140494 w 140494"/>
                <a:gd name="connsiteY4" fmla="*/ 19050 h 166687"/>
                <a:gd name="connsiteX5" fmla="*/ 123825 w 140494"/>
                <a:gd name="connsiteY5" fmla="*/ 45244 h 166687"/>
                <a:gd name="connsiteX6" fmla="*/ 138113 w 140494"/>
                <a:gd name="connsiteY6" fmla="*/ 126206 h 166687"/>
                <a:gd name="connsiteX7" fmla="*/ 76200 w 140494"/>
                <a:gd name="connsiteY7" fmla="*/ 126206 h 166687"/>
                <a:gd name="connsiteX8" fmla="*/ 42863 w 140494"/>
                <a:gd name="connsiteY8" fmla="*/ 166687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494" h="166687">
                  <a:moveTo>
                    <a:pt x="42863" y="166687"/>
                  </a:moveTo>
                  <a:lnTo>
                    <a:pt x="0" y="57150"/>
                  </a:lnTo>
                  <a:lnTo>
                    <a:pt x="42863" y="0"/>
                  </a:lnTo>
                  <a:lnTo>
                    <a:pt x="119063" y="0"/>
                  </a:lnTo>
                  <a:lnTo>
                    <a:pt x="140494" y="19050"/>
                  </a:lnTo>
                  <a:lnTo>
                    <a:pt x="123825" y="45244"/>
                  </a:lnTo>
                  <a:lnTo>
                    <a:pt x="138113" y="126206"/>
                  </a:lnTo>
                  <a:lnTo>
                    <a:pt x="76200" y="126206"/>
                  </a:lnTo>
                  <a:lnTo>
                    <a:pt x="42863" y="166687"/>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2" name="フリーフォーム 1197"/>
            <p:cNvSpPr/>
            <p:nvPr/>
          </p:nvSpPr>
          <p:spPr bwMode="auto">
            <a:xfrm>
              <a:off x="7935295" y="4681422"/>
              <a:ext cx="80938" cy="92379"/>
            </a:xfrm>
            <a:custGeom>
              <a:avLst/>
              <a:gdLst>
                <a:gd name="connsiteX0" fmla="*/ 23813 w 111919"/>
                <a:gd name="connsiteY0" fmla="*/ 0 h 123825"/>
                <a:gd name="connsiteX1" fmla="*/ 0 w 111919"/>
                <a:gd name="connsiteY1" fmla="*/ 47625 h 123825"/>
                <a:gd name="connsiteX2" fmla="*/ 28575 w 111919"/>
                <a:gd name="connsiteY2" fmla="*/ 123825 h 123825"/>
                <a:gd name="connsiteX3" fmla="*/ 69057 w 111919"/>
                <a:gd name="connsiteY3" fmla="*/ 123825 h 123825"/>
                <a:gd name="connsiteX4" fmla="*/ 111919 w 111919"/>
                <a:gd name="connsiteY4" fmla="*/ 52387 h 123825"/>
                <a:gd name="connsiteX5" fmla="*/ 23813 w 111919"/>
                <a:gd name="connsiteY5" fmla="*/ 0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919" h="123825">
                  <a:moveTo>
                    <a:pt x="23813" y="0"/>
                  </a:moveTo>
                  <a:lnTo>
                    <a:pt x="0" y="47625"/>
                  </a:lnTo>
                  <a:lnTo>
                    <a:pt x="28575" y="123825"/>
                  </a:lnTo>
                  <a:lnTo>
                    <a:pt x="69057" y="123825"/>
                  </a:lnTo>
                  <a:lnTo>
                    <a:pt x="111919" y="52387"/>
                  </a:lnTo>
                  <a:lnTo>
                    <a:pt x="2381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3" name="フリーフォーム 1199"/>
            <p:cNvSpPr/>
            <p:nvPr/>
          </p:nvSpPr>
          <p:spPr bwMode="auto">
            <a:xfrm>
              <a:off x="7424585" y="5320968"/>
              <a:ext cx="184677" cy="1333572"/>
            </a:xfrm>
            <a:custGeom>
              <a:avLst/>
              <a:gdLst>
                <a:gd name="connsiteX0" fmla="*/ 178593 w 257175"/>
                <a:gd name="connsiteY0" fmla="*/ 0 h 1788318"/>
                <a:gd name="connsiteX1" fmla="*/ 230981 w 257175"/>
                <a:gd name="connsiteY1" fmla="*/ 59531 h 1788318"/>
                <a:gd name="connsiteX2" fmla="*/ 228600 w 257175"/>
                <a:gd name="connsiteY2" fmla="*/ 107156 h 1788318"/>
                <a:gd name="connsiteX3" fmla="*/ 257175 w 257175"/>
                <a:gd name="connsiteY3" fmla="*/ 207168 h 1788318"/>
                <a:gd name="connsiteX4" fmla="*/ 257175 w 257175"/>
                <a:gd name="connsiteY4" fmla="*/ 278606 h 1788318"/>
                <a:gd name="connsiteX5" fmla="*/ 202406 w 257175"/>
                <a:gd name="connsiteY5" fmla="*/ 314325 h 1788318"/>
                <a:gd name="connsiteX6" fmla="*/ 185737 w 257175"/>
                <a:gd name="connsiteY6" fmla="*/ 519112 h 1788318"/>
                <a:gd name="connsiteX7" fmla="*/ 171450 w 257175"/>
                <a:gd name="connsiteY7" fmla="*/ 564356 h 1788318"/>
                <a:gd name="connsiteX8" fmla="*/ 185737 w 257175"/>
                <a:gd name="connsiteY8" fmla="*/ 688181 h 1788318"/>
                <a:gd name="connsiteX9" fmla="*/ 109537 w 257175"/>
                <a:gd name="connsiteY9" fmla="*/ 845343 h 1788318"/>
                <a:gd name="connsiteX10" fmla="*/ 104775 w 257175"/>
                <a:gd name="connsiteY10" fmla="*/ 1059656 h 1788318"/>
                <a:gd name="connsiteX11" fmla="*/ 130968 w 257175"/>
                <a:gd name="connsiteY11" fmla="*/ 1183481 h 1788318"/>
                <a:gd name="connsiteX12" fmla="*/ 100012 w 257175"/>
                <a:gd name="connsiteY12" fmla="*/ 1323975 h 1788318"/>
                <a:gd name="connsiteX13" fmla="*/ 88106 w 257175"/>
                <a:gd name="connsiteY13" fmla="*/ 1400175 h 1788318"/>
                <a:gd name="connsiteX14" fmla="*/ 69056 w 257175"/>
                <a:gd name="connsiteY14" fmla="*/ 1464468 h 1788318"/>
                <a:gd name="connsiteX15" fmla="*/ 92868 w 257175"/>
                <a:gd name="connsiteY15" fmla="*/ 1566862 h 1788318"/>
                <a:gd name="connsiteX16" fmla="*/ 145256 w 257175"/>
                <a:gd name="connsiteY16" fmla="*/ 1578768 h 1788318"/>
                <a:gd name="connsiteX17" fmla="*/ 183356 w 257175"/>
                <a:gd name="connsiteY17" fmla="*/ 1593056 h 1788318"/>
                <a:gd name="connsiteX18" fmla="*/ 207168 w 257175"/>
                <a:gd name="connsiteY18" fmla="*/ 1788318 h 1788318"/>
                <a:gd name="connsiteX19" fmla="*/ 69056 w 257175"/>
                <a:gd name="connsiteY19" fmla="*/ 1662112 h 1788318"/>
                <a:gd name="connsiteX20" fmla="*/ 73818 w 257175"/>
                <a:gd name="connsiteY20" fmla="*/ 1604962 h 1788318"/>
                <a:gd name="connsiteX21" fmla="*/ 42862 w 257175"/>
                <a:gd name="connsiteY21" fmla="*/ 1559718 h 1788318"/>
                <a:gd name="connsiteX22" fmla="*/ 4762 w 257175"/>
                <a:gd name="connsiteY22" fmla="*/ 1497806 h 1788318"/>
                <a:gd name="connsiteX23" fmla="*/ 7143 w 257175"/>
                <a:gd name="connsiteY23" fmla="*/ 1362075 h 1788318"/>
                <a:gd name="connsiteX24" fmla="*/ 54768 w 257175"/>
                <a:gd name="connsiteY24" fmla="*/ 1404937 h 1788318"/>
                <a:gd name="connsiteX25" fmla="*/ 69056 w 257175"/>
                <a:gd name="connsiteY25" fmla="*/ 1340643 h 1788318"/>
                <a:gd name="connsiteX26" fmla="*/ 21431 w 257175"/>
                <a:gd name="connsiteY26" fmla="*/ 1314450 h 1788318"/>
                <a:gd name="connsiteX27" fmla="*/ 50006 w 257175"/>
                <a:gd name="connsiteY27" fmla="*/ 1295400 h 1788318"/>
                <a:gd name="connsiteX28" fmla="*/ 0 w 257175"/>
                <a:gd name="connsiteY28" fmla="*/ 1288256 h 1788318"/>
                <a:gd name="connsiteX29" fmla="*/ 38100 w 257175"/>
                <a:gd name="connsiteY29" fmla="*/ 1233487 h 1788318"/>
                <a:gd name="connsiteX30" fmla="*/ 83343 w 257175"/>
                <a:gd name="connsiteY30" fmla="*/ 1276350 h 1788318"/>
                <a:gd name="connsiteX31" fmla="*/ 88106 w 257175"/>
                <a:gd name="connsiteY31" fmla="*/ 1254918 h 1788318"/>
                <a:gd name="connsiteX32" fmla="*/ 85725 w 257175"/>
                <a:gd name="connsiteY32" fmla="*/ 1090612 h 1788318"/>
                <a:gd name="connsiteX33" fmla="*/ 73818 w 257175"/>
                <a:gd name="connsiteY33" fmla="*/ 1019175 h 1788318"/>
                <a:gd name="connsiteX34" fmla="*/ 28575 w 257175"/>
                <a:gd name="connsiteY34" fmla="*/ 1107281 h 1788318"/>
                <a:gd name="connsiteX35" fmla="*/ 30956 w 257175"/>
                <a:gd name="connsiteY35" fmla="*/ 997743 h 1788318"/>
                <a:gd name="connsiteX36" fmla="*/ 40481 w 257175"/>
                <a:gd name="connsiteY36" fmla="*/ 916781 h 1788318"/>
                <a:gd name="connsiteX37" fmla="*/ 40481 w 257175"/>
                <a:gd name="connsiteY37" fmla="*/ 828675 h 1788318"/>
                <a:gd name="connsiteX38" fmla="*/ 116681 w 257175"/>
                <a:gd name="connsiteY38" fmla="*/ 592931 h 1788318"/>
                <a:gd name="connsiteX39" fmla="*/ 83343 w 257175"/>
                <a:gd name="connsiteY39" fmla="*/ 521493 h 1788318"/>
                <a:gd name="connsiteX40" fmla="*/ 147637 w 257175"/>
                <a:gd name="connsiteY40" fmla="*/ 285750 h 1788318"/>
                <a:gd name="connsiteX41" fmla="*/ 142875 w 257175"/>
                <a:gd name="connsiteY41" fmla="*/ 176212 h 1788318"/>
                <a:gd name="connsiteX42" fmla="*/ 159543 w 257175"/>
                <a:gd name="connsiteY42" fmla="*/ 64293 h 1788318"/>
                <a:gd name="connsiteX43" fmla="*/ 178593 w 257175"/>
                <a:gd name="connsiteY43" fmla="*/ 0 h 1788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7175" h="1788318">
                  <a:moveTo>
                    <a:pt x="178593" y="0"/>
                  </a:moveTo>
                  <a:lnTo>
                    <a:pt x="230981" y="59531"/>
                  </a:lnTo>
                  <a:lnTo>
                    <a:pt x="228600" y="107156"/>
                  </a:lnTo>
                  <a:lnTo>
                    <a:pt x="257175" y="207168"/>
                  </a:lnTo>
                  <a:lnTo>
                    <a:pt x="257175" y="278606"/>
                  </a:lnTo>
                  <a:lnTo>
                    <a:pt x="202406" y="314325"/>
                  </a:lnTo>
                  <a:lnTo>
                    <a:pt x="185737" y="519112"/>
                  </a:lnTo>
                  <a:lnTo>
                    <a:pt x="171450" y="564356"/>
                  </a:lnTo>
                  <a:lnTo>
                    <a:pt x="185737" y="688181"/>
                  </a:lnTo>
                  <a:lnTo>
                    <a:pt x="109537" y="845343"/>
                  </a:lnTo>
                  <a:lnTo>
                    <a:pt x="104775" y="1059656"/>
                  </a:lnTo>
                  <a:lnTo>
                    <a:pt x="130968" y="1183481"/>
                  </a:lnTo>
                  <a:lnTo>
                    <a:pt x="100012" y="1323975"/>
                  </a:lnTo>
                  <a:lnTo>
                    <a:pt x="88106" y="1400175"/>
                  </a:lnTo>
                  <a:lnTo>
                    <a:pt x="69056" y="1464468"/>
                  </a:lnTo>
                  <a:lnTo>
                    <a:pt x="92868" y="1566862"/>
                  </a:lnTo>
                  <a:lnTo>
                    <a:pt x="145256" y="1578768"/>
                  </a:lnTo>
                  <a:lnTo>
                    <a:pt x="183356" y="1593056"/>
                  </a:lnTo>
                  <a:lnTo>
                    <a:pt x="207168" y="1788318"/>
                  </a:lnTo>
                  <a:lnTo>
                    <a:pt x="69056" y="1662112"/>
                  </a:lnTo>
                  <a:lnTo>
                    <a:pt x="73818" y="1604962"/>
                  </a:lnTo>
                  <a:lnTo>
                    <a:pt x="42862" y="1559718"/>
                  </a:lnTo>
                  <a:lnTo>
                    <a:pt x="4762" y="1497806"/>
                  </a:lnTo>
                  <a:cubicBezTo>
                    <a:pt x="5556" y="1452562"/>
                    <a:pt x="6349" y="1407319"/>
                    <a:pt x="7143" y="1362075"/>
                  </a:cubicBezTo>
                  <a:lnTo>
                    <a:pt x="54768" y="1404937"/>
                  </a:lnTo>
                  <a:lnTo>
                    <a:pt x="69056" y="1340643"/>
                  </a:lnTo>
                  <a:lnTo>
                    <a:pt x="21431" y="1314450"/>
                  </a:lnTo>
                  <a:lnTo>
                    <a:pt x="50006" y="1295400"/>
                  </a:lnTo>
                  <a:lnTo>
                    <a:pt x="0" y="1288256"/>
                  </a:lnTo>
                  <a:lnTo>
                    <a:pt x="38100" y="1233487"/>
                  </a:lnTo>
                  <a:lnTo>
                    <a:pt x="83343" y="1276350"/>
                  </a:lnTo>
                  <a:lnTo>
                    <a:pt x="88106" y="1254918"/>
                  </a:lnTo>
                  <a:cubicBezTo>
                    <a:pt x="87312" y="1200149"/>
                    <a:pt x="86519" y="1145381"/>
                    <a:pt x="85725" y="1090612"/>
                  </a:cubicBezTo>
                  <a:lnTo>
                    <a:pt x="73818" y="1019175"/>
                  </a:lnTo>
                  <a:lnTo>
                    <a:pt x="28575" y="1107281"/>
                  </a:lnTo>
                  <a:cubicBezTo>
                    <a:pt x="29369" y="1070768"/>
                    <a:pt x="30162" y="1034256"/>
                    <a:pt x="30956" y="997743"/>
                  </a:cubicBezTo>
                  <a:lnTo>
                    <a:pt x="40481" y="916781"/>
                  </a:lnTo>
                  <a:lnTo>
                    <a:pt x="40481" y="828675"/>
                  </a:lnTo>
                  <a:lnTo>
                    <a:pt x="116681" y="592931"/>
                  </a:lnTo>
                  <a:lnTo>
                    <a:pt x="83343" y="521493"/>
                  </a:lnTo>
                  <a:lnTo>
                    <a:pt x="147637" y="285750"/>
                  </a:lnTo>
                  <a:lnTo>
                    <a:pt x="142875" y="176212"/>
                  </a:lnTo>
                  <a:lnTo>
                    <a:pt x="159543" y="64293"/>
                  </a:lnTo>
                  <a:lnTo>
                    <a:pt x="17859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4" name="フリーフォーム 1200"/>
            <p:cNvSpPr/>
            <p:nvPr/>
          </p:nvSpPr>
          <p:spPr bwMode="auto">
            <a:xfrm>
              <a:off x="7475884" y="5450061"/>
              <a:ext cx="459411" cy="1206847"/>
            </a:xfrm>
            <a:custGeom>
              <a:avLst/>
              <a:gdLst>
                <a:gd name="connsiteX0" fmla="*/ 259556 w 640556"/>
                <a:gd name="connsiteY0" fmla="*/ 1585912 h 1616869"/>
                <a:gd name="connsiteX1" fmla="*/ 138113 w 640556"/>
                <a:gd name="connsiteY1" fmla="*/ 1616869 h 1616869"/>
                <a:gd name="connsiteX2" fmla="*/ 116681 w 640556"/>
                <a:gd name="connsiteY2" fmla="*/ 1419225 h 1616869"/>
                <a:gd name="connsiteX3" fmla="*/ 16669 w 640556"/>
                <a:gd name="connsiteY3" fmla="*/ 1390650 h 1616869"/>
                <a:gd name="connsiteX4" fmla="*/ 0 w 640556"/>
                <a:gd name="connsiteY4" fmla="*/ 1283494 h 1616869"/>
                <a:gd name="connsiteX5" fmla="*/ 30956 w 640556"/>
                <a:gd name="connsiteY5" fmla="*/ 1173956 h 1616869"/>
                <a:gd name="connsiteX6" fmla="*/ 59531 w 640556"/>
                <a:gd name="connsiteY6" fmla="*/ 1007269 h 1616869"/>
                <a:gd name="connsiteX7" fmla="*/ 26194 w 640556"/>
                <a:gd name="connsiteY7" fmla="*/ 852487 h 1616869"/>
                <a:gd name="connsiteX8" fmla="*/ 35719 w 640556"/>
                <a:gd name="connsiteY8" fmla="*/ 659606 h 1616869"/>
                <a:gd name="connsiteX9" fmla="*/ 119063 w 640556"/>
                <a:gd name="connsiteY9" fmla="*/ 504825 h 1616869"/>
                <a:gd name="connsiteX10" fmla="*/ 102394 w 640556"/>
                <a:gd name="connsiteY10" fmla="*/ 395287 h 1616869"/>
                <a:gd name="connsiteX11" fmla="*/ 126206 w 640556"/>
                <a:gd name="connsiteY11" fmla="*/ 126206 h 1616869"/>
                <a:gd name="connsiteX12" fmla="*/ 188119 w 640556"/>
                <a:gd name="connsiteY12" fmla="*/ 102394 h 1616869"/>
                <a:gd name="connsiteX13" fmla="*/ 180975 w 640556"/>
                <a:gd name="connsiteY13" fmla="*/ 33337 h 1616869"/>
                <a:gd name="connsiteX14" fmla="*/ 226219 w 640556"/>
                <a:gd name="connsiteY14" fmla="*/ 0 h 1616869"/>
                <a:gd name="connsiteX15" fmla="*/ 292894 w 640556"/>
                <a:gd name="connsiteY15" fmla="*/ 23812 h 1616869"/>
                <a:gd name="connsiteX16" fmla="*/ 340519 w 640556"/>
                <a:gd name="connsiteY16" fmla="*/ 9525 h 1616869"/>
                <a:gd name="connsiteX17" fmla="*/ 433388 w 640556"/>
                <a:gd name="connsiteY17" fmla="*/ 83344 h 1616869"/>
                <a:gd name="connsiteX18" fmla="*/ 502444 w 640556"/>
                <a:gd name="connsiteY18" fmla="*/ 119062 h 1616869"/>
                <a:gd name="connsiteX19" fmla="*/ 504825 w 640556"/>
                <a:gd name="connsiteY19" fmla="*/ 197644 h 1616869"/>
                <a:gd name="connsiteX20" fmla="*/ 552450 w 640556"/>
                <a:gd name="connsiteY20" fmla="*/ 221456 h 1616869"/>
                <a:gd name="connsiteX21" fmla="*/ 633413 w 640556"/>
                <a:gd name="connsiteY21" fmla="*/ 152400 h 1616869"/>
                <a:gd name="connsiteX22" fmla="*/ 640556 w 640556"/>
                <a:gd name="connsiteY22" fmla="*/ 188119 h 1616869"/>
                <a:gd name="connsiteX23" fmla="*/ 595313 w 640556"/>
                <a:gd name="connsiteY23" fmla="*/ 259556 h 1616869"/>
                <a:gd name="connsiteX24" fmla="*/ 542925 w 640556"/>
                <a:gd name="connsiteY24" fmla="*/ 311944 h 1616869"/>
                <a:gd name="connsiteX25" fmla="*/ 492919 w 640556"/>
                <a:gd name="connsiteY25" fmla="*/ 423862 h 1616869"/>
                <a:gd name="connsiteX26" fmla="*/ 478631 w 640556"/>
                <a:gd name="connsiteY26" fmla="*/ 497681 h 1616869"/>
                <a:gd name="connsiteX27" fmla="*/ 528638 w 640556"/>
                <a:gd name="connsiteY27" fmla="*/ 576262 h 1616869"/>
                <a:gd name="connsiteX28" fmla="*/ 545306 w 640556"/>
                <a:gd name="connsiteY28" fmla="*/ 633412 h 1616869"/>
                <a:gd name="connsiteX29" fmla="*/ 447675 w 640556"/>
                <a:gd name="connsiteY29" fmla="*/ 745331 h 1616869"/>
                <a:gd name="connsiteX30" fmla="*/ 366713 w 640556"/>
                <a:gd name="connsiteY30" fmla="*/ 695325 h 1616869"/>
                <a:gd name="connsiteX31" fmla="*/ 359569 w 640556"/>
                <a:gd name="connsiteY31" fmla="*/ 764381 h 1616869"/>
                <a:gd name="connsiteX32" fmla="*/ 371475 w 640556"/>
                <a:gd name="connsiteY32" fmla="*/ 816769 h 1616869"/>
                <a:gd name="connsiteX33" fmla="*/ 316706 w 640556"/>
                <a:gd name="connsiteY33" fmla="*/ 826294 h 1616869"/>
                <a:gd name="connsiteX34" fmla="*/ 266700 w 640556"/>
                <a:gd name="connsiteY34" fmla="*/ 800100 h 1616869"/>
                <a:gd name="connsiteX35" fmla="*/ 273844 w 640556"/>
                <a:gd name="connsiteY35" fmla="*/ 892969 h 1616869"/>
                <a:gd name="connsiteX36" fmla="*/ 269081 w 640556"/>
                <a:gd name="connsiteY36" fmla="*/ 969169 h 1616869"/>
                <a:gd name="connsiteX37" fmla="*/ 242888 w 640556"/>
                <a:gd name="connsiteY37" fmla="*/ 1042987 h 1616869"/>
                <a:gd name="connsiteX38" fmla="*/ 197644 w 640556"/>
                <a:gd name="connsiteY38" fmla="*/ 1045369 h 1616869"/>
                <a:gd name="connsiteX39" fmla="*/ 190500 w 640556"/>
                <a:gd name="connsiteY39" fmla="*/ 1095375 h 1616869"/>
                <a:gd name="connsiteX40" fmla="*/ 245269 w 640556"/>
                <a:gd name="connsiteY40" fmla="*/ 1152525 h 1616869"/>
                <a:gd name="connsiteX41" fmla="*/ 223838 w 640556"/>
                <a:gd name="connsiteY41" fmla="*/ 1214437 h 1616869"/>
                <a:gd name="connsiteX42" fmla="*/ 171450 w 640556"/>
                <a:gd name="connsiteY42" fmla="*/ 1271587 h 1616869"/>
                <a:gd name="connsiteX43" fmla="*/ 138113 w 640556"/>
                <a:gd name="connsiteY43" fmla="*/ 1333500 h 1616869"/>
                <a:gd name="connsiteX44" fmla="*/ 133350 w 640556"/>
                <a:gd name="connsiteY44" fmla="*/ 1431131 h 1616869"/>
                <a:gd name="connsiteX45" fmla="*/ 192881 w 640556"/>
                <a:gd name="connsiteY45" fmla="*/ 1533525 h 1616869"/>
                <a:gd name="connsiteX46" fmla="*/ 259556 w 640556"/>
                <a:gd name="connsiteY46" fmla="*/ 1585912 h 1616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40556" h="1616869">
                  <a:moveTo>
                    <a:pt x="259556" y="1585912"/>
                  </a:moveTo>
                  <a:lnTo>
                    <a:pt x="138113" y="1616869"/>
                  </a:lnTo>
                  <a:lnTo>
                    <a:pt x="116681" y="1419225"/>
                  </a:lnTo>
                  <a:lnTo>
                    <a:pt x="16669" y="1390650"/>
                  </a:lnTo>
                  <a:lnTo>
                    <a:pt x="0" y="1283494"/>
                  </a:lnTo>
                  <a:lnTo>
                    <a:pt x="30956" y="1173956"/>
                  </a:lnTo>
                  <a:lnTo>
                    <a:pt x="59531" y="1007269"/>
                  </a:lnTo>
                  <a:lnTo>
                    <a:pt x="26194" y="852487"/>
                  </a:lnTo>
                  <a:lnTo>
                    <a:pt x="35719" y="659606"/>
                  </a:lnTo>
                  <a:lnTo>
                    <a:pt x="119063" y="504825"/>
                  </a:lnTo>
                  <a:lnTo>
                    <a:pt x="102394" y="395287"/>
                  </a:lnTo>
                  <a:lnTo>
                    <a:pt x="126206" y="126206"/>
                  </a:lnTo>
                  <a:lnTo>
                    <a:pt x="188119" y="102394"/>
                  </a:lnTo>
                  <a:lnTo>
                    <a:pt x="180975" y="33337"/>
                  </a:lnTo>
                  <a:lnTo>
                    <a:pt x="226219" y="0"/>
                  </a:lnTo>
                  <a:lnTo>
                    <a:pt x="292894" y="23812"/>
                  </a:lnTo>
                  <a:lnTo>
                    <a:pt x="340519" y="9525"/>
                  </a:lnTo>
                  <a:lnTo>
                    <a:pt x="433388" y="83344"/>
                  </a:lnTo>
                  <a:lnTo>
                    <a:pt x="502444" y="119062"/>
                  </a:lnTo>
                  <a:cubicBezTo>
                    <a:pt x="503238" y="145256"/>
                    <a:pt x="504031" y="171450"/>
                    <a:pt x="504825" y="197644"/>
                  </a:cubicBezTo>
                  <a:lnTo>
                    <a:pt x="552450" y="221456"/>
                  </a:lnTo>
                  <a:lnTo>
                    <a:pt x="633413" y="152400"/>
                  </a:lnTo>
                  <a:lnTo>
                    <a:pt x="640556" y="188119"/>
                  </a:lnTo>
                  <a:lnTo>
                    <a:pt x="595313" y="259556"/>
                  </a:lnTo>
                  <a:lnTo>
                    <a:pt x="542925" y="311944"/>
                  </a:lnTo>
                  <a:lnTo>
                    <a:pt x="492919" y="423862"/>
                  </a:lnTo>
                  <a:lnTo>
                    <a:pt x="478631" y="497681"/>
                  </a:lnTo>
                  <a:lnTo>
                    <a:pt x="528638" y="576262"/>
                  </a:lnTo>
                  <a:lnTo>
                    <a:pt x="545306" y="633412"/>
                  </a:lnTo>
                  <a:lnTo>
                    <a:pt x="447675" y="745331"/>
                  </a:lnTo>
                  <a:lnTo>
                    <a:pt x="366713" y="695325"/>
                  </a:lnTo>
                  <a:lnTo>
                    <a:pt x="359569" y="764381"/>
                  </a:lnTo>
                  <a:lnTo>
                    <a:pt x="371475" y="816769"/>
                  </a:lnTo>
                  <a:lnTo>
                    <a:pt x="316706" y="826294"/>
                  </a:lnTo>
                  <a:lnTo>
                    <a:pt x="266700" y="800100"/>
                  </a:lnTo>
                  <a:lnTo>
                    <a:pt x="273844" y="892969"/>
                  </a:lnTo>
                  <a:lnTo>
                    <a:pt x="269081" y="969169"/>
                  </a:lnTo>
                  <a:lnTo>
                    <a:pt x="242888" y="1042987"/>
                  </a:lnTo>
                  <a:lnTo>
                    <a:pt x="197644" y="1045369"/>
                  </a:lnTo>
                  <a:lnTo>
                    <a:pt x="190500" y="1095375"/>
                  </a:lnTo>
                  <a:lnTo>
                    <a:pt x="245269" y="1152525"/>
                  </a:lnTo>
                  <a:lnTo>
                    <a:pt x="223838" y="1214437"/>
                  </a:lnTo>
                  <a:lnTo>
                    <a:pt x="171450" y="1271587"/>
                  </a:lnTo>
                  <a:lnTo>
                    <a:pt x="138113" y="1333500"/>
                  </a:lnTo>
                  <a:lnTo>
                    <a:pt x="133350" y="1431131"/>
                  </a:lnTo>
                  <a:lnTo>
                    <a:pt x="192881" y="1533525"/>
                  </a:lnTo>
                  <a:lnTo>
                    <a:pt x="259556" y="158591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5" name="フリーフォーム 1201"/>
            <p:cNvSpPr/>
            <p:nvPr/>
          </p:nvSpPr>
          <p:spPr bwMode="auto">
            <a:xfrm>
              <a:off x="7562522" y="5097126"/>
              <a:ext cx="303234" cy="374253"/>
            </a:xfrm>
            <a:custGeom>
              <a:avLst/>
              <a:gdLst>
                <a:gd name="connsiteX0" fmla="*/ 23812 w 421481"/>
                <a:gd name="connsiteY0" fmla="*/ 54769 h 502444"/>
                <a:gd name="connsiteX1" fmla="*/ 57150 w 421481"/>
                <a:gd name="connsiteY1" fmla="*/ 145256 h 502444"/>
                <a:gd name="connsiteX2" fmla="*/ 0 w 421481"/>
                <a:gd name="connsiteY2" fmla="*/ 314325 h 502444"/>
                <a:gd name="connsiteX3" fmla="*/ 42862 w 421481"/>
                <a:gd name="connsiteY3" fmla="*/ 381000 h 502444"/>
                <a:gd name="connsiteX4" fmla="*/ 40481 w 421481"/>
                <a:gd name="connsiteY4" fmla="*/ 423863 h 502444"/>
                <a:gd name="connsiteX5" fmla="*/ 71437 w 421481"/>
                <a:gd name="connsiteY5" fmla="*/ 502444 h 502444"/>
                <a:gd name="connsiteX6" fmla="*/ 95250 w 421481"/>
                <a:gd name="connsiteY6" fmla="*/ 485775 h 502444"/>
                <a:gd name="connsiteX7" fmla="*/ 188119 w 421481"/>
                <a:gd name="connsiteY7" fmla="*/ 500063 h 502444"/>
                <a:gd name="connsiteX8" fmla="*/ 233362 w 421481"/>
                <a:gd name="connsiteY8" fmla="*/ 485775 h 502444"/>
                <a:gd name="connsiteX9" fmla="*/ 273844 w 421481"/>
                <a:gd name="connsiteY9" fmla="*/ 364331 h 502444"/>
                <a:gd name="connsiteX10" fmla="*/ 373856 w 421481"/>
                <a:gd name="connsiteY10" fmla="*/ 390525 h 502444"/>
                <a:gd name="connsiteX11" fmla="*/ 421481 w 421481"/>
                <a:gd name="connsiteY11" fmla="*/ 323850 h 502444"/>
                <a:gd name="connsiteX12" fmla="*/ 319087 w 421481"/>
                <a:gd name="connsiteY12" fmla="*/ 211931 h 502444"/>
                <a:gd name="connsiteX13" fmla="*/ 321469 w 421481"/>
                <a:gd name="connsiteY13" fmla="*/ 154781 h 502444"/>
                <a:gd name="connsiteX14" fmla="*/ 173831 w 421481"/>
                <a:gd name="connsiteY14" fmla="*/ 90488 h 502444"/>
                <a:gd name="connsiteX15" fmla="*/ 169069 w 421481"/>
                <a:gd name="connsiteY15" fmla="*/ 14288 h 502444"/>
                <a:gd name="connsiteX16" fmla="*/ 126206 w 421481"/>
                <a:gd name="connsiteY16" fmla="*/ 0 h 502444"/>
                <a:gd name="connsiteX17" fmla="*/ 83344 w 421481"/>
                <a:gd name="connsiteY17" fmla="*/ 38100 h 502444"/>
                <a:gd name="connsiteX18" fmla="*/ 23812 w 421481"/>
                <a:gd name="connsiteY18" fmla="*/ 54769 h 502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1481" h="502444">
                  <a:moveTo>
                    <a:pt x="23812" y="54769"/>
                  </a:moveTo>
                  <a:lnTo>
                    <a:pt x="57150" y="145256"/>
                  </a:lnTo>
                  <a:lnTo>
                    <a:pt x="0" y="314325"/>
                  </a:lnTo>
                  <a:lnTo>
                    <a:pt x="42862" y="381000"/>
                  </a:lnTo>
                  <a:lnTo>
                    <a:pt x="40481" y="423863"/>
                  </a:lnTo>
                  <a:lnTo>
                    <a:pt x="71437" y="502444"/>
                  </a:lnTo>
                  <a:lnTo>
                    <a:pt x="95250" y="485775"/>
                  </a:lnTo>
                  <a:lnTo>
                    <a:pt x="188119" y="500063"/>
                  </a:lnTo>
                  <a:lnTo>
                    <a:pt x="233362" y="485775"/>
                  </a:lnTo>
                  <a:lnTo>
                    <a:pt x="273844" y="364331"/>
                  </a:lnTo>
                  <a:lnTo>
                    <a:pt x="373856" y="390525"/>
                  </a:lnTo>
                  <a:lnTo>
                    <a:pt x="421481" y="323850"/>
                  </a:lnTo>
                  <a:lnTo>
                    <a:pt x="319087" y="211931"/>
                  </a:lnTo>
                  <a:lnTo>
                    <a:pt x="321469" y="154781"/>
                  </a:lnTo>
                  <a:lnTo>
                    <a:pt x="173831" y="90488"/>
                  </a:lnTo>
                  <a:lnTo>
                    <a:pt x="169069" y="14288"/>
                  </a:lnTo>
                  <a:lnTo>
                    <a:pt x="126206" y="0"/>
                  </a:lnTo>
                  <a:lnTo>
                    <a:pt x="83344" y="38100"/>
                  </a:lnTo>
                  <a:lnTo>
                    <a:pt x="23812" y="54769"/>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6" name="フリーフォーム 1202"/>
            <p:cNvSpPr/>
            <p:nvPr/>
          </p:nvSpPr>
          <p:spPr bwMode="auto">
            <a:xfrm>
              <a:off x="7726679" y="5375448"/>
              <a:ext cx="207476" cy="241606"/>
            </a:xfrm>
            <a:custGeom>
              <a:avLst/>
              <a:gdLst>
                <a:gd name="connsiteX0" fmla="*/ 140494 w 288131"/>
                <a:gd name="connsiteY0" fmla="*/ 19050 h 323850"/>
                <a:gd name="connsiteX1" fmla="*/ 159544 w 288131"/>
                <a:gd name="connsiteY1" fmla="*/ 100013 h 323850"/>
                <a:gd name="connsiteX2" fmla="*/ 219075 w 288131"/>
                <a:gd name="connsiteY2" fmla="*/ 107157 h 323850"/>
                <a:gd name="connsiteX3" fmla="*/ 250031 w 288131"/>
                <a:gd name="connsiteY3" fmla="*/ 173832 h 323850"/>
                <a:gd name="connsiteX4" fmla="*/ 288131 w 288131"/>
                <a:gd name="connsiteY4" fmla="*/ 190500 h 323850"/>
                <a:gd name="connsiteX5" fmla="*/ 278606 w 288131"/>
                <a:gd name="connsiteY5" fmla="*/ 259557 h 323850"/>
                <a:gd name="connsiteX6" fmla="*/ 204787 w 288131"/>
                <a:gd name="connsiteY6" fmla="*/ 323850 h 323850"/>
                <a:gd name="connsiteX7" fmla="*/ 154781 w 288131"/>
                <a:gd name="connsiteY7" fmla="*/ 307182 h 323850"/>
                <a:gd name="connsiteX8" fmla="*/ 152400 w 288131"/>
                <a:gd name="connsiteY8" fmla="*/ 226219 h 323850"/>
                <a:gd name="connsiteX9" fmla="*/ 0 w 288131"/>
                <a:gd name="connsiteY9" fmla="*/ 121444 h 323850"/>
                <a:gd name="connsiteX10" fmla="*/ 42862 w 288131"/>
                <a:gd name="connsiteY10" fmla="*/ 0 h 323850"/>
                <a:gd name="connsiteX11" fmla="*/ 140494 w 288131"/>
                <a:gd name="connsiteY11" fmla="*/ 1905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131" h="323850">
                  <a:moveTo>
                    <a:pt x="140494" y="19050"/>
                  </a:moveTo>
                  <a:lnTo>
                    <a:pt x="159544" y="100013"/>
                  </a:lnTo>
                  <a:lnTo>
                    <a:pt x="219075" y="107157"/>
                  </a:lnTo>
                  <a:lnTo>
                    <a:pt x="250031" y="173832"/>
                  </a:lnTo>
                  <a:lnTo>
                    <a:pt x="288131" y="190500"/>
                  </a:lnTo>
                  <a:lnTo>
                    <a:pt x="278606" y="259557"/>
                  </a:lnTo>
                  <a:lnTo>
                    <a:pt x="204787" y="323850"/>
                  </a:lnTo>
                  <a:lnTo>
                    <a:pt x="154781" y="307182"/>
                  </a:lnTo>
                  <a:cubicBezTo>
                    <a:pt x="153987" y="280194"/>
                    <a:pt x="153194" y="253207"/>
                    <a:pt x="152400" y="226219"/>
                  </a:cubicBezTo>
                  <a:lnTo>
                    <a:pt x="0" y="121444"/>
                  </a:lnTo>
                  <a:lnTo>
                    <a:pt x="42862" y="0"/>
                  </a:lnTo>
                  <a:lnTo>
                    <a:pt x="140494" y="1905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7" name="フリーフォーム 1203"/>
            <p:cNvSpPr/>
            <p:nvPr/>
          </p:nvSpPr>
          <p:spPr bwMode="auto">
            <a:xfrm>
              <a:off x="7824717" y="5694036"/>
              <a:ext cx="136797" cy="163439"/>
            </a:xfrm>
            <a:custGeom>
              <a:avLst/>
              <a:gdLst>
                <a:gd name="connsiteX0" fmla="*/ 42863 w 190500"/>
                <a:gd name="connsiteY0" fmla="*/ 0 h 219075"/>
                <a:gd name="connsiteX1" fmla="*/ 90488 w 190500"/>
                <a:gd name="connsiteY1" fmla="*/ 35719 h 219075"/>
                <a:gd name="connsiteX2" fmla="*/ 128588 w 190500"/>
                <a:gd name="connsiteY2" fmla="*/ 69056 h 219075"/>
                <a:gd name="connsiteX3" fmla="*/ 159544 w 190500"/>
                <a:gd name="connsiteY3" fmla="*/ 76200 h 219075"/>
                <a:gd name="connsiteX4" fmla="*/ 173831 w 190500"/>
                <a:gd name="connsiteY4" fmla="*/ 121444 h 219075"/>
                <a:gd name="connsiteX5" fmla="*/ 190500 w 190500"/>
                <a:gd name="connsiteY5" fmla="*/ 157163 h 219075"/>
                <a:gd name="connsiteX6" fmla="*/ 157163 w 190500"/>
                <a:gd name="connsiteY6" fmla="*/ 219075 h 219075"/>
                <a:gd name="connsiteX7" fmla="*/ 83344 w 190500"/>
                <a:gd name="connsiteY7" fmla="*/ 211931 h 219075"/>
                <a:gd name="connsiteX8" fmla="*/ 0 w 190500"/>
                <a:gd name="connsiteY8" fmla="*/ 178594 h 219075"/>
                <a:gd name="connsiteX9" fmla="*/ 2381 w 190500"/>
                <a:gd name="connsiteY9" fmla="*/ 102394 h 219075"/>
                <a:gd name="connsiteX10" fmla="*/ 42863 w 190500"/>
                <a:gd name="connsiteY10"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500" h="219075">
                  <a:moveTo>
                    <a:pt x="42863" y="0"/>
                  </a:moveTo>
                  <a:lnTo>
                    <a:pt x="90488" y="35719"/>
                  </a:lnTo>
                  <a:lnTo>
                    <a:pt x="128588" y="69056"/>
                  </a:lnTo>
                  <a:lnTo>
                    <a:pt x="159544" y="76200"/>
                  </a:lnTo>
                  <a:lnTo>
                    <a:pt x="173831" y="121444"/>
                  </a:lnTo>
                  <a:lnTo>
                    <a:pt x="190500" y="157163"/>
                  </a:lnTo>
                  <a:lnTo>
                    <a:pt x="157163" y="219075"/>
                  </a:lnTo>
                  <a:lnTo>
                    <a:pt x="83344" y="211931"/>
                  </a:lnTo>
                  <a:lnTo>
                    <a:pt x="0" y="178594"/>
                  </a:lnTo>
                  <a:cubicBezTo>
                    <a:pt x="794" y="153194"/>
                    <a:pt x="1587" y="127794"/>
                    <a:pt x="2381" y="102394"/>
                  </a:cubicBez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8" name="フリーフォーム 1204"/>
            <p:cNvSpPr/>
            <p:nvPr/>
          </p:nvSpPr>
          <p:spPr bwMode="auto">
            <a:xfrm>
              <a:off x="7473604" y="4700371"/>
              <a:ext cx="940482" cy="1110915"/>
            </a:xfrm>
            <a:custGeom>
              <a:avLst/>
              <a:gdLst>
                <a:gd name="connsiteX0" fmla="*/ 671512 w 1309687"/>
                <a:gd name="connsiteY0" fmla="*/ 1488282 h 1488282"/>
                <a:gd name="connsiteX1" fmla="*/ 702469 w 1309687"/>
                <a:gd name="connsiteY1" fmla="*/ 1409700 h 1488282"/>
                <a:gd name="connsiteX2" fmla="*/ 766762 w 1309687"/>
                <a:gd name="connsiteY2" fmla="*/ 1362075 h 1488282"/>
                <a:gd name="connsiteX3" fmla="*/ 785812 w 1309687"/>
                <a:gd name="connsiteY3" fmla="*/ 1281113 h 1488282"/>
                <a:gd name="connsiteX4" fmla="*/ 845344 w 1309687"/>
                <a:gd name="connsiteY4" fmla="*/ 1252538 h 1488282"/>
                <a:gd name="connsiteX5" fmla="*/ 838200 w 1309687"/>
                <a:gd name="connsiteY5" fmla="*/ 1116807 h 1488282"/>
                <a:gd name="connsiteX6" fmla="*/ 859631 w 1309687"/>
                <a:gd name="connsiteY6" fmla="*/ 1102519 h 1488282"/>
                <a:gd name="connsiteX7" fmla="*/ 1000125 w 1309687"/>
                <a:gd name="connsiteY7" fmla="*/ 1038225 h 1488282"/>
                <a:gd name="connsiteX8" fmla="*/ 1071562 w 1309687"/>
                <a:gd name="connsiteY8" fmla="*/ 1050132 h 1488282"/>
                <a:gd name="connsiteX9" fmla="*/ 1109662 w 1309687"/>
                <a:gd name="connsiteY9" fmla="*/ 892969 h 1488282"/>
                <a:gd name="connsiteX10" fmla="*/ 1183481 w 1309687"/>
                <a:gd name="connsiteY10" fmla="*/ 652463 h 1488282"/>
                <a:gd name="connsiteX11" fmla="*/ 1309687 w 1309687"/>
                <a:gd name="connsiteY11" fmla="*/ 490538 h 1488282"/>
                <a:gd name="connsiteX12" fmla="*/ 1304925 w 1309687"/>
                <a:gd name="connsiteY12" fmla="*/ 369094 h 1488282"/>
                <a:gd name="connsiteX13" fmla="*/ 1190625 w 1309687"/>
                <a:gd name="connsiteY13" fmla="*/ 345282 h 1488282"/>
                <a:gd name="connsiteX14" fmla="*/ 1147762 w 1309687"/>
                <a:gd name="connsiteY14" fmla="*/ 278607 h 1488282"/>
                <a:gd name="connsiteX15" fmla="*/ 1066800 w 1309687"/>
                <a:gd name="connsiteY15" fmla="*/ 285750 h 1488282"/>
                <a:gd name="connsiteX16" fmla="*/ 1021556 w 1309687"/>
                <a:gd name="connsiteY16" fmla="*/ 264319 h 1488282"/>
                <a:gd name="connsiteX17" fmla="*/ 983456 w 1309687"/>
                <a:gd name="connsiteY17" fmla="*/ 288132 h 1488282"/>
                <a:gd name="connsiteX18" fmla="*/ 985837 w 1309687"/>
                <a:gd name="connsiteY18" fmla="*/ 240507 h 1488282"/>
                <a:gd name="connsiteX19" fmla="*/ 864394 w 1309687"/>
                <a:gd name="connsiteY19" fmla="*/ 200025 h 1488282"/>
                <a:gd name="connsiteX20" fmla="*/ 847725 w 1309687"/>
                <a:gd name="connsiteY20" fmla="*/ 238125 h 1488282"/>
                <a:gd name="connsiteX21" fmla="*/ 847725 w 1309687"/>
                <a:gd name="connsiteY21" fmla="*/ 195263 h 1488282"/>
                <a:gd name="connsiteX22" fmla="*/ 807244 w 1309687"/>
                <a:gd name="connsiteY22" fmla="*/ 183357 h 1488282"/>
                <a:gd name="connsiteX23" fmla="*/ 738187 w 1309687"/>
                <a:gd name="connsiteY23" fmla="*/ 219075 h 1488282"/>
                <a:gd name="connsiteX24" fmla="*/ 800100 w 1309687"/>
                <a:gd name="connsiteY24" fmla="*/ 130969 h 1488282"/>
                <a:gd name="connsiteX25" fmla="*/ 776287 w 1309687"/>
                <a:gd name="connsiteY25" fmla="*/ 90488 h 1488282"/>
                <a:gd name="connsiteX26" fmla="*/ 759619 w 1309687"/>
                <a:gd name="connsiteY26" fmla="*/ 26194 h 1488282"/>
                <a:gd name="connsiteX27" fmla="*/ 721519 w 1309687"/>
                <a:gd name="connsiteY27" fmla="*/ 100013 h 1488282"/>
                <a:gd name="connsiteX28" fmla="*/ 666750 w 1309687"/>
                <a:gd name="connsiteY28" fmla="*/ 95250 h 1488282"/>
                <a:gd name="connsiteX29" fmla="*/ 664369 w 1309687"/>
                <a:gd name="connsiteY29" fmla="*/ 83344 h 1488282"/>
                <a:gd name="connsiteX30" fmla="*/ 611981 w 1309687"/>
                <a:gd name="connsiteY30" fmla="*/ 83344 h 1488282"/>
                <a:gd name="connsiteX31" fmla="*/ 573881 w 1309687"/>
                <a:gd name="connsiteY31" fmla="*/ 114300 h 1488282"/>
                <a:gd name="connsiteX32" fmla="*/ 492919 w 1309687"/>
                <a:gd name="connsiteY32" fmla="*/ 123825 h 1488282"/>
                <a:gd name="connsiteX33" fmla="*/ 457200 w 1309687"/>
                <a:gd name="connsiteY33" fmla="*/ 71438 h 1488282"/>
                <a:gd name="connsiteX34" fmla="*/ 471487 w 1309687"/>
                <a:gd name="connsiteY34" fmla="*/ 11907 h 1488282"/>
                <a:gd name="connsiteX35" fmla="*/ 438150 w 1309687"/>
                <a:gd name="connsiteY35" fmla="*/ 0 h 1488282"/>
                <a:gd name="connsiteX36" fmla="*/ 361950 w 1309687"/>
                <a:gd name="connsiteY36" fmla="*/ 47625 h 1488282"/>
                <a:gd name="connsiteX37" fmla="*/ 309562 w 1309687"/>
                <a:gd name="connsiteY37" fmla="*/ 26194 h 1488282"/>
                <a:gd name="connsiteX38" fmla="*/ 330994 w 1309687"/>
                <a:gd name="connsiteY38" fmla="*/ 100013 h 1488282"/>
                <a:gd name="connsiteX39" fmla="*/ 278606 w 1309687"/>
                <a:gd name="connsiteY39" fmla="*/ 152400 h 1488282"/>
                <a:gd name="connsiteX40" fmla="*/ 211931 w 1309687"/>
                <a:gd name="connsiteY40" fmla="*/ 116682 h 1488282"/>
                <a:gd name="connsiteX41" fmla="*/ 145256 w 1309687"/>
                <a:gd name="connsiteY41" fmla="*/ 111919 h 1488282"/>
                <a:gd name="connsiteX42" fmla="*/ 128587 w 1309687"/>
                <a:gd name="connsiteY42" fmla="*/ 169069 h 1488282"/>
                <a:gd name="connsiteX43" fmla="*/ 140494 w 1309687"/>
                <a:gd name="connsiteY43" fmla="*/ 235744 h 1488282"/>
                <a:gd name="connsiteX44" fmla="*/ 107156 w 1309687"/>
                <a:gd name="connsiteY44" fmla="*/ 280988 h 1488282"/>
                <a:gd name="connsiteX45" fmla="*/ 104775 w 1309687"/>
                <a:gd name="connsiteY45" fmla="*/ 326232 h 1488282"/>
                <a:gd name="connsiteX46" fmla="*/ 30956 w 1309687"/>
                <a:gd name="connsiteY46" fmla="*/ 357188 h 1488282"/>
                <a:gd name="connsiteX47" fmla="*/ 0 w 1309687"/>
                <a:gd name="connsiteY47" fmla="*/ 466725 h 1488282"/>
                <a:gd name="connsiteX48" fmla="*/ 45244 w 1309687"/>
                <a:gd name="connsiteY48" fmla="*/ 538163 h 1488282"/>
                <a:gd name="connsiteX49" fmla="*/ 90487 w 1309687"/>
                <a:gd name="connsiteY49" fmla="*/ 528638 h 1488282"/>
                <a:gd name="connsiteX50" fmla="*/ 152400 w 1309687"/>
                <a:gd name="connsiteY50" fmla="*/ 590550 h 1488282"/>
                <a:gd name="connsiteX51" fmla="*/ 219075 w 1309687"/>
                <a:gd name="connsiteY51" fmla="*/ 559594 h 1488282"/>
                <a:gd name="connsiteX52" fmla="*/ 250031 w 1309687"/>
                <a:gd name="connsiteY52" fmla="*/ 535782 h 1488282"/>
                <a:gd name="connsiteX53" fmla="*/ 297656 w 1309687"/>
                <a:gd name="connsiteY53" fmla="*/ 552450 h 1488282"/>
                <a:gd name="connsiteX54" fmla="*/ 295275 w 1309687"/>
                <a:gd name="connsiteY54" fmla="*/ 631032 h 1488282"/>
                <a:gd name="connsiteX55" fmla="*/ 442912 w 1309687"/>
                <a:gd name="connsiteY55" fmla="*/ 685800 h 1488282"/>
                <a:gd name="connsiteX56" fmla="*/ 445294 w 1309687"/>
                <a:gd name="connsiteY56" fmla="*/ 740569 h 1488282"/>
                <a:gd name="connsiteX57" fmla="*/ 547687 w 1309687"/>
                <a:gd name="connsiteY57" fmla="*/ 854869 h 1488282"/>
                <a:gd name="connsiteX58" fmla="*/ 492919 w 1309687"/>
                <a:gd name="connsiteY58" fmla="*/ 923925 h 1488282"/>
                <a:gd name="connsiteX59" fmla="*/ 519112 w 1309687"/>
                <a:gd name="connsiteY59" fmla="*/ 1012032 h 1488282"/>
                <a:gd name="connsiteX60" fmla="*/ 576262 w 1309687"/>
                <a:gd name="connsiteY60" fmla="*/ 1016794 h 1488282"/>
                <a:gd name="connsiteX61" fmla="*/ 602456 w 1309687"/>
                <a:gd name="connsiteY61" fmla="*/ 1083469 h 1488282"/>
                <a:gd name="connsiteX62" fmla="*/ 652462 w 1309687"/>
                <a:gd name="connsiteY62" fmla="*/ 1104900 h 1488282"/>
                <a:gd name="connsiteX63" fmla="*/ 631031 w 1309687"/>
                <a:gd name="connsiteY63" fmla="*/ 1171575 h 1488282"/>
                <a:gd name="connsiteX64" fmla="*/ 642937 w 1309687"/>
                <a:gd name="connsiteY64" fmla="*/ 1193007 h 1488282"/>
                <a:gd name="connsiteX65" fmla="*/ 592931 w 1309687"/>
                <a:gd name="connsiteY65" fmla="*/ 1271588 h 1488282"/>
                <a:gd name="connsiteX66" fmla="*/ 538162 w 1309687"/>
                <a:gd name="connsiteY66" fmla="*/ 1326357 h 1488282"/>
                <a:gd name="connsiteX67" fmla="*/ 621506 w 1309687"/>
                <a:gd name="connsiteY67" fmla="*/ 1409700 h 1488282"/>
                <a:gd name="connsiteX68" fmla="*/ 642937 w 1309687"/>
                <a:gd name="connsiteY68" fmla="*/ 1409700 h 1488282"/>
                <a:gd name="connsiteX69" fmla="*/ 671512 w 1309687"/>
                <a:gd name="connsiteY69" fmla="*/ 1488282 h 1488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09687" h="1488282">
                  <a:moveTo>
                    <a:pt x="671512" y="1488282"/>
                  </a:moveTo>
                  <a:lnTo>
                    <a:pt x="702469" y="1409700"/>
                  </a:lnTo>
                  <a:lnTo>
                    <a:pt x="766762" y="1362075"/>
                  </a:lnTo>
                  <a:lnTo>
                    <a:pt x="785812" y="1281113"/>
                  </a:lnTo>
                  <a:lnTo>
                    <a:pt x="845344" y="1252538"/>
                  </a:lnTo>
                  <a:lnTo>
                    <a:pt x="838200" y="1116807"/>
                  </a:lnTo>
                  <a:lnTo>
                    <a:pt x="859631" y="1102519"/>
                  </a:lnTo>
                  <a:lnTo>
                    <a:pt x="1000125" y="1038225"/>
                  </a:lnTo>
                  <a:lnTo>
                    <a:pt x="1071562" y="1050132"/>
                  </a:lnTo>
                  <a:lnTo>
                    <a:pt x="1109662" y="892969"/>
                  </a:lnTo>
                  <a:lnTo>
                    <a:pt x="1183481" y="652463"/>
                  </a:lnTo>
                  <a:lnTo>
                    <a:pt x="1309687" y="490538"/>
                  </a:lnTo>
                  <a:lnTo>
                    <a:pt x="1304925" y="369094"/>
                  </a:lnTo>
                  <a:lnTo>
                    <a:pt x="1190625" y="345282"/>
                  </a:lnTo>
                  <a:lnTo>
                    <a:pt x="1147762" y="278607"/>
                  </a:lnTo>
                  <a:lnTo>
                    <a:pt x="1066800" y="285750"/>
                  </a:lnTo>
                  <a:lnTo>
                    <a:pt x="1021556" y="264319"/>
                  </a:lnTo>
                  <a:lnTo>
                    <a:pt x="983456" y="288132"/>
                  </a:lnTo>
                  <a:lnTo>
                    <a:pt x="985837" y="240507"/>
                  </a:lnTo>
                  <a:lnTo>
                    <a:pt x="864394" y="200025"/>
                  </a:lnTo>
                  <a:lnTo>
                    <a:pt x="847725" y="238125"/>
                  </a:lnTo>
                  <a:lnTo>
                    <a:pt x="847725" y="195263"/>
                  </a:lnTo>
                  <a:lnTo>
                    <a:pt x="807244" y="183357"/>
                  </a:lnTo>
                  <a:lnTo>
                    <a:pt x="738187" y="219075"/>
                  </a:lnTo>
                  <a:lnTo>
                    <a:pt x="800100" y="130969"/>
                  </a:lnTo>
                  <a:lnTo>
                    <a:pt x="776287" y="90488"/>
                  </a:lnTo>
                  <a:lnTo>
                    <a:pt x="759619" y="26194"/>
                  </a:lnTo>
                  <a:lnTo>
                    <a:pt x="721519" y="100013"/>
                  </a:lnTo>
                  <a:lnTo>
                    <a:pt x="666750" y="95250"/>
                  </a:lnTo>
                  <a:lnTo>
                    <a:pt x="664369" y="83344"/>
                  </a:lnTo>
                  <a:lnTo>
                    <a:pt x="611981" y="83344"/>
                  </a:lnTo>
                  <a:lnTo>
                    <a:pt x="573881" y="114300"/>
                  </a:lnTo>
                  <a:lnTo>
                    <a:pt x="492919" y="123825"/>
                  </a:lnTo>
                  <a:lnTo>
                    <a:pt x="457200" y="71438"/>
                  </a:lnTo>
                  <a:lnTo>
                    <a:pt x="471487" y="11907"/>
                  </a:lnTo>
                  <a:lnTo>
                    <a:pt x="438150" y="0"/>
                  </a:lnTo>
                  <a:lnTo>
                    <a:pt x="361950" y="47625"/>
                  </a:lnTo>
                  <a:lnTo>
                    <a:pt x="309562" y="26194"/>
                  </a:lnTo>
                  <a:lnTo>
                    <a:pt x="330994" y="100013"/>
                  </a:lnTo>
                  <a:lnTo>
                    <a:pt x="278606" y="152400"/>
                  </a:lnTo>
                  <a:lnTo>
                    <a:pt x="211931" y="116682"/>
                  </a:lnTo>
                  <a:lnTo>
                    <a:pt x="145256" y="111919"/>
                  </a:lnTo>
                  <a:lnTo>
                    <a:pt x="128587" y="169069"/>
                  </a:lnTo>
                  <a:lnTo>
                    <a:pt x="140494" y="235744"/>
                  </a:lnTo>
                  <a:lnTo>
                    <a:pt x="107156" y="280988"/>
                  </a:lnTo>
                  <a:lnTo>
                    <a:pt x="104775" y="326232"/>
                  </a:lnTo>
                  <a:lnTo>
                    <a:pt x="30956" y="357188"/>
                  </a:lnTo>
                  <a:lnTo>
                    <a:pt x="0" y="466725"/>
                  </a:lnTo>
                  <a:lnTo>
                    <a:pt x="45244" y="538163"/>
                  </a:lnTo>
                  <a:lnTo>
                    <a:pt x="90487" y="528638"/>
                  </a:lnTo>
                  <a:lnTo>
                    <a:pt x="152400" y="590550"/>
                  </a:lnTo>
                  <a:lnTo>
                    <a:pt x="219075" y="559594"/>
                  </a:lnTo>
                  <a:lnTo>
                    <a:pt x="250031" y="535782"/>
                  </a:lnTo>
                  <a:lnTo>
                    <a:pt x="297656" y="552450"/>
                  </a:lnTo>
                  <a:cubicBezTo>
                    <a:pt x="296862" y="578644"/>
                    <a:pt x="296069" y="604838"/>
                    <a:pt x="295275" y="631032"/>
                  </a:cubicBezTo>
                  <a:lnTo>
                    <a:pt x="442912" y="685800"/>
                  </a:lnTo>
                  <a:lnTo>
                    <a:pt x="445294" y="740569"/>
                  </a:lnTo>
                  <a:lnTo>
                    <a:pt x="547687" y="854869"/>
                  </a:lnTo>
                  <a:lnTo>
                    <a:pt x="492919" y="923925"/>
                  </a:lnTo>
                  <a:lnTo>
                    <a:pt x="519112" y="1012032"/>
                  </a:lnTo>
                  <a:lnTo>
                    <a:pt x="576262" y="1016794"/>
                  </a:lnTo>
                  <a:lnTo>
                    <a:pt x="602456" y="1083469"/>
                  </a:lnTo>
                  <a:lnTo>
                    <a:pt x="652462" y="1104900"/>
                  </a:lnTo>
                  <a:lnTo>
                    <a:pt x="631031" y="1171575"/>
                  </a:lnTo>
                  <a:lnTo>
                    <a:pt x="642937" y="1193007"/>
                  </a:lnTo>
                  <a:lnTo>
                    <a:pt x="592931" y="1271588"/>
                  </a:lnTo>
                  <a:lnTo>
                    <a:pt x="538162" y="1326357"/>
                  </a:lnTo>
                  <a:lnTo>
                    <a:pt x="621506" y="1409700"/>
                  </a:lnTo>
                  <a:lnTo>
                    <a:pt x="642937" y="1409700"/>
                  </a:lnTo>
                  <a:lnTo>
                    <a:pt x="671512" y="1488282"/>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89" name="フリーフォーム 1205"/>
            <p:cNvSpPr/>
            <p:nvPr/>
          </p:nvSpPr>
          <p:spPr bwMode="auto">
            <a:xfrm>
              <a:off x="1957251" y="880861"/>
              <a:ext cx="70679" cy="88826"/>
            </a:xfrm>
            <a:custGeom>
              <a:avLst/>
              <a:gdLst>
                <a:gd name="connsiteX0" fmla="*/ 97632 w 97632"/>
                <a:gd name="connsiteY0" fmla="*/ 0 h 119062"/>
                <a:gd name="connsiteX1" fmla="*/ 7144 w 97632"/>
                <a:gd name="connsiteY1" fmla="*/ 28575 h 119062"/>
                <a:gd name="connsiteX2" fmla="*/ 0 w 97632"/>
                <a:gd name="connsiteY2" fmla="*/ 104775 h 119062"/>
                <a:gd name="connsiteX3" fmla="*/ 42863 w 97632"/>
                <a:gd name="connsiteY3" fmla="*/ 119062 h 119062"/>
                <a:gd name="connsiteX4" fmla="*/ 85725 w 97632"/>
                <a:gd name="connsiteY4" fmla="*/ 64294 h 119062"/>
                <a:gd name="connsiteX5" fmla="*/ 97632 w 97632"/>
                <a:gd name="connsiteY5" fmla="*/ 0 h 119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632" h="119062">
                  <a:moveTo>
                    <a:pt x="97632" y="0"/>
                  </a:moveTo>
                  <a:lnTo>
                    <a:pt x="7144" y="28575"/>
                  </a:lnTo>
                  <a:lnTo>
                    <a:pt x="0" y="104775"/>
                  </a:lnTo>
                  <a:lnTo>
                    <a:pt x="42863" y="119062"/>
                  </a:lnTo>
                  <a:lnTo>
                    <a:pt x="85725" y="64294"/>
                  </a:lnTo>
                  <a:lnTo>
                    <a:pt x="97632"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0" name="フリーフォーム 1206"/>
            <p:cNvSpPr/>
            <p:nvPr/>
          </p:nvSpPr>
          <p:spPr bwMode="auto">
            <a:xfrm>
              <a:off x="2051869" y="827566"/>
              <a:ext cx="42179" cy="95932"/>
            </a:xfrm>
            <a:custGeom>
              <a:avLst/>
              <a:gdLst>
                <a:gd name="connsiteX0" fmla="*/ 42863 w 59531"/>
                <a:gd name="connsiteY0" fmla="*/ 0 h 128588"/>
                <a:gd name="connsiteX1" fmla="*/ 21431 w 59531"/>
                <a:gd name="connsiteY1" fmla="*/ 57150 h 128588"/>
                <a:gd name="connsiteX2" fmla="*/ 0 w 59531"/>
                <a:gd name="connsiteY2" fmla="*/ 78582 h 128588"/>
                <a:gd name="connsiteX3" fmla="*/ 0 w 59531"/>
                <a:gd name="connsiteY3" fmla="*/ 128588 h 128588"/>
                <a:gd name="connsiteX4" fmla="*/ 59531 w 59531"/>
                <a:gd name="connsiteY4" fmla="*/ 116682 h 128588"/>
                <a:gd name="connsiteX5" fmla="*/ 59531 w 59531"/>
                <a:gd name="connsiteY5" fmla="*/ 66675 h 128588"/>
                <a:gd name="connsiteX6" fmla="*/ 42863 w 59531"/>
                <a:gd name="connsiteY6" fmla="*/ 0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531" h="128588">
                  <a:moveTo>
                    <a:pt x="42863" y="0"/>
                  </a:moveTo>
                  <a:lnTo>
                    <a:pt x="21431" y="57150"/>
                  </a:lnTo>
                  <a:lnTo>
                    <a:pt x="0" y="78582"/>
                  </a:lnTo>
                  <a:lnTo>
                    <a:pt x="0" y="128588"/>
                  </a:lnTo>
                  <a:lnTo>
                    <a:pt x="59531" y="116682"/>
                  </a:lnTo>
                  <a:lnTo>
                    <a:pt x="59531" y="66675"/>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1" name="フリーフォーム 1207"/>
            <p:cNvSpPr/>
            <p:nvPr/>
          </p:nvSpPr>
          <p:spPr bwMode="auto">
            <a:xfrm>
              <a:off x="1868332" y="957844"/>
              <a:ext cx="85498" cy="65139"/>
            </a:xfrm>
            <a:custGeom>
              <a:avLst/>
              <a:gdLst>
                <a:gd name="connsiteX0" fmla="*/ 42863 w 119063"/>
                <a:gd name="connsiteY0" fmla="*/ 0 h 88106"/>
                <a:gd name="connsiteX1" fmla="*/ 119063 w 119063"/>
                <a:gd name="connsiteY1" fmla="*/ 23812 h 88106"/>
                <a:gd name="connsiteX2" fmla="*/ 73819 w 119063"/>
                <a:gd name="connsiteY2" fmla="*/ 73818 h 88106"/>
                <a:gd name="connsiteX3" fmla="*/ 4763 w 119063"/>
                <a:gd name="connsiteY3" fmla="*/ 88106 h 88106"/>
                <a:gd name="connsiteX4" fmla="*/ 0 w 119063"/>
                <a:gd name="connsiteY4" fmla="*/ 42862 h 88106"/>
                <a:gd name="connsiteX5" fmla="*/ 42863 w 119063"/>
                <a:gd name="connsiteY5" fmla="*/ 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063" h="88106">
                  <a:moveTo>
                    <a:pt x="42863" y="0"/>
                  </a:moveTo>
                  <a:lnTo>
                    <a:pt x="119063" y="23812"/>
                  </a:lnTo>
                  <a:lnTo>
                    <a:pt x="73819" y="73818"/>
                  </a:lnTo>
                  <a:lnTo>
                    <a:pt x="4763" y="88106"/>
                  </a:lnTo>
                  <a:lnTo>
                    <a:pt x="0" y="42862"/>
                  </a:lnTo>
                  <a:lnTo>
                    <a:pt x="42863"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2" name="フリーフォーム 1208"/>
            <p:cNvSpPr/>
            <p:nvPr/>
          </p:nvSpPr>
          <p:spPr bwMode="auto">
            <a:xfrm>
              <a:off x="1648317" y="884414"/>
              <a:ext cx="124258" cy="120803"/>
            </a:xfrm>
            <a:custGeom>
              <a:avLst/>
              <a:gdLst>
                <a:gd name="connsiteX0" fmla="*/ 161925 w 173831"/>
                <a:gd name="connsiteY0" fmla="*/ 0 h 161925"/>
                <a:gd name="connsiteX1" fmla="*/ 100013 w 173831"/>
                <a:gd name="connsiteY1" fmla="*/ 4763 h 161925"/>
                <a:gd name="connsiteX2" fmla="*/ 85725 w 173831"/>
                <a:gd name="connsiteY2" fmla="*/ 26194 h 161925"/>
                <a:gd name="connsiteX3" fmla="*/ 80963 w 173831"/>
                <a:gd name="connsiteY3" fmla="*/ 69057 h 161925"/>
                <a:gd name="connsiteX4" fmla="*/ 0 w 173831"/>
                <a:gd name="connsiteY4" fmla="*/ 111919 h 161925"/>
                <a:gd name="connsiteX5" fmla="*/ 28575 w 173831"/>
                <a:gd name="connsiteY5" fmla="*/ 161925 h 161925"/>
                <a:gd name="connsiteX6" fmla="*/ 90488 w 173831"/>
                <a:gd name="connsiteY6" fmla="*/ 119063 h 161925"/>
                <a:gd name="connsiteX7" fmla="*/ 173831 w 173831"/>
                <a:gd name="connsiteY7" fmla="*/ 69057 h 161925"/>
                <a:gd name="connsiteX8" fmla="*/ 161925 w 173831"/>
                <a:gd name="connsiteY8"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831" h="161925">
                  <a:moveTo>
                    <a:pt x="161925" y="0"/>
                  </a:moveTo>
                  <a:lnTo>
                    <a:pt x="100013" y="4763"/>
                  </a:lnTo>
                  <a:lnTo>
                    <a:pt x="85725" y="26194"/>
                  </a:lnTo>
                  <a:lnTo>
                    <a:pt x="80963" y="69057"/>
                  </a:lnTo>
                  <a:lnTo>
                    <a:pt x="0" y="111919"/>
                  </a:lnTo>
                  <a:lnTo>
                    <a:pt x="28575" y="161925"/>
                  </a:lnTo>
                  <a:lnTo>
                    <a:pt x="90488" y="119063"/>
                  </a:lnTo>
                  <a:lnTo>
                    <a:pt x="173831" y="69057"/>
                  </a:lnTo>
                  <a:lnTo>
                    <a:pt x="161925"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3" name="フリーフォーム 1209"/>
            <p:cNvSpPr/>
            <p:nvPr/>
          </p:nvSpPr>
          <p:spPr bwMode="auto">
            <a:xfrm>
              <a:off x="1850093" y="769533"/>
              <a:ext cx="66119" cy="60402"/>
            </a:xfrm>
            <a:custGeom>
              <a:avLst/>
              <a:gdLst>
                <a:gd name="connsiteX0" fmla="*/ 92868 w 92868"/>
                <a:gd name="connsiteY0" fmla="*/ 0 h 80963"/>
                <a:gd name="connsiteX1" fmla="*/ 38100 w 92868"/>
                <a:gd name="connsiteY1" fmla="*/ 40481 h 80963"/>
                <a:gd name="connsiteX2" fmla="*/ 0 w 92868"/>
                <a:gd name="connsiteY2" fmla="*/ 80963 h 80963"/>
                <a:gd name="connsiteX3" fmla="*/ 66675 w 92868"/>
                <a:gd name="connsiteY3" fmla="*/ 73819 h 80963"/>
                <a:gd name="connsiteX4" fmla="*/ 92868 w 92868"/>
                <a:gd name="connsiteY4" fmla="*/ 0 h 809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8" h="80963">
                  <a:moveTo>
                    <a:pt x="92868" y="0"/>
                  </a:moveTo>
                  <a:lnTo>
                    <a:pt x="38100" y="40481"/>
                  </a:lnTo>
                  <a:lnTo>
                    <a:pt x="0" y="80963"/>
                  </a:lnTo>
                  <a:lnTo>
                    <a:pt x="66675" y="73819"/>
                  </a:lnTo>
                  <a:lnTo>
                    <a:pt x="92868"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4" name="フリーフォーム 1210"/>
            <p:cNvSpPr/>
            <p:nvPr/>
          </p:nvSpPr>
          <p:spPr bwMode="auto">
            <a:xfrm>
              <a:off x="1832993" y="848884"/>
              <a:ext cx="107158" cy="78167"/>
            </a:xfrm>
            <a:custGeom>
              <a:avLst/>
              <a:gdLst>
                <a:gd name="connsiteX0" fmla="*/ 150019 w 150019"/>
                <a:gd name="connsiteY0" fmla="*/ 7144 h 104775"/>
                <a:gd name="connsiteX1" fmla="*/ 73819 w 150019"/>
                <a:gd name="connsiteY1" fmla="*/ 19050 h 104775"/>
                <a:gd name="connsiteX2" fmla="*/ 38100 w 150019"/>
                <a:gd name="connsiteY2" fmla="*/ 0 h 104775"/>
                <a:gd name="connsiteX3" fmla="*/ 0 w 150019"/>
                <a:gd name="connsiteY3" fmla="*/ 21432 h 104775"/>
                <a:gd name="connsiteX4" fmla="*/ 61913 w 150019"/>
                <a:gd name="connsiteY4" fmla="*/ 52388 h 104775"/>
                <a:gd name="connsiteX5" fmla="*/ 2381 w 150019"/>
                <a:gd name="connsiteY5" fmla="*/ 76200 h 104775"/>
                <a:gd name="connsiteX6" fmla="*/ 50006 w 150019"/>
                <a:gd name="connsiteY6" fmla="*/ 88107 h 104775"/>
                <a:gd name="connsiteX7" fmla="*/ 83344 w 150019"/>
                <a:gd name="connsiteY7" fmla="*/ 104775 h 104775"/>
                <a:gd name="connsiteX8" fmla="*/ 119063 w 150019"/>
                <a:gd name="connsiteY8" fmla="*/ 71438 h 104775"/>
                <a:gd name="connsiteX9" fmla="*/ 150019 w 150019"/>
                <a:gd name="connsiteY9" fmla="*/ 7144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0019" h="104775">
                  <a:moveTo>
                    <a:pt x="150019" y="7144"/>
                  </a:moveTo>
                  <a:lnTo>
                    <a:pt x="73819" y="19050"/>
                  </a:lnTo>
                  <a:lnTo>
                    <a:pt x="38100" y="0"/>
                  </a:lnTo>
                  <a:lnTo>
                    <a:pt x="0" y="21432"/>
                  </a:lnTo>
                  <a:lnTo>
                    <a:pt x="61913" y="52388"/>
                  </a:lnTo>
                  <a:lnTo>
                    <a:pt x="2381" y="76200"/>
                  </a:lnTo>
                  <a:lnTo>
                    <a:pt x="50006" y="88107"/>
                  </a:lnTo>
                  <a:lnTo>
                    <a:pt x="83344" y="104775"/>
                  </a:lnTo>
                  <a:lnTo>
                    <a:pt x="119063" y="71438"/>
                  </a:lnTo>
                  <a:lnTo>
                    <a:pt x="150019" y="7144"/>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5" name="フリーフォーム 1211"/>
            <p:cNvSpPr/>
            <p:nvPr/>
          </p:nvSpPr>
          <p:spPr bwMode="auto">
            <a:xfrm>
              <a:off x="1607277" y="886783"/>
              <a:ext cx="66119" cy="78167"/>
            </a:xfrm>
            <a:custGeom>
              <a:avLst/>
              <a:gdLst>
                <a:gd name="connsiteX0" fmla="*/ 92869 w 92869"/>
                <a:gd name="connsiteY0" fmla="*/ 0 h 104775"/>
                <a:gd name="connsiteX1" fmla="*/ 0 w 92869"/>
                <a:gd name="connsiteY1" fmla="*/ 52387 h 104775"/>
                <a:gd name="connsiteX2" fmla="*/ 45244 w 92869"/>
                <a:gd name="connsiteY2" fmla="*/ 104775 h 104775"/>
                <a:gd name="connsiteX3" fmla="*/ 88106 w 92869"/>
                <a:gd name="connsiteY3" fmla="*/ 66675 h 104775"/>
                <a:gd name="connsiteX4" fmla="*/ 92869 w 92869"/>
                <a:gd name="connsiteY4" fmla="*/ 0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869" h="104775">
                  <a:moveTo>
                    <a:pt x="92869" y="0"/>
                  </a:moveTo>
                  <a:lnTo>
                    <a:pt x="0" y="52387"/>
                  </a:lnTo>
                  <a:lnTo>
                    <a:pt x="45244" y="104775"/>
                  </a:lnTo>
                  <a:lnTo>
                    <a:pt x="88106" y="66675"/>
                  </a:lnTo>
                  <a:lnTo>
                    <a:pt x="92869"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sp>
          <p:nvSpPr>
            <p:cNvPr id="196" name="フリーフォーム 1212"/>
            <p:cNvSpPr/>
            <p:nvPr/>
          </p:nvSpPr>
          <p:spPr bwMode="auto">
            <a:xfrm>
              <a:off x="1781694" y="962581"/>
              <a:ext cx="45599" cy="53295"/>
            </a:xfrm>
            <a:custGeom>
              <a:avLst/>
              <a:gdLst>
                <a:gd name="connsiteX0" fmla="*/ 40481 w 64293"/>
                <a:gd name="connsiteY0" fmla="*/ 0 h 71438"/>
                <a:gd name="connsiteX1" fmla="*/ 0 w 64293"/>
                <a:gd name="connsiteY1" fmla="*/ 52388 h 71438"/>
                <a:gd name="connsiteX2" fmla="*/ 35718 w 64293"/>
                <a:gd name="connsiteY2" fmla="*/ 71438 h 71438"/>
                <a:gd name="connsiteX3" fmla="*/ 64293 w 64293"/>
                <a:gd name="connsiteY3" fmla="*/ 52388 h 71438"/>
                <a:gd name="connsiteX4" fmla="*/ 40481 w 64293"/>
                <a:gd name="connsiteY4" fmla="*/ 0 h 71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93" h="71438">
                  <a:moveTo>
                    <a:pt x="40481" y="0"/>
                  </a:moveTo>
                  <a:lnTo>
                    <a:pt x="0" y="52388"/>
                  </a:lnTo>
                  <a:lnTo>
                    <a:pt x="35718" y="71438"/>
                  </a:lnTo>
                  <a:lnTo>
                    <a:pt x="64293" y="52388"/>
                  </a:lnTo>
                  <a:lnTo>
                    <a:pt x="40481" y="0"/>
                  </a:lnTo>
                  <a:close/>
                </a:path>
              </a:pathLst>
            </a:custGeom>
            <a:ln/>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defTabSz="1221913" fontAlgn="auto">
                <a:spcBef>
                  <a:spcPts val="0"/>
                </a:spcBef>
                <a:spcAft>
                  <a:spcPts val="0"/>
                </a:spcAft>
                <a:defRPr/>
              </a:pPr>
              <a:endParaRPr lang="ja-JP" altLang="en-US"/>
            </a:p>
          </p:txBody>
        </p:sp>
      </p:grpSp>
      <p:sp>
        <p:nvSpPr>
          <p:cNvPr id="4" name="Title 3"/>
          <p:cNvSpPr>
            <a:spLocks noGrp="1"/>
          </p:cNvSpPr>
          <p:nvPr>
            <p:ph type="title"/>
          </p:nvPr>
        </p:nvSpPr>
        <p:spPr/>
        <p:txBody>
          <a:bodyPr>
            <a:noAutofit/>
          </a:bodyPr>
          <a:lstStyle/>
          <a:p>
            <a:r>
              <a:rPr lang="en-US" sz="2800" b="1" dirty="0"/>
              <a:t>Europe – Germany, Spain, Italy, </a:t>
            </a:r>
            <a:r>
              <a:rPr lang="en-US" sz="2800" b="1" dirty="0" smtClean="0"/>
              <a:t>Sweden</a:t>
            </a:r>
            <a:r>
              <a:rPr lang="en-US" sz="2800" b="1" dirty="0"/>
              <a:t/>
            </a:r>
            <a:br>
              <a:rPr lang="en-US" sz="2800" b="1" dirty="0"/>
            </a:br>
            <a:r>
              <a:rPr lang="en-US" sz="2800" b="1" dirty="0"/>
              <a:t>Asia – South Korea, Japan</a:t>
            </a:r>
            <a:br>
              <a:rPr lang="en-US" sz="2800" b="1" dirty="0"/>
            </a:br>
            <a:r>
              <a:rPr lang="en-US" sz="2800" b="1" dirty="0"/>
              <a:t>North America – </a:t>
            </a:r>
            <a:r>
              <a:rPr lang="en-US" sz="2800" b="1" dirty="0" smtClean="0"/>
              <a:t>USA</a:t>
            </a:r>
            <a:endParaRPr lang="en-US" sz="2800" dirty="0"/>
          </a:p>
        </p:txBody>
      </p:sp>
      <p:sp>
        <p:nvSpPr>
          <p:cNvPr id="199" name="Slide Number Placeholder 198"/>
          <p:cNvSpPr>
            <a:spLocks noGrp="1"/>
          </p:cNvSpPr>
          <p:nvPr>
            <p:ph type="sldNum" sz="quarter" idx="12"/>
          </p:nvPr>
        </p:nvSpPr>
        <p:spPr/>
        <p:txBody>
          <a:bodyPr/>
          <a:lstStyle/>
          <a:p>
            <a:fld id="{8241371F-3FBA-4A82-B921-5F297CC0E7BE}" type="slidenum">
              <a:rPr lang="en-US" smtClean="0"/>
              <a:pPr/>
              <a:t>21</a:t>
            </a:fld>
            <a:endParaRPr lang="en-US"/>
          </a:p>
        </p:txBody>
      </p:sp>
      <p:grpSp>
        <p:nvGrpSpPr>
          <p:cNvPr id="200" name="Group 199"/>
          <p:cNvGrpSpPr/>
          <p:nvPr/>
        </p:nvGrpSpPr>
        <p:grpSpPr>
          <a:xfrm>
            <a:off x="25893" y="5838754"/>
            <a:ext cx="1269507" cy="873732"/>
            <a:chOff x="25893" y="5838754"/>
            <a:chExt cx="1269507" cy="873732"/>
          </a:xfrm>
        </p:grpSpPr>
        <p:pic>
          <p:nvPicPr>
            <p:cNvPr id="20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4" name="TextBox 203"/>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1731301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Evidence of Diseases </a:t>
            </a:r>
            <a:r>
              <a:rPr lang="en-US" sz="2800" b="1" dirty="0"/>
              <a:t>S</a:t>
            </a:r>
            <a:r>
              <a:rPr lang="en-US" sz="2800" b="1" dirty="0" smtClean="0"/>
              <a:t>een in Association </a:t>
            </a:r>
            <a:br>
              <a:rPr lang="en-US" sz="2800" b="1" dirty="0" smtClean="0"/>
            </a:br>
            <a:r>
              <a:rPr lang="en-US" sz="2800" b="1" dirty="0" smtClean="0"/>
              <a:t>with Caliciviruses (Genus Vesivirus) in </a:t>
            </a:r>
            <a:br>
              <a:rPr lang="en-US" sz="2800" b="1" dirty="0" smtClean="0"/>
            </a:br>
            <a:r>
              <a:rPr lang="en-US" sz="2800" b="1" dirty="0" err="1" smtClean="0"/>
              <a:t>Phylogenetically</a:t>
            </a:r>
            <a:r>
              <a:rPr lang="en-US" sz="2800" b="1" dirty="0" smtClean="0"/>
              <a:t> Diverse Animal Species </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67521109"/>
              </p:ext>
            </p:extLst>
          </p:nvPr>
        </p:nvGraphicFramePr>
        <p:xfrm>
          <a:off x="880237" y="1676400"/>
          <a:ext cx="7924805" cy="4376684"/>
        </p:xfrm>
        <a:graphic>
          <a:graphicData uri="http://schemas.openxmlformats.org/drawingml/2006/table">
            <a:tbl>
              <a:tblPr firstRow="1" bandRow="1">
                <a:tableStyleId>{5940675A-B579-460E-94D1-54222C63F5DA}</a:tableStyleId>
              </a:tblPr>
              <a:tblGrid>
                <a:gridCol w="1027288"/>
                <a:gridCol w="627047"/>
                <a:gridCol w="627047"/>
                <a:gridCol w="627047"/>
                <a:gridCol w="627047"/>
                <a:gridCol w="627047"/>
                <a:gridCol w="627047"/>
                <a:gridCol w="627047"/>
                <a:gridCol w="627047"/>
                <a:gridCol w="627047"/>
                <a:gridCol w="627047"/>
                <a:gridCol w="627047"/>
              </a:tblGrid>
              <a:tr h="468422">
                <a:tc>
                  <a:txBody>
                    <a:bodyPr/>
                    <a:lstStyle/>
                    <a:p>
                      <a:pPr algn="ctr"/>
                      <a:r>
                        <a:rPr lang="en-US" sz="1200" b="1" i="0" baseline="0" dirty="0" smtClean="0"/>
                        <a:t>Disease Condition</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lang="en-US" sz="1100" b="1" i="0" baseline="0" dirty="0" smtClean="0"/>
                        <a:t>Swine</a:t>
                      </a:r>
                      <a:endParaRPr lang="en-US" sz="1100" b="1" i="0" baseline="0" dirty="0"/>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Seal</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Cat</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Cattle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Human</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050" b="1" i="0" baseline="0" dirty="0" smtClean="0"/>
                        <a:t>Primate</a:t>
                      </a:r>
                      <a:endParaRPr lang="en-US" sz="105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Dog</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Snake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Whale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Horse</a:t>
                      </a:r>
                      <a:endParaRPr lang="en-US" sz="1100" b="1" i="0" baseline="0" dirty="0"/>
                    </a:p>
                  </a:txBody>
                  <a:tcPr anchor="ct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100" b="1" i="0" baseline="0" dirty="0" smtClean="0"/>
                        <a:t>Rabbit</a:t>
                      </a:r>
                      <a:endParaRPr lang="en-US" sz="1100" b="1" i="0" baseline="0" dirty="0"/>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6">
                        <a:lumMod val="20000"/>
                        <a:lumOff val="80000"/>
                      </a:schemeClr>
                    </a:solidFill>
                  </a:tcPr>
                </a:tc>
              </a:tr>
              <a:tr h="343984">
                <a:tc>
                  <a:txBody>
                    <a:bodyPr/>
                    <a:lstStyle/>
                    <a:p>
                      <a:pPr algn="ctr"/>
                      <a:r>
                        <a:rPr lang="en-US" sz="1200" b="1" i="0" baseline="0" dirty="0" smtClean="0"/>
                        <a:t>Blisters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a:p>
                  </a:txBody>
                  <a:tcPr anchor="ctr">
                    <a:lnT w="38100" cap="flat" cmpd="sng" algn="ctr">
                      <a:solidFill>
                        <a:schemeClr val="tx1"/>
                      </a:solidFill>
                      <a:prstDash val="solid"/>
                      <a:round/>
                      <a:headEnd type="none" w="med" len="med"/>
                      <a:tailEnd type="none" w="med" len="med"/>
                    </a:lnT>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dirty="0"/>
                    </a:p>
                  </a:txBody>
                  <a:tcPr anchor="ctr">
                    <a:lnT w="38100" cap="flat" cmpd="sng" algn="ctr">
                      <a:solidFill>
                        <a:schemeClr val="tx1"/>
                      </a:solidFill>
                      <a:prstDash val="solid"/>
                      <a:round/>
                      <a:headEnd type="none" w="med" len="med"/>
                      <a:tailEnd type="none" w="med" len="med"/>
                    </a:lnT>
                    <a:solidFill>
                      <a:srgbClr val="0070C0"/>
                    </a:solidFill>
                  </a:tcP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r>
              <a:tr h="343984">
                <a:tc>
                  <a:txBody>
                    <a:bodyPr/>
                    <a:lstStyle/>
                    <a:p>
                      <a:pPr algn="ctr"/>
                      <a:r>
                        <a:rPr lang="en-US" sz="1200" b="1" i="0" baseline="0" dirty="0" smtClean="0"/>
                        <a:t>Hepatitis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Diarrhea</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solidFill>
                      <a:srgbClr val="0070C0"/>
                    </a:solidFill>
                  </a:tcPr>
                </a:tc>
              </a:tr>
              <a:tr h="343984">
                <a:tc>
                  <a:txBody>
                    <a:bodyPr/>
                    <a:lstStyle/>
                    <a:p>
                      <a:pPr algn="ctr"/>
                      <a:r>
                        <a:rPr lang="en-US" sz="1200" b="1" i="0" baseline="0" dirty="0" smtClean="0"/>
                        <a:t>Abortion</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Encephalitis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Pneumonia</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Hemorrhage</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Myocarditis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solidFill>
                      <a:srgbClr val="0070C0"/>
                    </a:solidFill>
                  </a:tcP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Pancreatitis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tcPr>
                </a:tc>
                <a:tc>
                  <a:txBody>
                    <a:bodyPr/>
                    <a:lstStyle/>
                    <a:p>
                      <a:pPr algn="ctr"/>
                      <a:endParaRPr lang="en-US" sz="1200" b="1" i="0" baseline="0"/>
                    </a:p>
                  </a:txBody>
                  <a:tcPr anchor="ctr"/>
                </a:tc>
                <a:tc>
                  <a:txBody>
                    <a:bodyPr/>
                    <a:lstStyle/>
                    <a:p>
                      <a:pPr algn="ctr"/>
                      <a:endParaRPr lang="en-US" sz="1200" b="1" i="0" baseline="0" dirty="0"/>
                    </a:p>
                  </a:txBody>
                  <a:tcPr anchor="ctr">
                    <a:solidFill>
                      <a:srgbClr val="0070C0"/>
                    </a:solidFill>
                  </a:tcP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tcPr>
                </a:tc>
              </a:tr>
              <a:tr h="468422">
                <a:tc>
                  <a:txBody>
                    <a:bodyPr/>
                    <a:lstStyle/>
                    <a:p>
                      <a:pPr algn="ctr"/>
                      <a:r>
                        <a:rPr lang="en-US" sz="1200" b="1" i="0" baseline="0" dirty="0" smtClean="0"/>
                        <a:t>Thymus Involution</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accent5">
                        <a:lumMod val="20000"/>
                        <a:lumOff val="80000"/>
                      </a:schemeClr>
                    </a:solidFill>
                  </a:tcPr>
                </a:tc>
                <a:tc>
                  <a:txBody>
                    <a:bodyPr/>
                    <a:lstStyle/>
                    <a:p>
                      <a:pPr algn="ctr"/>
                      <a:endParaRPr lang="en-US" sz="1200" b="1" i="0" baseline="0" dirty="0"/>
                    </a:p>
                  </a:txBody>
                  <a:tcPr anchor="ctr">
                    <a:lnL w="38100" cap="flat" cmpd="sng" algn="ctr">
                      <a:solidFill>
                        <a:schemeClr val="tx1"/>
                      </a:solidFill>
                      <a:prstDash val="solid"/>
                      <a:round/>
                      <a:headEnd type="none" w="med" len="med"/>
                      <a:tailEnd type="none" w="med" len="med"/>
                    </a:lnL>
                  </a:tcPr>
                </a:tc>
                <a:tc>
                  <a:txBody>
                    <a:bodyPr/>
                    <a:lstStyle/>
                    <a:p>
                      <a:pPr algn="ctr"/>
                      <a:endParaRPr lang="en-US" sz="1200" b="1" i="0" baseline="0" dirty="0"/>
                    </a:p>
                  </a:txBody>
                  <a:tcPr anchor="ctr">
                    <a:solidFill>
                      <a:srgbClr val="0070C0"/>
                    </a:solidFill>
                  </a:tcP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a:p>
                  </a:txBody>
                  <a:tcPr anchor="ctr"/>
                </a:tc>
                <a:tc>
                  <a:txBody>
                    <a:bodyPr/>
                    <a:lstStyle/>
                    <a:p>
                      <a:pPr algn="ctr"/>
                      <a:endParaRPr lang="en-US" sz="1200" b="1" i="0" baseline="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tcPr>
                </a:tc>
              </a:tr>
              <a:tr h="343984">
                <a:tc>
                  <a:txBody>
                    <a:bodyPr/>
                    <a:lstStyle/>
                    <a:p>
                      <a:pPr algn="ctr"/>
                      <a:r>
                        <a:rPr lang="en-US" sz="1200" b="1" i="0" baseline="0" dirty="0" smtClean="0"/>
                        <a:t>Myositis</a:t>
                      </a:r>
                      <a:endParaRPr lang="en-US" sz="1200" b="1" i="0" baseline="0" dirty="0"/>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endParaRPr lang="en-US" sz="1200" b="1" i="0" baseline="0"/>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B w="38100" cap="flat" cmpd="sng" algn="ctr">
                      <a:solidFill>
                        <a:schemeClr val="tx1"/>
                      </a:solidFill>
                      <a:prstDash val="solid"/>
                      <a:round/>
                      <a:headEnd type="none" w="med" len="med"/>
                      <a:tailEnd type="none" w="med" len="med"/>
                    </a:lnB>
                    <a:solidFill>
                      <a:srgbClr val="0070C0"/>
                    </a:solidFill>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a:p>
                  </a:txBody>
                  <a:tcPr anchor="ctr">
                    <a:lnB w="38100" cap="flat" cmpd="sng" algn="ctr">
                      <a:solidFill>
                        <a:schemeClr val="tx1"/>
                      </a:solidFill>
                      <a:prstDash val="solid"/>
                      <a:round/>
                      <a:headEnd type="none" w="med" len="med"/>
                      <a:tailEnd type="none" w="med" len="med"/>
                    </a:lnB>
                  </a:tcPr>
                </a:tc>
                <a:tc>
                  <a:txBody>
                    <a:bodyPr/>
                    <a:lstStyle/>
                    <a:p>
                      <a:pPr algn="ctr"/>
                      <a:endParaRPr lang="en-US" sz="1200" b="1" i="0" baseline="0" dirty="0"/>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r>
            </a:tbl>
          </a:graphicData>
        </a:graphic>
      </p:graphicFrame>
      <p:sp>
        <p:nvSpPr>
          <p:cNvPr id="5" name="Slide Number Placeholder 4"/>
          <p:cNvSpPr>
            <a:spLocks noGrp="1"/>
          </p:cNvSpPr>
          <p:nvPr>
            <p:ph type="sldNum" sz="quarter" idx="12"/>
          </p:nvPr>
        </p:nvSpPr>
        <p:spPr/>
        <p:txBody>
          <a:bodyPr/>
          <a:lstStyle/>
          <a:p>
            <a:fld id="{8241371F-3FBA-4A82-B921-5F297CC0E7BE}" type="slidenum">
              <a:rPr lang="en-US" smtClean="0"/>
              <a:pPr/>
              <a:t>22</a:t>
            </a:fld>
            <a:endParaRPr lang="en-US"/>
          </a:p>
        </p:txBody>
      </p:sp>
      <p:grpSp>
        <p:nvGrpSpPr>
          <p:cNvPr id="8" name="Group 7"/>
          <p:cNvGrpSpPr/>
          <p:nvPr/>
        </p:nvGrpSpPr>
        <p:grpSpPr>
          <a:xfrm>
            <a:off x="25893" y="5838754"/>
            <a:ext cx="1269507" cy="873732"/>
            <a:chOff x="25893" y="5838754"/>
            <a:chExt cx="1269507" cy="873732"/>
          </a:xfrm>
        </p:grpSpPr>
        <p:pic>
          <p:nvPicPr>
            <p:cNvPr id="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8312265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Calicivirus Antibody in Red Cross Blood Donors - Portland Regional Laboratory</a:t>
            </a:r>
          </a:p>
        </p:txBody>
      </p:sp>
      <p:sp>
        <p:nvSpPr>
          <p:cNvPr id="4" name="Slide Number Placeholder 3"/>
          <p:cNvSpPr>
            <a:spLocks noGrp="1"/>
          </p:cNvSpPr>
          <p:nvPr>
            <p:ph type="sldNum" sz="quarter" idx="12"/>
          </p:nvPr>
        </p:nvSpPr>
        <p:spPr/>
        <p:txBody>
          <a:bodyPr/>
          <a:lstStyle/>
          <a:p>
            <a:fld id="{8241371F-3FBA-4A82-B921-5F297CC0E7BE}" type="slidenum">
              <a:rPr lang="en-US" smtClean="0"/>
              <a:pPr/>
              <a:t>23</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219200" y="1675195"/>
            <a:ext cx="6781800" cy="436286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33801" y="2996561"/>
            <a:ext cx="1752600" cy="3398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10" name="Group 9"/>
          <p:cNvGrpSpPr/>
          <p:nvPr/>
        </p:nvGrpSpPr>
        <p:grpSpPr>
          <a:xfrm>
            <a:off x="25893" y="5838754"/>
            <a:ext cx="1269507" cy="873732"/>
            <a:chOff x="25893" y="5838754"/>
            <a:chExt cx="1269507" cy="873732"/>
          </a:xfrm>
        </p:grpSpPr>
        <p:pic>
          <p:nvPicPr>
            <p:cNvPr id="11"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2" name="TextBox 11"/>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3571113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Calicivirus Antibody in Red Cross Blood Donors and Clinical Samples</a:t>
            </a:r>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46374" y="1702871"/>
            <a:ext cx="7591907" cy="4469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8241371F-3FBA-4A82-B921-5F297CC0E7BE}" type="slidenum">
              <a:rPr lang="en-US" smtClean="0"/>
              <a:pPr/>
              <a:t>24</a:t>
            </a:fld>
            <a:endParaRPr lang="en-US"/>
          </a:p>
        </p:txBody>
      </p:sp>
      <p:grpSp>
        <p:nvGrpSpPr>
          <p:cNvPr id="8" name="Group 7"/>
          <p:cNvGrpSpPr/>
          <p:nvPr/>
        </p:nvGrpSpPr>
        <p:grpSpPr>
          <a:xfrm>
            <a:off x="25893" y="5838754"/>
            <a:ext cx="1269507" cy="873732"/>
            <a:chOff x="25893" y="5838754"/>
            <a:chExt cx="1269507" cy="873732"/>
          </a:xfrm>
        </p:grpSpPr>
        <p:pic>
          <p:nvPicPr>
            <p:cNvPr id="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0" name="TextBox 9"/>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39784884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79970" y="1716087"/>
            <a:ext cx="7155666" cy="43894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sz="3200" b="1" dirty="0"/>
              <a:t>Six Countries Comparison of Post-Transfusion Hepatitis and/or Elevated Transaminase</a:t>
            </a:r>
          </a:p>
        </p:txBody>
      </p:sp>
      <p:sp>
        <p:nvSpPr>
          <p:cNvPr id="3" name="TextBox 2"/>
          <p:cNvSpPr txBox="1"/>
          <p:nvPr/>
        </p:nvSpPr>
        <p:spPr>
          <a:xfrm rot="16200000">
            <a:off x="2472595" y="4461603"/>
            <a:ext cx="2098963" cy="338555"/>
          </a:xfrm>
          <a:prstGeom prst="rect">
            <a:avLst/>
          </a:prstGeom>
          <a:noFill/>
        </p:spPr>
        <p:txBody>
          <a:bodyPr wrap="square" rtlCol="0">
            <a:spAutoFit/>
          </a:bodyPr>
          <a:lstStyle/>
          <a:p>
            <a:r>
              <a:rPr lang="en-US" sz="1600" b="1" i="1" dirty="0" smtClean="0">
                <a:solidFill>
                  <a:schemeClr val="bg1">
                    <a:lumMod val="50000"/>
                  </a:schemeClr>
                </a:solidFill>
              </a:rPr>
              <a:t>Control Not Available</a:t>
            </a:r>
            <a:endParaRPr lang="en-US" sz="1600" b="1" i="1" dirty="0">
              <a:solidFill>
                <a:schemeClr val="bg1">
                  <a:lumMod val="50000"/>
                </a:schemeClr>
              </a:solidFill>
            </a:endParaRPr>
          </a:p>
        </p:txBody>
      </p:sp>
      <p:sp>
        <p:nvSpPr>
          <p:cNvPr id="5" name="Slide Number Placeholder 4"/>
          <p:cNvSpPr>
            <a:spLocks noGrp="1"/>
          </p:cNvSpPr>
          <p:nvPr>
            <p:ph type="sldNum" sz="quarter" idx="12"/>
          </p:nvPr>
        </p:nvSpPr>
        <p:spPr/>
        <p:txBody>
          <a:bodyPr/>
          <a:lstStyle/>
          <a:p>
            <a:fld id="{8241371F-3FBA-4A82-B921-5F297CC0E7BE}" type="slidenum">
              <a:rPr lang="en-US" smtClean="0"/>
              <a:pPr/>
              <a:t>25</a:t>
            </a:fld>
            <a:endParaRPr lang="en-US"/>
          </a:p>
        </p:txBody>
      </p:sp>
      <p:sp>
        <p:nvSpPr>
          <p:cNvPr id="7" name="TextBox 4"/>
          <p:cNvSpPr txBox="1"/>
          <p:nvPr/>
        </p:nvSpPr>
        <p:spPr>
          <a:xfrm>
            <a:off x="2590798" y="5696205"/>
            <a:ext cx="4114799" cy="42458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800" b="1" dirty="0"/>
              <a:t>Sources of Serum Samples Assayed</a:t>
            </a:r>
          </a:p>
        </p:txBody>
      </p:sp>
      <p:sp>
        <p:nvSpPr>
          <p:cNvPr id="9" name="TextBox 8"/>
          <p:cNvSpPr txBox="1"/>
          <p:nvPr/>
        </p:nvSpPr>
        <p:spPr>
          <a:xfrm rot="16200000">
            <a:off x="3082195" y="4385405"/>
            <a:ext cx="2251364" cy="338554"/>
          </a:xfrm>
          <a:prstGeom prst="rect">
            <a:avLst/>
          </a:prstGeom>
          <a:noFill/>
        </p:spPr>
        <p:txBody>
          <a:bodyPr wrap="square" rtlCol="0">
            <a:spAutoFit/>
          </a:bodyPr>
          <a:lstStyle/>
          <a:p>
            <a:r>
              <a:rPr lang="en-US" sz="1600" b="1" i="1" dirty="0" smtClean="0">
                <a:solidFill>
                  <a:schemeClr val="bg1">
                    <a:lumMod val="50000"/>
                  </a:schemeClr>
                </a:solidFill>
              </a:rPr>
              <a:t>Control Not Available</a:t>
            </a:r>
            <a:endParaRPr lang="en-US" sz="1600" b="1" i="1" dirty="0">
              <a:solidFill>
                <a:schemeClr val="bg1">
                  <a:lumMod val="50000"/>
                </a:schemeClr>
              </a:solidFill>
            </a:endParaRPr>
          </a:p>
        </p:txBody>
      </p:sp>
      <p:grpSp>
        <p:nvGrpSpPr>
          <p:cNvPr id="12" name="Group 11"/>
          <p:cNvGrpSpPr/>
          <p:nvPr/>
        </p:nvGrpSpPr>
        <p:grpSpPr>
          <a:xfrm>
            <a:off x="25893" y="5838754"/>
            <a:ext cx="1269507" cy="873732"/>
            <a:chOff x="25893" y="5838754"/>
            <a:chExt cx="1269507" cy="873732"/>
          </a:xfrm>
        </p:grpSpPr>
        <p:pic>
          <p:nvPicPr>
            <p:cNvPr id="13"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TextBox 13"/>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33248150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Pooled Whole Virus (Serotypes SMSV-5, 13 and 17) Antigen Compared To D3A Antigen</a:t>
            </a:r>
          </a:p>
        </p:txBody>
      </p:sp>
      <p:sp>
        <p:nvSpPr>
          <p:cNvPr id="4" name="Slide Number Placeholder 3"/>
          <p:cNvSpPr>
            <a:spLocks noGrp="1"/>
          </p:cNvSpPr>
          <p:nvPr>
            <p:ph type="sldNum" sz="quarter" idx="12"/>
          </p:nvPr>
        </p:nvSpPr>
        <p:spPr/>
        <p:txBody>
          <a:bodyPr/>
          <a:lstStyle/>
          <a:p>
            <a:fld id="{8241371F-3FBA-4A82-B921-5F297CC0E7BE}" type="slidenum">
              <a:rPr lang="en-US" smtClean="0"/>
              <a:pPr/>
              <a:t>26</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52528" y="1416244"/>
            <a:ext cx="7300872" cy="4788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nvGrpSpPr>
          <p:cNvPr id="7" name="Group 6"/>
          <p:cNvGrpSpPr/>
          <p:nvPr/>
        </p:nvGrpSpPr>
        <p:grpSpPr>
          <a:xfrm>
            <a:off x="25893" y="5838754"/>
            <a:ext cx="1269507" cy="873732"/>
            <a:chOff x="25893" y="5838754"/>
            <a:chExt cx="1269507" cy="873732"/>
          </a:xfrm>
        </p:grpSpPr>
        <p:pic>
          <p:nvPicPr>
            <p:cNvPr id="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180225336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81000" y="304800"/>
            <a:ext cx="8229600" cy="1295400"/>
          </a:xfrm>
        </p:spPr>
        <p:txBody>
          <a:bodyPr>
            <a:normAutofit/>
          </a:bodyPr>
          <a:lstStyle/>
          <a:p>
            <a:pPr eaLnBrk="1" hangingPunct="1"/>
            <a:r>
              <a:rPr lang="en-US" altLang="en-US" sz="3600" b="1" dirty="0" smtClean="0"/>
              <a:t>CONCLUSIONS:  </a:t>
            </a:r>
            <a:r>
              <a:rPr lang="en-US" altLang="en-US" sz="3200" b="1" dirty="0" smtClean="0"/>
              <a:t/>
            </a:r>
            <a:br>
              <a:rPr lang="en-US" altLang="en-US" sz="3200" b="1" dirty="0" smtClean="0"/>
            </a:br>
            <a:r>
              <a:rPr lang="en-US" altLang="en-US" sz="1800" b="1" dirty="0" smtClean="0">
                <a:solidFill>
                  <a:schemeClr val="tx2"/>
                </a:solidFill>
              </a:rPr>
              <a:t>Begin </a:t>
            </a:r>
            <a:r>
              <a:rPr lang="en-US" altLang="en-US" sz="1800" b="1" dirty="0">
                <a:solidFill>
                  <a:schemeClr val="tx2"/>
                </a:solidFill>
              </a:rPr>
              <a:t>V</a:t>
            </a:r>
            <a:r>
              <a:rPr lang="en-US" altLang="en-US" sz="1800" b="1" dirty="0" smtClean="0">
                <a:solidFill>
                  <a:schemeClr val="tx2"/>
                </a:solidFill>
              </a:rPr>
              <a:t>esiviral </a:t>
            </a:r>
            <a:r>
              <a:rPr lang="en-US" altLang="en-US" sz="1800" b="1" dirty="0">
                <a:solidFill>
                  <a:schemeClr val="tx2"/>
                </a:solidFill>
              </a:rPr>
              <a:t>T</a:t>
            </a:r>
            <a:r>
              <a:rPr lang="en-US" altLang="en-US" sz="1800" b="1" dirty="0" smtClean="0">
                <a:solidFill>
                  <a:schemeClr val="tx2"/>
                </a:solidFill>
              </a:rPr>
              <a:t>esting of All Blood and Organ Donors, Foods and Seafood,</a:t>
            </a:r>
            <a:br>
              <a:rPr lang="en-US" altLang="en-US" sz="1800" b="1" dirty="0" smtClean="0">
                <a:solidFill>
                  <a:schemeClr val="tx2"/>
                </a:solidFill>
              </a:rPr>
            </a:br>
            <a:r>
              <a:rPr lang="en-US" altLang="en-US" sz="1800" b="1" dirty="0" smtClean="0">
                <a:solidFill>
                  <a:schemeClr val="tx2"/>
                </a:solidFill>
              </a:rPr>
              <a:t>which are at Risk and for Cryptogenic Illnesses of Probable Viral Etiology </a:t>
            </a:r>
          </a:p>
        </p:txBody>
      </p:sp>
      <p:sp>
        <p:nvSpPr>
          <p:cNvPr id="40963" name="Rectangle 3"/>
          <p:cNvSpPr>
            <a:spLocks noGrp="1" noChangeArrowheads="1"/>
          </p:cNvSpPr>
          <p:nvPr>
            <p:ph type="body" idx="1"/>
          </p:nvPr>
        </p:nvSpPr>
        <p:spPr>
          <a:xfrm>
            <a:off x="854075" y="1752599"/>
            <a:ext cx="7985125" cy="4572001"/>
          </a:xfrm>
        </p:spPr>
        <p:txBody>
          <a:bodyPr>
            <a:noAutofit/>
          </a:bodyPr>
          <a:lstStyle/>
          <a:p>
            <a:pPr eaLnBrk="1" hangingPunct="1">
              <a:buFont typeface="Wingdings" panose="05000000000000000000" pitchFamily="2" charset="2"/>
              <a:buChar char="v"/>
            </a:pPr>
            <a:r>
              <a:rPr lang="en-US" altLang="en-US" sz="1800" b="1" dirty="0" smtClean="0"/>
              <a:t>Normal blood donors are about 10% </a:t>
            </a:r>
            <a:r>
              <a:rPr lang="en-US" altLang="en-US" sz="1800" b="1" i="1" dirty="0" smtClean="0"/>
              <a:t>Vesivirus</a:t>
            </a:r>
            <a:r>
              <a:rPr lang="en-US" altLang="en-US" sz="1800" b="1" dirty="0" smtClean="0"/>
              <a:t> antibody positive</a:t>
            </a:r>
          </a:p>
          <a:p>
            <a:pPr marL="0" indent="0" eaLnBrk="1" hangingPunct="1">
              <a:buNone/>
            </a:pPr>
            <a:endParaRPr lang="en-US" altLang="en-US" sz="800" b="1" dirty="0" smtClean="0"/>
          </a:p>
          <a:p>
            <a:pPr eaLnBrk="1" hangingPunct="1">
              <a:buFont typeface="Wingdings" panose="05000000000000000000" pitchFamily="2" charset="2"/>
              <a:buChar char="v"/>
            </a:pPr>
            <a:r>
              <a:rPr lang="en-US" altLang="en-US" sz="1800" b="1" dirty="0" smtClean="0"/>
              <a:t>There is highly significant association between hepatitis non-A-E, transfusions, elevated Transaminases and anti-</a:t>
            </a:r>
            <a:r>
              <a:rPr lang="en-US" altLang="en-US" sz="1800" b="1" i="1" dirty="0" err="1" smtClean="0"/>
              <a:t>Vesivirus</a:t>
            </a:r>
            <a:r>
              <a:rPr lang="en-US" altLang="en-US" sz="1800" b="1" i="1" dirty="0" smtClean="0"/>
              <a:t> </a:t>
            </a:r>
            <a:r>
              <a:rPr lang="en-US" altLang="en-US" sz="1800" b="1" dirty="0" smtClean="0"/>
              <a:t>antibody</a:t>
            </a:r>
          </a:p>
          <a:p>
            <a:pPr marL="0" indent="0" eaLnBrk="1" hangingPunct="1">
              <a:buNone/>
            </a:pPr>
            <a:endParaRPr lang="en-US" altLang="en-US" sz="800" b="1" dirty="0" smtClean="0"/>
          </a:p>
          <a:p>
            <a:pPr eaLnBrk="1" hangingPunct="1">
              <a:buFont typeface="Wingdings" panose="05000000000000000000" pitchFamily="2" charset="2"/>
              <a:buChar char="v"/>
            </a:pPr>
            <a:r>
              <a:rPr lang="en-US" altLang="en-US" sz="1800" b="1" i="1" dirty="0" smtClean="0"/>
              <a:t>Vesivirus</a:t>
            </a:r>
            <a:r>
              <a:rPr lang="en-US" altLang="en-US" sz="1800" b="1" dirty="0" smtClean="0"/>
              <a:t> </a:t>
            </a:r>
            <a:r>
              <a:rPr lang="en-US" altLang="en-US" sz="1800" b="1" dirty="0" err="1" smtClean="0"/>
              <a:t>viremia</a:t>
            </a:r>
            <a:r>
              <a:rPr lang="en-US" altLang="en-US" sz="1800" b="1" dirty="0" smtClean="0"/>
              <a:t> has </a:t>
            </a:r>
            <a:r>
              <a:rPr lang="en-US" altLang="en-US" sz="1800" b="1" dirty="0" err="1" smtClean="0"/>
              <a:t>occured</a:t>
            </a:r>
            <a:r>
              <a:rPr lang="en-US" altLang="en-US" sz="1800" b="1" dirty="0" smtClean="0"/>
              <a:t> in Donor Blood cleared for transfusions</a:t>
            </a:r>
          </a:p>
          <a:p>
            <a:pPr marL="0" indent="0" eaLnBrk="1" hangingPunct="1">
              <a:buNone/>
            </a:pPr>
            <a:endParaRPr lang="en-US" altLang="en-US" sz="800" b="1" u="sng" dirty="0" smtClean="0"/>
          </a:p>
          <a:p>
            <a:pPr eaLnBrk="1" hangingPunct="1">
              <a:buFont typeface="Wingdings" panose="05000000000000000000" pitchFamily="2" charset="2"/>
              <a:buChar char="v"/>
            </a:pPr>
            <a:r>
              <a:rPr lang="en-US" altLang="en-US" sz="1800" b="1" i="1" dirty="0" smtClean="0"/>
              <a:t>Vesivirus </a:t>
            </a:r>
            <a:r>
              <a:rPr lang="en-US" altLang="en-US" sz="1800" b="1" dirty="0" smtClean="0"/>
              <a:t>hepatitis, miscarriage pneumonia, </a:t>
            </a:r>
            <a:r>
              <a:rPr lang="en-US" altLang="en-US" sz="1800" b="1" dirty="0" err="1" smtClean="0"/>
              <a:t>pupura</a:t>
            </a:r>
            <a:r>
              <a:rPr lang="en-US" altLang="en-US" sz="1800" b="1" dirty="0" smtClean="0"/>
              <a:t> and many other severe diseases can likely be blood transmitted</a:t>
            </a:r>
          </a:p>
          <a:p>
            <a:pPr marL="0" indent="0" eaLnBrk="1" hangingPunct="1">
              <a:buNone/>
            </a:pPr>
            <a:endParaRPr lang="en-US" altLang="en-US" sz="800" b="1" dirty="0" smtClean="0"/>
          </a:p>
          <a:p>
            <a:pPr eaLnBrk="1" hangingPunct="1">
              <a:buFont typeface="Wingdings" panose="05000000000000000000" pitchFamily="2" charset="2"/>
              <a:buChar char="v"/>
            </a:pPr>
            <a:r>
              <a:rPr lang="en-US" altLang="en-US" sz="1800" b="1" dirty="0" smtClean="0"/>
              <a:t>Contaminated blood, foods (fish, shellfish, beef and pork) water and direct contact may all play a part in vesiviral transmission disease</a:t>
            </a:r>
          </a:p>
          <a:p>
            <a:pPr marL="0" indent="0" eaLnBrk="1" hangingPunct="1">
              <a:buNone/>
            </a:pPr>
            <a:endParaRPr lang="en-US" altLang="en-US" sz="800" b="1" dirty="0" smtClean="0"/>
          </a:p>
          <a:p>
            <a:pPr eaLnBrk="1" hangingPunct="1">
              <a:buFont typeface="Wingdings" panose="05000000000000000000" pitchFamily="2" charset="2"/>
              <a:buChar char="v"/>
            </a:pPr>
            <a:r>
              <a:rPr lang="en-US" altLang="en-US" sz="1800" b="1" dirty="0" smtClean="0"/>
              <a:t>Genus specific </a:t>
            </a:r>
            <a:r>
              <a:rPr lang="en-US" altLang="en-US" sz="1800" b="1" i="1" dirty="0" smtClean="0"/>
              <a:t>Vesivirus</a:t>
            </a:r>
            <a:r>
              <a:rPr lang="en-US" altLang="en-US" sz="1800" b="1" dirty="0" smtClean="0"/>
              <a:t> diagnostic screening reagents (D3A antigen, </a:t>
            </a:r>
            <a:r>
              <a:rPr lang="en-US" altLang="en-US" sz="1800" b="1" dirty="0" err="1" smtClean="0"/>
              <a:t>Mab</a:t>
            </a:r>
            <a:r>
              <a:rPr lang="en-US" altLang="en-US" sz="1800" b="1" dirty="0" smtClean="0"/>
              <a:t>, RT-PCR primers, hybridization probes) have been developed</a:t>
            </a:r>
          </a:p>
          <a:p>
            <a:pPr marL="0" indent="0" eaLnBrk="1" hangingPunct="1">
              <a:buNone/>
            </a:pPr>
            <a:endParaRPr lang="en-US" altLang="en-US" sz="800" b="1" dirty="0" smtClean="0"/>
          </a:p>
          <a:p>
            <a:pPr eaLnBrk="1" hangingPunct="1">
              <a:buFont typeface="Wingdings" panose="05000000000000000000" pitchFamily="2" charset="2"/>
              <a:buChar char="v"/>
            </a:pPr>
            <a:r>
              <a:rPr lang="en-US" altLang="en-US" sz="1800" b="1" dirty="0" smtClean="0"/>
              <a:t>An antiviral specific for and effective in controlling a highly lethal </a:t>
            </a:r>
            <a:r>
              <a:rPr lang="en-US" altLang="en-US" sz="1800" b="1" i="1" dirty="0" smtClean="0"/>
              <a:t>Vesivirus</a:t>
            </a:r>
            <a:r>
              <a:rPr lang="en-US" altLang="en-US" sz="1800" b="1" dirty="0" smtClean="0"/>
              <a:t> in cats suggests effective antiviral treatment of human infections</a:t>
            </a:r>
          </a:p>
          <a:p>
            <a:pPr eaLnBrk="1" hangingPunct="1"/>
            <a:endParaRPr lang="en-US" altLang="en-US" sz="1800" b="1" dirty="0" smtClean="0"/>
          </a:p>
          <a:p>
            <a:pPr eaLnBrk="1" hangingPunct="1"/>
            <a:endParaRPr lang="en-US" altLang="en-US" sz="1800" b="1" i="1" dirty="0" smtClean="0"/>
          </a:p>
          <a:p>
            <a:pPr eaLnBrk="1" hangingPunct="1">
              <a:buFontTx/>
              <a:buNone/>
            </a:pPr>
            <a:endParaRPr lang="en-US" altLang="en-US" sz="1800" b="1" i="1" dirty="0" smtClean="0"/>
          </a:p>
          <a:p>
            <a:pPr eaLnBrk="1" hangingPunct="1"/>
            <a:endParaRPr lang="en-US" altLang="en-US" sz="1800" b="1" dirty="0" smtClean="0"/>
          </a:p>
        </p:txBody>
      </p:sp>
      <p:sp>
        <p:nvSpPr>
          <p:cNvPr id="2" name="Slide Number Placeholder 1"/>
          <p:cNvSpPr>
            <a:spLocks noGrp="1"/>
          </p:cNvSpPr>
          <p:nvPr>
            <p:ph type="sldNum" sz="quarter" idx="12"/>
          </p:nvPr>
        </p:nvSpPr>
        <p:spPr/>
        <p:txBody>
          <a:bodyPr/>
          <a:lstStyle/>
          <a:p>
            <a:fld id="{8241371F-3FBA-4A82-B921-5F297CC0E7BE}" type="slidenum">
              <a:rPr lang="en-US" smtClean="0"/>
              <a:pPr/>
              <a:t>27</a:t>
            </a:fld>
            <a:endParaRPr lang="en-US" dirty="0"/>
          </a:p>
        </p:txBody>
      </p:sp>
      <p:grpSp>
        <p:nvGrpSpPr>
          <p:cNvPr id="7" name="Group 6"/>
          <p:cNvGrpSpPr/>
          <p:nvPr/>
        </p:nvGrpSpPr>
        <p:grpSpPr>
          <a:xfrm>
            <a:off x="25893" y="5838754"/>
            <a:ext cx="1269507" cy="873732"/>
            <a:chOff x="25893" y="5838754"/>
            <a:chExt cx="1269507" cy="873732"/>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b="1" dirty="0"/>
              <a:t>Acknowledgments</a:t>
            </a:r>
          </a:p>
        </p:txBody>
      </p:sp>
      <p:sp>
        <p:nvSpPr>
          <p:cNvPr id="41987" name="Rectangle 3"/>
          <p:cNvSpPr>
            <a:spLocks noGrp="1" noChangeArrowheads="1"/>
          </p:cNvSpPr>
          <p:nvPr>
            <p:ph type="body" idx="1"/>
          </p:nvPr>
        </p:nvSpPr>
        <p:spPr>
          <a:xfrm>
            <a:off x="854074" y="1600200"/>
            <a:ext cx="7832725" cy="4525963"/>
          </a:xfrm>
        </p:spPr>
        <p:txBody>
          <a:bodyPr/>
          <a:lstStyle/>
          <a:p>
            <a:pPr marL="0" indent="0">
              <a:buNone/>
            </a:pPr>
            <a:r>
              <a:rPr lang="en-US" altLang="en-US" b="1" dirty="0"/>
              <a:t>This work was supported by Oregon State University, the Oregon Agricultural Experiment Station, OSU Foundation President’s Club Account for the Laboratory for Calicivirus Studies, The Robert Koch Institute, </a:t>
            </a:r>
            <a:r>
              <a:rPr lang="en-US" altLang="en-US" b="1" dirty="0" smtClean="0"/>
              <a:t>The </a:t>
            </a:r>
            <a:r>
              <a:rPr lang="en-US" altLang="en-US" b="1" dirty="0"/>
              <a:t>Center for Pediatric Research, Seoul National </a:t>
            </a:r>
            <a:r>
              <a:rPr lang="en-US" altLang="en-US" b="1" dirty="0" smtClean="0"/>
              <a:t>University and </a:t>
            </a:r>
            <a:r>
              <a:rPr lang="en-US" altLang="en-US" b="1" dirty="0" err="1" smtClean="0"/>
              <a:t>Avi</a:t>
            </a:r>
            <a:r>
              <a:rPr lang="en-US" altLang="en-US" b="1" dirty="0" smtClean="0"/>
              <a:t> </a:t>
            </a:r>
            <a:r>
              <a:rPr lang="en-US" altLang="en-US" b="1" dirty="0" err="1"/>
              <a:t>BioPharma</a:t>
            </a:r>
            <a:r>
              <a:rPr lang="en-US" altLang="en-US" b="1" dirty="0"/>
              <a:t> </a:t>
            </a:r>
          </a:p>
        </p:txBody>
      </p:sp>
      <p:sp>
        <p:nvSpPr>
          <p:cNvPr id="2" name="Slide Number Placeholder 1"/>
          <p:cNvSpPr>
            <a:spLocks noGrp="1"/>
          </p:cNvSpPr>
          <p:nvPr>
            <p:ph type="sldNum" sz="quarter" idx="12"/>
          </p:nvPr>
        </p:nvSpPr>
        <p:spPr/>
        <p:txBody>
          <a:bodyPr/>
          <a:lstStyle/>
          <a:p>
            <a:fld id="{8241371F-3FBA-4A82-B921-5F297CC0E7BE}" type="slidenum">
              <a:rPr lang="en-US" smtClean="0"/>
              <a:pPr/>
              <a:t>28</a:t>
            </a:fld>
            <a:endParaRPr lang="en-US"/>
          </a:p>
        </p:txBody>
      </p:sp>
      <p:grpSp>
        <p:nvGrpSpPr>
          <p:cNvPr id="7" name="Group 6"/>
          <p:cNvGrpSpPr/>
          <p:nvPr/>
        </p:nvGrpSpPr>
        <p:grpSpPr>
          <a:xfrm>
            <a:off x="25893" y="5838754"/>
            <a:ext cx="1269507" cy="873732"/>
            <a:chOff x="25893" y="5838754"/>
            <a:chExt cx="1269507" cy="873732"/>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b="1" dirty="0" smtClean="0"/>
              <a:t>General References</a:t>
            </a:r>
            <a:endParaRPr lang="en-US" altLang="en-US" b="1" dirty="0"/>
          </a:p>
        </p:txBody>
      </p:sp>
      <p:sp>
        <p:nvSpPr>
          <p:cNvPr id="41987" name="Rectangle 3"/>
          <p:cNvSpPr>
            <a:spLocks noGrp="1" noChangeArrowheads="1"/>
          </p:cNvSpPr>
          <p:nvPr>
            <p:ph type="body" idx="1"/>
          </p:nvPr>
        </p:nvSpPr>
        <p:spPr>
          <a:xfrm>
            <a:off x="854074" y="1295399"/>
            <a:ext cx="7832725" cy="5247809"/>
          </a:xfrm>
        </p:spPr>
        <p:txBody>
          <a:bodyPr>
            <a:normAutofit lnSpcReduction="10000"/>
          </a:bodyPr>
          <a:lstStyle/>
          <a:p>
            <a:pPr marL="457200" indent="-457200">
              <a:buFont typeface="+mj-lt"/>
              <a:buAutoNum type="arabicPeriod"/>
            </a:pPr>
            <a:r>
              <a:rPr lang="en-US" altLang="en-US" sz="1400" b="1" dirty="0" err="1" smtClean="0"/>
              <a:t>Heetae</a:t>
            </a:r>
            <a:r>
              <a:rPr lang="en-US" altLang="en-US" sz="1400" b="1" dirty="0" smtClean="0"/>
              <a:t> Lee, You-</a:t>
            </a:r>
            <a:r>
              <a:rPr lang="en-US" altLang="en-US" sz="1400" b="1" dirty="0" err="1" smtClean="0"/>
              <a:t>Hee</a:t>
            </a:r>
            <a:r>
              <a:rPr lang="en-US" altLang="en-US" sz="1400" b="1" dirty="0" smtClean="0"/>
              <a:t> Cho, </a:t>
            </a:r>
            <a:r>
              <a:rPr lang="en-US" altLang="en-US" sz="1400" b="1" dirty="0" err="1" smtClean="0"/>
              <a:t>Jeong</a:t>
            </a:r>
            <a:r>
              <a:rPr lang="en-US" altLang="en-US" sz="1400" b="1" dirty="0" smtClean="0"/>
              <a:t> Su Park, </a:t>
            </a:r>
            <a:r>
              <a:rPr lang="en-US" altLang="en-US" sz="1400" b="1" dirty="0" err="1" smtClean="0"/>
              <a:t>Eui</a:t>
            </a:r>
            <a:r>
              <a:rPr lang="en-US" altLang="en-US" sz="1400" b="1" dirty="0" smtClean="0"/>
              <a:t>-Chong Kim, Alvin W. Smith, </a:t>
            </a:r>
            <a:r>
              <a:rPr lang="en-US" altLang="en-US" sz="1400" b="1" dirty="0" err="1" smtClean="0"/>
              <a:t>GwangPyo</a:t>
            </a:r>
            <a:r>
              <a:rPr lang="en-US" altLang="en-US" sz="1400" b="1" dirty="0" smtClean="0"/>
              <a:t> </a:t>
            </a:r>
            <a:r>
              <a:rPr lang="en-US" altLang="en-US" sz="1400" b="1" dirty="0" err="1" smtClean="0"/>
              <a:t>Ko</a:t>
            </a:r>
            <a:r>
              <a:rPr lang="en-US" altLang="en-US" sz="1400" b="1" dirty="0" smtClean="0"/>
              <a:t>.  Elevated Post-Transfusion Serum Transaminase Values Associated With a Highly Significant Trend for Increasing Prevalence of Anti-Vesivirus Antibody in Korean Patients.  Journal of Medical Virology 84:1943-1952 (2012)</a:t>
            </a:r>
          </a:p>
          <a:p>
            <a:pPr marL="457200" indent="-457200">
              <a:buFont typeface="+mj-lt"/>
              <a:buAutoNum type="arabicPeriod"/>
            </a:pPr>
            <a:r>
              <a:rPr lang="en-US" altLang="en-US" sz="1400" b="1" dirty="0" smtClean="0"/>
              <a:t>Alvin W. Smith, Patrick L. </a:t>
            </a:r>
            <a:r>
              <a:rPr lang="en-US" altLang="en-US" sz="1400" b="1" dirty="0" err="1" smtClean="0"/>
              <a:t>Iversen</a:t>
            </a:r>
            <a:r>
              <a:rPr lang="en-US" altLang="en-US" sz="1400" b="1" dirty="0" smtClean="0"/>
              <a:t>, Peter D. </a:t>
            </a:r>
            <a:r>
              <a:rPr lang="en-US" altLang="en-US" sz="1400" b="1" dirty="0" err="1" smtClean="0"/>
              <a:t>O’Hanley</a:t>
            </a:r>
            <a:r>
              <a:rPr lang="en-US" altLang="en-US" sz="1400" b="1" dirty="0" smtClean="0"/>
              <a:t>, Douglas E. Skilling, Janet R. Christensen, Sherry S. Weaver, </a:t>
            </a:r>
            <a:r>
              <a:rPr lang="en-US" altLang="en-US" sz="1400" b="1" dirty="0" err="1" smtClean="0"/>
              <a:t>Kimberli</a:t>
            </a:r>
            <a:r>
              <a:rPr lang="en-US" altLang="en-US" sz="1400" b="1" dirty="0" smtClean="0"/>
              <a:t> Longley, Michael A. Stone, Steve E. Poet , David O. Matson.  Virus-Specific Antiviral Treatment for Controlling Severe and Fatal Outbreaks of Feline Calicivirus Infection.  American Journal of Veterinary Research, Vol. 69, No.1 (2008) </a:t>
            </a:r>
          </a:p>
          <a:p>
            <a:pPr marL="457200" indent="-457200">
              <a:buFont typeface="+mj-lt"/>
              <a:buAutoNum type="arabicPeriod"/>
            </a:pPr>
            <a:r>
              <a:rPr lang="en-US" altLang="en-US" sz="1400" b="1" dirty="0"/>
              <a:t>Alvin W. Smith, Patrick L. </a:t>
            </a:r>
            <a:r>
              <a:rPr lang="en-US" altLang="en-US" sz="1400" b="1" dirty="0" err="1"/>
              <a:t>Iversen</a:t>
            </a:r>
            <a:r>
              <a:rPr lang="en-US" altLang="en-US" sz="1400" b="1" dirty="0"/>
              <a:t>, </a:t>
            </a:r>
            <a:r>
              <a:rPr lang="en-US" altLang="en-US" sz="1400" b="1" dirty="0" smtClean="0"/>
              <a:t>Douglas </a:t>
            </a:r>
            <a:r>
              <a:rPr lang="en-US" altLang="en-US" sz="1400" b="1" dirty="0"/>
              <a:t>E. </a:t>
            </a:r>
            <a:r>
              <a:rPr lang="en-US" altLang="en-US" sz="1400" b="1" dirty="0" smtClean="0"/>
              <a:t>Skilling, David A. Stein, Karin Bok, David O. Matson.  </a:t>
            </a:r>
            <a:r>
              <a:rPr lang="en-US" altLang="en-US" sz="1400" b="1" i="1" dirty="0" smtClean="0"/>
              <a:t>Vesivirus</a:t>
            </a:r>
            <a:r>
              <a:rPr lang="en-US" altLang="en-US" sz="1400" b="1" dirty="0" smtClean="0"/>
              <a:t> Viremia and Seroprevalence in Humans.  Journal of Medical Virology 78:693-701 (2006)</a:t>
            </a:r>
          </a:p>
          <a:p>
            <a:pPr marL="457200" indent="-457200">
              <a:buFont typeface="+mj-lt"/>
              <a:buAutoNum type="arabicPeriod"/>
            </a:pPr>
            <a:r>
              <a:rPr lang="en-US" altLang="en-US" sz="1400" b="1" dirty="0" smtClean="0"/>
              <a:t>Smith AW, Skilling DE, </a:t>
            </a:r>
            <a:r>
              <a:rPr lang="en-US" altLang="en-US" sz="1400" b="1" dirty="0" err="1" smtClean="0"/>
              <a:t>Castello</a:t>
            </a:r>
            <a:r>
              <a:rPr lang="en-US" altLang="en-US" sz="1400" b="1" dirty="0" smtClean="0"/>
              <a:t> JD, et al.  Ice as a reservoir for pathogenic human viruses: specifically, caliciviruses, influenza viruses, and </a:t>
            </a:r>
            <a:r>
              <a:rPr lang="en-US" altLang="en-US" sz="1400" b="1" dirty="0" err="1" smtClean="0"/>
              <a:t>enteroviruses</a:t>
            </a:r>
            <a:r>
              <a:rPr lang="en-US" altLang="en-US" sz="1400" b="1" dirty="0" smtClean="0"/>
              <a:t>.  </a:t>
            </a:r>
            <a:r>
              <a:rPr lang="en-US" altLang="en-US" sz="1400" b="1" i="1" dirty="0" smtClean="0"/>
              <a:t>Med Hypotheses </a:t>
            </a:r>
            <a:r>
              <a:rPr lang="en-US" altLang="en-US" sz="1400" b="1" dirty="0" smtClean="0"/>
              <a:t>63:560-566 (2004)</a:t>
            </a:r>
          </a:p>
          <a:p>
            <a:pPr marL="457200" indent="-457200">
              <a:buFont typeface="+mj-lt"/>
              <a:buAutoNum type="arabicPeriod"/>
            </a:pPr>
            <a:r>
              <a:rPr lang="en-US" altLang="en-US" sz="1400" b="1" dirty="0" smtClean="0"/>
              <a:t>Smith AW.  Virus cycles in aquatic mammals, </a:t>
            </a:r>
            <a:r>
              <a:rPr lang="en-US" altLang="en-US" sz="1400" b="1" dirty="0" err="1" smtClean="0"/>
              <a:t>poikilotherms</a:t>
            </a:r>
            <a:r>
              <a:rPr lang="en-US" altLang="en-US" sz="1400" b="1" dirty="0" smtClean="0"/>
              <a:t>, and invertebrates.  In: Hurst C, editor.  Viral ecology.  San Diego: Academic Press 447-491 (2000)</a:t>
            </a:r>
          </a:p>
          <a:p>
            <a:pPr marL="457200" indent="-457200">
              <a:buFont typeface="+mj-lt"/>
              <a:buAutoNum type="arabicPeriod"/>
            </a:pPr>
            <a:r>
              <a:rPr lang="en-US" altLang="en-US" sz="1400" b="1" dirty="0" smtClean="0"/>
              <a:t>Smith AW, Skilling DE, Cherry N, Mead JH, Matson DO.  Calicivirus emergence from ocean reservoirs:  Zoonotic and interspecies movements.  Emerging Infectious Diseases 4:13-20 (1998)</a:t>
            </a:r>
          </a:p>
          <a:p>
            <a:pPr marL="457200" indent="-457200">
              <a:buFont typeface="+mj-lt"/>
              <a:buAutoNum type="arabicPeriod"/>
            </a:pPr>
            <a:r>
              <a:rPr lang="en-US" altLang="en-US" sz="1400" b="1" dirty="0" smtClean="0"/>
              <a:t>Smith AW, Berry ES, Skilling DE, </a:t>
            </a:r>
            <a:r>
              <a:rPr lang="en-US" altLang="en-US" sz="1400" b="1" dirty="0" err="1"/>
              <a:t>B</a:t>
            </a:r>
            <a:r>
              <a:rPr lang="en-US" altLang="en-US" sz="1400" b="1" dirty="0" err="1" smtClean="0"/>
              <a:t>arlough</a:t>
            </a:r>
            <a:r>
              <a:rPr lang="en-US" altLang="en-US" sz="1400" b="1" dirty="0" smtClean="0"/>
              <a:t> JE, Poet SE, </a:t>
            </a:r>
            <a:r>
              <a:rPr lang="en-US" altLang="en-US" sz="1400" b="1" dirty="0" err="1" smtClean="0"/>
              <a:t>Berke</a:t>
            </a:r>
            <a:r>
              <a:rPr lang="en-US" altLang="en-US" sz="1400" b="1" dirty="0" smtClean="0"/>
              <a:t> T,  Mead J, Matson DO.  In vitro isolation and characterization of a calicivirus causing a vesicular disease of the hands and feet.  </a:t>
            </a:r>
            <a:r>
              <a:rPr lang="en-US" altLang="en-US" sz="1400" b="1" dirty="0" err="1" smtClean="0"/>
              <a:t>Clin</a:t>
            </a:r>
            <a:r>
              <a:rPr lang="en-US" altLang="en-US" sz="1400" b="1" dirty="0" smtClean="0"/>
              <a:t> infect Dis 26:434-439 (1998)</a:t>
            </a:r>
          </a:p>
          <a:p>
            <a:pPr marL="457200" indent="-457200">
              <a:buFont typeface="+mj-lt"/>
              <a:buAutoNum type="arabicPeriod"/>
            </a:pPr>
            <a:r>
              <a:rPr lang="en-US" altLang="en-US" sz="1400" b="1" dirty="0" smtClean="0"/>
              <a:t>Smith AW, </a:t>
            </a:r>
            <a:r>
              <a:rPr lang="en-US" altLang="en-US" sz="1400" b="1" dirty="0" err="1" smtClean="0"/>
              <a:t>Boyt</a:t>
            </a:r>
            <a:r>
              <a:rPr lang="en-US" altLang="en-US" sz="1400" b="1" dirty="0" smtClean="0"/>
              <a:t> PM. Caliciviruses of ocean origin: A review.  The Journal of  Zoo Wildlife Medicine 21:3-23 (1990)</a:t>
            </a:r>
          </a:p>
          <a:p>
            <a:pPr marL="457200" indent="-457200">
              <a:buFont typeface="+mj-lt"/>
              <a:buAutoNum type="arabicPeriod"/>
            </a:pPr>
            <a:r>
              <a:rPr lang="en-US" altLang="en-US" sz="1400" b="1" dirty="0" smtClean="0"/>
              <a:t>Smith AW, Skilling DE, </a:t>
            </a:r>
            <a:r>
              <a:rPr lang="en-US" altLang="en-US" sz="1400" b="1" dirty="0" err="1" smtClean="0"/>
              <a:t>Barlough</a:t>
            </a:r>
            <a:r>
              <a:rPr lang="en-US" altLang="en-US" sz="1400" b="1" dirty="0" smtClean="0"/>
              <a:t> JE, Berry ES.  Distribution in the North Pacific Ocean, Bering Sea, and Arctic Ocean of animal populations known to carry pathogenic caliciviruses.  Disease of Aquatic Organisms 2:73-80 (1986)</a:t>
            </a:r>
          </a:p>
          <a:p>
            <a:pPr marL="457200" indent="-457200">
              <a:buFont typeface="+mj-lt"/>
              <a:buAutoNum type="arabicPeriod"/>
            </a:pPr>
            <a:endParaRPr lang="en-US" altLang="en-US" sz="1400" b="1" dirty="0" smtClean="0"/>
          </a:p>
          <a:p>
            <a:pPr marL="457200" indent="-457200">
              <a:buFont typeface="+mj-lt"/>
              <a:buAutoNum type="arabicPeriod"/>
            </a:pPr>
            <a:endParaRPr lang="en-US" altLang="en-US" sz="1400" b="1" dirty="0"/>
          </a:p>
        </p:txBody>
      </p:sp>
      <p:sp>
        <p:nvSpPr>
          <p:cNvPr id="2" name="Slide Number Placeholder 1"/>
          <p:cNvSpPr>
            <a:spLocks noGrp="1"/>
          </p:cNvSpPr>
          <p:nvPr>
            <p:ph type="sldNum" sz="quarter" idx="12"/>
          </p:nvPr>
        </p:nvSpPr>
        <p:spPr/>
        <p:txBody>
          <a:bodyPr/>
          <a:lstStyle/>
          <a:p>
            <a:fld id="{8241371F-3FBA-4A82-B921-5F297CC0E7BE}" type="slidenum">
              <a:rPr lang="en-US" smtClean="0"/>
              <a:pPr/>
              <a:t>29</a:t>
            </a:fld>
            <a:endParaRPr lang="en-US"/>
          </a:p>
        </p:txBody>
      </p:sp>
      <p:grpSp>
        <p:nvGrpSpPr>
          <p:cNvPr id="7" name="Group 6"/>
          <p:cNvGrpSpPr/>
          <p:nvPr/>
        </p:nvGrpSpPr>
        <p:grpSpPr>
          <a:xfrm>
            <a:off x="25893" y="5838754"/>
            <a:ext cx="1269507" cy="873732"/>
            <a:chOff x="25893" y="5838754"/>
            <a:chExt cx="1269507" cy="873732"/>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5838754"/>
              <a:ext cx="700128" cy="7327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TextBox 8"/>
            <p:cNvSpPr txBox="1"/>
            <p:nvPr/>
          </p:nvSpPr>
          <p:spPr>
            <a:xfrm>
              <a:off x="25893" y="6543209"/>
              <a:ext cx="1269507" cy="169277"/>
            </a:xfrm>
            <a:prstGeom prst="rect">
              <a:avLst/>
            </a:prstGeom>
            <a:noFill/>
          </p:spPr>
          <p:txBody>
            <a:bodyPr wrap="square" rtlCol="0">
              <a:spAutoFit/>
            </a:bodyPr>
            <a:lstStyle/>
            <a:p>
              <a:r>
                <a:rPr lang="en-US" sz="500" b="1" dirty="0" smtClean="0">
                  <a:solidFill>
                    <a:schemeClr val="tx2">
                      <a:lumMod val="75000"/>
                    </a:schemeClr>
                  </a:solidFill>
                  <a:latin typeface="Century" panose="02040604050505020304" pitchFamily="18" charset="0"/>
                </a:rPr>
                <a:t>Laboratory for  Calicivirus Studies</a:t>
              </a:r>
              <a:endParaRPr lang="en-US" sz="5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23061667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241371F-3FBA-4A82-B921-5F297CC0E7BE}" type="slidenum">
              <a:rPr lang="en-US" smtClean="0"/>
              <a:pPr/>
              <a:t>30</a:t>
            </a:fld>
            <a:endParaRPr lang="en-US"/>
          </a:p>
        </p:txBody>
      </p:sp>
      <p:grpSp>
        <p:nvGrpSpPr>
          <p:cNvPr id="2" name="Group 1"/>
          <p:cNvGrpSpPr/>
          <p:nvPr/>
        </p:nvGrpSpPr>
        <p:grpSpPr>
          <a:xfrm>
            <a:off x="1918855" y="1320094"/>
            <a:ext cx="5359990" cy="4158404"/>
            <a:chOff x="1918855" y="1320094"/>
            <a:chExt cx="5359990" cy="4158404"/>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667001" y="1320094"/>
              <a:ext cx="3495946" cy="36586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1918855" y="4862945"/>
              <a:ext cx="5359990" cy="615553"/>
            </a:xfrm>
            <a:prstGeom prst="rect">
              <a:avLst/>
            </a:prstGeom>
            <a:solidFill>
              <a:schemeClr val="bg1"/>
            </a:solidFill>
          </p:spPr>
          <p:txBody>
            <a:bodyPr wrap="square" rtlCol="0">
              <a:spAutoFit/>
            </a:bodyPr>
            <a:lstStyle/>
            <a:p>
              <a:endParaRPr lang="en-US" sz="1000" b="1" dirty="0" smtClean="0">
                <a:solidFill>
                  <a:schemeClr val="tx2">
                    <a:lumMod val="75000"/>
                  </a:schemeClr>
                </a:solidFill>
                <a:latin typeface="Century" panose="02040604050505020304" pitchFamily="18" charset="0"/>
              </a:endParaRPr>
            </a:p>
            <a:p>
              <a:r>
                <a:rPr lang="en-US" sz="2400" b="1" dirty="0" smtClean="0">
                  <a:solidFill>
                    <a:schemeClr val="tx2">
                      <a:lumMod val="75000"/>
                    </a:schemeClr>
                  </a:solidFill>
                  <a:latin typeface="Century" panose="02040604050505020304" pitchFamily="18" charset="0"/>
                </a:rPr>
                <a:t>Laboratory for Calicivirus Studies</a:t>
              </a:r>
              <a:endParaRPr lang="en-US" sz="2400" b="1" dirty="0">
                <a:solidFill>
                  <a:schemeClr val="tx2">
                    <a:lumMod val="75000"/>
                  </a:schemeClr>
                </a:solidFill>
                <a:latin typeface="Century" panose="02040604050505020304" pitchFamily="18" charset="0"/>
              </a:endParaRPr>
            </a:p>
          </p:txBody>
        </p:sp>
        <p:sp>
          <p:nvSpPr>
            <p:cNvPr id="5" name="TextBox 4"/>
            <p:cNvSpPr txBox="1"/>
            <p:nvPr/>
          </p:nvSpPr>
          <p:spPr>
            <a:xfrm>
              <a:off x="2819400" y="2710349"/>
              <a:ext cx="2867890" cy="830997"/>
            </a:xfrm>
            <a:prstGeom prst="rect">
              <a:avLst/>
            </a:prstGeom>
            <a:solidFill>
              <a:schemeClr val="bg1"/>
            </a:solidFill>
            <a:ln>
              <a:noFill/>
            </a:ln>
          </p:spPr>
          <p:txBody>
            <a:bodyPr wrap="square" rtlCol="0">
              <a:spAutoFit/>
            </a:bodyPr>
            <a:lstStyle/>
            <a:p>
              <a:pPr algn="ctr"/>
              <a:r>
                <a:rPr lang="en-US" sz="2400" b="1" dirty="0" smtClean="0">
                  <a:solidFill>
                    <a:schemeClr val="tx2">
                      <a:lumMod val="75000"/>
                    </a:schemeClr>
                  </a:solidFill>
                  <a:latin typeface="Century" panose="02040604050505020304" pitchFamily="18" charset="0"/>
                </a:rPr>
                <a:t>CaliciTech</a:t>
              </a:r>
            </a:p>
            <a:p>
              <a:pPr algn="ctr"/>
              <a:r>
                <a:rPr lang="en-US" sz="2400" b="1" dirty="0" smtClean="0">
                  <a:solidFill>
                    <a:schemeClr val="tx2">
                      <a:lumMod val="75000"/>
                    </a:schemeClr>
                  </a:solidFill>
                  <a:latin typeface="Century" panose="02040604050505020304" pitchFamily="18" charset="0"/>
                </a:rPr>
                <a:t>International LLC</a:t>
              </a:r>
              <a:endParaRPr lang="en-US" sz="2400" b="1" dirty="0">
                <a:solidFill>
                  <a:schemeClr val="tx2">
                    <a:lumMod val="75000"/>
                  </a:schemeClr>
                </a:solidFill>
                <a:latin typeface="Century" panose="02040604050505020304" pitchFamily="18" charset="0"/>
              </a:endParaRPr>
            </a:p>
          </p:txBody>
        </p:sp>
      </p:grpSp>
    </p:spTree>
    <p:extLst>
      <p:ext uri="{BB962C8B-B14F-4D97-AF65-F5344CB8AC3E}">
        <p14:creationId xmlns:p14="http://schemas.microsoft.com/office/powerpoint/2010/main" xmlns="" val="376973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3530</TotalTime>
  <Words>2797</Words>
  <Application>Microsoft Office PowerPoint</Application>
  <PresentationFormat>On-screen Show (4:3)</PresentationFormat>
  <Paragraphs>369</Paragraphs>
  <Slides>30</Slides>
  <Notes>30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The Original Calicivirus: An Emergent Human Pathogen Implicated on Three Continents in the Occurrence of Severe Disease Including Hepatitis </vt:lpstr>
      <vt:lpstr>OVERVIEW</vt:lpstr>
      <vt:lpstr>Electron Photomicrograph of Cetacean Calicivirus Showing Typical Morphology Negative stain. Bar equals 100nm. Photo by Douglas E. Skilling. Cryomycoscopy by BV Prasad</vt:lpstr>
      <vt:lpstr>Genera (five) within the family Caliciviridae</vt:lpstr>
      <vt:lpstr>Historical Prospective</vt:lpstr>
      <vt:lpstr>USA – Disease Spread</vt:lpstr>
      <vt:lpstr>Historical Prospective</vt:lpstr>
      <vt:lpstr>Evidence of Diseases Seen in Association  with Caliciviruses (Genus Vesivirus) in  Phylogenetically Diverse Animal Species </vt:lpstr>
      <vt:lpstr>Seal, Pig, Calf, Man </vt:lpstr>
      <vt:lpstr>Slide 10</vt:lpstr>
      <vt:lpstr>California and Southern Sea Lions</vt:lpstr>
      <vt:lpstr>Northern Fur Seal Annual Migration</vt:lpstr>
      <vt:lpstr>Stellar (Northern) Sea Lion</vt:lpstr>
      <vt:lpstr>California Gray Whale Arctic Ocean</vt:lpstr>
      <vt:lpstr>Walrus</vt:lpstr>
      <vt:lpstr>Bowhead Whale</vt:lpstr>
      <vt:lpstr>Sperm Whales World Wide</vt:lpstr>
      <vt:lpstr>Fur Seal and Virus</vt:lpstr>
      <vt:lpstr>Opel eye Perch</vt:lpstr>
      <vt:lpstr>Oysters, Clams and Mussels Cattle in New York and each Kansas County</vt:lpstr>
      <vt:lpstr>Europe – Germany, Spain, Italy, Sweden Asia – South Korea, Japan North America – USA</vt:lpstr>
      <vt:lpstr>Evidence of Diseases Seen in Association  with Caliciviruses (Genus Vesivirus) in  Phylogenetically Diverse Animal Species </vt:lpstr>
      <vt:lpstr>Calicivirus Antibody in Red Cross Blood Donors - Portland Regional Laboratory</vt:lpstr>
      <vt:lpstr>Calicivirus Antibody in Red Cross Blood Donors and Clinical Samples</vt:lpstr>
      <vt:lpstr>Six Countries Comparison of Post-Transfusion Hepatitis and/or Elevated Transaminase</vt:lpstr>
      <vt:lpstr>Pooled Whole Virus (Serotypes SMSV-5, 13 and 17) Antigen Compared To D3A Antigen</vt:lpstr>
      <vt:lpstr>CONCLUSIONS:   Begin Vesiviral Testing of All Blood and Organ Donors, Foods and Seafood, which are at Risk and for Cryptogenic Illnesses of Probable Viral Etiology </vt:lpstr>
      <vt:lpstr>Acknowledgments</vt:lpstr>
      <vt:lpstr>General References</vt:lpstr>
      <vt:lpstr>Slide 30</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Akiko Smith</dc:creator>
  <cp:lastModifiedBy>divya-k</cp:lastModifiedBy>
  <cp:revision>131</cp:revision>
  <cp:lastPrinted>2014-09-29T18:37:40Z</cp:lastPrinted>
  <dcterms:created xsi:type="dcterms:W3CDTF">2014-08-19T17:17:27Z</dcterms:created>
  <dcterms:modified xsi:type="dcterms:W3CDTF">2014-10-05T13:12:43Z</dcterms:modified>
</cp:coreProperties>
</file>