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476" y="-4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58367" y="234695"/>
            <a:ext cx="10875264" cy="1325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3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949450">
              <a:lnSpc>
                <a:spcPts val="124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1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949450">
              <a:lnSpc>
                <a:spcPts val="124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9/18/2015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949450">
              <a:lnSpc>
                <a:spcPts val="124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9/18/2015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949450">
              <a:lnSpc>
                <a:spcPts val="124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9/18/2015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949450">
              <a:lnSpc>
                <a:spcPts val="124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52365" y="3065526"/>
            <a:ext cx="3287268" cy="71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3915" y="1533397"/>
            <a:ext cx="11504168" cy="1450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1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3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35185" y="5985230"/>
            <a:ext cx="2559684" cy="6578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949450">
              <a:lnSpc>
                <a:spcPts val="1240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2101" y="2670809"/>
            <a:ext cx="6859905" cy="1196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560"/>
              </a:lnSpc>
            </a:pPr>
            <a:r>
              <a:rPr sz="4000" b="0" spc="-10" dirty="0">
                <a:latin typeface="Calibri Light"/>
                <a:cs typeface="Calibri Light"/>
              </a:rPr>
              <a:t>I</a:t>
            </a:r>
            <a:r>
              <a:rPr sz="4000" b="0" spc="-25" dirty="0">
                <a:latin typeface="Calibri Light"/>
                <a:cs typeface="Calibri Light"/>
              </a:rPr>
              <a:t>sc</a:t>
            </a:r>
            <a:r>
              <a:rPr sz="4000" b="0" spc="-30" dirty="0">
                <a:latin typeface="Calibri Light"/>
                <a:cs typeface="Calibri Light"/>
              </a:rPr>
              <a:t>h</a:t>
            </a:r>
            <a:r>
              <a:rPr sz="4000" b="0" spc="-35" dirty="0">
                <a:latin typeface="Calibri Light"/>
                <a:cs typeface="Calibri Light"/>
              </a:rPr>
              <a:t>e</a:t>
            </a:r>
            <a:r>
              <a:rPr sz="4000" b="0" spc="-70" dirty="0">
                <a:latin typeface="Calibri Light"/>
                <a:cs typeface="Calibri Light"/>
              </a:rPr>
              <a:t>m</a:t>
            </a:r>
            <a:r>
              <a:rPr sz="4000" b="0" spc="-20" dirty="0">
                <a:latin typeface="Calibri Light"/>
                <a:cs typeface="Calibri Light"/>
              </a:rPr>
              <a:t>i</a:t>
            </a:r>
            <a:r>
              <a:rPr sz="4000" b="0" spc="-5" dirty="0">
                <a:latin typeface="Calibri Light"/>
                <a:cs typeface="Calibri Light"/>
              </a:rPr>
              <a:t>c</a:t>
            </a:r>
            <a:r>
              <a:rPr sz="4000" b="0" spc="-70" dirty="0">
                <a:latin typeface="Calibri Light"/>
                <a:cs typeface="Calibri Light"/>
              </a:rPr>
              <a:t> </a:t>
            </a:r>
            <a:r>
              <a:rPr sz="4000" b="0" spc="-75" dirty="0">
                <a:latin typeface="Calibri Light"/>
                <a:cs typeface="Calibri Light"/>
              </a:rPr>
              <a:t>s</a:t>
            </a:r>
            <a:r>
              <a:rPr sz="4000" b="0" spc="-20" dirty="0">
                <a:latin typeface="Calibri Light"/>
                <a:cs typeface="Calibri Light"/>
              </a:rPr>
              <a:t>t</a:t>
            </a:r>
            <a:r>
              <a:rPr sz="4000" b="0" spc="-85" dirty="0">
                <a:latin typeface="Calibri Light"/>
                <a:cs typeface="Calibri Light"/>
              </a:rPr>
              <a:t>r</a:t>
            </a:r>
            <a:r>
              <a:rPr sz="4000" b="0" spc="-35" dirty="0">
                <a:latin typeface="Calibri Light"/>
                <a:cs typeface="Calibri Light"/>
              </a:rPr>
              <a:t>o</a:t>
            </a:r>
            <a:r>
              <a:rPr sz="4000" b="0" spc="-185" dirty="0">
                <a:latin typeface="Calibri Light"/>
                <a:cs typeface="Calibri Light"/>
              </a:rPr>
              <a:t>k</a:t>
            </a:r>
            <a:r>
              <a:rPr sz="4000" b="0" spc="-5" dirty="0">
                <a:latin typeface="Calibri Light"/>
                <a:cs typeface="Calibri Light"/>
              </a:rPr>
              <a:t>e</a:t>
            </a:r>
            <a:r>
              <a:rPr sz="4000" b="0" spc="-80" dirty="0">
                <a:latin typeface="Calibri Light"/>
                <a:cs typeface="Calibri Light"/>
              </a:rPr>
              <a:t> </a:t>
            </a:r>
            <a:r>
              <a:rPr sz="4000" b="0" spc="-30" dirty="0">
                <a:latin typeface="Calibri Light"/>
                <a:cs typeface="Calibri Light"/>
              </a:rPr>
              <a:t>d</a:t>
            </a:r>
            <a:r>
              <a:rPr sz="4000" b="0" spc="-50" dirty="0">
                <a:latin typeface="Calibri Light"/>
                <a:cs typeface="Calibri Light"/>
              </a:rPr>
              <a:t>e</a:t>
            </a:r>
            <a:r>
              <a:rPr sz="4000" b="0" spc="-70" dirty="0">
                <a:latin typeface="Calibri Light"/>
                <a:cs typeface="Calibri Light"/>
              </a:rPr>
              <a:t>t</a:t>
            </a:r>
            <a:r>
              <a:rPr sz="4000" b="0" spc="-35" dirty="0">
                <a:latin typeface="Calibri Light"/>
                <a:cs typeface="Calibri Light"/>
              </a:rPr>
              <a:t>e</a:t>
            </a:r>
            <a:r>
              <a:rPr sz="4000" b="0" spc="-25" dirty="0">
                <a:latin typeface="Calibri Light"/>
                <a:cs typeface="Calibri Light"/>
              </a:rPr>
              <a:t>c</a:t>
            </a:r>
            <a:r>
              <a:rPr sz="4000" b="0" spc="-35" dirty="0">
                <a:latin typeface="Calibri Light"/>
                <a:cs typeface="Calibri Light"/>
              </a:rPr>
              <a:t>t</a:t>
            </a:r>
            <a:r>
              <a:rPr sz="4000" b="0" spc="-20" dirty="0">
                <a:latin typeface="Calibri Light"/>
                <a:cs typeface="Calibri Light"/>
              </a:rPr>
              <a:t>i</a:t>
            </a:r>
            <a:r>
              <a:rPr sz="4000" b="0" spc="-35" dirty="0">
                <a:latin typeface="Calibri Light"/>
                <a:cs typeface="Calibri Light"/>
              </a:rPr>
              <a:t>o</a:t>
            </a:r>
            <a:r>
              <a:rPr sz="4000" b="0" spc="-5" dirty="0">
                <a:latin typeface="Calibri Light"/>
                <a:cs typeface="Calibri Light"/>
              </a:rPr>
              <a:t>n</a:t>
            </a:r>
            <a:r>
              <a:rPr sz="4000" b="0" spc="-95" dirty="0">
                <a:latin typeface="Calibri Light"/>
                <a:cs typeface="Calibri Light"/>
              </a:rPr>
              <a:t> </a:t>
            </a:r>
            <a:r>
              <a:rPr sz="4000" b="0" spc="-20" dirty="0">
                <a:latin typeface="Calibri Light"/>
                <a:cs typeface="Calibri Light"/>
              </a:rPr>
              <a:t>t</a:t>
            </a:r>
            <a:r>
              <a:rPr sz="4000" b="0" spc="-30" dirty="0">
                <a:latin typeface="Calibri Light"/>
                <a:cs typeface="Calibri Light"/>
              </a:rPr>
              <a:t>h</a:t>
            </a:r>
            <a:r>
              <a:rPr sz="4000" b="0" spc="-100" dirty="0">
                <a:latin typeface="Calibri Light"/>
                <a:cs typeface="Calibri Light"/>
              </a:rPr>
              <a:t>r</a:t>
            </a:r>
            <a:r>
              <a:rPr sz="4000" b="0" spc="-35" dirty="0">
                <a:latin typeface="Calibri Light"/>
                <a:cs typeface="Calibri Light"/>
              </a:rPr>
              <a:t>o</a:t>
            </a:r>
            <a:r>
              <a:rPr sz="4000" b="0" spc="-40" dirty="0">
                <a:latin typeface="Calibri Light"/>
                <a:cs typeface="Calibri Light"/>
              </a:rPr>
              <a:t>ug</a:t>
            </a:r>
            <a:r>
              <a:rPr sz="4000" b="0" spc="-5" dirty="0">
                <a:latin typeface="Calibri Light"/>
                <a:cs typeface="Calibri Light"/>
              </a:rPr>
              <a:t>h</a:t>
            </a:r>
            <a:endParaRPr sz="4000">
              <a:latin typeface="Calibri Light"/>
              <a:cs typeface="Calibri Light"/>
            </a:endParaRPr>
          </a:p>
          <a:p>
            <a:pPr marR="5080" algn="ctr">
              <a:lnSpc>
                <a:spcPts val="4560"/>
              </a:lnSpc>
            </a:pPr>
            <a:r>
              <a:rPr sz="4000" b="0" spc="-5" dirty="0">
                <a:latin typeface="Calibri Light"/>
                <a:cs typeface="Calibri Light"/>
              </a:rPr>
              <a:t>i</a:t>
            </a:r>
            <a:r>
              <a:rPr sz="4000" b="0" spc="-60" dirty="0">
                <a:latin typeface="Calibri Light"/>
                <a:cs typeface="Calibri Light"/>
              </a:rPr>
              <a:t>m</a:t>
            </a:r>
            <a:r>
              <a:rPr sz="4000" b="0" spc="-40" dirty="0">
                <a:latin typeface="Calibri Light"/>
                <a:cs typeface="Calibri Light"/>
              </a:rPr>
              <a:t>a</a:t>
            </a:r>
            <a:r>
              <a:rPr sz="4000" b="0" spc="-70" dirty="0">
                <a:latin typeface="Calibri Light"/>
                <a:cs typeface="Calibri Light"/>
              </a:rPr>
              <a:t>g</a:t>
            </a:r>
            <a:r>
              <a:rPr sz="4000" b="0" spc="-5" dirty="0">
                <a:latin typeface="Calibri Light"/>
                <a:cs typeface="Calibri Light"/>
              </a:rPr>
              <a:t>e</a:t>
            </a:r>
            <a:r>
              <a:rPr sz="4000" b="0" spc="-100" dirty="0">
                <a:latin typeface="Calibri Light"/>
                <a:cs typeface="Calibri Light"/>
              </a:rPr>
              <a:t> </a:t>
            </a:r>
            <a:r>
              <a:rPr sz="4000" b="0" spc="-35" dirty="0">
                <a:latin typeface="Calibri Light"/>
                <a:cs typeface="Calibri Light"/>
              </a:rPr>
              <a:t>p</a:t>
            </a:r>
            <a:r>
              <a:rPr sz="4000" b="0" spc="-90" dirty="0">
                <a:latin typeface="Calibri Light"/>
                <a:cs typeface="Calibri Light"/>
              </a:rPr>
              <a:t>r</a:t>
            </a:r>
            <a:r>
              <a:rPr sz="4000" b="0" spc="-35" dirty="0">
                <a:latin typeface="Calibri Light"/>
                <a:cs typeface="Calibri Light"/>
              </a:rPr>
              <a:t>oc</a:t>
            </a:r>
            <a:r>
              <a:rPr sz="4000" b="0" spc="-40" dirty="0">
                <a:latin typeface="Calibri Light"/>
                <a:cs typeface="Calibri Light"/>
              </a:rPr>
              <a:t>e</a:t>
            </a:r>
            <a:r>
              <a:rPr sz="4000" b="0" spc="-30" dirty="0">
                <a:latin typeface="Calibri Light"/>
                <a:cs typeface="Calibri Light"/>
              </a:rPr>
              <a:t>ss</a:t>
            </a:r>
            <a:r>
              <a:rPr sz="4000" b="0" spc="-25" dirty="0">
                <a:latin typeface="Calibri Light"/>
                <a:cs typeface="Calibri Light"/>
              </a:rPr>
              <a:t>i</a:t>
            </a:r>
            <a:r>
              <a:rPr sz="4000" b="0" spc="-45" dirty="0">
                <a:latin typeface="Calibri Light"/>
                <a:cs typeface="Calibri Light"/>
              </a:rPr>
              <a:t>n</a:t>
            </a:r>
            <a:r>
              <a:rPr sz="4000" b="0" spc="-5" dirty="0">
                <a:latin typeface="Calibri Light"/>
                <a:cs typeface="Calibri Light"/>
              </a:rPr>
              <a:t>g</a:t>
            </a:r>
            <a:r>
              <a:rPr sz="4000" b="0" spc="-95" dirty="0">
                <a:latin typeface="Calibri Light"/>
                <a:cs typeface="Calibri Light"/>
              </a:rPr>
              <a:t> </a:t>
            </a:r>
            <a:r>
              <a:rPr sz="4000" b="0" spc="-60" dirty="0">
                <a:latin typeface="Calibri Light"/>
                <a:cs typeface="Calibri Light"/>
              </a:rPr>
              <a:t>t</a:t>
            </a:r>
            <a:r>
              <a:rPr sz="4000" b="0" spc="-30" dirty="0">
                <a:latin typeface="Calibri Light"/>
                <a:cs typeface="Calibri Light"/>
              </a:rPr>
              <a:t>e</a:t>
            </a:r>
            <a:r>
              <a:rPr sz="4000" b="0" spc="-25" dirty="0">
                <a:latin typeface="Calibri Light"/>
                <a:cs typeface="Calibri Light"/>
              </a:rPr>
              <a:t>c</a:t>
            </a:r>
            <a:r>
              <a:rPr sz="4000" b="0" spc="-45" dirty="0">
                <a:latin typeface="Calibri Light"/>
                <a:cs typeface="Calibri Light"/>
              </a:rPr>
              <a:t>hn</a:t>
            </a:r>
            <a:r>
              <a:rPr sz="4000" b="0" spc="-25" dirty="0">
                <a:latin typeface="Calibri Light"/>
                <a:cs typeface="Calibri Light"/>
              </a:rPr>
              <a:t>i</a:t>
            </a:r>
            <a:r>
              <a:rPr sz="4000" b="0" spc="-60" dirty="0">
                <a:latin typeface="Calibri Light"/>
                <a:cs typeface="Calibri Light"/>
              </a:rPr>
              <a:t>q</a:t>
            </a:r>
            <a:r>
              <a:rPr sz="4000" b="0" spc="-45" dirty="0">
                <a:latin typeface="Calibri Light"/>
                <a:cs typeface="Calibri Light"/>
              </a:rPr>
              <a:t>u</a:t>
            </a:r>
            <a:r>
              <a:rPr sz="4000" b="0" spc="-40" dirty="0">
                <a:latin typeface="Calibri Light"/>
                <a:cs typeface="Calibri Light"/>
              </a:rPr>
              <a:t>e</a:t>
            </a:r>
            <a:r>
              <a:rPr sz="4000" b="0" spc="-5" dirty="0">
                <a:latin typeface="Calibri Light"/>
                <a:cs typeface="Calibri Light"/>
              </a:rPr>
              <a:t>s</a:t>
            </a:r>
            <a:endParaRPr sz="40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1815"/>
            <a:ext cx="12132564" cy="2474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836158" y="6081166"/>
            <a:ext cx="3724910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Allan Feli</a:t>
            </a:r>
            <a:r>
              <a:rPr sz="2800" dirty="0">
                <a:latin typeface="Times New Roman"/>
                <a:cs typeface="Times New Roman"/>
              </a:rPr>
              <a:t>p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Fatt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5" dirty="0">
                <a:latin typeface="Times New Roman"/>
                <a:cs typeface="Times New Roman"/>
              </a:rPr>
              <a:t>ri</a:t>
            </a:r>
            <a:r>
              <a:rPr sz="2800" spc="-16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Alves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71935" y="6439814"/>
            <a:ext cx="10287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6804" y="4768596"/>
            <a:ext cx="1606296" cy="19522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1342" y="1447672"/>
            <a:ext cx="11262360" cy="5252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3200" spc="-5" dirty="0">
                <a:latin typeface="Calibri"/>
                <a:cs typeface="Calibri"/>
              </a:rPr>
              <a:t>St</a:t>
            </a:r>
            <a:r>
              <a:rPr sz="3200" spc="-45" dirty="0">
                <a:latin typeface="Calibri"/>
                <a:cs typeface="Calibri"/>
              </a:rPr>
              <a:t>r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spc="-110" dirty="0">
                <a:latin typeface="Calibri"/>
                <a:cs typeface="Calibri"/>
              </a:rPr>
              <a:t>k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c</a:t>
            </a:r>
            <a:r>
              <a:rPr sz="3200" spc="-5" dirty="0">
                <a:latin typeface="Calibri"/>
                <a:cs typeface="Calibri"/>
              </a:rPr>
              <a:t>onside</a:t>
            </a:r>
            <a:r>
              <a:rPr sz="3200" spc="-35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ed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 </a:t>
            </a:r>
            <a:r>
              <a:rPr sz="3200" spc="-5" dirty="0">
                <a:latin typeface="Calibri"/>
                <a:cs typeface="Calibri"/>
              </a:rPr>
              <a:t>no</a:t>
            </a:r>
            <a:r>
              <a:rPr sz="3200" dirty="0">
                <a:latin typeface="Calibri"/>
                <a:cs typeface="Calibri"/>
              </a:rPr>
              <a:t>n-t</a:t>
            </a:r>
            <a:r>
              <a:rPr sz="3200" spc="-65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ansmi</a:t>
            </a:r>
            <a:r>
              <a:rPr sz="3200" spc="-15" dirty="0">
                <a:latin typeface="Calibri"/>
                <a:cs typeface="Calibri"/>
              </a:rPr>
              <a:t>s</a:t>
            </a:r>
            <a:r>
              <a:rPr sz="3200" spc="-5" dirty="0">
                <a:latin typeface="Calibri"/>
                <a:cs typeface="Calibri"/>
              </a:rPr>
              <a:t>sib</a:t>
            </a:r>
            <a:r>
              <a:rPr sz="3200" spc="-10" dirty="0">
                <a:latin typeface="Calibri"/>
                <a:cs typeface="Calibri"/>
              </a:rPr>
              <a:t>l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</a:t>
            </a:r>
            <a:r>
              <a:rPr sz="3200" spc="-50" dirty="0">
                <a:latin typeface="Calibri"/>
                <a:cs typeface="Calibri"/>
              </a:rPr>
              <a:t>r</a:t>
            </a:r>
            <a:r>
              <a:rPr sz="3200" spc="-5" dirty="0">
                <a:latin typeface="Calibri"/>
                <a:cs typeface="Calibri"/>
              </a:rPr>
              <a:t>oni</a:t>
            </a:r>
            <a:r>
              <a:rPr sz="3200" dirty="0">
                <a:latin typeface="Calibri"/>
                <a:cs typeface="Calibri"/>
              </a:rPr>
              <a:t>c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diseas</a:t>
            </a:r>
            <a:r>
              <a:rPr sz="3200" spc="-55" dirty="0">
                <a:latin typeface="Calibri"/>
                <a:cs typeface="Calibri"/>
              </a:rPr>
              <a:t>e</a:t>
            </a:r>
            <a:r>
              <a:rPr sz="3200" dirty="0">
                <a:latin typeface="Calibri"/>
                <a:cs typeface="Calibri"/>
              </a:rPr>
              <a:t>;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Arial"/>
              <a:buChar char="•"/>
            </a:pPr>
            <a:endParaRPr sz="4400">
              <a:latin typeface="Times New Roman"/>
              <a:cs typeface="Times New Roman"/>
            </a:endParaRPr>
          </a:p>
          <a:p>
            <a:pPr marL="241300" indent="-228600">
              <a:lnSpc>
                <a:spcPts val="3650"/>
              </a:lnSpc>
              <a:buFont typeface="Arial"/>
              <a:buChar char="•"/>
              <a:tabLst>
                <a:tab pos="241300" algn="l"/>
              </a:tabLst>
            </a:pPr>
            <a:r>
              <a:rPr sz="3200" dirty="0">
                <a:latin typeface="Calibri"/>
                <a:cs typeface="Calibri"/>
              </a:rPr>
              <a:t>It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is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30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tim</a:t>
            </a:r>
            <a:r>
              <a:rPr sz="3200" spc="-30" dirty="0">
                <a:latin typeface="Calibri"/>
                <a:cs typeface="Calibri"/>
              </a:rPr>
              <a:t>a</a:t>
            </a:r>
            <a:r>
              <a:rPr sz="3200" spc="-40" dirty="0">
                <a:latin typeface="Calibri"/>
                <a:cs typeface="Calibri"/>
              </a:rPr>
              <a:t>t</a:t>
            </a:r>
            <a:r>
              <a:rPr sz="3200" dirty="0">
                <a:latin typeface="Calibri"/>
                <a:cs typeface="Calibri"/>
              </a:rPr>
              <a:t>ed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</a:t>
            </a:r>
            <a:r>
              <a:rPr sz="3200" spc="-25" dirty="0">
                <a:latin typeface="Calibri"/>
                <a:cs typeface="Calibri"/>
              </a:rPr>
              <a:t>a</a:t>
            </a:r>
            <a:r>
              <a:rPr sz="3200" dirty="0">
                <a:latin typeface="Calibri"/>
                <a:cs typeface="Calibri"/>
              </a:rPr>
              <a:t>t in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201</a:t>
            </a:r>
            <a:r>
              <a:rPr sz="3200" dirty="0">
                <a:latin typeface="Calibri"/>
                <a:cs typeface="Calibri"/>
              </a:rPr>
              <a:t>6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35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will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</a:t>
            </a:r>
            <a:r>
              <a:rPr sz="3200" dirty="0">
                <a:latin typeface="Calibri"/>
                <a:cs typeface="Calibri"/>
              </a:rPr>
              <a:t>e 18 million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ne</a:t>
            </a:r>
            <a:r>
              <a:rPr sz="3200" dirty="0">
                <a:latin typeface="Calibri"/>
                <a:cs typeface="Calibri"/>
              </a:rPr>
              <a:t>w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c</a:t>
            </a:r>
            <a:r>
              <a:rPr sz="3200" dirty="0">
                <a:latin typeface="Calibri"/>
                <a:cs typeface="Calibri"/>
              </a:rPr>
              <a:t>ases</a:t>
            </a:r>
            <a:endParaRPr sz="3200">
              <a:latin typeface="Calibri"/>
              <a:cs typeface="Calibri"/>
            </a:endParaRPr>
          </a:p>
          <a:p>
            <a:pPr marL="241300">
              <a:lnSpc>
                <a:spcPts val="3650"/>
              </a:lnSpc>
            </a:pPr>
            <a:r>
              <a:rPr sz="3200" spc="-25" dirty="0">
                <a:latin typeface="Calibri"/>
                <a:cs typeface="Calibri"/>
              </a:rPr>
              <a:t>w</a:t>
            </a:r>
            <a:r>
              <a:rPr sz="3200" spc="-5" dirty="0">
                <a:latin typeface="Calibri"/>
                <a:cs typeface="Calibri"/>
              </a:rPr>
              <a:t>orldwid</a:t>
            </a:r>
            <a:r>
              <a:rPr sz="3200" spc="-10" dirty="0">
                <a:latin typeface="Calibri"/>
                <a:cs typeface="Calibri"/>
              </a:rPr>
              <a:t>e</a:t>
            </a:r>
            <a:r>
              <a:rPr sz="3200" dirty="0">
                <a:latin typeface="Calibri"/>
                <a:cs typeface="Calibri"/>
              </a:rPr>
              <a:t>;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"/>
              </a:spcBef>
            </a:pPr>
            <a:endParaRPr sz="4400">
              <a:latin typeface="Times New Roman"/>
              <a:cs typeface="Times New Roman"/>
            </a:endParaRPr>
          </a:p>
          <a:p>
            <a:pPr marL="241300" indent="-228600">
              <a:lnSpc>
                <a:spcPts val="3650"/>
              </a:lnSpc>
              <a:buFont typeface="Arial"/>
              <a:buChar char="•"/>
              <a:tabLst>
                <a:tab pos="241300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</a:t>
            </a:r>
            <a:r>
              <a:rPr sz="3200" spc="-60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azil,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60" dirty="0">
                <a:latin typeface="Calibri"/>
                <a:cs typeface="Calibri"/>
              </a:rPr>
              <a:t>r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spc="-110" dirty="0">
                <a:latin typeface="Calibri"/>
                <a:cs typeface="Calibri"/>
              </a:rPr>
              <a:t>k</a:t>
            </a:r>
            <a:r>
              <a:rPr sz="3200" dirty="0">
                <a:latin typeface="Calibri"/>
                <a:cs typeface="Calibri"/>
              </a:rPr>
              <a:t>e </a:t>
            </a:r>
            <a:r>
              <a:rPr sz="3200" spc="-30" dirty="0">
                <a:latin typeface="Calibri"/>
                <a:cs typeface="Calibri"/>
              </a:rPr>
              <a:t>c</a:t>
            </a:r>
            <a:r>
              <a:rPr sz="3200" dirty="0">
                <a:latin typeface="Calibri"/>
                <a:cs typeface="Calibri"/>
              </a:rPr>
              <a:t>aus</a:t>
            </a:r>
            <a:r>
              <a:rPr sz="3200" spc="-10" dirty="0">
                <a:latin typeface="Calibri"/>
                <a:cs typeface="Calibri"/>
              </a:rPr>
              <a:t>e</a:t>
            </a:r>
            <a:r>
              <a:rPr sz="3200" dirty="0">
                <a:latin typeface="Calibri"/>
                <a:cs typeface="Calibri"/>
              </a:rPr>
              <a:t>s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</a:t>
            </a:r>
            <a:r>
              <a:rPr sz="3200" spc="-20" dirty="0">
                <a:latin typeface="Calibri"/>
                <a:cs typeface="Calibri"/>
              </a:rPr>
              <a:t>a</a:t>
            </a:r>
            <a:r>
              <a:rPr sz="3200" dirty="0">
                <a:latin typeface="Calibri"/>
                <a:cs typeface="Calibri"/>
              </a:rPr>
              <a:t>th 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dirty="0">
                <a:latin typeface="Calibri"/>
                <a:cs typeface="Calibri"/>
              </a:rPr>
              <a:t>f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app</a:t>
            </a:r>
            <a:r>
              <a:rPr sz="3200" spc="-60" dirty="0">
                <a:latin typeface="Calibri"/>
                <a:cs typeface="Calibri"/>
              </a:rPr>
              <a:t>ro</a:t>
            </a:r>
            <a:r>
              <a:rPr sz="3200" spc="-5" dirty="0">
                <a:latin typeface="Calibri"/>
                <a:cs typeface="Calibri"/>
              </a:rPr>
              <a:t>xim</a:t>
            </a:r>
            <a:r>
              <a:rPr sz="3200" spc="-30" dirty="0">
                <a:latin typeface="Calibri"/>
                <a:cs typeface="Calibri"/>
              </a:rPr>
              <a:t>a</a:t>
            </a:r>
            <a:r>
              <a:rPr sz="3200" spc="-45" dirty="0">
                <a:latin typeface="Calibri"/>
                <a:cs typeface="Calibri"/>
              </a:rPr>
              <a:t>t</a:t>
            </a:r>
            <a:r>
              <a:rPr sz="3200" dirty="0">
                <a:latin typeface="Calibri"/>
                <a:cs typeface="Calibri"/>
              </a:rPr>
              <a:t>ely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</a:t>
            </a:r>
            <a:r>
              <a:rPr sz="3200" spc="-15" dirty="0">
                <a:latin typeface="Calibri"/>
                <a:cs typeface="Calibri"/>
              </a:rPr>
              <a:t>0</a:t>
            </a:r>
            <a:r>
              <a:rPr sz="3200" dirty="0">
                <a:latin typeface="Calibri"/>
                <a:cs typeface="Calibri"/>
              </a:rPr>
              <a:t>0,0</a:t>
            </a:r>
            <a:r>
              <a:rPr sz="3200" spc="-15" dirty="0">
                <a:latin typeface="Calibri"/>
                <a:cs typeface="Calibri"/>
              </a:rPr>
              <a:t>0</a:t>
            </a:r>
            <a:r>
              <a:rPr sz="3200" dirty="0">
                <a:latin typeface="Calibri"/>
                <a:cs typeface="Calibri"/>
              </a:rPr>
              <a:t>0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peop</a:t>
            </a:r>
            <a:r>
              <a:rPr sz="3200" spc="-10" dirty="0">
                <a:latin typeface="Calibri"/>
                <a:cs typeface="Calibri"/>
              </a:rPr>
              <a:t>l</a:t>
            </a:r>
            <a:r>
              <a:rPr sz="3200" dirty="0">
                <a:latin typeface="Calibri"/>
                <a:cs typeface="Calibri"/>
              </a:rPr>
              <a:t>e</a:t>
            </a:r>
            <a:endParaRPr sz="3200">
              <a:latin typeface="Calibri"/>
              <a:cs typeface="Calibri"/>
            </a:endParaRPr>
          </a:p>
          <a:p>
            <a:pPr marL="241300">
              <a:lnSpc>
                <a:spcPts val="3650"/>
              </a:lnSpc>
            </a:pPr>
            <a:r>
              <a:rPr sz="3200" dirty="0">
                <a:latin typeface="Calibri"/>
                <a:cs typeface="Calibri"/>
              </a:rPr>
              <a:t>each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y</a:t>
            </a:r>
            <a:r>
              <a:rPr sz="3200" dirty="0">
                <a:latin typeface="Calibri"/>
                <a:cs typeface="Calibri"/>
              </a:rPr>
              <a:t>ea</a:t>
            </a:r>
            <a:r>
              <a:rPr sz="3200" spc="-330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3"/>
              </a:spcBef>
            </a:pPr>
            <a:endParaRPr sz="445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800" i="1" spc="-5" dirty="0">
                <a:latin typeface="Calibri"/>
                <a:cs typeface="Calibri"/>
              </a:rPr>
              <a:t>Nat</a:t>
            </a:r>
            <a:r>
              <a:rPr sz="2800" i="1" spc="-20" dirty="0">
                <a:latin typeface="Calibri"/>
                <a:cs typeface="Calibri"/>
              </a:rPr>
              <a:t>i</a:t>
            </a:r>
            <a:r>
              <a:rPr sz="2800" i="1" spc="-5" dirty="0">
                <a:latin typeface="Calibri"/>
                <a:cs typeface="Calibri"/>
              </a:rPr>
              <a:t>ona</a:t>
            </a:r>
            <a:r>
              <a:rPr sz="2800" i="1" dirty="0">
                <a:latin typeface="Calibri"/>
                <a:cs typeface="Calibri"/>
              </a:rPr>
              <a:t>l</a:t>
            </a:r>
            <a:r>
              <a:rPr sz="2800" i="1" spc="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In</a:t>
            </a:r>
            <a:r>
              <a:rPr sz="2800" i="1" spc="-35" dirty="0">
                <a:latin typeface="Calibri"/>
                <a:cs typeface="Calibri"/>
              </a:rPr>
              <a:t>s</a:t>
            </a:r>
            <a:r>
              <a:rPr sz="2800" i="1" dirty="0">
                <a:latin typeface="Calibri"/>
                <a:cs typeface="Calibri"/>
              </a:rPr>
              <a:t>t</a:t>
            </a:r>
            <a:r>
              <a:rPr sz="2800" i="1" spc="-10" dirty="0">
                <a:latin typeface="Calibri"/>
                <a:cs typeface="Calibri"/>
              </a:rPr>
              <a:t>i</a:t>
            </a:r>
            <a:r>
              <a:rPr sz="2800" i="1" spc="-5" dirty="0">
                <a:latin typeface="Calibri"/>
                <a:cs typeface="Calibri"/>
              </a:rPr>
              <a:t>tu</a:t>
            </a:r>
            <a:r>
              <a:rPr sz="2800" i="1" spc="-35" dirty="0">
                <a:latin typeface="Calibri"/>
                <a:cs typeface="Calibri"/>
              </a:rPr>
              <a:t>t</a:t>
            </a:r>
            <a:r>
              <a:rPr sz="2800" i="1" spc="-5" dirty="0">
                <a:latin typeface="Calibri"/>
                <a:cs typeface="Calibri"/>
              </a:rPr>
              <a:t>e</a:t>
            </a:r>
            <a:r>
              <a:rPr sz="2800" i="1" spc="-1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of</a:t>
            </a:r>
            <a:r>
              <a:rPr sz="2800" i="1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Agin</a:t>
            </a:r>
            <a:r>
              <a:rPr sz="2800" i="1" spc="-10" dirty="0">
                <a:latin typeface="Calibri"/>
                <a:cs typeface="Calibri"/>
              </a:rPr>
              <a:t>g</a:t>
            </a:r>
            <a:r>
              <a:rPr sz="2800" i="1" spc="-5" dirty="0">
                <a:latin typeface="Calibri"/>
                <a:cs typeface="Calibri"/>
              </a:rPr>
              <a:t>,</a:t>
            </a:r>
            <a:r>
              <a:rPr sz="2800" i="1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Pub</a:t>
            </a:r>
            <a:r>
              <a:rPr sz="2800" i="1" spc="-20" dirty="0">
                <a:latin typeface="Calibri"/>
                <a:cs typeface="Calibri"/>
              </a:rPr>
              <a:t>l</a:t>
            </a:r>
            <a:r>
              <a:rPr sz="2800" i="1" dirty="0">
                <a:latin typeface="Calibri"/>
                <a:cs typeface="Calibri"/>
              </a:rPr>
              <a:t>i</a:t>
            </a:r>
            <a:r>
              <a:rPr sz="2800" i="1" spc="-20" dirty="0">
                <a:latin typeface="Calibri"/>
                <a:cs typeface="Calibri"/>
              </a:rPr>
              <a:t>c</a:t>
            </a:r>
            <a:r>
              <a:rPr sz="2800" i="1" spc="-10" dirty="0">
                <a:latin typeface="Calibri"/>
                <a:cs typeface="Calibri"/>
              </a:rPr>
              <a:t>atio</a:t>
            </a:r>
            <a:r>
              <a:rPr sz="2800" i="1" spc="-5" dirty="0">
                <a:latin typeface="Calibri"/>
                <a:cs typeface="Calibri"/>
              </a:rPr>
              <a:t>n</a:t>
            </a:r>
            <a:r>
              <a:rPr sz="2800" i="1" spc="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no</a:t>
            </a:r>
            <a:r>
              <a:rPr sz="2800" i="1" dirty="0">
                <a:latin typeface="Calibri"/>
                <a:cs typeface="Calibri"/>
              </a:rPr>
              <a:t>. </a:t>
            </a:r>
            <a:r>
              <a:rPr sz="2800" i="1" spc="-5" dirty="0">
                <a:latin typeface="Calibri"/>
                <a:cs typeface="Calibri"/>
              </a:rPr>
              <a:t>07</a:t>
            </a:r>
            <a:r>
              <a:rPr sz="2800" i="1" spc="2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(2007)</a:t>
            </a:r>
            <a:endParaRPr sz="28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675"/>
              </a:spcBef>
            </a:pPr>
            <a:r>
              <a:rPr sz="2800" i="1" spc="-5" dirty="0">
                <a:latin typeface="Calibri"/>
                <a:cs typeface="Calibri"/>
              </a:rPr>
              <a:t>Garri</a:t>
            </a:r>
            <a:r>
              <a:rPr sz="2800" i="1" spc="-45" dirty="0">
                <a:latin typeface="Calibri"/>
                <a:cs typeface="Calibri"/>
              </a:rPr>
              <a:t>t</a:t>
            </a:r>
            <a:r>
              <a:rPr sz="2800" i="1" spc="-10" dirty="0">
                <a:latin typeface="Calibri"/>
                <a:cs typeface="Calibri"/>
              </a:rPr>
              <a:t>an</a:t>
            </a:r>
            <a:r>
              <a:rPr sz="2800" i="1" spc="-5" dirty="0">
                <a:latin typeface="Calibri"/>
                <a:cs typeface="Calibri"/>
              </a:rPr>
              <a:t>o</a:t>
            </a:r>
            <a:r>
              <a:rPr sz="2800" i="1" spc="15" dirty="0">
                <a:latin typeface="Calibri"/>
                <a:cs typeface="Calibri"/>
              </a:rPr>
              <a:t> </a:t>
            </a:r>
            <a:r>
              <a:rPr sz="2800" i="1" spc="-25" dirty="0">
                <a:latin typeface="Calibri"/>
                <a:cs typeface="Calibri"/>
              </a:rPr>
              <a:t>e</a:t>
            </a:r>
            <a:r>
              <a:rPr sz="2800" i="1" spc="-5" dirty="0">
                <a:latin typeface="Calibri"/>
                <a:cs typeface="Calibri"/>
              </a:rPr>
              <a:t>t </a:t>
            </a:r>
            <a:r>
              <a:rPr sz="2800" i="1" spc="-10" dirty="0">
                <a:latin typeface="Calibri"/>
                <a:cs typeface="Calibri"/>
              </a:rPr>
              <a:t>al</a:t>
            </a:r>
            <a:r>
              <a:rPr sz="2800" i="1" spc="-5" dirty="0">
                <a:latin typeface="Calibri"/>
                <a:cs typeface="Calibri"/>
              </a:rPr>
              <a:t>.</a:t>
            </a:r>
            <a:r>
              <a:rPr sz="2800" i="1" spc="1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(</a:t>
            </a:r>
            <a:r>
              <a:rPr sz="2800" i="1" spc="-390" dirty="0">
                <a:latin typeface="Calibri"/>
                <a:cs typeface="Calibri"/>
              </a:rPr>
              <a:t>2</a:t>
            </a:r>
            <a:r>
              <a:rPr sz="1800" spc="-345" baseline="2314" dirty="0">
                <a:solidFill>
                  <a:srgbClr val="888888"/>
                </a:solidFill>
                <a:latin typeface="Calibri"/>
                <a:cs typeface="Calibri"/>
              </a:rPr>
              <a:t>2</a:t>
            </a:r>
            <a:r>
              <a:rPr sz="2800" i="1" spc="-10" dirty="0">
                <a:latin typeface="Calibri"/>
                <a:cs typeface="Calibri"/>
              </a:rPr>
              <a:t>012)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95044" y="181355"/>
            <a:ext cx="8229600" cy="1143000"/>
          </a:xfrm>
          <a:prstGeom prst="rect">
            <a:avLst/>
          </a:prstGeom>
          <a:solidFill>
            <a:srgbClr val="A6A6A6"/>
          </a:solidFill>
        </p:spPr>
        <p:txBody>
          <a:bodyPr vert="horz" wrap="square" lIns="0" tIns="167005" rIns="0" bIns="0" rtlCol="0">
            <a:spAutoFit/>
          </a:bodyPr>
          <a:lstStyle/>
          <a:p>
            <a:pPr marL="2720340">
              <a:lnSpc>
                <a:spcPct val="100000"/>
              </a:lnSpc>
              <a:spcBef>
                <a:spcPts val="1315"/>
              </a:spcBef>
            </a:pPr>
            <a:r>
              <a:rPr spc="-5" dirty="0">
                <a:solidFill>
                  <a:srgbClr val="FFFFFF"/>
                </a:solidFill>
              </a:rPr>
              <a:t>I</a:t>
            </a:r>
            <a:r>
              <a:rPr spc="-45" dirty="0">
                <a:solidFill>
                  <a:srgbClr val="FFFFFF"/>
                </a:solidFill>
              </a:rPr>
              <a:t>n</a:t>
            </a:r>
            <a:r>
              <a:rPr dirty="0">
                <a:solidFill>
                  <a:srgbClr val="FFFFFF"/>
                </a:solidFill>
              </a:rPr>
              <a:t>t</a:t>
            </a:r>
            <a:r>
              <a:rPr spc="-80" dirty="0">
                <a:solidFill>
                  <a:srgbClr val="FFFFFF"/>
                </a:solidFill>
              </a:rPr>
              <a:t>r</a:t>
            </a:r>
            <a:r>
              <a:rPr spc="-5" dirty="0">
                <a:solidFill>
                  <a:srgbClr val="FFFFFF"/>
                </a:solidFill>
              </a:rPr>
              <a:t>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949450">
              <a:lnSpc>
                <a:spcPts val="1240"/>
              </a:lnSpc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2" name="object 2"/>
          <p:cNvSpPr txBox="1"/>
          <p:nvPr/>
        </p:nvSpPr>
        <p:spPr>
          <a:xfrm>
            <a:off x="357936" y="1595373"/>
            <a:ext cx="11276965" cy="2503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5" dirty="0">
                <a:latin typeface="Calibri"/>
                <a:cs typeface="Calibri"/>
              </a:rPr>
              <a:t>St</a:t>
            </a:r>
            <a:r>
              <a:rPr sz="2800" b="1" spc="-40" dirty="0">
                <a:latin typeface="Calibri"/>
                <a:cs typeface="Calibri"/>
              </a:rPr>
              <a:t>r</a:t>
            </a:r>
            <a:r>
              <a:rPr sz="2800" b="1" spc="-5" dirty="0">
                <a:latin typeface="Calibri"/>
                <a:cs typeface="Calibri"/>
              </a:rPr>
              <a:t>o</a:t>
            </a:r>
            <a:r>
              <a:rPr sz="2800" b="1" spc="-85" dirty="0">
                <a:latin typeface="Calibri"/>
                <a:cs typeface="Calibri"/>
              </a:rPr>
              <a:t>k</a:t>
            </a:r>
            <a:r>
              <a:rPr sz="2800" b="1" spc="-5" dirty="0">
                <a:latin typeface="Calibri"/>
                <a:cs typeface="Calibri"/>
              </a:rPr>
              <a:t>e</a:t>
            </a:r>
            <a:r>
              <a:rPr sz="2800" b="1" spc="2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Classific</a:t>
            </a:r>
            <a:r>
              <a:rPr sz="2800" b="1" spc="-30" dirty="0">
                <a:latin typeface="Calibri"/>
                <a:cs typeface="Calibri"/>
              </a:rPr>
              <a:t>a</a:t>
            </a:r>
            <a:r>
              <a:rPr sz="2800" b="1" spc="-5" dirty="0">
                <a:latin typeface="Calibri"/>
                <a:cs typeface="Calibri"/>
              </a:rPr>
              <a:t>tion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4"/>
              </a:spcBef>
            </a:pPr>
            <a:endParaRPr sz="40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800" b="1" spc="-5" dirty="0">
                <a:latin typeface="Calibri"/>
                <a:cs typeface="Calibri"/>
              </a:rPr>
              <a:t>Ischemic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(8</a:t>
            </a:r>
            <a:r>
              <a:rPr sz="2800" b="1" spc="-10" dirty="0">
                <a:latin typeface="Calibri"/>
                <a:cs typeface="Calibri"/>
              </a:rPr>
              <a:t>7</a:t>
            </a:r>
            <a:r>
              <a:rPr sz="2800" b="1" spc="-5" dirty="0">
                <a:latin typeface="Calibri"/>
                <a:cs typeface="Calibri"/>
              </a:rPr>
              <a:t>%):</a:t>
            </a:r>
            <a:r>
              <a:rPr sz="2800" b="1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</a:t>
            </a:r>
            <a:r>
              <a:rPr sz="2800" spc="-20" dirty="0">
                <a:latin typeface="Calibri"/>
                <a:cs typeface="Calibri"/>
              </a:rPr>
              <a:t>b</a:t>
            </a:r>
            <a:r>
              <a:rPr sz="2800" spc="-45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tr</a:t>
            </a:r>
            <a:r>
              <a:rPr sz="2800" spc="-20" dirty="0">
                <a:latin typeface="Calibri"/>
                <a:cs typeface="Calibri"/>
              </a:rPr>
              <a:t>u</a:t>
            </a:r>
            <a:r>
              <a:rPr sz="2800" dirty="0">
                <a:latin typeface="Calibri"/>
                <a:cs typeface="Calibri"/>
              </a:rPr>
              <a:t>ction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 </a:t>
            </a:r>
            <a:r>
              <a:rPr sz="2800" spc="-35" dirty="0">
                <a:latin typeface="Calibri"/>
                <a:cs typeface="Calibri"/>
              </a:rPr>
              <a:t>v</a:t>
            </a:r>
            <a:r>
              <a:rPr sz="2800" spc="-5" dirty="0">
                <a:latin typeface="Calibri"/>
                <a:cs typeface="Calibri"/>
              </a:rPr>
              <a:t>esse</a:t>
            </a:r>
            <a:r>
              <a:rPr sz="2800" spc="-25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</a:t>
            </a:r>
            <a:r>
              <a:rPr sz="2800" spc="-35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su</a:t>
            </a:r>
            <a:r>
              <a:rPr sz="2800" spc="-15" dirty="0">
                <a:latin typeface="Calibri"/>
                <a:cs typeface="Calibri"/>
              </a:rPr>
              <a:t>p</a:t>
            </a:r>
            <a:r>
              <a:rPr sz="2800" spc="-5" dirty="0">
                <a:latin typeface="Calibri"/>
                <a:cs typeface="Calibri"/>
              </a:rPr>
              <a:t>p</a:t>
            </a:r>
            <a:r>
              <a:rPr sz="2800" spc="-15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y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</a:t>
            </a:r>
            <a:r>
              <a:rPr sz="2800" spc="-15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oo</a:t>
            </a:r>
            <a:r>
              <a:rPr sz="2800" dirty="0">
                <a:latin typeface="Calibri"/>
                <a:cs typeface="Calibri"/>
              </a:rPr>
              <a:t>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</a:t>
            </a:r>
            <a:r>
              <a:rPr sz="2800" spc="-75" dirty="0">
                <a:latin typeface="Calibri"/>
                <a:cs typeface="Calibri"/>
              </a:rPr>
              <a:t>r</a:t>
            </a:r>
            <a:r>
              <a:rPr sz="2800" dirty="0">
                <a:latin typeface="Calibri"/>
                <a:cs typeface="Calibri"/>
              </a:rPr>
              <a:t>ai</a:t>
            </a:r>
            <a:r>
              <a:rPr sz="2800" spc="-10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;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buFont typeface="Arial"/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800" b="1" spc="-5" dirty="0">
                <a:latin typeface="Calibri"/>
                <a:cs typeface="Calibri"/>
              </a:rPr>
              <a:t>Hemorrha</a:t>
            </a:r>
            <a:r>
              <a:rPr sz="2800" b="1" spc="-25" dirty="0">
                <a:latin typeface="Calibri"/>
                <a:cs typeface="Calibri"/>
              </a:rPr>
              <a:t>g</a:t>
            </a:r>
            <a:r>
              <a:rPr sz="2800" b="1" spc="-5" dirty="0">
                <a:latin typeface="Calibri"/>
                <a:cs typeface="Calibri"/>
              </a:rPr>
              <a:t>ic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(</a:t>
            </a:r>
            <a:r>
              <a:rPr sz="2800" b="1" spc="-10" dirty="0">
                <a:latin typeface="Calibri"/>
                <a:cs typeface="Calibri"/>
              </a:rPr>
              <a:t>13</a:t>
            </a:r>
            <a:r>
              <a:rPr sz="2800" b="1" spc="-5" dirty="0">
                <a:latin typeface="Calibri"/>
                <a:cs typeface="Calibri"/>
              </a:rPr>
              <a:t>%):</a:t>
            </a:r>
            <a:r>
              <a:rPr sz="2800" b="1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10" dirty="0">
                <a:latin typeface="Calibri"/>
                <a:cs typeface="Calibri"/>
              </a:rPr>
              <a:t>sr</a:t>
            </a:r>
            <a:r>
              <a:rPr sz="2800" spc="-20" dirty="0">
                <a:latin typeface="Calibri"/>
                <a:cs typeface="Calibri"/>
              </a:rPr>
              <a:t>up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o</a:t>
            </a:r>
            <a:r>
              <a:rPr sz="2800" dirty="0">
                <a:latin typeface="Calibri"/>
                <a:cs typeface="Calibri"/>
              </a:rPr>
              <a:t>n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</a:t>
            </a:r>
            <a:r>
              <a:rPr sz="2800" spc="-15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oo</a:t>
            </a:r>
            <a:r>
              <a:rPr sz="2800" dirty="0">
                <a:latin typeface="Calibri"/>
                <a:cs typeface="Calibri"/>
              </a:rPr>
              <a:t>d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v</a:t>
            </a:r>
            <a:r>
              <a:rPr sz="2800" spc="-5" dirty="0">
                <a:latin typeface="Calibri"/>
                <a:cs typeface="Calibri"/>
              </a:rPr>
              <a:t>essel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sp</a:t>
            </a:r>
            <a:r>
              <a:rPr sz="2800" spc="-5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ead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</a:t>
            </a:r>
            <a:r>
              <a:rPr sz="2800" spc="-75" dirty="0">
                <a:latin typeface="Calibri"/>
                <a:cs typeface="Calibri"/>
              </a:rPr>
              <a:t>r</a:t>
            </a:r>
            <a:r>
              <a:rPr sz="2800" dirty="0">
                <a:latin typeface="Calibri"/>
                <a:cs typeface="Calibri"/>
              </a:rPr>
              <a:t>ain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iss</a:t>
            </a:r>
            <a:r>
              <a:rPr sz="2800" spc="-15" dirty="0">
                <a:latin typeface="Calibri"/>
                <a:cs typeface="Calibri"/>
              </a:rPr>
              <a:t>u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10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9683" y="4684776"/>
            <a:ext cx="11393805" cy="462280"/>
          </a:xfrm>
          <a:prstGeom prst="rect">
            <a:avLst/>
          </a:prstGeom>
          <a:solidFill>
            <a:srgbClr val="FFD966"/>
          </a:solidFill>
        </p:spPr>
        <p:txBody>
          <a:bodyPr vert="horz" wrap="square" lIns="0" tIns="27305" rIns="0" bIns="0" rtlCol="0">
            <a:spAutoFit/>
          </a:bodyPr>
          <a:lstStyle/>
          <a:p>
            <a:pPr marL="434340" indent="-342900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434975" algn="l"/>
              </a:tabLst>
            </a:pPr>
            <a:r>
              <a:rPr sz="2400" b="1" spc="-55" dirty="0">
                <a:latin typeface="Calibri"/>
                <a:cs typeface="Calibri"/>
              </a:rPr>
              <a:t>E</a:t>
            </a:r>
            <a:r>
              <a:rPr sz="2400" b="1" spc="-20" dirty="0">
                <a:latin typeface="Calibri"/>
                <a:cs typeface="Calibri"/>
              </a:rPr>
              <a:t>v</a:t>
            </a:r>
            <a:r>
              <a:rPr sz="2400" b="1" spc="-5" dirty="0">
                <a:latin typeface="Calibri"/>
                <a:cs typeface="Calibri"/>
              </a:rPr>
              <a:t>e</a:t>
            </a:r>
            <a:r>
              <a:rPr sz="2400" b="1" dirty="0">
                <a:latin typeface="Calibri"/>
                <a:cs typeface="Calibri"/>
              </a:rPr>
              <a:t>n</a:t>
            </a:r>
            <a:r>
              <a:rPr sz="2400" b="1" spc="-5" dirty="0">
                <a:latin typeface="Calibri"/>
                <a:cs typeface="Calibri"/>
              </a:rPr>
              <a:t> w</a:t>
            </a:r>
            <a:r>
              <a:rPr sz="2400" b="1" spc="-10" dirty="0">
                <a:latin typeface="Calibri"/>
                <a:cs typeface="Calibri"/>
              </a:rPr>
              <a:t>h</a:t>
            </a:r>
            <a:r>
              <a:rPr sz="2400" b="1" spc="-5" dirty="0">
                <a:latin typeface="Calibri"/>
                <a:cs typeface="Calibri"/>
              </a:rPr>
              <a:t>e</a:t>
            </a:r>
            <a:r>
              <a:rPr sz="2400" b="1" dirty="0">
                <a:latin typeface="Calibri"/>
                <a:cs typeface="Calibri"/>
              </a:rPr>
              <a:t>n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not</a:t>
            </a:r>
            <a:r>
              <a:rPr sz="2400" b="1" spc="-10" dirty="0">
                <a:latin typeface="Calibri"/>
                <a:cs typeface="Calibri"/>
              </a:rPr>
              <a:t> c</a:t>
            </a:r>
            <a:r>
              <a:rPr sz="2400" b="1" dirty="0">
                <a:latin typeface="Calibri"/>
                <a:cs typeface="Calibri"/>
              </a:rPr>
              <a:t>ause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-30" dirty="0">
                <a:latin typeface="Calibri"/>
                <a:cs typeface="Calibri"/>
              </a:rPr>
              <a:t>a</a:t>
            </a:r>
            <a:r>
              <a:rPr sz="2400" b="1" dirty="0">
                <a:latin typeface="Calibri"/>
                <a:cs typeface="Calibri"/>
              </a:rPr>
              <a:t>t</a:t>
            </a:r>
            <a:r>
              <a:rPr sz="2400" b="1" spc="-15" dirty="0">
                <a:latin typeface="Calibri"/>
                <a:cs typeface="Calibri"/>
              </a:rPr>
              <a:t>h</a:t>
            </a:r>
            <a:r>
              <a:rPr sz="2400" b="1" dirty="0">
                <a:latin typeface="Calibri"/>
                <a:cs typeface="Calibri"/>
              </a:rPr>
              <a:t>s,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s</a:t>
            </a:r>
            <a:r>
              <a:rPr sz="2400" b="1" dirty="0">
                <a:latin typeface="Calibri"/>
                <a:cs typeface="Calibri"/>
              </a:rPr>
              <a:t>t</a:t>
            </a:r>
            <a:r>
              <a:rPr sz="2400" b="1" spc="-35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o</a:t>
            </a:r>
            <a:r>
              <a:rPr sz="2400" b="1" spc="-60" dirty="0">
                <a:latin typeface="Calibri"/>
                <a:cs typeface="Calibri"/>
              </a:rPr>
              <a:t>k</a:t>
            </a:r>
            <a:r>
              <a:rPr sz="2400" b="1" dirty="0">
                <a:latin typeface="Calibri"/>
                <a:cs typeface="Calibri"/>
              </a:rPr>
              <a:t>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</a:t>
            </a:r>
            <a:r>
              <a:rPr sz="2400" b="1" dirty="0">
                <a:latin typeface="Calibri"/>
                <a:cs typeface="Calibri"/>
              </a:rPr>
              <a:t>an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</a:t>
            </a:r>
            <a:r>
              <a:rPr sz="2400" b="1" dirty="0">
                <a:latin typeface="Calibri"/>
                <a:cs typeface="Calibri"/>
              </a:rPr>
              <a:t>ause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dama</a:t>
            </a:r>
            <a:r>
              <a:rPr sz="2400" b="1" spc="-30" dirty="0">
                <a:latin typeface="Calibri"/>
                <a:cs typeface="Calibri"/>
              </a:rPr>
              <a:t>g</a:t>
            </a:r>
            <a:r>
              <a:rPr sz="2400" b="1" dirty="0">
                <a:latin typeface="Calibri"/>
                <a:cs typeface="Calibri"/>
              </a:rPr>
              <a:t>e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</a:t>
            </a:r>
            <a:r>
              <a:rPr sz="2400" b="1" spc="-30" dirty="0">
                <a:latin typeface="Calibri"/>
                <a:cs typeface="Calibri"/>
              </a:rPr>
              <a:t>a</a:t>
            </a:r>
            <a:r>
              <a:rPr sz="2400" b="1" dirty="0">
                <a:latin typeface="Calibri"/>
                <a:cs typeface="Calibri"/>
              </a:rPr>
              <a:t>t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</a:t>
            </a:r>
            <a:r>
              <a:rPr sz="2400" b="1" dirty="0">
                <a:latin typeface="Calibri"/>
                <a:cs typeface="Calibri"/>
              </a:rPr>
              <a:t>omp</a:t>
            </a:r>
            <a:r>
              <a:rPr sz="2400" b="1" spc="-30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om</a:t>
            </a:r>
            <a:r>
              <a:rPr sz="2400" b="1" spc="-15" dirty="0">
                <a:latin typeface="Calibri"/>
                <a:cs typeface="Calibri"/>
              </a:rPr>
              <a:t>i</a:t>
            </a:r>
            <a:r>
              <a:rPr sz="2400" b="1" dirty="0">
                <a:latin typeface="Calibri"/>
                <a:cs typeface="Calibri"/>
              </a:rPr>
              <a:t>se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li</a:t>
            </a:r>
            <a:r>
              <a:rPr sz="2400" b="1" spc="-50" dirty="0">
                <a:latin typeface="Calibri"/>
                <a:cs typeface="Calibri"/>
              </a:rPr>
              <a:t>f</a:t>
            </a:r>
            <a:r>
              <a:rPr sz="2400" b="1" dirty="0">
                <a:latin typeface="Calibri"/>
                <a:cs typeface="Calibri"/>
              </a:rPr>
              <a:t>e q</a:t>
            </a:r>
            <a:r>
              <a:rPr sz="2400" b="1" spc="-15" dirty="0">
                <a:latin typeface="Calibri"/>
                <a:cs typeface="Calibri"/>
              </a:rPr>
              <a:t>u</a:t>
            </a:r>
            <a:r>
              <a:rPr sz="2400" b="1" dirty="0">
                <a:latin typeface="Calibri"/>
                <a:cs typeface="Calibri"/>
              </a:rPr>
              <a:t>ali</a:t>
            </a:r>
            <a:r>
              <a:rPr sz="2400" b="1" spc="-10" dirty="0">
                <a:latin typeface="Calibri"/>
                <a:cs typeface="Calibri"/>
              </a:rPr>
              <a:t>t</a:t>
            </a:r>
            <a:r>
              <a:rPr sz="2400" b="1" dirty="0">
                <a:latin typeface="Calibri"/>
                <a:cs typeface="Calibri"/>
              </a:rPr>
              <a:t>y;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57538" y="5950305"/>
            <a:ext cx="2304415" cy="394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spc="-50" dirty="0">
                <a:latin typeface="Calibri"/>
                <a:cs typeface="Calibri"/>
              </a:rPr>
              <a:t>R</a:t>
            </a:r>
            <a:r>
              <a:rPr sz="2400" i="1" spc="-5" dirty="0">
                <a:latin typeface="Calibri"/>
                <a:cs typeface="Calibri"/>
              </a:rPr>
              <a:t>og</a:t>
            </a:r>
            <a:r>
              <a:rPr sz="2400" i="1" spc="5" dirty="0">
                <a:latin typeface="Calibri"/>
                <a:cs typeface="Calibri"/>
              </a:rPr>
              <a:t>e</a:t>
            </a:r>
            <a:r>
              <a:rPr sz="2400" i="1" dirty="0">
                <a:latin typeface="Calibri"/>
                <a:cs typeface="Calibri"/>
              </a:rPr>
              <a:t>r</a:t>
            </a:r>
            <a:r>
              <a:rPr sz="2400" i="1" spc="-1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e</a:t>
            </a:r>
            <a:r>
              <a:rPr sz="2400" i="1" dirty="0">
                <a:latin typeface="Calibri"/>
                <a:cs typeface="Calibri"/>
              </a:rPr>
              <a:t>t</a:t>
            </a:r>
            <a:r>
              <a:rPr sz="2400" i="1" spc="-20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al</a:t>
            </a:r>
            <a:r>
              <a:rPr sz="2400" i="1" dirty="0">
                <a:latin typeface="Calibri"/>
                <a:cs typeface="Calibri"/>
              </a:rPr>
              <a:t>.</a:t>
            </a:r>
            <a:r>
              <a:rPr sz="2400" i="1" spc="-10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(2</a:t>
            </a:r>
            <a:r>
              <a:rPr sz="2400" i="1" spc="-10" dirty="0">
                <a:latin typeface="Calibri"/>
                <a:cs typeface="Calibri"/>
              </a:rPr>
              <a:t>0</a:t>
            </a:r>
            <a:r>
              <a:rPr sz="2400" i="1" dirty="0">
                <a:latin typeface="Calibri"/>
                <a:cs typeface="Calibri"/>
              </a:rPr>
              <a:t>1</a:t>
            </a:r>
            <a:r>
              <a:rPr sz="2400" i="1" spc="-15" dirty="0">
                <a:latin typeface="Calibri"/>
                <a:cs typeface="Calibri"/>
              </a:rPr>
              <a:t>2</a:t>
            </a:r>
            <a:r>
              <a:rPr sz="2400" i="1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95044" y="181355"/>
            <a:ext cx="8229600" cy="1143000"/>
          </a:xfrm>
          <a:prstGeom prst="rect">
            <a:avLst/>
          </a:prstGeom>
          <a:solidFill>
            <a:srgbClr val="A6A6A6"/>
          </a:solidFill>
        </p:spPr>
        <p:txBody>
          <a:bodyPr vert="horz" wrap="square" lIns="0" tIns="167005" rIns="0" bIns="0" rtlCol="0">
            <a:spAutoFit/>
          </a:bodyPr>
          <a:lstStyle/>
          <a:p>
            <a:pPr marL="2720340">
              <a:lnSpc>
                <a:spcPct val="100000"/>
              </a:lnSpc>
              <a:spcBef>
                <a:spcPts val="1315"/>
              </a:spcBef>
            </a:pPr>
            <a:r>
              <a:rPr spc="-5" dirty="0">
                <a:solidFill>
                  <a:srgbClr val="FFFFFF"/>
                </a:solidFill>
              </a:rPr>
              <a:t>I</a:t>
            </a:r>
            <a:r>
              <a:rPr spc="-45" dirty="0">
                <a:solidFill>
                  <a:srgbClr val="FFFFFF"/>
                </a:solidFill>
              </a:rPr>
              <a:t>n</a:t>
            </a:r>
            <a:r>
              <a:rPr dirty="0">
                <a:solidFill>
                  <a:srgbClr val="FFFFFF"/>
                </a:solidFill>
              </a:rPr>
              <a:t>t</a:t>
            </a:r>
            <a:r>
              <a:rPr spc="-80" dirty="0">
                <a:solidFill>
                  <a:srgbClr val="FFFFFF"/>
                </a:solidFill>
              </a:rPr>
              <a:t>r</a:t>
            </a:r>
            <a:r>
              <a:rPr spc="-5" dirty="0">
                <a:solidFill>
                  <a:srgbClr val="FFFFFF"/>
                </a:solidFill>
              </a:rPr>
              <a:t>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949450">
              <a:lnSpc>
                <a:spcPts val="1240"/>
              </a:lnSpc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2" name="object 2"/>
          <p:cNvSpPr txBox="1"/>
          <p:nvPr/>
        </p:nvSpPr>
        <p:spPr>
          <a:xfrm>
            <a:off x="235711" y="1425194"/>
            <a:ext cx="9973310" cy="2803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D</a:t>
            </a:r>
            <a:r>
              <a:rPr sz="3200" b="1" spc="-35" dirty="0">
                <a:latin typeface="Calibri"/>
                <a:cs typeface="Calibri"/>
              </a:rPr>
              <a:t>et</a:t>
            </a:r>
            <a:r>
              <a:rPr sz="3200" b="1" spc="-5" dirty="0">
                <a:latin typeface="Calibri"/>
                <a:cs typeface="Calibri"/>
              </a:rPr>
              <a:t>ection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2400" dirty="0">
                <a:latin typeface="Calibri"/>
                <a:cs typeface="Calibri"/>
              </a:rPr>
              <a:t>Primarily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diagnos</a:t>
            </a:r>
            <a:r>
              <a:rPr sz="2400" dirty="0">
                <a:latin typeface="Calibri"/>
                <a:cs typeface="Calibri"/>
              </a:rPr>
              <a:t>ed clini</a:t>
            </a:r>
            <a:r>
              <a:rPr sz="2400" spc="-1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ally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c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20" dirty="0">
                <a:latin typeface="Calibri"/>
                <a:cs typeface="Calibri"/>
              </a:rPr>
              <a:t>n</a:t>
            </a:r>
            <a:r>
              <a:rPr sz="2400" spc="-10" dirty="0">
                <a:latin typeface="Calibri"/>
                <a:cs typeface="Calibri"/>
              </a:rPr>
              <a:t>firm</a:t>
            </a:r>
            <a:r>
              <a:rPr sz="2400" spc="0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d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f</a:t>
            </a:r>
            <a:r>
              <a:rPr sz="2400" spc="-5" dirty="0">
                <a:latin typeface="Calibri"/>
                <a:cs typeface="Calibri"/>
              </a:rPr>
              <a:t>oll</a:t>
            </a:r>
            <a:r>
              <a:rPr sz="2400" spc="-20" dirty="0">
                <a:latin typeface="Calibri"/>
                <a:cs typeface="Calibri"/>
              </a:rPr>
              <a:t>o</a:t>
            </a:r>
            <a:r>
              <a:rPr sz="2400" spc="-30" dirty="0">
                <a:latin typeface="Calibri"/>
                <a:cs typeface="Calibri"/>
              </a:rPr>
              <a:t>w</a:t>
            </a:r>
            <a:r>
              <a:rPr sz="2400" dirty="0">
                <a:latin typeface="Calibri"/>
                <a:cs typeface="Calibri"/>
              </a:rPr>
              <a:t>ed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</a:t>
            </a:r>
            <a:r>
              <a:rPr sz="2400" spc="-30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oug</a:t>
            </a:r>
            <a:r>
              <a:rPr sz="2400" dirty="0">
                <a:latin typeface="Calibri"/>
                <a:cs typeface="Calibri"/>
              </a:rPr>
              <a:t>h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imaging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spc="-5" dirty="0">
                <a:latin typeface="Calibri"/>
                <a:cs typeface="Calibri"/>
              </a:rPr>
              <a:t>e</a:t>
            </a:r>
            <a:r>
              <a:rPr sz="2400" spc="-30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t</a:t>
            </a:r>
            <a:r>
              <a:rPr sz="2400" spc="-5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53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40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eb</a:t>
            </a:r>
            <a:r>
              <a:rPr sz="2400" spc="-5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Angio</a:t>
            </a:r>
            <a:r>
              <a:rPr sz="2400" spc="-10" dirty="0">
                <a:latin typeface="Calibri"/>
                <a:cs typeface="Calibri"/>
              </a:rPr>
              <a:t>g</a:t>
            </a:r>
            <a:r>
              <a:rPr sz="2400" spc="-5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ap</a:t>
            </a:r>
            <a:r>
              <a:rPr sz="2400" spc="-50" dirty="0">
                <a:latin typeface="Calibri"/>
                <a:cs typeface="Calibri"/>
              </a:rPr>
              <a:t>h</a:t>
            </a:r>
            <a:r>
              <a:rPr sz="2400" spc="-5" dirty="0">
                <a:latin typeface="Calibri"/>
                <a:cs typeface="Calibri"/>
              </a:rPr>
              <a:t>y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3"/>
              </a:spcBef>
              <a:buFont typeface="Arial"/>
              <a:buChar char="•"/>
            </a:pPr>
            <a:endParaRPr sz="37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1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T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</a:t>
            </a:r>
            <a:r>
              <a:rPr sz="2400" spc="-2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5" dirty="0">
                <a:latin typeface="Calibri"/>
                <a:cs typeface="Calibri"/>
              </a:rPr>
              <a:t>: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w/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r w</a:t>
            </a:r>
            <a:r>
              <a:rPr sz="2400" spc="-40" dirty="0">
                <a:latin typeface="Calibri"/>
                <a:cs typeface="Calibri"/>
              </a:rPr>
              <a:t>/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c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30" dirty="0">
                <a:latin typeface="Calibri"/>
                <a:cs typeface="Calibri"/>
              </a:rPr>
              <a:t>n</a:t>
            </a:r>
            <a:r>
              <a:rPr sz="2400" spc="-5" dirty="0">
                <a:latin typeface="Calibri"/>
                <a:cs typeface="Calibri"/>
              </a:rPr>
              <a:t>t</a:t>
            </a:r>
            <a:r>
              <a:rPr sz="2400" spc="-5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5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5711" y="4747895"/>
            <a:ext cx="3961129" cy="1762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Calibri"/>
                <a:cs typeface="Calibri"/>
              </a:rPr>
              <a:t>MR</a:t>
            </a:r>
            <a:r>
              <a:rPr sz="2400" spc="-10" dirty="0">
                <a:latin typeface="Calibri"/>
                <a:cs typeface="Calibri"/>
              </a:rPr>
              <a:t>I</a:t>
            </a:r>
            <a:r>
              <a:rPr sz="2400" spc="-5" dirty="0">
                <a:latin typeface="Calibri"/>
                <a:cs typeface="Calibri"/>
              </a:rPr>
              <a:t>: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w/</a:t>
            </a:r>
            <a:r>
              <a:rPr sz="2400" spc="-10" dirty="0">
                <a:latin typeface="Calibri"/>
                <a:cs typeface="Calibri"/>
              </a:rPr>
              <a:t> o</a:t>
            </a:r>
            <a:r>
              <a:rPr sz="2400" dirty="0">
                <a:latin typeface="Calibri"/>
                <a:cs typeface="Calibri"/>
              </a:rPr>
              <a:t>r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</a:t>
            </a:r>
            <a:r>
              <a:rPr sz="2400" spc="-40" dirty="0">
                <a:latin typeface="Calibri"/>
                <a:cs typeface="Calibri"/>
              </a:rPr>
              <a:t>/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c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30" dirty="0">
                <a:latin typeface="Calibri"/>
                <a:cs typeface="Calibri"/>
              </a:rPr>
              <a:t>n</a:t>
            </a:r>
            <a:r>
              <a:rPr sz="2400" spc="-5" dirty="0">
                <a:latin typeface="Calibri"/>
                <a:cs typeface="Calibri"/>
              </a:rPr>
              <a:t>t</a:t>
            </a:r>
            <a:r>
              <a:rPr sz="2400" spc="-5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5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t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400" spc="-10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1 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r </a:t>
            </a:r>
            <a:r>
              <a:rPr sz="2400" spc="-10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2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w</a:t>
            </a:r>
            <a:r>
              <a:rPr sz="2400" dirty="0">
                <a:latin typeface="Calibri"/>
                <a:cs typeface="Calibri"/>
              </a:rPr>
              <a:t>eig</a:t>
            </a:r>
            <a:r>
              <a:rPr sz="2400" spc="-30" dirty="0">
                <a:latin typeface="Calibri"/>
                <a:cs typeface="Calibri"/>
              </a:rPr>
              <a:t>h</a:t>
            </a: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ed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spc="-10" dirty="0">
                <a:latin typeface="Calibri"/>
                <a:cs typeface="Calibri"/>
              </a:rPr>
              <a:t>T1</a:t>
            </a:r>
            <a:r>
              <a:rPr sz="2400" dirty="0">
                <a:latin typeface="Calibri"/>
                <a:cs typeface="Calibri"/>
              </a:rPr>
              <a:t>WI,</a:t>
            </a:r>
            <a:r>
              <a:rPr sz="2400" spc="-10" dirty="0">
                <a:latin typeface="Calibri"/>
                <a:cs typeface="Calibri"/>
              </a:rPr>
              <a:t> T2</a:t>
            </a:r>
            <a:r>
              <a:rPr sz="2400" dirty="0">
                <a:latin typeface="Calibri"/>
                <a:cs typeface="Calibri"/>
              </a:rPr>
              <a:t>W</a:t>
            </a:r>
            <a:r>
              <a:rPr sz="2400" spc="-10" dirty="0">
                <a:latin typeface="Calibri"/>
                <a:cs typeface="Calibri"/>
              </a:rPr>
              <a:t>I</a:t>
            </a:r>
            <a:r>
              <a:rPr sz="2400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2400" spc="-5" dirty="0">
                <a:latin typeface="Calibri"/>
                <a:cs typeface="Calibri"/>
              </a:rPr>
              <a:t>FLAIR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400" spc="-5" dirty="0">
                <a:latin typeface="Calibri"/>
                <a:cs typeface="Calibri"/>
              </a:rPr>
              <a:t>Di</a:t>
            </a:r>
            <a:r>
              <a:rPr sz="2400" spc="-25" dirty="0">
                <a:latin typeface="Calibri"/>
                <a:cs typeface="Calibri"/>
              </a:rPr>
              <a:t>f</a:t>
            </a:r>
            <a:r>
              <a:rPr sz="2400" spc="-5" dirty="0">
                <a:latin typeface="Calibri"/>
                <a:cs typeface="Calibri"/>
              </a:rPr>
              <a:t>fusio</a:t>
            </a:r>
            <a:r>
              <a:rPr sz="2400" dirty="0">
                <a:latin typeface="Calibri"/>
                <a:cs typeface="Calibri"/>
              </a:rPr>
              <a:t>n </a:t>
            </a:r>
            <a:r>
              <a:rPr sz="2400" spc="-30" dirty="0">
                <a:latin typeface="Calibri"/>
                <a:cs typeface="Calibri"/>
              </a:rPr>
              <a:t>w</a:t>
            </a:r>
            <a:r>
              <a:rPr sz="2400" dirty="0">
                <a:latin typeface="Calibri"/>
                <a:cs typeface="Calibri"/>
              </a:rPr>
              <a:t>eig</a:t>
            </a:r>
            <a:r>
              <a:rPr sz="2400" spc="-25" dirty="0">
                <a:latin typeface="Calibri"/>
                <a:cs typeface="Calibri"/>
              </a:rPr>
              <a:t>ht</a:t>
            </a:r>
            <a:r>
              <a:rPr sz="2400" spc="-5" dirty="0">
                <a:latin typeface="Calibri"/>
                <a:cs typeface="Calibri"/>
              </a:rPr>
              <a:t>ed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ima</a:t>
            </a:r>
            <a:r>
              <a:rPr sz="2400" spc="-25" dirty="0">
                <a:latin typeface="Calibri"/>
                <a:cs typeface="Calibri"/>
              </a:rPr>
              <a:t>g</a:t>
            </a:r>
            <a:r>
              <a:rPr sz="2400" spc="-5" dirty="0">
                <a:latin typeface="Calibri"/>
                <a:cs typeface="Calibri"/>
              </a:rPr>
              <a:t>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(D</a:t>
            </a:r>
            <a:r>
              <a:rPr sz="2400" spc="-10" dirty="0">
                <a:latin typeface="Calibri"/>
                <a:cs typeface="Calibri"/>
              </a:rPr>
              <a:t>W</a:t>
            </a:r>
            <a:r>
              <a:rPr sz="2400" dirty="0">
                <a:latin typeface="Calibri"/>
                <a:cs typeface="Calibri"/>
              </a:rPr>
              <a:t>I)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22409" y="5728106"/>
            <a:ext cx="2351405" cy="58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i="1" dirty="0">
                <a:latin typeface="Calibri"/>
                <a:cs typeface="Calibri"/>
              </a:rPr>
              <a:t>Amar</a:t>
            </a:r>
            <a:r>
              <a:rPr sz="3600" i="1" spc="-15" dirty="0">
                <a:latin typeface="Calibri"/>
                <a:cs typeface="Calibri"/>
              </a:rPr>
              <a:t> </a:t>
            </a:r>
            <a:r>
              <a:rPr sz="3600" i="1" spc="-5" dirty="0">
                <a:latin typeface="Calibri"/>
                <a:cs typeface="Calibri"/>
              </a:rPr>
              <a:t>(2011)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95044" y="181355"/>
            <a:ext cx="8229600" cy="1143000"/>
          </a:xfrm>
          <a:prstGeom prst="rect">
            <a:avLst/>
          </a:prstGeom>
          <a:solidFill>
            <a:srgbClr val="A6A6A6"/>
          </a:solidFill>
        </p:spPr>
        <p:txBody>
          <a:bodyPr vert="horz" wrap="square" lIns="0" tIns="167005" rIns="0" bIns="0" rtlCol="0">
            <a:spAutoFit/>
          </a:bodyPr>
          <a:lstStyle/>
          <a:p>
            <a:pPr marL="2720340">
              <a:lnSpc>
                <a:spcPct val="100000"/>
              </a:lnSpc>
              <a:spcBef>
                <a:spcPts val="1315"/>
              </a:spcBef>
            </a:pPr>
            <a:r>
              <a:rPr spc="-5" dirty="0">
                <a:solidFill>
                  <a:srgbClr val="FFFFFF"/>
                </a:solidFill>
              </a:rPr>
              <a:t>I</a:t>
            </a:r>
            <a:r>
              <a:rPr spc="-45" dirty="0">
                <a:solidFill>
                  <a:srgbClr val="FFFFFF"/>
                </a:solidFill>
              </a:rPr>
              <a:t>n</a:t>
            </a:r>
            <a:r>
              <a:rPr dirty="0">
                <a:solidFill>
                  <a:srgbClr val="FFFFFF"/>
                </a:solidFill>
              </a:rPr>
              <a:t>t</a:t>
            </a:r>
            <a:r>
              <a:rPr spc="-80" dirty="0">
                <a:solidFill>
                  <a:srgbClr val="FFFFFF"/>
                </a:solidFill>
              </a:rPr>
              <a:t>r</a:t>
            </a:r>
            <a:r>
              <a:rPr spc="-5" dirty="0">
                <a:solidFill>
                  <a:srgbClr val="FFFFFF"/>
                </a:solidFill>
              </a:rPr>
              <a:t>oduction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949450">
              <a:lnSpc>
                <a:spcPts val="1240"/>
              </a:lnSpc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sp>
        <p:nvSpPr>
          <p:cNvPr id="2" name="object 2"/>
          <p:cNvSpPr txBox="1"/>
          <p:nvPr/>
        </p:nvSpPr>
        <p:spPr>
          <a:xfrm>
            <a:off x="185115" y="1690115"/>
            <a:ext cx="10905490" cy="4097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b="1" dirty="0">
                <a:latin typeface="Calibri"/>
                <a:cs typeface="Calibri"/>
              </a:rPr>
              <a:t>MR</a:t>
            </a:r>
            <a:r>
              <a:rPr sz="2400" b="1" spc="-5" dirty="0">
                <a:latin typeface="Calibri"/>
                <a:cs typeface="Calibri"/>
              </a:rPr>
              <a:t>I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ad</a:t>
            </a:r>
            <a:r>
              <a:rPr sz="2400" b="1" spc="-40" dirty="0">
                <a:latin typeface="Calibri"/>
                <a:cs typeface="Calibri"/>
              </a:rPr>
              <a:t>v</a:t>
            </a:r>
            <a:r>
              <a:rPr sz="2400" b="1" spc="-5" dirty="0">
                <a:latin typeface="Calibri"/>
                <a:cs typeface="Calibri"/>
              </a:rPr>
              <a:t>a</a:t>
            </a:r>
            <a:r>
              <a:rPr sz="2400" b="1" spc="-35" dirty="0">
                <a:latin typeface="Calibri"/>
                <a:cs typeface="Calibri"/>
              </a:rPr>
              <a:t>nt</a:t>
            </a:r>
            <a:r>
              <a:rPr sz="2400" b="1" spc="-5" dirty="0">
                <a:latin typeface="Calibri"/>
                <a:cs typeface="Calibri"/>
              </a:rPr>
              <a:t>a</a:t>
            </a:r>
            <a:r>
              <a:rPr sz="2400" b="1" spc="-25" dirty="0">
                <a:latin typeface="Calibri"/>
                <a:cs typeface="Calibri"/>
              </a:rPr>
              <a:t>g</a:t>
            </a:r>
            <a:r>
              <a:rPr sz="2400" b="1" spc="-5" dirty="0">
                <a:latin typeface="Calibri"/>
                <a:cs typeface="Calibri"/>
              </a:rPr>
              <a:t>e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5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2000" dirty="0">
                <a:latin typeface="Courier New"/>
                <a:cs typeface="Courier New"/>
              </a:rPr>
              <a:t>o</a:t>
            </a:r>
            <a:r>
              <a:rPr sz="2000" spc="-605" dirty="0">
                <a:latin typeface="Courier New"/>
                <a:cs typeface="Courier New"/>
              </a:rPr>
              <a:t> </a:t>
            </a:r>
            <a:r>
              <a:rPr sz="2000" spc="-40" dirty="0">
                <a:latin typeface="Calibri"/>
                <a:cs typeface="Calibri"/>
              </a:rPr>
              <a:t>e</a:t>
            </a:r>
            <a:r>
              <a:rPr sz="2000" spc="-55" dirty="0">
                <a:latin typeface="Calibri"/>
                <a:cs typeface="Calibri"/>
              </a:rPr>
              <a:t>x</a:t>
            </a:r>
            <a:r>
              <a:rPr sz="2000" dirty="0">
                <a:latin typeface="Calibri"/>
                <a:cs typeface="Calibri"/>
              </a:rPr>
              <a:t>cel</a:t>
            </a:r>
            <a:r>
              <a:rPr sz="2000" spc="-10" dirty="0">
                <a:latin typeface="Calibri"/>
                <a:cs typeface="Calibri"/>
              </a:rPr>
              <a:t>l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25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</a:t>
            </a:r>
            <a:r>
              <a:rPr sz="2000" spc="-10" dirty="0">
                <a:latin typeface="Calibri"/>
                <a:cs typeface="Calibri"/>
              </a:rPr>
              <a:t>e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ection </a:t>
            </a:r>
            <a:r>
              <a:rPr sz="2000" spc="-5" dirty="0">
                <a:latin typeface="Calibri"/>
                <a:cs typeface="Calibri"/>
              </a:rPr>
              <a:t>o</a:t>
            </a:r>
            <a:r>
              <a:rPr sz="2000" dirty="0">
                <a:latin typeface="Calibri"/>
                <a:cs typeface="Calibri"/>
              </a:rPr>
              <a:t>f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c</a:t>
            </a:r>
            <a:r>
              <a:rPr sz="2000" spc="5" dirty="0">
                <a:latin typeface="Calibri"/>
                <a:cs typeface="Calibri"/>
              </a:rPr>
              <a:t>h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10" dirty="0">
                <a:latin typeface="Calibri"/>
                <a:cs typeface="Calibri"/>
              </a:rPr>
              <a:t>m</a:t>
            </a:r>
            <a:r>
              <a:rPr sz="2000" dirty="0">
                <a:latin typeface="Calibri"/>
                <a:cs typeface="Calibri"/>
              </a:rPr>
              <a:t>ic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</a:t>
            </a:r>
            <a:r>
              <a:rPr sz="2000" spc="-10" dirty="0">
                <a:latin typeface="Calibri"/>
                <a:cs typeface="Calibri"/>
              </a:rPr>
              <a:t>s</a:t>
            </a:r>
            <a:r>
              <a:rPr sz="2000" spc="-5" dirty="0">
                <a:latin typeface="Calibri"/>
                <a:cs typeface="Calibri"/>
              </a:rPr>
              <a:t>sues</a:t>
            </a:r>
            <a:r>
              <a:rPr sz="2000" dirty="0">
                <a:latin typeface="Calibri"/>
                <a:cs typeface="Calibri"/>
              </a:rPr>
              <a:t>;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000" dirty="0">
                <a:latin typeface="Courier New"/>
                <a:cs typeface="Courier New"/>
              </a:rPr>
              <a:t>o</a:t>
            </a:r>
            <a:r>
              <a:rPr sz="2000" spc="-60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alibri"/>
                <a:cs typeface="Calibri"/>
              </a:rPr>
              <a:t>doe</a:t>
            </a:r>
            <a:r>
              <a:rPr sz="2000" dirty="0">
                <a:latin typeface="Calibri"/>
                <a:cs typeface="Calibri"/>
              </a:rPr>
              <a:t>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</a:t>
            </a:r>
            <a:r>
              <a:rPr sz="2000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 us</a:t>
            </a:r>
            <a:r>
              <a:rPr sz="2000" dirty="0">
                <a:latin typeface="Calibri"/>
                <a:cs typeface="Calibri"/>
              </a:rPr>
              <a:t>e ion</a:t>
            </a:r>
            <a:r>
              <a:rPr sz="2000" spc="-10" dirty="0">
                <a:latin typeface="Calibri"/>
                <a:cs typeface="Calibri"/>
              </a:rPr>
              <a:t>i</a:t>
            </a:r>
            <a:r>
              <a:rPr sz="2000" dirty="0">
                <a:latin typeface="Calibri"/>
                <a:cs typeface="Calibri"/>
              </a:rPr>
              <a:t>zing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adi</a:t>
            </a:r>
            <a:r>
              <a:rPr sz="2000" spc="-25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tio</a:t>
            </a:r>
            <a:r>
              <a:rPr sz="2000" spc="-5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;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000" dirty="0">
                <a:latin typeface="Courier New"/>
                <a:cs typeface="Courier New"/>
              </a:rPr>
              <a:t>o</a:t>
            </a:r>
            <a:r>
              <a:rPr sz="2000" spc="-605" dirty="0">
                <a:latin typeface="Courier New"/>
                <a:cs typeface="Courier New"/>
              </a:rPr>
              <a:t> </a:t>
            </a:r>
            <a:r>
              <a:rPr sz="2000" dirty="0">
                <a:latin typeface="Calibri"/>
                <a:cs typeface="Calibri"/>
              </a:rPr>
              <a:t>mo</a:t>
            </a:r>
            <a:r>
              <a:rPr sz="2000" spc="-35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e i</a:t>
            </a:r>
            <a:r>
              <a:rPr sz="2000" spc="-10" dirty="0">
                <a:latin typeface="Calibri"/>
                <a:cs typeface="Calibri"/>
              </a:rPr>
              <a:t>m</a:t>
            </a:r>
            <a:r>
              <a:rPr sz="2000" dirty="0">
                <a:latin typeface="Calibri"/>
                <a:cs typeface="Calibri"/>
              </a:rPr>
              <a:t>aging </a:t>
            </a:r>
            <a:r>
              <a:rPr sz="2000" spc="-5" dirty="0">
                <a:latin typeface="Calibri"/>
                <a:cs typeface="Calibri"/>
              </a:rPr>
              <a:t>sequen</a:t>
            </a:r>
            <a:r>
              <a:rPr sz="2000" spc="5" dirty="0">
                <a:latin typeface="Calibri"/>
                <a:cs typeface="Calibri"/>
              </a:rPr>
              <a:t>c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5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;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550"/>
              </a:spcBef>
              <a:buFont typeface="Arial"/>
              <a:buChar char="•"/>
              <a:tabLst>
                <a:tab pos="241300" algn="l"/>
              </a:tabLst>
            </a:pPr>
            <a:r>
              <a:rPr sz="2400" b="1" spc="10" dirty="0">
                <a:latin typeface="Calibri"/>
                <a:cs typeface="Calibri"/>
              </a:rPr>
              <a:t>C</a:t>
            </a:r>
            <a:r>
              <a:rPr sz="2400" b="1" dirty="0">
                <a:latin typeface="Calibri"/>
                <a:cs typeface="Calibri"/>
              </a:rPr>
              <a:t>T</a:t>
            </a:r>
            <a:r>
              <a:rPr sz="2400" b="1" spc="-5" dirty="0">
                <a:latin typeface="Calibri"/>
                <a:cs typeface="Calibri"/>
              </a:rPr>
              <a:t> ad</a:t>
            </a:r>
            <a:r>
              <a:rPr sz="2400" b="1" spc="-40" dirty="0">
                <a:latin typeface="Calibri"/>
                <a:cs typeface="Calibri"/>
              </a:rPr>
              <a:t>v</a:t>
            </a:r>
            <a:r>
              <a:rPr sz="2400" b="1" spc="-5" dirty="0">
                <a:latin typeface="Calibri"/>
                <a:cs typeface="Calibri"/>
              </a:rPr>
              <a:t>a</a:t>
            </a:r>
            <a:r>
              <a:rPr sz="2400" b="1" spc="-35" dirty="0">
                <a:latin typeface="Calibri"/>
                <a:cs typeface="Calibri"/>
              </a:rPr>
              <a:t>nt</a:t>
            </a:r>
            <a:r>
              <a:rPr sz="2400" b="1" spc="-5" dirty="0">
                <a:latin typeface="Calibri"/>
                <a:cs typeface="Calibri"/>
              </a:rPr>
              <a:t>a</a:t>
            </a:r>
            <a:r>
              <a:rPr sz="2400" b="1" spc="-25" dirty="0">
                <a:latin typeface="Calibri"/>
                <a:cs typeface="Calibri"/>
              </a:rPr>
              <a:t>g</a:t>
            </a:r>
            <a:r>
              <a:rPr sz="2400" b="1" spc="-5" dirty="0">
                <a:latin typeface="Calibri"/>
                <a:cs typeface="Calibri"/>
              </a:rPr>
              <a:t>e</a:t>
            </a:r>
            <a:r>
              <a:rPr sz="2400" b="1" spc="5" dirty="0">
                <a:latin typeface="Calibri"/>
                <a:cs typeface="Calibri"/>
              </a:rPr>
              <a:t>s</a:t>
            </a:r>
            <a:r>
              <a:rPr sz="2400" b="1" spc="-5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2000" dirty="0">
                <a:latin typeface="Courier New"/>
                <a:cs typeface="Courier New"/>
              </a:rPr>
              <a:t>o</a:t>
            </a:r>
            <a:r>
              <a:rPr sz="2000" spc="-605" dirty="0">
                <a:latin typeface="Courier New"/>
                <a:cs typeface="Courier New"/>
              </a:rPr>
              <a:t> </a:t>
            </a:r>
            <a:r>
              <a:rPr sz="2000" dirty="0">
                <a:latin typeface="Calibri"/>
                <a:cs typeface="Calibri"/>
              </a:rPr>
              <a:t>mo</a:t>
            </a:r>
            <a:r>
              <a:rPr sz="2000" spc="-35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e ac</a:t>
            </a:r>
            <a:r>
              <a:rPr sz="2000" spc="5" dirty="0">
                <a:latin typeface="Calibri"/>
                <a:cs typeface="Calibri"/>
              </a:rPr>
              <a:t>c</a:t>
            </a:r>
            <a:r>
              <a:rPr sz="2000" dirty="0">
                <a:latin typeface="Calibri"/>
                <a:cs typeface="Calibri"/>
              </a:rPr>
              <a:t>es</a:t>
            </a:r>
            <a:r>
              <a:rPr sz="2000" spc="-15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ible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ex</a:t>
            </a:r>
            <a:r>
              <a:rPr sz="2000" dirty="0">
                <a:latin typeface="Calibri"/>
                <a:cs typeface="Calibri"/>
              </a:rPr>
              <a:t>amin</a:t>
            </a:r>
            <a:r>
              <a:rPr sz="2000" spc="-20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tio</a:t>
            </a:r>
            <a:r>
              <a:rPr sz="2000" spc="-15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;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000" dirty="0">
                <a:latin typeface="Courier New"/>
                <a:cs typeface="Courier New"/>
              </a:rPr>
              <a:t>o</a:t>
            </a:r>
            <a:r>
              <a:rPr sz="2000" spc="-605" dirty="0">
                <a:latin typeface="Courier New"/>
                <a:cs typeface="Courier New"/>
              </a:rPr>
              <a:t> </a:t>
            </a:r>
            <a:r>
              <a:rPr sz="2000" spc="-40" dirty="0">
                <a:latin typeface="Calibri"/>
                <a:cs typeface="Calibri"/>
              </a:rPr>
              <a:t>f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0" dirty="0">
                <a:latin typeface="Calibri"/>
                <a:cs typeface="Calibri"/>
              </a:rPr>
              <a:t>s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MRI;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2000" dirty="0">
                <a:latin typeface="Courier New"/>
                <a:cs typeface="Courier New"/>
              </a:rPr>
              <a:t>o</a:t>
            </a:r>
            <a:r>
              <a:rPr sz="2000" spc="-60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alibri"/>
                <a:cs typeface="Calibri"/>
              </a:rPr>
              <a:t>p</a:t>
            </a:r>
            <a:r>
              <a:rPr sz="2000" spc="-30" dirty="0">
                <a:latin typeface="Calibri"/>
                <a:cs typeface="Calibri"/>
              </a:rPr>
              <a:t>r</a:t>
            </a:r>
            <a:r>
              <a:rPr sz="2000" spc="-20" dirty="0">
                <a:latin typeface="Calibri"/>
                <a:cs typeface="Calibri"/>
              </a:rPr>
              <a:t>e</a:t>
            </a:r>
            <a:r>
              <a:rPr sz="2000" spc="-50" dirty="0">
                <a:latin typeface="Calibri"/>
                <a:cs typeface="Calibri"/>
              </a:rPr>
              <a:t>f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45" dirty="0">
                <a:latin typeface="Calibri"/>
                <a:cs typeface="Calibri"/>
              </a:rPr>
              <a:t>r</a:t>
            </a:r>
            <a:r>
              <a:rPr sz="2000" dirty="0">
                <a:latin typeface="Calibri"/>
                <a:cs typeface="Calibri"/>
              </a:rPr>
              <a:t>ably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use</a:t>
            </a:r>
            <a:r>
              <a:rPr sz="2000" dirty="0">
                <a:latin typeface="Calibri"/>
                <a:cs typeface="Calibri"/>
              </a:rPr>
              <a:t>d </a:t>
            </a:r>
            <a:r>
              <a:rPr sz="2000" spc="-40" dirty="0">
                <a:latin typeface="Calibri"/>
                <a:cs typeface="Calibri"/>
              </a:rPr>
              <a:t>f</a:t>
            </a:r>
            <a:r>
              <a:rPr sz="2000" spc="-5" dirty="0">
                <a:latin typeface="Calibri"/>
                <a:cs typeface="Calibri"/>
              </a:rPr>
              <a:t>o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10" dirty="0">
                <a:latin typeface="Calibri"/>
                <a:cs typeface="Calibri"/>
              </a:rPr>
              <a:t>m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35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g</a:t>
            </a:r>
            <a:r>
              <a:rPr sz="2000" dirty="0">
                <a:latin typeface="Calibri"/>
                <a:cs typeface="Calibri"/>
              </a:rPr>
              <a:t>ency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decis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o</a:t>
            </a:r>
            <a:r>
              <a:rPr sz="2000" spc="-5" dirty="0">
                <a:latin typeface="Calibri"/>
                <a:cs typeface="Calibri"/>
              </a:rPr>
              <a:t>ns</a:t>
            </a: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30"/>
              </a:spcBef>
            </a:pPr>
            <a:r>
              <a:rPr sz="2800" i="1" spc="-5" dirty="0">
                <a:latin typeface="Calibri"/>
                <a:cs typeface="Calibri"/>
              </a:rPr>
              <a:t>Amar</a:t>
            </a:r>
            <a:r>
              <a:rPr sz="2800" i="1" spc="10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(</a:t>
            </a:r>
            <a:r>
              <a:rPr sz="2800" i="1" spc="-10" dirty="0">
                <a:latin typeface="Calibri"/>
                <a:cs typeface="Calibri"/>
              </a:rPr>
              <a:t>2011)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95044" y="181355"/>
            <a:ext cx="8229600" cy="1143000"/>
          </a:xfrm>
          <a:prstGeom prst="rect">
            <a:avLst/>
          </a:prstGeom>
          <a:solidFill>
            <a:srgbClr val="A6A6A6"/>
          </a:solidFill>
        </p:spPr>
        <p:txBody>
          <a:bodyPr vert="horz" wrap="square" lIns="0" tIns="167005" rIns="0" bIns="0" rtlCol="0">
            <a:spAutoFit/>
          </a:bodyPr>
          <a:lstStyle/>
          <a:p>
            <a:pPr marL="2720340">
              <a:lnSpc>
                <a:spcPct val="100000"/>
              </a:lnSpc>
              <a:spcBef>
                <a:spcPts val="1315"/>
              </a:spcBef>
            </a:pPr>
            <a:r>
              <a:rPr spc="-5" dirty="0">
                <a:solidFill>
                  <a:srgbClr val="FFFFFF"/>
                </a:solidFill>
              </a:rPr>
              <a:t>I</a:t>
            </a:r>
            <a:r>
              <a:rPr spc="-45" dirty="0">
                <a:solidFill>
                  <a:srgbClr val="FFFFFF"/>
                </a:solidFill>
              </a:rPr>
              <a:t>n</a:t>
            </a:r>
            <a:r>
              <a:rPr dirty="0">
                <a:solidFill>
                  <a:srgbClr val="FFFFFF"/>
                </a:solidFill>
              </a:rPr>
              <a:t>t</a:t>
            </a:r>
            <a:r>
              <a:rPr spc="-80" dirty="0">
                <a:solidFill>
                  <a:srgbClr val="FFFFFF"/>
                </a:solidFill>
              </a:rPr>
              <a:t>r</a:t>
            </a:r>
            <a:r>
              <a:rPr spc="-5" dirty="0">
                <a:solidFill>
                  <a:srgbClr val="FFFFFF"/>
                </a:solidFill>
              </a:rPr>
              <a:t>oduction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1475" y="3598164"/>
            <a:ext cx="5672328" cy="31226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76513" y="6049365"/>
            <a:ext cx="2498090" cy="393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spc="-5" dirty="0">
                <a:latin typeface="Calibri"/>
                <a:cs typeface="Calibri"/>
              </a:rPr>
              <a:t>C</a:t>
            </a:r>
            <a:r>
              <a:rPr sz="2400" i="1" spc="5" dirty="0">
                <a:latin typeface="Calibri"/>
                <a:cs typeface="Calibri"/>
              </a:rPr>
              <a:t>h</a:t>
            </a:r>
            <a:r>
              <a:rPr sz="2400" i="1" spc="-5" dirty="0">
                <a:latin typeface="Calibri"/>
                <a:cs typeface="Calibri"/>
              </a:rPr>
              <a:t>awl</a:t>
            </a:r>
            <a:r>
              <a:rPr sz="2400" i="1" dirty="0">
                <a:latin typeface="Calibri"/>
                <a:cs typeface="Calibri"/>
              </a:rPr>
              <a:t>a</a:t>
            </a:r>
            <a:r>
              <a:rPr sz="2400" i="1" spc="-10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et</a:t>
            </a:r>
            <a:r>
              <a:rPr sz="2400" i="1" spc="-25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al</a:t>
            </a:r>
            <a:r>
              <a:rPr sz="2400" i="1" dirty="0">
                <a:latin typeface="Calibri"/>
                <a:cs typeface="Calibri"/>
              </a:rPr>
              <a:t>. </a:t>
            </a:r>
            <a:r>
              <a:rPr sz="2400" i="1" spc="-5" dirty="0">
                <a:latin typeface="Calibri"/>
                <a:cs typeface="Calibri"/>
              </a:rPr>
              <a:t>(2</a:t>
            </a:r>
            <a:r>
              <a:rPr sz="2400" i="1" spc="-10" dirty="0">
                <a:latin typeface="Calibri"/>
                <a:cs typeface="Calibri"/>
              </a:rPr>
              <a:t>0</a:t>
            </a:r>
            <a:r>
              <a:rPr sz="2400" i="1" spc="-5" dirty="0">
                <a:latin typeface="Calibri"/>
                <a:cs typeface="Calibri"/>
              </a:rPr>
              <a:t>0</a:t>
            </a:r>
            <a:r>
              <a:rPr sz="2400" i="1" spc="-15" dirty="0">
                <a:latin typeface="Calibri"/>
                <a:cs typeface="Calibri"/>
              </a:rPr>
              <a:t>9</a:t>
            </a:r>
            <a:r>
              <a:rPr sz="2400" i="1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949450">
              <a:lnSpc>
                <a:spcPts val="1240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4" name="object 4"/>
          <p:cNvSpPr txBox="1"/>
          <p:nvPr/>
        </p:nvSpPr>
        <p:spPr>
          <a:xfrm>
            <a:off x="238150" y="1223009"/>
            <a:ext cx="10742930" cy="3477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St</a:t>
            </a:r>
            <a:r>
              <a:rPr sz="3200" b="1" spc="-35" dirty="0">
                <a:latin typeface="Calibri"/>
                <a:cs typeface="Calibri"/>
              </a:rPr>
              <a:t>r</a:t>
            </a:r>
            <a:r>
              <a:rPr sz="3200" b="1" dirty="0">
                <a:latin typeface="Calibri"/>
                <a:cs typeface="Calibri"/>
              </a:rPr>
              <a:t>o</a:t>
            </a:r>
            <a:r>
              <a:rPr sz="3200" b="1" spc="-80" dirty="0">
                <a:latin typeface="Calibri"/>
                <a:cs typeface="Calibri"/>
              </a:rPr>
              <a:t>k</a:t>
            </a:r>
            <a:r>
              <a:rPr sz="3200" b="1" dirty="0">
                <a:latin typeface="Calibri"/>
                <a:cs typeface="Calibri"/>
              </a:rPr>
              <a:t>e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Diagnose</a:t>
            </a:r>
            <a:r>
              <a:rPr sz="3200" b="1" dirty="0">
                <a:latin typeface="Calibri"/>
                <a:cs typeface="Calibri"/>
              </a:rPr>
              <a:t>d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wit</a:t>
            </a:r>
            <a:r>
              <a:rPr sz="3200" b="1" dirty="0">
                <a:latin typeface="Calibri"/>
                <a:cs typeface="Calibri"/>
              </a:rPr>
              <a:t>h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5" dirty="0">
                <a:latin typeface="Calibri"/>
                <a:cs typeface="Calibri"/>
              </a:rPr>
              <a:t>CT</a:t>
            </a:r>
            <a:endParaRPr sz="3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D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45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ti</a:t>
            </a:r>
            <a:r>
              <a:rPr sz="2800" spc="-20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gui</a:t>
            </a:r>
            <a:r>
              <a:rPr sz="2800" spc="-15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h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</a:t>
            </a:r>
            <a:r>
              <a:rPr sz="2800" spc="-25" dirty="0">
                <a:latin typeface="Calibri"/>
                <a:cs typeface="Calibri"/>
              </a:rPr>
              <a:t>e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-25" dirty="0">
                <a:latin typeface="Calibri"/>
                <a:cs typeface="Calibri"/>
              </a:rPr>
              <a:t>w</a:t>
            </a:r>
            <a:r>
              <a:rPr sz="2800" spc="-5" dirty="0">
                <a:latin typeface="Calibri"/>
                <a:cs typeface="Calibri"/>
              </a:rPr>
              <a:t>een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ische</a:t>
            </a:r>
            <a:r>
              <a:rPr sz="2800" spc="-20" dirty="0">
                <a:latin typeface="Calibri"/>
                <a:cs typeface="Calibri"/>
              </a:rPr>
              <a:t>m</a:t>
            </a:r>
            <a:r>
              <a:rPr sz="2800" spc="-5" dirty="0">
                <a:latin typeface="Calibri"/>
                <a:cs typeface="Calibri"/>
              </a:rPr>
              <a:t>ic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hemorrhagi</a:t>
            </a:r>
            <a:r>
              <a:rPr sz="2800" spc="-5" dirty="0">
                <a:latin typeface="Calibri"/>
                <a:cs typeface="Calibri"/>
              </a:rPr>
              <a:t>c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-60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85" dirty="0">
                <a:latin typeface="Calibri"/>
                <a:cs typeface="Calibri"/>
              </a:rPr>
              <a:t>k</a:t>
            </a:r>
            <a:r>
              <a:rPr sz="2800" spc="-5" dirty="0">
                <a:latin typeface="Calibri"/>
                <a:cs typeface="Calibri"/>
              </a:rPr>
              <a:t>e.</a:t>
            </a:r>
            <a:endParaRPr sz="2800">
              <a:latin typeface="Calibri"/>
              <a:cs typeface="Calibri"/>
            </a:endParaRPr>
          </a:p>
          <a:p>
            <a:pPr marL="241300" marR="5080" indent="-228600">
              <a:lnSpc>
                <a:spcPts val="3020"/>
              </a:lnSpc>
              <a:spcBef>
                <a:spcPts val="104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ische</a:t>
            </a:r>
            <a:r>
              <a:rPr sz="2800" spc="-20" dirty="0">
                <a:latin typeface="Calibri"/>
                <a:cs typeface="Calibri"/>
              </a:rPr>
              <a:t>m</a:t>
            </a:r>
            <a:r>
              <a:rPr sz="2800" spc="-5" dirty="0">
                <a:latin typeface="Calibri"/>
                <a:cs typeface="Calibri"/>
              </a:rPr>
              <a:t>ic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-60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85" dirty="0">
                <a:latin typeface="Calibri"/>
                <a:cs typeface="Calibri"/>
              </a:rPr>
              <a:t>k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with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hemorrhagi</a:t>
            </a:r>
            <a:r>
              <a:rPr sz="2800" spc="-5" dirty="0">
                <a:latin typeface="Calibri"/>
                <a:cs typeface="Calibri"/>
              </a:rPr>
              <a:t>c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-7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an</a:t>
            </a:r>
            <a:r>
              <a:rPr sz="2800" spc="-35" dirty="0">
                <a:latin typeface="Calibri"/>
                <a:cs typeface="Calibri"/>
              </a:rPr>
              <a:t>s</a:t>
            </a:r>
            <a:r>
              <a:rPr sz="2800" spc="-70" dirty="0">
                <a:latin typeface="Calibri"/>
                <a:cs typeface="Calibri"/>
              </a:rPr>
              <a:t>f</a:t>
            </a:r>
            <a:r>
              <a:rPr sz="2800" spc="-10" dirty="0">
                <a:latin typeface="Calibri"/>
                <a:cs typeface="Calibri"/>
              </a:rPr>
              <a:t>orm</a:t>
            </a:r>
            <a:r>
              <a:rPr sz="2800" spc="-25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tion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&gt;</a:t>
            </a:r>
            <a:r>
              <a:rPr sz="2800" spc="-5" dirty="0">
                <a:latin typeface="Calibri"/>
                <a:cs typeface="Calibri"/>
              </a:rPr>
              <a:t>&gt;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</a:t>
            </a:r>
            <a:r>
              <a:rPr sz="2800" spc="-55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on</a:t>
            </a:r>
            <a:r>
              <a:rPr sz="2800" spc="-5" dirty="0">
                <a:latin typeface="Calibri"/>
                <a:cs typeface="Calibri"/>
              </a:rPr>
              <a:t>g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choice </a:t>
            </a:r>
            <a:r>
              <a:rPr sz="2800" spc="-10" dirty="0">
                <a:latin typeface="Calibri"/>
                <a:cs typeface="Calibri"/>
              </a:rPr>
              <a:t>of 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25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tme</a:t>
            </a:r>
            <a:r>
              <a:rPr sz="2800" spc="-40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t </a:t>
            </a:r>
            <a:r>
              <a:rPr sz="2800" spc="-20" dirty="0">
                <a:latin typeface="Calibri"/>
                <a:cs typeface="Calibri"/>
              </a:rPr>
              <a:t>c</a:t>
            </a:r>
            <a:r>
              <a:rPr sz="2800" spc="-5" dirty="0">
                <a:latin typeface="Calibri"/>
                <a:cs typeface="Calibri"/>
              </a:rPr>
              <a:t>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lead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o </a:t>
            </a:r>
            <a:r>
              <a:rPr sz="2800" spc="-10" dirty="0">
                <a:latin typeface="Calibri"/>
                <a:cs typeface="Calibri"/>
              </a:rPr>
              <a:t>p</a:t>
            </a:r>
            <a:r>
              <a:rPr sz="2800" spc="-25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tie</a:t>
            </a:r>
            <a:r>
              <a:rPr sz="2800" spc="-40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</a:t>
            </a:r>
            <a:r>
              <a:rPr sz="2800" spc="-25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th;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"/>
              </a:spcBef>
            </a:pPr>
            <a:endParaRPr sz="2750">
              <a:latin typeface="Times New Roman"/>
              <a:cs typeface="Times New Roman"/>
            </a:endParaRPr>
          </a:p>
          <a:p>
            <a:pPr marR="660400" algn="r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H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-10" dirty="0">
                <a:latin typeface="Calibri"/>
                <a:cs typeface="Calibri"/>
              </a:rPr>
              <a:t>pe</a:t>
            </a:r>
            <a:r>
              <a:rPr sz="2400" spc="-35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dens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</a:t>
            </a:r>
            <a:r>
              <a:rPr sz="2400" spc="-40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ea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f</a:t>
            </a:r>
            <a:endParaRPr sz="2400">
              <a:latin typeface="Calibri"/>
              <a:cs typeface="Calibri"/>
            </a:endParaRPr>
          </a:p>
          <a:p>
            <a:pPr marR="1556385" algn="r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hemorrha</a:t>
            </a:r>
            <a:r>
              <a:rPr sz="2400" spc="-2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95044" y="181355"/>
            <a:ext cx="8229600" cy="923925"/>
          </a:xfrm>
          <a:prstGeom prst="rect">
            <a:avLst/>
          </a:prstGeom>
          <a:solidFill>
            <a:srgbClr val="A6A6A6"/>
          </a:solidFill>
        </p:spPr>
        <p:txBody>
          <a:bodyPr vert="horz" wrap="square" lIns="0" tIns="56515" rIns="0" bIns="0" rtlCol="0">
            <a:spAutoFit/>
          </a:bodyPr>
          <a:lstStyle/>
          <a:p>
            <a:pPr marL="2720340">
              <a:lnSpc>
                <a:spcPct val="100000"/>
              </a:lnSpc>
              <a:spcBef>
                <a:spcPts val="445"/>
              </a:spcBef>
            </a:pPr>
            <a:r>
              <a:rPr spc="-5" dirty="0">
                <a:solidFill>
                  <a:srgbClr val="FFFFFF"/>
                </a:solidFill>
              </a:rPr>
              <a:t>I</a:t>
            </a:r>
            <a:r>
              <a:rPr spc="-40" dirty="0">
                <a:solidFill>
                  <a:srgbClr val="FFFFFF"/>
                </a:solidFill>
              </a:rPr>
              <a:t>n</a:t>
            </a:r>
            <a:r>
              <a:rPr spc="-5" dirty="0">
                <a:solidFill>
                  <a:srgbClr val="FFFFFF"/>
                </a:solidFill>
              </a:rPr>
              <a:t>t</a:t>
            </a:r>
            <a:r>
              <a:rPr spc="-80" dirty="0">
                <a:solidFill>
                  <a:srgbClr val="FFFFFF"/>
                </a:solidFill>
              </a:rPr>
              <a:t>r</a:t>
            </a:r>
            <a:r>
              <a:rPr spc="-5" dirty="0">
                <a:solidFill>
                  <a:srgbClr val="FFFFFF"/>
                </a:solidFill>
              </a:rPr>
              <a:t>oduction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949450">
              <a:lnSpc>
                <a:spcPts val="1240"/>
              </a:lnSpc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2" name="object 2"/>
          <p:cNvSpPr txBox="1"/>
          <p:nvPr/>
        </p:nvSpPr>
        <p:spPr>
          <a:xfrm>
            <a:off x="310083" y="1351026"/>
            <a:ext cx="11403965" cy="1706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b="0" spc="-330" dirty="0">
                <a:latin typeface="Calibri Light"/>
                <a:cs typeface="Calibri Light"/>
              </a:rPr>
              <a:t>T</a:t>
            </a:r>
            <a:r>
              <a:rPr sz="4400" b="0" spc="-80" dirty="0">
                <a:latin typeface="Calibri Light"/>
                <a:cs typeface="Calibri Light"/>
              </a:rPr>
              <a:t>r</a:t>
            </a:r>
            <a:r>
              <a:rPr sz="4400" b="0" spc="-30" dirty="0">
                <a:latin typeface="Calibri Light"/>
                <a:cs typeface="Calibri Light"/>
              </a:rPr>
              <a:t>e</a:t>
            </a:r>
            <a:r>
              <a:rPr sz="4400" b="0" spc="-85" dirty="0">
                <a:latin typeface="Calibri Light"/>
                <a:cs typeface="Calibri Light"/>
              </a:rPr>
              <a:t>a</a:t>
            </a:r>
            <a:r>
              <a:rPr sz="4400" b="0" spc="-35" dirty="0">
                <a:latin typeface="Calibri Light"/>
                <a:cs typeface="Calibri Light"/>
              </a:rPr>
              <a:t>t</a:t>
            </a:r>
            <a:r>
              <a:rPr sz="4400" b="0" spc="-65" dirty="0">
                <a:latin typeface="Calibri Light"/>
                <a:cs typeface="Calibri Light"/>
              </a:rPr>
              <a:t>m</a:t>
            </a:r>
            <a:r>
              <a:rPr sz="4400" b="0" spc="-45" dirty="0">
                <a:latin typeface="Calibri Light"/>
                <a:cs typeface="Calibri Light"/>
              </a:rPr>
              <a:t>e</a:t>
            </a:r>
            <a:r>
              <a:rPr sz="4400" b="0" spc="-95" dirty="0">
                <a:latin typeface="Calibri Light"/>
                <a:cs typeface="Calibri Light"/>
              </a:rPr>
              <a:t>n</a:t>
            </a:r>
            <a:r>
              <a:rPr sz="4400" b="0" spc="-5" dirty="0">
                <a:latin typeface="Calibri Light"/>
                <a:cs typeface="Calibri Light"/>
              </a:rPr>
              <a:t>t</a:t>
            </a:r>
            <a:endParaRPr sz="4400">
              <a:latin typeface="Calibri Light"/>
              <a:cs typeface="Calibri Light"/>
            </a:endParaRPr>
          </a:p>
          <a:p>
            <a:pPr marL="241300" marR="5080" indent="-228600">
              <a:lnSpc>
                <a:spcPts val="3020"/>
              </a:lnSpc>
              <a:spcBef>
                <a:spcPts val="1915"/>
              </a:spcBef>
              <a:buFont typeface="Arial"/>
              <a:buChar char="•"/>
              <a:tabLst>
                <a:tab pos="241300" algn="l"/>
              </a:tabLst>
            </a:pPr>
            <a:r>
              <a:rPr sz="2800" i="1" spc="-10" dirty="0">
                <a:latin typeface="Calibri"/>
                <a:cs typeface="Calibri"/>
              </a:rPr>
              <a:t>Tiss</a:t>
            </a:r>
            <a:r>
              <a:rPr sz="2800" i="1" spc="0" dirty="0">
                <a:latin typeface="Calibri"/>
                <a:cs typeface="Calibri"/>
              </a:rPr>
              <a:t>u</a:t>
            </a:r>
            <a:r>
              <a:rPr sz="2800" i="1" spc="-5" dirty="0">
                <a:latin typeface="Calibri"/>
                <a:cs typeface="Calibri"/>
              </a:rPr>
              <a:t>e</a:t>
            </a:r>
            <a:r>
              <a:rPr sz="2800" i="1" spc="26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P</a:t>
            </a:r>
            <a:r>
              <a:rPr sz="2800" i="1" spc="-20" dirty="0">
                <a:latin typeface="Calibri"/>
                <a:cs typeface="Calibri"/>
              </a:rPr>
              <a:t>l</a:t>
            </a:r>
            <a:r>
              <a:rPr sz="2800" i="1" spc="-10" dirty="0">
                <a:latin typeface="Calibri"/>
                <a:cs typeface="Calibri"/>
              </a:rPr>
              <a:t>asminoge</a:t>
            </a:r>
            <a:r>
              <a:rPr sz="2800" i="1" spc="-5" dirty="0">
                <a:latin typeface="Calibri"/>
                <a:cs typeface="Calibri"/>
              </a:rPr>
              <a:t>n</a:t>
            </a:r>
            <a:r>
              <a:rPr sz="2800" i="1" spc="280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Activa</a:t>
            </a:r>
            <a:r>
              <a:rPr sz="2800" i="1" spc="-50" dirty="0">
                <a:latin typeface="Calibri"/>
                <a:cs typeface="Calibri"/>
              </a:rPr>
              <a:t>t</a:t>
            </a:r>
            <a:r>
              <a:rPr sz="2800" i="1" spc="-10" dirty="0">
                <a:latin typeface="Calibri"/>
                <a:cs typeface="Calibri"/>
              </a:rPr>
              <a:t>o</a:t>
            </a:r>
            <a:r>
              <a:rPr sz="2800" i="1" spc="-5" dirty="0">
                <a:latin typeface="Calibri"/>
                <a:cs typeface="Calibri"/>
              </a:rPr>
              <a:t>r</a:t>
            </a:r>
            <a:r>
              <a:rPr sz="2800" i="1" spc="275" dirty="0">
                <a:latin typeface="Calibri"/>
                <a:cs typeface="Calibri"/>
              </a:rPr>
              <a:t> </a:t>
            </a:r>
            <a:r>
              <a:rPr sz="2800" i="1" spc="0" dirty="0">
                <a:latin typeface="Calibri"/>
                <a:cs typeface="Calibri"/>
              </a:rPr>
              <a:t>(</a:t>
            </a:r>
            <a:r>
              <a:rPr sz="2800" i="1" spc="-5" dirty="0">
                <a:latin typeface="Calibri"/>
                <a:cs typeface="Calibri"/>
              </a:rPr>
              <a:t>rt</a:t>
            </a:r>
            <a:r>
              <a:rPr sz="2800" i="1" dirty="0">
                <a:latin typeface="Calibri"/>
                <a:cs typeface="Calibri"/>
              </a:rPr>
              <a:t>-</a:t>
            </a:r>
            <a:r>
              <a:rPr sz="2800" i="1" spc="-180" dirty="0">
                <a:latin typeface="Calibri"/>
                <a:cs typeface="Calibri"/>
              </a:rPr>
              <a:t>P</a:t>
            </a:r>
            <a:r>
              <a:rPr sz="2800" i="1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)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spc="26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2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</a:t>
            </a:r>
            <a:r>
              <a:rPr sz="2800" spc="-50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30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ein</a:t>
            </a:r>
            <a:r>
              <a:rPr sz="2800" spc="26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</a:t>
            </a:r>
            <a:r>
              <a:rPr sz="2800" spc="-40" dirty="0">
                <a:latin typeface="Calibri"/>
                <a:cs typeface="Calibri"/>
              </a:rPr>
              <a:t>n</a:t>
            </a:r>
            <a:r>
              <a:rPr sz="2800" spc="-30" dirty="0">
                <a:latin typeface="Calibri"/>
                <a:cs typeface="Calibri"/>
              </a:rPr>
              <a:t>v</a:t>
            </a:r>
            <a:r>
              <a:rPr sz="2800" spc="-10" dirty="0">
                <a:latin typeface="Calibri"/>
                <a:cs typeface="Calibri"/>
              </a:rPr>
              <a:t>ol</a:t>
            </a:r>
            <a:r>
              <a:rPr sz="2800" spc="-30" dirty="0">
                <a:latin typeface="Calibri"/>
                <a:cs typeface="Calibri"/>
              </a:rPr>
              <a:t>v</a:t>
            </a:r>
            <a:r>
              <a:rPr sz="2800" spc="-5" dirty="0">
                <a:latin typeface="Calibri"/>
                <a:cs typeface="Calibri"/>
              </a:rPr>
              <a:t>ed</a:t>
            </a:r>
            <a:r>
              <a:rPr sz="2800" spc="2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n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2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</a:t>
            </a:r>
            <a:r>
              <a:rPr sz="2800" spc="-5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ea</a:t>
            </a:r>
            <a:r>
              <a:rPr sz="2800" spc="-75" dirty="0">
                <a:latin typeface="Calibri"/>
                <a:cs typeface="Calibri"/>
              </a:rPr>
              <a:t>k</a:t>
            </a:r>
            <a:r>
              <a:rPr sz="2800" spc="-10" dirty="0">
                <a:latin typeface="Calibri"/>
                <a:cs typeface="Calibri"/>
              </a:rPr>
              <a:t>d</a:t>
            </a:r>
            <a:r>
              <a:rPr sz="2800" spc="-20" dirty="0">
                <a:latin typeface="Calibri"/>
                <a:cs typeface="Calibri"/>
              </a:rPr>
              <a:t>o</a:t>
            </a:r>
            <a:r>
              <a:rPr sz="2800" spc="-5" dirty="0">
                <a:latin typeface="Calibri"/>
                <a:cs typeface="Calibri"/>
              </a:rPr>
              <a:t>wn of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bloo</a:t>
            </a:r>
            <a:r>
              <a:rPr sz="2800" spc="-5" dirty="0">
                <a:latin typeface="Calibri"/>
                <a:cs typeface="Calibri"/>
              </a:rPr>
              <a:t>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clots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use</a:t>
            </a:r>
            <a:r>
              <a:rPr sz="2800" spc="-5" dirty="0">
                <a:latin typeface="Calibri"/>
                <a:cs typeface="Calibri"/>
              </a:rPr>
              <a:t>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25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embolic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or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</a:t>
            </a:r>
            <a:r>
              <a:rPr sz="2800" spc="-65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omboti</a:t>
            </a:r>
            <a:r>
              <a:rPr sz="2800" spc="-5" dirty="0">
                <a:latin typeface="Calibri"/>
                <a:cs typeface="Calibri"/>
              </a:rPr>
              <a:t>c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-60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85" dirty="0">
                <a:latin typeface="Calibri"/>
                <a:cs typeface="Calibri"/>
              </a:rPr>
              <a:t>k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0083" y="4133469"/>
            <a:ext cx="7544434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 </a:t>
            </a:r>
            <a:r>
              <a:rPr sz="2800" spc="-30" dirty="0">
                <a:latin typeface="Calibri"/>
                <a:cs typeface="Calibri"/>
              </a:rPr>
              <a:t>e</a:t>
            </a:r>
            <a:r>
              <a:rPr sz="2800" spc="-35" dirty="0">
                <a:latin typeface="Calibri"/>
                <a:cs typeface="Calibri"/>
              </a:rPr>
              <a:t>f</a:t>
            </a:r>
            <a:r>
              <a:rPr sz="2800" spc="-80" dirty="0">
                <a:latin typeface="Calibri"/>
                <a:cs typeface="Calibri"/>
              </a:rPr>
              <a:t>f</a:t>
            </a:r>
            <a:r>
              <a:rPr sz="2800" spc="-5" dirty="0">
                <a:latin typeface="Calibri"/>
                <a:cs typeface="Calibri"/>
              </a:rPr>
              <a:t>ecti</a:t>
            </a:r>
            <a:r>
              <a:rPr sz="2800" spc="-40" dirty="0">
                <a:latin typeface="Calibri"/>
                <a:cs typeface="Calibri"/>
              </a:rPr>
              <a:t>v</a:t>
            </a:r>
            <a:r>
              <a:rPr sz="2800" spc="-5" dirty="0">
                <a:latin typeface="Calibri"/>
                <a:cs typeface="Calibri"/>
              </a:rPr>
              <a:t>e t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25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tme</a:t>
            </a:r>
            <a:r>
              <a:rPr sz="2800" spc="-40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win</a:t>
            </a:r>
            <a:r>
              <a:rPr sz="2800" spc="-20" dirty="0">
                <a:latin typeface="Calibri"/>
                <a:cs typeface="Calibri"/>
              </a:rPr>
              <a:t>d</a:t>
            </a:r>
            <a:r>
              <a:rPr sz="2800" spc="-15" dirty="0">
                <a:latin typeface="Calibri"/>
                <a:cs typeface="Calibri"/>
              </a:rPr>
              <a:t>o</a:t>
            </a:r>
            <a:r>
              <a:rPr sz="2800" spc="-5" dirty="0">
                <a:latin typeface="Calibri"/>
                <a:cs typeface="Calibri"/>
              </a:rPr>
              <a:t>w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3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hou</a:t>
            </a:r>
            <a:r>
              <a:rPr sz="2800" spc="-60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37497" y="5952744"/>
            <a:ext cx="2904490" cy="394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spc="-5" dirty="0">
                <a:latin typeface="Calibri"/>
                <a:cs typeface="Calibri"/>
              </a:rPr>
              <a:t>Stro</a:t>
            </a:r>
            <a:r>
              <a:rPr sz="2400" i="1" spc="-85" dirty="0">
                <a:latin typeface="Calibri"/>
                <a:cs typeface="Calibri"/>
              </a:rPr>
              <a:t>k</a:t>
            </a:r>
            <a:r>
              <a:rPr sz="2400" i="1" dirty="0">
                <a:latin typeface="Calibri"/>
                <a:cs typeface="Calibri"/>
              </a:rPr>
              <a:t>e Guideline</a:t>
            </a:r>
            <a:r>
              <a:rPr sz="2400" i="1" spc="-10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(2</a:t>
            </a:r>
            <a:r>
              <a:rPr sz="2400" i="1" spc="-10" dirty="0">
                <a:latin typeface="Calibri"/>
                <a:cs typeface="Calibri"/>
              </a:rPr>
              <a:t>0</a:t>
            </a:r>
            <a:r>
              <a:rPr sz="2400" i="1" dirty="0">
                <a:latin typeface="Calibri"/>
                <a:cs typeface="Calibri"/>
              </a:rPr>
              <a:t>1</a:t>
            </a:r>
            <a:r>
              <a:rPr sz="2400" i="1" spc="-15" dirty="0">
                <a:latin typeface="Calibri"/>
                <a:cs typeface="Calibri"/>
              </a:rPr>
              <a:t>3</a:t>
            </a:r>
            <a:r>
              <a:rPr sz="2400" i="1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95044" y="181355"/>
            <a:ext cx="8229600" cy="1143000"/>
          </a:xfrm>
          <a:prstGeom prst="rect">
            <a:avLst/>
          </a:prstGeom>
          <a:solidFill>
            <a:srgbClr val="A6A6A6"/>
          </a:solidFill>
        </p:spPr>
        <p:txBody>
          <a:bodyPr vert="horz" wrap="square" lIns="0" tIns="167005" rIns="0" bIns="0" rtlCol="0">
            <a:spAutoFit/>
          </a:bodyPr>
          <a:lstStyle/>
          <a:p>
            <a:pPr marL="2720340">
              <a:lnSpc>
                <a:spcPct val="100000"/>
              </a:lnSpc>
              <a:spcBef>
                <a:spcPts val="1315"/>
              </a:spcBef>
            </a:pPr>
            <a:r>
              <a:rPr spc="-5" dirty="0">
                <a:solidFill>
                  <a:srgbClr val="FFFFFF"/>
                </a:solidFill>
              </a:rPr>
              <a:t>I</a:t>
            </a:r>
            <a:r>
              <a:rPr spc="-45" dirty="0">
                <a:solidFill>
                  <a:srgbClr val="FFFFFF"/>
                </a:solidFill>
              </a:rPr>
              <a:t>n</a:t>
            </a:r>
            <a:r>
              <a:rPr dirty="0">
                <a:solidFill>
                  <a:srgbClr val="FFFFFF"/>
                </a:solidFill>
              </a:rPr>
              <a:t>t</a:t>
            </a:r>
            <a:r>
              <a:rPr spc="-80" dirty="0">
                <a:solidFill>
                  <a:srgbClr val="FFFFFF"/>
                </a:solidFill>
              </a:rPr>
              <a:t>r</a:t>
            </a:r>
            <a:r>
              <a:rPr spc="-5" dirty="0">
                <a:solidFill>
                  <a:srgbClr val="FFFFFF"/>
                </a:solidFill>
              </a:rPr>
              <a:t>oduction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</a:pPr>
            <a:r>
              <a:rPr sz="2400" i="1" spc="-55" dirty="0">
                <a:solidFill>
                  <a:srgbClr val="000000"/>
                </a:solidFill>
                <a:latin typeface="Calibri"/>
                <a:cs typeface="Calibri"/>
              </a:rPr>
              <a:t>P</a:t>
            </a:r>
            <a:r>
              <a:rPr sz="2400" i="1" spc="-45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2400" i="1" spc="-5" dirty="0">
                <a:solidFill>
                  <a:srgbClr val="000000"/>
                </a:solidFill>
                <a:latin typeface="Calibri"/>
                <a:cs typeface="Calibri"/>
              </a:rPr>
              <a:t>xma</a:t>
            </a:r>
            <a:r>
              <a:rPr sz="2400" i="1" dirty="0">
                <a:solidFill>
                  <a:srgbClr val="000000"/>
                </a:solidFill>
                <a:latin typeface="Calibri"/>
                <a:cs typeface="Calibri"/>
              </a:rPr>
              <a:t>n</a:t>
            </a:r>
            <a:r>
              <a:rPr sz="2400" i="1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2400" i="1" dirty="0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r>
              <a:rPr sz="2400" i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000000"/>
                </a:solidFill>
                <a:latin typeface="Calibri"/>
                <a:cs typeface="Calibri"/>
              </a:rPr>
              <a:t>al</a:t>
            </a:r>
            <a:r>
              <a:rPr sz="2400" i="1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  <a:r>
              <a:rPr sz="2400" i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000000"/>
                </a:solidFill>
                <a:latin typeface="Calibri"/>
                <a:cs typeface="Calibri"/>
              </a:rPr>
              <a:t>(2</a:t>
            </a:r>
            <a:r>
              <a:rPr sz="2400" i="1" spc="-10" dirty="0">
                <a:solidFill>
                  <a:srgbClr val="000000"/>
                </a:solidFill>
                <a:latin typeface="Calibri"/>
                <a:cs typeface="Calibri"/>
              </a:rPr>
              <a:t>0</a:t>
            </a:r>
            <a:r>
              <a:rPr sz="2400" i="1" dirty="0">
                <a:solidFill>
                  <a:srgbClr val="000000"/>
                </a:solidFill>
                <a:latin typeface="Calibri"/>
                <a:cs typeface="Calibri"/>
              </a:rPr>
              <a:t>0</a:t>
            </a:r>
            <a:r>
              <a:rPr sz="2400" i="1" spc="-15" dirty="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r>
              <a:rPr sz="2400" i="1" dirty="0">
                <a:solidFill>
                  <a:srgbClr val="000000"/>
                </a:solidFill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R="525145" algn="r">
              <a:lnSpc>
                <a:spcPct val="100000"/>
              </a:lnSpc>
              <a:spcBef>
                <a:spcPts val="1195"/>
              </a:spcBef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7235">
              <a:lnSpc>
                <a:spcPct val="100000"/>
              </a:lnSpc>
            </a:pPr>
            <a:r>
              <a:rPr sz="4400" i="0" spc="-5" dirty="0">
                <a:latin typeface="Calibri Light"/>
                <a:cs typeface="Calibri Light"/>
              </a:rPr>
              <a:t>ASP</a:t>
            </a:r>
            <a:r>
              <a:rPr sz="4400" i="0" spc="-50" dirty="0">
                <a:latin typeface="Calibri Light"/>
                <a:cs typeface="Calibri Light"/>
              </a:rPr>
              <a:t>E</a:t>
            </a:r>
            <a:r>
              <a:rPr sz="4400" i="0" spc="15" dirty="0">
                <a:latin typeface="Calibri Light"/>
                <a:cs typeface="Calibri Light"/>
              </a:rPr>
              <a:t>C</a:t>
            </a:r>
            <a:r>
              <a:rPr sz="4400" i="0" spc="-30" dirty="0">
                <a:latin typeface="Calibri Light"/>
                <a:cs typeface="Calibri Light"/>
              </a:rPr>
              <a:t>T</a:t>
            </a:r>
            <a:r>
              <a:rPr sz="4400" i="0" dirty="0">
                <a:latin typeface="Calibri Light"/>
                <a:cs typeface="Calibri Light"/>
              </a:rPr>
              <a:t>S -</a:t>
            </a:r>
            <a:r>
              <a:rPr sz="4400" i="0" spc="5" dirty="0">
                <a:latin typeface="Calibri Light"/>
                <a:cs typeface="Calibri Light"/>
              </a:rPr>
              <a:t> </a:t>
            </a:r>
            <a:r>
              <a:rPr spc="-5" dirty="0"/>
              <a:t>Alb</a:t>
            </a:r>
            <a:r>
              <a:rPr spc="-10" dirty="0"/>
              <a:t>e</a:t>
            </a:r>
            <a:r>
              <a:rPr dirty="0"/>
              <a:t>r</a:t>
            </a:r>
            <a:r>
              <a:rPr spc="-50" dirty="0"/>
              <a:t>t</a:t>
            </a:r>
            <a:r>
              <a:rPr dirty="0"/>
              <a:t>a Stro</a:t>
            </a:r>
            <a:r>
              <a:rPr spc="-114" dirty="0"/>
              <a:t>k</a:t>
            </a:r>
            <a:r>
              <a:rPr dirty="0"/>
              <a:t>e pro</a:t>
            </a:r>
            <a:r>
              <a:rPr spc="-15" dirty="0"/>
              <a:t>g</a:t>
            </a:r>
            <a:r>
              <a:rPr dirty="0"/>
              <a:t>ra</a:t>
            </a:r>
            <a:r>
              <a:rPr spc="-15" dirty="0"/>
              <a:t>m</a:t>
            </a:r>
            <a:r>
              <a:rPr spc="40" dirty="0"/>
              <a:t> </a:t>
            </a:r>
            <a:r>
              <a:rPr dirty="0"/>
              <a:t>e</a:t>
            </a:r>
            <a:r>
              <a:rPr spc="-10" dirty="0"/>
              <a:t>a</a:t>
            </a:r>
            <a:r>
              <a:rPr dirty="0"/>
              <a:t>rly </a:t>
            </a:r>
            <a:r>
              <a:rPr spc="10" dirty="0"/>
              <a:t>C</a:t>
            </a:r>
            <a:r>
              <a:rPr spc="-5" dirty="0"/>
              <a:t>T s</a:t>
            </a:r>
            <a:r>
              <a:rPr spc="-15" dirty="0"/>
              <a:t>c</a:t>
            </a:r>
            <a:r>
              <a:rPr dirty="0"/>
              <a:t>ore</a:t>
            </a:r>
            <a:endParaRPr sz="4400">
              <a:latin typeface="Calibri Light"/>
              <a:cs typeface="Calibri Light"/>
            </a:endParaRPr>
          </a:p>
          <a:p>
            <a:pPr marL="241300" indent="-228600">
              <a:lnSpc>
                <a:spcPct val="100000"/>
              </a:lnSpc>
              <a:spcBef>
                <a:spcPts val="3045"/>
              </a:spcBef>
              <a:buFont typeface="Arial"/>
              <a:buChar char="•"/>
              <a:tabLst>
                <a:tab pos="241300" algn="l"/>
              </a:tabLst>
            </a:pPr>
            <a:r>
              <a:rPr sz="2400" b="0" i="0" spc="-5" dirty="0">
                <a:latin typeface="Calibri"/>
                <a:cs typeface="Calibri"/>
              </a:rPr>
              <a:t>S</a:t>
            </a:r>
            <a:r>
              <a:rPr sz="2400" b="0" i="0" spc="-25" dirty="0">
                <a:latin typeface="Calibri"/>
                <a:cs typeface="Calibri"/>
              </a:rPr>
              <a:t>t</a:t>
            </a:r>
            <a:r>
              <a:rPr sz="2400" b="0" i="0" dirty="0">
                <a:latin typeface="Calibri"/>
                <a:cs typeface="Calibri"/>
              </a:rPr>
              <a:t>anda</a:t>
            </a:r>
            <a:r>
              <a:rPr sz="2400" b="0" i="0" spc="-30" dirty="0">
                <a:latin typeface="Calibri"/>
                <a:cs typeface="Calibri"/>
              </a:rPr>
              <a:t>r</a:t>
            </a:r>
            <a:r>
              <a:rPr sz="2400" b="0" i="0" dirty="0">
                <a:latin typeface="Calibri"/>
                <a:cs typeface="Calibri"/>
              </a:rPr>
              <a:t>d</a:t>
            </a:r>
            <a:r>
              <a:rPr sz="2400" b="0" i="0" spc="-15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ischemic</a:t>
            </a:r>
            <a:r>
              <a:rPr sz="2400" b="0" i="0" spc="-20" dirty="0">
                <a:latin typeface="Calibri"/>
                <a:cs typeface="Calibri"/>
              </a:rPr>
              <a:t> </a:t>
            </a:r>
            <a:r>
              <a:rPr sz="2400" b="0" i="0" spc="-30" dirty="0">
                <a:latin typeface="Calibri"/>
                <a:cs typeface="Calibri"/>
              </a:rPr>
              <a:t>s</a:t>
            </a:r>
            <a:r>
              <a:rPr sz="2400" b="0" i="0" spc="-5" dirty="0">
                <a:latin typeface="Calibri"/>
                <a:cs typeface="Calibri"/>
              </a:rPr>
              <a:t>t</a:t>
            </a:r>
            <a:r>
              <a:rPr sz="2400" b="0" i="0" spc="-40" dirty="0">
                <a:latin typeface="Calibri"/>
                <a:cs typeface="Calibri"/>
              </a:rPr>
              <a:t>r</a:t>
            </a:r>
            <a:r>
              <a:rPr sz="2400" b="0" i="0" spc="-5" dirty="0">
                <a:latin typeface="Calibri"/>
                <a:cs typeface="Calibri"/>
              </a:rPr>
              <a:t>o</a:t>
            </a:r>
            <a:r>
              <a:rPr sz="2400" b="0" i="0" spc="-80" dirty="0">
                <a:latin typeface="Calibri"/>
                <a:cs typeface="Calibri"/>
              </a:rPr>
              <a:t>k</a:t>
            </a:r>
            <a:r>
              <a:rPr sz="2400" b="0" i="0" spc="-5" dirty="0">
                <a:latin typeface="Calibri"/>
                <a:cs typeface="Calibri"/>
              </a:rPr>
              <a:t>e</a:t>
            </a:r>
            <a:r>
              <a:rPr sz="2400" b="0" i="0" spc="-25" dirty="0">
                <a:latin typeface="Calibri"/>
                <a:cs typeface="Calibri"/>
              </a:rPr>
              <a:t> </a:t>
            </a:r>
            <a:r>
              <a:rPr sz="2400" b="0" i="0" spc="-5" dirty="0">
                <a:latin typeface="Calibri"/>
                <a:cs typeface="Calibri"/>
              </a:rPr>
              <a:t>di</a:t>
            </a:r>
            <a:r>
              <a:rPr sz="2400" b="0" i="0" spc="5" dirty="0">
                <a:latin typeface="Calibri"/>
                <a:cs typeface="Calibri"/>
              </a:rPr>
              <a:t>a</a:t>
            </a:r>
            <a:r>
              <a:rPr sz="2400" b="0" i="0" dirty="0">
                <a:latin typeface="Calibri"/>
                <a:cs typeface="Calibri"/>
              </a:rPr>
              <a:t>gnosis</a:t>
            </a:r>
            <a:r>
              <a:rPr sz="2400" b="0" i="0" spc="-20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with</a:t>
            </a:r>
            <a:r>
              <a:rPr sz="2400" b="0" i="0" spc="-15" dirty="0">
                <a:latin typeface="Calibri"/>
                <a:cs typeface="Calibri"/>
              </a:rPr>
              <a:t> </a:t>
            </a:r>
            <a:r>
              <a:rPr sz="2400" b="0" i="0" dirty="0">
                <a:latin typeface="Calibri"/>
                <a:cs typeface="Calibri"/>
              </a:rPr>
              <a:t>a </a:t>
            </a:r>
            <a:r>
              <a:rPr sz="2400" b="0" i="0" spc="-40" dirty="0">
                <a:latin typeface="Calibri"/>
                <a:cs typeface="Calibri"/>
              </a:rPr>
              <a:t>r</a:t>
            </a:r>
            <a:r>
              <a:rPr sz="2400" b="0" i="0" spc="-5" dirty="0">
                <a:latin typeface="Calibri"/>
                <a:cs typeface="Calibri"/>
              </a:rPr>
              <a:t>ep</a:t>
            </a:r>
            <a:r>
              <a:rPr sz="2400" b="0" i="0" spc="-35" dirty="0">
                <a:latin typeface="Calibri"/>
                <a:cs typeface="Calibri"/>
              </a:rPr>
              <a:t>r</a:t>
            </a:r>
            <a:r>
              <a:rPr sz="2400" b="0" i="0" spc="-5" dirty="0">
                <a:latin typeface="Calibri"/>
                <a:cs typeface="Calibri"/>
              </a:rPr>
              <a:t>oducibl</a:t>
            </a:r>
            <a:r>
              <a:rPr sz="2400" b="0" i="0" dirty="0">
                <a:latin typeface="Calibri"/>
                <a:cs typeface="Calibri"/>
              </a:rPr>
              <a:t>e</a:t>
            </a:r>
            <a:r>
              <a:rPr sz="2400" b="0" i="0" spc="10" dirty="0">
                <a:latin typeface="Calibri"/>
                <a:cs typeface="Calibri"/>
              </a:rPr>
              <a:t> </a:t>
            </a:r>
            <a:r>
              <a:rPr sz="2400" b="0" i="0" spc="-5" dirty="0">
                <a:latin typeface="Calibri"/>
                <a:cs typeface="Calibri"/>
              </a:rPr>
              <a:t>s</a:t>
            </a:r>
            <a:r>
              <a:rPr sz="2400" b="0" i="0" spc="-25" dirty="0">
                <a:latin typeface="Calibri"/>
                <a:cs typeface="Calibri"/>
              </a:rPr>
              <a:t>c</a:t>
            </a:r>
            <a:r>
              <a:rPr sz="2400" b="0" i="0" spc="-5" dirty="0">
                <a:latin typeface="Calibri"/>
                <a:cs typeface="Calibri"/>
              </a:rPr>
              <a:t>orin</a:t>
            </a:r>
            <a:r>
              <a:rPr sz="2400" b="0" i="0" dirty="0">
                <a:latin typeface="Calibri"/>
                <a:cs typeface="Calibri"/>
              </a:rPr>
              <a:t>g</a:t>
            </a:r>
            <a:r>
              <a:rPr sz="2400" b="0" i="0" spc="-15" dirty="0">
                <a:latin typeface="Calibri"/>
                <a:cs typeface="Calibri"/>
              </a:rPr>
              <a:t> </a:t>
            </a:r>
            <a:r>
              <a:rPr sz="2400" b="0" i="0" spc="-55" dirty="0">
                <a:latin typeface="Calibri"/>
                <a:cs typeface="Calibri"/>
              </a:rPr>
              <a:t>s</a:t>
            </a:r>
            <a:r>
              <a:rPr sz="2400" b="0" i="0" spc="-25" dirty="0">
                <a:latin typeface="Calibri"/>
                <a:cs typeface="Calibri"/>
              </a:rPr>
              <a:t>y</a:t>
            </a:r>
            <a:r>
              <a:rPr sz="2400" b="0" i="0" spc="-30" dirty="0">
                <a:latin typeface="Calibri"/>
                <a:cs typeface="Calibri"/>
              </a:rPr>
              <a:t>s</a:t>
            </a:r>
            <a:r>
              <a:rPr sz="2400" b="0" i="0" spc="-25" dirty="0">
                <a:latin typeface="Calibri"/>
                <a:cs typeface="Calibri"/>
              </a:rPr>
              <a:t>t</a:t>
            </a:r>
            <a:r>
              <a:rPr sz="2400" b="0" i="0" spc="-5" dirty="0">
                <a:latin typeface="Calibri"/>
                <a:cs typeface="Calibri"/>
              </a:rPr>
              <a:t>e</a:t>
            </a:r>
            <a:r>
              <a:rPr sz="2400" b="0" i="0" dirty="0">
                <a:latin typeface="Calibri"/>
                <a:cs typeface="Calibri"/>
              </a:rPr>
              <a:t>m</a:t>
            </a:r>
            <a:r>
              <a:rPr sz="2400" b="0" i="0" spc="-5" dirty="0">
                <a:latin typeface="Calibri"/>
                <a:cs typeface="Calibri"/>
              </a:rPr>
              <a:t>;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3915" y="3959352"/>
            <a:ext cx="10970260" cy="393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Th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</a:t>
            </a:r>
            <a:r>
              <a:rPr sz="2400" spc="-25" dirty="0">
                <a:latin typeface="Calibri"/>
                <a:cs typeface="Calibri"/>
              </a:rPr>
              <a:t>c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40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divide</a:t>
            </a:r>
            <a:r>
              <a:rPr sz="2400" dirty="0">
                <a:latin typeface="Calibri"/>
                <a:cs typeface="Calibri"/>
              </a:rPr>
              <a:t>s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middle</a:t>
            </a:r>
            <a:r>
              <a:rPr sz="2400" spc="-5" dirty="0">
                <a:latin typeface="Calibri"/>
                <a:cs typeface="Calibri"/>
              </a:rPr>
              <a:t> c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40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eb</a:t>
            </a:r>
            <a:r>
              <a:rPr sz="2400" spc="-5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ar</a:t>
            </a: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spc="-5" dirty="0">
                <a:latin typeface="Calibri"/>
                <a:cs typeface="Calibri"/>
              </a:rPr>
              <a:t>e</a:t>
            </a:r>
            <a:r>
              <a:rPr sz="2400" spc="5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y (M</a:t>
            </a:r>
            <a:r>
              <a:rPr sz="2400" spc="5" dirty="0">
                <a:latin typeface="Calibri"/>
                <a:cs typeface="Calibri"/>
              </a:rPr>
              <a:t>C</a:t>
            </a:r>
            <a:r>
              <a:rPr sz="2400" spc="-5" dirty="0">
                <a:latin typeface="Calibri"/>
                <a:cs typeface="Calibri"/>
              </a:rPr>
              <a:t>A)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spc="-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rri</a:t>
            </a: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5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y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25" dirty="0">
                <a:latin typeface="Calibri"/>
                <a:cs typeface="Calibri"/>
              </a:rPr>
              <a:t>nt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1</a:t>
            </a:r>
            <a:r>
              <a:rPr sz="2400" spc="-5" dirty="0">
                <a:latin typeface="Calibri"/>
                <a:cs typeface="Calibri"/>
              </a:rPr>
              <a:t>0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egions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f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25" dirty="0">
                <a:latin typeface="Calibri"/>
                <a:cs typeface="Calibri"/>
              </a:rPr>
              <a:t>nt</a:t>
            </a:r>
            <a:r>
              <a:rPr sz="2400" spc="-5" dirty="0">
                <a:latin typeface="Calibri"/>
                <a:cs typeface="Calibri"/>
              </a:rPr>
              <a:t>e</a:t>
            </a:r>
            <a:r>
              <a:rPr sz="2400" spc="-35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e</a:t>
            </a:r>
            <a:r>
              <a:rPr sz="2400" spc="-30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t.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915" y="5328208"/>
            <a:ext cx="11449685" cy="723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ts val="2735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A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singl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poi</a:t>
            </a:r>
            <a:r>
              <a:rPr sz="2400" spc="-30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t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</a:t>
            </a:r>
            <a:r>
              <a:rPr sz="2400" spc="-20" dirty="0">
                <a:latin typeface="Calibri"/>
                <a:cs typeface="Calibri"/>
              </a:rPr>
              <a:t>b</a:t>
            </a:r>
            <a:r>
              <a:rPr sz="2400" spc="-5" dirty="0">
                <a:latin typeface="Calibri"/>
                <a:cs typeface="Calibri"/>
              </a:rPr>
              <a:t>t</a:t>
            </a:r>
            <a:r>
              <a:rPr sz="2400" spc="-50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ac</a:t>
            </a:r>
            <a:r>
              <a:rPr sz="2400" spc="-3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ed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f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r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</a:t>
            </a:r>
            <a:r>
              <a:rPr sz="2400" spc="-40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ea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f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early</a:t>
            </a:r>
            <a:r>
              <a:rPr sz="2400" spc="1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ischem</a:t>
            </a:r>
            <a:r>
              <a:rPr sz="2400" spc="-10" dirty="0">
                <a:latin typeface="Calibri"/>
                <a:cs typeface="Calibri"/>
              </a:rPr>
              <a:t>i</a:t>
            </a:r>
            <a:r>
              <a:rPr sz="2400" spc="-5" dirty="0">
                <a:latin typeface="Calibri"/>
                <a:cs typeface="Calibri"/>
              </a:rPr>
              <a:t>c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</a:t>
            </a:r>
            <a:r>
              <a:rPr sz="2400" spc="-10" dirty="0">
                <a:latin typeface="Calibri"/>
                <a:cs typeface="Calibri"/>
              </a:rPr>
              <a:t>h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25" dirty="0">
                <a:latin typeface="Calibri"/>
                <a:cs typeface="Calibri"/>
              </a:rPr>
              <a:t>g</a:t>
            </a:r>
            <a:r>
              <a:rPr sz="2400" spc="-5" dirty="0">
                <a:latin typeface="Calibri"/>
                <a:cs typeface="Calibri"/>
              </a:rPr>
              <a:t>e,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suc</a:t>
            </a:r>
            <a:r>
              <a:rPr sz="2400" dirty="0">
                <a:latin typeface="Calibri"/>
                <a:cs typeface="Calibri"/>
              </a:rPr>
              <a:t>h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f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2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</a:t>
            </a:r>
            <a:r>
              <a:rPr sz="2400" spc="-30" dirty="0">
                <a:latin typeface="Calibri"/>
                <a:cs typeface="Calibri"/>
              </a:rPr>
              <a:t>w</a:t>
            </a:r>
            <a:r>
              <a:rPr sz="2400" dirty="0">
                <a:latin typeface="Calibri"/>
                <a:cs typeface="Calibri"/>
              </a:rPr>
              <a:t>elling</a:t>
            </a:r>
            <a:r>
              <a:rPr sz="2400" spc="11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or</a:t>
            </a:r>
            <a:endParaRPr sz="2400">
              <a:latin typeface="Calibri"/>
              <a:cs typeface="Calibri"/>
            </a:endParaRPr>
          </a:p>
          <a:p>
            <a:pPr marL="241300">
              <a:lnSpc>
                <a:spcPts val="2735"/>
              </a:lnSpc>
            </a:pPr>
            <a:r>
              <a:rPr sz="2400" spc="-5" dirty="0">
                <a:latin typeface="Calibri"/>
                <a:cs typeface="Calibri"/>
              </a:rPr>
              <a:t>pa</a:t>
            </a:r>
            <a:r>
              <a:rPr sz="2400" spc="-3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enc</a:t>
            </a:r>
            <a:r>
              <a:rPr sz="2400" spc="-50" dirty="0">
                <a:latin typeface="Calibri"/>
                <a:cs typeface="Calibri"/>
              </a:rPr>
              <a:t>h</a:t>
            </a:r>
            <a:r>
              <a:rPr sz="2400" dirty="0">
                <a:latin typeface="Calibri"/>
                <a:cs typeface="Calibri"/>
              </a:rPr>
              <a:t>ymal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5" dirty="0">
                <a:latin typeface="Calibri"/>
                <a:cs typeface="Calibri"/>
              </a:rPr>
              <a:t>h</a:t>
            </a:r>
            <a:r>
              <a:rPr sz="2400" dirty="0">
                <a:latin typeface="Calibri"/>
                <a:cs typeface="Calibri"/>
              </a:rPr>
              <a:t>ypo</a:t>
            </a:r>
            <a:r>
              <a:rPr sz="2400" spc="-30" dirty="0">
                <a:latin typeface="Calibri"/>
                <a:cs typeface="Calibri"/>
              </a:rPr>
              <a:t>a</a:t>
            </a:r>
            <a:r>
              <a:rPr sz="2400" spc="-40" dirty="0">
                <a:latin typeface="Calibri"/>
                <a:cs typeface="Calibri"/>
              </a:rPr>
              <a:t>t</a:t>
            </a: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enu</a:t>
            </a:r>
            <a:r>
              <a:rPr sz="2400" spc="-3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ti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spc="-5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f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r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ea</a:t>
            </a:r>
            <a:r>
              <a:rPr sz="2400" spc="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h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f</a:t>
            </a:r>
            <a:r>
              <a:rPr sz="2400" spc="-5" dirty="0">
                <a:latin typeface="Calibri"/>
                <a:cs typeface="Calibri"/>
              </a:rPr>
              <a:t> th</a:t>
            </a:r>
            <a:r>
              <a:rPr sz="2400" dirty="0">
                <a:latin typeface="Calibri"/>
                <a:cs typeface="Calibri"/>
              </a:rPr>
              <a:t>e </a:t>
            </a:r>
            <a:r>
              <a:rPr sz="2400" spc="-5" dirty="0">
                <a:latin typeface="Calibri"/>
                <a:cs typeface="Calibri"/>
              </a:rPr>
              <a:t>d</a:t>
            </a:r>
            <a:r>
              <a:rPr sz="2400" spc="-25" dirty="0">
                <a:latin typeface="Calibri"/>
                <a:cs typeface="Calibri"/>
              </a:rPr>
              <a:t>e</a:t>
            </a:r>
            <a:r>
              <a:rPr sz="2400" spc="-5" dirty="0">
                <a:latin typeface="Calibri"/>
                <a:cs typeface="Calibri"/>
              </a:rPr>
              <a:t>fine</a:t>
            </a:r>
            <a:r>
              <a:rPr sz="2400" dirty="0">
                <a:latin typeface="Calibri"/>
                <a:cs typeface="Calibri"/>
              </a:rPr>
              <a:t>d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egio</a:t>
            </a:r>
            <a:r>
              <a:rPr sz="2400" spc="-15" dirty="0">
                <a:latin typeface="Calibri"/>
                <a:cs typeface="Calibri"/>
              </a:rPr>
              <a:t>n</a:t>
            </a:r>
            <a:r>
              <a:rPr sz="2400" spc="-5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95044" y="181355"/>
            <a:ext cx="8229600" cy="1143000"/>
          </a:xfrm>
          <a:prstGeom prst="rect">
            <a:avLst/>
          </a:prstGeom>
          <a:solidFill>
            <a:srgbClr val="A6A6A6"/>
          </a:solidFill>
        </p:spPr>
        <p:txBody>
          <a:bodyPr vert="horz" wrap="square" lIns="0" tIns="167005" rIns="0" bIns="0" rtlCol="0">
            <a:spAutoFit/>
          </a:bodyPr>
          <a:lstStyle/>
          <a:p>
            <a:pPr marL="2720340">
              <a:lnSpc>
                <a:spcPct val="100000"/>
              </a:lnSpc>
              <a:spcBef>
                <a:spcPts val="1315"/>
              </a:spcBef>
            </a:pPr>
            <a:r>
              <a:rPr spc="-5" dirty="0">
                <a:solidFill>
                  <a:srgbClr val="FFFFFF"/>
                </a:solidFill>
              </a:rPr>
              <a:t>I</a:t>
            </a:r>
            <a:r>
              <a:rPr spc="-45" dirty="0">
                <a:solidFill>
                  <a:srgbClr val="FFFFFF"/>
                </a:solidFill>
              </a:rPr>
              <a:t>n</a:t>
            </a:r>
            <a:r>
              <a:rPr dirty="0">
                <a:solidFill>
                  <a:srgbClr val="FFFFFF"/>
                </a:solidFill>
              </a:rPr>
              <a:t>t</a:t>
            </a:r>
            <a:r>
              <a:rPr spc="-80" dirty="0">
                <a:solidFill>
                  <a:srgbClr val="FFFFFF"/>
                </a:solidFill>
              </a:rPr>
              <a:t>r</a:t>
            </a:r>
            <a:r>
              <a:rPr spc="-5" dirty="0">
                <a:solidFill>
                  <a:srgbClr val="FFFFFF"/>
                </a:solidFill>
              </a:rPr>
              <a:t>oduction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4441" y="1648840"/>
            <a:ext cx="1965960" cy="711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b="0" spc="-5" dirty="0">
                <a:latin typeface="Calibri Light"/>
                <a:cs typeface="Calibri Light"/>
              </a:rPr>
              <a:t>ASP</a:t>
            </a:r>
            <a:r>
              <a:rPr sz="4400" b="0" spc="-50" dirty="0">
                <a:latin typeface="Calibri Light"/>
                <a:cs typeface="Calibri Light"/>
              </a:rPr>
              <a:t>E</a:t>
            </a:r>
            <a:r>
              <a:rPr sz="4400" b="0" spc="15" dirty="0">
                <a:latin typeface="Calibri Light"/>
                <a:cs typeface="Calibri Light"/>
              </a:rPr>
              <a:t>C</a:t>
            </a:r>
            <a:r>
              <a:rPr sz="4400" b="0" spc="-30" dirty="0">
                <a:latin typeface="Calibri Light"/>
                <a:cs typeface="Calibri Light"/>
              </a:rPr>
              <a:t>T</a:t>
            </a:r>
            <a:r>
              <a:rPr sz="4400" b="0" dirty="0">
                <a:latin typeface="Calibri Light"/>
                <a:cs typeface="Calibri Light"/>
              </a:rPr>
              <a:t>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476743" y="1655064"/>
            <a:ext cx="4201667" cy="47381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4172" y="2823972"/>
            <a:ext cx="5773420" cy="1385570"/>
          </a:xfrm>
          <a:custGeom>
            <a:avLst/>
            <a:gdLst/>
            <a:ahLst/>
            <a:cxnLst/>
            <a:rect l="l" t="t" r="r" b="b"/>
            <a:pathLst>
              <a:path w="5773420" h="1385570">
                <a:moveTo>
                  <a:pt x="0" y="1385315"/>
                </a:moveTo>
                <a:lnTo>
                  <a:pt x="5772912" y="1385315"/>
                </a:lnTo>
                <a:lnTo>
                  <a:pt x="5772912" y="0"/>
                </a:lnTo>
                <a:lnTo>
                  <a:pt x="0" y="0"/>
                </a:lnTo>
                <a:lnTo>
                  <a:pt x="0" y="138531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5183" y="2847213"/>
            <a:ext cx="1913255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450850" algn="l"/>
              </a:tabLst>
            </a:pPr>
            <a:r>
              <a:rPr sz="2800" spc="-5" dirty="0">
                <a:latin typeface="Calibri"/>
                <a:cs typeface="Calibri"/>
              </a:rPr>
              <a:t>a	</a:t>
            </a:r>
            <a:r>
              <a:rPr sz="2800" spc="0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u</a:t>
            </a:r>
            <a:r>
              <a:rPr sz="2800" spc="-10" dirty="0">
                <a:latin typeface="Calibri"/>
                <a:cs typeface="Calibri"/>
              </a:rPr>
              <a:t>bje</a:t>
            </a:r>
            <a:r>
              <a:rPr sz="2800" spc="0" dirty="0">
                <a:latin typeface="Calibri"/>
                <a:cs typeface="Calibri"/>
              </a:rPr>
              <a:t>c</a:t>
            </a:r>
            <a:r>
              <a:rPr sz="2800" spc="-5" dirty="0">
                <a:latin typeface="Calibri"/>
                <a:cs typeface="Calibri"/>
              </a:rPr>
              <a:t>ti</a:t>
            </a:r>
            <a:r>
              <a:rPr sz="2800" spc="-35" dirty="0">
                <a:latin typeface="Calibri"/>
                <a:cs typeface="Calibri"/>
              </a:rPr>
              <a:t>v</a:t>
            </a:r>
            <a:r>
              <a:rPr sz="2800" spc="-5" dirty="0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5916" y="2847213"/>
            <a:ext cx="2023110" cy="871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859155" algn="l"/>
                <a:tab pos="1726564" algn="l"/>
              </a:tabLst>
            </a:pPr>
            <a:r>
              <a:rPr sz="2800" spc="-10" dirty="0">
                <a:latin typeface="Calibri"/>
                <a:cs typeface="Calibri"/>
              </a:rPr>
              <a:t>Thi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ana</a:t>
            </a:r>
            <a:r>
              <a:rPr sz="2800" dirty="0">
                <a:latin typeface="Calibri"/>
                <a:cs typeface="Calibri"/>
              </a:rPr>
              <a:t>l</a:t>
            </a:r>
            <a:r>
              <a:rPr sz="2800" spc="-35" dirty="0">
                <a:latin typeface="Calibri"/>
                <a:cs typeface="Calibri"/>
              </a:rPr>
              <a:t>y</a:t>
            </a:r>
            <a:r>
              <a:rPr sz="2800" spc="-10" dirty="0">
                <a:latin typeface="Calibri"/>
                <a:cs typeface="Calibri"/>
              </a:rPr>
              <a:t>sis 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45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ti</a:t>
            </a:r>
            <a:r>
              <a:rPr sz="2800" spc="-15" dirty="0">
                <a:latin typeface="Calibri"/>
                <a:cs typeface="Calibri"/>
              </a:rPr>
              <a:t>m</a:t>
            </a:r>
            <a:r>
              <a:rPr sz="2800" spc="-25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ti</a:t>
            </a:r>
            <a:r>
              <a:rPr sz="2800" spc="-40" dirty="0">
                <a:latin typeface="Calibri"/>
                <a:cs typeface="Calibri"/>
              </a:rPr>
              <a:t>v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of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60242" y="2847213"/>
            <a:ext cx="1144270" cy="871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indent="10160">
              <a:lnSpc>
                <a:spcPct val="100000"/>
              </a:lnSpc>
              <a:tabLst>
                <a:tab pos="511809" algn="l"/>
              </a:tabLst>
            </a:pPr>
            <a:r>
              <a:rPr sz="2800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	t</a:t>
            </a:r>
            <a:r>
              <a:rPr sz="2800" spc="-10" dirty="0">
                <a:latin typeface="Calibri"/>
                <a:cs typeface="Calibri"/>
              </a:rPr>
              <a:t>hus </a:t>
            </a:r>
            <a:r>
              <a:rPr sz="2800" spc="-5" dirty="0">
                <a:latin typeface="Calibri"/>
                <a:cs typeface="Calibri"/>
              </a:rPr>
              <a:t>the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73475" y="3273932"/>
            <a:ext cx="2620645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1407795" algn="l"/>
                <a:tab pos="2276475" algn="l"/>
              </a:tabLst>
            </a:pP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-40" dirty="0">
                <a:latin typeface="Calibri"/>
                <a:cs typeface="Calibri"/>
              </a:rPr>
              <a:t>f</a:t>
            </a:r>
            <a:r>
              <a:rPr sz="2800" spc="-90" dirty="0">
                <a:latin typeface="Calibri"/>
                <a:cs typeface="Calibri"/>
              </a:rPr>
              <a:t>f</a:t>
            </a:r>
            <a:r>
              <a:rPr sz="2800" spc="-5" dirty="0">
                <a:latin typeface="Calibri"/>
                <a:cs typeface="Calibri"/>
              </a:rPr>
              <a:t>ec</a:t>
            </a:r>
            <a:r>
              <a:rPr sz="2800" spc="-40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ed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by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5916" y="3700653"/>
            <a:ext cx="2307590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800" spc="-5" dirty="0">
                <a:latin typeface="Calibri"/>
                <a:cs typeface="Calibri"/>
              </a:rPr>
              <a:t>ische</a:t>
            </a:r>
            <a:r>
              <a:rPr sz="2800" spc="-20" dirty="0">
                <a:latin typeface="Calibri"/>
                <a:cs typeface="Calibri"/>
              </a:rPr>
              <a:t>m</a:t>
            </a:r>
            <a:r>
              <a:rPr sz="2800" spc="-5" dirty="0">
                <a:latin typeface="Calibri"/>
                <a:cs typeface="Calibri"/>
              </a:rPr>
              <a:t>ic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-60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85" dirty="0">
                <a:latin typeface="Calibri"/>
                <a:cs typeface="Calibri"/>
              </a:rPr>
              <a:t>k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07229" y="6212128"/>
            <a:ext cx="2560320" cy="394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i="1" spc="-55" dirty="0">
                <a:latin typeface="Calibri"/>
                <a:cs typeface="Calibri"/>
              </a:rPr>
              <a:t>P</a:t>
            </a:r>
            <a:r>
              <a:rPr sz="2400" i="1" spc="-45" dirty="0">
                <a:latin typeface="Calibri"/>
                <a:cs typeface="Calibri"/>
              </a:rPr>
              <a:t>e</a:t>
            </a:r>
            <a:r>
              <a:rPr sz="2400" i="1" spc="-5" dirty="0">
                <a:latin typeface="Calibri"/>
                <a:cs typeface="Calibri"/>
              </a:rPr>
              <a:t>xma</a:t>
            </a:r>
            <a:r>
              <a:rPr sz="2400" i="1" dirty="0">
                <a:latin typeface="Calibri"/>
                <a:cs typeface="Calibri"/>
              </a:rPr>
              <a:t>n</a:t>
            </a:r>
            <a:r>
              <a:rPr sz="2400" i="1" spc="-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e</a:t>
            </a:r>
            <a:r>
              <a:rPr sz="2400" i="1" dirty="0">
                <a:latin typeface="Calibri"/>
                <a:cs typeface="Calibri"/>
              </a:rPr>
              <a:t>t</a:t>
            </a:r>
            <a:r>
              <a:rPr sz="2400" i="1" spc="-20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al</a:t>
            </a:r>
            <a:r>
              <a:rPr sz="2400" i="1" dirty="0">
                <a:latin typeface="Calibri"/>
                <a:cs typeface="Calibri"/>
              </a:rPr>
              <a:t>.</a:t>
            </a:r>
            <a:r>
              <a:rPr sz="2400" i="1" spc="-10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(2</a:t>
            </a:r>
            <a:r>
              <a:rPr sz="2400" i="1" spc="-10" dirty="0">
                <a:latin typeface="Calibri"/>
                <a:cs typeface="Calibri"/>
              </a:rPr>
              <a:t>0</a:t>
            </a:r>
            <a:r>
              <a:rPr sz="2400" i="1" dirty="0">
                <a:latin typeface="Calibri"/>
                <a:cs typeface="Calibri"/>
              </a:rPr>
              <a:t>0</a:t>
            </a:r>
            <a:r>
              <a:rPr sz="2400" i="1" spc="-15" dirty="0">
                <a:latin typeface="Calibri"/>
                <a:cs typeface="Calibri"/>
              </a:rPr>
              <a:t>1</a:t>
            </a:r>
            <a:r>
              <a:rPr sz="2400" i="1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171935" y="6439814"/>
            <a:ext cx="10287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495044" y="181355"/>
            <a:ext cx="8229600" cy="1143000"/>
          </a:xfrm>
          <a:prstGeom prst="rect">
            <a:avLst/>
          </a:prstGeom>
          <a:solidFill>
            <a:srgbClr val="A6A6A6"/>
          </a:solidFill>
        </p:spPr>
        <p:txBody>
          <a:bodyPr vert="horz" wrap="square" lIns="0" tIns="167005" rIns="0" bIns="0" rtlCol="0">
            <a:spAutoFit/>
          </a:bodyPr>
          <a:lstStyle/>
          <a:p>
            <a:pPr marL="2720340">
              <a:lnSpc>
                <a:spcPct val="100000"/>
              </a:lnSpc>
              <a:spcBef>
                <a:spcPts val="1315"/>
              </a:spcBef>
            </a:pPr>
            <a:r>
              <a:rPr spc="-5" dirty="0">
                <a:solidFill>
                  <a:srgbClr val="FFFFFF"/>
                </a:solidFill>
              </a:rPr>
              <a:t>I</a:t>
            </a:r>
            <a:r>
              <a:rPr spc="-45" dirty="0">
                <a:solidFill>
                  <a:srgbClr val="FFFFFF"/>
                </a:solidFill>
              </a:rPr>
              <a:t>n</a:t>
            </a:r>
            <a:r>
              <a:rPr dirty="0">
                <a:solidFill>
                  <a:srgbClr val="FFFFFF"/>
                </a:solidFill>
              </a:rPr>
              <a:t>t</a:t>
            </a:r>
            <a:r>
              <a:rPr spc="-80" dirty="0">
                <a:solidFill>
                  <a:srgbClr val="FFFFFF"/>
                </a:solidFill>
              </a:rPr>
              <a:t>r</a:t>
            </a:r>
            <a:r>
              <a:rPr spc="-5" dirty="0">
                <a:solidFill>
                  <a:srgbClr val="FFFFFF"/>
                </a:solidFill>
              </a:rPr>
              <a:t>oduction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871345">
              <a:lnSpc>
                <a:spcPts val="1240"/>
              </a:lnSpc>
            </a:pP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365759"/>
            <a:ext cx="10515600" cy="1324610"/>
          </a:xfrm>
          <a:prstGeom prst="rect">
            <a:avLst/>
          </a:prstGeom>
          <a:solidFill>
            <a:srgbClr val="5B9BD4"/>
          </a:solidFill>
        </p:spPr>
        <p:txBody>
          <a:bodyPr vert="horz" wrap="square" lIns="0" tIns="25717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025"/>
              </a:spcBef>
            </a:pPr>
            <a:r>
              <a:rPr spc="-5" dirty="0">
                <a:solidFill>
                  <a:srgbClr val="FFFFFF"/>
                </a:solidFill>
              </a:rPr>
              <a:t>Objecti</a:t>
            </a:r>
            <a:r>
              <a:rPr spc="-45" dirty="0">
                <a:solidFill>
                  <a:srgbClr val="FFFFFF"/>
                </a:solidFill>
              </a:rPr>
              <a:t>v</a:t>
            </a:r>
            <a:r>
              <a:rPr spc="-5" dirty="0">
                <a:solidFill>
                  <a:srgbClr val="FFFFFF"/>
                </a:solidFill>
              </a:rPr>
              <a:t>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2917" y="1925573"/>
            <a:ext cx="11192510" cy="904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ts val="3460"/>
              </a:lnSpc>
              <a:buFont typeface="Arial"/>
              <a:buChar char="•"/>
              <a:tabLst>
                <a:tab pos="241300" algn="l"/>
                <a:tab pos="1906905" algn="l"/>
                <a:tab pos="2763520" algn="l"/>
                <a:tab pos="4411345" algn="l"/>
                <a:tab pos="5495290" algn="l"/>
                <a:tab pos="6615430" algn="l"/>
                <a:tab pos="7186930" algn="l"/>
                <a:tab pos="8686800" algn="l"/>
                <a:tab pos="10227945" algn="l"/>
              </a:tabLst>
            </a:pPr>
            <a:r>
              <a:rPr sz="3200" dirty="0">
                <a:latin typeface="Calibri"/>
                <a:cs typeface="Calibri"/>
              </a:rPr>
              <a:t>Qua</a:t>
            </a:r>
            <a:r>
              <a:rPr sz="3200" spc="-25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ti</a:t>
            </a:r>
            <a:r>
              <a:rPr sz="3200" spc="10" dirty="0">
                <a:latin typeface="Calibri"/>
                <a:cs typeface="Calibri"/>
              </a:rPr>
              <a:t>f</a:t>
            </a:r>
            <a:r>
              <a:rPr sz="3200" dirty="0">
                <a:latin typeface="Calibri"/>
                <a:cs typeface="Calibri"/>
              </a:rPr>
              <a:t>y	a</a:t>
            </a:r>
            <a:r>
              <a:rPr sz="3200" spc="5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d	e</a:t>
            </a:r>
            <a:r>
              <a:rPr sz="3200" spc="5" dirty="0">
                <a:latin typeface="Calibri"/>
                <a:cs typeface="Calibri"/>
              </a:rPr>
              <a:t>n</a:t>
            </a:r>
            <a:r>
              <a:rPr sz="3200" spc="-5" dirty="0">
                <a:latin typeface="Calibri"/>
                <a:cs typeface="Calibri"/>
              </a:rPr>
              <a:t>hanc</a:t>
            </a:r>
            <a:r>
              <a:rPr sz="3200" dirty="0">
                <a:latin typeface="Calibri"/>
                <a:cs typeface="Calibri"/>
              </a:rPr>
              <a:t>e	</a:t>
            </a:r>
            <a:r>
              <a:rPr sz="3200" spc="5" dirty="0">
                <a:latin typeface="Calibri"/>
                <a:cs typeface="Calibri"/>
              </a:rPr>
              <a:t>b</a:t>
            </a:r>
            <a:r>
              <a:rPr sz="3200" spc="-60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ain	a</a:t>
            </a:r>
            <a:r>
              <a:rPr sz="3200" spc="-40" dirty="0">
                <a:latin typeface="Calibri"/>
                <a:cs typeface="Calibri"/>
              </a:rPr>
              <a:t>r</a:t>
            </a:r>
            <a:r>
              <a:rPr sz="3200" spc="-15" dirty="0">
                <a:latin typeface="Calibri"/>
                <a:cs typeface="Calibri"/>
              </a:rPr>
              <a:t>e</a:t>
            </a:r>
            <a:r>
              <a:rPr sz="3200" dirty="0">
                <a:latin typeface="Calibri"/>
                <a:cs typeface="Calibri"/>
              </a:rPr>
              <a:t>as	of	i</a:t>
            </a:r>
            <a:r>
              <a:rPr sz="3200" spc="-25" dirty="0">
                <a:latin typeface="Calibri"/>
                <a:cs typeface="Calibri"/>
              </a:rPr>
              <a:t>n</a:t>
            </a:r>
            <a:r>
              <a:rPr sz="3200" spc="-45" dirty="0">
                <a:latin typeface="Calibri"/>
                <a:cs typeface="Calibri"/>
              </a:rPr>
              <a:t>t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50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45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t	</a:t>
            </a:r>
            <a:r>
              <a:rPr sz="3200" spc="-5" dirty="0">
                <a:latin typeface="Calibri"/>
                <a:cs typeface="Calibri"/>
              </a:rPr>
              <a:t>(</a:t>
            </a:r>
            <a:r>
              <a:rPr sz="3200" spc="5" dirty="0">
                <a:latin typeface="Calibri"/>
                <a:cs typeface="Calibri"/>
              </a:rPr>
              <a:t>n</a:t>
            </a:r>
            <a:r>
              <a:rPr sz="3200" spc="-5" dirty="0">
                <a:latin typeface="Calibri"/>
                <a:cs typeface="Calibri"/>
              </a:rPr>
              <a:t>orma</a:t>
            </a:r>
            <a:r>
              <a:rPr sz="3200" dirty="0">
                <a:latin typeface="Calibri"/>
                <a:cs typeface="Calibri"/>
              </a:rPr>
              <a:t>l	</a:t>
            </a:r>
            <a:r>
              <a:rPr sz="3200" spc="-5" dirty="0">
                <a:latin typeface="Calibri"/>
                <a:cs typeface="Calibri"/>
              </a:rPr>
              <a:t>b</a:t>
            </a:r>
            <a:r>
              <a:rPr sz="3200" spc="-65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ain, ischemic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55" dirty="0">
                <a:latin typeface="Calibri"/>
                <a:cs typeface="Calibri"/>
              </a:rPr>
              <a:t>r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spc="-110" dirty="0">
                <a:latin typeface="Calibri"/>
                <a:cs typeface="Calibri"/>
              </a:rPr>
              <a:t>k</a:t>
            </a:r>
            <a:r>
              <a:rPr sz="3200" dirty="0">
                <a:latin typeface="Calibri"/>
                <a:cs typeface="Calibri"/>
              </a:rPr>
              <a:t>e)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</a:t>
            </a:r>
            <a:r>
              <a:rPr sz="3200" spc="-60" dirty="0">
                <a:latin typeface="Calibri"/>
                <a:cs typeface="Calibri"/>
              </a:rPr>
              <a:t>r</a:t>
            </a:r>
            <a:r>
              <a:rPr sz="3200" spc="-5" dirty="0">
                <a:latin typeface="Calibri"/>
                <a:cs typeface="Calibri"/>
              </a:rPr>
              <a:t>oug</a:t>
            </a:r>
            <a:r>
              <a:rPr sz="3200" dirty="0">
                <a:latin typeface="Calibri"/>
                <a:cs typeface="Calibri"/>
              </a:rPr>
              <a:t>h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au</a:t>
            </a:r>
            <a:r>
              <a:rPr sz="3200" spc="-45" dirty="0">
                <a:latin typeface="Calibri"/>
                <a:cs typeface="Calibri"/>
              </a:rPr>
              <a:t>t</a:t>
            </a:r>
            <a:r>
              <a:rPr sz="3200" spc="-5" dirty="0">
                <a:latin typeface="Calibri"/>
                <a:cs typeface="Calibri"/>
              </a:rPr>
              <a:t>om</a:t>
            </a:r>
            <a:r>
              <a:rPr sz="3200" spc="-25" dirty="0">
                <a:latin typeface="Calibri"/>
                <a:cs typeface="Calibri"/>
              </a:rPr>
              <a:t>a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10" dirty="0">
                <a:latin typeface="Calibri"/>
                <a:cs typeface="Calibri"/>
              </a:rPr>
              <a:t>i</a:t>
            </a:r>
            <a:r>
              <a:rPr sz="3200" spc="-80" dirty="0">
                <a:latin typeface="Calibri"/>
                <a:cs typeface="Calibri"/>
              </a:rPr>
              <a:t>z</a:t>
            </a:r>
            <a:r>
              <a:rPr sz="3200" dirty="0">
                <a:latin typeface="Calibri"/>
                <a:cs typeface="Calibri"/>
              </a:rPr>
              <a:t>ed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c</a:t>
            </a:r>
            <a:r>
              <a:rPr sz="3200" spc="-5" dirty="0">
                <a:latin typeface="Calibri"/>
                <a:cs typeface="Calibri"/>
              </a:rPr>
              <a:t>ompu</a:t>
            </a:r>
            <a:r>
              <a:rPr sz="3200" spc="-45" dirty="0">
                <a:latin typeface="Calibri"/>
                <a:cs typeface="Calibri"/>
              </a:rPr>
              <a:t>t</a:t>
            </a:r>
            <a:r>
              <a:rPr sz="3200" spc="-25" dirty="0">
                <a:latin typeface="Calibri"/>
                <a:cs typeface="Calibri"/>
              </a:rPr>
              <a:t>a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10" dirty="0">
                <a:latin typeface="Calibri"/>
                <a:cs typeface="Calibri"/>
              </a:rPr>
              <a:t>i</a:t>
            </a:r>
            <a:r>
              <a:rPr sz="3200" spc="-5" dirty="0">
                <a:latin typeface="Calibri"/>
                <a:cs typeface="Calibri"/>
              </a:rPr>
              <a:t>ona</a:t>
            </a:r>
            <a:r>
              <a:rPr sz="3200" dirty="0">
                <a:latin typeface="Calibri"/>
                <a:cs typeface="Calibri"/>
              </a:rPr>
              <a:t>l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</a:t>
            </a:r>
            <a:r>
              <a:rPr sz="3200" spc="-25" dirty="0">
                <a:latin typeface="Calibri"/>
                <a:cs typeface="Calibri"/>
              </a:rPr>
              <a:t>g</a:t>
            </a:r>
            <a:r>
              <a:rPr sz="3200" spc="-5" dirty="0">
                <a:latin typeface="Calibri"/>
                <a:cs typeface="Calibri"/>
              </a:rPr>
              <a:t>orithm</a:t>
            </a:r>
            <a:r>
              <a:rPr sz="3200" spc="-10" dirty="0">
                <a:latin typeface="Calibri"/>
                <a:cs typeface="Calibri"/>
              </a:rPr>
              <a:t>s</a:t>
            </a:r>
            <a:r>
              <a:rPr sz="3200" spc="-5" dirty="0">
                <a:latin typeface="Calibri"/>
                <a:cs typeface="Calibri"/>
              </a:rPr>
              <a:t>;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2917" y="4007739"/>
            <a:ext cx="2245995" cy="521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3200" spc="-5" dirty="0">
                <a:latin typeface="Calibri"/>
                <a:cs typeface="Calibri"/>
              </a:rPr>
              <a:t>Comp</a:t>
            </a:r>
            <a:r>
              <a:rPr sz="3200" spc="5" dirty="0">
                <a:latin typeface="Calibri"/>
                <a:cs typeface="Calibri"/>
              </a:rPr>
              <a:t>a</a:t>
            </a:r>
            <a:r>
              <a:rPr sz="3200" dirty="0">
                <a:latin typeface="Calibri"/>
                <a:cs typeface="Calibri"/>
              </a:rPr>
              <a:t>rison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40557" y="4007739"/>
            <a:ext cx="6099175" cy="521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855344" algn="l"/>
                <a:tab pos="2723515" algn="l"/>
                <a:tab pos="3351529" algn="l"/>
                <a:tab pos="5072380" algn="l"/>
              </a:tabLst>
            </a:pPr>
            <a:r>
              <a:rPr sz="3200" dirty="0">
                <a:latin typeface="Calibri"/>
                <a:cs typeface="Calibri"/>
              </a:rPr>
              <a:t>the	</a:t>
            </a:r>
            <a:r>
              <a:rPr sz="3200" spc="-5" dirty="0">
                <a:latin typeface="Calibri"/>
                <a:cs typeface="Calibri"/>
              </a:rPr>
              <a:t>d</a:t>
            </a:r>
            <a:r>
              <a:rPr sz="3200" spc="-15" dirty="0">
                <a:latin typeface="Calibri"/>
                <a:cs typeface="Calibri"/>
              </a:rPr>
              <a:t>e</a:t>
            </a:r>
            <a:r>
              <a:rPr sz="3200" spc="-45" dirty="0">
                <a:latin typeface="Calibri"/>
                <a:cs typeface="Calibri"/>
              </a:rPr>
              <a:t>t</a:t>
            </a:r>
            <a:r>
              <a:rPr sz="3200" dirty="0">
                <a:latin typeface="Calibri"/>
                <a:cs typeface="Calibri"/>
              </a:rPr>
              <a:t>ection	of	ischem</a:t>
            </a:r>
            <a:r>
              <a:rPr sz="3200" spc="-25" dirty="0">
                <a:latin typeface="Calibri"/>
                <a:cs typeface="Calibri"/>
              </a:rPr>
              <a:t>i</a:t>
            </a:r>
            <a:r>
              <a:rPr sz="3200" dirty="0">
                <a:latin typeface="Calibri"/>
                <a:cs typeface="Calibri"/>
              </a:rPr>
              <a:t>c	</a:t>
            </a:r>
            <a:r>
              <a:rPr sz="3200" spc="-45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60" dirty="0">
                <a:latin typeface="Calibri"/>
                <a:cs typeface="Calibri"/>
              </a:rPr>
              <a:t>r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spc="-110" dirty="0">
                <a:latin typeface="Calibri"/>
                <a:cs typeface="Calibri"/>
              </a:rPr>
              <a:t>k</a:t>
            </a:r>
            <a:r>
              <a:rPr sz="3200" dirty="0">
                <a:latin typeface="Calibri"/>
                <a:cs typeface="Calibri"/>
              </a:rPr>
              <a:t>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03766" y="4007739"/>
            <a:ext cx="2324100" cy="521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757680" algn="l"/>
              </a:tabLst>
            </a:pPr>
            <a:r>
              <a:rPr sz="3200" spc="-5" dirty="0">
                <a:latin typeface="Calibri"/>
                <a:cs typeface="Calibri"/>
              </a:rPr>
              <a:t>b</a:t>
            </a:r>
            <a:r>
              <a:rPr sz="3200" spc="-15" dirty="0">
                <a:latin typeface="Calibri"/>
                <a:cs typeface="Calibri"/>
              </a:rPr>
              <a:t>e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35" dirty="0">
                <a:latin typeface="Calibri"/>
                <a:cs typeface="Calibri"/>
              </a:rPr>
              <a:t>w</a:t>
            </a:r>
            <a:r>
              <a:rPr sz="3200" spc="-15" dirty="0">
                <a:latin typeface="Calibri"/>
                <a:cs typeface="Calibri"/>
              </a:rPr>
              <a:t>ee</a:t>
            </a:r>
            <a:r>
              <a:rPr sz="3200" dirty="0">
                <a:latin typeface="Calibri"/>
                <a:cs typeface="Calibri"/>
              </a:rPr>
              <a:t>n	the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1517" y="4446904"/>
            <a:ext cx="7912734" cy="521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-25" dirty="0">
                <a:latin typeface="Calibri"/>
                <a:cs typeface="Calibri"/>
              </a:rPr>
              <a:t>c</a:t>
            </a:r>
            <a:r>
              <a:rPr sz="3200" spc="-5" dirty="0">
                <a:latin typeface="Calibri"/>
                <a:cs typeface="Calibri"/>
              </a:rPr>
              <a:t>ompu</a:t>
            </a:r>
            <a:r>
              <a:rPr sz="3200" spc="-35" dirty="0">
                <a:latin typeface="Calibri"/>
                <a:cs typeface="Calibri"/>
              </a:rPr>
              <a:t>t</a:t>
            </a:r>
            <a:r>
              <a:rPr sz="3200" spc="-20" dirty="0">
                <a:latin typeface="Calibri"/>
                <a:cs typeface="Calibri"/>
              </a:rPr>
              <a:t>a</a:t>
            </a:r>
            <a:r>
              <a:rPr sz="3200" dirty="0">
                <a:latin typeface="Calibri"/>
                <a:cs typeface="Calibri"/>
              </a:rPr>
              <a:t>tional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</a:t>
            </a:r>
            <a:r>
              <a:rPr sz="3200" spc="-25" dirty="0">
                <a:latin typeface="Calibri"/>
                <a:cs typeface="Calibri"/>
              </a:rPr>
              <a:t>g</a:t>
            </a:r>
            <a:r>
              <a:rPr sz="3200" spc="-5" dirty="0">
                <a:latin typeface="Calibri"/>
                <a:cs typeface="Calibri"/>
              </a:rPr>
              <a:t>orith</a:t>
            </a:r>
            <a:r>
              <a:rPr sz="3200" dirty="0">
                <a:latin typeface="Calibri"/>
                <a:cs typeface="Calibri"/>
              </a:rPr>
              <a:t>m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neu</a:t>
            </a:r>
            <a:r>
              <a:rPr sz="3200" spc="-55" dirty="0">
                <a:latin typeface="Calibri"/>
                <a:cs typeface="Calibri"/>
              </a:rPr>
              <a:t>r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spc="-60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adiologi</a:t>
            </a:r>
            <a:r>
              <a:rPr sz="3200" spc="-45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15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871345">
              <a:lnSpc>
                <a:spcPts val="1240"/>
              </a:lnSpc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248411"/>
            <a:ext cx="10515600" cy="1324610"/>
          </a:xfrm>
          <a:prstGeom prst="rect">
            <a:avLst/>
          </a:prstGeom>
          <a:solidFill>
            <a:srgbClr val="6FAC46"/>
          </a:solidFill>
        </p:spPr>
        <p:txBody>
          <a:bodyPr vert="horz" wrap="square" lIns="0" tIns="25781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030"/>
              </a:spcBef>
            </a:pPr>
            <a:r>
              <a:rPr dirty="0">
                <a:solidFill>
                  <a:srgbClr val="FFFFFF"/>
                </a:solidFill>
              </a:rPr>
              <a:t>M</a:t>
            </a:r>
            <a:r>
              <a:rPr spc="-30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thods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9584" y="1898396"/>
            <a:ext cx="10685780" cy="4302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ts val="3025"/>
              </a:lnSpc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Con</a:t>
            </a:r>
            <a:r>
              <a:rPr sz="2800" spc="-35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tructi</a:t>
            </a:r>
            <a:r>
              <a:rPr sz="2800" dirty="0">
                <a:latin typeface="Calibri"/>
                <a:cs typeface="Calibri"/>
              </a:rPr>
              <a:t>on </a:t>
            </a:r>
            <a:r>
              <a:rPr sz="2800" spc="-2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 </a:t>
            </a:r>
            <a:r>
              <a:rPr sz="2800" spc="-28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</a:t>
            </a:r>
            <a:r>
              <a:rPr sz="2800" spc="-20" dirty="0">
                <a:latin typeface="Calibri"/>
                <a:cs typeface="Calibri"/>
              </a:rPr>
              <a:t>a</a:t>
            </a:r>
            <a:r>
              <a:rPr sz="2800" spc="-45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abase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8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with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8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r</a:t>
            </a:r>
            <a:r>
              <a:rPr sz="2800" spc="-20" dirty="0">
                <a:latin typeface="Calibri"/>
                <a:cs typeface="Calibri"/>
              </a:rPr>
              <a:t>e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-60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5" dirty="0">
                <a:latin typeface="Calibri"/>
                <a:cs typeface="Calibri"/>
              </a:rPr>
              <a:t>s</a:t>
            </a:r>
            <a:r>
              <a:rPr sz="2800" spc="-10" dirty="0">
                <a:latin typeface="Calibri"/>
                <a:cs typeface="Calibri"/>
              </a:rPr>
              <a:t>pe</a:t>
            </a:r>
            <a:r>
              <a:rPr sz="2800" dirty="0">
                <a:latin typeface="Calibri"/>
                <a:cs typeface="Calibri"/>
              </a:rPr>
              <a:t>ct</a:t>
            </a:r>
            <a:r>
              <a:rPr sz="2800" spc="-10" dirty="0">
                <a:latin typeface="Calibri"/>
                <a:cs typeface="Calibri"/>
              </a:rPr>
              <a:t>i</a:t>
            </a:r>
            <a:r>
              <a:rPr sz="2800" spc="-35" dirty="0">
                <a:latin typeface="Calibri"/>
                <a:cs typeface="Calibri"/>
              </a:rPr>
              <a:t>v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75" dirty="0">
                <a:latin typeface="Calibri"/>
                <a:cs typeface="Calibri"/>
              </a:rPr>
              <a:t> </a:t>
            </a:r>
            <a:r>
              <a:rPr sz="2800" spc="-55" dirty="0">
                <a:latin typeface="Calibri"/>
                <a:cs typeface="Calibri"/>
              </a:rPr>
              <a:t>ex</a:t>
            </a:r>
            <a:r>
              <a:rPr sz="2800" spc="-15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m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10" dirty="0">
                <a:latin typeface="Calibri"/>
                <a:cs typeface="Calibri"/>
              </a:rPr>
              <a:t>n</a:t>
            </a:r>
            <a:r>
              <a:rPr sz="2800" spc="-35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i</a:t>
            </a:r>
            <a:r>
              <a:rPr sz="2800" spc="10" dirty="0">
                <a:latin typeface="Calibri"/>
                <a:cs typeface="Calibri"/>
              </a:rPr>
              <a:t>o</a:t>
            </a:r>
            <a:r>
              <a:rPr sz="2800" dirty="0">
                <a:latin typeface="Calibri"/>
                <a:cs typeface="Calibri"/>
              </a:rPr>
              <a:t>n </a:t>
            </a:r>
            <a:r>
              <a:rPr sz="2800" spc="-2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 </a:t>
            </a:r>
            <a:r>
              <a:rPr sz="2800" spc="-2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</a:t>
            </a:r>
            <a:r>
              <a:rPr sz="2800" spc="-35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40" dirty="0">
                <a:latin typeface="Calibri"/>
                <a:cs typeface="Calibri"/>
              </a:rPr>
              <a:t>n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s</a:t>
            </a:r>
            <a:endParaRPr sz="2800">
              <a:latin typeface="Calibri"/>
              <a:cs typeface="Calibri"/>
            </a:endParaRPr>
          </a:p>
          <a:p>
            <a:pPr marL="241300">
              <a:lnSpc>
                <a:spcPts val="3025"/>
              </a:lnSpc>
            </a:pPr>
            <a:r>
              <a:rPr sz="2800" spc="-10" dirty="0">
                <a:latin typeface="Calibri"/>
                <a:cs typeface="Calibri"/>
              </a:rPr>
              <a:t>d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agnosed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with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-60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85" dirty="0">
                <a:latin typeface="Calibri"/>
                <a:cs typeface="Calibri"/>
              </a:rPr>
              <a:t>k</a:t>
            </a:r>
            <a:r>
              <a:rPr sz="2800" spc="-5" dirty="0">
                <a:latin typeface="Calibri"/>
                <a:cs typeface="Calibri"/>
              </a:rPr>
              <a:t>e;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34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800" b="1" spc="-5" dirty="0">
                <a:latin typeface="Calibri"/>
                <a:cs typeface="Calibri"/>
              </a:rPr>
              <a:t>Inclus</a:t>
            </a:r>
            <a:r>
              <a:rPr sz="2800" b="1" spc="-20" dirty="0">
                <a:latin typeface="Calibri"/>
                <a:cs typeface="Calibri"/>
              </a:rPr>
              <a:t>i</a:t>
            </a:r>
            <a:r>
              <a:rPr sz="2800" b="1" spc="-5" dirty="0">
                <a:latin typeface="Calibri"/>
                <a:cs typeface="Calibri"/>
              </a:rPr>
              <a:t>on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c</a:t>
            </a:r>
            <a:r>
              <a:rPr sz="2800" b="1" dirty="0">
                <a:latin typeface="Calibri"/>
                <a:cs typeface="Calibri"/>
              </a:rPr>
              <a:t>r</a:t>
            </a:r>
            <a:r>
              <a:rPr sz="2800" b="1" spc="-5" dirty="0">
                <a:latin typeface="Calibri"/>
                <a:cs typeface="Calibri"/>
              </a:rPr>
              <a:t>i</a:t>
            </a:r>
            <a:r>
              <a:rPr sz="2800" b="1" spc="-45" dirty="0">
                <a:latin typeface="Calibri"/>
                <a:cs typeface="Calibri"/>
              </a:rPr>
              <a:t>t</a:t>
            </a:r>
            <a:r>
              <a:rPr sz="2800" b="1" spc="-10" dirty="0">
                <a:latin typeface="Calibri"/>
                <a:cs typeface="Calibri"/>
              </a:rPr>
              <a:t>eria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39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p</a:t>
            </a:r>
            <a:r>
              <a:rPr sz="2400" spc="-25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tie</a:t>
            </a:r>
            <a:r>
              <a:rPr sz="2400" spc="-20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t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</a:t>
            </a:r>
            <a:r>
              <a:rPr sz="2400" spc="5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gnosed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s</a:t>
            </a:r>
            <a:r>
              <a:rPr sz="2400" spc="-5" dirty="0">
                <a:latin typeface="Calibri"/>
                <a:cs typeface="Calibri"/>
              </a:rPr>
              <a:t>t</a:t>
            </a:r>
            <a:r>
              <a:rPr sz="2400" spc="-40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80" dirty="0">
                <a:latin typeface="Calibri"/>
                <a:cs typeface="Calibri"/>
              </a:rPr>
              <a:t>k</a:t>
            </a:r>
            <a:r>
              <a:rPr sz="2400" spc="-5" dirty="0">
                <a:latin typeface="Calibri"/>
                <a:cs typeface="Calibri"/>
              </a:rPr>
              <a:t>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b</a:t>
            </a:r>
            <a:r>
              <a:rPr sz="2400" dirty="0">
                <a:latin typeface="Calibri"/>
                <a:cs typeface="Calibri"/>
              </a:rPr>
              <a:t>y </a:t>
            </a:r>
            <a:r>
              <a:rPr sz="2400" spc="-5" dirty="0">
                <a:latin typeface="Calibri"/>
                <a:cs typeface="Calibri"/>
              </a:rPr>
              <a:t>spec</a:t>
            </a:r>
            <a:r>
              <a:rPr sz="2400" spc="5" dirty="0">
                <a:latin typeface="Calibri"/>
                <a:cs typeface="Calibri"/>
              </a:rPr>
              <a:t>i</a:t>
            </a:r>
            <a:r>
              <a:rPr sz="2400" dirty="0">
                <a:latin typeface="Calibri"/>
                <a:cs typeface="Calibri"/>
              </a:rPr>
              <a:t>ali</a:t>
            </a:r>
            <a:r>
              <a:rPr sz="2400" spc="-25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(n</a:t>
            </a:r>
            <a:r>
              <a:rPr sz="2400" spc="5" dirty="0">
                <a:latin typeface="Calibri"/>
                <a:cs typeface="Calibri"/>
              </a:rPr>
              <a:t>e</a:t>
            </a:r>
            <a:r>
              <a:rPr sz="2400" spc="-5" dirty="0">
                <a:latin typeface="Calibri"/>
                <a:cs typeface="Calibri"/>
              </a:rPr>
              <a:t>u</a:t>
            </a:r>
            <a:r>
              <a:rPr sz="2400" spc="-35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5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adiol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gi</a:t>
            </a:r>
            <a:r>
              <a:rPr sz="2400" spc="-30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t</a:t>
            </a:r>
            <a:r>
              <a:rPr sz="2400" spc="5" dirty="0">
                <a:latin typeface="Calibri"/>
                <a:cs typeface="Calibri"/>
              </a:rPr>
              <a:t>)</a:t>
            </a:r>
            <a:r>
              <a:rPr sz="2400" spc="-5" dirty="0">
                <a:latin typeface="Calibri"/>
                <a:cs typeface="Calibri"/>
              </a:rPr>
              <a:t>;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2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1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T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</a:t>
            </a:r>
            <a:r>
              <a:rPr sz="2400" spc="-2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ans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acqui</a:t>
            </a:r>
            <a:r>
              <a:rPr sz="2400" spc="-4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ed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t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</a:t>
            </a:r>
            <a:r>
              <a:rPr sz="2400" spc="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0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t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1</a:t>
            </a:r>
            <a:r>
              <a:rPr sz="2400" spc="-5" dirty="0">
                <a:latin typeface="Calibri"/>
                <a:cs typeface="Calibri"/>
              </a:rPr>
              <a:t>6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slice</a:t>
            </a:r>
            <a:r>
              <a:rPr sz="2400" dirty="0">
                <a:latin typeface="Calibri"/>
                <a:cs typeface="Calibri"/>
              </a:rPr>
              <a:t>s</a:t>
            </a:r>
            <a:r>
              <a:rPr sz="2400" spc="-5" dirty="0">
                <a:latin typeface="Calibri"/>
                <a:cs typeface="Calibri"/>
              </a:rPr>
              <a:t> s</a:t>
            </a:r>
            <a:r>
              <a:rPr sz="2400" spc="-2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anner</a:t>
            </a:r>
            <a:r>
              <a:rPr sz="2400" spc="-5" dirty="0">
                <a:latin typeface="Calibri"/>
                <a:cs typeface="Calibri"/>
              </a:rPr>
              <a:t>;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7"/>
              </a:spcBef>
              <a:buFont typeface="Arial"/>
              <a:buChar char="•"/>
            </a:pPr>
            <a:endParaRPr sz="31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800" b="1" spc="-5" dirty="0">
                <a:latin typeface="Calibri"/>
                <a:cs typeface="Calibri"/>
              </a:rPr>
              <a:t>E</a:t>
            </a:r>
            <a:r>
              <a:rPr sz="2800" b="1" spc="-65" dirty="0">
                <a:latin typeface="Calibri"/>
                <a:cs typeface="Calibri"/>
              </a:rPr>
              <a:t>x</a:t>
            </a:r>
            <a:r>
              <a:rPr sz="2800" b="1" spc="-10" dirty="0">
                <a:latin typeface="Calibri"/>
                <a:cs typeface="Calibri"/>
              </a:rPr>
              <a:t>clusio</a:t>
            </a:r>
            <a:r>
              <a:rPr sz="2800" b="1" spc="-5" dirty="0">
                <a:latin typeface="Calibri"/>
                <a:cs typeface="Calibri"/>
              </a:rPr>
              <a:t>n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c</a:t>
            </a:r>
            <a:r>
              <a:rPr sz="2800" b="1" dirty="0">
                <a:latin typeface="Calibri"/>
                <a:cs typeface="Calibri"/>
              </a:rPr>
              <a:t>r</a:t>
            </a:r>
            <a:r>
              <a:rPr sz="2800" b="1" spc="-5" dirty="0">
                <a:latin typeface="Calibri"/>
                <a:cs typeface="Calibri"/>
              </a:rPr>
              <a:t>i</a:t>
            </a:r>
            <a:r>
              <a:rPr sz="2800" b="1" spc="-45" dirty="0">
                <a:latin typeface="Calibri"/>
                <a:cs typeface="Calibri"/>
              </a:rPr>
              <a:t>t</a:t>
            </a:r>
            <a:r>
              <a:rPr sz="2800" b="1" spc="-10" dirty="0">
                <a:latin typeface="Calibri"/>
                <a:cs typeface="Calibri"/>
              </a:rPr>
              <a:t>eria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hi</a:t>
            </a:r>
            <a:r>
              <a:rPr sz="2400" spc="-25" dirty="0">
                <a:latin typeface="Calibri"/>
                <a:cs typeface="Calibri"/>
              </a:rPr>
              <a:t>st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spc="5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y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f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25" dirty="0">
                <a:latin typeface="Calibri"/>
                <a:cs typeface="Calibri"/>
              </a:rPr>
              <a:t>n</a:t>
            </a:r>
            <a:r>
              <a:rPr sz="2400" spc="-5" dirty="0">
                <a:latin typeface="Calibri"/>
                <a:cs typeface="Calibri"/>
              </a:rPr>
              <a:t>t</a:t>
            </a:r>
            <a:r>
              <a:rPr sz="2400" spc="-50" dirty="0">
                <a:latin typeface="Calibri"/>
                <a:cs typeface="Calibri"/>
              </a:rPr>
              <a:t>r</a:t>
            </a:r>
            <a:r>
              <a:rPr sz="2400" spc="-5" dirty="0">
                <a:latin typeface="Calibri"/>
                <a:cs typeface="Calibri"/>
              </a:rPr>
              <a:t>ac</a:t>
            </a:r>
            <a:r>
              <a:rPr sz="2400" spc="-4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anial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he</a:t>
            </a:r>
            <a:r>
              <a:rPr sz="2400" dirty="0">
                <a:latin typeface="Calibri"/>
                <a:cs typeface="Calibri"/>
              </a:rPr>
              <a:t>m</a:t>
            </a:r>
            <a:r>
              <a:rPr sz="2400" spc="-10" dirty="0">
                <a:latin typeface="Calibri"/>
                <a:cs typeface="Calibri"/>
              </a:rPr>
              <a:t>orrha</a:t>
            </a:r>
            <a:r>
              <a:rPr sz="2400" spc="-25" dirty="0">
                <a:latin typeface="Calibri"/>
                <a:cs typeface="Calibri"/>
              </a:rPr>
              <a:t>g</a:t>
            </a:r>
            <a:r>
              <a:rPr sz="2400" spc="0" dirty="0">
                <a:latin typeface="Calibri"/>
                <a:cs typeface="Calibri"/>
              </a:rPr>
              <a:t>e</a:t>
            </a:r>
            <a:r>
              <a:rPr sz="2400" spc="-5" dirty="0">
                <a:latin typeface="Calibri"/>
                <a:cs typeface="Calibri"/>
              </a:rPr>
              <a:t>;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Calibri"/>
                <a:cs typeface="Calibri"/>
              </a:rPr>
              <a:t>Mal</a:t>
            </a:r>
            <a:r>
              <a:rPr sz="2400" spc="-50" dirty="0">
                <a:latin typeface="Calibri"/>
                <a:cs typeface="Calibri"/>
              </a:rPr>
              <a:t>f</a:t>
            </a:r>
            <a:r>
              <a:rPr sz="2400" spc="-5" dirty="0">
                <a:latin typeface="Calibri"/>
                <a:cs typeface="Calibri"/>
              </a:rPr>
              <a:t>orm</a:t>
            </a:r>
            <a:r>
              <a:rPr sz="2400" spc="-25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ti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spc="-5" dirty="0">
                <a:latin typeface="Calibri"/>
                <a:cs typeface="Calibri"/>
              </a:rPr>
              <a:t>ns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tum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spc="-3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aneu</a:t>
            </a:r>
            <a:r>
              <a:rPr sz="2400" spc="10" dirty="0">
                <a:latin typeface="Calibri"/>
                <a:cs typeface="Calibri"/>
              </a:rPr>
              <a:t>r</a:t>
            </a:r>
            <a:r>
              <a:rPr sz="2400" spc="-20" dirty="0">
                <a:latin typeface="Calibri"/>
                <a:cs typeface="Calibri"/>
              </a:rPr>
              <a:t>y</a:t>
            </a:r>
            <a:r>
              <a:rPr sz="2400" spc="-5" dirty="0">
                <a:latin typeface="Calibri"/>
                <a:cs typeface="Calibri"/>
              </a:rPr>
              <a:t>sm</a:t>
            </a:r>
            <a:r>
              <a:rPr sz="2400" spc="-10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9308" y="3066288"/>
            <a:ext cx="2021205" cy="1211580"/>
          </a:xfrm>
          <a:custGeom>
            <a:avLst/>
            <a:gdLst/>
            <a:ahLst/>
            <a:cxnLst/>
            <a:rect l="l" t="t" r="r" b="b"/>
            <a:pathLst>
              <a:path w="2021205" h="1211579">
                <a:moveTo>
                  <a:pt x="1899666" y="0"/>
                </a:moveTo>
                <a:lnTo>
                  <a:pt x="121157" y="0"/>
                </a:lnTo>
                <a:lnTo>
                  <a:pt x="73996" y="9519"/>
                </a:lnTo>
                <a:lnTo>
                  <a:pt x="35485" y="35480"/>
                </a:lnTo>
                <a:lnTo>
                  <a:pt x="9520" y="73991"/>
                </a:lnTo>
                <a:lnTo>
                  <a:pt x="0" y="121158"/>
                </a:lnTo>
                <a:lnTo>
                  <a:pt x="0" y="1090422"/>
                </a:lnTo>
                <a:lnTo>
                  <a:pt x="9520" y="1137588"/>
                </a:lnTo>
                <a:lnTo>
                  <a:pt x="35485" y="1176099"/>
                </a:lnTo>
                <a:lnTo>
                  <a:pt x="73996" y="1202060"/>
                </a:lnTo>
                <a:lnTo>
                  <a:pt x="121157" y="1211580"/>
                </a:lnTo>
                <a:lnTo>
                  <a:pt x="1899666" y="1211580"/>
                </a:lnTo>
                <a:lnTo>
                  <a:pt x="1946832" y="1202060"/>
                </a:lnTo>
                <a:lnTo>
                  <a:pt x="1985343" y="1176099"/>
                </a:lnTo>
                <a:lnTo>
                  <a:pt x="2011304" y="1137588"/>
                </a:lnTo>
                <a:lnTo>
                  <a:pt x="2020824" y="1090422"/>
                </a:lnTo>
                <a:lnTo>
                  <a:pt x="2020824" y="121158"/>
                </a:lnTo>
                <a:lnTo>
                  <a:pt x="2011304" y="73991"/>
                </a:lnTo>
                <a:lnTo>
                  <a:pt x="1985343" y="35480"/>
                </a:lnTo>
                <a:lnTo>
                  <a:pt x="1946832" y="9519"/>
                </a:lnTo>
                <a:lnTo>
                  <a:pt x="1899666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7024" y="3462782"/>
            <a:ext cx="1483360" cy="378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Ini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ial</a:t>
            </a: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300" spc="-3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58439" y="3421379"/>
            <a:ext cx="431800" cy="501650"/>
          </a:xfrm>
          <a:custGeom>
            <a:avLst/>
            <a:gdLst/>
            <a:ahLst/>
            <a:cxnLst/>
            <a:rect l="l" t="t" r="r" b="b"/>
            <a:pathLst>
              <a:path w="431800" h="501650">
                <a:moveTo>
                  <a:pt x="215646" y="0"/>
                </a:moveTo>
                <a:lnTo>
                  <a:pt x="215646" y="100330"/>
                </a:lnTo>
                <a:lnTo>
                  <a:pt x="0" y="100330"/>
                </a:lnTo>
                <a:lnTo>
                  <a:pt x="0" y="401066"/>
                </a:lnTo>
                <a:lnTo>
                  <a:pt x="215646" y="401066"/>
                </a:lnTo>
                <a:lnTo>
                  <a:pt x="215646" y="501396"/>
                </a:lnTo>
                <a:lnTo>
                  <a:pt x="431292" y="250698"/>
                </a:lnTo>
                <a:lnTo>
                  <a:pt x="215646" y="0"/>
                </a:lnTo>
                <a:close/>
              </a:path>
            </a:pathLst>
          </a:custGeom>
          <a:solidFill>
            <a:srgbClr val="B5C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92423" y="3066288"/>
            <a:ext cx="2021205" cy="1211580"/>
          </a:xfrm>
          <a:custGeom>
            <a:avLst/>
            <a:gdLst/>
            <a:ahLst/>
            <a:cxnLst/>
            <a:rect l="l" t="t" r="r" b="b"/>
            <a:pathLst>
              <a:path w="2021204" h="1211579">
                <a:moveTo>
                  <a:pt x="1899665" y="0"/>
                </a:moveTo>
                <a:lnTo>
                  <a:pt x="121158" y="0"/>
                </a:lnTo>
                <a:lnTo>
                  <a:pt x="73991" y="9519"/>
                </a:lnTo>
                <a:lnTo>
                  <a:pt x="35480" y="35480"/>
                </a:lnTo>
                <a:lnTo>
                  <a:pt x="9519" y="73991"/>
                </a:lnTo>
                <a:lnTo>
                  <a:pt x="0" y="121158"/>
                </a:lnTo>
                <a:lnTo>
                  <a:pt x="0" y="1090422"/>
                </a:lnTo>
                <a:lnTo>
                  <a:pt x="9519" y="1137588"/>
                </a:lnTo>
                <a:lnTo>
                  <a:pt x="35480" y="1176099"/>
                </a:lnTo>
                <a:lnTo>
                  <a:pt x="73991" y="1202060"/>
                </a:lnTo>
                <a:lnTo>
                  <a:pt x="121158" y="1211580"/>
                </a:lnTo>
                <a:lnTo>
                  <a:pt x="1899665" y="1211580"/>
                </a:lnTo>
                <a:lnTo>
                  <a:pt x="1946832" y="1202060"/>
                </a:lnTo>
                <a:lnTo>
                  <a:pt x="1985343" y="1176099"/>
                </a:lnTo>
                <a:lnTo>
                  <a:pt x="2011304" y="1137588"/>
                </a:lnTo>
                <a:lnTo>
                  <a:pt x="2020824" y="1090422"/>
                </a:lnTo>
                <a:lnTo>
                  <a:pt x="2020824" y="121158"/>
                </a:lnTo>
                <a:lnTo>
                  <a:pt x="2011304" y="73991"/>
                </a:lnTo>
                <a:lnTo>
                  <a:pt x="1985343" y="35480"/>
                </a:lnTo>
                <a:lnTo>
                  <a:pt x="1946832" y="9519"/>
                </a:lnTo>
                <a:lnTo>
                  <a:pt x="1899665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573526" y="3302127"/>
            <a:ext cx="1657985" cy="699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645"/>
              </a:lnSpc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300" spc="-3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2300">
              <a:latin typeface="Calibri"/>
              <a:cs typeface="Calibri"/>
            </a:endParaRPr>
          </a:p>
          <a:p>
            <a:pPr algn="ctr">
              <a:lnSpc>
                <a:spcPts val="2645"/>
              </a:lnSpc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segme</a:t>
            </a:r>
            <a:r>
              <a:rPr sz="2300" spc="-2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300" spc="-3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3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591555" y="3421379"/>
            <a:ext cx="428625" cy="501650"/>
          </a:xfrm>
          <a:custGeom>
            <a:avLst/>
            <a:gdLst/>
            <a:ahLst/>
            <a:cxnLst/>
            <a:rect l="l" t="t" r="r" b="b"/>
            <a:pathLst>
              <a:path w="428625" h="501650">
                <a:moveTo>
                  <a:pt x="214122" y="0"/>
                </a:moveTo>
                <a:lnTo>
                  <a:pt x="214122" y="100330"/>
                </a:lnTo>
                <a:lnTo>
                  <a:pt x="0" y="100330"/>
                </a:lnTo>
                <a:lnTo>
                  <a:pt x="0" y="401066"/>
                </a:lnTo>
                <a:lnTo>
                  <a:pt x="214122" y="401066"/>
                </a:lnTo>
                <a:lnTo>
                  <a:pt x="214122" y="501396"/>
                </a:lnTo>
                <a:lnTo>
                  <a:pt x="428244" y="250698"/>
                </a:lnTo>
                <a:lnTo>
                  <a:pt x="214122" y="0"/>
                </a:lnTo>
                <a:close/>
              </a:path>
            </a:pathLst>
          </a:custGeom>
          <a:solidFill>
            <a:srgbClr val="B5C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20967" y="3066288"/>
            <a:ext cx="2021205" cy="1211580"/>
          </a:xfrm>
          <a:custGeom>
            <a:avLst/>
            <a:gdLst/>
            <a:ahLst/>
            <a:cxnLst/>
            <a:rect l="l" t="t" r="r" b="b"/>
            <a:pathLst>
              <a:path w="2021204" h="1211579">
                <a:moveTo>
                  <a:pt x="1899665" y="0"/>
                </a:moveTo>
                <a:lnTo>
                  <a:pt x="121158" y="0"/>
                </a:lnTo>
                <a:lnTo>
                  <a:pt x="73991" y="9519"/>
                </a:lnTo>
                <a:lnTo>
                  <a:pt x="35480" y="35480"/>
                </a:lnTo>
                <a:lnTo>
                  <a:pt x="9519" y="73991"/>
                </a:lnTo>
                <a:lnTo>
                  <a:pt x="0" y="121158"/>
                </a:lnTo>
                <a:lnTo>
                  <a:pt x="0" y="1090422"/>
                </a:lnTo>
                <a:lnTo>
                  <a:pt x="9519" y="1137588"/>
                </a:lnTo>
                <a:lnTo>
                  <a:pt x="35480" y="1176099"/>
                </a:lnTo>
                <a:lnTo>
                  <a:pt x="73991" y="1202060"/>
                </a:lnTo>
                <a:lnTo>
                  <a:pt x="121158" y="1211580"/>
                </a:lnTo>
                <a:lnTo>
                  <a:pt x="1899665" y="1211580"/>
                </a:lnTo>
                <a:lnTo>
                  <a:pt x="1946832" y="1202060"/>
                </a:lnTo>
                <a:lnTo>
                  <a:pt x="1985343" y="1176099"/>
                </a:lnTo>
                <a:lnTo>
                  <a:pt x="2011304" y="1137588"/>
                </a:lnTo>
                <a:lnTo>
                  <a:pt x="2020824" y="1090422"/>
                </a:lnTo>
                <a:lnTo>
                  <a:pt x="2020824" y="121158"/>
                </a:lnTo>
                <a:lnTo>
                  <a:pt x="2011304" y="73991"/>
                </a:lnTo>
                <a:lnTo>
                  <a:pt x="1985343" y="35480"/>
                </a:lnTo>
                <a:lnTo>
                  <a:pt x="1946832" y="9519"/>
                </a:lnTo>
                <a:lnTo>
                  <a:pt x="1899665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396609" y="3171520"/>
            <a:ext cx="1671320" cy="989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1905" algn="ctr">
              <a:lnSpc>
                <a:spcPct val="91500"/>
              </a:lnSpc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Mult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300" spc="-3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ale en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hanc</a:t>
            </a:r>
            <a:r>
              <a:rPr sz="2300" spc="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me</a:t>
            </a:r>
            <a:r>
              <a:rPr sz="2300" spc="-2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t 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2300" spc="-35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2300" spc="-4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300" spc="-2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ts)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420100" y="3421379"/>
            <a:ext cx="428625" cy="501650"/>
          </a:xfrm>
          <a:custGeom>
            <a:avLst/>
            <a:gdLst/>
            <a:ahLst/>
            <a:cxnLst/>
            <a:rect l="l" t="t" r="r" b="b"/>
            <a:pathLst>
              <a:path w="428625" h="501650">
                <a:moveTo>
                  <a:pt x="214122" y="0"/>
                </a:moveTo>
                <a:lnTo>
                  <a:pt x="214122" y="100330"/>
                </a:lnTo>
                <a:lnTo>
                  <a:pt x="0" y="100330"/>
                </a:lnTo>
                <a:lnTo>
                  <a:pt x="0" y="401066"/>
                </a:lnTo>
                <a:lnTo>
                  <a:pt x="214122" y="401066"/>
                </a:lnTo>
                <a:lnTo>
                  <a:pt x="214122" y="501396"/>
                </a:lnTo>
                <a:lnTo>
                  <a:pt x="428244" y="250698"/>
                </a:lnTo>
                <a:lnTo>
                  <a:pt x="214122" y="0"/>
                </a:lnTo>
                <a:close/>
              </a:path>
            </a:pathLst>
          </a:custGeom>
          <a:solidFill>
            <a:srgbClr val="B5C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049511" y="3066288"/>
            <a:ext cx="2021205" cy="1211580"/>
          </a:xfrm>
          <a:custGeom>
            <a:avLst/>
            <a:gdLst/>
            <a:ahLst/>
            <a:cxnLst/>
            <a:rect l="l" t="t" r="r" b="b"/>
            <a:pathLst>
              <a:path w="2021204" h="1211579">
                <a:moveTo>
                  <a:pt x="1899666" y="0"/>
                </a:moveTo>
                <a:lnTo>
                  <a:pt x="121158" y="0"/>
                </a:lnTo>
                <a:lnTo>
                  <a:pt x="73991" y="9519"/>
                </a:lnTo>
                <a:lnTo>
                  <a:pt x="35480" y="35480"/>
                </a:lnTo>
                <a:lnTo>
                  <a:pt x="9519" y="73991"/>
                </a:lnTo>
                <a:lnTo>
                  <a:pt x="0" y="121158"/>
                </a:lnTo>
                <a:lnTo>
                  <a:pt x="0" y="1090422"/>
                </a:lnTo>
                <a:lnTo>
                  <a:pt x="9519" y="1137588"/>
                </a:lnTo>
                <a:lnTo>
                  <a:pt x="35480" y="1176099"/>
                </a:lnTo>
                <a:lnTo>
                  <a:pt x="73991" y="1202060"/>
                </a:lnTo>
                <a:lnTo>
                  <a:pt x="121158" y="1211580"/>
                </a:lnTo>
                <a:lnTo>
                  <a:pt x="1899666" y="1211580"/>
                </a:lnTo>
                <a:lnTo>
                  <a:pt x="1946832" y="1202060"/>
                </a:lnTo>
                <a:lnTo>
                  <a:pt x="1985343" y="1176099"/>
                </a:lnTo>
                <a:lnTo>
                  <a:pt x="2011304" y="1137588"/>
                </a:lnTo>
                <a:lnTo>
                  <a:pt x="2020824" y="1090422"/>
                </a:lnTo>
                <a:lnTo>
                  <a:pt x="2020824" y="121158"/>
                </a:lnTo>
                <a:lnTo>
                  <a:pt x="2011304" y="73991"/>
                </a:lnTo>
                <a:lnTo>
                  <a:pt x="1985343" y="35480"/>
                </a:lnTo>
                <a:lnTo>
                  <a:pt x="1946832" y="9519"/>
                </a:lnTo>
                <a:lnTo>
                  <a:pt x="1899666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173971" y="3302127"/>
            <a:ext cx="1774825" cy="699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645"/>
              </a:lnSpc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Fuz</a:t>
            </a:r>
            <a:r>
              <a:rPr sz="2300" spc="-25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-means</a:t>
            </a:r>
            <a:endParaRPr sz="2300">
              <a:latin typeface="Calibri"/>
              <a:cs typeface="Calibri"/>
            </a:endParaRPr>
          </a:p>
          <a:p>
            <a:pPr algn="ctr">
              <a:lnSpc>
                <a:spcPts val="2645"/>
              </a:lnSpc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clu</a:t>
            </a:r>
            <a:r>
              <a:rPr sz="2300" spc="-30" dirty="0">
                <a:solidFill>
                  <a:srgbClr val="FFFFFF"/>
                </a:solidFill>
                <a:latin typeface="Calibri"/>
                <a:cs typeface="Calibri"/>
              </a:rPr>
              <a:t>st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ering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809988" y="4456176"/>
            <a:ext cx="501650" cy="428625"/>
          </a:xfrm>
          <a:custGeom>
            <a:avLst/>
            <a:gdLst/>
            <a:ahLst/>
            <a:cxnLst/>
            <a:rect l="l" t="t" r="r" b="b"/>
            <a:pathLst>
              <a:path w="501650" h="428625">
                <a:moveTo>
                  <a:pt x="501395" y="214122"/>
                </a:moveTo>
                <a:lnTo>
                  <a:pt x="0" y="214122"/>
                </a:lnTo>
                <a:lnTo>
                  <a:pt x="250697" y="428244"/>
                </a:lnTo>
                <a:lnTo>
                  <a:pt x="501395" y="214122"/>
                </a:lnTo>
                <a:close/>
              </a:path>
              <a:path w="501650" h="428625">
                <a:moveTo>
                  <a:pt x="401065" y="0"/>
                </a:moveTo>
                <a:lnTo>
                  <a:pt x="100329" y="0"/>
                </a:lnTo>
                <a:lnTo>
                  <a:pt x="100329" y="214122"/>
                </a:lnTo>
                <a:lnTo>
                  <a:pt x="401065" y="214122"/>
                </a:lnTo>
                <a:lnTo>
                  <a:pt x="401065" y="0"/>
                </a:lnTo>
                <a:close/>
              </a:path>
            </a:pathLst>
          </a:custGeom>
          <a:solidFill>
            <a:srgbClr val="B5C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049511" y="5087111"/>
            <a:ext cx="2021205" cy="1211580"/>
          </a:xfrm>
          <a:custGeom>
            <a:avLst/>
            <a:gdLst/>
            <a:ahLst/>
            <a:cxnLst/>
            <a:rect l="l" t="t" r="r" b="b"/>
            <a:pathLst>
              <a:path w="2021204" h="1211579">
                <a:moveTo>
                  <a:pt x="1899666" y="0"/>
                </a:moveTo>
                <a:lnTo>
                  <a:pt x="121158" y="0"/>
                </a:lnTo>
                <a:lnTo>
                  <a:pt x="73991" y="9519"/>
                </a:lnTo>
                <a:lnTo>
                  <a:pt x="35480" y="35480"/>
                </a:lnTo>
                <a:lnTo>
                  <a:pt x="9519" y="73991"/>
                </a:lnTo>
                <a:lnTo>
                  <a:pt x="0" y="121157"/>
                </a:lnTo>
                <a:lnTo>
                  <a:pt x="0" y="1090422"/>
                </a:lnTo>
                <a:lnTo>
                  <a:pt x="9519" y="1137583"/>
                </a:lnTo>
                <a:lnTo>
                  <a:pt x="35480" y="1176094"/>
                </a:lnTo>
                <a:lnTo>
                  <a:pt x="73991" y="1202059"/>
                </a:lnTo>
                <a:lnTo>
                  <a:pt x="121158" y="1211580"/>
                </a:lnTo>
                <a:lnTo>
                  <a:pt x="1899666" y="1211580"/>
                </a:lnTo>
                <a:lnTo>
                  <a:pt x="1946832" y="1202059"/>
                </a:lnTo>
                <a:lnTo>
                  <a:pt x="1985343" y="1176094"/>
                </a:lnTo>
                <a:lnTo>
                  <a:pt x="2011304" y="1137583"/>
                </a:lnTo>
                <a:lnTo>
                  <a:pt x="2020824" y="1090422"/>
                </a:lnTo>
                <a:lnTo>
                  <a:pt x="2020824" y="121157"/>
                </a:lnTo>
                <a:lnTo>
                  <a:pt x="2011304" y="73991"/>
                </a:lnTo>
                <a:lnTo>
                  <a:pt x="1985343" y="35480"/>
                </a:lnTo>
                <a:lnTo>
                  <a:pt x="1946832" y="9519"/>
                </a:lnTo>
                <a:lnTo>
                  <a:pt x="1899666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166097" y="5483555"/>
            <a:ext cx="1791970" cy="378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Act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300" spc="-2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Co</a:t>
            </a:r>
            <a:r>
              <a:rPr sz="2300" spc="-2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300" spc="-3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our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444483" y="5442203"/>
            <a:ext cx="428625" cy="501650"/>
          </a:xfrm>
          <a:custGeom>
            <a:avLst/>
            <a:gdLst/>
            <a:ahLst/>
            <a:cxnLst/>
            <a:rect l="l" t="t" r="r" b="b"/>
            <a:pathLst>
              <a:path w="428625" h="501650">
                <a:moveTo>
                  <a:pt x="214122" y="0"/>
                </a:moveTo>
                <a:lnTo>
                  <a:pt x="0" y="250698"/>
                </a:lnTo>
                <a:lnTo>
                  <a:pt x="214122" y="501396"/>
                </a:lnTo>
                <a:lnTo>
                  <a:pt x="214122" y="401116"/>
                </a:lnTo>
                <a:lnTo>
                  <a:pt x="428244" y="401116"/>
                </a:lnTo>
                <a:lnTo>
                  <a:pt x="428244" y="100330"/>
                </a:lnTo>
                <a:lnTo>
                  <a:pt x="214122" y="100330"/>
                </a:lnTo>
                <a:lnTo>
                  <a:pt x="214122" y="0"/>
                </a:lnTo>
                <a:close/>
              </a:path>
            </a:pathLst>
          </a:custGeom>
          <a:solidFill>
            <a:srgbClr val="B5C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20967" y="5087111"/>
            <a:ext cx="2021205" cy="1211580"/>
          </a:xfrm>
          <a:custGeom>
            <a:avLst/>
            <a:gdLst/>
            <a:ahLst/>
            <a:cxnLst/>
            <a:rect l="l" t="t" r="r" b="b"/>
            <a:pathLst>
              <a:path w="2021204" h="1211579">
                <a:moveTo>
                  <a:pt x="1899665" y="0"/>
                </a:moveTo>
                <a:lnTo>
                  <a:pt x="121158" y="0"/>
                </a:lnTo>
                <a:lnTo>
                  <a:pt x="73991" y="9519"/>
                </a:lnTo>
                <a:lnTo>
                  <a:pt x="35480" y="35480"/>
                </a:lnTo>
                <a:lnTo>
                  <a:pt x="9519" y="73991"/>
                </a:lnTo>
                <a:lnTo>
                  <a:pt x="0" y="121157"/>
                </a:lnTo>
                <a:lnTo>
                  <a:pt x="0" y="1090422"/>
                </a:lnTo>
                <a:lnTo>
                  <a:pt x="9519" y="1137583"/>
                </a:lnTo>
                <a:lnTo>
                  <a:pt x="35480" y="1176094"/>
                </a:lnTo>
                <a:lnTo>
                  <a:pt x="73991" y="1202059"/>
                </a:lnTo>
                <a:lnTo>
                  <a:pt x="121158" y="1211580"/>
                </a:lnTo>
                <a:lnTo>
                  <a:pt x="1899665" y="1211580"/>
                </a:lnTo>
                <a:lnTo>
                  <a:pt x="1946832" y="1202059"/>
                </a:lnTo>
                <a:lnTo>
                  <a:pt x="1985343" y="1176094"/>
                </a:lnTo>
                <a:lnTo>
                  <a:pt x="2011304" y="1137583"/>
                </a:lnTo>
                <a:lnTo>
                  <a:pt x="2020824" y="1090422"/>
                </a:lnTo>
                <a:lnTo>
                  <a:pt x="2020824" y="121157"/>
                </a:lnTo>
                <a:lnTo>
                  <a:pt x="2011304" y="73991"/>
                </a:lnTo>
                <a:lnTo>
                  <a:pt x="1985343" y="35480"/>
                </a:lnTo>
                <a:lnTo>
                  <a:pt x="1946832" y="9519"/>
                </a:lnTo>
                <a:lnTo>
                  <a:pt x="1899665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372225" y="5358282"/>
            <a:ext cx="1718945" cy="664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69595">
              <a:lnSpc>
                <a:spcPts val="2530"/>
              </a:lnSpc>
            </a:pP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300" spc="-4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ea Qua</a:t>
            </a:r>
            <a:r>
              <a:rPr sz="2300" spc="-2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tifi</a:t>
            </a:r>
            <a:r>
              <a:rPr sz="2300" spc="-3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3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614415" y="5442203"/>
            <a:ext cx="429895" cy="501650"/>
          </a:xfrm>
          <a:custGeom>
            <a:avLst/>
            <a:gdLst/>
            <a:ahLst/>
            <a:cxnLst/>
            <a:rect l="l" t="t" r="r" b="b"/>
            <a:pathLst>
              <a:path w="429895" h="501650">
                <a:moveTo>
                  <a:pt x="214884" y="0"/>
                </a:moveTo>
                <a:lnTo>
                  <a:pt x="0" y="250698"/>
                </a:lnTo>
                <a:lnTo>
                  <a:pt x="214884" y="501396"/>
                </a:lnTo>
                <a:lnTo>
                  <a:pt x="214884" y="401116"/>
                </a:lnTo>
                <a:lnTo>
                  <a:pt x="429768" y="401116"/>
                </a:lnTo>
                <a:lnTo>
                  <a:pt x="429768" y="100330"/>
                </a:lnTo>
                <a:lnTo>
                  <a:pt x="214884" y="100330"/>
                </a:lnTo>
                <a:lnTo>
                  <a:pt x="214884" y="0"/>
                </a:lnTo>
                <a:close/>
              </a:path>
            </a:pathLst>
          </a:custGeom>
          <a:solidFill>
            <a:srgbClr val="B5C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92423" y="5087111"/>
            <a:ext cx="2021205" cy="1211580"/>
          </a:xfrm>
          <a:custGeom>
            <a:avLst/>
            <a:gdLst/>
            <a:ahLst/>
            <a:cxnLst/>
            <a:rect l="l" t="t" r="r" b="b"/>
            <a:pathLst>
              <a:path w="2021204" h="1211579">
                <a:moveTo>
                  <a:pt x="1899665" y="0"/>
                </a:moveTo>
                <a:lnTo>
                  <a:pt x="121158" y="0"/>
                </a:lnTo>
                <a:lnTo>
                  <a:pt x="73991" y="9519"/>
                </a:lnTo>
                <a:lnTo>
                  <a:pt x="35480" y="35480"/>
                </a:lnTo>
                <a:lnTo>
                  <a:pt x="9519" y="73991"/>
                </a:lnTo>
                <a:lnTo>
                  <a:pt x="0" y="121157"/>
                </a:lnTo>
                <a:lnTo>
                  <a:pt x="0" y="1090422"/>
                </a:lnTo>
                <a:lnTo>
                  <a:pt x="9519" y="1137583"/>
                </a:lnTo>
                <a:lnTo>
                  <a:pt x="35480" y="1176094"/>
                </a:lnTo>
                <a:lnTo>
                  <a:pt x="73991" y="1202059"/>
                </a:lnTo>
                <a:lnTo>
                  <a:pt x="121158" y="1211580"/>
                </a:lnTo>
                <a:lnTo>
                  <a:pt x="1899665" y="1211580"/>
                </a:lnTo>
                <a:lnTo>
                  <a:pt x="1946832" y="1202059"/>
                </a:lnTo>
                <a:lnTo>
                  <a:pt x="1985343" y="1176094"/>
                </a:lnTo>
                <a:lnTo>
                  <a:pt x="2011304" y="1137583"/>
                </a:lnTo>
                <a:lnTo>
                  <a:pt x="2020824" y="1090422"/>
                </a:lnTo>
                <a:lnTo>
                  <a:pt x="2020824" y="121157"/>
                </a:lnTo>
                <a:lnTo>
                  <a:pt x="2011304" y="73991"/>
                </a:lnTo>
                <a:lnTo>
                  <a:pt x="1985343" y="35480"/>
                </a:lnTo>
                <a:lnTo>
                  <a:pt x="1946832" y="9519"/>
                </a:lnTo>
                <a:lnTo>
                  <a:pt x="1899665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712590" y="5483555"/>
            <a:ext cx="1379855" cy="378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Fina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300" spc="-3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871345">
              <a:lnSpc>
                <a:spcPts val="1240"/>
              </a:lnSpc>
            </a:pP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838200" y="443483"/>
            <a:ext cx="10515600" cy="1325880"/>
          </a:xfrm>
          <a:prstGeom prst="rect">
            <a:avLst/>
          </a:prstGeom>
          <a:solidFill>
            <a:srgbClr val="6FAC46"/>
          </a:solidFill>
        </p:spPr>
        <p:txBody>
          <a:bodyPr vert="horz" wrap="square" lIns="0" tIns="25781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030"/>
              </a:spcBef>
            </a:pPr>
            <a:r>
              <a:rPr spc="5" dirty="0">
                <a:solidFill>
                  <a:srgbClr val="FFFFFF"/>
                </a:solidFill>
              </a:rPr>
              <a:t>M</a:t>
            </a:r>
            <a:r>
              <a:rPr spc="-3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thods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710590" y="2175636"/>
            <a:ext cx="7646670" cy="394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latin typeface="Calibri"/>
                <a:cs typeface="Calibri"/>
              </a:rPr>
              <a:t>Co</a:t>
            </a:r>
            <a:r>
              <a:rPr sz="2400" b="1" spc="5" dirty="0">
                <a:latin typeface="Calibri"/>
                <a:cs typeface="Calibri"/>
              </a:rPr>
              <a:t>m</a:t>
            </a:r>
            <a:r>
              <a:rPr sz="2400" b="1" dirty="0">
                <a:latin typeface="Calibri"/>
                <a:cs typeface="Calibri"/>
              </a:rPr>
              <a:t>p</a:t>
            </a:r>
            <a:r>
              <a:rPr sz="2400" b="1" spc="-15" dirty="0">
                <a:latin typeface="Calibri"/>
                <a:cs typeface="Calibri"/>
              </a:rPr>
              <a:t>u</a:t>
            </a:r>
            <a:r>
              <a:rPr sz="2400" b="1" spc="-30" dirty="0">
                <a:latin typeface="Calibri"/>
                <a:cs typeface="Calibri"/>
              </a:rPr>
              <a:t>t</a:t>
            </a:r>
            <a:r>
              <a:rPr sz="2400" b="1" spc="-25" dirty="0">
                <a:latin typeface="Calibri"/>
                <a:cs typeface="Calibri"/>
              </a:rPr>
              <a:t>a</a:t>
            </a:r>
            <a:r>
              <a:rPr sz="2400" b="1" spc="-5" dirty="0">
                <a:latin typeface="Calibri"/>
                <a:cs typeface="Calibri"/>
              </a:rPr>
              <a:t>t</a:t>
            </a:r>
            <a:r>
              <a:rPr sz="2400" b="1" spc="-15" dirty="0">
                <a:latin typeface="Calibri"/>
                <a:cs typeface="Calibri"/>
              </a:rPr>
              <a:t>i</a:t>
            </a:r>
            <a:r>
              <a:rPr sz="2400" b="1" dirty="0">
                <a:latin typeface="Calibri"/>
                <a:cs typeface="Calibri"/>
              </a:rPr>
              <a:t>onal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al</a:t>
            </a:r>
            <a:r>
              <a:rPr sz="2400" b="1" spc="-20" dirty="0">
                <a:latin typeface="Calibri"/>
                <a:cs typeface="Calibri"/>
              </a:rPr>
              <a:t>g</a:t>
            </a:r>
            <a:r>
              <a:rPr sz="2400" b="1" dirty="0">
                <a:latin typeface="Calibri"/>
                <a:cs typeface="Calibri"/>
              </a:rPr>
              <a:t>orit</a:t>
            </a:r>
            <a:r>
              <a:rPr sz="2400" b="1" spc="-15" dirty="0">
                <a:latin typeface="Calibri"/>
                <a:cs typeface="Calibri"/>
              </a:rPr>
              <a:t>h</a:t>
            </a:r>
            <a:r>
              <a:rPr sz="2400" b="1" dirty="0">
                <a:latin typeface="Calibri"/>
                <a:cs typeface="Calibri"/>
              </a:rPr>
              <a:t>m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30" dirty="0">
                <a:latin typeface="Calibri"/>
                <a:cs typeface="Calibri"/>
              </a:rPr>
              <a:t>w</a:t>
            </a:r>
            <a:r>
              <a:rPr sz="2400" b="1" dirty="0">
                <a:latin typeface="Calibri"/>
                <a:cs typeface="Calibri"/>
              </a:rPr>
              <a:t>as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</a:t>
            </a:r>
            <a:r>
              <a:rPr sz="2400" b="1" spc="-20" dirty="0">
                <a:latin typeface="Calibri"/>
                <a:cs typeface="Calibri"/>
              </a:rPr>
              <a:t>ev</a:t>
            </a:r>
            <a:r>
              <a:rPr sz="2400" b="1" spc="-5" dirty="0">
                <a:latin typeface="Calibri"/>
                <a:cs typeface="Calibri"/>
              </a:rPr>
              <a:t>elope</a:t>
            </a:r>
            <a:r>
              <a:rPr sz="2400" b="1" dirty="0">
                <a:latin typeface="Calibri"/>
                <a:cs typeface="Calibri"/>
              </a:rPr>
              <a:t>d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</a:t>
            </a:r>
            <a:r>
              <a:rPr sz="2400" b="1" spc="-30" dirty="0">
                <a:latin typeface="Calibri"/>
                <a:cs typeface="Calibri"/>
              </a:rPr>
              <a:t>a</a:t>
            </a:r>
            <a:r>
              <a:rPr sz="2400" b="1" spc="-5" dirty="0">
                <a:latin typeface="Calibri"/>
                <a:cs typeface="Calibri"/>
              </a:rPr>
              <a:t>t</a:t>
            </a:r>
            <a:r>
              <a:rPr sz="2400" b="1" spc="-15" dirty="0">
                <a:latin typeface="Calibri"/>
                <a:cs typeface="Calibri"/>
              </a:rPr>
              <a:t>l</a:t>
            </a:r>
            <a:r>
              <a:rPr sz="2400" b="1" dirty="0">
                <a:latin typeface="Calibri"/>
                <a:cs typeface="Calibri"/>
              </a:rPr>
              <a:t>ab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soft</a:t>
            </a:r>
            <a:r>
              <a:rPr sz="2400" b="1" spc="-30" dirty="0">
                <a:latin typeface="Calibri"/>
                <a:cs typeface="Calibri"/>
              </a:rPr>
              <a:t>w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30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871345">
              <a:lnSpc>
                <a:spcPts val="1240"/>
              </a:lnSpc>
            </a:pP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2" name="object 2"/>
          <p:cNvSpPr txBox="1"/>
          <p:nvPr/>
        </p:nvSpPr>
        <p:spPr>
          <a:xfrm>
            <a:off x="795324" y="1754885"/>
            <a:ext cx="1245235" cy="521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S</a:t>
            </a:r>
            <a:r>
              <a:rPr sz="3200" b="1" spc="-35" dirty="0">
                <a:latin typeface="Calibri"/>
                <a:cs typeface="Calibri"/>
              </a:rPr>
              <a:t>t</a:t>
            </a:r>
            <a:r>
              <a:rPr sz="3200" b="1" dirty="0">
                <a:latin typeface="Calibri"/>
                <a:cs typeface="Calibri"/>
              </a:rPr>
              <a:t>a</a:t>
            </a:r>
            <a:r>
              <a:rPr sz="3200" b="1" spc="-30" dirty="0">
                <a:latin typeface="Calibri"/>
                <a:cs typeface="Calibri"/>
              </a:rPr>
              <a:t>g</a:t>
            </a:r>
            <a:r>
              <a:rPr sz="3200" b="1" dirty="0">
                <a:latin typeface="Calibri"/>
                <a:cs typeface="Calibri"/>
              </a:rPr>
              <a:t>e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5324" y="2895727"/>
            <a:ext cx="1736725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u</a:t>
            </a:r>
            <a:r>
              <a:rPr sz="2800" spc="-10" dirty="0">
                <a:latin typeface="Calibri"/>
                <a:cs typeface="Calibri"/>
              </a:rPr>
              <a:t>bjecti</a:t>
            </a:r>
            <a:r>
              <a:rPr sz="2800" spc="-30" dirty="0">
                <a:latin typeface="Calibri"/>
                <a:cs typeface="Calibri"/>
              </a:rPr>
              <a:t>v</a:t>
            </a:r>
            <a:r>
              <a:rPr sz="2800" spc="-5" dirty="0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37814" y="2895727"/>
            <a:ext cx="8310880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554480" algn="l"/>
                <a:tab pos="2607945" algn="l"/>
                <a:tab pos="4484370" algn="l"/>
                <a:tab pos="5161280" algn="l"/>
                <a:tab pos="7997190" algn="l"/>
              </a:tabLst>
            </a:pPr>
            <a:r>
              <a:rPr sz="2800" spc="-5" dirty="0">
                <a:latin typeface="Calibri"/>
                <a:cs typeface="Calibri"/>
              </a:rPr>
              <a:t>anal</a:t>
            </a:r>
            <a:r>
              <a:rPr sz="2800" spc="-35" dirty="0">
                <a:latin typeface="Calibri"/>
                <a:cs typeface="Calibri"/>
              </a:rPr>
              <a:t>y</a:t>
            </a:r>
            <a:r>
              <a:rPr sz="2800" spc="-70" dirty="0">
                <a:latin typeface="Calibri"/>
                <a:cs typeface="Calibri"/>
              </a:rPr>
              <a:t>z</a:t>
            </a:r>
            <a:r>
              <a:rPr sz="2800" spc="-5" dirty="0">
                <a:latin typeface="Calibri"/>
                <a:cs typeface="Calibri"/>
              </a:rPr>
              <a:t>es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w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per</a:t>
            </a:r>
            <a:r>
              <a:rPr sz="2800" spc="-75" dirty="0">
                <a:latin typeface="Calibri"/>
                <a:cs typeface="Calibri"/>
              </a:rPr>
              <a:t>f</a:t>
            </a:r>
            <a:r>
              <a:rPr sz="2800" spc="-10" dirty="0">
                <a:latin typeface="Calibri"/>
                <a:cs typeface="Calibri"/>
              </a:rPr>
              <a:t>orme</a:t>
            </a:r>
            <a:r>
              <a:rPr sz="2800" spc="-5" dirty="0">
                <a:latin typeface="Calibri"/>
                <a:cs typeface="Calibri"/>
              </a:rPr>
              <a:t>d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b</a:t>
            </a:r>
            <a:r>
              <a:rPr sz="2800" spc="-5" dirty="0">
                <a:latin typeface="Calibri"/>
                <a:cs typeface="Calibri"/>
              </a:rPr>
              <a:t>y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neu</a:t>
            </a:r>
            <a:r>
              <a:rPr sz="2800" spc="-50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7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adio</a:t>
            </a:r>
            <a:r>
              <a:rPr sz="2800" spc="-20" dirty="0">
                <a:latin typeface="Calibri"/>
                <a:cs typeface="Calibri"/>
              </a:rPr>
              <a:t>l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0" dirty="0">
                <a:latin typeface="Calibri"/>
                <a:cs typeface="Calibri"/>
              </a:rPr>
              <a:t>g</a:t>
            </a:r>
            <a:r>
              <a:rPr sz="2800" spc="-5" dirty="0">
                <a:latin typeface="Calibri"/>
                <a:cs typeface="Calibri"/>
              </a:rPr>
              <a:t>i</a:t>
            </a:r>
            <a:r>
              <a:rPr sz="2800" spc="-50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30" dirty="0">
                <a:latin typeface="Calibri"/>
                <a:cs typeface="Calibri"/>
              </a:rPr>
              <a:t>to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324" y="3279775"/>
            <a:ext cx="10355580" cy="1864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>
              <a:lnSpc>
                <a:spcPct val="100000"/>
              </a:lnSpc>
            </a:pPr>
            <a:r>
              <a:rPr sz="2800" spc="-10" dirty="0">
                <a:latin typeface="Calibri"/>
                <a:cs typeface="Calibri"/>
              </a:rPr>
              <a:t>qua</a:t>
            </a:r>
            <a:r>
              <a:rPr sz="2800" spc="-40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ti</a:t>
            </a:r>
            <a:r>
              <a:rPr sz="2800" spc="-15" dirty="0">
                <a:latin typeface="Calibri"/>
                <a:cs typeface="Calibri"/>
              </a:rPr>
              <a:t>f</a:t>
            </a:r>
            <a:r>
              <a:rPr sz="2800" spc="-5" dirty="0">
                <a:latin typeface="Calibri"/>
                <a:cs typeface="Calibri"/>
              </a:rPr>
              <a:t>ied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ische</a:t>
            </a:r>
            <a:r>
              <a:rPr sz="2800" spc="-20" dirty="0">
                <a:latin typeface="Calibri"/>
                <a:cs typeface="Calibri"/>
              </a:rPr>
              <a:t>m</a:t>
            </a:r>
            <a:r>
              <a:rPr sz="2800" spc="-5" dirty="0">
                <a:latin typeface="Calibri"/>
                <a:cs typeface="Calibri"/>
              </a:rPr>
              <a:t>ic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eas 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n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 m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10" dirty="0">
                <a:latin typeface="Calibri"/>
                <a:cs typeface="Calibri"/>
              </a:rPr>
              <a:t>dd</a:t>
            </a:r>
            <a:r>
              <a:rPr sz="2800" spc="-20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ce</a:t>
            </a:r>
            <a:r>
              <a:rPr sz="2800" spc="-4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eb</a:t>
            </a:r>
            <a:r>
              <a:rPr sz="2800" spc="-7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al ar</a:t>
            </a:r>
            <a:r>
              <a:rPr sz="2800" spc="-30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ery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egio</a:t>
            </a:r>
            <a:r>
              <a:rPr sz="2800" spc="-15" dirty="0">
                <a:latin typeface="Calibri"/>
                <a:cs typeface="Calibri"/>
              </a:rPr>
              <a:t>n</a:t>
            </a:r>
            <a:r>
              <a:rPr sz="280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marL="241300" marR="5080" indent="-228600">
              <a:lnSpc>
                <a:spcPts val="3020"/>
              </a:lnSpc>
              <a:spcBef>
                <a:spcPts val="185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Th</a:t>
            </a:r>
            <a:r>
              <a:rPr sz="2800" spc="-20" dirty="0">
                <a:latin typeface="Calibri"/>
                <a:cs typeface="Calibri"/>
              </a:rPr>
              <a:t>e</a:t>
            </a:r>
            <a:r>
              <a:rPr sz="2800" spc="-5" dirty="0">
                <a:latin typeface="Calibri"/>
                <a:cs typeface="Calibri"/>
              </a:rPr>
              <a:t>y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per</a:t>
            </a:r>
            <a:r>
              <a:rPr sz="2800" spc="-75" dirty="0">
                <a:latin typeface="Calibri"/>
                <a:cs typeface="Calibri"/>
              </a:rPr>
              <a:t>f</a:t>
            </a:r>
            <a:r>
              <a:rPr sz="2800" spc="0" dirty="0">
                <a:latin typeface="Calibri"/>
                <a:cs typeface="Calibri"/>
              </a:rPr>
              <a:t>o</a:t>
            </a:r>
            <a:r>
              <a:rPr sz="2800" spc="-5" dirty="0">
                <a:latin typeface="Calibri"/>
                <a:cs typeface="Calibri"/>
              </a:rPr>
              <a:t>rmed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ma</a:t>
            </a:r>
            <a:r>
              <a:rPr sz="2800" dirty="0">
                <a:latin typeface="Calibri"/>
                <a:cs typeface="Calibri"/>
              </a:rPr>
              <a:t>n</a:t>
            </a:r>
            <a:r>
              <a:rPr sz="2800" spc="-10" dirty="0">
                <a:latin typeface="Calibri"/>
                <a:cs typeface="Calibri"/>
              </a:rPr>
              <a:t>ua</a:t>
            </a:r>
            <a:r>
              <a:rPr sz="2800" spc="-5" dirty="0">
                <a:latin typeface="Calibri"/>
                <a:cs typeface="Calibri"/>
              </a:rPr>
              <a:t>l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e</a:t>
            </a:r>
            <a:r>
              <a:rPr sz="2800" spc="-5" dirty="0">
                <a:latin typeface="Calibri"/>
                <a:cs typeface="Calibri"/>
              </a:rPr>
              <a:t>gme</a:t>
            </a:r>
            <a:r>
              <a:rPr sz="2800" spc="-35" dirty="0">
                <a:latin typeface="Calibri"/>
                <a:cs typeface="Calibri"/>
              </a:rPr>
              <a:t>n</a:t>
            </a:r>
            <a:r>
              <a:rPr sz="2800" spc="-45" dirty="0">
                <a:latin typeface="Calibri"/>
                <a:cs typeface="Calibri"/>
              </a:rPr>
              <a:t>t</a:t>
            </a:r>
            <a:r>
              <a:rPr sz="2800" spc="-25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tion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</a:t>
            </a:r>
            <a:r>
              <a:rPr sz="2800" spc="-50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oce</a:t>
            </a:r>
            <a:r>
              <a:rPr sz="2800" spc="5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spc="6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within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h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isc</a:t>
            </a:r>
            <a:r>
              <a:rPr sz="2800" spc="-10" dirty="0">
                <a:latin typeface="Calibri"/>
                <a:cs typeface="Calibri"/>
              </a:rPr>
              <a:t>hem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c </a:t>
            </a:r>
            <a:r>
              <a:rPr sz="2800" spc="-45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-60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85" dirty="0">
                <a:latin typeface="Calibri"/>
                <a:cs typeface="Calibri"/>
              </a:rPr>
              <a:t>k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egio</a:t>
            </a:r>
            <a:r>
              <a:rPr sz="2800" spc="-15" dirty="0">
                <a:latin typeface="Calibri"/>
                <a:cs typeface="Calibri"/>
              </a:rPr>
              <a:t>n</a:t>
            </a:r>
            <a:r>
              <a:rPr sz="280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18032" y="234695"/>
            <a:ext cx="10515600" cy="1325880"/>
          </a:xfrm>
          <a:prstGeom prst="rect">
            <a:avLst/>
          </a:prstGeom>
          <a:solidFill>
            <a:srgbClr val="6FAC46"/>
          </a:solidFill>
        </p:spPr>
        <p:txBody>
          <a:bodyPr vert="horz" wrap="square" lIns="0" tIns="2584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35"/>
              </a:spcBef>
            </a:pPr>
            <a:r>
              <a:rPr dirty="0">
                <a:solidFill>
                  <a:srgbClr val="FFFFFF"/>
                </a:solidFill>
              </a:rPr>
              <a:t>M</a:t>
            </a:r>
            <a:r>
              <a:rPr spc="-3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thods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871345">
              <a:lnSpc>
                <a:spcPts val="1240"/>
              </a:lnSpc>
            </a:pPr>
            <a:fld id="{81D60167-4931-47E6-BA6A-407CBD079E47}" type="slidenum">
              <a:rPr spc="-5" dirty="0"/>
              <a:t>14</a:t>
            </a:fld>
            <a:endParaRPr spc="-5" dirty="0"/>
          </a:p>
        </p:txBody>
      </p:sp>
      <p:sp>
        <p:nvSpPr>
          <p:cNvPr id="2" name="object 2"/>
          <p:cNvSpPr txBox="1"/>
          <p:nvPr/>
        </p:nvSpPr>
        <p:spPr>
          <a:xfrm>
            <a:off x="916939" y="1797558"/>
            <a:ext cx="9825990" cy="3223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S</a:t>
            </a:r>
            <a:r>
              <a:rPr sz="3200" b="1" spc="-35" dirty="0">
                <a:latin typeface="Calibri"/>
                <a:cs typeface="Calibri"/>
              </a:rPr>
              <a:t>t</a:t>
            </a:r>
            <a:r>
              <a:rPr sz="3200" b="1" dirty="0">
                <a:latin typeface="Calibri"/>
                <a:cs typeface="Calibri"/>
              </a:rPr>
              <a:t>a</a:t>
            </a:r>
            <a:r>
              <a:rPr sz="3200" b="1" spc="-30" dirty="0">
                <a:latin typeface="Calibri"/>
                <a:cs typeface="Calibri"/>
              </a:rPr>
              <a:t>g</a:t>
            </a:r>
            <a:r>
              <a:rPr sz="3200" b="1" dirty="0">
                <a:latin typeface="Calibri"/>
                <a:cs typeface="Calibri"/>
              </a:rPr>
              <a:t>e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2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4400">
              <a:latin typeface="Times New Roman"/>
              <a:cs typeface="Times New Roman"/>
            </a:endParaRPr>
          </a:p>
          <a:p>
            <a:pPr marL="12700">
              <a:lnSpc>
                <a:spcPts val="3650"/>
              </a:lnSpc>
            </a:pPr>
            <a:r>
              <a:rPr sz="3200" dirty="0">
                <a:latin typeface="Calibri"/>
                <a:cs typeface="Calibri"/>
              </a:rPr>
              <a:t>App</a:t>
            </a:r>
            <a:r>
              <a:rPr sz="3200" spc="-15" dirty="0">
                <a:latin typeface="Calibri"/>
                <a:cs typeface="Calibri"/>
              </a:rPr>
              <a:t>l</a:t>
            </a:r>
            <a:r>
              <a:rPr sz="3200" dirty="0">
                <a:latin typeface="Calibri"/>
                <a:cs typeface="Calibri"/>
              </a:rPr>
              <a:t>i</a:t>
            </a:r>
            <a:r>
              <a:rPr sz="3200" spc="-30" dirty="0">
                <a:latin typeface="Calibri"/>
                <a:cs typeface="Calibri"/>
              </a:rPr>
              <a:t>c</a:t>
            </a:r>
            <a:r>
              <a:rPr sz="3200" spc="-25" dirty="0">
                <a:latin typeface="Calibri"/>
                <a:cs typeface="Calibri"/>
              </a:rPr>
              <a:t>a</a:t>
            </a:r>
            <a:r>
              <a:rPr sz="3200" dirty="0">
                <a:latin typeface="Calibri"/>
                <a:cs typeface="Calibri"/>
              </a:rPr>
              <a:t>tion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dirty="0">
                <a:latin typeface="Calibri"/>
                <a:cs typeface="Calibri"/>
              </a:rPr>
              <a:t>f the </a:t>
            </a:r>
            <a:r>
              <a:rPr sz="3200" spc="-20" dirty="0">
                <a:latin typeface="Calibri"/>
                <a:cs typeface="Calibri"/>
              </a:rPr>
              <a:t>c</a:t>
            </a:r>
            <a:r>
              <a:rPr sz="3200" spc="-5" dirty="0">
                <a:latin typeface="Calibri"/>
                <a:cs typeface="Calibri"/>
              </a:rPr>
              <a:t>ompu</a:t>
            </a:r>
            <a:r>
              <a:rPr sz="3200" spc="-45" dirty="0">
                <a:latin typeface="Calibri"/>
                <a:cs typeface="Calibri"/>
              </a:rPr>
              <a:t>t</a:t>
            </a:r>
            <a:r>
              <a:rPr sz="3200" spc="-25" dirty="0">
                <a:latin typeface="Calibri"/>
                <a:cs typeface="Calibri"/>
              </a:rPr>
              <a:t>a</a:t>
            </a:r>
            <a:r>
              <a:rPr sz="3200" dirty="0">
                <a:latin typeface="Calibri"/>
                <a:cs typeface="Calibri"/>
              </a:rPr>
              <a:t>tional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</a:t>
            </a:r>
            <a:r>
              <a:rPr sz="3200" spc="-20" dirty="0">
                <a:latin typeface="Calibri"/>
                <a:cs typeface="Calibri"/>
              </a:rPr>
              <a:t>g</a:t>
            </a:r>
            <a:r>
              <a:rPr sz="3200" spc="-5" dirty="0">
                <a:latin typeface="Calibri"/>
                <a:cs typeface="Calibri"/>
              </a:rPr>
              <a:t>orith</a:t>
            </a:r>
            <a:r>
              <a:rPr sz="3200" spc="5" dirty="0">
                <a:latin typeface="Calibri"/>
                <a:cs typeface="Calibri"/>
              </a:rPr>
              <a:t>m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dirty="0">
                <a:latin typeface="Calibri"/>
                <a:cs typeface="Calibri"/>
              </a:rPr>
              <a:t>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5" dirty="0">
                <a:latin typeface="Calibri"/>
                <a:cs typeface="Calibri"/>
              </a:rPr>
              <a:t>sam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5" dirty="0">
                <a:latin typeface="Calibri"/>
                <a:cs typeface="Calibri"/>
              </a:rPr>
              <a:t> C</a:t>
            </a:r>
            <a:r>
              <a:rPr sz="3200" dirty="0">
                <a:latin typeface="Calibri"/>
                <a:cs typeface="Calibri"/>
              </a:rPr>
              <a:t>T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ts val="3650"/>
              </a:lnSpc>
            </a:pPr>
            <a:r>
              <a:rPr sz="3200" spc="-5" dirty="0">
                <a:latin typeface="Calibri"/>
                <a:cs typeface="Calibri"/>
              </a:rPr>
              <a:t>s</a:t>
            </a:r>
            <a:r>
              <a:rPr sz="3200" spc="-25" dirty="0">
                <a:latin typeface="Calibri"/>
                <a:cs typeface="Calibri"/>
              </a:rPr>
              <a:t>c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slices.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"/>
              </a:spcBef>
            </a:pPr>
            <a:endParaRPr sz="4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spc="-5" dirty="0">
                <a:latin typeface="Calibri"/>
                <a:cs typeface="Calibri"/>
              </a:rPr>
              <a:t>Compariso</a:t>
            </a:r>
            <a:r>
              <a:rPr sz="3200" dirty="0">
                <a:latin typeface="Calibri"/>
                <a:cs typeface="Calibri"/>
              </a:rPr>
              <a:t>n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dirty="0">
                <a:latin typeface="Calibri"/>
                <a:cs typeface="Calibri"/>
              </a:rPr>
              <a:t>f </a:t>
            </a:r>
            <a:r>
              <a:rPr sz="3200" spc="-5" dirty="0">
                <a:latin typeface="Calibri"/>
                <a:cs typeface="Calibri"/>
              </a:rPr>
              <a:t>bot</a:t>
            </a:r>
            <a:r>
              <a:rPr sz="3200" dirty="0">
                <a:latin typeface="Calibri"/>
                <a:cs typeface="Calibri"/>
              </a:rPr>
              <a:t>h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esult</a:t>
            </a:r>
            <a:r>
              <a:rPr sz="3200" spc="-20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8032" y="234695"/>
            <a:ext cx="10515600" cy="1325880"/>
          </a:xfrm>
          <a:prstGeom prst="rect">
            <a:avLst/>
          </a:prstGeom>
          <a:solidFill>
            <a:srgbClr val="6FAC46"/>
          </a:solidFill>
        </p:spPr>
        <p:txBody>
          <a:bodyPr vert="horz" wrap="square" lIns="0" tIns="2584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35"/>
              </a:spcBef>
            </a:pPr>
            <a:r>
              <a:rPr dirty="0">
                <a:solidFill>
                  <a:srgbClr val="FFFFFF"/>
                </a:solidFill>
              </a:rPr>
              <a:t>M</a:t>
            </a:r>
            <a:r>
              <a:rPr spc="-35" dirty="0">
                <a:solidFill>
                  <a:srgbClr val="FFFFFF"/>
                </a:solidFill>
              </a:rPr>
              <a:t>e</a:t>
            </a:r>
            <a:r>
              <a:rPr dirty="0">
                <a:solidFill>
                  <a:srgbClr val="FFFFFF"/>
                </a:solidFill>
              </a:rPr>
              <a:t>thods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1797558"/>
            <a:ext cx="5103495" cy="521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E</a:t>
            </a:r>
            <a:r>
              <a:rPr sz="3200" b="1" spc="-50" dirty="0">
                <a:latin typeface="Calibri"/>
                <a:cs typeface="Calibri"/>
              </a:rPr>
              <a:t>x</a:t>
            </a:r>
            <a:r>
              <a:rPr sz="3200" b="1" dirty="0">
                <a:latin typeface="Calibri"/>
                <a:cs typeface="Calibri"/>
              </a:rPr>
              <a:t>amples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ima</a:t>
            </a:r>
            <a:r>
              <a:rPr sz="3200" b="1" spc="-30" dirty="0">
                <a:latin typeface="Calibri"/>
                <a:cs typeface="Calibri"/>
              </a:rPr>
              <a:t>g</a:t>
            </a:r>
            <a:r>
              <a:rPr sz="3200" b="1" spc="-5" dirty="0">
                <a:latin typeface="Calibri"/>
                <a:cs typeface="Calibri"/>
              </a:rPr>
              <a:t>e</a:t>
            </a:r>
            <a:r>
              <a:rPr sz="3200" b="1" dirty="0">
                <a:latin typeface="Calibri"/>
                <a:cs typeface="Calibri"/>
              </a:rPr>
              <a:t>s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e</a:t>
            </a:r>
            <a:r>
              <a:rPr sz="3200" b="1" spc="-55" dirty="0">
                <a:latin typeface="Calibri"/>
                <a:cs typeface="Calibri"/>
              </a:rPr>
              <a:t>v</a:t>
            </a:r>
            <a:r>
              <a:rPr sz="3200" b="1" dirty="0">
                <a:latin typeface="Calibri"/>
                <a:cs typeface="Calibri"/>
              </a:rPr>
              <a:t>alu</a:t>
            </a:r>
            <a:r>
              <a:rPr sz="3200" b="1" spc="-15" dirty="0">
                <a:latin typeface="Calibri"/>
                <a:cs typeface="Calibri"/>
              </a:rPr>
              <a:t>a</a:t>
            </a:r>
            <a:r>
              <a:rPr sz="3200" b="1" spc="-30" dirty="0">
                <a:latin typeface="Calibri"/>
                <a:cs typeface="Calibri"/>
              </a:rPr>
              <a:t>t</a:t>
            </a:r>
            <a:r>
              <a:rPr sz="3200" b="1" spc="-5" dirty="0">
                <a:latin typeface="Calibri"/>
                <a:cs typeface="Calibri"/>
              </a:rPr>
              <a:t>ed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8032" y="234695"/>
            <a:ext cx="10515600" cy="1325880"/>
          </a:xfrm>
          <a:prstGeom prst="rect">
            <a:avLst/>
          </a:prstGeom>
          <a:solidFill>
            <a:srgbClr val="6FAC46"/>
          </a:solidFill>
        </p:spPr>
        <p:txBody>
          <a:bodyPr vert="horz" wrap="square" lIns="0" tIns="2584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35"/>
              </a:spcBef>
            </a:pPr>
            <a:r>
              <a:rPr sz="4400" b="0" dirty="0">
                <a:solidFill>
                  <a:srgbClr val="FFFFFF"/>
                </a:solidFill>
                <a:latin typeface="Calibri Light"/>
                <a:cs typeface="Calibri Light"/>
              </a:rPr>
              <a:t>M</a:t>
            </a:r>
            <a:r>
              <a:rPr sz="4400" b="0" spc="-35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4400" b="0" dirty="0">
                <a:solidFill>
                  <a:srgbClr val="FFFFFF"/>
                </a:solidFill>
                <a:latin typeface="Calibri Light"/>
                <a:cs typeface="Calibri Light"/>
              </a:rPr>
              <a:t>thods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68240" y="2354579"/>
            <a:ext cx="4608575" cy="45034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74258" y="2829305"/>
            <a:ext cx="1592580" cy="1356360"/>
          </a:xfrm>
          <a:custGeom>
            <a:avLst/>
            <a:gdLst/>
            <a:ahLst/>
            <a:cxnLst/>
            <a:rect l="l" t="t" r="r" b="b"/>
            <a:pathLst>
              <a:path w="1592579" h="1356360">
                <a:moveTo>
                  <a:pt x="0" y="678180"/>
                </a:moveTo>
                <a:lnTo>
                  <a:pt x="1693" y="633592"/>
                </a:lnTo>
                <a:lnTo>
                  <a:pt x="6704" y="589774"/>
                </a:lnTo>
                <a:lnTo>
                  <a:pt x="14928" y="546815"/>
                </a:lnTo>
                <a:lnTo>
                  <a:pt x="26259" y="504804"/>
                </a:lnTo>
                <a:lnTo>
                  <a:pt x="40593" y="463832"/>
                </a:lnTo>
                <a:lnTo>
                  <a:pt x="57824" y="423987"/>
                </a:lnTo>
                <a:lnTo>
                  <a:pt x="77849" y="385358"/>
                </a:lnTo>
                <a:lnTo>
                  <a:pt x="100561" y="348036"/>
                </a:lnTo>
                <a:lnTo>
                  <a:pt x="125857" y="312108"/>
                </a:lnTo>
                <a:lnTo>
                  <a:pt x="153631" y="277666"/>
                </a:lnTo>
                <a:lnTo>
                  <a:pt x="183778" y="244798"/>
                </a:lnTo>
                <a:lnTo>
                  <a:pt x="216194" y="213594"/>
                </a:lnTo>
                <a:lnTo>
                  <a:pt x="250773" y="184142"/>
                </a:lnTo>
                <a:lnTo>
                  <a:pt x="287410" y="156533"/>
                </a:lnTo>
                <a:lnTo>
                  <a:pt x="326001" y="130856"/>
                </a:lnTo>
                <a:lnTo>
                  <a:pt x="366441" y="107200"/>
                </a:lnTo>
                <a:lnTo>
                  <a:pt x="408625" y="85655"/>
                </a:lnTo>
                <a:lnTo>
                  <a:pt x="452448" y="66309"/>
                </a:lnTo>
                <a:lnTo>
                  <a:pt x="497805" y="49253"/>
                </a:lnTo>
                <a:lnTo>
                  <a:pt x="544592" y="34576"/>
                </a:lnTo>
                <a:lnTo>
                  <a:pt x="592702" y="22367"/>
                </a:lnTo>
                <a:lnTo>
                  <a:pt x="642032" y="12715"/>
                </a:lnTo>
                <a:lnTo>
                  <a:pt x="692477" y="5711"/>
                </a:lnTo>
                <a:lnTo>
                  <a:pt x="743931" y="1442"/>
                </a:lnTo>
                <a:lnTo>
                  <a:pt x="796289" y="0"/>
                </a:lnTo>
                <a:lnTo>
                  <a:pt x="848648" y="1442"/>
                </a:lnTo>
                <a:lnTo>
                  <a:pt x="900102" y="5711"/>
                </a:lnTo>
                <a:lnTo>
                  <a:pt x="950547" y="12715"/>
                </a:lnTo>
                <a:lnTo>
                  <a:pt x="999877" y="22367"/>
                </a:lnTo>
                <a:lnTo>
                  <a:pt x="1047987" y="34576"/>
                </a:lnTo>
                <a:lnTo>
                  <a:pt x="1094774" y="49253"/>
                </a:lnTo>
                <a:lnTo>
                  <a:pt x="1140131" y="66309"/>
                </a:lnTo>
                <a:lnTo>
                  <a:pt x="1183954" y="85655"/>
                </a:lnTo>
                <a:lnTo>
                  <a:pt x="1226138" y="107200"/>
                </a:lnTo>
                <a:lnTo>
                  <a:pt x="1266578" y="130856"/>
                </a:lnTo>
                <a:lnTo>
                  <a:pt x="1305169" y="156533"/>
                </a:lnTo>
                <a:lnTo>
                  <a:pt x="1341806" y="184142"/>
                </a:lnTo>
                <a:lnTo>
                  <a:pt x="1376385" y="213594"/>
                </a:lnTo>
                <a:lnTo>
                  <a:pt x="1408801" y="244798"/>
                </a:lnTo>
                <a:lnTo>
                  <a:pt x="1438948" y="277666"/>
                </a:lnTo>
                <a:lnTo>
                  <a:pt x="1466722" y="312108"/>
                </a:lnTo>
                <a:lnTo>
                  <a:pt x="1492018" y="348036"/>
                </a:lnTo>
                <a:lnTo>
                  <a:pt x="1514730" y="385358"/>
                </a:lnTo>
                <a:lnTo>
                  <a:pt x="1534755" y="423987"/>
                </a:lnTo>
                <a:lnTo>
                  <a:pt x="1551986" y="463832"/>
                </a:lnTo>
                <a:lnTo>
                  <a:pt x="1566320" y="504804"/>
                </a:lnTo>
                <a:lnTo>
                  <a:pt x="1577651" y="546815"/>
                </a:lnTo>
                <a:lnTo>
                  <a:pt x="1585875" y="589774"/>
                </a:lnTo>
                <a:lnTo>
                  <a:pt x="1590886" y="633592"/>
                </a:lnTo>
                <a:lnTo>
                  <a:pt x="1592580" y="678180"/>
                </a:lnTo>
                <a:lnTo>
                  <a:pt x="1590886" y="722767"/>
                </a:lnTo>
                <a:lnTo>
                  <a:pt x="1585875" y="766585"/>
                </a:lnTo>
                <a:lnTo>
                  <a:pt x="1577651" y="809544"/>
                </a:lnTo>
                <a:lnTo>
                  <a:pt x="1566320" y="851555"/>
                </a:lnTo>
                <a:lnTo>
                  <a:pt x="1551986" y="892527"/>
                </a:lnTo>
                <a:lnTo>
                  <a:pt x="1534755" y="932372"/>
                </a:lnTo>
                <a:lnTo>
                  <a:pt x="1514730" y="971001"/>
                </a:lnTo>
                <a:lnTo>
                  <a:pt x="1492018" y="1008323"/>
                </a:lnTo>
                <a:lnTo>
                  <a:pt x="1466722" y="1044251"/>
                </a:lnTo>
                <a:lnTo>
                  <a:pt x="1438948" y="1078693"/>
                </a:lnTo>
                <a:lnTo>
                  <a:pt x="1408801" y="1111561"/>
                </a:lnTo>
                <a:lnTo>
                  <a:pt x="1376385" y="1142765"/>
                </a:lnTo>
                <a:lnTo>
                  <a:pt x="1341806" y="1172217"/>
                </a:lnTo>
                <a:lnTo>
                  <a:pt x="1305169" y="1199826"/>
                </a:lnTo>
                <a:lnTo>
                  <a:pt x="1266578" y="1225503"/>
                </a:lnTo>
                <a:lnTo>
                  <a:pt x="1226138" y="1249159"/>
                </a:lnTo>
                <a:lnTo>
                  <a:pt x="1183954" y="1270704"/>
                </a:lnTo>
                <a:lnTo>
                  <a:pt x="1140131" y="1290050"/>
                </a:lnTo>
                <a:lnTo>
                  <a:pt x="1094774" y="1307106"/>
                </a:lnTo>
                <a:lnTo>
                  <a:pt x="1047987" y="1321783"/>
                </a:lnTo>
                <a:lnTo>
                  <a:pt x="999877" y="1333992"/>
                </a:lnTo>
                <a:lnTo>
                  <a:pt x="950547" y="1343644"/>
                </a:lnTo>
                <a:lnTo>
                  <a:pt x="900102" y="1350648"/>
                </a:lnTo>
                <a:lnTo>
                  <a:pt x="848648" y="1354917"/>
                </a:lnTo>
                <a:lnTo>
                  <a:pt x="796289" y="1356360"/>
                </a:lnTo>
                <a:lnTo>
                  <a:pt x="743931" y="1354917"/>
                </a:lnTo>
                <a:lnTo>
                  <a:pt x="692477" y="1350648"/>
                </a:lnTo>
                <a:lnTo>
                  <a:pt x="642032" y="1343644"/>
                </a:lnTo>
                <a:lnTo>
                  <a:pt x="592702" y="1333992"/>
                </a:lnTo>
                <a:lnTo>
                  <a:pt x="544592" y="1321783"/>
                </a:lnTo>
                <a:lnTo>
                  <a:pt x="497805" y="1307106"/>
                </a:lnTo>
                <a:lnTo>
                  <a:pt x="452448" y="1290050"/>
                </a:lnTo>
                <a:lnTo>
                  <a:pt x="408625" y="1270704"/>
                </a:lnTo>
                <a:lnTo>
                  <a:pt x="366441" y="1249159"/>
                </a:lnTo>
                <a:lnTo>
                  <a:pt x="326001" y="1225503"/>
                </a:lnTo>
                <a:lnTo>
                  <a:pt x="287410" y="1199826"/>
                </a:lnTo>
                <a:lnTo>
                  <a:pt x="250773" y="1172217"/>
                </a:lnTo>
                <a:lnTo>
                  <a:pt x="216194" y="1142765"/>
                </a:lnTo>
                <a:lnTo>
                  <a:pt x="183778" y="1111561"/>
                </a:lnTo>
                <a:lnTo>
                  <a:pt x="153631" y="1078693"/>
                </a:lnTo>
                <a:lnTo>
                  <a:pt x="125857" y="1044251"/>
                </a:lnTo>
                <a:lnTo>
                  <a:pt x="100561" y="1008323"/>
                </a:lnTo>
                <a:lnTo>
                  <a:pt x="77849" y="971001"/>
                </a:lnTo>
                <a:lnTo>
                  <a:pt x="57824" y="932372"/>
                </a:lnTo>
                <a:lnTo>
                  <a:pt x="40593" y="892527"/>
                </a:lnTo>
                <a:lnTo>
                  <a:pt x="26259" y="851555"/>
                </a:lnTo>
                <a:lnTo>
                  <a:pt x="14928" y="809544"/>
                </a:lnTo>
                <a:lnTo>
                  <a:pt x="6704" y="766585"/>
                </a:lnTo>
                <a:lnTo>
                  <a:pt x="1693" y="722767"/>
                </a:lnTo>
                <a:lnTo>
                  <a:pt x="0" y="678180"/>
                </a:lnTo>
                <a:close/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871345">
              <a:lnSpc>
                <a:spcPts val="1240"/>
              </a:lnSpc>
            </a:pPr>
            <a:fld id="{81D60167-4931-47E6-BA6A-407CBD079E47}" type="slidenum">
              <a:rPr spc="-5" dirty="0"/>
              <a:t>15</a:t>
            </a:fld>
            <a:endParaRPr spc="-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41876" y="2747772"/>
            <a:ext cx="4023360" cy="4110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18032" y="234695"/>
            <a:ext cx="10515600" cy="1325880"/>
          </a:xfrm>
          <a:prstGeom prst="rect">
            <a:avLst/>
          </a:prstGeom>
          <a:solidFill>
            <a:srgbClr val="6FAC46"/>
          </a:solidFill>
        </p:spPr>
        <p:txBody>
          <a:bodyPr vert="horz" wrap="square" lIns="0" tIns="2584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35"/>
              </a:spcBef>
            </a:pPr>
            <a:r>
              <a:rPr sz="4400" b="0" dirty="0">
                <a:solidFill>
                  <a:srgbClr val="FFFFFF"/>
                </a:solidFill>
                <a:latin typeface="Calibri Light"/>
                <a:cs typeface="Calibri Light"/>
              </a:rPr>
              <a:t>M</a:t>
            </a:r>
            <a:r>
              <a:rPr sz="4400" b="0" spc="-35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4400" b="0" dirty="0">
                <a:solidFill>
                  <a:srgbClr val="FFFFFF"/>
                </a:solidFill>
                <a:latin typeface="Calibri Light"/>
                <a:cs typeface="Calibri Light"/>
              </a:rPr>
              <a:t>thods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9644" y="1949958"/>
            <a:ext cx="5096510" cy="521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E</a:t>
            </a:r>
            <a:r>
              <a:rPr sz="3200" b="1" spc="-50" dirty="0">
                <a:latin typeface="Calibri"/>
                <a:cs typeface="Calibri"/>
              </a:rPr>
              <a:t>x</a:t>
            </a:r>
            <a:r>
              <a:rPr sz="3200" b="1" dirty="0">
                <a:latin typeface="Calibri"/>
                <a:cs typeface="Calibri"/>
              </a:rPr>
              <a:t>ampl</a:t>
            </a:r>
            <a:r>
              <a:rPr sz="3200" b="1" spc="-15" dirty="0">
                <a:latin typeface="Calibri"/>
                <a:cs typeface="Calibri"/>
              </a:rPr>
              <a:t>e</a:t>
            </a:r>
            <a:r>
              <a:rPr sz="3200" b="1" dirty="0">
                <a:latin typeface="Calibri"/>
                <a:cs typeface="Calibri"/>
              </a:rPr>
              <a:t>s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ima</a:t>
            </a:r>
            <a:r>
              <a:rPr sz="3200" b="1" spc="-30" dirty="0">
                <a:latin typeface="Calibri"/>
                <a:cs typeface="Calibri"/>
              </a:rPr>
              <a:t>g</a:t>
            </a:r>
            <a:r>
              <a:rPr sz="3200" b="1" spc="-5" dirty="0">
                <a:latin typeface="Calibri"/>
                <a:cs typeface="Calibri"/>
              </a:rPr>
              <a:t>e</a:t>
            </a:r>
            <a:r>
              <a:rPr sz="3200" b="1" dirty="0">
                <a:latin typeface="Calibri"/>
                <a:cs typeface="Calibri"/>
              </a:rPr>
              <a:t>s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e</a:t>
            </a:r>
            <a:r>
              <a:rPr sz="3200" b="1" spc="-55" dirty="0">
                <a:latin typeface="Calibri"/>
                <a:cs typeface="Calibri"/>
              </a:rPr>
              <a:t>v</a:t>
            </a:r>
            <a:r>
              <a:rPr sz="3200" b="1" dirty="0">
                <a:latin typeface="Calibri"/>
                <a:cs typeface="Calibri"/>
              </a:rPr>
              <a:t>alu</a:t>
            </a:r>
            <a:r>
              <a:rPr sz="3200" b="1" spc="-25" dirty="0">
                <a:latin typeface="Calibri"/>
                <a:cs typeface="Calibri"/>
              </a:rPr>
              <a:t>a</a:t>
            </a:r>
            <a:r>
              <a:rPr sz="3200" b="1" spc="-35" dirty="0">
                <a:latin typeface="Calibri"/>
                <a:cs typeface="Calibri"/>
              </a:rPr>
              <a:t>t</a:t>
            </a:r>
            <a:r>
              <a:rPr sz="3200" b="1" spc="-5" dirty="0">
                <a:latin typeface="Calibri"/>
                <a:cs typeface="Calibri"/>
              </a:rPr>
              <a:t>ed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32782" y="3554729"/>
            <a:ext cx="1339850" cy="1556385"/>
          </a:xfrm>
          <a:custGeom>
            <a:avLst/>
            <a:gdLst/>
            <a:ahLst/>
            <a:cxnLst/>
            <a:rect l="l" t="t" r="r" b="b"/>
            <a:pathLst>
              <a:path w="1339850" h="1556385">
                <a:moveTo>
                  <a:pt x="0" y="778002"/>
                </a:moveTo>
                <a:lnTo>
                  <a:pt x="1424" y="726852"/>
                </a:lnTo>
                <a:lnTo>
                  <a:pt x="5639" y="676585"/>
                </a:lnTo>
                <a:lnTo>
                  <a:pt x="12556" y="627304"/>
                </a:lnTo>
                <a:lnTo>
                  <a:pt x="22087" y="579110"/>
                </a:lnTo>
                <a:lnTo>
                  <a:pt x="34143" y="532107"/>
                </a:lnTo>
                <a:lnTo>
                  <a:pt x="48637" y="486397"/>
                </a:lnTo>
                <a:lnTo>
                  <a:pt x="65480" y="442083"/>
                </a:lnTo>
                <a:lnTo>
                  <a:pt x="84584" y="399267"/>
                </a:lnTo>
                <a:lnTo>
                  <a:pt x="105861" y="358052"/>
                </a:lnTo>
                <a:lnTo>
                  <a:pt x="129223" y="318540"/>
                </a:lnTo>
                <a:lnTo>
                  <a:pt x="154580" y="280834"/>
                </a:lnTo>
                <a:lnTo>
                  <a:pt x="181846" y="245036"/>
                </a:lnTo>
                <a:lnTo>
                  <a:pt x="210932" y="211250"/>
                </a:lnTo>
                <a:lnTo>
                  <a:pt x="241749" y="179577"/>
                </a:lnTo>
                <a:lnTo>
                  <a:pt x="274210" y="150120"/>
                </a:lnTo>
                <a:lnTo>
                  <a:pt x="308226" y="122981"/>
                </a:lnTo>
                <a:lnTo>
                  <a:pt x="343709" y="98264"/>
                </a:lnTo>
                <a:lnTo>
                  <a:pt x="380570" y="76071"/>
                </a:lnTo>
                <a:lnTo>
                  <a:pt x="418723" y="56504"/>
                </a:lnTo>
                <a:lnTo>
                  <a:pt x="458077" y="39666"/>
                </a:lnTo>
                <a:lnTo>
                  <a:pt x="498546" y="25660"/>
                </a:lnTo>
                <a:lnTo>
                  <a:pt x="540041" y="14587"/>
                </a:lnTo>
                <a:lnTo>
                  <a:pt x="582473" y="6551"/>
                </a:lnTo>
                <a:lnTo>
                  <a:pt x="625755" y="1655"/>
                </a:lnTo>
                <a:lnTo>
                  <a:pt x="669797" y="0"/>
                </a:lnTo>
                <a:lnTo>
                  <a:pt x="713840" y="1655"/>
                </a:lnTo>
                <a:lnTo>
                  <a:pt x="757122" y="6551"/>
                </a:lnTo>
                <a:lnTo>
                  <a:pt x="799554" y="14587"/>
                </a:lnTo>
                <a:lnTo>
                  <a:pt x="841049" y="25660"/>
                </a:lnTo>
                <a:lnTo>
                  <a:pt x="881518" y="39666"/>
                </a:lnTo>
                <a:lnTo>
                  <a:pt x="920872" y="56504"/>
                </a:lnTo>
                <a:lnTo>
                  <a:pt x="959025" y="76071"/>
                </a:lnTo>
                <a:lnTo>
                  <a:pt x="995886" y="98264"/>
                </a:lnTo>
                <a:lnTo>
                  <a:pt x="1031369" y="122981"/>
                </a:lnTo>
                <a:lnTo>
                  <a:pt x="1065385" y="150120"/>
                </a:lnTo>
                <a:lnTo>
                  <a:pt x="1097846" y="179577"/>
                </a:lnTo>
                <a:lnTo>
                  <a:pt x="1128663" y="211250"/>
                </a:lnTo>
                <a:lnTo>
                  <a:pt x="1157749" y="245036"/>
                </a:lnTo>
                <a:lnTo>
                  <a:pt x="1185015" y="280834"/>
                </a:lnTo>
                <a:lnTo>
                  <a:pt x="1210372" y="318540"/>
                </a:lnTo>
                <a:lnTo>
                  <a:pt x="1233734" y="358052"/>
                </a:lnTo>
                <a:lnTo>
                  <a:pt x="1255011" y="399267"/>
                </a:lnTo>
                <a:lnTo>
                  <a:pt x="1274115" y="442083"/>
                </a:lnTo>
                <a:lnTo>
                  <a:pt x="1290958" y="486397"/>
                </a:lnTo>
                <a:lnTo>
                  <a:pt x="1305452" y="532107"/>
                </a:lnTo>
                <a:lnTo>
                  <a:pt x="1317508" y="579110"/>
                </a:lnTo>
                <a:lnTo>
                  <a:pt x="1327039" y="627304"/>
                </a:lnTo>
                <a:lnTo>
                  <a:pt x="1333956" y="676585"/>
                </a:lnTo>
                <a:lnTo>
                  <a:pt x="1338171" y="726852"/>
                </a:lnTo>
                <a:lnTo>
                  <a:pt x="1339595" y="778002"/>
                </a:lnTo>
                <a:lnTo>
                  <a:pt x="1338171" y="829151"/>
                </a:lnTo>
                <a:lnTo>
                  <a:pt x="1333956" y="879418"/>
                </a:lnTo>
                <a:lnTo>
                  <a:pt x="1327039" y="928699"/>
                </a:lnTo>
                <a:lnTo>
                  <a:pt x="1317508" y="976893"/>
                </a:lnTo>
                <a:lnTo>
                  <a:pt x="1305452" y="1023896"/>
                </a:lnTo>
                <a:lnTo>
                  <a:pt x="1290958" y="1069606"/>
                </a:lnTo>
                <a:lnTo>
                  <a:pt x="1274115" y="1113920"/>
                </a:lnTo>
                <a:lnTo>
                  <a:pt x="1255011" y="1156736"/>
                </a:lnTo>
                <a:lnTo>
                  <a:pt x="1233734" y="1197951"/>
                </a:lnTo>
                <a:lnTo>
                  <a:pt x="1210372" y="1237463"/>
                </a:lnTo>
                <a:lnTo>
                  <a:pt x="1185015" y="1275169"/>
                </a:lnTo>
                <a:lnTo>
                  <a:pt x="1157749" y="1310967"/>
                </a:lnTo>
                <a:lnTo>
                  <a:pt x="1128663" y="1344753"/>
                </a:lnTo>
                <a:lnTo>
                  <a:pt x="1097846" y="1376426"/>
                </a:lnTo>
                <a:lnTo>
                  <a:pt x="1065385" y="1405883"/>
                </a:lnTo>
                <a:lnTo>
                  <a:pt x="1031369" y="1433022"/>
                </a:lnTo>
                <a:lnTo>
                  <a:pt x="995886" y="1457739"/>
                </a:lnTo>
                <a:lnTo>
                  <a:pt x="959025" y="1479932"/>
                </a:lnTo>
                <a:lnTo>
                  <a:pt x="920872" y="1499499"/>
                </a:lnTo>
                <a:lnTo>
                  <a:pt x="881518" y="1516337"/>
                </a:lnTo>
                <a:lnTo>
                  <a:pt x="841049" y="1530343"/>
                </a:lnTo>
                <a:lnTo>
                  <a:pt x="799554" y="1541416"/>
                </a:lnTo>
                <a:lnTo>
                  <a:pt x="757122" y="1549452"/>
                </a:lnTo>
                <a:lnTo>
                  <a:pt x="713840" y="1554348"/>
                </a:lnTo>
                <a:lnTo>
                  <a:pt x="669797" y="1556004"/>
                </a:lnTo>
                <a:lnTo>
                  <a:pt x="625755" y="1554348"/>
                </a:lnTo>
                <a:lnTo>
                  <a:pt x="582473" y="1549452"/>
                </a:lnTo>
                <a:lnTo>
                  <a:pt x="540041" y="1541416"/>
                </a:lnTo>
                <a:lnTo>
                  <a:pt x="498546" y="1530343"/>
                </a:lnTo>
                <a:lnTo>
                  <a:pt x="458077" y="1516337"/>
                </a:lnTo>
                <a:lnTo>
                  <a:pt x="418723" y="1499499"/>
                </a:lnTo>
                <a:lnTo>
                  <a:pt x="380570" y="1479932"/>
                </a:lnTo>
                <a:lnTo>
                  <a:pt x="343709" y="1457739"/>
                </a:lnTo>
                <a:lnTo>
                  <a:pt x="308226" y="1433022"/>
                </a:lnTo>
                <a:lnTo>
                  <a:pt x="274210" y="1405883"/>
                </a:lnTo>
                <a:lnTo>
                  <a:pt x="241749" y="1376426"/>
                </a:lnTo>
                <a:lnTo>
                  <a:pt x="210932" y="1344753"/>
                </a:lnTo>
                <a:lnTo>
                  <a:pt x="181846" y="1310967"/>
                </a:lnTo>
                <a:lnTo>
                  <a:pt x="154580" y="1275169"/>
                </a:lnTo>
                <a:lnTo>
                  <a:pt x="129223" y="1237463"/>
                </a:lnTo>
                <a:lnTo>
                  <a:pt x="105861" y="1197951"/>
                </a:lnTo>
                <a:lnTo>
                  <a:pt x="84584" y="1156736"/>
                </a:lnTo>
                <a:lnTo>
                  <a:pt x="65480" y="1113920"/>
                </a:lnTo>
                <a:lnTo>
                  <a:pt x="48637" y="1069606"/>
                </a:lnTo>
                <a:lnTo>
                  <a:pt x="34143" y="1023896"/>
                </a:lnTo>
                <a:lnTo>
                  <a:pt x="22087" y="976893"/>
                </a:lnTo>
                <a:lnTo>
                  <a:pt x="12556" y="928699"/>
                </a:lnTo>
                <a:lnTo>
                  <a:pt x="5639" y="879418"/>
                </a:lnTo>
                <a:lnTo>
                  <a:pt x="1424" y="829151"/>
                </a:lnTo>
                <a:lnTo>
                  <a:pt x="0" y="778002"/>
                </a:lnTo>
                <a:close/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871345">
              <a:lnSpc>
                <a:spcPts val="1240"/>
              </a:lnSpc>
            </a:pPr>
            <a:fld id="{81D60167-4931-47E6-BA6A-407CBD079E47}" type="slidenum">
              <a:rPr spc="-5" dirty="0"/>
              <a:t>16</a:t>
            </a:fld>
            <a:endParaRPr spc="-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8325" y="1580134"/>
            <a:ext cx="11624945" cy="841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ts val="3190"/>
              </a:lnSpc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M</a:t>
            </a:r>
            <a:r>
              <a:rPr sz="2800" spc="-10" dirty="0">
                <a:latin typeface="Calibri"/>
                <a:cs typeface="Calibri"/>
              </a:rPr>
              <a:t>u</a:t>
            </a:r>
            <a:r>
              <a:rPr sz="2800" spc="-15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ti</a:t>
            </a:r>
            <a:r>
              <a:rPr sz="2800" spc="-55" dirty="0">
                <a:latin typeface="Calibri"/>
                <a:cs typeface="Calibri"/>
              </a:rPr>
              <a:t>r</a:t>
            </a:r>
            <a:r>
              <a:rPr sz="2800" dirty="0">
                <a:latin typeface="Calibri"/>
                <a:cs typeface="Calibri"/>
              </a:rPr>
              <a:t>e</a:t>
            </a:r>
            <a:r>
              <a:rPr sz="2800" spc="-10" dirty="0">
                <a:latin typeface="Calibri"/>
                <a:cs typeface="Calibri"/>
              </a:rPr>
              <a:t>soluti</a:t>
            </a:r>
            <a:r>
              <a:rPr sz="2800" dirty="0">
                <a:latin typeface="Calibri"/>
                <a:cs typeface="Calibri"/>
              </a:rPr>
              <a:t>o</a:t>
            </a:r>
            <a:r>
              <a:rPr sz="2800" spc="-5" dirty="0">
                <a:latin typeface="Calibri"/>
                <a:cs typeface="Calibri"/>
              </a:rPr>
              <a:t>n</a:t>
            </a:r>
            <a:r>
              <a:rPr sz="2800" spc="310" dirty="0">
                <a:latin typeface="Calibri"/>
                <a:cs typeface="Calibri"/>
              </a:rPr>
              <a:t> </a:t>
            </a:r>
            <a:r>
              <a:rPr sz="2800" spc="0" dirty="0">
                <a:latin typeface="Calibri"/>
                <a:cs typeface="Calibri"/>
              </a:rPr>
              <a:t>a</a:t>
            </a:r>
            <a:r>
              <a:rPr sz="2800" spc="-10" dirty="0">
                <a:latin typeface="Calibri"/>
                <a:cs typeface="Calibri"/>
              </a:rPr>
              <a:t>nal</a:t>
            </a:r>
            <a:r>
              <a:rPr sz="2800" spc="-40" dirty="0">
                <a:latin typeface="Calibri"/>
                <a:cs typeface="Calibri"/>
              </a:rPr>
              <a:t>y</a:t>
            </a:r>
            <a:r>
              <a:rPr sz="2800" spc="-10" dirty="0">
                <a:latin typeface="Calibri"/>
                <a:cs typeface="Calibri"/>
              </a:rPr>
              <a:t>si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spc="30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via</a:t>
            </a:r>
            <a:r>
              <a:rPr sz="2800" spc="300" dirty="0">
                <a:latin typeface="Calibri"/>
                <a:cs typeface="Calibri"/>
              </a:rPr>
              <a:t> </a:t>
            </a:r>
            <a:r>
              <a:rPr sz="2800" spc="-95" dirty="0">
                <a:latin typeface="Calibri"/>
                <a:cs typeface="Calibri"/>
              </a:rPr>
              <a:t>W</a:t>
            </a:r>
            <a:r>
              <a:rPr sz="2800" spc="-50" dirty="0">
                <a:latin typeface="Calibri"/>
                <a:cs typeface="Calibri"/>
              </a:rPr>
              <a:t>a</a:t>
            </a:r>
            <a:r>
              <a:rPr sz="2800" spc="-35" dirty="0">
                <a:latin typeface="Calibri"/>
                <a:cs typeface="Calibri"/>
              </a:rPr>
              <a:t>v</a:t>
            </a:r>
            <a:r>
              <a:rPr sz="2800" spc="-5" dirty="0">
                <a:latin typeface="Calibri"/>
                <a:cs typeface="Calibri"/>
              </a:rPr>
              <a:t>el</a:t>
            </a:r>
            <a:r>
              <a:rPr sz="2800" spc="-25" dirty="0">
                <a:latin typeface="Calibri"/>
                <a:cs typeface="Calibri"/>
              </a:rPr>
              <a:t>e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:</a:t>
            </a:r>
            <a:r>
              <a:rPr sz="2800" spc="29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enab</a:t>
            </a:r>
            <a:r>
              <a:rPr sz="2800" spc="-25" dirty="0">
                <a:latin typeface="Calibri"/>
                <a:cs typeface="Calibri"/>
              </a:rPr>
              <a:t>l</a:t>
            </a:r>
            <a:r>
              <a:rPr sz="2800" dirty="0">
                <a:latin typeface="Calibri"/>
                <a:cs typeface="Calibri"/>
              </a:rPr>
              <a:t>e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spc="3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h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3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segme</a:t>
            </a:r>
            <a:r>
              <a:rPr sz="2800" spc="-30" dirty="0">
                <a:latin typeface="Calibri"/>
                <a:cs typeface="Calibri"/>
              </a:rPr>
              <a:t>n</a:t>
            </a:r>
            <a:r>
              <a:rPr sz="2800" spc="-45" dirty="0">
                <a:latin typeface="Calibri"/>
                <a:cs typeface="Calibri"/>
              </a:rPr>
              <a:t>t</a:t>
            </a:r>
            <a:r>
              <a:rPr sz="2800" spc="-25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tion</a:t>
            </a:r>
            <a:r>
              <a:rPr sz="2800" spc="29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spc="300" dirty="0">
                <a:latin typeface="Calibri"/>
                <a:cs typeface="Calibri"/>
              </a:rPr>
              <a:t> </a:t>
            </a:r>
            <a:r>
              <a:rPr sz="2800" spc="5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n</a:t>
            </a:r>
            <a:r>
              <a:rPr sz="2800" spc="3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</a:t>
            </a:r>
            <a:r>
              <a:rPr sz="2800" spc="-15" dirty="0">
                <a:latin typeface="Calibri"/>
                <a:cs typeface="Calibri"/>
              </a:rPr>
              <a:t>m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-35" dirty="0">
                <a:latin typeface="Calibri"/>
                <a:cs typeface="Calibri"/>
              </a:rPr>
              <a:t>g</a:t>
            </a:r>
            <a:r>
              <a:rPr sz="2800" spc="-5" dirty="0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  <a:p>
            <a:pPr marL="241300">
              <a:lnSpc>
                <a:spcPts val="3190"/>
              </a:lnSpc>
            </a:pPr>
            <a:r>
              <a:rPr sz="2800" spc="-25" dirty="0">
                <a:latin typeface="Calibri"/>
                <a:cs typeface="Calibri"/>
              </a:rPr>
              <a:t>b</a:t>
            </a:r>
            <a:r>
              <a:rPr sz="2800" spc="-5" dirty="0">
                <a:latin typeface="Calibri"/>
                <a:cs typeface="Calibri"/>
              </a:rPr>
              <a:t>y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h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gh</a:t>
            </a:r>
            <a:r>
              <a:rPr sz="2800" spc="-15" dirty="0">
                <a:latin typeface="Calibri"/>
                <a:cs typeface="Calibri"/>
              </a:rPr>
              <a:t>l</a:t>
            </a:r>
            <a:r>
              <a:rPr sz="2800" dirty="0">
                <a:latin typeface="Calibri"/>
                <a:cs typeface="Calibri"/>
              </a:rPr>
              <a:t>ig</a:t>
            </a:r>
            <a:r>
              <a:rPr sz="2800" spc="-45" dirty="0">
                <a:latin typeface="Calibri"/>
                <a:cs typeface="Calibri"/>
              </a:rPr>
              <a:t>h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in</a:t>
            </a:r>
            <a:r>
              <a:rPr sz="2800" spc="-5" dirty="0">
                <a:latin typeface="Calibri"/>
                <a:cs typeface="Calibri"/>
              </a:rPr>
              <a:t>g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mor</a:t>
            </a:r>
            <a:r>
              <a:rPr sz="2800" spc="-20" dirty="0">
                <a:latin typeface="Calibri"/>
                <a:cs typeface="Calibri"/>
              </a:rPr>
              <a:t>p</a:t>
            </a:r>
            <a:r>
              <a:rPr sz="2800" spc="-5" dirty="0">
                <a:latin typeface="Calibri"/>
                <a:cs typeface="Calibri"/>
              </a:rPr>
              <a:t>ho</a:t>
            </a:r>
            <a:r>
              <a:rPr sz="2800" spc="-10" dirty="0">
                <a:latin typeface="Calibri"/>
                <a:cs typeface="Calibri"/>
              </a:rPr>
              <a:t>logi</a:t>
            </a:r>
            <a:r>
              <a:rPr sz="2800" spc="-30" dirty="0">
                <a:latin typeface="Calibri"/>
                <a:cs typeface="Calibri"/>
              </a:rPr>
              <a:t>c</a:t>
            </a:r>
            <a:r>
              <a:rPr sz="2800" dirty="0">
                <a:latin typeface="Calibri"/>
                <a:cs typeface="Calibri"/>
              </a:rPr>
              <a:t>al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cha</a:t>
            </a:r>
            <a:r>
              <a:rPr sz="2800" spc="-7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ac</a:t>
            </a:r>
            <a:r>
              <a:rPr sz="2800" spc="-25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er</a:t>
            </a:r>
            <a:r>
              <a:rPr sz="2800" spc="-20" dirty="0">
                <a:latin typeface="Calibri"/>
                <a:cs typeface="Calibri"/>
              </a:rPr>
              <a:t>i</a:t>
            </a:r>
            <a:r>
              <a:rPr sz="2800" spc="-45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cs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</a:t>
            </a:r>
            <a:r>
              <a:rPr sz="2800" spc="-5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eq</a:t>
            </a:r>
            <a:r>
              <a:rPr sz="2800" spc="-20" dirty="0">
                <a:latin typeface="Calibri"/>
                <a:cs typeface="Calibri"/>
              </a:rPr>
              <a:t>u</a:t>
            </a:r>
            <a:r>
              <a:rPr sz="2800" spc="-5" dirty="0">
                <a:latin typeface="Calibri"/>
                <a:cs typeface="Calibri"/>
              </a:rPr>
              <a:t>enc</a:t>
            </a:r>
            <a:r>
              <a:rPr sz="2800" spc="-20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10" dirty="0">
                <a:latin typeface="Calibri"/>
                <a:cs typeface="Calibri"/>
              </a:rPr>
              <a:t>s</a:t>
            </a:r>
            <a:r>
              <a:rPr sz="280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09443" y="2632106"/>
            <a:ext cx="7030142" cy="37244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38200" y="167639"/>
            <a:ext cx="10515600" cy="916305"/>
          </a:xfrm>
          <a:prstGeom prst="rect">
            <a:avLst/>
          </a:prstGeom>
          <a:solidFill>
            <a:srgbClr val="EC7C30"/>
          </a:solidFill>
        </p:spPr>
        <p:txBody>
          <a:bodyPr vert="horz" wrap="square" lIns="0" tIns="533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20"/>
              </a:spcBef>
            </a:pPr>
            <a:r>
              <a:rPr spc="-85" dirty="0">
                <a:solidFill>
                  <a:srgbClr val="FFFFFF"/>
                </a:solidFill>
              </a:rPr>
              <a:t>R</a:t>
            </a:r>
            <a:r>
              <a:rPr spc="-5" dirty="0">
                <a:solidFill>
                  <a:srgbClr val="FFFFFF"/>
                </a:solidFill>
              </a:rPr>
              <a:t>esults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871345">
              <a:lnSpc>
                <a:spcPts val="1240"/>
              </a:lnSpc>
            </a:pPr>
            <a:fld id="{81D60167-4931-47E6-BA6A-407CBD079E47}" type="slidenum">
              <a:rPr spc="-5" dirty="0"/>
              <a:t>17</a:t>
            </a:fld>
            <a:endParaRPr spc="-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5524" y="1537842"/>
            <a:ext cx="11159490" cy="792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ts val="3020"/>
              </a:lnSpc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Fuz</a:t>
            </a:r>
            <a:r>
              <a:rPr sz="2800" spc="-35" dirty="0">
                <a:latin typeface="Calibri"/>
                <a:cs typeface="Calibri"/>
              </a:rPr>
              <a:t>z</a:t>
            </a:r>
            <a:r>
              <a:rPr sz="2800" spc="-5" dirty="0">
                <a:latin typeface="Calibri"/>
                <a:cs typeface="Calibri"/>
              </a:rPr>
              <a:t>y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</a:t>
            </a:r>
            <a:r>
              <a:rPr sz="2800" spc="-10" dirty="0">
                <a:latin typeface="Calibri"/>
                <a:cs typeface="Calibri"/>
              </a:rPr>
              <a:t>-</a:t>
            </a:r>
            <a:r>
              <a:rPr sz="2800" spc="-5" dirty="0">
                <a:latin typeface="Calibri"/>
                <a:cs typeface="Calibri"/>
              </a:rPr>
              <a:t>means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clu</a:t>
            </a:r>
            <a:r>
              <a:rPr sz="2800" spc="-50" dirty="0">
                <a:latin typeface="Calibri"/>
                <a:cs typeface="Calibri"/>
              </a:rPr>
              <a:t>s</a:t>
            </a:r>
            <a:r>
              <a:rPr sz="2800" spc="-30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er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10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g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</a:t>
            </a:r>
            <a:r>
              <a:rPr sz="2800" spc="-30" dirty="0">
                <a:latin typeface="Calibri"/>
                <a:cs typeface="Calibri"/>
              </a:rPr>
              <a:t>F</a:t>
            </a:r>
            <a:r>
              <a:rPr sz="2800" spc="-10" dirty="0">
                <a:latin typeface="Calibri"/>
                <a:cs typeface="Calibri"/>
              </a:rPr>
              <a:t>C</a:t>
            </a:r>
            <a:r>
              <a:rPr sz="2800" spc="-5" dirty="0">
                <a:latin typeface="Calibri"/>
                <a:cs typeface="Calibri"/>
              </a:rPr>
              <a:t>M</a:t>
            </a:r>
            <a:r>
              <a:rPr sz="2800" spc="-10" dirty="0">
                <a:latin typeface="Calibri"/>
                <a:cs typeface="Calibri"/>
              </a:rPr>
              <a:t>)</a:t>
            </a:r>
            <a:r>
              <a:rPr sz="2800" spc="-5" dirty="0">
                <a:latin typeface="Calibri"/>
                <a:cs typeface="Calibri"/>
              </a:rPr>
              <a:t>: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</a:t>
            </a:r>
            <a:r>
              <a:rPr sz="2800" spc="-20" dirty="0">
                <a:latin typeface="Calibri"/>
                <a:cs typeface="Calibri"/>
              </a:rPr>
              <a:t>d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35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ti</a:t>
            </a:r>
            <a:r>
              <a:rPr sz="2800" spc="-15" dirty="0">
                <a:latin typeface="Calibri"/>
                <a:cs typeface="Calibri"/>
              </a:rPr>
              <a:t>f</a:t>
            </a:r>
            <a:r>
              <a:rPr sz="2800" spc="-5" dirty="0">
                <a:latin typeface="Calibri"/>
                <a:cs typeface="Calibri"/>
              </a:rPr>
              <a:t>ied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</a:t>
            </a:r>
            <a:r>
              <a:rPr sz="2800" spc="-30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tu</a:t>
            </a:r>
            <a:r>
              <a:rPr sz="2800" spc="-7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al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g</a:t>
            </a:r>
            <a:r>
              <a:rPr sz="2800" spc="-55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ou</a:t>
            </a:r>
            <a:r>
              <a:rPr sz="2800" spc="-25" dirty="0">
                <a:latin typeface="Calibri"/>
                <a:cs typeface="Calibri"/>
              </a:rPr>
              <a:t>p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 wi</a:t>
            </a:r>
            <a:r>
              <a:rPr sz="2800" spc="-15" dirty="0">
                <a:latin typeface="Calibri"/>
                <a:cs typeface="Calibri"/>
              </a:rPr>
              <a:t>d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7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an</a:t>
            </a:r>
            <a:r>
              <a:rPr sz="2800" spc="-25" dirty="0">
                <a:latin typeface="Calibri"/>
                <a:cs typeface="Calibri"/>
              </a:rPr>
              <a:t>g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of d</a:t>
            </a:r>
            <a:r>
              <a:rPr sz="2800" spc="-30" dirty="0">
                <a:latin typeface="Calibri"/>
                <a:cs typeface="Calibri"/>
              </a:rPr>
              <a:t>a</a:t>
            </a:r>
            <a:r>
              <a:rPr sz="2800" spc="-45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a.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37260" y="2578607"/>
            <a:ext cx="3258311" cy="33345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65619" y="2385060"/>
            <a:ext cx="3494531" cy="33345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128129" y="6031788"/>
            <a:ext cx="2983230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44536A"/>
                </a:solidFill>
                <a:latin typeface="Times New Roman"/>
                <a:cs typeface="Times New Roman"/>
              </a:rPr>
              <a:t>B) I</a:t>
            </a:r>
            <a:r>
              <a:rPr sz="1600" b="1" spc="-25" dirty="0">
                <a:solidFill>
                  <a:srgbClr val="44536A"/>
                </a:solidFill>
                <a:latin typeface="Times New Roman"/>
                <a:cs typeface="Times New Roman"/>
              </a:rPr>
              <a:t>m</a:t>
            </a:r>
            <a:r>
              <a:rPr sz="1600" b="1" dirty="0">
                <a:solidFill>
                  <a:srgbClr val="44536A"/>
                </a:solidFill>
                <a:latin typeface="Times New Roman"/>
                <a:cs typeface="Times New Roman"/>
              </a:rPr>
              <a:t>ag</a:t>
            </a:r>
            <a:r>
              <a:rPr sz="1600" b="1" spc="-5" dirty="0">
                <a:solidFill>
                  <a:srgbClr val="44536A"/>
                </a:solidFill>
                <a:latin typeface="Times New Roman"/>
                <a:cs typeface="Times New Roman"/>
              </a:rPr>
              <a:t>e</a:t>
            </a:r>
            <a:r>
              <a:rPr sz="1600" b="1" spc="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44536A"/>
                </a:solidFill>
                <a:latin typeface="Times New Roman"/>
                <a:cs typeface="Times New Roman"/>
              </a:rPr>
              <a:t>af</a:t>
            </a:r>
            <a:r>
              <a:rPr sz="1600" b="1" spc="-15" dirty="0">
                <a:solidFill>
                  <a:srgbClr val="44536A"/>
                </a:solidFill>
                <a:latin typeface="Times New Roman"/>
                <a:cs typeface="Times New Roman"/>
              </a:rPr>
              <a:t>t</a:t>
            </a:r>
            <a:r>
              <a:rPr sz="1600" b="1" spc="-5" dirty="0">
                <a:solidFill>
                  <a:srgbClr val="44536A"/>
                </a:solidFill>
                <a:latin typeface="Times New Roman"/>
                <a:cs typeface="Times New Roman"/>
              </a:rPr>
              <a:t>er</a:t>
            </a:r>
            <a:r>
              <a:rPr sz="1600" b="1" spc="-1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44536A"/>
                </a:solidFill>
                <a:latin typeface="Times New Roman"/>
                <a:cs typeface="Times New Roman"/>
              </a:rPr>
              <a:t>applying</a:t>
            </a:r>
            <a:r>
              <a:rPr sz="1600" b="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44536A"/>
                </a:solidFill>
                <a:latin typeface="Times New Roman"/>
                <a:cs typeface="Times New Roman"/>
              </a:rPr>
              <a:t>t</a:t>
            </a:r>
            <a:r>
              <a:rPr sz="1600" b="1" spc="-10" dirty="0">
                <a:solidFill>
                  <a:srgbClr val="44536A"/>
                </a:solidFill>
                <a:latin typeface="Times New Roman"/>
                <a:cs typeface="Times New Roman"/>
              </a:rPr>
              <a:t>h</a:t>
            </a:r>
            <a:r>
              <a:rPr sz="1600" b="1" spc="-5" dirty="0">
                <a:solidFill>
                  <a:srgbClr val="44536A"/>
                </a:solidFill>
                <a:latin typeface="Times New Roman"/>
                <a:cs typeface="Times New Roman"/>
              </a:rPr>
              <a:t>e</a:t>
            </a:r>
            <a:r>
              <a:rPr sz="1600" b="1" spc="1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44536A"/>
                </a:solidFill>
                <a:latin typeface="Times New Roman"/>
                <a:cs typeface="Times New Roman"/>
              </a:rPr>
              <a:t>F</a:t>
            </a:r>
            <a:r>
              <a:rPr sz="1600" b="1" spc="-15" dirty="0">
                <a:solidFill>
                  <a:srgbClr val="44536A"/>
                </a:solidFill>
                <a:latin typeface="Times New Roman"/>
                <a:cs typeface="Times New Roman"/>
              </a:rPr>
              <a:t>C</a:t>
            </a:r>
            <a:r>
              <a:rPr sz="1600" b="1" spc="-5" dirty="0">
                <a:solidFill>
                  <a:srgbClr val="44536A"/>
                </a:solidFill>
                <a:latin typeface="Times New Roman"/>
                <a:cs typeface="Times New Roman"/>
              </a:rPr>
              <a:t>M.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871345">
              <a:lnSpc>
                <a:spcPts val="1240"/>
              </a:lnSpc>
            </a:pPr>
            <a:fld id="{81D60167-4931-47E6-BA6A-407CBD079E47}" type="slidenum">
              <a:rPr spc="-5" dirty="0"/>
              <a:t>18</a:t>
            </a:fld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1810892" y="6006998"/>
            <a:ext cx="1790700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44536A"/>
                </a:solidFill>
                <a:latin typeface="Times New Roman"/>
                <a:cs typeface="Times New Roman"/>
              </a:rPr>
              <a:t>A)</a:t>
            </a:r>
            <a:r>
              <a:rPr sz="1800" b="1" spc="5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4536A"/>
                </a:solidFill>
                <a:latin typeface="Times New Roman"/>
                <a:cs typeface="Times New Roman"/>
              </a:rPr>
              <a:t>O</a:t>
            </a:r>
            <a:r>
              <a:rPr sz="1800" b="1" spc="5" dirty="0">
                <a:solidFill>
                  <a:srgbClr val="44536A"/>
                </a:solidFill>
                <a:latin typeface="Times New Roman"/>
                <a:cs typeface="Times New Roman"/>
              </a:rPr>
              <a:t>r</a:t>
            </a:r>
            <a:r>
              <a:rPr sz="1800" b="1" dirty="0">
                <a:solidFill>
                  <a:srgbClr val="44536A"/>
                </a:solidFill>
                <a:latin typeface="Times New Roman"/>
                <a:cs typeface="Times New Roman"/>
              </a:rPr>
              <a:t>ig</a:t>
            </a:r>
            <a:r>
              <a:rPr sz="1800" b="1" spc="5" dirty="0">
                <a:solidFill>
                  <a:srgbClr val="44536A"/>
                </a:solidFill>
                <a:latin typeface="Times New Roman"/>
                <a:cs typeface="Times New Roman"/>
              </a:rPr>
              <a:t>i</a:t>
            </a:r>
            <a:r>
              <a:rPr sz="1800" b="1" dirty="0">
                <a:solidFill>
                  <a:srgbClr val="44536A"/>
                </a:solidFill>
                <a:latin typeface="Times New Roman"/>
                <a:cs typeface="Times New Roman"/>
              </a:rPr>
              <a:t>nal</a:t>
            </a:r>
            <a:r>
              <a:rPr sz="1800" b="1" spc="-2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44536A"/>
                </a:solidFill>
                <a:latin typeface="Times New Roman"/>
                <a:cs typeface="Times New Roman"/>
              </a:rPr>
              <a:t>image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64463" y="361188"/>
            <a:ext cx="10515600" cy="916305"/>
          </a:xfrm>
          <a:prstGeom prst="rect">
            <a:avLst/>
          </a:prstGeom>
          <a:solidFill>
            <a:srgbClr val="EC7C30"/>
          </a:solidFill>
        </p:spPr>
        <p:txBody>
          <a:bodyPr vert="horz" wrap="square" lIns="0" tIns="533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20"/>
              </a:spcBef>
            </a:pPr>
            <a:r>
              <a:rPr spc="-90" dirty="0">
                <a:solidFill>
                  <a:srgbClr val="FFFFFF"/>
                </a:solidFill>
              </a:rPr>
              <a:t>R</a:t>
            </a:r>
            <a:r>
              <a:rPr spc="-5" dirty="0">
                <a:solidFill>
                  <a:srgbClr val="FFFFFF"/>
                </a:solidFill>
              </a:rPr>
              <a:t>esults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871345">
              <a:lnSpc>
                <a:spcPts val="1240"/>
              </a:lnSpc>
            </a:pPr>
            <a:fld id="{81D60167-4931-47E6-BA6A-407CBD079E47}" type="slidenum">
              <a:rPr spc="-5" dirty="0"/>
              <a:t>19</a:t>
            </a:fld>
            <a:endParaRPr spc="-5" dirty="0"/>
          </a:p>
        </p:txBody>
      </p:sp>
      <p:sp>
        <p:nvSpPr>
          <p:cNvPr id="2" name="object 2"/>
          <p:cNvSpPr txBox="1"/>
          <p:nvPr/>
        </p:nvSpPr>
        <p:spPr>
          <a:xfrm>
            <a:off x="916939" y="1805685"/>
            <a:ext cx="9980930" cy="3655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15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</a:t>
            </a:r>
            <a:r>
              <a:rPr sz="2800" spc="-35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40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ts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w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5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anal</a:t>
            </a:r>
            <a:r>
              <a:rPr sz="2800" spc="-40" dirty="0">
                <a:latin typeface="Calibri"/>
                <a:cs typeface="Calibri"/>
              </a:rPr>
              <a:t>y</a:t>
            </a:r>
            <a:r>
              <a:rPr sz="2800" spc="-70" dirty="0">
                <a:latin typeface="Calibri"/>
                <a:cs typeface="Calibri"/>
              </a:rPr>
              <a:t>z</a:t>
            </a:r>
            <a:r>
              <a:rPr sz="2800" spc="-5" dirty="0">
                <a:latin typeface="Calibri"/>
                <a:cs typeface="Calibri"/>
              </a:rPr>
              <a:t>ed;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7"/>
              </a:spcBef>
              <a:buFont typeface="Arial"/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241300" indent="-228600">
              <a:lnSpc>
                <a:spcPts val="3190"/>
              </a:lnSpc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Ne</a:t>
            </a:r>
            <a:r>
              <a:rPr sz="2800" spc="-20" dirty="0">
                <a:latin typeface="Calibri"/>
                <a:cs typeface="Calibri"/>
              </a:rPr>
              <a:t>u</a:t>
            </a:r>
            <a:r>
              <a:rPr sz="2800" spc="-60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7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adio</a:t>
            </a:r>
            <a:r>
              <a:rPr sz="2800" spc="-20" dirty="0">
                <a:latin typeface="Calibri"/>
                <a:cs typeface="Calibri"/>
              </a:rPr>
              <a:t>l</a:t>
            </a:r>
            <a:r>
              <a:rPr sz="2800" spc="-10" dirty="0">
                <a:latin typeface="Calibri"/>
                <a:cs typeface="Calibri"/>
              </a:rPr>
              <a:t>ogi</a:t>
            </a:r>
            <a:r>
              <a:rPr sz="2800" spc="-45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ts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70" dirty="0">
                <a:latin typeface="Calibri"/>
                <a:cs typeface="Calibri"/>
              </a:rPr>
              <a:t>f</a:t>
            </a:r>
            <a:r>
              <a:rPr sz="2800" spc="-10" dirty="0">
                <a:latin typeface="Calibri"/>
                <a:cs typeface="Calibri"/>
              </a:rPr>
              <a:t>oun</a:t>
            </a:r>
            <a:r>
              <a:rPr sz="2800" spc="-5" dirty="0">
                <a:latin typeface="Calibri"/>
                <a:cs typeface="Calibri"/>
              </a:rPr>
              <a:t>d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</a:t>
            </a:r>
            <a:r>
              <a:rPr sz="2800" spc="-35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 morp</a:t>
            </a:r>
            <a:r>
              <a:rPr sz="2800" spc="-20" dirty="0">
                <a:latin typeface="Calibri"/>
                <a:cs typeface="Calibri"/>
              </a:rPr>
              <a:t>h</a:t>
            </a:r>
            <a:r>
              <a:rPr sz="2800" spc="-10" dirty="0">
                <a:latin typeface="Calibri"/>
                <a:cs typeface="Calibri"/>
              </a:rPr>
              <a:t>ologi</a:t>
            </a:r>
            <a:r>
              <a:rPr sz="2800" spc="-25" dirty="0">
                <a:latin typeface="Calibri"/>
                <a:cs typeface="Calibri"/>
              </a:rPr>
              <a:t>c</a:t>
            </a:r>
            <a:r>
              <a:rPr sz="2800" spc="-5" dirty="0">
                <a:latin typeface="Calibri"/>
                <a:cs typeface="Calibri"/>
              </a:rPr>
              <a:t>al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fi</a:t>
            </a:r>
            <a:r>
              <a:rPr sz="2800" spc="-15" dirty="0">
                <a:latin typeface="Calibri"/>
                <a:cs typeface="Calibri"/>
              </a:rPr>
              <a:t>l</a:t>
            </a:r>
            <a:r>
              <a:rPr sz="2800" spc="-30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6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c</a:t>
            </a:r>
            <a:r>
              <a:rPr sz="2800" spc="-5" dirty="0">
                <a:latin typeface="Calibri"/>
                <a:cs typeface="Calibri"/>
              </a:rPr>
              <a:t>tual</a:t>
            </a:r>
            <a:r>
              <a:rPr sz="2800" spc="-20" dirty="0">
                <a:latin typeface="Calibri"/>
                <a:cs typeface="Calibri"/>
              </a:rPr>
              <a:t>l</a:t>
            </a:r>
            <a:r>
              <a:rPr sz="2800" spc="-5" dirty="0">
                <a:latin typeface="Calibri"/>
                <a:cs typeface="Calibri"/>
              </a:rPr>
              <a:t>y</a:t>
            </a:r>
            <a:endParaRPr sz="2800">
              <a:latin typeface="Calibri"/>
              <a:cs typeface="Calibri"/>
            </a:endParaRPr>
          </a:p>
          <a:p>
            <a:pPr marL="241300">
              <a:lnSpc>
                <a:spcPts val="3190"/>
              </a:lnSpc>
            </a:pPr>
            <a:r>
              <a:rPr sz="2800" spc="-5" dirty="0">
                <a:latin typeface="Calibri"/>
                <a:cs typeface="Calibri"/>
              </a:rPr>
              <a:t>i</a:t>
            </a:r>
            <a:r>
              <a:rPr sz="2800" spc="-20" dirty="0">
                <a:latin typeface="Calibri"/>
                <a:cs typeface="Calibri"/>
              </a:rPr>
              <a:t>m</a:t>
            </a:r>
            <a:r>
              <a:rPr sz="2800" spc="-10" dirty="0">
                <a:latin typeface="Calibri"/>
                <a:cs typeface="Calibri"/>
              </a:rPr>
              <a:t>p</a:t>
            </a:r>
            <a:r>
              <a:rPr sz="2800" spc="-65" dirty="0">
                <a:latin typeface="Calibri"/>
                <a:cs typeface="Calibri"/>
              </a:rPr>
              <a:t>r</a:t>
            </a:r>
            <a:r>
              <a:rPr sz="2800" spc="-15" dirty="0">
                <a:latin typeface="Calibri"/>
                <a:cs typeface="Calibri"/>
              </a:rPr>
              <a:t>o</a:t>
            </a:r>
            <a:r>
              <a:rPr sz="2800" spc="-35" dirty="0">
                <a:latin typeface="Calibri"/>
                <a:cs typeface="Calibri"/>
              </a:rPr>
              <a:t>v</a:t>
            </a:r>
            <a:r>
              <a:rPr sz="2800" spc="-5" dirty="0">
                <a:latin typeface="Calibri"/>
                <a:cs typeface="Calibri"/>
              </a:rPr>
              <a:t>ed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 ische</a:t>
            </a:r>
            <a:r>
              <a:rPr sz="2800" spc="-20" dirty="0">
                <a:latin typeface="Calibri"/>
                <a:cs typeface="Calibri"/>
              </a:rPr>
              <a:t>m</a:t>
            </a:r>
            <a:r>
              <a:rPr sz="2800" dirty="0">
                <a:latin typeface="Calibri"/>
                <a:cs typeface="Calibri"/>
              </a:rPr>
              <a:t>ic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eas;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90000"/>
              </a:lnSpc>
              <a:spcBef>
                <a:spcPts val="181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Th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</a:t>
            </a:r>
            <a:r>
              <a:rPr sz="2800" spc="-10" dirty="0">
                <a:latin typeface="Calibri"/>
                <a:cs typeface="Calibri"/>
              </a:rPr>
              <a:t>ompariso</a:t>
            </a:r>
            <a:r>
              <a:rPr sz="2800" spc="-5" dirty="0">
                <a:latin typeface="Calibri"/>
                <a:cs typeface="Calibri"/>
              </a:rPr>
              <a:t>n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</a:t>
            </a:r>
            <a:r>
              <a:rPr sz="2800" spc="-25" dirty="0">
                <a:latin typeface="Calibri"/>
                <a:cs typeface="Calibri"/>
              </a:rPr>
              <a:t>e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-25" dirty="0">
                <a:latin typeface="Calibri"/>
                <a:cs typeface="Calibri"/>
              </a:rPr>
              <a:t>w</a:t>
            </a:r>
            <a:r>
              <a:rPr sz="2800" spc="-5" dirty="0">
                <a:latin typeface="Calibri"/>
                <a:cs typeface="Calibri"/>
              </a:rPr>
              <a:t>een the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neu</a:t>
            </a:r>
            <a:r>
              <a:rPr sz="2800" spc="-65" dirty="0">
                <a:latin typeface="Calibri"/>
                <a:cs typeface="Calibri"/>
              </a:rPr>
              <a:t>r</a:t>
            </a:r>
            <a:r>
              <a:rPr sz="2800" spc="-10" dirty="0">
                <a:latin typeface="Calibri"/>
                <a:cs typeface="Calibri"/>
              </a:rPr>
              <a:t>o</a:t>
            </a:r>
            <a:r>
              <a:rPr sz="2800" spc="-70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adio</a:t>
            </a:r>
            <a:r>
              <a:rPr sz="2800" spc="-20" dirty="0">
                <a:latin typeface="Calibri"/>
                <a:cs typeface="Calibri"/>
              </a:rPr>
              <a:t>l</a:t>
            </a:r>
            <a:r>
              <a:rPr sz="2800" spc="-10" dirty="0">
                <a:latin typeface="Calibri"/>
                <a:cs typeface="Calibri"/>
              </a:rPr>
              <a:t>ogi</a:t>
            </a:r>
            <a:r>
              <a:rPr sz="2800" spc="-45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t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25" dirty="0">
                <a:latin typeface="Calibri"/>
                <a:cs typeface="Calibri"/>
              </a:rPr>
              <a:t>c</a:t>
            </a:r>
            <a:r>
              <a:rPr sz="2800" spc="-10" dirty="0">
                <a:latin typeface="Calibri"/>
                <a:cs typeface="Calibri"/>
              </a:rPr>
              <a:t>omp</a:t>
            </a:r>
            <a:r>
              <a:rPr sz="2800" spc="-20" dirty="0">
                <a:latin typeface="Calibri"/>
                <a:cs typeface="Calibri"/>
              </a:rPr>
              <a:t>u</a:t>
            </a:r>
            <a:r>
              <a:rPr sz="2800" spc="-45" dirty="0">
                <a:latin typeface="Calibri"/>
                <a:cs typeface="Calibri"/>
              </a:rPr>
              <a:t>t</a:t>
            </a:r>
            <a:r>
              <a:rPr sz="2800" spc="-25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ona</a:t>
            </a:r>
            <a:r>
              <a:rPr sz="2800" dirty="0">
                <a:latin typeface="Calibri"/>
                <a:cs typeface="Calibri"/>
              </a:rPr>
              <a:t>l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al</a:t>
            </a:r>
            <a:r>
              <a:rPr sz="2800" spc="-30" dirty="0">
                <a:latin typeface="Calibri"/>
                <a:cs typeface="Calibri"/>
              </a:rPr>
              <a:t>g</a:t>
            </a:r>
            <a:r>
              <a:rPr sz="2800" spc="-10" dirty="0">
                <a:latin typeface="Calibri"/>
                <a:cs typeface="Calibri"/>
              </a:rPr>
              <a:t>or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thm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sh</a:t>
            </a:r>
            <a:r>
              <a:rPr sz="2800" spc="-20" dirty="0">
                <a:latin typeface="Calibri"/>
                <a:cs typeface="Calibri"/>
              </a:rPr>
              <a:t>o</a:t>
            </a:r>
            <a:r>
              <a:rPr sz="2800" spc="-25" dirty="0">
                <a:latin typeface="Calibri"/>
                <a:cs typeface="Calibri"/>
              </a:rPr>
              <a:t>w</a:t>
            </a:r>
            <a:r>
              <a:rPr sz="2800" spc="-5" dirty="0">
                <a:latin typeface="Calibri"/>
                <a:cs typeface="Calibri"/>
              </a:rPr>
              <a:t>ed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n</a:t>
            </a:r>
            <a:r>
              <a:rPr sz="2800" dirty="0">
                <a:latin typeface="Calibri"/>
                <a:cs typeface="Calibri"/>
              </a:rPr>
              <a:t>o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</a:t>
            </a:r>
            <a:r>
              <a:rPr sz="2800" spc="-25" dirty="0">
                <a:latin typeface="Calibri"/>
                <a:cs typeface="Calibri"/>
              </a:rPr>
              <a:t>e</a:t>
            </a:r>
            <a:r>
              <a:rPr sz="2800" spc="-5" dirty="0">
                <a:latin typeface="Calibri"/>
                <a:cs typeface="Calibri"/>
              </a:rPr>
              <a:t>v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25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spc="-10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on</a:t>
            </a:r>
            <a:r>
              <a:rPr sz="2800" dirty="0">
                <a:latin typeface="Calibri"/>
                <a:cs typeface="Calibri"/>
              </a:rPr>
              <a:t>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g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30" dirty="0">
                <a:latin typeface="Calibri"/>
                <a:cs typeface="Calibri"/>
              </a:rPr>
              <a:t>at</a:t>
            </a:r>
            <a:r>
              <a:rPr sz="2800" spc="-5" dirty="0">
                <a:latin typeface="Calibri"/>
                <a:cs typeface="Calibri"/>
              </a:rPr>
              <a:t>er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than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16%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-55" dirty="0">
                <a:latin typeface="Calibri"/>
                <a:cs typeface="Calibri"/>
              </a:rPr>
              <a:t>n</a:t>
            </a:r>
            <a:r>
              <a:rPr sz="2800" spc="-5" dirty="0">
                <a:latin typeface="Calibri"/>
                <a:cs typeface="Calibri"/>
              </a:rPr>
              <a:t>y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5" dirty="0">
                <a:latin typeface="Calibri"/>
                <a:cs typeface="Calibri"/>
              </a:rPr>
              <a:t>ex</a:t>
            </a:r>
            <a:r>
              <a:rPr sz="2800" spc="-5" dirty="0">
                <a:latin typeface="Calibri"/>
                <a:cs typeface="Calibri"/>
              </a:rPr>
              <a:t>ams.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(unde</a:t>
            </a:r>
            <a:r>
              <a:rPr sz="2800" spc="-5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-45" dirty="0">
                <a:latin typeface="Calibri"/>
                <a:cs typeface="Calibri"/>
              </a:rPr>
              <a:t>s</a:t>
            </a:r>
            <a:r>
              <a:rPr sz="2800" spc="-5" dirty="0">
                <a:latin typeface="Calibri"/>
                <a:cs typeface="Calibri"/>
              </a:rPr>
              <a:t>ti</a:t>
            </a:r>
            <a:r>
              <a:rPr sz="2800" spc="-15" dirty="0">
                <a:latin typeface="Calibri"/>
                <a:cs typeface="Calibri"/>
              </a:rPr>
              <a:t>m</a:t>
            </a:r>
            <a:r>
              <a:rPr sz="2800" spc="-25" dirty="0">
                <a:latin typeface="Calibri"/>
                <a:cs typeface="Calibri"/>
              </a:rPr>
              <a:t>a</a:t>
            </a:r>
            <a:r>
              <a:rPr sz="2800" spc="-30" dirty="0">
                <a:latin typeface="Calibri"/>
                <a:cs typeface="Calibri"/>
              </a:rPr>
              <a:t>t</a:t>
            </a:r>
            <a:r>
              <a:rPr sz="2800" spc="-5" dirty="0">
                <a:latin typeface="Calibri"/>
                <a:cs typeface="Calibri"/>
              </a:rPr>
              <a:t>e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egions)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4463" y="361188"/>
            <a:ext cx="10515600" cy="916305"/>
          </a:xfrm>
          <a:prstGeom prst="rect">
            <a:avLst/>
          </a:prstGeom>
          <a:solidFill>
            <a:srgbClr val="EC7C30"/>
          </a:solidFill>
        </p:spPr>
        <p:txBody>
          <a:bodyPr vert="horz" wrap="square" lIns="0" tIns="533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20"/>
              </a:spcBef>
            </a:pPr>
            <a:r>
              <a:rPr spc="-90" dirty="0">
                <a:solidFill>
                  <a:srgbClr val="FFFFFF"/>
                </a:solidFill>
              </a:rPr>
              <a:t>R</a:t>
            </a:r>
            <a:r>
              <a:rPr spc="-5" dirty="0">
                <a:solidFill>
                  <a:srgbClr val="FFFFFF"/>
                </a:solidFill>
              </a:rPr>
              <a:t>esults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1094211" y="6465214"/>
            <a:ext cx="1809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4463" y="361188"/>
            <a:ext cx="10515600" cy="916305"/>
          </a:xfrm>
          <a:prstGeom prst="rect">
            <a:avLst/>
          </a:prstGeom>
          <a:solidFill>
            <a:srgbClr val="EC7C30"/>
          </a:solidFill>
        </p:spPr>
        <p:txBody>
          <a:bodyPr vert="horz" wrap="square" lIns="0" tIns="533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20"/>
              </a:spcBef>
            </a:pPr>
            <a:r>
              <a:rPr spc="-90" dirty="0">
                <a:solidFill>
                  <a:srgbClr val="FFFFFF"/>
                </a:solidFill>
              </a:rPr>
              <a:t>R</a:t>
            </a:r>
            <a:r>
              <a:rPr spc="-5" dirty="0">
                <a:solidFill>
                  <a:srgbClr val="FFFFFF"/>
                </a:solidFill>
              </a:rPr>
              <a:t>esults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57934"/>
            <a:ext cx="2755265" cy="4317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Fur</a:t>
            </a:r>
            <a:r>
              <a:rPr sz="3200" b="1" spc="10" dirty="0">
                <a:latin typeface="Calibri"/>
                <a:cs typeface="Calibri"/>
              </a:rPr>
              <a:t>t</a:t>
            </a:r>
            <a:r>
              <a:rPr sz="3200" b="1" dirty="0">
                <a:latin typeface="Calibri"/>
                <a:cs typeface="Calibri"/>
              </a:rPr>
              <a:t>her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Anal</a:t>
            </a:r>
            <a:r>
              <a:rPr sz="3200" b="1" spc="-30" dirty="0">
                <a:latin typeface="Calibri"/>
                <a:cs typeface="Calibri"/>
              </a:rPr>
              <a:t>y</a:t>
            </a:r>
            <a:r>
              <a:rPr sz="3200" b="1" dirty="0">
                <a:latin typeface="Calibri"/>
                <a:cs typeface="Calibri"/>
              </a:rPr>
              <a:t>sis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3"/>
              </a:spcBef>
            </a:pPr>
            <a:endParaRPr sz="38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Sens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10" dirty="0">
                <a:latin typeface="Calibri"/>
                <a:cs typeface="Calibri"/>
              </a:rPr>
              <a:t>b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dirty="0">
                <a:latin typeface="Calibri"/>
                <a:cs typeface="Calibri"/>
              </a:rPr>
              <a:t>l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ty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2"/>
              </a:spcBef>
              <a:buFont typeface="Arial"/>
              <a:buChar char="•"/>
            </a:pPr>
            <a:endParaRPr sz="34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Especifi</a:t>
            </a:r>
            <a:r>
              <a:rPr sz="2800" spc="-5" dirty="0">
                <a:latin typeface="Calibri"/>
                <a:cs typeface="Calibri"/>
              </a:rPr>
              <a:t>city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34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935" algn="l"/>
              </a:tabLst>
            </a:pPr>
            <a:r>
              <a:rPr sz="2800" i="1" spc="-5" dirty="0">
                <a:latin typeface="Calibri"/>
                <a:cs typeface="Calibri"/>
              </a:rPr>
              <a:t>Ja</a:t>
            </a:r>
            <a:r>
              <a:rPr sz="2800" i="1" spc="-35" dirty="0">
                <a:latin typeface="Calibri"/>
                <a:cs typeface="Calibri"/>
              </a:rPr>
              <a:t>c</a:t>
            </a:r>
            <a:r>
              <a:rPr sz="2800" i="1" spc="-20" dirty="0">
                <a:latin typeface="Calibri"/>
                <a:cs typeface="Calibri"/>
              </a:rPr>
              <a:t>c</a:t>
            </a:r>
            <a:r>
              <a:rPr sz="2800" i="1" spc="-10" dirty="0">
                <a:latin typeface="Calibri"/>
                <a:cs typeface="Calibri"/>
              </a:rPr>
              <a:t>ar</a:t>
            </a:r>
            <a:r>
              <a:rPr sz="2800" i="1" spc="-5" dirty="0">
                <a:latin typeface="Calibri"/>
                <a:cs typeface="Calibri"/>
              </a:rPr>
              <a:t>d</a:t>
            </a:r>
            <a:r>
              <a:rPr sz="2800" i="1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ind</a:t>
            </a:r>
            <a:r>
              <a:rPr sz="2800" i="1" spc="-75" dirty="0">
                <a:latin typeface="Calibri"/>
                <a:cs typeface="Calibri"/>
              </a:rPr>
              <a:t>e</a:t>
            </a:r>
            <a:r>
              <a:rPr sz="2800" i="1" spc="-5" dirty="0">
                <a:latin typeface="Calibri"/>
                <a:cs typeface="Calibri"/>
              </a:rPr>
              <a:t>x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2"/>
              </a:spcBef>
              <a:buFont typeface="Arial"/>
              <a:buChar char="•"/>
            </a:pPr>
            <a:endParaRPr sz="34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935" algn="l"/>
              </a:tabLst>
            </a:pPr>
            <a:r>
              <a:rPr sz="2800" i="1" spc="-10" dirty="0">
                <a:latin typeface="Calibri"/>
                <a:cs typeface="Calibri"/>
              </a:rPr>
              <a:t>D</a:t>
            </a:r>
            <a:r>
              <a:rPr sz="2800" i="1" spc="-15" dirty="0">
                <a:latin typeface="Calibri"/>
                <a:cs typeface="Calibri"/>
              </a:rPr>
              <a:t>i</a:t>
            </a:r>
            <a:r>
              <a:rPr sz="2800" i="1" spc="-20" dirty="0">
                <a:latin typeface="Calibri"/>
                <a:cs typeface="Calibri"/>
              </a:rPr>
              <a:t>c</a:t>
            </a:r>
            <a:r>
              <a:rPr sz="2800" i="1" spc="-5" dirty="0">
                <a:latin typeface="Calibri"/>
                <a:cs typeface="Calibri"/>
              </a:rPr>
              <a:t>e</a:t>
            </a:r>
            <a:r>
              <a:rPr sz="2800" i="1" spc="5" dirty="0">
                <a:latin typeface="Calibri"/>
                <a:cs typeface="Calibri"/>
              </a:rPr>
              <a:t> </a:t>
            </a:r>
            <a:r>
              <a:rPr sz="2800" i="1" spc="-30" dirty="0">
                <a:latin typeface="Calibri"/>
                <a:cs typeface="Calibri"/>
              </a:rPr>
              <a:t>c</a:t>
            </a:r>
            <a:r>
              <a:rPr sz="2800" i="1" spc="-10" dirty="0">
                <a:latin typeface="Calibri"/>
                <a:cs typeface="Calibri"/>
              </a:rPr>
              <a:t>oe</a:t>
            </a:r>
            <a:r>
              <a:rPr sz="2800" i="1" dirty="0">
                <a:latin typeface="Calibri"/>
                <a:cs typeface="Calibri"/>
              </a:rPr>
              <a:t>f</a:t>
            </a:r>
            <a:r>
              <a:rPr sz="2800" i="1" spc="-10" dirty="0">
                <a:latin typeface="Calibri"/>
                <a:cs typeface="Calibri"/>
              </a:rPr>
              <a:t>fic</a:t>
            </a:r>
            <a:r>
              <a:rPr sz="2800" i="1" spc="-20" dirty="0">
                <a:latin typeface="Calibri"/>
                <a:cs typeface="Calibri"/>
              </a:rPr>
              <a:t>i</a:t>
            </a:r>
            <a:r>
              <a:rPr sz="2800" i="1" spc="-5" dirty="0">
                <a:latin typeface="Calibri"/>
                <a:cs typeface="Calibri"/>
              </a:rPr>
              <a:t>e</a:t>
            </a:r>
            <a:r>
              <a:rPr sz="2800" i="1" spc="-35" dirty="0">
                <a:latin typeface="Calibri"/>
                <a:cs typeface="Calibri"/>
              </a:rPr>
              <a:t>n</a:t>
            </a:r>
            <a:r>
              <a:rPr sz="2800" i="1" spc="-5" dirty="0">
                <a:latin typeface="Calibri"/>
                <a:cs typeface="Calibri"/>
              </a:rPr>
              <a:t>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871345">
              <a:lnSpc>
                <a:spcPts val="1240"/>
              </a:lnSpc>
            </a:pPr>
            <a:fld id="{81D60167-4931-47E6-BA6A-407CBD079E47}" type="slidenum">
              <a:rPr spc="-5" dirty="0"/>
              <a:t>21</a:t>
            </a:fld>
            <a:endParaRPr spc="-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326136"/>
            <a:ext cx="10515600" cy="97409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825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650"/>
              </a:spcBef>
            </a:pPr>
            <a:r>
              <a:rPr spc="-5" dirty="0"/>
              <a:t>Co</a:t>
            </a:r>
            <a:r>
              <a:rPr spc="-50" dirty="0"/>
              <a:t>n</a:t>
            </a:r>
            <a:r>
              <a:rPr dirty="0"/>
              <a:t>tri</a:t>
            </a:r>
            <a:r>
              <a:rPr spc="10" dirty="0"/>
              <a:t>b</a:t>
            </a:r>
            <a:r>
              <a:rPr dirty="0"/>
              <a:t>utions</a:t>
            </a:r>
            <a:r>
              <a:rPr spc="-15" dirty="0"/>
              <a:t> </a:t>
            </a:r>
            <a:r>
              <a:rPr spc="-5" dirty="0"/>
              <a:t>o</a:t>
            </a:r>
            <a:r>
              <a:rPr dirty="0"/>
              <a:t>f</a:t>
            </a:r>
            <a:r>
              <a:rPr spc="20" dirty="0"/>
              <a:t> </a:t>
            </a:r>
            <a:r>
              <a:rPr dirty="0"/>
              <a:t>this</a:t>
            </a:r>
            <a:r>
              <a:rPr spc="-5" dirty="0"/>
              <a:t> </a:t>
            </a:r>
            <a:r>
              <a:rPr spc="-55" dirty="0"/>
              <a:t>w</a:t>
            </a:r>
            <a:r>
              <a:rPr spc="-5" dirty="0"/>
              <a:t>ork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0738" y="2244725"/>
            <a:ext cx="11671935" cy="3223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935" algn="l"/>
              </a:tabLst>
            </a:pPr>
            <a:r>
              <a:rPr sz="3200" dirty="0">
                <a:latin typeface="Calibri"/>
                <a:cs typeface="Calibri"/>
              </a:rPr>
              <a:t>Ap</a:t>
            </a:r>
            <a:r>
              <a:rPr sz="3200" spc="-20" dirty="0">
                <a:latin typeface="Calibri"/>
                <a:cs typeface="Calibri"/>
              </a:rPr>
              <a:t>p</a:t>
            </a:r>
            <a:r>
              <a:rPr sz="3200" dirty="0">
                <a:latin typeface="Calibri"/>
                <a:cs typeface="Calibri"/>
              </a:rPr>
              <a:t>lyi</a:t>
            </a:r>
            <a:r>
              <a:rPr sz="3200" spc="-15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g</a:t>
            </a:r>
            <a:r>
              <a:rPr sz="3200" spc="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</a:t>
            </a:r>
            <a:r>
              <a:rPr sz="3200" spc="-15" dirty="0">
                <a:latin typeface="Calibri"/>
                <a:cs typeface="Calibri"/>
              </a:rPr>
              <a:t>e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ima</a:t>
            </a:r>
            <a:r>
              <a:rPr sz="3200" spc="-35" dirty="0">
                <a:latin typeface="Calibri"/>
                <a:cs typeface="Calibri"/>
              </a:rPr>
              <a:t>g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</a:t>
            </a:r>
            <a:r>
              <a:rPr sz="3200" spc="-50" dirty="0">
                <a:latin typeface="Calibri"/>
                <a:cs typeface="Calibri"/>
              </a:rPr>
              <a:t>r</a:t>
            </a:r>
            <a:r>
              <a:rPr sz="3200" spc="-5" dirty="0">
                <a:latin typeface="Calibri"/>
                <a:cs typeface="Calibri"/>
              </a:rPr>
              <a:t>ocessin</a:t>
            </a:r>
            <a:r>
              <a:rPr sz="3200" dirty="0">
                <a:latin typeface="Calibri"/>
                <a:cs typeface="Calibri"/>
              </a:rPr>
              <a:t>g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t</a:t>
            </a:r>
            <a:r>
              <a:rPr sz="3200" spc="-5" dirty="0">
                <a:latin typeface="Calibri"/>
                <a:cs typeface="Calibri"/>
              </a:rPr>
              <a:t>ool</a:t>
            </a:r>
            <a:r>
              <a:rPr sz="3200" dirty="0">
                <a:latin typeface="Calibri"/>
                <a:cs typeface="Calibri"/>
              </a:rPr>
              <a:t>s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75" dirty="0">
                <a:latin typeface="Calibri"/>
                <a:cs typeface="Calibri"/>
              </a:rPr>
              <a:t>f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dirty="0">
                <a:latin typeface="Calibri"/>
                <a:cs typeface="Calibri"/>
              </a:rPr>
              <a:t>r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5" dirty="0">
                <a:latin typeface="Calibri"/>
                <a:cs typeface="Calibri"/>
              </a:rPr>
              <a:t>C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</a:t>
            </a:r>
            <a:r>
              <a:rPr sz="3200" spc="-30" dirty="0">
                <a:latin typeface="Calibri"/>
                <a:cs typeface="Calibri"/>
              </a:rPr>
              <a:t>c</a:t>
            </a:r>
            <a:r>
              <a:rPr sz="3200" dirty="0">
                <a:latin typeface="Calibri"/>
                <a:cs typeface="Calibri"/>
              </a:rPr>
              <a:t>an</a:t>
            </a:r>
            <a:r>
              <a:rPr sz="3200" spc="-10" dirty="0">
                <a:latin typeface="Calibri"/>
                <a:cs typeface="Calibri"/>
              </a:rPr>
              <a:t>s</a:t>
            </a:r>
            <a:r>
              <a:rPr sz="3200" spc="-5" dirty="0">
                <a:latin typeface="Calibri"/>
                <a:cs typeface="Calibri"/>
              </a:rPr>
              <a:t>;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6"/>
              </a:spcBef>
              <a:buFont typeface="Arial"/>
              <a:buChar char="•"/>
            </a:pPr>
            <a:endParaRPr sz="4750">
              <a:latin typeface="Times New Roman"/>
              <a:cs typeface="Times New Roman"/>
            </a:endParaRPr>
          </a:p>
          <a:p>
            <a:pPr marL="241300" marR="5080" indent="-228600">
              <a:lnSpc>
                <a:spcPts val="3460"/>
              </a:lnSpc>
              <a:buFont typeface="Arial"/>
              <a:buChar char="•"/>
              <a:tabLst>
                <a:tab pos="241935" algn="l"/>
                <a:tab pos="1003300" algn="l"/>
                <a:tab pos="2754630" algn="l"/>
                <a:tab pos="3807460" algn="l"/>
                <a:tab pos="4853305" algn="l"/>
                <a:tab pos="5554345" algn="l"/>
                <a:tab pos="7840980" algn="l"/>
                <a:tab pos="8326755" algn="l"/>
                <a:tab pos="11188065" algn="l"/>
              </a:tabLst>
            </a:pPr>
            <a:r>
              <a:rPr sz="3200" spc="-5" dirty="0">
                <a:latin typeface="Calibri"/>
                <a:cs typeface="Calibri"/>
              </a:rPr>
              <a:t>Th</a:t>
            </a:r>
            <a:r>
              <a:rPr sz="3200" dirty="0">
                <a:latin typeface="Calibri"/>
                <a:cs typeface="Calibri"/>
              </a:rPr>
              <a:t>e	al</a:t>
            </a:r>
            <a:r>
              <a:rPr sz="3200" spc="-25" dirty="0">
                <a:latin typeface="Calibri"/>
                <a:cs typeface="Calibri"/>
              </a:rPr>
              <a:t>g</a:t>
            </a:r>
            <a:r>
              <a:rPr sz="3200" spc="10" dirty="0">
                <a:latin typeface="Calibri"/>
                <a:cs typeface="Calibri"/>
              </a:rPr>
              <a:t>o</a:t>
            </a:r>
            <a:r>
              <a:rPr sz="3200" dirty="0">
                <a:latin typeface="Calibri"/>
                <a:cs typeface="Calibri"/>
              </a:rPr>
              <a:t>ri</a:t>
            </a:r>
            <a:r>
              <a:rPr sz="3200" spc="-15" dirty="0">
                <a:latin typeface="Calibri"/>
                <a:cs typeface="Calibri"/>
              </a:rPr>
              <a:t>t</a:t>
            </a:r>
            <a:r>
              <a:rPr sz="3200" spc="5" dirty="0">
                <a:latin typeface="Calibri"/>
                <a:cs typeface="Calibri"/>
              </a:rPr>
              <a:t>h</a:t>
            </a:r>
            <a:r>
              <a:rPr sz="3200" dirty="0">
                <a:latin typeface="Calibri"/>
                <a:cs typeface="Calibri"/>
              </a:rPr>
              <a:t>m	</a:t>
            </a:r>
            <a:r>
              <a:rPr sz="3200" spc="-25" dirty="0">
                <a:latin typeface="Calibri"/>
                <a:cs typeface="Calibri"/>
              </a:rPr>
              <a:t>c</a:t>
            </a:r>
            <a:r>
              <a:rPr sz="3200" spc="-5" dirty="0">
                <a:latin typeface="Calibri"/>
                <a:cs typeface="Calibri"/>
              </a:rPr>
              <a:t>oul</a:t>
            </a:r>
            <a:r>
              <a:rPr sz="3200" dirty="0">
                <a:latin typeface="Calibri"/>
                <a:cs typeface="Calibri"/>
              </a:rPr>
              <a:t>d	assi</a:t>
            </a:r>
            <a:r>
              <a:rPr sz="3200" spc="-30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t	the	</a:t>
            </a:r>
            <a:r>
              <a:rPr sz="3200" spc="-5" dirty="0">
                <a:latin typeface="Calibri"/>
                <a:cs typeface="Calibri"/>
              </a:rPr>
              <a:t>per</a:t>
            </a:r>
            <a:r>
              <a:rPr sz="3200" spc="-80" dirty="0">
                <a:latin typeface="Calibri"/>
                <a:cs typeface="Calibri"/>
              </a:rPr>
              <a:t>f</a:t>
            </a:r>
            <a:r>
              <a:rPr sz="3200" spc="-5" dirty="0">
                <a:latin typeface="Calibri"/>
                <a:cs typeface="Calibri"/>
              </a:rPr>
              <a:t>ormanc</a:t>
            </a:r>
            <a:r>
              <a:rPr sz="3200" dirty="0">
                <a:latin typeface="Calibri"/>
                <a:cs typeface="Calibri"/>
              </a:rPr>
              <a:t>e	of	</a:t>
            </a:r>
            <a:r>
              <a:rPr sz="3200" spc="-5" dirty="0">
                <a:latin typeface="Calibri"/>
                <a:cs typeface="Calibri"/>
              </a:rPr>
              <a:t>neu</a:t>
            </a:r>
            <a:r>
              <a:rPr sz="3200" spc="-55" dirty="0">
                <a:latin typeface="Calibri"/>
                <a:cs typeface="Calibri"/>
              </a:rPr>
              <a:t>r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spc="-70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adiologi</a:t>
            </a:r>
            <a:r>
              <a:rPr sz="3200" spc="-45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t	</a:t>
            </a:r>
            <a:r>
              <a:rPr sz="3200" spc="-80" dirty="0">
                <a:latin typeface="Calibri"/>
                <a:cs typeface="Calibri"/>
              </a:rPr>
              <a:t>f</a:t>
            </a:r>
            <a:r>
              <a:rPr sz="3200" spc="-5" dirty="0">
                <a:latin typeface="Calibri"/>
                <a:cs typeface="Calibri"/>
              </a:rPr>
              <a:t>or </a:t>
            </a:r>
            <a:r>
              <a:rPr sz="3200" dirty="0">
                <a:latin typeface="Calibri"/>
                <a:cs typeface="Calibri"/>
              </a:rPr>
              <a:t>asse</a:t>
            </a:r>
            <a:r>
              <a:rPr sz="3200" spc="-15" dirty="0">
                <a:latin typeface="Calibri"/>
                <a:cs typeface="Calibri"/>
              </a:rPr>
              <a:t>s</a:t>
            </a:r>
            <a:r>
              <a:rPr sz="3200" spc="-5" dirty="0">
                <a:latin typeface="Calibri"/>
                <a:cs typeface="Calibri"/>
              </a:rPr>
              <a:t>sme</a:t>
            </a:r>
            <a:r>
              <a:rPr sz="3200" spc="-35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55" dirty="0">
                <a:latin typeface="Calibri"/>
                <a:cs typeface="Calibri"/>
              </a:rPr>
              <a:t>r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spc="-110" dirty="0">
                <a:latin typeface="Calibri"/>
                <a:cs typeface="Calibri"/>
              </a:rPr>
              <a:t>k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5" dirty="0">
                <a:latin typeface="Calibri"/>
                <a:cs typeface="Calibri"/>
              </a:rPr>
              <a:t>;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3"/>
              </a:spcBef>
              <a:buFont typeface="Arial"/>
              <a:buChar char="•"/>
            </a:pPr>
            <a:endParaRPr sz="43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935" algn="l"/>
              </a:tabLst>
            </a:pPr>
            <a:r>
              <a:rPr sz="3200" spc="-5" dirty="0">
                <a:latin typeface="Calibri"/>
                <a:cs typeface="Calibri"/>
              </a:rPr>
              <a:t>D</a:t>
            </a:r>
            <a:r>
              <a:rPr sz="3200" spc="-15" dirty="0">
                <a:latin typeface="Calibri"/>
                <a:cs typeface="Calibri"/>
              </a:rPr>
              <a:t>e</a:t>
            </a:r>
            <a:r>
              <a:rPr sz="3200" spc="-35" dirty="0">
                <a:latin typeface="Calibri"/>
                <a:cs typeface="Calibri"/>
              </a:rPr>
              <a:t>v</a:t>
            </a:r>
            <a:r>
              <a:rPr sz="3200" dirty="0">
                <a:latin typeface="Calibri"/>
                <a:cs typeface="Calibri"/>
              </a:rPr>
              <a:t>elopme</a:t>
            </a:r>
            <a:r>
              <a:rPr sz="3200" spc="-40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t of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c</a:t>
            </a:r>
            <a:r>
              <a:rPr sz="3200" spc="-5" dirty="0">
                <a:latin typeface="Calibri"/>
                <a:cs typeface="Calibri"/>
              </a:rPr>
              <a:t>ompu</a:t>
            </a:r>
            <a:r>
              <a:rPr sz="3200" spc="-45" dirty="0">
                <a:latin typeface="Calibri"/>
                <a:cs typeface="Calibri"/>
              </a:rPr>
              <a:t>t</a:t>
            </a:r>
            <a:r>
              <a:rPr sz="3200" dirty="0">
                <a:latin typeface="Calibri"/>
                <a:cs typeface="Calibri"/>
              </a:rPr>
              <a:t>er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aided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diagnosi</a:t>
            </a:r>
            <a:r>
              <a:rPr sz="3200" dirty="0">
                <a:latin typeface="Calibri"/>
                <a:cs typeface="Calibri"/>
              </a:rPr>
              <a:t>s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sof</a:t>
            </a:r>
            <a:r>
              <a:rPr sz="3200" spc="-15" dirty="0">
                <a:latin typeface="Calibri"/>
                <a:cs typeface="Calibri"/>
              </a:rPr>
              <a:t>t</a:t>
            </a:r>
            <a:r>
              <a:rPr sz="3200" spc="-35" dirty="0">
                <a:latin typeface="Calibri"/>
                <a:cs typeface="Calibri"/>
              </a:rPr>
              <a:t>w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40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871345">
              <a:lnSpc>
                <a:spcPts val="1240"/>
              </a:lnSpc>
            </a:pPr>
            <a:fld id="{81D60167-4931-47E6-BA6A-407CBD079E47}" type="slidenum">
              <a:rPr spc="-5" dirty="0"/>
              <a:t>22</a:t>
            </a:fld>
            <a:endParaRPr spc="-5" dirty="0"/>
          </a:p>
        </p:txBody>
      </p:sp>
      <p:sp>
        <p:nvSpPr>
          <p:cNvPr id="2" name="object 2"/>
          <p:cNvSpPr txBox="1"/>
          <p:nvPr/>
        </p:nvSpPr>
        <p:spPr>
          <a:xfrm>
            <a:off x="651459" y="2159761"/>
            <a:ext cx="9115425" cy="2784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spc="-5" dirty="0">
                <a:latin typeface="Calibri"/>
                <a:cs typeface="Calibri"/>
              </a:rPr>
              <a:t>I</a:t>
            </a:r>
            <a:r>
              <a:rPr sz="3200" b="1" dirty="0">
                <a:latin typeface="Calibri"/>
                <a:cs typeface="Calibri"/>
              </a:rPr>
              <a:t>n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cl</a:t>
            </a:r>
            <a:r>
              <a:rPr sz="3200" b="1" spc="10" dirty="0">
                <a:latin typeface="Calibri"/>
                <a:cs typeface="Calibri"/>
              </a:rPr>
              <a:t>i</a:t>
            </a:r>
            <a:r>
              <a:rPr sz="3200" b="1" dirty="0">
                <a:latin typeface="Calibri"/>
                <a:cs typeface="Calibri"/>
              </a:rPr>
              <a:t>ni</a:t>
            </a:r>
            <a:r>
              <a:rPr sz="3200" b="1" spc="-20" dirty="0">
                <a:latin typeface="Calibri"/>
                <a:cs typeface="Calibri"/>
              </a:rPr>
              <a:t>c</a:t>
            </a:r>
            <a:r>
              <a:rPr sz="3200" b="1" dirty="0">
                <a:latin typeface="Calibri"/>
                <a:cs typeface="Calibri"/>
              </a:rPr>
              <a:t>al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p</a:t>
            </a:r>
            <a:r>
              <a:rPr sz="3200" b="1" spc="-80" dirty="0">
                <a:latin typeface="Calibri"/>
                <a:cs typeface="Calibri"/>
              </a:rPr>
              <a:t>r</a:t>
            </a:r>
            <a:r>
              <a:rPr sz="3200" b="1" dirty="0">
                <a:latin typeface="Calibri"/>
                <a:cs typeface="Calibri"/>
              </a:rPr>
              <a:t>actic</a:t>
            </a:r>
            <a:r>
              <a:rPr sz="3200" b="1" spc="5" dirty="0">
                <a:latin typeface="Calibri"/>
                <a:cs typeface="Calibri"/>
              </a:rPr>
              <a:t>e</a:t>
            </a:r>
            <a:r>
              <a:rPr sz="3200" b="1" dirty="0"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"/>
              </a:spcBef>
            </a:pPr>
            <a:endParaRPr sz="4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A</a:t>
            </a:r>
            <a:r>
              <a:rPr sz="3200" spc="-15" dirty="0">
                <a:latin typeface="Calibri"/>
                <a:cs typeface="Calibri"/>
              </a:rPr>
              <a:t>i</a:t>
            </a:r>
            <a:r>
              <a:rPr sz="3200" dirty="0">
                <a:latin typeface="Calibri"/>
                <a:cs typeface="Calibri"/>
              </a:rPr>
              <a:t>d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75" dirty="0">
                <a:latin typeface="Calibri"/>
                <a:cs typeface="Calibri"/>
              </a:rPr>
              <a:t>f</a:t>
            </a:r>
            <a:r>
              <a:rPr sz="3200" spc="-5" dirty="0">
                <a:latin typeface="Calibri"/>
                <a:cs typeface="Calibri"/>
              </a:rPr>
              <a:t>o</a:t>
            </a:r>
            <a:r>
              <a:rPr sz="3200" dirty="0">
                <a:latin typeface="Calibri"/>
                <a:cs typeface="Calibri"/>
              </a:rPr>
              <a:t>r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 in</a:t>
            </a:r>
            <a:r>
              <a:rPr sz="3200" spc="-60" dirty="0">
                <a:latin typeface="Calibri"/>
                <a:cs typeface="Calibri"/>
              </a:rPr>
              <a:t>e</a:t>
            </a:r>
            <a:r>
              <a:rPr sz="3200" spc="-5" dirty="0">
                <a:latin typeface="Calibri"/>
                <a:cs typeface="Calibri"/>
              </a:rPr>
              <a:t>xperience</a:t>
            </a:r>
            <a:r>
              <a:rPr sz="3200" dirty="0">
                <a:latin typeface="Calibri"/>
                <a:cs typeface="Calibri"/>
              </a:rPr>
              <a:t>d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or</a:t>
            </a:r>
            <a:r>
              <a:rPr sz="3200" spc="-5" dirty="0">
                <a:latin typeface="Calibri"/>
                <a:cs typeface="Calibri"/>
              </a:rPr>
              <a:t> no</a:t>
            </a:r>
            <a:r>
              <a:rPr sz="3200" dirty="0">
                <a:latin typeface="Calibri"/>
                <a:cs typeface="Calibri"/>
              </a:rPr>
              <a:t>n-</a:t>
            </a:r>
            <a:r>
              <a:rPr sz="3200" spc="-5" dirty="0">
                <a:latin typeface="Calibri"/>
                <a:cs typeface="Calibri"/>
              </a:rPr>
              <a:t>spec</a:t>
            </a:r>
            <a:r>
              <a:rPr sz="3200" spc="-10" dirty="0">
                <a:latin typeface="Calibri"/>
                <a:cs typeface="Calibri"/>
              </a:rPr>
              <a:t>i</a:t>
            </a:r>
            <a:r>
              <a:rPr sz="3200" dirty="0">
                <a:latin typeface="Calibri"/>
                <a:cs typeface="Calibri"/>
              </a:rPr>
              <a:t>ali</a:t>
            </a:r>
            <a:r>
              <a:rPr sz="3200" spc="-50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60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adiologi</a:t>
            </a:r>
            <a:r>
              <a:rPr sz="3200" spc="-45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15" dirty="0">
                <a:latin typeface="Calibri"/>
                <a:cs typeface="Calibri"/>
              </a:rPr>
              <a:t>s</a:t>
            </a:r>
            <a:r>
              <a:rPr sz="3200" spc="-5" dirty="0">
                <a:latin typeface="Calibri"/>
                <a:cs typeface="Calibri"/>
              </a:rPr>
              <a:t>;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3200" dirty="0">
                <a:latin typeface="Calibri"/>
                <a:cs typeface="Calibri"/>
              </a:rPr>
              <a:t>G</a:t>
            </a:r>
            <a:r>
              <a:rPr sz="3200" spc="-45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30" dirty="0">
                <a:latin typeface="Calibri"/>
                <a:cs typeface="Calibri"/>
              </a:rPr>
              <a:t>a</a:t>
            </a:r>
            <a:r>
              <a:rPr sz="3200" spc="-45" dirty="0">
                <a:latin typeface="Calibri"/>
                <a:cs typeface="Calibri"/>
              </a:rPr>
              <a:t>t</a:t>
            </a:r>
            <a:r>
              <a:rPr sz="3200" dirty="0">
                <a:latin typeface="Calibri"/>
                <a:cs typeface="Calibri"/>
              </a:rPr>
              <a:t>er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e</a:t>
            </a:r>
            <a:r>
              <a:rPr sz="3200" spc="-45" dirty="0">
                <a:latin typeface="Calibri"/>
                <a:cs typeface="Calibri"/>
              </a:rPr>
              <a:t>f</a:t>
            </a:r>
            <a:r>
              <a:rPr sz="3200" spc="-5" dirty="0">
                <a:latin typeface="Calibri"/>
                <a:cs typeface="Calibri"/>
              </a:rPr>
              <a:t>f</a:t>
            </a:r>
            <a:r>
              <a:rPr sz="3200" spc="-15" dirty="0">
                <a:latin typeface="Calibri"/>
                <a:cs typeface="Calibri"/>
              </a:rPr>
              <a:t>i</a:t>
            </a:r>
            <a:r>
              <a:rPr sz="3200" dirty="0">
                <a:latin typeface="Calibri"/>
                <a:cs typeface="Calibri"/>
              </a:rPr>
              <a:t>cie</a:t>
            </a:r>
            <a:r>
              <a:rPr sz="3200" spc="-10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cy </a:t>
            </a:r>
            <a:r>
              <a:rPr sz="3200" spc="-5" dirty="0">
                <a:latin typeface="Calibri"/>
                <a:cs typeface="Calibri"/>
              </a:rPr>
              <a:t>i</a:t>
            </a:r>
            <a:r>
              <a:rPr sz="3200" spc="5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 the</a:t>
            </a:r>
            <a:r>
              <a:rPr sz="3200" spc="-5" dirty="0">
                <a:latin typeface="Calibri"/>
                <a:cs typeface="Calibri"/>
              </a:rPr>
              <a:t> diagnosi</a:t>
            </a:r>
            <a:r>
              <a:rPr sz="3200" spc="-10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;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3200" spc="-55" dirty="0">
                <a:latin typeface="Calibri"/>
                <a:cs typeface="Calibri"/>
              </a:rPr>
              <a:t>E</a:t>
            </a:r>
            <a:r>
              <a:rPr sz="3200" dirty="0">
                <a:latin typeface="Calibri"/>
                <a:cs typeface="Calibri"/>
              </a:rPr>
              <a:t>arly</a:t>
            </a:r>
            <a:r>
              <a:rPr sz="3200" spc="-5" dirty="0">
                <a:latin typeface="Calibri"/>
                <a:cs typeface="Calibri"/>
              </a:rPr>
              <a:t> diagnosi</a:t>
            </a:r>
            <a:r>
              <a:rPr sz="3200" dirty="0">
                <a:latin typeface="Calibri"/>
                <a:cs typeface="Calibri"/>
              </a:rPr>
              <a:t>s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(wit</a:t>
            </a:r>
            <a:r>
              <a:rPr sz="3200" spc="-10" dirty="0">
                <a:latin typeface="Calibri"/>
                <a:cs typeface="Calibri"/>
              </a:rPr>
              <a:t>h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3 </a:t>
            </a:r>
            <a:r>
              <a:rPr sz="3200" spc="-5" dirty="0">
                <a:latin typeface="Calibri"/>
                <a:cs typeface="Calibri"/>
              </a:rPr>
              <a:t>hou</a:t>
            </a:r>
            <a:r>
              <a:rPr sz="3200" spc="-65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45" dirty="0">
                <a:latin typeface="Calibri"/>
                <a:cs typeface="Calibri"/>
              </a:rPr>
              <a:t>r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25" dirty="0">
                <a:latin typeface="Calibri"/>
                <a:cs typeface="Calibri"/>
              </a:rPr>
              <a:t>a</a:t>
            </a:r>
            <a:r>
              <a:rPr sz="3200" dirty="0">
                <a:latin typeface="Calibri"/>
                <a:cs typeface="Calibri"/>
              </a:rPr>
              <a:t>tme</a:t>
            </a:r>
            <a:r>
              <a:rPr sz="3200" spc="-35" dirty="0">
                <a:latin typeface="Calibri"/>
                <a:cs typeface="Calibri"/>
              </a:rPr>
              <a:t>n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window</a:t>
            </a:r>
            <a:r>
              <a:rPr sz="3200" spc="-20" dirty="0">
                <a:latin typeface="Calibri"/>
                <a:cs typeface="Calibri"/>
              </a:rPr>
              <a:t>)</a:t>
            </a:r>
            <a:r>
              <a:rPr sz="3200" spc="-5" dirty="0">
                <a:latin typeface="Calibri"/>
                <a:cs typeface="Calibri"/>
              </a:rPr>
              <a:t>;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5423" y="274320"/>
            <a:ext cx="10515600" cy="97536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8318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655"/>
              </a:spcBef>
            </a:pPr>
            <a:r>
              <a:rPr spc="-5" dirty="0"/>
              <a:t>Co</a:t>
            </a:r>
            <a:r>
              <a:rPr spc="-55" dirty="0"/>
              <a:t>n</a:t>
            </a:r>
            <a:r>
              <a:rPr spc="-5" dirty="0"/>
              <a:t>tribu</a:t>
            </a:r>
            <a:r>
              <a:rPr spc="0" dirty="0"/>
              <a:t>t</a:t>
            </a:r>
            <a:r>
              <a:rPr dirty="0"/>
              <a:t>ions</a:t>
            </a:r>
            <a:r>
              <a:rPr spc="-20" dirty="0"/>
              <a:t> </a:t>
            </a:r>
            <a:r>
              <a:rPr spc="-5" dirty="0"/>
              <a:t>o</a:t>
            </a:r>
            <a:r>
              <a:rPr dirty="0"/>
              <a:t>f</a:t>
            </a:r>
            <a:r>
              <a:rPr spc="10" dirty="0"/>
              <a:t> </a:t>
            </a:r>
            <a:r>
              <a:rPr dirty="0"/>
              <a:t>this</a:t>
            </a:r>
            <a:r>
              <a:rPr spc="-5" dirty="0"/>
              <a:t> </a:t>
            </a:r>
            <a:r>
              <a:rPr spc="-65" dirty="0"/>
              <a:t>w</a:t>
            </a:r>
            <a:r>
              <a:rPr spc="-5" dirty="0"/>
              <a:t>ork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871345">
              <a:lnSpc>
                <a:spcPts val="1240"/>
              </a:lnSpc>
            </a:pPr>
            <a:fld id="{81D60167-4931-47E6-BA6A-407CBD079E47}" type="slidenum">
              <a:rPr spc="-5" dirty="0"/>
              <a:t>23</a:t>
            </a:fld>
            <a:endParaRPr spc="-5" dirty="0"/>
          </a:p>
        </p:txBody>
      </p:sp>
      <p:sp>
        <p:nvSpPr>
          <p:cNvPr id="2" name="object 2"/>
          <p:cNvSpPr txBox="1"/>
          <p:nvPr/>
        </p:nvSpPr>
        <p:spPr>
          <a:xfrm>
            <a:off x="251866" y="1633219"/>
            <a:ext cx="11508740" cy="38658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8255" indent="-228600" algn="just">
              <a:lnSpc>
                <a:spcPts val="1939"/>
              </a:lnSpc>
              <a:buFont typeface="Arial"/>
              <a:buChar char="•"/>
              <a:tabLst>
                <a:tab pos="241300" algn="l"/>
              </a:tabLst>
            </a:pP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35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1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pop</a:t>
            </a:r>
            <a:r>
              <a:rPr sz="1800" spc="1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8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agin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7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1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global</a:t>
            </a:r>
            <a:r>
              <a:rPr sz="1800" spc="1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15" dirty="0">
                <a:latin typeface="Calibri"/>
                <a:cs typeface="Calibri"/>
              </a:rPr>
              <a:t>e</a:t>
            </a:r>
            <a:r>
              <a:rPr sz="1800" spc="-4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ct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e.</a:t>
            </a:r>
            <a:r>
              <a:rPr sz="1800" spc="1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Be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hes</a:t>
            </a:r>
            <a:r>
              <a:rPr sz="1800" dirty="0">
                <a:latin typeface="Calibri"/>
                <a:cs typeface="Calibri"/>
              </a:rPr>
              <a:t>da</a:t>
            </a:r>
            <a:r>
              <a:rPr sz="1800" spc="1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</a:t>
            </a:r>
            <a:r>
              <a:rPr sz="1800" spc="-10" dirty="0">
                <a:latin typeface="Calibri"/>
                <a:cs typeface="Calibri"/>
              </a:rPr>
              <a:t>M</a:t>
            </a:r>
            <a:r>
              <a:rPr sz="1800" spc="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)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1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5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tu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1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Agi</a:t>
            </a:r>
            <a:r>
              <a:rPr sz="1800" spc="10" dirty="0">
                <a:latin typeface="Calibri"/>
                <a:cs typeface="Calibri"/>
              </a:rPr>
              <a:t>n</a:t>
            </a:r>
            <a:r>
              <a:rPr sz="1800" spc="2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ona</a:t>
            </a:r>
            <a:r>
              <a:rPr sz="1800" dirty="0">
                <a:latin typeface="Calibri"/>
                <a:cs typeface="Calibri"/>
              </a:rPr>
              <a:t>l</a:t>
            </a:r>
            <a:r>
              <a:rPr sz="1800" spc="1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tu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es</a:t>
            </a:r>
            <a:r>
              <a:rPr sz="1800" spc="18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 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ealth,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Departmen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ealth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um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</a:t>
            </a:r>
            <a:r>
              <a:rPr sz="1800" spc="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vi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dirty="0">
                <a:latin typeface="Calibri"/>
                <a:cs typeface="Calibri"/>
              </a:rPr>
              <a:t>S </a:t>
            </a:r>
            <a:r>
              <a:rPr sz="1800" spc="-5" dirty="0">
                <a:latin typeface="Calibri"/>
                <a:cs typeface="Calibri"/>
              </a:rPr>
              <a:t>Departmen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; </a:t>
            </a:r>
            <a:r>
              <a:rPr sz="1800" spc="-10" dirty="0">
                <a:latin typeface="Calibri"/>
                <a:cs typeface="Calibri"/>
              </a:rPr>
              <a:t>2007</a:t>
            </a:r>
            <a:r>
              <a:rPr sz="1800" dirty="0">
                <a:latin typeface="Calibri"/>
                <a:cs typeface="Calibri"/>
              </a:rPr>
              <a:t>.p.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10" dirty="0">
                <a:latin typeface="Calibri"/>
                <a:cs typeface="Calibri"/>
              </a:rPr>
              <a:t>32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241300" marR="6350" indent="-228600" algn="just">
              <a:lnSpc>
                <a:spcPct val="90000"/>
              </a:lnSpc>
              <a:spcBef>
                <a:spcPts val="980"/>
              </a:spcBef>
              <a:buFont typeface="Arial"/>
              <a:buChar char="•"/>
              <a:tabLst>
                <a:tab pos="241300" algn="l"/>
              </a:tabLst>
            </a:pPr>
            <a:r>
              <a:rPr sz="1800" spc="-5" dirty="0">
                <a:latin typeface="Calibri"/>
                <a:cs typeface="Calibri"/>
              </a:rPr>
              <a:t>GA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spc="-14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4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C.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4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15" dirty="0">
                <a:latin typeface="Calibri"/>
                <a:cs typeface="Calibri"/>
              </a:rPr>
              <a:t>Z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24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IR</a:t>
            </a:r>
            <a:r>
              <a:rPr sz="1800" spc="-2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L.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ARBO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85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S.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16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TIS</a:t>
            </a: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náli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16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15" dirty="0">
                <a:latin typeface="Calibri"/>
                <a:cs typeface="Calibri"/>
              </a:rPr>
              <a:t>ê</a:t>
            </a:r>
            <a:r>
              <a:rPr sz="1800" spc="-5" dirty="0">
                <a:latin typeface="Calibri"/>
                <a:cs typeface="Calibri"/>
              </a:rPr>
              <a:t>nc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5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10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ade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por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ci</a:t>
            </a:r>
            <a:r>
              <a:rPr sz="1800" spc="-5" dirty="0">
                <a:latin typeface="Calibri"/>
                <a:cs typeface="Calibri"/>
              </a:rPr>
              <a:t>den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5" dirty="0">
                <a:latin typeface="Calibri"/>
                <a:cs typeface="Calibri"/>
              </a:rPr>
              <a:t> </a:t>
            </a:r>
            <a:r>
              <a:rPr sz="1800" spc="-10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ascular</a:t>
            </a:r>
            <a:r>
              <a:rPr sz="1800" spc="1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Ce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eb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1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</a:t>
            </a:r>
            <a:r>
              <a:rPr sz="1800" spc="1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asil</a:t>
            </a:r>
            <a:r>
              <a:rPr sz="1800" spc="1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</a:t>
            </a:r>
            <a:r>
              <a:rPr sz="1800" spc="1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é</a:t>
            </a:r>
            <a:r>
              <a:rPr sz="1800" dirty="0">
                <a:latin typeface="Calibri"/>
                <a:cs typeface="Calibri"/>
              </a:rPr>
              <a:t>cu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XXI.</a:t>
            </a:r>
            <a:r>
              <a:rPr sz="1800" spc="15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</a:t>
            </a:r>
            <a:r>
              <a:rPr sz="1800" i="1" spc="-5" dirty="0">
                <a:latin typeface="Calibri"/>
                <a:cs typeface="Calibri"/>
              </a:rPr>
              <a:t>rqu</a:t>
            </a:r>
            <a:r>
              <a:rPr sz="1800" i="1" spc="-10" dirty="0">
                <a:latin typeface="Calibri"/>
                <a:cs typeface="Calibri"/>
              </a:rPr>
              <a:t>i</a:t>
            </a:r>
            <a:r>
              <a:rPr sz="1800" i="1" spc="-15" dirty="0">
                <a:latin typeface="Calibri"/>
                <a:cs typeface="Calibri"/>
              </a:rPr>
              <a:t>v</a:t>
            </a:r>
            <a:r>
              <a:rPr sz="1800" i="1" dirty="0">
                <a:latin typeface="Calibri"/>
                <a:cs typeface="Calibri"/>
              </a:rPr>
              <a:t>o</a:t>
            </a:r>
            <a:r>
              <a:rPr sz="1800" i="1" spc="15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b</a:t>
            </a:r>
            <a:r>
              <a:rPr sz="1800" i="1" spc="-10" dirty="0">
                <a:latin typeface="Calibri"/>
                <a:cs typeface="Calibri"/>
              </a:rPr>
              <a:t>r</a:t>
            </a:r>
            <a:r>
              <a:rPr sz="1800" i="1" spc="-15" dirty="0">
                <a:latin typeface="Calibri"/>
                <a:cs typeface="Calibri"/>
              </a:rPr>
              <a:t>a</a:t>
            </a:r>
            <a:r>
              <a:rPr sz="1800" i="1" spc="-5" dirty="0">
                <a:latin typeface="Calibri"/>
                <a:cs typeface="Calibri"/>
              </a:rPr>
              <a:t>s</a:t>
            </a:r>
            <a:r>
              <a:rPr sz="1800" i="1" spc="-10" dirty="0">
                <a:latin typeface="Calibri"/>
                <a:cs typeface="Calibri"/>
              </a:rPr>
              <a:t>il</a:t>
            </a:r>
            <a:r>
              <a:rPr sz="1800" i="1" dirty="0">
                <a:latin typeface="Calibri"/>
                <a:cs typeface="Calibri"/>
              </a:rPr>
              <a:t>ei</a:t>
            </a:r>
            <a:r>
              <a:rPr sz="1800" i="1" spc="-15" dirty="0">
                <a:latin typeface="Calibri"/>
                <a:cs typeface="Calibri"/>
              </a:rPr>
              <a:t>r</a:t>
            </a:r>
            <a:r>
              <a:rPr sz="1800" i="1" dirty="0">
                <a:latin typeface="Calibri"/>
                <a:cs typeface="Calibri"/>
              </a:rPr>
              <a:t>o</a:t>
            </a:r>
            <a:r>
              <a:rPr sz="1800" i="1" spc="17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d</a:t>
            </a:r>
            <a:r>
              <a:rPr sz="1800" i="1" dirty="0">
                <a:latin typeface="Calibri"/>
                <a:cs typeface="Calibri"/>
              </a:rPr>
              <a:t>e</a:t>
            </a:r>
            <a:r>
              <a:rPr sz="1800" i="1" spc="16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C</a:t>
            </a:r>
            <a:r>
              <a:rPr sz="1800" i="1" spc="-10" dirty="0">
                <a:latin typeface="Calibri"/>
                <a:cs typeface="Calibri"/>
              </a:rPr>
              <a:t>a</a:t>
            </a:r>
            <a:r>
              <a:rPr sz="1800" i="1" spc="-5" dirty="0">
                <a:latin typeface="Calibri"/>
                <a:cs typeface="Calibri"/>
              </a:rPr>
              <a:t>rd</a:t>
            </a:r>
            <a:r>
              <a:rPr sz="1800" i="1" spc="-10" dirty="0">
                <a:latin typeface="Calibri"/>
                <a:cs typeface="Calibri"/>
              </a:rPr>
              <a:t>i</a:t>
            </a:r>
            <a:r>
              <a:rPr sz="1800" i="1" spc="5" dirty="0">
                <a:latin typeface="Calibri"/>
                <a:cs typeface="Calibri"/>
              </a:rPr>
              <a:t>o</a:t>
            </a:r>
            <a:r>
              <a:rPr sz="1800" i="1" spc="-10" dirty="0">
                <a:latin typeface="Calibri"/>
                <a:cs typeface="Calibri"/>
              </a:rPr>
              <a:t>l</a:t>
            </a:r>
            <a:r>
              <a:rPr sz="1800" i="1" spc="-5" dirty="0">
                <a:latin typeface="Calibri"/>
                <a:cs typeface="Calibri"/>
              </a:rPr>
              <a:t>og</a:t>
            </a:r>
            <a:r>
              <a:rPr sz="1800" i="1" spc="-10" dirty="0">
                <a:latin typeface="Calibri"/>
                <a:cs typeface="Calibri"/>
              </a:rPr>
              <a:t>i</a:t>
            </a:r>
            <a:r>
              <a:rPr sz="1800" i="1" spc="-5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Ri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1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1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</a:t>
            </a:r>
            <a:r>
              <a:rPr sz="1800" spc="1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nei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40" dirty="0">
                <a:latin typeface="Calibri"/>
                <a:cs typeface="Calibri"/>
              </a:rPr>
              <a:t>o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50" dirty="0">
                <a:latin typeface="Calibri"/>
                <a:cs typeface="Calibri"/>
              </a:rPr>
              <a:t> </a:t>
            </a:r>
            <a:r>
              <a:rPr sz="1800" spc="-14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1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9</a:t>
            </a:r>
            <a:r>
              <a:rPr sz="1800" dirty="0">
                <a:latin typeface="Calibri"/>
                <a:cs typeface="Calibri"/>
              </a:rPr>
              <a:t>8</a:t>
            </a:r>
            <a:r>
              <a:rPr sz="1800" spc="1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n.</a:t>
            </a:r>
            <a:r>
              <a:rPr sz="1800" spc="1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6,</a:t>
            </a:r>
            <a:r>
              <a:rPr sz="1800" spc="1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p.</a:t>
            </a:r>
            <a:r>
              <a:rPr sz="1800" spc="1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519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527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2012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241300" marR="5080" indent="-228600" algn="just">
              <a:lnSpc>
                <a:spcPts val="1939"/>
              </a:lnSpc>
              <a:spcBef>
                <a:spcPts val="1025"/>
              </a:spcBef>
              <a:buFont typeface="Arial"/>
              <a:buChar char="•"/>
              <a:tabLst>
                <a:tab pos="241300" algn="l"/>
              </a:tabLst>
            </a:pPr>
            <a:r>
              <a:rPr sz="1800" spc="-2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OGE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spc="-18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GO</a:t>
            </a:r>
            <a:r>
              <a:rPr sz="1800" spc="114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1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40" dirty="0">
                <a:latin typeface="Calibri"/>
                <a:cs typeface="Calibri"/>
              </a:rPr>
              <a:t>L</a:t>
            </a:r>
            <a:r>
              <a:rPr sz="1800" spc="-55" dirty="0">
                <a:latin typeface="Calibri"/>
                <a:cs typeface="Calibri"/>
              </a:rPr>
              <a:t>O</a:t>
            </a:r>
            <a:r>
              <a:rPr sz="1800" spc="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1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1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JON</a:t>
            </a:r>
            <a:r>
              <a:rPr sz="1800" spc="-2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spc="-40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eart</a:t>
            </a:r>
            <a:r>
              <a:rPr sz="1800" spc="114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is</a:t>
            </a:r>
            <a:r>
              <a:rPr sz="1800" dirty="0">
                <a:latin typeface="Calibri"/>
                <a:cs typeface="Calibri"/>
              </a:rPr>
              <a:t>eas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14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St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65" dirty="0">
                <a:latin typeface="Calibri"/>
                <a:cs typeface="Calibri"/>
              </a:rPr>
              <a:t>k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s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1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2012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A</a:t>
            </a:r>
            <a:r>
              <a:rPr sz="1800" i="1" spc="9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report</a:t>
            </a:r>
            <a:r>
              <a:rPr sz="1800" i="1" spc="95" dirty="0">
                <a:latin typeface="Calibri"/>
                <a:cs typeface="Calibri"/>
              </a:rPr>
              <a:t> </a:t>
            </a:r>
            <a:r>
              <a:rPr sz="1800" i="1" spc="10" dirty="0">
                <a:latin typeface="Calibri"/>
                <a:cs typeface="Calibri"/>
              </a:rPr>
              <a:t>f</a:t>
            </a:r>
            <a:r>
              <a:rPr sz="1800" i="1" dirty="0">
                <a:latin typeface="Calibri"/>
                <a:cs typeface="Calibri"/>
              </a:rPr>
              <a:t>rom</a:t>
            </a:r>
            <a:r>
              <a:rPr sz="1800" i="1" spc="1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the</a:t>
            </a:r>
            <a:r>
              <a:rPr sz="1800" i="1" spc="10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Amer</a:t>
            </a:r>
            <a:r>
              <a:rPr sz="1800" i="1" spc="-15" dirty="0">
                <a:latin typeface="Calibri"/>
                <a:cs typeface="Calibri"/>
              </a:rPr>
              <a:t>i</a:t>
            </a:r>
            <a:r>
              <a:rPr sz="1800" i="1" spc="-20" dirty="0">
                <a:latin typeface="Calibri"/>
                <a:cs typeface="Calibri"/>
              </a:rPr>
              <a:t>c</a:t>
            </a:r>
            <a:r>
              <a:rPr sz="1800" i="1" spc="-5" dirty="0">
                <a:latin typeface="Calibri"/>
                <a:cs typeface="Calibri"/>
              </a:rPr>
              <a:t>a</a:t>
            </a:r>
            <a:r>
              <a:rPr sz="1800" i="1" dirty="0">
                <a:latin typeface="Calibri"/>
                <a:cs typeface="Calibri"/>
              </a:rPr>
              <a:t>n</a:t>
            </a:r>
            <a:r>
              <a:rPr sz="1800" i="1" spc="10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H</a:t>
            </a:r>
            <a:r>
              <a:rPr sz="1800" i="1" spc="-5" dirty="0">
                <a:latin typeface="Calibri"/>
                <a:cs typeface="Calibri"/>
              </a:rPr>
              <a:t>eart </a:t>
            </a:r>
            <a:r>
              <a:rPr sz="1800" i="1" dirty="0">
                <a:latin typeface="Calibri"/>
                <a:cs typeface="Calibri"/>
              </a:rPr>
              <a:t>As</a:t>
            </a:r>
            <a:r>
              <a:rPr sz="1800" i="1" spc="-10" dirty="0">
                <a:latin typeface="Calibri"/>
                <a:cs typeface="Calibri"/>
              </a:rPr>
              <a:t>s</a:t>
            </a:r>
            <a:r>
              <a:rPr sz="1800" i="1" spc="-5" dirty="0">
                <a:latin typeface="Calibri"/>
                <a:cs typeface="Calibri"/>
              </a:rPr>
              <a:t>oc</a:t>
            </a:r>
            <a:r>
              <a:rPr sz="1800" i="1" spc="-10" dirty="0">
                <a:latin typeface="Calibri"/>
                <a:cs typeface="Calibri"/>
              </a:rPr>
              <a:t>i</a:t>
            </a:r>
            <a:r>
              <a:rPr sz="1800" i="1" spc="-5" dirty="0">
                <a:latin typeface="Calibri"/>
                <a:cs typeface="Calibri"/>
              </a:rPr>
              <a:t>at</a:t>
            </a:r>
            <a:r>
              <a:rPr sz="1800" i="1" spc="-10" dirty="0">
                <a:latin typeface="Calibri"/>
                <a:cs typeface="Calibri"/>
              </a:rPr>
              <a:t>i</a:t>
            </a:r>
            <a:r>
              <a:rPr sz="1800" i="1" spc="-5" dirty="0">
                <a:latin typeface="Calibri"/>
                <a:cs typeface="Calibri"/>
              </a:rPr>
              <a:t>o</a:t>
            </a:r>
            <a:r>
              <a:rPr sz="1800" i="1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5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10" dirty="0">
                <a:latin typeface="Calibri"/>
                <a:cs typeface="Calibri"/>
              </a:rPr>
              <a:t> 12</a:t>
            </a:r>
            <a:r>
              <a:rPr sz="1800" spc="-5" dirty="0">
                <a:latin typeface="Calibri"/>
                <a:cs typeface="Calibri"/>
              </a:rPr>
              <a:t>5,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p. </a:t>
            </a:r>
            <a:r>
              <a:rPr sz="1800" spc="-5" dirty="0">
                <a:latin typeface="Calibri"/>
                <a:cs typeface="Calibri"/>
              </a:rPr>
              <a:t>e2</a:t>
            </a:r>
            <a:r>
              <a:rPr sz="1800" dirty="0">
                <a:latin typeface="Calibri"/>
                <a:cs typeface="Calibri"/>
              </a:rPr>
              <a:t> –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220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2012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50"/>
              </a:spcBef>
              <a:buFont typeface="Arial"/>
              <a:buChar char="•"/>
              <a:tabLst>
                <a:tab pos="241300" algn="l"/>
              </a:tabLst>
            </a:pPr>
            <a:r>
              <a:rPr sz="1800" dirty="0">
                <a:latin typeface="Calibri"/>
                <a:cs typeface="Calibri"/>
              </a:rPr>
              <a:t>AMAR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240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0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ascu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Imaging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St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70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e.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i="1" spc="-70" dirty="0">
                <a:latin typeface="Calibri"/>
                <a:cs typeface="Calibri"/>
              </a:rPr>
              <a:t>W</a:t>
            </a:r>
            <a:r>
              <a:rPr sz="1800" i="1" spc="-5" dirty="0">
                <a:latin typeface="Calibri"/>
                <a:cs typeface="Calibri"/>
              </a:rPr>
              <a:t>o</a:t>
            </a:r>
            <a:r>
              <a:rPr sz="1800" i="1" spc="-10" dirty="0">
                <a:latin typeface="Calibri"/>
                <a:cs typeface="Calibri"/>
              </a:rPr>
              <a:t>rl</a:t>
            </a:r>
            <a:r>
              <a:rPr sz="1800" i="1" dirty="0">
                <a:latin typeface="Calibri"/>
                <a:cs typeface="Calibri"/>
              </a:rPr>
              <a:t>d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Neuro</a:t>
            </a:r>
            <a:r>
              <a:rPr sz="1800" i="1" spc="-15" dirty="0">
                <a:latin typeface="Calibri"/>
                <a:cs typeface="Calibri"/>
              </a:rPr>
              <a:t>s</a:t>
            </a:r>
            <a:r>
              <a:rPr sz="1800" i="1" spc="-5" dirty="0">
                <a:latin typeface="Calibri"/>
                <a:cs typeface="Calibri"/>
              </a:rPr>
              <a:t>u</a:t>
            </a:r>
            <a:r>
              <a:rPr sz="1800" i="1" spc="-10" dirty="0">
                <a:latin typeface="Calibri"/>
                <a:cs typeface="Calibri"/>
              </a:rPr>
              <a:t>r</a:t>
            </a:r>
            <a:r>
              <a:rPr sz="1800" i="1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4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76,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p. </a:t>
            </a:r>
            <a:r>
              <a:rPr sz="1800" spc="-5" dirty="0">
                <a:latin typeface="Calibri"/>
                <a:cs typeface="Calibri"/>
              </a:rPr>
              <a:t>S3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S8, </a:t>
            </a:r>
            <a:r>
              <a:rPr sz="1800" dirty="0">
                <a:latin typeface="Calibri"/>
                <a:cs typeface="Calibri"/>
              </a:rPr>
              <a:t>201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241300" marR="5080" indent="-228600" algn="just">
              <a:lnSpc>
                <a:spcPts val="1939"/>
              </a:lnSpc>
              <a:spcBef>
                <a:spcPts val="1040"/>
              </a:spcBef>
              <a:buFont typeface="Arial"/>
              <a:buChar char="•"/>
              <a:tabLst>
                <a:tab pos="241300" algn="l"/>
              </a:tabLst>
            </a:pPr>
            <a:r>
              <a:rPr sz="1800" spc="-15" dirty="0">
                <a:latin typeface="Calibri"/>
                <a:cs typeface="Calibri"/>
              </a:rPr>
              <a:t>J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-95" dirty="0">
                <a:latin typeface="Calibri"/>
                <a:cs typeface="Calibri"/>
              </a:rPr>
              <a:t> W</a:t>
            </a:r>
            <a:r>
              <a:rPr sz="1800" spc="-5" dirty="0">
                <a:latin typeface="Calibri"/>
                <a:cs typeface="Calibri"/>
              </a:rPr>
              <a:t>A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spc="-5" dirty="0">
                <a:latin typeface="Calibri"/>
                <a:cs typeface="Calibri"/>
              </a:rPr>
              <a:t>ICK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spc="-10" dirty="0">
                <a:latin typeface="Calibri"/>
                <a:cs typeface="Calibri"/>
              </a:rPr>
              <a:t>EXMAN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IL</a:t>
            </a:r>
            <a:r>
              <a:rPr sz="1800" spc="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0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AR</a:t>
            </a:r>
            <a:r>
              <a:rPr sz="1800" spc="-20" dirty="0">
                <a:latin typeface="Calibri"/>
                <a:cs typeface="Calibri"/>
              </a:rPr>
              <a:t>B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MICHA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L 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-40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spc="10" dirty="0">
                <a:latin typeface="Calibri"/>
                <a:cs typeface="Calibri"/>
              </a:rPr>
              <a:t>LL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OBE</a:t>
            </a:r>
            <a:r>
              <a:rPr sz="1800" spc="-2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J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15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VICK</a:t>
            </a:r>
            <a:r>
              <a:rPr sz="1800" dirty="0">
                <a:latin typeface="Calibri"/>
                <a:cs typeface="Calibri"/>
              </a:rPr>
              <a:t>, 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AN</a:t>
            </a:r>
            <a:r>
              <a:rPr sz="1800" spc="0" dirty="0">
                <a:latin typeface="Calibri"/>
                <a:cs typeface="Calibri"/>
              </a:rPr>
              <a:t>D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5" dirty="0">
                <a:latin typeface="Calibri"/>
                <a:cs typeface="Calibri"/>
              </a:rPr>
              <a:t>C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UK,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MA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1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ILLIAM </a:t>
            </a:r>
            <a:r>
              <a:rPr sz="1800" spc="-204" dirty="0">
                <a:latin typeface="Calibri"/>
                <a:cs typeface="Calibri"/>
              </a:rPr>
              <a:t> </a:t>
            </a:r>
            <a:r>
              <a:rPr sz="1800" spc="-210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-2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25" dirty="0">
                <a:latin typeface="Calibri"/>
                <a:cs typeface="Calibri"/>
              </a:rPr>
              <a:t>U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2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AND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ALA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spc="-14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AIR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4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-2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BU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AN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-2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Use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f </a:t>
            </a:r>
            <a:r>
              <a:rPr sz="1800" spc="-2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0" dirty="0">
                <a:latin typeface="Calibri"/>
                <a:cs typeface="Calibri"/>
              </a:rPr>
              <a:t>h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Alber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St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65" dirty="0">
                <a:latin typeface="Calibri"/>
                <a:cs typeface="Calibri"/>
              </a:rPr>
              <a:t>k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og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am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9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ar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90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204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8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(AS</a:t>
            </a:r>
            <a:r>
              <a:rPr sz="1800" spc="-10" dirty="0">
                <a:latin typeface="Calibri"/>
                <a:cs typeface="Calibri"/>
              </a:rPr>
              <a:t>P</a:t>
            </a:r>
            <a:r>
              <a:rPr sz="1800" spc="-30" dirty="0">
                <a:latin typeface="Calibri"/>
                <a:cs typeface="Calibri"/>
              </a:rPr>
              <a:t>E</a:t>
            </a:r>
            <a:r>
              <a:rPr sz="1800" spc="20" dirty="0">
                <a:latin typeface="Calibri"/>
                <a:cs typeface="Calibri"/>
              </a:rPr>
              <a:t>C</a:t>
            </a:r>
            <a:r>
              <a:rPr sz="1800" spc="-15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) </a:t>
            </a:r>
            <a:r>
              <a:rPr sz="1800" spc="-204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f</a:t>
            </a:r>
            <a:r>
              <a:rPr sz="1800" spc="-5" dirty="0">
                <a:latin typeface="Calibri"/>
                <a:cs typeface="Calibri"/>
              </a:rPr>
              <a:t>or As</a:t>
            </a:r>
            <a:r>
              <a:rPr sz="1800" spc="-10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ans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P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e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dirty="0">
                <a:latin typeface="Calibri"/>
                <a:cs typeface="Calibri"/>
              </a:rPr>
              <a:t>ts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th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Acu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St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65" dirty="0">
                <a:latin typeface="Calibri"/>
                <a:cs typeface="Calibri"/>
              </a:rPr>
              <a:t>k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Am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J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N</a:t>
            </a:r>
            <a:r>
              <a:rPr sz="1800" i="1" dirty="0">
                <a:latin typeface="Calibri"/>
                <a:cs typeface="Calibri"/>
              </a:rPr>
              <a:t>e</a:t>
            </a:r>
            <a:r>
              <a:rPr sz="1800" i="1" spc="-5" dirty="0">
                <a:latin typeface="Calibri"/>
                <a:cs typeface="Calibri"/>
              </a:rPr>
              <a:t>u</a:t>
            </a:r>
            <a:r>
              <a:rPr sz="1800" i="1" spc="-10" dirty="0">
                <a:latin typeface="Calibri"/>
                <a:cs typeface="Calibri"/>
              </a:rPr>
              <a:t>r</a:t>
            </a:r>
            <a:r>
              <a:rPr sz="1800" i="1" spc="-5" dirty="0">
                <a:latin typeface="Calibri"/>
                <a:cs typeface="Calibri"/>
              </a:rPr>
              <a:t>orad</a:t>
            </a:r>
            <a:r>
              <a:rPr sz="1800" i="1" spc="-10" dirty="0">
                <a:latin typeface="Calibri"/>
                <a:cs typeface="Calibri"/>
              </a:rPr>
              <a:t>i</a:t>
            </a:r>
            <a:r>
              <a:rPr sz="1800" i="1" spc="-5" dirty="0">
                <a:latin typeface="Calibri"/>
                <a:cs typeface="Calibri"/>
              </a:rPr>
              <a:t>o</a:t>
            </a:r>
            <a:r>
              <a:rPr sz="1800" i="1" dirty="0">
                <a:latin typeface="Calibri"/>
                <a:cs typeface="Calibri"/>
              </a:rPr>
              <a:t>l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125" dirty="0">
                <a:latin typeface="Calibri"/>
                <a:cs typeface="Calibri"/>
              </a:rPr>
              <a:t>v</a:t>
            </a:r>
            <a:r>
              <a:rPr sz="1800" i="1" dirty="0">
                <a:latin typeface="Calibri"/>
                <a:cs typeface="Calibri"/>
              </a:rPr>
              <a:t>. </a:t>
            </a:r>
            <a:r>
              <a:rPr sz="1800" spc="-10" dirty="0">
                <a:latin typeface="Calibri"/>
                <a:cs typeface="Calibri"/>
              </a:rPr>
              <a:t>22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p. </a:t>
            </a:r>
            <a:r>
              <a:rPr sz="1800" spc="-10" dirty="0">
                <a:latin typeface="Calibri"/>
                <a:cs typeface="Calibri"/>
              </a:rPr>
              <a:t>1534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10" dirty="0">
                <a:latin typeface="Calibri"/>
                <a:cs typeface="Calibri"/>
              </a:rPr>
              <a:t>1542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200</a:t>
            </a:r>
            <a:r>
              <a:rPr sz="1800" spc="-5" dirty="0">
                <a:latin typeface="Calibri"/>
                <a:cs typeface="Calibri"/>
              </a:rPr>
              <a:t>1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2050"/>
              </a:lnSpc>
              <a:spcBef>
                <a:spcPts val="750"/>
              </a:spcBef>
              <a:buFont typeface="Arial"/>
              <a:buChar char="•"/>
              <a:tabLst>
                <a:tab pos="241300" algn="l"/>
              </a:tabLst>
            </a:pPr>
            <a:r>
              <a:rPr sz="1800" spc="-10" dirty="0">
                <a:latin typeface="Calibri"/>
                <a:cs typeface="Calibri"/>
              </a:rPr>
              <a:t>H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1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S.</a:t>
            </a:r>
            <a:r>
              <a:rPr sz="1800" spc="1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BHA</a:t>
            </a:r>
            <a:r>
              <a:rPr sz="1800" spc="-30" dirty="0">
                <a:latin typeface="Calibri"/>
                <a:cs typeface="Calibri"/>
              </a:rPr>
              <a:t>DA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1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1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1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0" dirty="0">
                <a:latin typeface="Calibri"/>
                <a:cs typeface="Calibri"/>
              </a:rPr>
              <a:t>E</a:t>
            </a:r>
            <a:r>
              <a:rPr sz="1800" spc="-95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AL.</a:t>
            </a:r>
            <a:r>
              <a:rPr sz="1800" spc="1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spc="-10" dirty="0">
                <a:latin typeface="Calibri"/>
                <a:cs typeface="Calibri"/>
              </a:rPr>
              <a:t>n</a:t>
            </a:r>
            <a:r>
              <a:rPr sz="1800" spc="-5" dirty="0">
                <a:latin typeface="Calibri"/>
                <a:cs typeface="Calibri"/>
              </a:rPr>
              <a:t>t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ac</a:t>
            </a:r>
            <a:r>
              <a:rPr sz="1800" spc="-5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anial</a:t>
            </a:r>
            <a:r>
              <a:rPr sz="1800" spc="1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</a:t>
            </a:r>
            <a:r>
              <a:rPr sz="1800" spc="1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mor</a:t>
            </a:r>
            <a:r>
              <a:rPr sz="1800" spc="-1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hag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spc="17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ct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17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p</a:t>
            </a:r>
            <a:r>
              <a:rPr sz="1800" spc="-15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al</a:t>
            </a:r>
            <a:r>
              <a:rPr sz="1800" spc="1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uz</a:t>
            </a:r>
            <a:r>
              <a:rPr sz="1800" spc="-20" dirty="0">
                <a:latin typeface="Calibri"/>
                <a:cs typeface="Calibri"/>
              </a:rPr>
              <a:t>z</a:t>
            </a:r>
            <a:r>
              <a:rPr sz="1800" spc="-5" dirty="0">
                <a:latin typeface="Calibri"/>
                <a:cs typeface="Calibri"/>
              </a:rPr>
              <a:t>y</a:t>
            </a:r>
            <a:r>
              <a:rPr sz="1800" spc="1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" dirty="0">
                <a:latin typeface="Calibri"/>
                <a:cs typeface="Calibri"/>
              </a:rPr>
              <a:t>me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1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7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spc="-5" dirty="0">
                <a:latin typeface="Calibri"/>
                <a:cs typeface="Calibri"/>
              </a:rPr>
              <a:t>io</a:t>
            </a:r>
            <a:r>
              <a:rPr sz="1800" dirty="0">
                <a:latin typeface="Calibri"/>
                <a:cs typeface="Calibri"/>
              </a:rPr>
              <a:t>n-</a:t>
            </a:r>
            <a:r>
              <a:rPr sz="1800" spc="-5" dirty="0">
                <a:latin typeface="Calibri"/>
                <a:cs typeface="Calibri"/>
              </a:rPr>
              <a:t>ba</a:t>
            </a:r>
            <a:r>
              <a:rPr sz="1800" spc="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ed</a:t>
            </a:r>
            <a:r>
              <a:rPr sz="1800" spc="1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</a:t>
            </a:r>
            <a:r>
              <a:rPr sz="1800" spc="-1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15" dirty="0">
                <a:latin typeface="Calibri"/>
                <a:cs typeface="Calibri"/>
              </a:rPr>
              <a:t>v</a:t>
            </a:r>
            <a:r>
              <a:rPr sz="1800" spc="-5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  <a:p>
            <a:pPr marL="241300">
              <a:lnSpc>
                <a:spcPts val="2050"/>
              </a:lnSpc>
            </a:pP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15" dirty="0">
                <a:latin typeface="Calibri"/>
                <a:cs typeface="Calibri"/>
              </a:rPr>
              <a:t>n</a:t>
            </a:r>
            <a:r>
              <a:rPr sz="1800" spc="-20" dirty="0">
                <a:latin typeface="Calibri"/>
                <a:cs typeface="Calibri"/>
              </a:rPr>
              <a:t>t</a:t>
            </a:r>
            <a:r>
              <a:rPr sz="1800" spc="-5" dirty="0">
                <a:latin typeface="Calibri"/>
                <a:cs typeface="Calibri"/>
              </a:rPr>
              <a:t>ou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n 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spc="-4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C</a:t>
            </a:r>
            <a:r>
              <a:rPr sz="1800" dirty="0">
                <a:latin typeface="Calibri"/>
                <a:cs typeface="Calibri"/>
              </a:rPr>
              <a:t>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</a:t>
            </a:r>
            <a:r>
              <a:rPr sz="1800" dirty="0">
                <a:latin typeface="Calibri"/>
                <a:cs typeface="Calibri"/>
              </a:rPr>
              <a:t>maging. </a:t>
            </a:r>
            <a:r>
              <a:rPr sz="1800" spc="-185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. </a:t>
            </a:r>
            <a:r>
              <a:rPr sz="1800" spc="-5" dirty="0">
                <a:latin typeface="Calibri"/>
                <a:cs typeface="Calibri"/>
              </a:rPr>
              <a:t>8,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p. </a:t>
            </a:r>
            <a:r>
              <a:rPr sz="1800" spc="-5" dirty="0">
                <a:latin typeface="Calibri"/>
                <a:cs typeface="Calibri"/>
              </a:rPr>
              <a:t>357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5" dirty="0">
                <a:latin typeface="Calibri"/>
                <a:cs typeface="Calibri"/>
              </a:rPr>
              <a:t>364,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2012</a:t>
            </a:r>
            <a:r>
              <a:rPr sz="180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321436"/>
            <a:ext cx="2494280" cy="711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85" dirty="0"/>
              <a:t>R</a:t>
            </a:r>
            <a:r>
              <a:rPr spc="-50" dirty="0"/>
              <a:t>e</a:t>
            </a:r>
            <a:r>
              <a:rPr spc="-130" dirty="0"/>
              <a:t>f</a:t>
            </a:r>
            <a:r>
              <a:rPr spc="-5" dirty="0"/>
              <a:t>e</a:t>
            </a:r>
            <a:r>
              <a:rPr spc="-60" dirty="0"/>
              <a:t>r</a:t>
            </a:r>
            <a:r>
              <a:rPr spc="-5" dirty="0"/>
              <a:t>ences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Than</a:t>
            </a:r>
            <a:r>
              <a:rPr dirty="0"/>
              <a:t>k</a:t>
            </a:r>
            <a:r>
              <a:rPr spc="5" dirty="0"/>
              <a:t> </a:t>
            </a:r>
            <a:r>
              <a:rPr spc="-315" dirty="0"/>
              <a:t>Y</a:t>
            </a:r>
            <a:r>
              <a:rPr spc="-5" dirty="0"/>
              <a:t>ou!</a:t>
            </a:r>
          </a:p>
        </p:txBody>
      </p:sp>
      <p:sp>
        <p:nvSpPr>
          <p:cNvPr id="3" name="object 3"/>
          <p:cNvSpPr/>
          <p:nvPr/>
        </p:nvSpPr>
        <p:spPr>
          <a:xfrm>
            <a:off x="9977628" y="4180330"/>
            <a:ext cx="1965960" cy="2642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5447" y="160020"/>
            <a:ext cx="1591056" cy="23058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77756" y="274320"/>
            <a:ext cx="2465831" cy="7909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22747" y="274320"/>
            <a:ext cx="1312163" cy="13060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5447" y="5369052"/>
            <a:ext cx="3182112" cy="13517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79983" rIns="0" bIns="0" rtlCol="0">
            <a:spAutoFit/>
          </a:bodyPr>
          <a:lstStyle/>
          <a:p>
            <a:pPr marL="1871345">
              <a:lnSpc>
                <a:spcPts val="1240"/>
              </a:lnSpc>
            </a:pPr>
            <a:fld id="{81D60167-4931-47E6-BA6A-407CBD079E47}" type="slidenum">
              <a:rPr spc="-5" dirty="0"/>
              <a:t>24</a:t>
            </a:fld>
            <a:endParaRPr spc="-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996</Words>
  <Application>Microsoft Office PowerPoint</Application>
  <PresentationFormat>Custom</PresentationFormat>
  <Paragraphs>188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Objectives</vt:lpstr>
      <vt:lpstr>Methods</vt:lpstr>
      <vt:lpstr>Methods</vt:lpstr>
      <vt:lpstr>Methods</vt:lpstr>
      <vt:lpstr>Methods</vt:lpstr>
      <vt:lpstr>PowerPoint Presentation</vt:lpstr>
      <vt:lpstr>PowerPoint Presentation</vt:lpstr>
      <vt:lpstr>Results</vt:lpstr>
      <vt:lpstr>Results</vt:lpstr>
      <vt:lpstr>Results</vt:lpstr>
      <vt:lpstr>Results</vt:lpstr>
      <vt:lpstr>Contributions of this work</vt:lpstr>
      <vt:lpstr>Contributions of this work</vt:lpstr>
      <vt:lpstr>References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</dc:title>
  <dc:creator>Allan Felipe Fattori Alves</dc:creator>
  <cp:lastModifiedBy>Madhuri</cp:lastModifiedBy>
  <cp:revision>1</cp:revision>
  <dcterms:created xsi:type="dcterms:W3CDTF">2015-09-18T14:13:07Z</dcterms:created>
  <dcterms:modified xsi:type="dcterms:W3CDTF">2015-09-18T13:13:50Z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2015-08-26T00:00:00Z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2015-09-18T00:00:00Z</vt:filetime>
  </property>
</Properties>
</file>