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png" ContentType="image/pn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0083800" cy="7556500"/>
  <p:notesSz cx="100838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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sapronova@uni.no" TargetMode="Externa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

</file>

<file path=ppt/slides/_rels/slide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

</file>

<file path=ppt/slides/_rels/slide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

</file>

<file path=ppt/slides/_rels/slide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

</file>

<file path=ppt/slides/_rels/slide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

</file>

<file path=ppt/slides/_rels/slide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

</file>

<file path=ppt/slides/_rels/slide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png"/></Relationships>

</file>

<file path=ppt/slides/_rels/slide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png"/></Relationships>

</file>

<file path=ppt/slides/_rels/slide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image" Target="../media/image22.jpg"/></Relationships>

</file>

<file path=ppt/slides/_rels/slide1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jpg"/><Relationship Id="rId5" Type="http://schemas.openxmlformats.org/officeDocument/2006/relationships/image" Target="../media/image26.png"/></Relationships>

</file>

<file path=ppt/slides/_rels/slide1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

</file>

<file path=ppt/slides/_rels/slide1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5" Type="http://schemas.openxmlformats.org/officeDocument/2006/relationships/image" Target="../media/image32.jpg"/></Relationships>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00" y="6659880"/>
            <a:ext cx="1428750" cy="895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7713980" y="6518909"/>
            <a:ext cx="2366010" cy="10401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29640" y="1505838"/>
            <a:ext cx="8272133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4" b="1">
                <a:latin typeface="Arial"/>
                <a:cs typeface="Arial"/>
              </a:rPr>
              <a:t>P</a:t>
            </a:r>
            <a:r>
              <a:rPr dirty="0" smtClean="0" sz="3200" spc="4" b="1">
                <a:latin typeface="Arial"/>
                <a:cs typeface="Arial"/>
              </a:rPr>
              <a:t>r</a:t>
            </a:r>
            <a:r>
              <a:rPr dirty="0" smtClean="0" sz="3200" spc="-4" b="1">
                <a:latin typeface="Arial"/>
                <a:cs typeface="Arial"/>
              </a:rPr>
              <a:t>u</a:t>
            </a:r>
            <a:r>
              <a:rPr dirty="0" smtClean="0" sz="3200" spc="4" b="1">
                <a:latin typeface="Arial"/>
                <a:cs typeface="Arial"/>
              </a:rPr>
              <a:t>n</a:t>
            </a:r>
            <a:r>
              <a:rPr dirty="0" smtClean="0" sz="3200" spc="0" b="1">
                <a:latin typeface="Arial"/>
                <a:cs typeface="Arial"/>
              </a:rPr>
              <a:t>e</a:t>
            </a:r>
            <a:r>
              <a:rPr dirty="0" smtClean="0" sz="3200" spc="-9" b="1">
                <a:latin typeface="Arial"/>
                <a:cs typeface="Arial"/>
              </a:rPr>
              <a:t> </a:t>
            </a:r>
            <a:r>
              <a:rPr dirty="0" smtClean="0" sz="3200" spc="0" b="1">
                <a:latin typeface="Arial"/>
                <a:cs typeface="Arial"/>
              </a:rPr>
              <a:t>t</a:t>
            </a:r>
            <a:r>
              <a:rPr dirty="0" smtClean="0" sz="3200" spc="-4" b="1">
                <a:latin typeface="Arial"/>
                <a:cs typeface="Arial"/>
              </a:rPr>
              <a:t>h</a:t>
            </a:r>
            <a:r>
              <a:rPr dirty="0" smtClean="0" sz="3200" spc="0" b="1">
                <a:latin typeface="Arial"/>
                <a:cs typeface="Arial"/>
              </a:rPr>
              <a:t>e</a:t>
            </a:r>
            <a:r>
              <a:rPr dirty="0" smtClean="0" sz="3200" spc="0" b="1">
                <a:latin typeface="Arial"/>
                <a:cs typeface="Arial"/>
              </a:rPr>
              <a:t> </a:t>
            </a:r>
            <a:r>
              <a:rPr dirty="0" smtClean="0" sz="3200" spc="0" b="1">
                <a:latin typeface="Arial"/>
                <a:cs typeface="Arial"/>
              </a:rPr>
              <a:t>i</a:t>
            </a:r>
            <a:r>
              <a:rPr dirty="0" smtClean="0" sz="3200" spc="-9" b="1">
                <a:latin typeface="Arial"/>
                <a:cs typeface="Arial"/>
              </a:rPr>
              <a:t>n</a:t>
            </a:r>
            <a:r>
              <a:rPr dirty="0" smtClean="0" sz="3200" spc="4" b="1">
                <a:latin typeface="Arial"/>
                <a:cs typeface="Arial"/>
              </a:rPr>
              <a:t>p</a:t>
            </a:r>
            <a:r>
              <a:rPr dirty="0" smtClean="0" sz="3200" spc="4" b="1">
                <a:latin typeface="Arial"/>
                <a:cs typeface="Arial"/>
              </a:rPr>
              <a:t>u</a:t>
            </a:r>
            <a:r>
              <a:rPr dirty="0" smtClean="0" sz="3200" spc="-4" b="1">
                <a:latin typeface="Arial"/>
                <a:cs typeface="Arial"/>
              </a:rPr>
              <a:t>t</a:t>
            </a:r>
            <a:r>
              <a:rPr dirty="0" smtClean="0" sz="3200" spc="0" b="1">
                <a:latin typeface="Arial"/>
                <a:cs typeface="Arial"/>
              </a:rPr>
              <a:t>s,</a:t>
            </a:r>
            <a:r>
              <a:rPr dirty="0" smtClean="0" sz="3200" spc="-9" b="1">
                <a:latin typeface="Arial"/>
                <a:cs typeface="Arial"/>
              </a:rPr>
              <a:t> </a:t>
            </a:r>
            <a:r>
              <a:rPr dirty="0" smtClean="0" sz="3200" spc="0" b="1">
                <a:latin typeface="Arial"/>
                <a:cs typeface="Arial"/>
              </a:rPr>
              <a:t>in</a:t>
            </a:r>
            <a:r>
              <a:rPr dirty="0" smtClean="0" sz="3200" spc="-9" b="1">
                <a:latin typeface="Arial"/>
                <a:cs typeface="Arial"/>
              </a:rPr>
              <a:t>c</a:t>
            </a:r>
            <a:r>
              <a:rPr dirty="0" smtClean="0" sz="3200" spc="4" b="1">
                <a:latin typeface="Arial"/>
                <a:cs typeface="Arial"/>
              </a:rPr>
              <a:t>r</a:t>
            </a:r>
            <a:r>
              <a:rPr dirty="0" smtClean="0" sz="3200" spc="0" b="1">
                <a:latin typeface="Arial"/>
                <a:cs typeface="Arial"/>
              </a:rPr>
              <a:t>ea</a:t>
            </a:r>
            <a:r>
              <a:rPr dirty="0" smtClean="0" sz="3200" spc="-9" b="1">
                <a:latin typeface="Arial"/>
                <a:cs typeface="Arial"/>
              </a:rPr>
              <a:t>s</a:t>
            </a:r>
            <a:r>
              <a:rPr dirty="0" smtClean="0" sz="3200" spc="0" b="1">
                <a:latin typeface="Arial"/>
                <a:cs typeface="Arial"/>
              </a:rPr>
              <a:t>e</a:t>
            </a:r>
            <a:r>
              <a:rPr dirty="0" smtClean="0" sz="3200" spc="0" b="1">
                <a:latin typeface="Arial"/>
                <a:cs typeface="Arial"/>
              </a:rPr>
              <a:t> </a:t>
            </a:r>
            <a:r>
              <a:rPr dirty="0" smtClean="0" sz="3200" spc="-4" b="1">
                <a:latin typeface="Arial"/>
                <a:cs typeface="Arial"/>
              </a:rPr>
              <a:t>d</a:t>
            </a:r>
            <a:r>
              <a:rPr dirty="0" smtClean="0" sz="3200" spc="0" b="1">
                <a:latin typeface="Arial"/>
                <a:cs typeface="Arial"/>
              </a:rPr>
              <a:t>a</a:t>
            </a:r>
            <a:r>
              <a:rPr dirty="0" smtClean="0" sz="3200" spc="-4" b="1">
                <a:latin typeface="Arial"/>
                <a:cs typeface="Arial"/>
              </a:rPr>
              <a:t>t</a:t>
            </a:r>
            <a:r>
              <a:rPr dirty="0" smtClean="0" sz="3200" spc="0" b="1">
                <a:latin typeface="Arial"/>
                <a:cs typeface="Arial"/>
              </a:rPr>
              <a:t>a</a:t>
            </a:r>
            <a:r>
              <a:rPr dirty="0" smtClean="0" sz="3200" spc="0" b="1">
                <a:latin typeface="Arial"/>
                <a:cs typeface="Arial"/>
              </a:rPr>
              <a:t> </a:t>
            </a:r>
            <a:r>
              <a:rPr dirty="0" smtClean="0" sz="3200" spc="0" b="1">
                <a:latin typeface="Arial"/>
                <a:cs typeface="Arial"/>
              </a:rPr>
              <a:t>v</a:t>
            </a:r>
            <a:r>
              <a:rPr dirty="0" smtClean="0" sz="3200" spc="-4" b="1">
                <a:latin typeface="Arial"/>
                <a:cs typeface="Arial"/>
              </a:rPr>
              <a:t>o</a:t>
            </a:r>
            <a:r>
              <a:rPr dirty="0" smtClean="0" sz="3200" spc="0" b="1">
                <a:latin typeface="Arial"/>
                <a:cs typeface="Arial"/>
              </a:rPr>
              <a:t>lu</a:t>
            </a:r>
            <a:r>
              <a:rPr dirty="0" smtClean="0" sz="3200" spc="-4" b="1">
                <a:latin typeface="Arial"/>
                <a:cs typeface="Arial"/>
              </a:rPr>
              <a:t>m</a:t>
            </a:r>
            <a:r>
              <a:rPr dirty="0" smtClean="0" sz="3200" spc="0" b="1">
                <a:latin typeface="Arial"/>
                <a:cs typeface="Arial"/>
              </a:rPr>
              <a:t>e,</a:t>
            </a:r>
            <a:r>
              <a:rPr dirty="0" smtClean="0" sz="3200" spc="-9" b="1">
                <a:latin typeface="Arial"/>
                <a:cs typeface="Arial"/>
              </a:rPr>
              <a:t> </a:t>
            </a:r>
            <a:r>
              <a:rPr dirty="0" smtClean="0" sz="3200" spc="4" b="1">
                <a:latin typeface="Arial"/>
                <a:cs typeface="Arial"/>
              </a:rPr>
              <a:t>o</a:t>
            </a:r>
            <a:r>
              <a:rPr dirty="0" smtClean="0" sz="3200" spc="0" b="1">
                <a:latin typeface="Arial"/>
                <a:cs typeface="Arial"/>
              </a:rPr>
              <a:t>r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7530" y="1961768"/>
            <a:ext cx="1665692" cy="8864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97510" marR="45158">
              <a:lnSpc>
                <a:spcPts val="3370"/>
              </a:lnSpc>
              <a:spcBef>
                <a:spcPts val="168"/>
              </a:spcBef>
            </a:pPr>
            <a:r>
              <a:rPr dirty="0" smtClean="0" sz="3200" spc="-9" b="1">
                <a:latin typeface="Arial"/>
                <a:cs typeface="Arial"/>
              </a:rPr>
              <a:t>s</a:t>
            </a:r>
            <a:r>
              <a:rPr dirty="0" smtClean="0" sz="3200" spc="0" b="1">
                <a:latin typeface="Arial"/>
                <a:cs typeface="Arial"/>
              </a:rPr>
              <a:t>el</a:t>
            </a:r>
            <a:r>
              <a:rPr dirty="0" smtClean="0" sz="3200" spc="-14" b="1">
                <a:latin typeface="Arial"/>
                <a:cs typeface="Arial"/>
              </a:rPr>
              <a:t>e</a:t>
            </a:r>
            <a:r>
              <a:rPr dirty="0" smtClean="0" sz="3200" spc="0" b="1">
                <a:latin typeface="Arial"/>
                <a:cs typeface="Arial"/>
              </a:rPr>
              <a:t>ct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579"/>
              </a:lnSpc>
              <a:spcBef>
                <a:spcPts val="10"/>
              </a:spcBef>
            </a:pPr>
            <a:r>
              <a:rPr dirty="0" smtClean="0" sz="3200" spc="0" b="1">
                <a:latin typeface="Arial"/>
                <a:cs typeface="Arial"/>
              </a:rPr>
              <a:t>str</a:t>
            </a:r>
            <a:r>
              <a:rPr dirty="0" smtClean="0" sz="3200" spc="-9" b="1">
                <a:latin typeface="Arial"/>
                <a:cs typeface="Arial"/>
              </a:rPr>
              <a:t>a</a:t>
            </a:r>
            <a:r>
              <a:rPr dirty="0" smtClean="0" sz="3200" spc="0" b="1">
                <a:latin typeface="Arial"/>
                <a:cs typeface="Arial"/>
              </a:rPr>
              <a:t>t</a:t>
            </a:r>
            <a:r>
              <a:rPr dirty="0" smtClean="0" sz="3200" spc="-9" b="1">
                <a:latin typeface="Arial"/>
                <a:cs typeface="Arial"/>
              </a:rPr>
              <a:t>e</a:t>
            </a:r>
            <a:r>
              <a:rPr dirty="0" smtClean="0" sz="3200" spc="4" b="1">
                <a:latin typeface="Arial"/>
                <a:cs typeface="Arial"/>
              </a:rPr>
              <a:t>g</a:t>
            </a:r>
            <a:r>
              <a:rPr dirty="0" smtClean="0" sz="3200" spc="0" b="1">
                <a:latin typeface="Arial"/>
                <a:cs typeface="Arial"/>
              </a:rPr>
              <a:t>y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03399" y="1961768"/>
            <a:ext cx="7368624" cy="8864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0959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 b="1">
                <a:latin typeface="Arial"/>
                <a:cs typeface="Arial"/>
              </a:rPr>
              <a:t>a</a:t>
            </a:r>
            <a:r>
              <a:rPr dirty="0" smtClean="0" sz="3200" spc="0" b="1">
                <a:latin typeface="Arial"/>
                <a:cs typeface="Arial"/>
              </a:rPr>
              <a:t> </a:t>
            </a:r>
            <a:r>
              <a:rPr dirty="0" smtClean="0" sz="3200" spc="-4" b="1">
                <a:latin typeface="Arial"/>
                <a:cs typeface="Arial"/>
              </a:rPr>
              <a:t>d</a:t>
            </a:r>
            <a:r>
              <a:rPr dirty="0" smtClean="0" sz="3200" spc="0" b="1">
                <a:latin typeface="Arial"/>
                <a:cs typeface="Arial"/>
              </a:rPr>
              <a:t>iffe</a:t>
            </a:r>
            <a:r>
              <a:rPr dirty="0" smtClean="0" sz="3200" spc="-9" b="1">
                <a:latin typeface="Arial"/>
                <a:cs typeface="Arial"/>
              </a:rPr>
              <a:t>r</a:t>
            </a:r>
            <a:r>
              <a:rPr dirty="0" smtClean="0" sz="3200" spc="0" b="1">
                <a:latin typeface="Arial"/>
                <a:cs typeface="Arial"/>
              </a:rPr>
              <a:t>e</a:t>
            </a:r>
            <a:r>
              <a:rPr dirty="0" smtClean="0" sz="3200" spc="-4" b="1">
                <a:latin typeface="Arial"/>
                <a:cs typeface="Arial"/>
              </a:rPr>
              <a:t>n</a:t>
            </a:r>
            <a:r>
              <a:rPr dirty="0" smtClean="0" sz="3200" spc="0" b="1">
                <a:latin typeface="Arial"/>
                <a:cs typeface="Arial"/>
              </a:rPr>
              <a:t>t</a:t>
            </a:r>
            <a:r>
              <a:rPr dirty="0" smtClean="0" sz="3200" spc="0" b="1">
                <a:latin typeface="Arial"/>
                <a:cs typeface="Arial"/>
              </a:rPr>
              <a:t> </a:t>
            </a:r>
            <a:r>
              <a:rPr dirty="0" smtClean="0" sz="3200" spc="0" b="1">
                <a:latin typeface="Arial"/>
                <a:cs typeface="Arial"/>
              </a:rPr>
              <a:t>c</a:t>
            </a:r>
            <a:r>
              <a:rPr dirty="0" smtClean="0" sz="3200" spc="-9" b="1">
                <a:latin typeface="Arial"/>
                <a:cs typeface="Arial"/>
              </a:rPr>
              <a:t>l</a:t>
            </a:r>
            <a:r>
              <a:rPr dirty="0" smtClean="0" sz="3200" spc="0" b="1">
                <a:latin typeface="Arial"/>
                <a:cs typeface="Arial"/>
              </a:rPr>
              <a:t>as</a:t>
            </a:r>
            <a:r>
              <a:rPr dirty="0" smtClean="0" sz="3200" spc="-9" b="1">
                <a:latin typeface="Arial"/>
                <a:cs typeface="Arial"/>
              </a:rPr>
              <a:t>s</a:t>
            </a:r>
            <a:r>
              <a:rPr dirty="0" smtClean="0" sz="3200" spc="0" b="1">
                <a:latin typeface="Arial"/>
                <a:cs typeface="Arial"/>
              </a:rPr>
              <a:t>ifi</a:t>
            </a:r>
            <a:r>
              <a:rPr dirty="0" smtClean="0" sz="3200" spc="-14" b="1">
                <a:latin typeface="Arial"/>
                <a:cs typeface="Arial"/>
              </a:rPr>
              <a:t>c</a:t>
            </a:r>
            <a:r>
              <a:rPr dirty="0" smtClean="0" sz="3200" spc="0" b="1">
                <a:latin typeface="Arial"/>
                <a:cs typeface="Arial"/>
              </a:rPr>
              <a:t>at</a:t>
            </a:r>
            <a:r>
              <a:rPr dirty="0" smtClean="0" sz="3200" spc="-9" b="1">
                <a:latin typeface="Arial"/>
                <a:cs typeface="Arial"/>
              </a:rPr>
              <a:t>i</a:t>
            </a:r>
            <a:r>
              <a:rPr dirty="0" smtClean="0" sz="3200" spc="4" b="1">
                <a:latin typeface="Arial"/>
                <a:cs typeface="Arial"/>
              </a:rPr>
              <a:t>o</a:t>
            </a:r>
            <a:r>
              <a:rPr dirty="0" smtClean="0" sz="3200" spc="0" b="1">
                <a:latin typeface="Arial"/>
                <a:cs typeface="Arial"/>
              </a:rPr>
              <a:t>n</a:t>
            </a:r>
            <a:r>
              <a:rPr dirty="0" smtClean="0" sz="3200" spc="0" b="1">
                <a:latin typeface="Arial"/>
                <a:cs typeface="Arial"/>
              </a:rPr>
              <a:t> </a:t>
            </a:r>
            <a:r>
              <a:rPr dirty="0" smtClean="0" sz="3200" spc="-4" b="1">
                <a:latin typeface="Arial"/>
                <a:cs typeface="Arial"/>
              </a:rPr>
              <a:t>m</a:t>
            </a:r>
            <a:r>
              <a:rPr dirty="0" smtClean="0" sz="3200" spc="-9" b="1">
                <a:latin typeface="Arial"/>
                <a:cs typeface="Arial"/>
              </a:rPr>
              <a:t>e</a:t>
            </a:r>
            <a:r>
              <a:rPr dirty="0" smtClean="0" sz="3200" spc="0" b="1">
                <a:latin typeface="Arial"/>
                <a:cs typeface="Arial"/>
              </a:rPr>
              <a:t>t</a:t>
            </a:r>
            <a:r>
              <a:rPr dirty="0" smtClean="0" sz="3200" spc="4" b="1">
                <a:latin typeface="Arial"/>
                <a:cs typeface="Arial"/>
              </a:rPr>
              <a:t>h</a:t>
            </a:r>
            <a:r>
              <a:rPr dirty="0" smtClean="0" sz="3200" spc="-4" b="1">
                <a:latin typeface="Arial"/>
                <a:cs typeface="Arial"/>
              </a:rPr>
              <a:t>o</a:t>
            </a:r>
            <a:r>
              <a:rPr dirty="0" smtClean="0" sz="3200" spc="0" b="1">
                <a:latin typeface="Arial"/>
                <a:cs typeface="Arial"/>
              </a:rPr>
              <a:t>d</a:t>
            </a:r>
            <a:r>
              <a:rPr dirty="0" smtClean="0" sz="3200" spc="0" b="1">
                <a:latin typeface="Arial"/>
                <a:cs typeface="Arial"/>
              </a:rPr>
              <a:t> </a:t>
            </a:r>
            <a:r>
              <a:rPr dirty="0" smtClean="0" sz="3200" spc="0" b="1">
                <a:latin typeface="Arial"/>
                <a:cs typeface="Arial"/>
              </a:rPr>
              <a:t>–</a:t>
            </a:r>
            <a:r>
              <a:rPr dirty="0" smtClean="0" sz="3200" spc="0" b="1">
                <a:latin typeface="Arial"/>
                <a:cs typeface="Arial"/>
              </a:rPr>
              <a:t> </a:t>
            </a:r>
            <a:r>
              <a:rPr dirty="0" smtClean="0" sz="3200" spc="0" b="1"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  <a:p>
            <a:pPr marL="57861">
              <a:lnSpc>
                <a:spcPts val="3579"/>
              </a:lnSpc>
              <a:spcBef>
                <a:spcPts val="10"/>
              </a:spcBef>
            </a:pPr>
            <a:r>
              <a:rPr dirty="0" smtClean="0" sz="3200" spc="0" b="1">
                <a:latin typeface="Arial"/>
                <a:cs typeface="Arial"/>
              </a:rPr>
              <a:t>to</a:t>
            </a:r>
            <a:r>
              <a:rPr dirty="0" smtClean="0" sz="3200" spc="0" b="1">
                <a:latin typeface="Arial"/>
                <a:cs typeface="Arial"/>
              </a:rPr>
              <a:t> </a:t>
            </a:r>
            <a:r>
              <a:rPr dirty="0" smtClean="0" sz="3200" spc="0" b="1">
                <a:latin typeface="Arial"/>
                <a:cs typeface="Arial"/>
              </a:rPr>
              <a:t>i</a:t>
            </a:r>
            <a:r>
              <a:rPr dirty="0" smtClean="0" sz="3200" spc="-9" b="1">
                <a:latin typeface="Arial"/>
                <a:cs typeface="Arial"/>
              </a:rPr>
              <a:t>m</a:t>
            </a:r>
            <a:r>
              <a:rPr dirty="0" smtClean="0" sz="3200" spc="4" b="1">
                <a:latin typeface="Arial"/>
                <a:cs typeface="Arial"/>
              </a:rPr>
              <a:t>p</a:t>
            </a:r>
            <a:r>
              <a:rPr dirty="0" smtClean="0" sz="3200" spc="-4" b="1">
                <a:latin typeface="Arial"/>
                <a:cs typeface="Arial"/>
              </a:rPr>
              <a:t>r</a:t>
            </a:r>
            <a:r>
              <a:rPr dirty="0" smtClean="0" sz="3200" spc="4" b="1">
                <a:latin typeface="Arial"/>
                <a:cs typeface="Arial"/>
              </a:rPr>
              <a:t>o</a:t>
            </a:r>
            <a:r>
              <a:rPr dirty="0" smtClean="0" sz="3200" spc="0" b="1">
                <a:latin typeface="Arial"/>
                <a:cs typeface="Arial"/>
              </a:rPr>
              <a:t>ve</a:t>
            </a:r>
            <a:r>
              <a:rPr dirty="0" smtClean="0" sz="3200" spc="-9" b="1">
                <a:latin typeface="Arial"/>
                <a:cs typeface="Arial"/>
              </a:rPr>
              <a:t> </a:t>
            </a:r>
            <a:r>
              <a:rPr dirty="0" smtClean="0" sz="3200" spc="-9" b="1">
                <a:latin typeface="Arial"/>
                <a:cs typeface="Arial"/>
              </a:rPr>
              <a:t>a</a:t>
            </a:r>
            <a:r>
              <a:rPr dirty="0" smtClean="0" sz="3200" spc="0" b="1">
                <a:latin typeface="Arial"/>
                <a:cs typeface="Arial"/>
              </a:rPr>
              <a:t>cc</a:t>
            </a:r>
            <a:r>
              <a:rPr dirty="0" smtClean="0" sz="3200" spc="-4" b="1">
                <a:latin typeface="Arial"/>
                <a:cs typeface="Arial"/>
              </a:rPr>
              <a:t>u</a:t>
            </a:r>
            <a:r>
              <a:rPr dirty="0" smtClean="0" sz="3200" spc="4" b="1">
                <a:latin typeface="Arial"/>
                <a:cs typeface="Arial"/>
              </a:rPr>
              <a:t>r</a:t>
            </a:r>
            <a:r>
              <a:rPr dirty="0" smtClean="0" sz="3200" spc="0" b="1">
                <a:latin typeface="Arial"/>
                <a:cs typeface="Arial"/>
              </a:rPr>
              <a:t>a</a:t>
            </a:r>
            <a:r>
              <a:rPr dirty="0" smtClean="0" sz="3200" spc="-9" b="1">
                <a:latin typeface="Arial"/>
                <a:cs typeface="Arial"/>
              </a:rPr>
              <a:t>c</a:t>
            </a:r>
            <a:r>
              <a:rPr dirty="0" smtClean="0" sz="3200" spc="0" b="1">
                <a:latin typeface="Arial"/>
                <a:cs typeface="Arial"/>
              </a:rPr>
              <a:t>y</a:t>
            </a:r>
            <a:r>
              <a:rPr dirty="0" smtClean="0" sz="3200" spc="0" b="1">
                <a:latin typeface="Arial"/>
                <a:cs typeface="Arial"/>
              </a:rPr>
              <a:t> </a:t>
            </a:r>
            <a:r>
              <a:rPr dirty="0" smtClean="0" sz="3200" spc="-4" b="1">
                <a:latin typeface="Arial"/>
                <a:cs typeface="Arial"/>
              </a:rPr>
              <a:t>o</a:t>
            </a:r>
            <a:r>
              <a:rPr dirty="0" smtClean="0" sz="3200" spc="0" b="1">
                <a:latin typeface="Arial"/>
                <a:cs typeface="Arial"/>
              </a:rPr>
              <a:t>f</a:t>
            </a:r>
            <a:r>
              <a:rPr dirty="0" smtClean="0" sz="3200" spc="0" b="1">
                <a:latin typeface="Arial"/>
                <a:cs typeface="Arial"/>
              </a:rPr>
              <a:t> </a:t>
            </a:r>
            <a:r>
              <a:rPr dirty="0" smtClean="0" sz="3200" spc="0" b="1">
                <a:latin typeface="Arial"/>
                <a:cs typeface="Arial"/>
              </a:rPr>
              <a:t>c</a:t>
            </a:r>
            <a:r>
              <a:rPr dirty="0" smtClean="0" sz="3200" spc="-9" b="1">
                <a:latin typeface="Arial"/>
                <a:cs typeface="Arial"/>
              </a:rPr>
              <a:t>l</a:t>
            </a:r>
            <a:r>
              <a:rPr dirty="0" smtClean="0" sz="3200" spc="0" b="1">
                <a:latin typeface="Arial"/>
                <a:cs typeface="Arial"/>
              </a:rPr>
              <a:t>a</a:t>
            </a:r>
            <a:r>
              <a:rPr dirty="0" smtClean="0" sz="3200" spc="-9" b="1">
                <a:latin typeface="Arial"/>
                <a:cs typeface="Arial"/>
              </a:rPr>
              <a:t>s</a:t>
            </a:r>
            <a:r>
              <a:rPr dirty="0" smtClean="0" sz="3200" spc="0" b="1">
                <a:latin typeface="Arial"/>
                <a:cs typeface="Arial"/>
              </a:rPr>
              <a:t>sif</a:t>
            </a:r>
            <a:r>
              <a:rPr dirty="0" smtClean="0" sz="3200" spc="-9" b="1">
                <a:latin typeface="Arial"/>
                <a:cs typeface="Arial"/>
              </a:rPr>
              <a:t>i</a:t>
            </a:r>
            <a:r>
              <a:rPr dirty="0" smtClean="0" sz="3200" spc="0" b="1">
                <a:latin typeface="Arial"/>
                <a:cs typeface="Arial"/>
              </a:rPr>
              <a:t>cat</a:t>
            </a:r>
            <a:r>
              <a:rPr dirty="0" smtClean="0" sz="3200" spc="-9" b="1">
                <a:latin typeface="Arial"/>
                <a:cs typeface="Arial"/>
              </a:rPr>
              <a:t>i</a:t>
            </a:r>
            <a:r>
              <a:rPr dirty="0" smtClean="0" sz="3200" spc="4" b="1">
                <a:latin typeface="Arial"/>
                <a:cs typeface="Arial"/>
              </a:rPr>
              <a:t>o</a:t>
            </a:r>
            <a:r>
              <a:rPr dirty="0" smtClean="0" sz="3200" spc="-4" b="1">
                <a:latin typeface="Arial"/>
                <a:cs typeface="Arial"/>
              </a:rPr>
              <a:t>n</a:t>
            </a:r>
            <a:r>
              <a:rPr dirty="0" smtClean="0" sz="3200" spc="0" b="1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86660" y="3328288"/>
            <a:ext cx="5130665" cy="887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370"/>
              </a:lnSpc>
              <a:spcBef>
                <a:spcPts val="168"/>
              </a:spcBef>
            </a:pP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nt</a:t>
            </a:r>
            <a:r>
              <a:rPr dirty="0" smtClean="0" sz="3200" spc="-14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r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f</a:t>
            </a:r>
            <a:r>
              <a:rPr dirty="0" smtClean="0" sz="3200" spc="-14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r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Big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Data</a:t>
            </a:r>
            <a:r>
              <a:rPr dirty="0" smtClean="0" sz="3200" spc="-189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A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al</a:t>
            </a:r>
            <a:r>
              <a:rPr dirty="0" smtClean="0" sz="3200" spc="4">
                <a:latin typeface="Arial"/>
                <a:cs typeface="Arial"/>
              </a:rPr>
              <a:t>y</a:t>
            </a:r>
            <a:r>
              <a:rPr dirty="0" smtClean="0" sz="3200" spc="0">
                <a:latin typeface="Arial"/>
                <a:cs typeface="Arial"/>
              </a:rPr>
              <a:t>sis</a:t>
            </a:r>
            <a:endParaRPr sz="3200">
              <a:latin typeface="Arial"/>
              <a:cs typeface="Arial"/>
            </a:endParaRPr>
          </a:p>
          <a:p>
            <a:pPr marL="1052830" marR="1080168" algn="ctr">
              <a:lnSpc>
                <a:spcPts val="3590"/>
              </a:lnSpc>
              <a:spcBef>
                <a:spcPts val="10"/>
              </a:spcBef>
            </a:pPr>
            <a:r>
              <a:rPr dirty="0" smtClean="0" sz="3200" spc="4">
                <a:latin typeface="Arial"/>
                <a:cs typeface="Arial"/>
              </a:rPr>
              <a:t>B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-4">
                <a:latin typeface="Arial"/>
                <a:cs typeface="Arial"/>
              </a:rPr>
              <a:t>r</a:t>
            </a:r>
            <a:r>
              <a:rPr dirty="0" smtClean="0" sz="3200" spc="0">
                <a:latin typeface="Arial"/>
                <a:cs typeface="Arial"/>
              </a:rPr>
              <a:t>ge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,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Norway</a:t>
            </a:r>
            <a:endParaRPr sz="3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947670" y="4696078"/>
            <a:ext cx="4212194" cy="8877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7030" marR="397002" algn="ctr">
              <a:lnSpc>
                <a:spcPts val="3370"/>
              </a:lnSpc>
              <a:spcBef>
                <a:spcPts val="168"/>
              </a:spcBef>
            </a:pPr>
            <a:r>
              <a:rPr dirty="0" smtClean="0" sz="3200" spc="4">
                <a:latin typeface="Arial"/>
                <a:cs typeface="Arial"/>
              </a:rPr>
              <a:t>D</a:t>
            </a:r>
            <a:r>
              <a:rPr dirty="0" smtClean="0" sz="3200" spc="-184">
                <a:latin typeface="Arial"/>
                <a:cs typeface="Arial"/>
              </a:rPr>
              <a:t>r</a:t>
            </a:r>
            <a:r>
              <a:rPr dirty="0" smtClean="0" sz="3200" spc="0">
                <a:latin typeface="Arial"/>
                <a:cs typeface="Arial"/>
              </a:rPr>
              <a:t>.</a:t>
            </a:r>
            <a:r>
              <a:rPr dirty="0" smtClean="0" sz="3200" spc="-179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l</a:t>
            </a:r>
            <a:r>
              <a:rPr dirty="0" smtClean="0" sz="3200" spc="-9">
                <a:latin typeface="Arial"/>
                <a:cs typeface="Arial"/>
              </a:rPr>
              <a:t>l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Sap</a:t>
            </a:r>
            <a:r>
              <a:rPr dirty="0" smtClean="0" sz="3200" spc="-9">
                <a:latin typeface="Arial"/>
                <a:cs typeface="Arial"/>
              </a:rPr>
              <a:t>r</a:t>
            </a:r>
            <a:r>
              <a:rPr dirty="0" smtClean="0" sz="3200" spc="0">
                <a:latin typeface="Arial"/>
                <a:cs typeface="Arial"/>
              </a:rPr>
              <a:t>on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4">
                <a:latin typeface="Arial"/>
                <a:cs typeface="Arial"/>
              </a:rPr>
              <a:t>v</a:t>
            </a:r>
            <a:r>
              <a:rPr dirty="0" smtClean="0" sz="3200" spc="0"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  <a:p>
            <a:pPr algn="ctr">
              <a:lnSpc>
                <a:spcPts val="3590"/>
              </a:lnSpc>
              <a:spcBef>
                <a:spcPts val="10"/>
              </a:spcBef>
            </a:pP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-9">
                <a:latin typeface="Arial"/>
                <a:cs typeface="Arial"/>
              </a:rPr>
              <a:t>l</a:t>
            </a:r>
            <a:r>
              <a:rPr dirty="0" smtClean="0" sz="3200" spc="0">
                <a:latin typeface="Arial"/>
                <a:cs typeface="Arial"/>
                <a:hlinkClick r:id="rId2"/>
              </a:rPr>
              <a:t>la.sa</a:t>
            </a:r>
            <a:r>
              <a:rPr dirty="0" smtClean="0" sz="3200" spc="-14">
                <a:latin typeface="Arial"/>
                <a:cs typeface="Arial"/>
                <a:hlinkClick r:id="rId2"/>
              </a:rPr>
              <a:t>p</a:t>
            </a:r>
            <a:r>
              <a:rPr dirty="0" smtClean="0" sz="3200" spc="0">
                <a:latin typeface="Arial"/>
                <a:cs typeface="Arial"/>
                <a:hlinkClick r:id="rId2"/>
              </a:rPr>
              <a:t>ron</a:t>
            </a:r>
            <a:r>
              <a:rPr dirty="0" smtClean="0" sz="3200" spc="-9">
                <a:latin typeface="Arial"/>
                <a:cs typeface="Arial"/>
                <a:hlinkClick r:id="rId2"/>
              </a:rPr>
              <a:t>o</a:t>
            </a:r>
            <a:r>
              <a:rPr dirty="0" smtClean="0" sz="3200" spc="4">
                <a:latin typeface="Arial"/>
                <a:cs typeface="Arial"/>
                <a:hlinkClick r:id="rId2"/>
              </a:rPr>
              <a:t>v</a:t>
            </a:r>
            <a:r>
              <a:rPr dirty="0" smtClean="0" sz="3200" spc="-9">
                <a:latin typeface="Arial"/>
                <a:cs typeface="Arial"/>
                <a:hlinkClick r:id="rId2"/>
              </a:rPr>
              <a:t>a</a:t>
            </a:r>
            <a:r>
              <a:rPr dirty="0" smtClean="0" sz="3200" spc="9">
                <a:latin typeface="Arial"/>
                <a:cs typeface="Arial"/>
                <a:hlinkClick r:id="rId2"/>
              </a:rPr>
              <a:t>@</a:t>
            </a:r>
            <a:r>
              <a:rPr dirty="0" smtClean="0" sz="3200" spc="-9">
                <a:latin typeface="Arial"/>
                <a:cs typeface="Arial"/>
                <a:hlinkClick r:id="rId2"/>
              </a:rPr>
              <a:t>u</a:t>
            </a:r>
            <a:r>
              <a:rPr dirty="0" smtClean="0" sz="3200" spc="0">
                <a:latin typeface="Arial"/>
                <a:cs typeface="Arial"/>
                <a:hlinkClick r:id="rId2"/>
              </a:rPr>
              <a:t>ni.</a:t>
            </a:r>
            <a:r>
              <a:rPr dirty="0" smtClean="0" sz="3200" spc="-14">
                <a:latin typeface="Arial"/>
                <a:cs typeface="Arial"/>
                <a:hlinkClick r:id="rId2"/>
              </a:rPr>
              <a:t>n</a:t>
            </a:r>
            <a:r>
              <a:rPr dirty="0" smtClean="0" sz="3200" spc="0">
                <a:latin typeface="Arial"/>
                <a:cs typeface="Arial"/>
                <a:hlinkClick r:id="rId2"/>
              </a:rPr>
              <a:t>o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2700" y="6659880"/>
            <a:ext cx="1428750" cy="895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713980" y="6520180"/>
            <a:ext cx="2366010" cy="1040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760220" y="659716"/>
            <a:ext cx="219028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Pr</a:t>
            </a:r>
            <a:r>
              <a:rPr dirty="0" smtClean="0" sz="4400" spc="-4">
                <a:latin typeface="Arial"/>
                <a:cs typeface="Arial"/>
              </a:rPr>
              <a:t>o</a:t>
            </a:r>
            <a:r>
              <a:rPr dirty="0" smtClean="0" sz="4400" spc="0">
                <a:latin typeface="Arial"/>
                <a:cs typeface="Arial"/>
              </a:rPr>
              <a:t>b</a:t>
            </a:r>
            <a:r>
              <a:rPr dirty="0" smtClean="0" sz="4400" spc="4">
                <a:latin typeface="Arial"/>
                <a:cs typeface="Arial"/>
              </a:rPr>
              <a:t>l</a:t>
            </a:r>
            <a:r>
              <a:rPr dirty="0" smtClean="0" sz="4400" spc="0">
                <a:latin typeface="Arial"/>
                <a:cs typeface="Arial"/>
              </a:rPr>
              <a:t>em</a:t>
            </a:r>
            <a:endParaRPr sz="4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95978" y="659716"/>
            <a:ext cx="262576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of</a:t>
            </a:r>
            <a:r>
              <a:rPr dirty="0" smtClean="0" sz="4400" spc="0">
                <a:latin typeface="Arial"/>
                <a:cs typeface="Arial"/>
              </a:rPr>
              <a:t> </a:t>
            </a:r>
            <a:r>
              <a:rPr dirty="0" smtClean="0" sz="4400" spc="0">
                <a:latin typeface="Arial"/>
                <a:cs typeface="Arial"/>
              </a:rPr>
              <a:t>mi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0">
                <a:latin typeface="Arial"/>
                <a:cs typeface="Arial"/>
              </a:rPr>
              <a:t>ing</a:t>
            </a:r>
            <a:endParaRPr sz="4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67042" y="659716"/>
            <a:ext cx="172506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4">
                <a:latin typeface="Arial"/>
                <a:cs typeface="Arial"/>
              </a:rPr>
              <a:t>v</a:t>
            </a:r>
            <a:r>
              <a:rPr dirty="0" smtClean="0" sz="4400" spc="0">
                <a:latin typeface="Arial"/>
                <a:cs typeface="Arial"/>
              </a:rPr>
              <a:t>alues</a:t>
            </a:r>
            <a:endParaRPr sz="4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290" y="1795398"/>
            <a:ext cx="8131953" cy="35267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7398">
              <a:lnSpc>
                <a:spcPts val="3370"/>
              </a:lnSpc>
              <a:spcBef>
                <a:spcPts val="168"/>
              </a:spcBef>
            </a:pPr>
            <a:r>
              <a:rPr dirty="0" smtClean="0" sz="3200" spc="4">
                <a:latin typeface="Arial"/>
                <a:cs typeface="Arial"/>
              </a:rPr>
              <a:t>D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ta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n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l</a:t>
            </a:r>
            <a:r>
              <a:rPr dirty="0" smtClean="0" sz="3200" spc="4">
                <a:latin typeface="Arial"/>
                <a:cs typeface="Arial"/>
              </a:rPr>
              <a:t>y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-9">
                <a:latin typeface="Arial"/>
                <a:cs typeface="Arial"/>
              </a:rPr>
              <a:t>i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: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f</a:t>
            </a:r>
            <a:r>
              <a:rPr dirty="0" smtClean="0" sz="3200" spc="-14">
                <a:latin typeface="Arial"/>
                <a:cs typeface="Arial"/>
              </a:rPr>
              <a:t>i</a:t>
            </a:r>
            <a:r>
              <a:rPr dirty="0" smtClean="0" sz="3200" spc="0">
                <a:latin typeface="Arial"/>
                <a:cs typeface="Arial"/>
              </a:rPr>
              <a:t>tti</a:t>
            </a:r>
            <a:r>
              <a:rPr dirty="0" smtClean="0" sz="3200" spc="-14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g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ata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to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m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the</a:t>
            </a:r>
            <a:r>
              <a:rPr dirty="0" smtClean="0" sz="3200" spc="-9">
                <a:latin typeface="Arial"/>
                <a:cs typeface="Arial"/>
              </a:rPr>
              <a:t>m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ti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  <a:p>
            <a:pPr marL="12700" marR="57398">
              <a:lnSpc>
                <a:spcPts val="3590"/>
              </a:lnSpc>
              <a:spcBef>
                <a:spcPts val="10"/>
              </a:spcBef>
            </a:pPr>
            <a:r>
              <a:rPr dirty="0" smtClean="0" sz="3200" spc="-4">
                <a:latin typeface="Arial"/>
                <a:cs typeface="Arial"/>
              </a:rPr>
              <a:t>m</a:t>
            </a:r>
            <a:r>
              <a:rPr dirty="0" smtClean="0" sz="3200" spc="0">
                <a:latin typeface="Arial"/>
                <a:cs typeface="Arial"/>
              </a:rPr>
              <a:t>od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l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(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.g.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pr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b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bil</a:t>
            </a:r>
            <a:r>
              <a:rPr dirty="0" smtClean="0" sz="3200" spc="-9">
                <a:latin typeface="Arial"/>
                <a:cs typeface="Arial"/>
              </a:rPr>
              <a:t>i</a:t>
            </a:r>
            <a:r>
              <a:rPr dirty="0" smtClean="0" sz="3200" spc="0">
                <a:latin typeface="Arial"/>
                <a:cs typeface="Arial"/>
              </a:rPr>
              <a:t>ty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tr</a:t>
            </a:r>
            <a:r>
              <a:rPr dirty="0" smtClean="0" sz="3200" spc="-14">
                <a:latin typeface="Arial"/>
                <a:cs typeface="Arial"/>
              </a:rPr>
              <a:t>i</a:t>
            </a:r>
            <a:r>
              <a:rPr dirty="0" smtClean="0" sz="3200" spc="0">
                <a:latin typeface="Arial"/>
                <a:cs typeface="Arial"/>
              </a:rPr>
              <a:t>bu</a:t>
            </a:r>
            <a:r>
              <a:rPr dirty="0" smtClean="0" sz="3200" spc="-9">
                <a:latin typeface="Arial"/>
                <a:cs typeface="Arial"/>
              </a:rPr>
              <a:t>t</a:t>
            </a:r>
            <a:r>
              <a:rPr dirty="0" smtClean="0" sz="3200" spc="0">
                <a:latin typeface="Arial"/>
                <a:cs typeface="Arial"/>
              </a:rPr>
              <a:t>io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93333"/>
              </a:lnSpc>
              <a:spcBef>
                <a:spcPts val="1228"/>
              </a:spcBef>
            </a:pPr>
            <a:r>
              <a:rPr dirty="0" smtClean="0" sz="3200" spc="4">
                <a:latin typeface="Arial"/>
                <a:cs typeface="Arial"/>
              </a:rPr>
              <a:t>D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ta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with</a:t>
            </a:r>
            <a:r>
              <a:rPr dirty="0" smtClean="0" sz="3200" spc="-14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-9">
                <a:latin typeface="Arial"/>
                <a:cs typeface="Arial"/>
              </a:rPr>
              <a:t>u</a:t>
            </a:r>
            <a:r>
              <a:rPr dirty="0" smtClean="0" sz="3200" spc="0">
                <a:latin typeface="Arial"/>
                <a:cs typeface="Arial"/>
              </a:rPr>
              <a:t>ra</a:t>
            </a:r>
            <a:r>
              <a:rPr dirty="0" smtClean="0" sz="3200" spc="-9">
                <a:latin typeface="Arial"/>
                <a:cs typeface="Arial"/>
              </a:rPr>
              <a:t>t</a:t>
            </a:r>
            <a:r>
              <a:rPr dirty="0" smtClean="0" sz="3200" spc="0">
                <a:latin typeface="Arial"/>
                <a:cs typeface="Arial"/>
              </a:rPr>
              <a:t>e,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corr</a:t>
            </a:r>
            <a:r>
              <a:rPr dirty="0" smtClean="0" sz="3200" spc="-9">
                <a:latin typeface="Arial"/>
                <a:cs typeface="Arial"/>
              </a:rPr>
              <a:t>u</a:t>
            </a:r>
            <a:r>
              <a:rPr dirty="0" smtClean="0" sz="3200" spc="0">
                <a:latin typeface="Arial"/>
                <a:cs typeface="Arial"/>
              </a:rPr>
              <a:t>pt</a:t>
            </a:r>
            <a:r>
              <a:rPr dirty="0" smtClean="0" sz="3200" spc="-14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r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4">
                <a:latin typeface="Arial"/>
                <a:cs typeface="Arial"/>
              </a:rPr>
              <a:t>m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tri</a:t>
            </a:r>
            <a:r>
              <a:rPr dirty="0" smtClean="0" sz="3200" spc="-14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(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p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lly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f</a:t>
            </a:r>
            <a:r>
              <a:rPr dirty="0" smtClean="0" sz="3200" spc="0">
                <a:latin typeface="Arial"/>
                <a:cs typeface="Arial"/>
              </a:rPr>
              <a:t>or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h</a:t>
            </a:r>
            <a:r>
              <a:rPr dirty="0" smtClean="0" sz="3200" spc="0">
                <a:latin typeface="Arial"/>
                <a:cs typeface="Arial"/>
              </a:rPr>
              <a:t>ig</a:t>
            </a:r>
            <a:r>
              <a:rPr dirty="0" smtClean="0" sz="3200" spc="-9">
                <a:latin typeface="Arial"/>
                <a:cs typeface="Arial"/>
              </a:rPr>
              <a:t>h</a:t>
            </a:r>
            <a:r>
              <a:rPr dirty="0" smtClean="0" sz="3200" spc="0">
                <a:latin typeface="Arial"/>
                <a:cs typeface="Arial"/>
              </a:rPr>
              <a:t>-d</a:t>
            </a:r>
            <a:r>
              <a:rPr dirty="0" smtClean="0" sz="3200" spc="-9">
                <a:latin typeface="Arial"/>
                <a:cs typeface="Arial"/>
              </a:rPr>
              <a:t>i</a:t>
            </a:r>
            <a:r>
              <a:rPr dirty="0" smtClean="0" sz="3200" spc="0">
                <a:latin typeface="Arial"/>
                <a:cs typeface="Arial"/>
              </a:rPr>
              <a:t>m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n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n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l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d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ta)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o</a:t>
            </a:r>
            <a:r>
              <a:rPr dirty="0" smtClean="0" sz="3200" spc="-9">
                <a:latin typeface="Arial"/>
                <a:cs typeface="Arial"/>
              </a:rPr>
              <a:t>f</a:t>
            </a:r>
            <a:r>
              <a:rPr dirty="0" smtClean="0" sz="3200" spc="0">
                <a:latin typeface="Arial"/>
                <a:cs typeface="Arial"/>
              </a:rPr>
              <a:t>ten</a:t>
            </a:r>
            <a:r>
              <a:rPr dirty="0" smtClean="0" sz="3200" spc="-14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-4">
                <a:latin typeface="Arial"/>
                <a:cs typeface="Arial"/>
              </a:rPr>
              <a:t>m</a:t>
            </a:r>
            <a:r>
              <a:rPr dirty="0" smtClean="0" sz="3200" spc="0">
                <a:latin typeface="Arial"/>
                <a:cs typeface="Arial"/>
              </a:rPr>
              <a:t>pos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ible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to</a:t>
            </a:r>
            <a:r>
              <a:rPr dirty="0" smtClean="0" sz="3200" spc="-14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fit</a:t>
            </a:r>
            <a:endParaRPr sz="3200">
              <a:latin typeface="Arial"/>
              <a:cs typeface="Arial"/>
            </a:endParaRPr>
          </a:p>
          <a:p>
            <a:pPr marL="12700" marR="317807">
              <a:lnSpc>
                <a:spcPts val="3590"/>
              </a:lnSpc>
              <a:spcBef>
                <a:spcPts val="1657"/>
              </a:spcBef>
            </a:pP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-9">
                <a:latin typeface="Arial"/>
                <a:cs typeface="Arial"/>
              </a:rPr>
              <a:t>i</a:t>
            </a:r>
            <a:r>
              <a:rPr dirty="0" smtClean="0" sz="3200" spc="0">
                <a:latin typeface="Arial"/>
                <a:cs typeface="Arial"/>
              </a:rPr>
              <a:t>mp</a:t>
            </a:r>
            <a:r>
              <a:rPr dirty="0" smtClean="0" sz="3200" spc="-9">
                <a:latin typeface="Arial"/>
                <a:cs typeface="Arial"/>
              </a:rPr>
              <a:t>l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el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ti</a:t>
            </a:r>
            <a:r>
              <a:rPr dirty="0" smtClean="0" sz="3200" spc="-14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f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o</a:t>
            </a:r>
            <a:r>
              <a:rPr dirty="0" smtClean="0" sz="3200" spc="-4">
                <a:latin typeface="Arial"/>
                <a:cs typeface="Arial"/>
              </a:rPr>
              <a:t>m</a:t>
            </a:r>
            <a:r>
              <a:rPr dirty="0" smtClean="0" sz="3200" spc="0">
                <a:latin typeface="Arial"/>
                <a:cs typeface="Arial"/>
              </a:rPr>
              <a:t>pl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te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da</a:t>
            </a:r>
            <a:r>
              <a:rPr dirty="0" smtClean="0" sz="3200" spc="-9">
                <a:latin typeface="Arial"/>
                <a:cs typeface="Arial"/>
              </a:rPr>
              <a:t>t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l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-9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to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for</a:t>
            </a:r>
            <a:r>
              <a:rPr dirty="0" smtClean="0" sz="3200" spc="-9">
                <a:latin typeface="Arial"/>
                <a:cs typeface="Arial"/>
              </a:rPr>
              <a:t>m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-9">
                <a:latin typeface="Arial"/>
                <a:cs typeface="Arial"/>
              </a:rPr>
              <a:t>t</a:t>
            </a:r>
            <a:r>
              <a:rPr dirty="0" smtClean="0" sz="3200" spc="0">
                <a:latin typeface="Arial"/>
                <a:cs typeface="Arial"/>
              </a:rPr>
              <a:t>ion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loss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440" y="1902006"/>
            <a:ext cx="198207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75"/>
              </a:lnSpc>
              <a:spcBef>
                <a:spcPts val="73"/>
              </a:spcBef>
            </a:pPr>
            <a:r>
              <a:rPr dirty="0" smtClean="0" sz="1400" spc="0"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9440" y="2994206"/>
            <a:ext cx="198207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75"/>
              </a:lnSpc>
              <a:spcBef>
                <a:spcPts val="73"/>
              </a:spcBef>
            </a:pPr>
            <a:r>
              <a:rPr dirty="0" smtClean="0" sz="1400" spc="0"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99440" y="4541066"/>
            <a:ext cx="198207" cy="2082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85"/>
              </a:lnSpc>
              <a:spcBef>
                <a:spcPts val="74"/>
              </a:spcBef>
            </a:pPr>
            <a:r>
              <a:rPr dirty="0" smtClean="0" sz="1450" spc="0">
                <a:latin typeface="Times New Roman"/>
                <a:cs typeface="Times New Roman"/>
              </a:rPr>
              <a:t>●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/>
          <p:nvPr/>
        </p:nvSpPr>
        <p:spPr>
          <a:xfrm>
            <a:off x="12700" y="6659880"/>
            <a:ext cx="1428750" cy="895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7713980" y="6520180"/>
            <a:ext cx="2366010" cy="1040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3549650" y="659716"/>
            <a:ext cx="306014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Ca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0">
                <a:latin typeface="Arial"/>
                <a:cs typeface="Arial"/>
              </a:rPr>
              <a:t>e</a:t>
            </a:r>
            <a:r>
              <a:rPr dirty="0" smtClean="0" sz="4400" spc="0">
                <a:latin typeface="Arial"/>
                <a:cs typeface="Arial"/>
              </a:rPr>
              <a:t> 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0">
                <a:latin typeface="Arial"/>
                <a:cs typeface="Arial"/>
              </a:rPr>
              <a:t>tudy:</a:t>
            </a:r>
            <a:endParaRPr sz="4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23290" y="1795398"/>
            <a:ext cx="989172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4">
                <a:latin typeface="Arial"/>
                <a:cs typeface="Arial"/>
              </a:rPr>
              <a:t>B</a:t>
            </a:r>
            <a:r>
              <a:rPr dirty="0" smtClean="0" sz="3200" spc="-9">
                <a:latin typeface="Arial"/>
                <a:cs typeface="Arial"/>
              </a:rPr>
              <a:t>u</a:t>
            </a:r>
            <a:r>
              <a:rPr dirty="0" smtClean="0" sz="3200" spc="0">
                <a:latin typeface="Arial"/>
                <a:cs typeface="Arial"/>
              </a:rPr>
              <a:t>ild</a:t>
            </a:r>
            <a:endParaRPr sz="3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22957" y="1795398"/>
            <a:ext cx="312380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845968" y="1795398"/>
            <a:ext cx="1823781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-9">
                <a:latin typeface="Arial"/>
                <a:cs typeface="Arial"/>
              </a:rPr>
              <a:t>p</a:t>
            </a:r>
            <a:r>
              <a:rPr dirty="0" smtClean="0" sz="3200" spc="0">
                <a:latin typeface="Arial"/>
                <a:cs typeface="Arial"/>
              </a:rPr>
              <a:t>re</a:t>
            </a:r>
            <a:r>
              <a:rPr dirty="0" smtClean="0" sz="3200" spc="-9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tive</a:t>
            </a:r>
            <a:endParaRPr sz="3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979974" y="1795398"/>
            <a:ext cx="1190617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m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d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81216" y="1795398"/>
            <a:ext cx="560625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52131" y="1795398"/>
            <a:ext cx="718780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fish</a:t>
            </a:r>
            <a:endParaRPr sz="3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81136" y="1795398"/>
            <a:ext cx="1260111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-9">
                <a:latin typeface="Arial"/>
                <a:cs typeface="Arial"/>
              </a:rPr>
              <a:t>h</a:t>
            </a:r>
            <a:r>
              <a:rPr dirty="0" smtClean="0" sz="3200" spc="0">
                <a:latin typeface="Arial"/>
                <a:cs typeface="Arial"/>
              </a:rPr>
              <a:t>o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9440" y="1902006"/>
            <a:ext cx="198207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75"/>
              </a:lnSpc>
              <a:spcBef>
                <a:spcPts val="73"/>
              </a:spcBef>
            </a:pPr>
            <a:r>
              <a:rPr dirty="0" smtClean="0" sz="1400" spc="0"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23290" y="2251328"/>
            <a:ext cx="7257281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p</a:t>
            </a:r>
            <a:r>
              <a:rPr dirty="0" smtClean="0" sz="3200" spc="-4">
                <a:latin typeface="Arial"/>
                <a:cs typeface="Arial"/>
              </a:rPr>
              <a:t>r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at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the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given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lo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ti</a:t>
            </a:r>
            <a:r>
              <a:rPr dirty="0" smtClean="0" sz="3200" spc="-14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nd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ti</a:t>
            </a:r>
            <a:r>
              <a:rPr dirty="0" smtClean="0" sz="3200" spc="-9">
                <a:latin typeface="Arial"/>
                <a:cs typeface="Arial"/>
              </a:rPr>
              <a:t>m</a:t>
            </a:r>
            <a:r>
              <a:rPr dirty="0" smtClean="0" sz="3200" spc="0">
                <a:latin typeface="Arial"/>
                <a:cs typeface="Arial"/>
              </a:rPr>
              <a:t>e.</a:t>
            </a:r>
            <a:endParaRPr sz="3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23290" y="2887598"/>
            <a:ext cx="538400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12</a:t>
            </a:r>
            <a:endParaRPr sz="3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32864" y="2887598"/>
            <a:ext cx="719186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fi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h</a:t>
            </a:r>
            <a:endParaRPr sz="3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23286" y="2887598"/>
            <a:ext cx="1056905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t</a:t>
            </a:r>
            <a:r>
              <a:rPr dirty="0" smtClean="0" sz="3200" spc="4">
                <a:latin typeface="Arial"/>
                <a:cs typeface="Arial"/>
              </a:rPr>
              <a:t>y</a:t>
            </a:r>
            <a:r>
              <a:rPr dirty="0" smtClean="0" sz="3200" spc="-9">
                <a:latin typeface="Arial"/>
                <a:cs typeface="Arial"/>
              </a:rPr>
              <a:t>p</a:t>
            </a:r>
            <a:r>
              <a:rPr dirty="0" smtClean="0" sz="3200" spc="0">
                <a:latin typeface="Arial"/>
                <a:cs typeface="Arial"/>
              </a:rPr>
              <a:t>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53866" y="2887598"/>
            <a:ext cx="424140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-9">
                <a:latin typeface="Arial"/>
                <a:cs typeface="Arial"/>
              </a:rPr>
              <a:t>t</a:t>
            </a:r>
            <a:r>
              <a:rPr dirty="0" smtClean="0" sz="3200" spc="0">
                <a:latin typeface="Arial"/>
                <a:cs typeface="Arial"/>
              </a:rPr>
              <a:t>o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50461" y="2887598"/>
            <a:ext cx="2239591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-9">
                <a:latin typeface="Arial"/>
                <a:cs typeface="Arial"/>
              </a:rPr>
              <a:t>p</a:t>
            </a:r>
            <a:r>
              <a:rPr dirty="0" smtClean="0" sz="3200" spc="0">
                <a:latin typeface="Arial"/>
                <a:cs typeface="Arial"/>
              </a:rPr>
              <a:t>re</a:t>
            </a:r>
            <a:r>
              <a:rPr dirty="0" smtClean="0" sz="3200" spc="-9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t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264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nd</a:t>
            </a:r>
            <a:endParaRPr sz="3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61225" y="2887598"/>
            <a:ext cx="876057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da</a:t>
            </a:r>
            <a:r>
              <a:rPr dirty="0" smtClean="0" sz="3200" spc="-9">
                <a:latin typeface="Arial"/>
                <a:cs typeface="Arial"/>
              </a:rPr>
              <a:t>t</a:t>
            </a:r>
            <a:r>
              <a:rPr dirty="0" smtClean="0" sz="3200" spc="0"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09737" y="2887598"/>
            <a:ext cx="897537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fr</a:t>
            </a:r>
            <a:r>
              <a:rPr dirty="0" smtClean="0" sz="3200" spc="-14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m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78976" y="2887598"/>
            <a:ext cx="763077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7</a:t>
            </a:r>
            <a:r>
              <a:rPr dirty="0" smtClean="0" sz="3200" spc="-9">
                <a:latin typeface="Arial"/>
                <a:cs typeface="Arial"/>
              </a:rPr>
              <a:t>5</a:t>
            </a:r>
            <a:r>
              <a:rPr dirty="0" smtClean="0" sz="3200" spc="0">
                <a:latin typeface="Arial"/>
                <a:cs typeface="Arial"/>
              </a:rPr>
              <a:t>0</a:t>
            </a:r>
            <a:endParaRPr sz="3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9440" y="2994206"/>
            <a:ext cx="198207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75"/>
              </a:lnSpc>
              <a:spcBef>
                <a:spcPts val="73"/>
              </a:spcBef>
            </a:pPr>
            <a:r>
              <a:rPr dirty="0" smtClean="0" sz="1400" spc="0"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3290" y="3343528"/>
            <a:ext cx="7393900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h</a:t>
            </a:r>
            <a:r>
              <a:rPr dirty="0" smtClean="0" sz="3200" spc="-9">
                <a:latin typeface="Arial"/>
                <a:cs typeface="Arial"/>
              </a:rPr>
              <a:t>i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to</a:t>
            </a:r>
            <a:r>
              <a:rPr dirty="0" smtClean="0" sz="3200" spc="-9">
                <a:latin typeface="Arial"/>
                <a:cs typeface="Arial"/>
              </a:rPr>
              <a:t>r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al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-9">
                <a:latin typeface="Arial"/>
                <a:cs typeface="Arial"/>
              </a:rPr>
              <a:t>t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h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r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or</a:t>
            </a:r>
            <a:r>
              <a:rPr dirty="0" smtClean="0" sz="3200" spc="-9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ed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in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20</a:t>
            </a:r>
            <a:r>
              <a:rPr dirty="0" smtClean="0" sz="3200" spc="-9">
                <a:latin typeface="Arial"/>
                <a:cs typeface="Arial"/>
              </a:rPr>
              <a:t>1</a:t>
            </a:r>
            <a:r>
              <a:rPr dirty="0" smtClean="0" sz="3200" spc="0">
                <a:latin typeface="Arial"/>
                <a:cs typeface="Arial"/>
              </a:rPr>
              <a:t>0-</a:t>
            </a:r>
            <a:r>
              <a:rPr dirty="0" smtClean="0" sz="3200" spc="-9">
                <a:latin typeface="Arial"/>
                <a:cs typeface="Arial"/>
              </a:rPr>
              <a:t>2</a:t>
            </a:r>
            <a:r>
              <a:rPr dirty="0" smtClean="0" sz="3200" spc="0">
                <a:latin typeface="Arial"/>
                <a:cs typeface="Arial"/>
              </a:rPr>
              <a:t>0</a:t>
            </a:r>
            <a:r>
              <a:rPr dirty="0" smtClean="0" sz="3200" spc="-9">
                <a:latin typeface="Arial"/>
                <a:cs typeface="Arial"/>
              </a:rPr>
              <a:t>1</a:t>
            </a:r>
            <a:r>
              <a:rPr dirty="0" smtClean="0" sz="3200" spc="0">
                <a:latin typeface="Arial"/>
                <a:cs typeface="Arial"/>
              </a:rPr>
              <a:t>7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3290" y="3978528"/>
            <a:ext cx="2479773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-9">
                <a:latin typeface="Arial"/>
                <a:cs typeface="Arial"/>
              </a:rPr>
              <a:t>l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-9">
                <a:latin typeface="Arial"/>
                <a:cs typeface="Arial"/>
              </a:rPr>
              <a:t>f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tion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88029" y="3978528"/>
            <a:ext cx="921648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h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ll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96256" y="3978528"/>
            <a:ext cx="537119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-9">
                <a:latin typeface="Arial"/>
                <a:cs typeface="Arial"/>
              </a:rPr>
              <a:t>b</a:t>
            </a:r>
            <a:r>
              <a:rPr dirty="0" smtClean="0" sz="3200" spc="0"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18809" y="3978528"/>
            <a:ext cx="968371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u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ed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72554" y="3978528"/>
            <a:ext cx="559006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f</a:t>
            </a:r>
            <a:r>
              <a:rPr dirty="0" smtClean="0" sz="3200" spc="-14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r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18272" y="3978528"/>
            <a:ext cx="1823781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-9">
                <a:latin typeface="Arial"/>
                <a:cs typeface="Arial"/>
              </a:rPr>
              <a:t>p</a:t>
            </a:r>
            <a:r>
              <a:rPr dirty="0" smtClean="0" sz="3200" spc="0">
                <a:latin typeface="Arial"/>
                <a:cs typeface="Arial"/>
              </a:rPr>
              <a:t>red</a:t>
            </a:r>
            <a:r>
              <a:rPr dirty="0" smtClean="0" sz="3200" spc="-9">
                <a:latin typeface="Arial"/>
                <a:cs typeface="Arial"/>
              </a:rPr>
              <a:t>i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tive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9440" y="4085136"/>
            <a:ext cx="198207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75"/>
              </a:lnSpc>
              <a:spcBef>
                <a:spcPts val="73"/>
              </a:spcBef>
            </a:pPr>
            <a:r>
              <a:rPr dirty="0" smtClean="0" sz="1400" spc="0"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3290" y="4434458"/>
            <a:ext cx="1731935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-4">
                <a:latin typeface="Arial"/>
                <a:cs typeface="Arial"/>
              </a:rPr>
              <a:t>m</a:t>
            </a:r>
            <a:r>
              <a:rPr dirty="0" smtClean="0" sz="3200" spc="0">
                <a:latin typeface="Arial"/>
                <a:cs typeface="Arial"/>
              </a:rPr>
              <a:t>od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li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g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07360" y="4434458"/>
            <a:ext cx="1124026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(l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arn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83456" y="4434458"/>
            <a:ext cx="649692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t</a:t>
            </a:r>
            <a:r>
              <a:rPr dirty="0" smtClean="0" sz="3200" spc="-14">
                <a:latin typeface="Arial"/>
                <a:cs typeface="Arial"/>
              </a:rPr>
              <a:t>h</a:t>
            </a:r>
            <a:r>
              <a:rPr dirty="0" smtClean="0" sz="3200" spc="0"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85283" y="4434458"/>
            <a:ext cx="1416162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r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lati</a:t>
            </a:r>
            <a:r>
              <a:rPr dirty="0" smtClean="0" sz="3200" spc="-14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53581" y="4434458"/>
            <a:ext cx="1621518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b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tween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25485" y="4434458"/>
            <a:ext cx="1418666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de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-9">
                <a:latin typeface="Arial"/>
                <a:cs typeface="Arial"/>
              </a:rPr>
              <a:t>i</a:t>
            </a:r>
            <a:r>
              <a:rPr dirty="0" smtClean="0" sz="3200" spc="0">
                <a:latin typeface="Arial"/>
                <a:cs typeface="Arial"/>
              </a:rPr>
              <a:t>red</a:t>
            </a:r>
            <a:endParaRPr sz="3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23290" y="4890388"/>
            <a:ext cx="6401819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dirty="0" smtClean="0" sz="3200" spc="0">
                <a:latin typeface="Arial"/>
                <a:cs typeface="Arial"/>
              </a:rPr>
              <a:t>f</a:t>
            </a:r>
            <a:r>
              <a:rPr dirty="0" smtClean="0" sz="3200" spc="-14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at</a:t>
            </a:r>
            <a:r>
              <a:rPr dirty="0" smtClean="0" sz="3200" spc="-14">
                <a:latin typeface="Arial"/>
                <a:cs typeface="Arial"/>
              </a:rPr>
              <a:t>u</a:t>
            </a:r>
            <a:r>
              <a:rPr dirty="0" smtClean="0" sz="3200" spc="0">
                <a:latin typeface="Arial"/>
                <a:cs typeface="Arial"/>
              </a:rPr>
              <a:t>re-ve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t</a:t>
            </a:r>
            <a:r>
              <a:rPr dirty="0" smtClean="0" sz="3200" spc="-14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r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la</a:t>
            </a:r>
            <a:r>
              <a:rPr dirty="0" smtClean="0" sz="3200" spc="-9">
                <a:latin typeface="Arial"/>
                <a:cs typeface="Arial"/>
              </a:rPr>
              <a:t>b</a:t>
            </a:r>
            <a:r>
              <a:rPr dirty="0" smtClean="0" sz="3200" spc="0">
                <a:latin typeface="Arial"/>
                <a:cs typeface="Arial"/>
              </a:rPr>
              <a:t>eled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-9">
                <a:latin typeface="Arial"/>
                <a:cs typeface="Arial"/>
              </a:rPr>
              <a:t>l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12700" y="6659880"/>
            <a:ext cx="1428750" cy="895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713980" y="6520180"/>
            <a:ext cx="2366010" cy="1040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635760" y="659716"/>
            <a:ext cx="2904601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Ad</a:t>
            </a:r>
            <a:r>
              <a:rPr dirty="0" smtClean="0" sz="4400" spc="-4">
                <a:latin typeface="Arial"/>
                <a:cs typeface="Arial"/>
              </a:rPr>
              <a:t>d</a:t>
            </a:r>
            <a:r>
              <a:rPr dirty="0" smtClean="0" sz="4400" spc="0">
                <a:latin typeface="Arial"/>
                <a:cs typeface="Arial"/>
              </a:rPr>
              <a:t>r</a:t>
            </a:r>
            <a:r>
              <a:rPr dirty="0" smtClean="0" sz="4400" spc="-4">
                <a:latin typeface="Arial"/>
                <a:cs typeface="Arial"/>
              </a:rPr>
              <a:t>e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0">
                <a:latin typeface="Arial"/>
                <a:cs typeface="Arial"/>
              </a:rPr>
              <a:t>ing</a:t>
            </a:r>
            <a:endParaRPr sz="4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5665" y="659716"/>
            <a:ext cx="2005492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9">
                <a:latin typeface="Arial"/>
                <a:cs typeface="Arial"/>
              </a:rPr>
              <a:t>m</a:t>
            </a:r>
            <a:r>
              <a:rPr dirty="0" smtClean="0" sz="4400" spc="0">
                <a:latin typeface="Arial"/>
                <a:cs typeface="Arial"/>
              </a:rPr>
              <a:t>i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0">
                <a:latin typeface="Arial"/>
                <a:cs typeface="Arial"/>
              </a:rPr>
              <a:t>ing</a:t>
            </a:r>
            <a:endParaRPr sz="4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36461" y="659716"/>
            <a:ext cx="172506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4">
                <a:latin typeface="Arial"/>
                <a:cs typeface="Arial"/>
              </a:rPr>
              <a:t>v</a:t>
            </a:r>
            <a:r>
              <a:rPr dirty="0" smtClean="0" sz="4400" spc="0">
                <a:latin typeface="Arial"/>
                <a:cs typeface="Arial"/>
              </a:rPr>
              <a:t>alues</a:t>
            </a:r>
            <a:endParaRPr sz="4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3290" y="1795398"/>
            <a:ext cx="8699188" cy="43421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0959">
              <a:lnSpc>
                <a:spcPts val="3370"/>
              </a:lnSpc>
              <a:spcBef>
                <a:spcPts val="168"/>
              </a:spcBef>
            </a:pP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ge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o</a:t>
            </a:r>
            <a:r>
              <a:rPr dirty="0" smtClean="0" sz="3200" spc="-4">
                <a:latin typeface="Arial"/>
                <a:cs typeface="Arial"/>
              </a:rPr>
              <a:t>m</a:t>
            </a:r>
            <a:r>
              <a:rPr dirty="0" smtClean="0" sz="3200" spc="0">
                <a:latin typeface="Arial"/>
                <a:cs typeface="Arial"/>
              </a:rPr>
              <a:t>p</a:t>
            </a:r>
            <a:r>
              <a:rPr dirty="0" smtClean="0" sz="3200" spc="-9">
                <a:latin typeface="Arial"/>
                <a:cs typeface="Arial"/>
              </a:rPr>
              <a:t>l</a:t>
            </a:r>
            <a:r>
              <a:rPr dirty="0" smtClean="0" sz="3200" spc="0">
                <a:latin typeface="Arial"/>
                <a:cs typeface="Arial"/>
              </a:rPr>
              <a:t>ete</a:t>
            </a:r>
            <a:r>
              <a:rPr dirty="0" smtClean="0" sz="3200" spc="-14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ase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naly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is</a:t>
            </a:r>
            <a:endParaRPr sz="3200">
              <a:latin typeface="Arial"/>
              <a:cs typeface="Arial"/>
            </a:endParaRPr>
          </a:p>
          <a:p>
            <a:pPr marL="12700" marR="1082417">
              <a:lnSpc>
                <a:spcPct val="130208"/>
              </a:lnSpc>
              <a:spcBef>
                <a:spcPts val="716"/>
              </a:spcBef>
            </a:pPr>
            <a:r>
              <a:rPr dirty="0" smtClean="0" sz="3200" spc="0">
                <a:latin typeface="Arial"/>
                <a:cs typeface="Arial"/>
              </a:rPr>
              <a:t>r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pl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ing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-4">
                <a:latin typeface="Arial"/>
                <a:cs typeface="Arial"/>
              </a:rPr>
              <a:t>m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g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val</a:t>
            </a:r>
            <a:r>
              <a:rPr dirty="0" smtClean="0" sz="3200" spc="-9">
                <a:latin typeface="Arial"/>
                <a:cs typeface="Arial"/>
              </a:rPr>
              <a:t>u</a:t>
            </a:r>
            <a:r>
              <a:rPr dirty="0" smtClean="0" sz="3200" spc="0">
                <a:latin typeface="Arial"/>
                <a:cs typeface="Arial"/>
              </a:rPr>
              <a:t>es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with</a:t>
            </a:r>
            <a:r>
              <a:rPr dirty="0" smtClean="0" sz="3200" spc="-14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m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r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pl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ing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t</a:t>
            </a:r>
            <a:r>
              <a:rPr dirty="0" smtClean="0" sz="3200" spc="-14">
                <a:latin typeface="Arial"/>
                <a:cs typeface="Arial"/>
              </a:rPr>
              <a:t>h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4">
                <a:latin typeface="Arial"/>
                <a:cs typeface="Arial"/>
              </a:rPr>
              <a:t>m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-9">
                <a:latin typeface="Arial"/>
                <a:cs typeface="Arial"/>
              </a:rPr>
              <a:t>i</a:t>
            </a:r>
            <a:r>
              <a:rPr dirty="0" smtClean="0" sz="3200" spc="0">
                <a:latin typeface="Arial"/>
                <a:cs typeface="Arial"/>
              </a:rPr>
              <a:t>ng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v</a:t>
            </a:r>
            <a:r>
              <a:rPr dirty="0" smtClean="0" sz="3200" spc="0">
                <a:latin typeface="Arial"/>
                <a:cs typeface="Arial"/>
              </a:rPr>
              <a:t>al</a:t>
            </a:r>
            <a:r>
              <a:rPr dirty="0" smtClean="0" sz="3200" spc="-9">
                <a:latin typeface="Arial"/>
                <a:cs typeface="Arial"/>
              </a:rPr>
              <a:t>u</a:t>
            </a:r>
            <a:r>
              <a:rPr dirty="0" smtClean="0" sz="3200" spc="0">
                <a:latin typeface="Arial"/>
                <a:cs typeface="Arial"/>
              </a:rPr>
              <a:t>es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w</a:t>
            </a:r>
            <a:r>
              <a:rPr dirty="0" smtClean="0" sz="3200" spc="0">
                <a:latin typeface="Arial"/>
                <a:cs typeface="Arial"/>
              </a:rPr>
              <a:t>ith</a:t>
            </a:r>
            <a:r>
              <a:rPr dirty="0" smtClean="0" sz="3200" spc="-14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n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i</a:t>
            </a:r>
            <a:r>
              <a:rPr dirty="0" smtClean="0" sz="3200" spc="-9">
                <a:latin typeface="Arial"/>
                <a:cs typeface="Arial"/>
              </a:rPr>
              <a:t>b</a:t>
            </a:r>
            <a:r>
              <a:rPr dirty="0" smtClean="0" sz="3200" spc="0">
                <a:latin typeface="Arial"/>
                <a:cs typeface="Arial"/>
              </a:rPr>
              <a:t>le</a:t>
            </a:r>
            <a:endParaRPr sz="3200">
              <a:latin typeface="Arial"/>
              <a:cs typeface="Arial"/>
            </a:endParaRPr>
          </a:p>
          <a:p>
            <a:pPr marL="12700" marR="60959">
              <a:lnSpc>
                <a:spcPts val="3590"/>
              </a:lnSpc>
            </a:pPr>
            <a:r>
              <a:rPr dirty="0" smtClean="0" sz="3200" spc="0">
                <a:latin typeface="Arial"/>
                <a:cs typeface="Arial"/>
              </a:rPr>
              <a:t>estim</a:t>
            </a:r>
            <a:r>
              <a:rPr dirty="0" smtClean="0" sz="3200" spc="-14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t</a:t>
            </a:r>
            <a:r>
              <a:rPr dirty="0" smtClean="0" sz="3200" spc="-14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of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th</a:t>
            </a:r>
            <a:r>
              <a:rPr dirty="0" smtClean="0" sz="3200" spc="-14">
                <a:latin typeface="Arial"/>
                <a:cs typeface="Arial"/>
              </a:rPr>
              <a:t>e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v</a:t>
            </a:r>
            <a:r>
              <a:rPr dirty="0" smtClean="0" sz="3200" spc="0">
                <a:latin typeface="Arial"/>
                <a:cs typeface="Arial"/>
              </a:rPr>
              <a:t>al</a:t>
            </a:r>
            <a:r>
              <a:rPr dirty="0" smtClean="0" sz="3200" spc="-9">
                <a:latin typeface="Arial"/>
                <a:cs typeface="Arial"/>
              </a:rPr>
              <a:t>u</a:t>
            </a:r>
            <a:r>
              <a:rPr dirty="0" smtClean="0" sz="3200" spc="0">
                <a:latin typeface="Arial"/>
                <a:cs typeface="Arial"/>
              </a:rPr>
              <a:t>es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(i</a:t>
            </a:r>
            <a:r>
              <a:rPr dirty="0" smtClean="0" sz="3200" spc="-4">
                <a:latin typeface="Arial"/>
                <a:cs typeface="Arial"/>
              </a:rPr>
              <a:t>m</a:t>
            </a:r>
            <a:r>
              <a:rPr dirty="0" smtClean="0" sz="3200" spc="0">
                <a:latin typeface="Arial"/>
                <a:cs typeface="Arial"/>
              </a:rPr>
              <a:t>pu</a:t>
            </a:r>
            <a:r>
              <a:rPr dirty="0" smtClean="0" sz="3200" spc="-9">
                <a:latin typeface="Arial"/>
                <a:cs typeface="Arial"/>
              </a:rPr>
              <a:t>t</a:t>
            </a:r>
            <a:r>
              <a:rPr dirty="0" smtClean="0" sz="3200" spc="0">
                <a:latin typeface="Arial"/>
                <a:cs typeface="Arial"/>
              </a:rPr>
              <a:t>ati</a:t>
            </a:r>
            <a:r>
              <a:rPr dirty="0" smtClean="0" sz="3200" spc="-14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n)</a:t>
            </a:r>
            <a:endParaRPr sz="3200">
              <a:latin typeface="Arial"/>
              <a:cs typeface="Arial"/>
            </a:endParaRPr>
          </a:p>
          <a:p>
            <a:pPr marL="12700" marR="161642">
              <a:lnSpc>
                <a:spcPts val="3590"/>
              </a:lnSpc>
              <a:spcBef>
                <a:spcPts val="1459"/>
              </a:spcBef>
            </a:pP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m</a:t>
            </a:r>
            <a:r>
              <a:rPr dirty="0" smtClean="0" sz="3200" spc="-9">
                <a:latin typeface="Arial"/>
                <a:cs typeface="Arial"/>
              </a:rPr>
              <a:t>p</a:t>
            </a:r>
            <a:r>
              <a:rPr dirty="0" smtClean="0" sz="3200" spc="0">
                <a:latin typeface="Arial"/>
                <a:cs typeface="Arial"/>
              </a:rPr>
              <a:t>lete</a:t>
            </a:r>
            <a:r>
              <a:rPr dirty="0" smtClean="0" sz="3200" spc="-14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n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l</a:t>
            </a:r>
            <a:r>
              <a:rPr dirty="0" smtClean="0" sz="3200" spc="4">
                <a:latin typeface="Arial"/>
                <a:cs typeface="Arial"/>
              </a:rPr>
              <a:t>y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is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fo</a:t>
            </a:r>
            <a:r>
              <a:rPr dirty="0" smtClean="0" sz="3200" spc="-14">
                <a:latin typeface="Arial"/>
                <a:cs typeface="Arial"/>
              </a:rPr>
              <a:t>l</a:t>
            </a:r>
            <a:r>
              <a:rPr dirty="0" smtClean="0" sz="3200" spc="0">
                <a:latin typeface="Arial"/>
                <a:cs typeface="Arial"/>
              </a:rPr>
              <a:t>lowed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by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re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-9">
                <a:latin typeface="Arial"/>
                <a:cs typeface="Arial"/>
              </a:rPr>
              <a:t>t</a:t>
            </a:r>
            <a:r>
              <a:rPr dirty="0" smtClean="0" sz="3200" spc="0">
                <a:latin typeface="Arial"/>
                <a:cs typeface="Arial"/>
              </a:rPr>
              <a:t>-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n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ig</a:t>
            </a:r>
            <a:r>
              <a:rPr dirty="0" smtClean="0" sz="3200" spc="-9">
                <a:latin typeface="Arial"/>
                <a:cs typeface="Arial"/>
              </a:rPr>
              <a:t>h</a:t>
            </a:r>
            <a:r>
              <a:rPr dirty="0" smtClean="0" sz="3200" spc="0">
                <a:latin typeface="Arial"/>
                <a:cs typeface="Arial"/>
              </a:rPr>
              <a:t>b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r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as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ig</a:t>
            </a:r>
            <a:r>
              <a:rPr dirty="0" smtClean="0" sz="3200" spc="-9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m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nt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(a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sign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o</a:t>
            </a:r>
            <a:r>
              <a:rPr dirty="0" smtClean="0" sz="3200" spc="-9">
                <a:latin typeface="Arial"/>
                <a:cs typeface="Arial"/>
              </a:rPr>
              <a:t>b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ervati</a:t>
            </a:r>
            <a:r>
              <a:rPr dirty="0" smtClean="0" sz="3200" spc="-14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ns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to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t</a:t>
            </a:r>
            <a:r>
              <a:rPr dirty="0" smtClean="0" sz="3200" spc="-14">
                <a:latin typeface="Arial"/>
                <a:cs typeface="Arial"/>
              </a:rPr>
              <a:t>h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0">
                <a:latin typeface="Arial"/>
                <a:cs typeface="Arial"/>
              </a:rPr>
              <a:t>l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t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-9">
                <a:latin typeface="Arial"/>
                <a:cs typeface="Arial"/>
              </a:rPr>
              <a:t>l</a:t>
            </a:r>
            <a:r>
              <a:rPr dirty="0" smtClean="0" sz="3200" spc="0">
                <a:latin typeface="Arial"/>
                <a:cs typeface="Arial"/>
              </a:rPr>
              <a:t>u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t</a:t>
            </a:r>
            <a:r>
              <a:rPr dirty="0" smtClean="0" sz="3200" spc="-14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r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b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-9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on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t</a:t>
            </a:r>
            <a:r>
              <a:rPr dirty="0" smtClean="0" sz="3200" spc="-14">
                <a:latin typeface="Arial"/>
                <a:cs typeface="Arial"/>
              </a:rPr>
              <a:t>h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4">
                <a:latin typeface="Arial"/>
                <a:cs typeface="Arial"/>
              </a:rPr>
              <a:t>v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-9">
                <a:latin typeface="Arial"/>
                <a:cs typeface="Arial"/>
              </a:rPr>
              <a:t>i</a:t>
            </a:r>
            <a:r>
              <a:rPr dirty="0" smtClean="0" sz="3200" spc="0">
                <a:latin typeface="Arial"/>
                <a:cs typeface="Arial"/>
              </a:rPr>
              <a:t>la</a:t>
            </a:r>
            <a:r>
              <a:rPr dirty="0" smtClean="0" sz="3200" spc="-9">
                <a:latin typeface="Arial"/>
                <a:cs typeface="Arial"/>
              </a:rPr>
              <a:t>b</a:t>
            </a:r>
            <a:r>
              <a:rPr dirty="0" smtClean="0" sz="3200" spc="0">
                <a:latin typeface="Arial"/>
                <a:cs typeface="Arial"/>
              </a:rPr>
              <a:t>le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at</a:t>
            </a:r>
            <a:r>
              <a:rPr dirty="0" smtClean="0" sz="3200" spc="-14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100"/>
              </a:spcBef>
            </a:pPr>
            <a:r>
              <a:rPr dirty="0" smtClean="0" sz="3200" spc="0">
                <a:latin typeface="Arial"/>
                <a:cs typeface="Arial"/>
              </a:rPr>
              <a:t>p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rti</a:t>
            </a:r>
            <a:r>
              <a:rPr dirty="0" smtClean="0" sz="3200" spc="-14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l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d</a:t>
            </a:r>
            <a:r>
              <a:rPr dirty="0" smtClean="0" sz="3200" spc="0">
                <a:latin typeface="Arial"/>
                <a:cs typeface="Arial"/>
              </a:rPr>
              <a:t>ata</a:t>
            </a:r>
            <a:r>
              <a:rPr dirty="0" smtClean="0" sz="3200" spc="-14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an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l</a:t>
            </a:r>
            <a:r>
              <a:rPr dirty="0" smtClean="0" sz="3200" spc="4">
                <a:latin typeface="Arial"/>
                <a:cs typeface="Arial"/>
              </a:rPr>
              <a:t>y</a:t>
            </a:r>
            <a:r>
              <a:rPr dirty="0" smtClean="0" sz="3200" spc="0">
                <a:latin typeface="Arial"/>
                <a:cs typeface="Arial"/>
              </a:rPr>
              <a:t>sis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b</a:t>
            </a:r>
            <a:r>
              <a:rPr dirty="0" smtClean="0" sz="3200" spc="0">
                <a:latin typeface="Arial"/>
                <a:cs typeface="Arial"/>
              </a:rPr>
              <a:t>a</a:t>
            </a:r>
            <a:r>
              <a:rPr dirty="0" smtClean="0" sz="3200" spc="4">
                <a:latin typeface="Arial"/>
                <a:cs typeface="Arial"/>
              </a:rPr>
              <a:t>s</a:t>
            </a:r>
            <a:r>
              <a:rPr dirty="0" smtClean="0" sz="3200" spc="0">
                <a:latin typeface="Arial"/>
                <a:cs typeface="Arial"/>
              </a:rPr>
              <a:t>ed</a:t>
            </a:r>
            <a:r>
              <a:rPr dirty="0" smtClean="0" sz="3200" spc="-9">
                <a:latin typeface="Arial"/>
                <a:cs typeface="Arial"/>
              </a:rPr>
              <a:t> 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t</a:t>
            </a:r>
            <a:r>
              <a:rPr dirty="0" smtClean="0" sz="3200" spc="-14">
                <a:latin typeface="Arial"/>
                <a:cs typeface="Arial"/>
              </a:rPr>
              <a:t>h</a:t>
            </a:r>
            <a:r>
              <a:rPr dirty="0" smtClean="0" sz="3200" spc="0">
                <a:latin typeface="Arial"/>
                <a:cs typeface="Arial"/>
              </a:rPr>
              <a:t>e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4">
                <a:latin typeface="Arial"/>
                <a:cs typeface="Arial"/>
              </a:rPr>
              <a:t>c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-4">
                <a:latin typeface="Arial"/>
                <a:cs typeface="Arial"/>
              </a:rPr>
              <a:t>m</a:t>
            </a:r>
            <a:r>
              <a:rPr dirty="0" smtClean="0" sz="3200" spc="0">
                <a:latin typeface="Arial"/>
                <a:cs typeface="Arial"/>
              </a:rPr>
              <a:t>m</a:t>
            </a:r>
            <a:r>
              <a:rPr dirty="0" smtClean="0" sz="3200" spc="-9">
                <a:latin typeface="Arial"/>
                <a:cs typeface="Arial"/>
              </a:rPr>
              <a:t>o</a:t>
            </a:r>
            <a:r>
              <a:rPr dirty="0" smtClean="0" sz="3200" spc="0">
                <a:latin typeface="Arial"/>
                <a:cs typeface="Arial"/>
              </a:rPr>
              <a:t>n</a:t>
            </a:r>
            <a:r>
              <a:rPr dirty="0" smtClean="0" sz="3200" spc="0">
                <a:latin typeface="Arial"/>
                <a:cs typeface="Arial"/>
              </a:rPr>
              <a:t> </a:t>
            </a:r>
            <a:r>
              <a:rPr dirty="0" smtClean="0" sz="3200" spc="0">
                <a:latin typeface="Arial"/>
                <a:cs typeface="Arial"/>
              </a:rPr>
              <a:t>d</a:t>
            </a:r>
            <a:r>
              <a:rPr dirty="0" smtClean="0" sz="3200" spc="-9">
                <a:latin typeface="Arial"/>
                <a:cs typeface="Arial"/>
              </a:rPr>
              <a:t>a</a:t>
            </a:r>
            <a:r>
              <a:rPr dirty="0" smtClean="0" sz="3200" spc="0">
                <a:latin typeface="Arial"/>
                <a:cs typeface="Arial"/>
              </a:rPr>
              <a:t>ta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9440" y="1902006"/>
            <a:ext cx="198207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75"/>
              </a:lnSpc>
              <a:spcBef>
                <a:spcPts val="73"/>
              </a:spcBef>
            </a:pPr>
            <a:r>
              <a:rPr dirty="0" smtClean="0" sz="1400" spc="0"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440" y="2538276"/>
            <a:ext cx="198207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75"/>
              </a:lnSpc>
              <a:spcBef>
                <a:spcPts val="73"/>
              </a:spcBef>
            </a:pPr>
            <a:r>
              <a:rPr dirty="0" smtClean="0" sz="1400" spc="0"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440" y="3173276"/>
            <a:ext cx="198207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75"/>
              </a:lnSpc>
              <a:spcBef>
                <a:spcPts val="73"/>
              </a:spcBef>
            </a:pPr>
            <a:r>
              <a:rPr dirty="0" smtClean="0" sz="1400" spc="0"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9440" y="4265476"/>
            <a:ext cx="198207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85"/>
              </a:lnSpc>
              <a:spcBef>
                <a:spcPts val="74"/>
              </a:spcBef>
            </a:pPr>
            <a:r>
              <a:rPr dirty="0" smtClean="0" sz="1450" spc="0">
                <a:latin typeface="Times New Roman"/>
                <a:cs typeface="Times New Roman"/>
              </a:rPr>
              <a:t>●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99440" y="5812336"/>
            <a:ext cx="198207" cy="2082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85"/>
              </a:lnSpc>
              <a:spcBef>
                <a:spcPts val="74"/>
              </a:spcBef>
            </a:pPr>
            <a:r>
              <a:rPr dirty="0" smtClean="0" sz="1450" spc="0">
                <a:latin typeface="Times New Roman"/>
                <a:cs typeface="Times New Roman"/>
              </a:rPr>
              <a:t>●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7713980" y="6520180"/>
            <a:ext cx="2366010" cy="10401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12700" y="6659880"/>
            <a:ext cx="1428750" cy="895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694940" y="659716"/>
            <a:ext cx="184949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Ad</a:t>
            </a:r>
            <a:r>
              <a:rPr dirty="0" smtClean="0" sz="4400" spc="-4">
                <a:latin typeface="Arial"/>
                <a:cs typeface="Arial"/>
              </a:rPr>
              <a:t>d</a:t>
            </a:r>
            <a:r>
              <a:rPr dirty="0" smtClean="0" sz="4400" spc="9">
                <a:latin typeface="Arial"/>
                <a:cs typeface="Arial"/>
              </a:rPr>
              <a:t>i</a:t>
            </a:r>
            <a:r>
              <a:rPr dirty="0" smtClean="0" sz="4400" spc="0">
                <a:latin typeface="Arial"/>
                <a:cs typeface="Arial"/>
              </a:rPr>
              <a:t>ng</a:t>
            </a:r>
            <a:endParaRPr sz="4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89830" y="659716"/>
            <a:ext cx="2873129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in</a:t>
            </a:r>
            <a:r>
              <a:rPr dirty="0" smtClean="0" sz="4400" spc="4">
                <a:latin typeface="Arial"/>
                <a:cs typeface="Arial"/>
              </a:rPr>
              <a:t>f</a:t>
            </a:r>
            <a:r>
              <a:rPr dirty="0" smtClean="0" sz="4400" spc="-4">
                <a:latin typeface="Arial"/>
                <a:cs typeface="Arial"/>
              </a:rPr>
              <a:t>o</a:t>
            </a:r>
            <a:r>
              <a:rPr dirty="0" smtClean="0" sz="4400" spc="0">
                <a:latin typeface="Arial"/>
                <a:cs typeface="Arial"/>
              </a:rPr>
              <a:t>rmat</a:t>
            </a:r>
            <a:r>
              <a:rPr dirty="0" smtClean="0" sz="4400" spc="4">
                <a:latin typeface="Arial"/>
                <a:cs typeface="Arial"/>
              </a:rPr>
              <a:t>i</a:t>
            </a:r>
            <a:r>
              <a:rPr dirty="0" smtClean="0" sz="4400" spc="-4">
                <a:latin typeface="Arial"/>
                <a:cs typeface="Arial"/>
              </a:rPr>
              <a:t>o</a:t>
            </a:r>
            <a:r>
              <a:rPr dirty="0" smtClean="0" sz="4400" spc="0">
                <a:latin typeface="Arial"/>
                <a:cs typeface="Arial"/>
              </a:rPr>
              <a:t>n</a:t>
            </a:r>
            <a:endParaRPr sz="4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3290" y="1787032"/>
            <a:ext cx="7805547" cy="2500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2960"/>
              </a:lnSpc>
              <a:spcBef>
                <a:spcPts val="148"/>
              </a:spcBef>
            </a:pPr>
            <a:r>
              <a:rPr dirty="0" smtClean="0" sz="2800" spc="-9">
                <a:latin typeface="Arial"/>
                <a:cs typeface="Arial"/>
              </a:rPr>
              <a:t>B</a:t>
            </a:r>
            <a:r>
              <a:rPr dirty="0" smtClean="0" sz="2800" spc="0">
                <a:latin typeface="Arial"/>
                <a:cs typeface="Arial"/>
              </a:rPr>
              <a:t>u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-4">
                <a:latin typeface="Arial"/>
                <a:cs typeface="Arial"/>
              </a:rPr>
              <a:t>l</a:t>
            </a:r>
            <a:r>
              <a:rPr dirty="0" smtClean="0" sz="2800" spc="0">
                <a:latin typeface="Arial"/>
                <a:cs typeface="Arial"/>
              </a:rPr>
              <a:t>d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t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-4">
                <a:latin typeface="Arial"/>
                <a:cs typeface="Arial"/>
              </a:rPr>
              <a:t>m</a:t>
            </a:r>
            <a:r>
              <a:rPr dirty="0" smtClean="0" sz="2800" spc="0">
                <a:latin typeface="Arial"/>
                <a:cs typeface="Arial"/>
              </a:rPr>
              <a:t>e</a:t>
            </a:r>
            <a:r>
              <a:rPr dirty="0" smtClean="0" sz="2800" spc="4">
                <a:latin typeface="Arial"/>
                <a:cs typeface="Arial"/>
              </a:rPr>
              <a:t>-</a:t>
            </a:r>
            <a:r>
              <a:rPr dirty="0" smtClean="0" sz="2800" spc="0">
                <a:latin typeface="Arial"/>
                <a:cs typeface="Arial"/>
              </a:rPr>
              <a:t>se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es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219"/>
              </a:lnSpc>
              <a:spcBef>
                <a:spcPts val="1162"/>
              </a:spcBef>
            </a:pPr>
            <a:r>
              <a:rPr dirty="0" smtClean="0" sz="2800" spc="-4">
                <a:latin typeface="Arial"/>
                <a:cs typeface="Arial"/>
              </a:rPr>
              <a:t>U</a:t>
            </a:r>
            <a:r>
              <a:rPr dirty="0" smtClean="0" sz="2800" spc="0">
                <a:latin typeface="Arial"/>
                <a:cs typeface="Arial"/>
              </a:rPr>
              <a:t>se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v</a:t>
            </a:r>
            <a:r>
              <a:rPr dirty="0" smtClean="0" sz="2800" spc="9">
                <a:latin typeface="Arial"/>
                <a:cs typeface="Arial"/>
              </a:rPr>
              <a:t>a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a</a:t>
            </a:r>
            <a:r>
              <a:rPr dirty="0" smtClean="0" sz="2800" spc="9">
                <a:latin typeface="Arial"/>
                <a:cs typeface="Arial"/>
              </a:rPr>
              <a:t>b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-4">
                <a:latin typeface="Arial"/>
                <a:cs typeface="Arial"/>
              </a:rPr>
              <a:t>l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ty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of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pa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a</a:t>
            </a:r>
            <a:r>
              <a:rPr dirty="0" smtClean="0" sz="2800" spc="-9">
                <a:latin typeface="Arial"/>
                <a:cs typeface="Arial"/>
              </a:rPr>
              <a:t>m</a:t>
            </a:r>
            <a:r>
              <a:rPr dirty="0" smtClean="0" sz="2800" spc="0">
                <a:latin typeface="Arial"/>
                <a:cs typeface="Arial"/>
              </a:rPr>
              <a:t>et</a:t>
            </a:r>
            <a:r>
              <a:rPr dirty="0" smtClean="0" sz="2800" spc="9">
                <a:latin typeface="Arial"/>
                <a:cs typeface="Arial"/>
              </a:rPr>
              <a:t>e</a:t>
            </a:r>
            <a:r>
              <a:rPr dirty="0" smtClean="0" sz="2800" spc="0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4">
                <a:latin typeface="Arial"/>
                <a:cs typeface="Arial"/>
              </a:rPr>
              <a:t>(</a:t>
            </a:r>
            <a:r>
              <a:rPr dirty="0" smtClean="0" sz="2800" spc="0">
                <a:latin typeface="Arial"/>
                <a:cs typeface="Arial"/>
              </a:rPr>
              <a:t>over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ave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aged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data)</a:t>
            </a:r>
            <a:r>
              <a:rPr dirty="0" smtClean="0" sz="2800" spc="0">
                <a:latin typeface="Arial"/>
                <a:cs typeface="Arial"/>
              </a:rPr>
              <a:t> 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219"/>
              </a:lnSpc>
              <a:spcBef>
                <a:spcPts val="1300"/>
              </a:spcBef>
            </a:pPr>
            <a:r>
              <a:rPr dirty="0" smtClean="0" sz="2800" spc="-9">
                <a:latin typeface="Arial"/>
                <a:cs typeface="Arial"/>
              </a:rPr>
              <a:t>A</a:t>
            </a:r>
            <a:r>
              <a:rPr dirty="0" smtClean="0" sz="2800" spc="0">
                <a:latin typeface="Arial"/>
                <a:cs typeface="Arial"/>
              </a:rPr>
              <a:t>dd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ne</a:t>
            </a:r>
            <a:r>
              <a:rPr dirty="0" smtClean="0" sz="2800" spc="-159">
                <a:latin typeface="Arial"/>
                <a:cs typeface="Arial"/>
              </a:rPr>
              <a:t>w</a:t>
            </a:r>
            <a:r>
              <a:rPr dirty="0" smtClean="0" sz="2800" spc="0">
                <a:latin typeface="Arial"/>
                <a:cs typeface="Arial"/>
              </a:rPr>
              <a:t>,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co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e</a:t>
            </a:r>
            <a:r>
              <a:rPr dirty="0" smtClean="0" sz="2800" spc="-4">
                <a:latin typeface="Arial"/>
                <a:cs typeface="Arial"/>
              </a:rPr>
              <a:t>l</a:t>
            </a:r>
            <a:r>
              <a:rPr dirty="0" smtClean="0" sz="2800" spc="0">
                <a:latin typeface="Arial"/>
                <a:cs typeface="Arial"/>
              </a:rPr>
              <a:t>ated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data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f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om</a:t>
            </a:r>
            <a:r>
              <a:rPr dirty="0" smtClean="0" sz="2800" spc="-9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d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-44">
                <a:latin typeface="Arial"/>
                <a:cs typeface="Arial"/>
              </a:rPr>
              <a:t>f</a:t>
            </a:r>
            <a:r>
              <a:rPr dirty="0" smtClean="0" sz="2800" spc="0">
                <a:latin typeface="Arial"/>
                <a:cs typeface="Arial"/>
              </a:rPr>
              <a:t>fe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ent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sou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ce</a:t>
            </a:r>
            <a:endParaRPr sz="2800">
              <a:latin typeface="Arial"/>
              <a:cs typeface="Arial"/>
            </a:endParaRPr>
          </a:p>
          <a:p>
            <a:pPr marL="12700" marR="3914">
              <a:lnSpc>
                <a:spcPts val="3110"/>
              </a:lnSpc>
              <a:spcBef>
                <a:spcPts val="1641"/>
              </a:spcBef>
            </a:pPr>
            <a:r>
              <a:rPr dirty="0" smtClean="0" sz="2800" spc="-9">
                <a:latin typeface="Arial"/>
                <a:cs typeface="Arial"/>
              </a:rPr>
              <a:t>F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nd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-4">
                <a:latin typeface="Arial"/>
                <a:cs typeface="Arial"/>
              </a:rPr>
              <a:t>l</a:t>
            </a:r>
            <a:r>
              <a:rPr dirty="0" smtClean="0" sz="2800" spc="0">
                <a:latin typeface="Arial"/>
                <a:cs typeface="Arial"/>
              </a:rPr>
              <a:t>o</a:t>
            </a:r>
            <a:r>
              <a:rPr dirty="0" smtClean="0" sz="2800" spc="-4">
                <a:latin typeface="Arial"/>
                <a:cs typeface="Arial"/>
              </a:rPr>
              <a:t>w</a:t>
            </a:r>
            <a:r>
              <a:rPr dirty="0" smtClean="0" sz="2800" spc="-4">
                <a:latin typeface="Arial"/>
                <a:cs typeface="Arial"/>
              </a:rPr>
              <a:t>-</a:t>
            </a:r>
            <a:r>
              <a:rPr dirty="0" smtClean="0" sz="2800" spc="0">
                <a:latin typeface="Arial"/>
                <a:cs typeface="Arial"/>
              </a:rPr>
              <a:t>d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-4">
                <a:latin typeface="Arial"/>
                <a:cs typeface="Arial"/>
              </a:rPr>
              <a:t>m</a:t>
            </a:r>
            <a:r>
              <a:rPr dirty="0" smtClean="0" sz="2800" spc="0">
                <a:latin typeface="Arial"/>
                <a:cs typeface="Arial"/>
              </a:rPr>
              <a:t>ens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onal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sub</a:t>
            </a: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pace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n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-4">
                <a:latin typeface="Arial"/>
                <a:cs typeface="Arial"/>
              </a:rPr>
              <a:t>w</a:t>
            </a:r>
            <a:r>
              <a:rPr dirty="0" smtClean="0" sz="2800" spc="0">
                <a:latin typeface="Arial"/>
                <a:cs typeface="Arial"/>
              </a:rPr>
              <a:t>h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9">
                <a:latin typeface="Arial"/>
                <a:cs typeface="Arial"/>
              </a:rPr>
              <a:t>c</a:t>
            </a:r>
            <a:r>
              <a:rPr dirty="0" smtClean="0" sz="2800" spc="0">
                <a:latin typeface="Arial"/>
                <a:cs typeface="Arial"/>
              </a:rPr>
              <a:t>h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the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data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es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de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9440" y="1882219"/>
            <a:ext cx="176606" cy="1854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10"/>
              </a:lnSpc>
              <a:spcBef>
                <a:spcPts val="65"/>
              </a:spcBef>
            </a:pPr>
            <a:r>
              <a:rPr dirty="0" smtClean="0" sz="1250" spc="0">
                <a:latin typeface="Times New Roman"/>
                <a:cs typeface="Times New Roman"/>
              </a:rPr>
              <a:t>●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440" y="2457529"/>
            <a:ext cx="176606" cy="1854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10"/>
              </a:lnSpc>
              <a:spcBef>
                <a:spcPts val="65"/>
              </a:spcBef>
            </a:pPr>
            <a:r>
              <a:rPr dirty="0" smtClean="0" sz="1250" spc="0">
                <a:latin typeface="Times New Roman"/>
                <a:cs typeface="Times New Roman"/>
              </a:rPr>
              <a:t>●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9440" y="3031569"/>
            <a:ext cx="176606" cy="1854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10"/>
              </a:lnSpc>
              <a:spcBef>
                <a:spcPts val="65"/>
              </a:spcBef>
            </a:pPr>
            <a:r>
              <a:rPr dirty="0" smtClean="0" sz="1250" spc="0">
                <a:latin typeface="Times New Roman"/>
                <a:cs typeface="Times New Roman"/>
              </a:rPr>
              <a:t>●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9440" y="3606879"/>
            <a:ext cx="176606" cy="1854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10"/>
              </a:lnSpc>
              <a:spcBef>
                <a:spcPts val="65"/>
              </a:spcBef>
            </a:pPr>
            <a:r>
              <a:rPr dirty="0" smtClean="0" sz="1250" spc="0">
                <a:latin typeface="Times New Roman"/>
                <a:cs typeface="Times New Roman"/>
              </a:rPr>
              <a:t>●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55090" y="4481972"/>
            <a:ext cx="653088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latin typeface="Arial"/>
                <a:cs typeface="Arial"/>
              </a:rPr>
              <a:t>u</a:t>
            </a: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23820" y="4481972"/>
            <a:ext cx="1858927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latin typeface="Arial"/>
                <a:cs typeface="Arial"/>
              </a:rPr>
              <a:t>p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ocedu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99458" y="4481972"/>
            <a:ext cx="671929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latin typeface="Arial"/>
                <a:cs typeface="Arial"/>
              </a:rPr>
              <a:t>that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88102" y="4481972"/>
            <a:ext cx="968608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latin typeface="Arial"/>
                <a:cs typeface="Arial"/>
              </a:rPr>
              <a:t>adapt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73317" y="4481972"/>
            <a:ext cx="573132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latin typeface="Arial"/>
                <a:cs typeface="Arial"/>
              </a:rPr>
              <a:t>the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62038" y="4481972"/>
            <a:ext cx="1463144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tanda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d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41892" y="4481972"/>
            <a:ext cx="808428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-9">
                <a:latin typeface="Arial"/>
                <a:cs typeface="Arial"/>
              </a:rPr>
              <a:t>P</a:t>
            </a:r>
            <a:r>
              <a:rPr dirty="0" smtClean="0" sz="2800" spc="-4">
                <a:latin typeface="Arial"/>
                <a:cs typeface="Arial"/>
              </a:rPr>
              <a:t>C</a:t>
            </a:r>
            <a:r>
              <a:rPr dirty="0" smtClean="0" sz="2800" spc="0">
                <a:latin typeface="Arial"/>
                <a:cs typeface="Arial"/>
              </a:rPr>
              <a:t>A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1240" y="4577159"/>
            <a:ext cx="176606" cy="1854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10"/>
              </a:lnSpc>
              <a:spcBef>
                <a:spcPts val="65"/>
              </a:spcBef>
            </a:pPr>
            <a:r>
              <a:rPr dirty="0" smtClean="0" sz="1250" spc="0">
                <a:latin typeface="Times New Roman"/>
                <a:cs typeface="Times New Roman"/>
              </a:rPr>
              <a:t>●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5090" y="4876942"/>
            <a:ext cx="8273294" cy="774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latin typeface="Arial"/>
                <a:cs typeface="Arial"/>
              </a:rPr>
              <a:t>a</a:t>
            </a:r>
            <a:r>
              <a:rPr dirty="0" smtClean="0" sz="2800" spc="-4">
                <a:latin typeface="Arial"/>
                <a:cs typeface="Arial"/>
              </a:rPr>
              <a:t>l</a:t>
            </a:r>
            <a:r>
              <a:rPr dirty="0" smtClean="0" sz="2800" spc="9">
                <a:latin typeface="Arial"/>
                <a:cs typeface="Arial"/>
              </a:rPr>
              <a:t>g</a:t>
            </a:r>
            <a:r>
              <a:rPr dirty="0" smtClean="0" sz="2800" spc="0">
                <a:latin typeface="Arial"/>
                <a:cs typeface="Arial"/>
              </a:rPr>
              <a:t>o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9">
                <a:latin typeface="Arial"/>
                <a:cs typeface="Arial"/>
              </a:rPr>
              <a:t>t</a:t>
            </a:r>
            <a:r>
              <a:rPr dirty="0" smtClean="0" sz="2800" spc="0">
                <a:latin typeface="Arial"/>
                <a:cs typeface="Arial"/>
              </a:rPr>
              <a:t>hm</a:t>
            </a:r>
            <a:r>
              <a:rPr dirty="0" smtClean="0" sz="2800" spc="379">
                <a:latin typeface="Arial"/>
                <a:cs typeface="Arial"/>
              </a:rPr>
              <a:t> </a:t>
            </a:r>
            <a:r>
              <a:rPr dirty="0" smtClean="0" sz="2800" spc="9">
                <a:latin typeface="Arial"/>
                <a:cs typeface="Arial"/>
              </a:rPr>
              <a:t>b</a:t>
            </a:r>
            <a:r>
              <a:rPr dirty="0" smtClean="0" sz="2800" spc="0">
                <a:latin typeface="Arial"/>
                <a:cs typeface="Arial"/>
              </a:rPr>
              <a:t>y</a:t>
            </a:r>
            <a:r>
              <a:rPr dirty="0" smtClean="0" sz="2800" spc="39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cons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de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ng</a:t>
            </a:r>
            <a:r>
              <a:rPr dirty="0" smtClean="0" sz="2800" spc="39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the</a:t>
            </a:r>
            <a:r>
              <a:rPr dirty="0" smtClean="0" sz="2800" spc="379">
                <a:latin typeface="Arial"/>
                <a:cs typeface="Arial"/>
              </a:rPr>
              <a:t> </a:t>
            </a:r>
            <a:r>
              <a:rPr dirty="0" smtClean="0" sz="2800" spc="-4">
                <a:latin typeface="Arial"/>
                <a:cs typeface="Arial"/>
              </a:rPr>
              <a:t>m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ss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ng</a:t>
            </a:r>
            <a:r>
              <a:rPr dirty="0" smtClean="0" sz="2800" spc="39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va</a:t>
            </a:r>
            <a:r>
              <a:rPr dirty="0" smtClean="0" sz="2800" spc="4">
                <a:latin typeface="Arial"/>
                <a:cs typeface="Arial"/>
              </a:rPr>
              <a:t>l</a:t>
            </a:r>
            <a:r>
              <a:rPr dirty="0" smtClean="0" sz="2800" spc="0">
                <a:latin typeface="Arial"/>
                <a:cs typeface="Arial"/>
              </a:rPr>
              <a:t>ues</a:t>
            </a:r>
            <a:r>
              <a:rPr dirty="0" smtClean="0" sz="2800" spc="390">
                <a:latin typeface="Arial"/>
                <a:cs typeface="Arial"/>
              </a:rPr>
              <a:t> 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n</a:t>
            </a:r>
            <a:r>
              <a:rPr dirty="0" smtClean="0" sz="2800" spc="39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the</a:t>
            </a:r>
            <a:endParaRPr sz="2800">
              <a:latin typeface="Arial"/>
              <a:cs typeface="Arial"/>
            </a:endParaRPr>
          </a:p>
          <a:p>
            <a:pPr marL="12700" marR="53340">
              <a:lnSpc>
                <a:spcPts val="3100"/>
              </a:lnSpc>
              <a:spcBef>
                <a:spcPts val="6"/>
              </a:spcBef>
            </a:pPr>
            <a:r>
              <a:rPr dirty="0" smtClean="0" baseline="-1035" sz="4200" spc="0">
                <a:latin typeface="Arial"/>
                <a:cs typeface="Arial"/>
              </a:rPr>
              <a:t>c</a:t>
            </a:r>
            <a:r>
              <a:rPr dirty="0" smtClean="0" baseline="-1035" sz="4200" spc="9">
                <a:latin typeface="Arial"/>
                <a:cs typeface="Arial"/>
              </a:rPr>
              <a:t>o</a:t>
            </a:r>
            <a:r>
              <a:rPr dirty="0" smtClean="0" baseline="-1035" sz="4200" spc="-9">
                <a:latin typeface="Arial"/>
                <a:cs typeface="Arial"/>
              </a:rPr>
              <a:t>m</a:t>
            </a:r>
            <a:r>
              <a:rPr dirty="0" smtClean="0" baseline="-1035" sz="4200" spc="0">
                <a:latin typeface="Arial"/>
                <a:cs typeface="Arial"/>
              </a:rPr>
              <a:t>putat</a:t>
            </a:r>
            <a:r>
              <a:rPr dirty="0" smtClean="0" baseline="-1035" sz="4200" spc="4">
                <a:latin typeface="Arial"/>
                <a:cs typeface="Arial"/>
              </a:rPr>
              <a:t>i</a:t>
            </a:r>
            <a:r>
              <a:rPr dirty="0" smtClean="0" baseline="-1035" sz="4200" spc="0">
                <a:latin typeface="Arial"/>
                <a:cs typeface="Arial"/>
              </a:rPr>
              <a:t>on</a:t>
            </a:r>
            <a:r>
              <a:rPr dirty="0" smtClean="0" baseline="-1035" sz="4200" spc="0">
                <a:latin typeface="Arial"/>
                <a:cs typeface="Arial"/>
              </a:rPr>
              <a:t> </a:t>
            </a:r>
            <a:r>
              <a:rPr dirty="0" smtClean="0" baseline="-1035" sz="4200" spc="0">
                <a:latin typeface="Arial"/>
                <a:cs typeface="Arial"/>
              </a:rPr>
              <a:t>of</a:t>
            </a:r>
            <a:r>
              <a:rPr dirty="0" smtClean="0" baseline="-1035" sz="4200" spc="0">
                <a:latin typeface="Arial"/>
                <a:cs typeface="Arial"/>
              </a:rPr>
              <a:t> </a:t>
            </a:r>
            <a:r>
              <a:rPr dirty="0" smtClean="0" baseline="-1035" sz="4200" spc="-9">
                <a:latin typeface="Arial"/>
                <a:cs typeface="Arial"/>
              </a:rPr>
              <a:t>P</a:t>
            </a:r>
            <a:r>
              <a:rPr dirty="0" smtClean="0" baseline="-1035" sz="4200" spc="-9">
                <a:latin typeface="Arial"/>
                <a:cs typeface="Arial"/>
              </a:rPr>
              <a:t>C</a:t>
            </a:r>
            <a:r>
              <a:rPr dirty="0" smtClean="0" baseline="-1035" sz="4200" spc="0">
                <a:latin typeface="Arial"/>
                <a:cs typeface="Arial"/>
              </a:rPr>
              <a:t>A</a:t>
            </a:r>
            <a:r>
              <a:rPr dirty="0" smtClean="0" baseline="-1035" sz="4200" spc="-154">
                <a:latin typeface="Arial"/>
                <a:cs typeface="Arial"/>
              </a:rPr>
              <a:t> </a:t>
            </a:r>
            <a:r>
              <a:rPr dirty="0" smtClean="0" baseline="-1035" sz="4200" spc="0">
                <a:latin typeface="Arial"/>
                <a:cs typeface="Arial"/>
              </a:rPr>
              <a:t>outputs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86889" y="5802550"/>
            <a:ext cx="7829588" cy="849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dirty="0" smtClean="0" sz="2000" spc="0">
                <a:latin typeface="Arial"/>
                <a:cs typeface="Arial"/>
              </a:rPr>
              <a:t>G</a:t>
            </a:r>
            <a:r>
              <a:rPr dirty="0" smtClean="0" sz="2000" spc="4">
                <a:latin typeface="Arial"/>
                <a:cs typeface="Arial"/>
              </a:rPr>
              <a:t>o</a:t>
            </a:r>
            <a:r>
              <a:rPr dirty="0" smtClean="0" sz="2000" spc="4">
                <a:latin typeface="Arial"/>
                <a:cs typeface="Arial"/>
              </a:rPr>
              <a:t>o</a:t>
            </a:r>
            <a:r>
              <a:rPr dirty="0" smtClean="0" sz="2000" spc="0">
                <a:latin typeface="Arial"/>
                <a:cs typeface="Arial"/>
              </a:rPr>
              <a:t>d</a:t>
            </a:r>
            <a:r>
              <a:rPr dirty="0" smtClean="0" sz="2000" spc="553">
                <a:latin typeface="Arial"/>
                <a:cs typeface="Arial"/>
              </a:rPr>
              <a:t> </a:t>
            </a:r>
            <a:r>
              <a:rPr dirty="0" smtClean="0" sz="2000" spc="0">
                <a:latin typeface="Arial"/>
                <a:cs typeface="Arial"/>
              </a:rPr>
              <a:t>s</a:t>
            </a:r>
            <a:r>
              <a:rPr dirty="0" smtClean="0" sz="2000" spc="4">
                <a:latin typeface="Arial"/>
                <a:cs typeface="Arial"/>
              </a:rPr>
              <a:t>u</a:t>
            </a:r>
            <a:r>
              <a:rPr dirty="0" smtClean="0" sz="2000" spc="0">
                <a:latin typeface="Arial"/>
                <a:cs typeface="Arial"/>
              </a:rPr>
              <a:t>mmary</a:t>
            </a:r>
            <a:r>
              <a:rPr dirty="0" smtClean="0" sz="2000" spc="543">
                <a:latin typeface="Arial"/>
                <a:cs typeface="Arial"/>
              </a:rPr>
              <a:t> </a:t>
            </a:r>
            <a:r>
              <a:rPr dirty="0" smtClean="0" sz="2000" spc="9">
                <a:latin typeface="Arial"/>
                <a:cs typeface="Arial"/>
              </a:rPr>
              <a:t>c</a:t>
            </a:r>
            <a:r>
              <a:rPr dirty="0" smtClean="0" sz="2000" spc="4">
                <a:latin typeface="Arial"/>
                <a:cs typeface="Arial"/>
              </a:rPr>
              <a:t>a</a:t>
            </a:r>
            <a:r>
              <a:rPr dirty="0" smtClean="0" sz="2000" spc="0">
                <a:latin typeface="Arial"/>
                <a:cs typeface="Arial"/>
              </a:rPr>
              <a:t>n</a:t>
            </a:r>
            <a:r>
              <a:rPr dirty="0" smtClean="0" sz="2000" spc="553">
                <a:latin typeface="Arial"/>
                <a:cs typeface="Arial"/>
              </a:rPr>
              <a:t> </a:t>
            </a:r>
            <a:r>
              <a:rPr dirty="0" smtClean="0" sz="2000" spc="4">
                <a:latin typeface="Arial"/>
                <a:cs typeface="Arial"/>
              </a:rPr>
              <a:t>b</a:t>
            </a:r>
            <a:r>
              <a:rPr dirty="0" smtClean="0" sz="2000" spc="0">
                <a:latin typeface="Arial"/>
                <a:cs typeface="Arial"/>
              </a:rPr>
              <a:t>e</a:t>
            </a:r>
            <a:r>
              <a:rPr dirty="0" smtClean="0" sz="2000" spc="553">
                <a:latin typeface="Arial"/>
                <a:cs typeface="Arial"/>
              </a:rPr>
              <a:t> </a:t>
            </a:r>
            <a:r>
              <a:rPr dirty="0" smtClean="0" sz="2000" spc="-4">
                <a:latin typeface="Arial"/>
                <a:cs typeface="Arial"/>
              </a:rPr>
              <a:t>f</a:t>
            </a:r>
            <a:r>
              <a:rPr dirty="0" smtClean="0" sz="2000" spc="4">
                <a:latin typeface="Arial"/>
                <a:cs typeface="Arial"/>
              </a:rPr>
              <a:t>o</a:t>
            </a:r>
            <a:r>
              <a:rPr dirty="0" smtClean="0" sz="2000" spc="0">
                <a:latin typeface="Arial"/>
                <a:cs typeface="Arial"/>
              </a:rPr>
              <a:t>u</a:t>
            </a:r>
            <a:r>
              <a:rPr dirty="0" smtClean="0" sz="2000" spc="4">
                <a:latin typeface="Arial"/>
                <a:cs typeface="Arial"/>
              </a:rPr>
              <a:t>n</a:t>
            </a:r>
            <a:r>
              <a:rPr dirty="0" smtClean="0" sz="2000" spc="0">
                <a:latin typeface="Arial"/>
                <a:cs typeface="Arial"/>
              </a:rPr>
              <a:t>d</a:t>
            </a:r>
            <a:r>
              <a:rPr dirty="0" smtClean="0" sz="2000" spc="0">
                <a:latin typeface="Arial"/>
                <a:cs typeface="Arial"/>
              </a:rPr>
              <a:t> </a:t>
            </a:r>
            <a:r>
              <a:rPr dirty="0" smtClean="0" sz="2000" spc="0">
                <a:latin typeface="Arial"/>
                <a:cs typeface="Arial"/>
              </a:rPr>
              <a:t> </a:t>
            </a:r>
            <a:r>
              <a:rPr dirty="0" smtClean="0" sz="2000" spc="0">
                <a:latin typeface="Arial"/>
                <a:cs typeface="Arial"/>
              </a:rPr>
              <a:t>at</a:t>
            </a:r>
            <a:r>
              <a:rPr dirty="0" smtClean="0" sz="2000" spc="543">
                <a:latin typeface="Arial"/>
                <a:cs typeface="Arial"/>
              </a:rPr>
              <a:t> </a:t>
            </a:r>
            <a:r>
              <a:rPr dirty="0" smtClean="0" sz="2000" spc="-4">
                <a:latin typeface="Arial"/>
                <a:cs typeface="Arial"/>
              </a:rPr>
              <a:t>P</a:t>
            </a:r>
            <a:r>
              <a:rPr dirty="0" smtClean="0" sz="2000" spc="4">
                <a:latin typeface="Arial"/>
                <a:cs typeface="Arial"/>
              </a:rPr>
              <a:t>l</a:t>
            </a:r>
            <a:r>
              <a:rPr dirty="0" smtClean="0" sz="2000" spc="0">
                <a:latin typeface="Arial"/>
                <a:cs typeface="Arial"/>
              </a:rPr>
              <a:t>a</a:t>
            </a:r>
            <a:r>
              <a:rPr dirty="0" smtClean="0" sz="2000" spc="4">
                <a:latin typeface="Arial"/>
                <a:cs typeface="Arial"/>
              </a:rPr>
              <a:t>n</a:t>
            </a:r>
            <a:r>
              <a:rPr dirty="0" smtClean="0" sz="2000" spc="0">
                <a:latin typeface="Arial"/>
                <a:cs typeface="Arial"/>
              </a:rPr>
              <a:t>t</a:t>
            </a:r>
            <a:r>
              <a:rPr dirty="0" smtClean="0" sz="2000" spc="538">
                <a:latin typeface="Arial"/>
                <a:cs typeface="Arial"/>
              </a:rPr>
              <a:t> </a:t>
            </a:r>
            <a:r>
              <a:rPr dirty="0" smtClean="0" sz="2000" spc="4">
                <a:latin typeface="Arial"/>
                <a:cs typeface="Arial"/>
              </a:rPr>
              <a:t>E</a:t>
            </a:r>
            <a:r>
              <a:rPr dirty="0" smtClean="0" sz="2000" spc="0">
                <a:latin typeface="Arial"/>
                <a:cs typeface="Arial"/>
              </a:rPr>
              <a:t>c</a:t>
            </a:r>
            <a:r>
              <a:rPr dirty="0" smtClean="0" sz="2000" spc="4">
                <a:latin typeface="Arial"/>
                <a:cs typeface="Arial"/>
              </a:rPr>
              <a:t>o</a:t>
            </a:r>
            <a:r>
              <a:rPr dirty="0" smtClean="0" sz="2000" spc="0">
                <a:latin typeface="Arial"/>
                <a:cs typeface="Arial"/>
              </a:rPr>
              <a:t>l</a:t>
            </a:r>
            <a:r>
              <a:rPr dirty="0" smtClean="0" sz="2000" spc="548">
                <a:latin typeface="Arial"/>
                <a:cs typeface="Arial"/>
              </a:rPr>
              <a:t> </a:t>
            </a:r>
            <a:r>
              <a:rPr dirty="0" smtClean="0" sz="2000" spc="0">
                <a:latin typeface="Arial"/>
                <a:cs typeface="Arial"/>
              </a:rPr>
              <a:t>(</a:t>
            </a:r>
            <a:r>
              <a:rPr dirty="0" smtClean="0" sz="2000" spc="4">
                <a:latin typeface="Arial"/>
                <a:cs typeface="Arial"/>
              </a:rPr>
              <a:t>2</a:t>
            </a:r>
            <a:r>
              <a:rPr dirty="0" smtClean="0" sz="2000" spc="0">
                <a:latin typeface="Arial"/>
                <a:cs typeface="Arial"/>
              </a:rPr>
              <a:t>0</a:t>
            </a:r>
            <a:r>
              <a:rPr dirty="0" smtClean="0" sz="2000" spc="4">
                <a:latin typeface="Arial"/>
                <a:cs typeface="Arial"/>
              </a:rPr>
              <a:t>1</a:t>
            </a:r>
            <a:r>
              <a:rPr dirty="0" smtClean="0" sz="2000" spc="0">
                <a:latin typeface="Arial"/>
                <a:cs typeface="Arial"/>
              </a:rPr>
              <a:t>5)</a:t>
            </a:r>
            <a:r>
              <a:rPr dirty="0" smtClean="0" sz="2000" spc="0">
                <a:latin typeface="Arial"/>
                <a:cs typeface="Arial"/>
              </a:rPr>
              <a:t> </a:t>
            </a:r>
            <a:r>
              <a:rPr dirty="0" smtClean="0" sz="2000" spc="0">
                <a:latin typeface="Arial"/>
                <a:cs typeface="Arial"/>
              </a:rPr>
              <a:t> </a:t>
            </a:r>
            <a:r>
              <a:rPr dirty="0" smtClean="0" sz="2000" spc="4">
                <a:latin typeface="Arial"/>
                <a:cs typeface="Arial"/>
              </a:rPr>
              <a:t>2</a:t>
            </a:r>
            <a:r>
              <a:rPr dirty="0" smtClean="0" sz="2000" spc="0">
                <a:latin typeface="Arial"/>
                <a:cs typeface="Arial"/>
              </a:rPr>
              <a:t>1</a:t>
            </a:r>
            <a:r>
              <a:rPr dirty="0" smtClean="0" sz="2000" spc="4">
                <a:latin typeface="Arial"/>
                <a:cs typeface="Arial"/>
              </a:rPr>
              <a:t>6</a:t>
            </a:r>
            <a:r>
              <a:rPr dirty="0" smtClean="0" sz="2000" spc="-4">
                <a:latin typeface="Arial"/>
                <a:cs typeface="Arial"/>
              </a:rPr>
              <a:t>:</a:t>
            </a:r>
            <a:r>
              <a:rPr dirty="0" smtClean="0" sz="2000" spc="4">
                <a:latin typeface="Arial"/>
                <a:cs typeface="Arial"/>
              </a:rPr>
              <a:t>6</a:t>
            </a:r>
            <a:r>
              <a:rPr dirty="0" smtClean="0" sz="2000" spc="0">
                <a:latin typeface="Arial"/>
                <a:cs typeface="Arial"/>
              </a:rPr>
              <a:t>5</a:t>
            </a:r>
            <a:r>
              <a:rPr dirty="0" smtClean="0" sz="2000" spc="4">
                <a:latin typeface="Arial"/>
                <a:cs typeface="Arial"/>
              </a:rPr>
              <a:t>7</a:t>
            </a:r>
            <a:r>
              <a:rPr dirty="0" smtClean="0" sz="2000" spc="0">
                <a:latin typeface="Arial"/>
                <a:cs typeface="Arial"/>
              </a:rPr>
              <a:t>–</a:t>
            </a:r>
            <a:r>
              <a:rPr dirty="0" smtClean="0" sz="2000" spc="4">
                <a:latin typeface="Arial"/>
                <a:cs typeface="Arial"/>
              </a:rPr>
              <a:t>6</a:t>
            </a:r>
            <a:r>
              <a:rPr dirty="0" smtClean="0" sz="2000" spc="0">
                <a:latin typeface="Arial"/>
                <a:cs typeface="Arial"/>
              </a:rPr>
              <a:t>67</a:t>
            </a:r>
            <a:endParaRPr sz="2000">
              <a:latin typeface="Arial"/>
              <a:cs typeface="Arial"/>
            </a:endParaRPr>
          </a:p>
          <a:p>
            <a:pPr marL="12700" marR="6734">
              <a:lnSpc>
                <a:spcPts val="2250"/>
              </a:lnSpc>
              <a:spcBef>
                <a:spcPts val="20"/>
              </a:spcBef>
            </a:pPr>
            <a:r>
              <a:rPr dirty="0" smtClean="0" sz="2000" spc="0">
                <a:latin typeface="Arial"/>
                <a:cs typeface="Arial"/>
              </a:rPr>
              <a:t>"</a:t>
            </a:r>
            <a:r>
              <a:rPr dirty="0" smtClean="0" sz="2000" spc="-4">
                <a:latin typeface="Arial"/>
                <a:cs typeface="Arial"/>
              </a:rPr>
              <a:t>P</a:t>
            </a:r>
            <a:r>
              <a:rPr dirty="0" smtClean="0" sz="2000" spc="9">
                <a:latin typeface="Arial"/>
                <a:cs typeface="Arial"/>
              </a:rPr>
              <a:t>r</a:t>
            </a:r>
            <a:r>
              <a:rPr dirty="0" smtClean="0" sz="2000" spc="-4">
                <a:latin typeface="Arial"/>
                <a:cs typeface="Arial"/>
              </a:rPr>
              <a:t>i</a:t>
            </a:r>
            <a:r>
              <a:rPr dirty="0" smtClean="0" sz="2000" spc="4">
                <a:latin typeface="Arial"/>
                <a:cs typeface="Arial"/>
              </a:rPr>
              <a:t>n</a:t>
            </a:r>
            <a:r>
              <a:rPr dirty="0" smtClean="0" sz="2000" spc="0">
                <a:latin typeface="Arial"/>
                <a:cs typeface="Arial"/>
              </a:rPr>
              <a:t>c</a:t>
            </a:r>
            <a:r>
              <a:rPr dirty="0" smtClean="0" sz="2000" spc="4">
                <a:latin typeface="Arial"/>
                <a:cs typeface="Arial"/>
              </a:rPr>
              <a:t>i</a:t>
            </a:r>
            <a:r>
              <a:rPr dirty="0" smtClean="0" sz="2000" spc="0">
                <a:latin typeface="Arial"/>
                <a:cs typeface="Arial"/>
              </a:rPr>
              <a:t>p</a:t>
            </a:r>
            <a:r>
              <a:rPr dirty="0" smtClean="0" sz="2000" spc="4">
                <a:latin typeface="Arial"/>
                <a:cs typeface="Arial"/>
              </a:rPr>
              <a:t>a</a:t>
            </a:r>
            <a:r>
              <a:rPr dirty="0" smtClean="0" sz="2000" spc="0">
                <a:latin typeface="Arial"/>
                <a:cs typeface="Arial"/>
              </a:rPr>
              <a:t>l</a:t>
            </a:r>
            <a:r>
              <a:rPr dirty="0" smtClean="0" sz="2000" spc="428">
                <a:latin typeface="Arial"/>
                <a:cs typeface="Arial"/>
              </a:rPr>
              <a:t> </a:t>
            </a:r>
            <a:r>
              <a:rPr dirty="0" smtClean="0" sz="2000" spc="9">
                <a:latin typeface="Arial"/>
                <a:cs typeface="Arial"/>
              </a:rPr>
              <a:t>c</a:t>
            </a:r>
            <a:r>
              <a:rPr dirty="0" smtClean="0" sz="2000" spc="0">
                <a:latin typeface="Arial"/>
                <a:cs typeface="Arial"/>
              </a:rPr>
              <a:t>om</a:t>
            </a:r>
            <a:r>
              <a:rPr dirty="0" smtClean="0" sz="2000" spc="4">
                <a:latin typeface="Arial"/>
                <a:cs typeface="Arial"/>
              </a:rPr>
              <a:t>p</a:t>
            </a:r>
            <a:r>
              <a:rPr dirty="0" smtClean="0" sz="2000" spc="4">
                <a:latin typeface="Arial"/>
                <a:cs typeface="Arial"/>
              </a:rPr>
              <a:t>o</a:t>
            </a:r>
            <a:r>
              <a:rPr dirty="0" smtClean="0" sz="2000" spc="0">
                <a:latin typeface="Arial"/>
                <a:cs typeface="Arial"/>
              </a:rPr>
              <a:t>n</a:t>
            </a:r>
            <a:r>
              <a:rPr dirty="0" smtClean="0" sz="2000" spc="4">
                <a:latin typeface="Arial"/>
                <a:cs typeface="Arial"/>
              </a:rPr>
              <a:t>e</a:t>
            </a:r>
            <a:r>
              <a:rPr dirty="0" smtClean="0" sz="2000" spc="0">
                <a:latin typeface="Arial"/>
                <a:cs typeface="Arial"/>
              </a:rPr>
              <a:t>nt</a:t>
            </a:r>
            <a:r>
              <a:rPr dirty="0" smtClean="0" sz="2000" spc="423">
                <a:latin typeface="Arial"/>
                <a:cs typeface="Arial"/>
              </a:rPr>
              <a:t> </a:t>
            </a:r>
            <a:r>
              <a:rPr dirty="0" smtClean="0" sz="2000" spc="4">
                <a:latin typeface="Arial"/>
                <a:cs typeface="Arial"/>
              </a:rPr>
              <a:t>a</a:t>
            </a:r>
            <a:r>
              <a:rPr dirty="0" smtClean="0" sz="2000" spc="4">
                <a:latin typeface="Arial"/>
                <a:cs typeface="Arial"/>
              </a:rPr>
              <a:t>n</a:t>
            </a:r>
            <a:r>
              <a:rPr dirty="0" smtClean="0" sz="2000" spc="0">
                <a:latin typeface="Arial"/>
                <a:cs typeface="Arial"/>
              </a:rPr>
              <a:t>a</a:t>
            </a:r>
            <a:r>
              <a:rPr dirty="0" smtClean="0" sz="2000" spc="4">
                <a:latin typeface="Arial"/>
                <a:cs typeface="Arial"/>
              </a:rPr>
              <a:t>l</a:t>
            </a:r>
            <a:r>
              <a:rPr dirty="0" smtClean="0" sz="2000" spc="-9">
                <a:latin typeface="Arial"/>
                <a:cs typeface="Arial"/>
              </a:rPr>
              <a:t>y</a:t>
            </a:r>
            <a:r>
              <a:rPr dirty="0" smtClean="0" sz="2000" spc="9">
                <a:latin typeface="Arial"/>
                <a:cs typeface="Arial"/>
              </a:rPr>
              <a:t>s</a:t>
            </a:r>
            <a:r>
              <a:rPr dirty="0" smtClean="0" sz="2000" spc="-4">
                <a:latin typeface="Arial"/>
                <a:cs typeface="Arial"/>
              </a:rPr>
              <a:t>i</a:t>
            </a:r>
            <a:r>
              <a:rPr dirty="0" smtClean="0" sz="2000" spc="0">
                <a:latin typeface="Arial"/>
                <a:cs typeface="Arial"/>
              </a:rPr>
              <a:t>s</a:t>
            </a:r>
            <a:r>
              <a:rPr dirty="0" smtClean="0" sz="2000" spc="443">
                <a:latin typeface="Arial"/>
                <a:cs typeface="Arial"/>
              </a:rPr>
              <a:t> </a:t>
            </a:r>
            <a:r>
              <a:rPr dirty="0" smtClean="0" sz="2000" spc="4">
                <a:latin typeface="Arial"/>
                <a:cs typeface="Arial"/>
              </a:rPr>
              <a:t>w</a:t>
            </a:r>
            <a:r>
              <a:rPr dirty="0" smtClean="0" sz="2000" spc="-4">
                <a:latin typeface="Arial"/>
                <a:cs typeface="Arial"/>
              </a:rPr>
              <a:t>i</a:t>
            </a:r>
            <a:r>
              <a:rPr dirty="0" smtClean="0" sz="2000" spc="0">
                <a:latin typeface="Arial"/>
                <a:cs typeface="Arial"/>
              </a:rPr>
              <a:t>th</a:t>
            </a:r>
            <a:r>
              <a:rPr dirty="0" smtClean="0" sz="2000" spc="433">
                <a:latin typeface="Arial"/>
                <a:cs typeface="Arial"/>
              </a:rPr>
              <a:t> </a:t>
            </a:r>
            <a:r>
              <a:rPr dirty="0" smtClean="0" sz="2000" spc="0">
                <a:latin typeface="Arial"/>
                <a:cs typeface="Arial"/>
              </a:rPr>
              <a:t>m</a:t>
            </a:r>
            <a:r>
              <a:rPr dirty="0" smtClean="0" sz="2000" spc="-4">
                <a:latin typeface="Arial"/>
                <a:cs typeface="Arial"/>
              </a:rPr>
              <a:t>i</a:t>
            </a:r>
            <a:r>
              <a:rPr dirty="0" smtClean="0" sz="2000" spc="9">
                <a:latin typeface="Arial"/>
                <a:cs typeface="Arial"/>
              </a:rPr>
              <a:t>s</a:t>
            </a:r>
            <a:r>
              <a:rPr dirty="0" smtClean="0" sz="2000" spc="9">
                <a:latin typeface="Arial"/>
                <a:cs typeface="Arial"/>
              </a:rPr>
              <a:t>s</a:t>
            </a:r>
            <a:r>
              <a:rPr dirty="0" smtClean="0" sz="2000" spc="-4">
                <a:latin typeface="Arial"/>
                <a:cs typeface="Arial"/>
              </a:rPr>
              <a:t>i</a:t>
            </a:r>
            <a:r>
              <a:rPr dirty="0" smtClean="0" sz="2000" spc="4">
                <a:latin typeface="Arial"/>
                <a:cs typeface="Arial"/>
              </a:rPr>
              <a:t>n</a:t>
            </a:r>
            <a:r>
              <a:rPr dirty="0" smtClean="0" sz="2000" spc="0">
                <a:latin typeface="Arial"/>
                <a:cs typeface="Arial"/>
              </a:rPr>
              <a:t>g</a:t>
            </a:r>
            <a:r>
              <a:rPr dirty="0" smtClean="0" sz="2000" spc="433">
                <a:latin typeface="Arial"/>
                <a:cs typeface="Arial"/>
              </a:rPr>
              <a:t> </a:t>
            </a:r>
            <a:r>
              <a:rPr dirty="0" smtClean="0" sz="2000" spc="-9">
                <a:latin typeface="Arial"/>
                <a:cs typeface="Arial"/>
              </a:rPr>
              <a:t>v</a:t>
            </a:r>
            <a:r>
              <a:rPr dirty="0" smtClean="0" sz="2000" spc="4">
                <a:latin typeface="Arial"/>
                <a:cs typeface="Arial"/>
              </a:rPr>
              <a:t>a</a:t>
            </a:r>
            <a:r>
              <a:rPr dirty="0" smtClean="0" sz="2000" spc="-4">
                <a:latin typeface="Arial"/>
                <a:cs typeface="Arial"/>
              </a:rPr>
              <a:t>l</a:t>
            </a:r>
            <a:r>
              <a:rPr dirty="0" smtClean="0" sz="2000" spc="4">
                <a:latin typeface="Arial"/>
                <a:cs typeface="Arial"/>
              </a:rPr>
              <a:t>u</a:t>
            </a:r>
            <a:r>
              <a:rPr dirty="0" smtClean="0" sz="2000" spc="4">
                <a:latin typeface="Arial"/>
                <a:cs typeface="Arial"/>
              </a:rPr>
              <a:t>e</a:t>
            </a:r>
            <a:r>
              <a:rPr dirty="0" smtClean="0" sz="2000" spc="0">
                <a:latin typeface="Arial"/>
                <a:cs typeface="Arial"/>
              </a:rPr>
              <a:t>s:</a:t>
            </a:r>
            <a:r>
              <a:rPr dirty="0" smtClean="0" sz="2000" spc="423">
                <a:latin typeface="Arial"/>
                <a:cs typeface="Arial"/>
              </a:rPr>
              <a:t> </a:t>
            </a:r>
            <a:r>
              <a:rPr dirty="0" smtClean="0" sz="2000" spc="0">
                <a:latin typeface="Arial"/>
                <a:cs typeface="Arial"/>
              </a:rPr>
              <a:t>a</a:t>
            </a:r>
            <a:r>
              <a:rPr dirty="0" smtClean="0" sz="2000" spc="428">
                <a:latin typeface="Arial"/>
                <a:cs typeface="Arial"/>
              </a:rPr>
              <a:t> </a:t>
            </a:r>
            <a:r>
              <a:rPr dirty="0" smtClean="0" sz="2000" spc="9">
                <a:latin typeface="Arial"/>
                <a:cs typeface="Arial"/>
              </a:rPr>
              <a:t>c</a:t>
            </a:r>
            <a:r>
              <a:rPr dirty="0" smtClean="0" sz="2000" spc="4">
                <a:latin typeface="Arial"/>
                <a:cs typeface="Arial"/>
              </a:rPr>
              <a:t>o</a:t>
            </a:r>
            <a:r>
              <a:rPr dirty="0" smtClean="0" sz="2000" spc="0">
                <a:latin typeface="Arial"/>
                <a:cs typeface="Arial"/>
              </a:rPr>
              <a:t>mp</a:t>
            </a:r>
            <a:r>
              <a:rPr dirty="0" smtClean="0" sz="2000" spc="4">
                <a:latin typeface="Arial"/>
                <a:cs typeface="Arial"/>
              </a:rPr>
              <a:t>a</a:t>
            </a:r>
            <a:r>
              <a:rPr dirty="0" smtClean="0" sz="2000" spc="0">
                <a:latin typeface="Arial"/>
                <a:cs typeface="Arial"/>
              </a:rPr>
              <a:t>rat</a:t>
            </a:r>
            <a:r>
              <a:rPr dirty="0" smtClean="0" sz="2000" spc="-4">
                <a:latin typeface="Arial"/>
                <a:cs typeface="Arial"/>
              </a:rPr>
              <a:t>i</a:t>
            </a:r>
            <a:r>
              <a:rPr dirty="0" smtClean="0" sz="2000" spc="0">
                <a:latin typeface="Arial"/>
                <a:cs typeface="Arial"/>
              </a:rPr>
              <a:t>ve</a:t>
            </a:r>
            <a:r>
              <a:rPr dirty="0" smtClean="0" sz="2000" spc="0">
                <a:latin typeface="Arial"/>
                <a:cs typeface="Arial"/>
              </a:rPr>
              <a:t> </a:t>
            </a:r>
            <a:r>
              <a:rPr dirty="0" smtClean="0" sz="2000" spc="9">
                <a:latin typeface="Arial"/>
                <a:cs typeface="Arial"/>
              </a:rPr>
              <a:t>s</a:t>
            </a:r>
            <a:r>
              <a:rPr dirty="0" smtClean="0" sz="2000" spc="4">
                <a:latin typeface="Arial"/>
                <a:cs typeface="Arial"/>
              </a:rPr>
              <a:t>u</a:t>
            </a:r>
            <a:r>
              <a:rPr dirty="0" smtClean="0" sz="2000" spc="0">
                <a:latin typeface="Arial"/>
                <a:cs typeface="Arial"/>
              </a:rPr>
              <a:t>rvey</a:t>
            </a:r>
            <a:r>
              <a:rPr dirty="0" smtClean="0" sz="2000" spc="0">
                <a:latin typeface="Arial"/>
                <a:cs typeface="Arial"/>
              </a:rPr>
              <a:t> </a:t>
            </a:r>
            <a:r>
              <a:rPr dirty="0" smtClean="0" sz="2000" spc="0">
                <a:latin typeface="Arial"/>
                <a:cs typeface="Arial"/>
              </a:rPr>
              <a:t>of</a:t>
            </a:r>
            <a:r>
              <a:rPr dirty="0" smtClean="0" sz="2000" spc="0">
                <a:latin typeface="Arial"/>
                <a:cs typeface="Arial"/>
              </a:rPr>
              <a:t> </a:t>
            </a:r>
            <a:r>
              <a:rPr dirty="0" smtClean="0" sz="2000" spc="0">
                <a:latin typeface="Arial"/>
                <a:cs typeface="Arial"/>
              </a:rPr>
              <a:t>meth</a:t>
            </a:r>
            <a:r>
              <a:rPr dirty="0" smtClean="0" sz="2000" spc="4">
                <a:latin typeface="Arial"/>
                <a:cs typeface="Arial"/>
              </a:rPr>
              <a:t>o</a:t>
            </a:r>
            <a:r>
              <a:rPr dirty="0" smtClean="0" sz="2000" spc="0">
                <a:latin typeface="Arial"/>
                <a:cs typeface="Arial"/>
              </a:rPr>
              <a:t>d</a:t>
            </a:r>
            <a:r>
              <a:rPr dirty="0" smtClean="0" sz="2000" spc="9">
                <a:latin typeface="Arial"/>
                <a:cs typeface="Arial"/>
              </a:rPr>
              <a:t>s</a:t>
            </a:r>
            <a:r>
              <a:rPr dirty="0" smtClean="0" sz="2000" spc="0">
                <a:latin typeface="Arial"/>
                <a:cs typeface="Arial"/>
              </a:rPr>
              <a:t>"</a:t>
            </a:r>
            <a:r>
              <a:rPr dirty="0" smtClean="0" sz="2000" spc="-4">
                <a:latin typeface="Arial"/>
                <a:cs typeface="Arial"/>
              </a:rPr>
              <a:t> </a:t>
            </a:r>
            <a:r>
              <a:rPr dirty="0" smtClean="0" sz="2000" spc="4">
                <a:latin typeface="Arial"/>
                <a:cs typeface="Arial"/>
              </a:rPr>
              <a:t>b</a:t>
            </a:r>
            <a:r>
              <a:rPr dirty="0" smtClean="0" sz="2000" spc="0">
                <a:latin typeface="Arial"/>
                <a:cs typeface="Arial"/>
              </a:rPr>
              <a:t>y</a:t>
            </a:r>
            <a:r>
              <a:rPr dirty="0" smtClean="0" sz="2000" spc="-4">
                <a:latin typeface="Arial"/>
                <a:cs typeface="Arial"/>
              </a:rPr>
              <a:t> </a:t>
            </a:r>
            <a:r>
              <a:rPr dirty="0" smtClean="0" sz="2000" spc="-4">
                <a:latin typeface="Arial"/>
                <a:cs typeface="Arial"/>
              </a:rPr>
              <a:t>S</a:t>
            </a:r>
            <a:r>
              <a:rPr dirty="0" smtClean="0" sz="2000" spc="-4">
                <a:latin typeface="Arial"/>
                <a:cs typeface="Arial"/>
              </a:rPr>
              <a:t>t</a:t>
            </a:r>
            <a:r>
              <a:rPr dirty="0" smtClean="0" sz="2000" spc="4">
                <a:latin typeface="Arial"/>
                <a:cs typeface="Arial"/>
              </a:rPr>
              <a:t>e</a:t>
            </a:r>
            <a:r>
              <a:rPr dirty="0" smtClean="0" sz="2000" spc="0">
                <a:latin typeface="Arial"/>
                <a:cs typeface="Arial"/>
              </a:rPr>
              <a:t>´p</a:t>
            </a:r>
            <a:r>
              <a:rPr dirty="0" smtClean="0" sz="2000" spc="4">
                <a:latin typeface="Arial"/>
                <a:cs typeface="Arial"/>
              </a:rPr>
              <a:t>h</a:t>
            </a:r>
            <a:r>
              <a:rPr dirty="0" smtClean="0" sz="2000" spc="4">
                <a:latin typeface="Arial"/>
                <a:cs typeface="Arial"/>
              </a:rPr>
              <a:t>a</a:t>
            </a:r>
            <a:r>
              <a:rPr dirty="0" smtClean="0" sz="2000" spc="0">
                <a:latin typeface="Arial"/>
                <a:cs typeface="Arial"/>
              </a:rPr>
              <a:t>ne</a:t>
            </a:r>
            <a:r>
              <a:rPr dirty="0" smtClean="0" sz="2000" spc="0">
                <a:latin typeface="Arial"/>
                <a:cs typeface="Arial"/>
              </a:rPr>
              <a:t> </a:t>
            </a:r>
            <a:r>
              <a:rPr dirty="0" smtClean="0" sz="2000" spc="4">
                <a:latin typeface="Arial"/>
                <a:cs typeface="Arial"/>
              </a:rPr>
              <a:t>D</a:t>
            </a:r>
            <a:r>
              <a:rPr dirty="0" smtClean="0" sz="2000" spc="0">
                <a:latin typeface="Arial"/>
                <a:cs typeface="Arial"/>
              </a:rPr>
              <a:t>r</a:t>
            </a:r>
            <a:r>
              <a:rPr dirty="0" smtClean="0" sz="2000" spc="4">
                <a:latin typeface="Arial"/>
                <a:cs typeface="Arial"/>
              </a:rPr>
              <a:t>a</a:t>
            </a:r>
            <a:r>
              <a:rPr dirty="0" smtClean="0" sz="2000" spc="0">
                <a:latin typeface="Arial"/>
                <a:cs typeface="Arial"/>
              </a:rPr>
              <a:t>y</a:t>
            </a:r>
            <a:r>
              <a:rPr dirty="0" smtClean="0" sz="2000" spc="0">
                <a:latin typeface="Arial"/>
                <a:cs typeface="Arial"/>
              </a:rPr>
              <a:t> </a:t>
            </a:r>
            <a:r>
              <a:rPr dirty="0" smtClean="0" sz="2000" spc="0">
                <a:latin typeface="Arial"/>
                <a:cs typeface="Arial"/>
              </a:rPr>
              <a:t>a</a:t>
            </a:r>
            <a:r>
              <a:rPr dirty="0" smtClean="0" sz="2000" spc="4">
                <a:latin typeface="Arial"/>
                <a:cs typeface="Arial"/>
              </a:rPr>
              <a:t>n</a:t>
            </a:r>
            <a:r>
              <a:rPr dirty="0" smtClean="0" sz="2000" spc="0">
                <a:latin typeface="Arial"/>
                <a:cs typeface="Arial"/>
              </a:rPr>
              <a:t>d</a:t>
            </a:r>
            <a:r>
              <a:rPr dirty="0" smtClean="0" sz="2000" spc="0">
                <a:latin typeface="Arial"/>
                <a:cs typeface="Arial"/>
              </a:rPr>
              <a:t> </a:t>
            </a:r>
            <a:r>
              <a:rPr dirty="0" smtClean="0" sz="2000" spc="9">
                <a:latin typeface="Arial"/>
                <a:cs typeface="Arial"/>
              </a:rPr>
              <a:t>J</a:t>
            </a:r>
            <a:r>
              <a:rPr dirty="0" smtClean="0" sz="2000" spc="0">
                <a:latin typeface="Arial"/>
                <a:cs typeface="Arial"/>
              </a:rPr>
              <a:t>u</a:t>
            </a:r>
            <a:r>
              <a:rPr dirty="0" smtClean="0" sz="2000" spc="4">
                <a:latin typeface="Arial"/>
                <a:cs typeface="Arial"/>
              </a:rPr>
              <a:t>l</a:t>
            </a:r>
            <a:r>
              <a:rPr dirty="0" smtClean="0" sz="2000" spc="-4">
                <a:latin typeface="Arial"/>
                <a:cs typeface="Arial"/>
              </a:rPr>
              <a:t>i</a:t>
            </a:r>
            <a:r>
              <a:rPr dirty="0" smtClean="0" sz="2000" spc="0">
                <a:latin typeface="Arial"/>
                <a:cs typeface="Arial"/>
              </a:rPr>
              <a:t>e</a:t>
            </a:r>
            <a:r>
              <a:rPr dirty="0" smtClean="0" sz="2000" spc="0">
                <a:latin typeface="Arial"/>
                <a:cs typeface="Arial"/>
              </a:rPr>
              <a:t> </a:t>
            </a:r>
            <a:r>
              <a:rPr dirty="0" smtClean="0" sz="2000" spc="9">
                <a:latin typeface="Arial"/>
                <a:cs typeface="Arial"/>
              </a:rPr>
              <a:t>J</a:t>
            </a:r>
            <a:r>
              <a:rPr dirty="0" smtClean="0" sz="2000" spc="0">
                <a:latin typeface="Arial"/>
                <a:cs typeface="Arial"/>
              </a:rPr>
              <a:t>o</a:t>
            </a:r>
            <a:r>
              <a:rPr dirty="0" smtClean="0" sz="2000" spc="9">
                <a:latin typeface="Arial"/>
                <a:cs typeface="Arial"/>
              </a:rPr>
              <a:t>s</a:t>
            </a:r>
            <a:r>
              <a:rPr dirty="0" smtClean="0" sz="2000" spc="9">
                <a:latin typeface="Arial"/>
                <a:cs typeface="Arial"/>
              </a:rPr>
              <a:t>s</a:t>
            </a:r>
            <a:r>
              <a:rPr dirty="0" smtClean="0" sz="2000" spc="0"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99870" y="5837135"/>
            <a:ext cx="159829" cy="2158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5"/>
              </a:lnSpc>
              <a:spcBef>
                <a:spcPts val="77"/>
              </a:spcBef>
            </a:pPr>
            <a:r>
              <a:rPr dirty="0" smtClean="0" sz="1500" spc="0">
                <a:latin typeface="Times New Roman"/>
                <a:cs typeface="Times New Roman"/>
              </a:rPr>
              <a:t>–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12700" y="6659880"/>
            <a:ext cx="1428750" cy="895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7713980" y="6520180"/>
            <a:ext cx="2366010" cy="1040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906780" y="347296"/>
            <a:ext cx="141410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Ca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0">
                <a:latin typeface="Arial"/>
                <a:cs typeface="Arial"/>
              </a:rPr>
              <a:t>e</a:t>
            </a:r>
            <a:endParaRPr sz="4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66365" y="347296"/>
            <a:ext cx="144538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0">
                <a:latin typeface="Arial"/>
                <a:cs typeface="Arial"/>
              </a:rPr>
              <a:t>tudy</a:t>
            </a:r>
            <a:endParaRPr sz="4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57243" y="347296"/>
            <a:ext cx="243838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ap</a:t>
            </a:r>
            <a:r>
              <a:rPr dirty="0" smtClean="0" sz="4400" spc="-4">
                <a:latin typeface="Arial"/>
                <a:cs typeface="Arial"/>
              </a:rPr>
              <a:t>p</a:t>
            </a:r>
            <a:r>
              <a:rPr dirty="0" smtClean="0" sz="4400" spc="0">
                <a:latin typeface="Arial"/>
                <a:cs typeface="Arial"/>
              </a:rPr>
              <a:t>ro</a:t>
            </a:r>
            <a:r>
              <a:rPr dirty="0" smtClean="0" sz="4400" spc="-4">
                <a:latin typeface="Arial"/>
                <a:cs typeface="Arial"/>
              </a:rPr>
              <a:t>a</a:t>
            </a:r>
            <a:r>
              <a:rPr dirty="0" smtClean="0" sz="4400" spc="4">
                <a:latin typeface="Arial"/>
                <a:cs typeface="Arial"/>
              </a:rPr>
              <a:t>c</a:t>
            </a:r>
            <a:r>
              <a:rPr dirty="0" smtClean="0" sz="4400" spc="0">
                <a:latin typeface="Arial"/>
                <a:cs typeface="Arial"/>
              </a:rPr>
              <a:t>h</a:t>
            </a:r>
            <a:endParaRPr sz="4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41109" y="347296"/>
            <a:ext cx="1662854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du</a:t>
            </a:r>
            <a:r>
              <a:rPr dirty="0" smtClean="0" sz="4400" spc="-4">
                <a:latin typeface="Arial"/>
                <a:cs typeface="Arial"/>
              </a:rPr>
              <a:t>r</a:t>
            </a:r>
            <a:r>
              <a:rPr dirty="0" smtClean="0" sz="4400" spc="9">
                <a:latin typeface="Arial"/>
                <a:cs typeface="Arial"/>
              </a:rPr>
              <a:t>i</a:t>
            </a:r>
            <a:r>
              <a:rPr dirty="0" smtClean="0" sz="4400" spc="0">
                <a:latin typeface="Arial"/>
                <a:cs typeface="Arial"/>
              </a:rPr>
              <a:t>ng</a:t>
            </a:r>
            <a:endParaRPr sz="4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49920" y="347296"/>
            <a:ext cx="1196729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d</a:t>
            </a:r>
            <a:r>
              <a:rPr dirty="0" smtClean="0" sz="4400" spc="-4">
                <a:latin typeface="Arial"/>
                <a:cs typeface="Arial"/>
              </a:rPr>
              <a:t>a</a:t>
            </a:r>
            <a:r>
              <a:rPr dirty="0" smtClean="0" sz="4400" spc="4">
                <a:latin typeface="Arial"/>
                <a:cs typeface="Arial"/>
              </a:rPr>
              <a:t>t</a:t>
            </a:r>
            <a:r>
              <a:rPr dirty="0" smtClean="0" sz="4400" spc="0">
                <a:latin typeface="Arial"/>
                <a:cs typeface="Arial"/>
              </a:rPr>
              <a:t>a</a:t>
            </a:r>
            <a:endParaRPr sz="4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3290" y="972136"/>
            <a:ext cx="7462914" cy="2164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65679" marR="48635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pre</a:t>
            </a:r>
            <a:r>
              <a:rPr dirty="0" smtClean="0" sz="4400" spc="-4">
                <a:latin typeface="Arial"/>
                <a:cs typeface="Arial"/>
              </a:rPr>
              <a:t>-</a:t>
            </a:r>
            <a:r>
              <a:rPr dirty="0" smtClean="0" sz="4400" spc="0">
                <a:latin typeface="Arial"/>
                <a:cs typeface="Arial"/>
              </a:rPr>
              <a:t>p</a:t>
            </a:r>
            <a:r>
              <a:rPr dirty="0" smtClean="0" sz="4400" spc="-4">
                <a:latin typeface="Arial"/>
                <a:cs typeface="Arial"/>
              </a:rPr>
              <a:t>r</a:t>
            </a:r>
            <a:r>
              <a:rPr dirty="0" smtClean="0" sz="4400" spc="0">
                <a:latin typeface="Arial"/>
                <a:cs typeface="Arial"/>
              </a:rPr>
              <a:t>o</a:t>
            </a:r>
            <a:r>
              <a:rPr dirty="0" smtClean="0" sz="4400" spc="4">
                <a:latin typeface="Arial"/>
                <a:cs typeface="Arial"/>
              </a:rPr>
              <a:t>c</a:t>
            </a:r>
            <a:r>
              <a:rPr dirty="0" smtClean="0" sz="4400" spc="-4">
                <a:latin typeface="Arial"/>
                <a:cs typeface="Arial"/>
              </a:rPr>
              <a:t>e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0">
                <a:latin typeface="Arial"/>
                <a:cs typeface="Arial"/>
              </a:rPr>
              <a:t>ing</a:t>
            </a:r>
            <a:endParaRPr sz="4400">
              <a:latin typeface="Arial"/>
              <a:cs typeface="Arial"/>
            </a:endParaRPr>
          </a:p>
          <a:p>
            <a:pPr marL="12700">
              <a:lnSpc>
                <a:spcPts val="3110"/>
              </a:lnSpc>
              <a:spcBef>
                <a:spcPts val="1625"/>
              </a:spcBef>
            </a:pPr>
            <a:r>
              <a:rPr dirty="0" smtClean="0" sz="2800" spc="-204">
                <a:latin typeface="Arial"/>
                <a:cs typeface="Arial"/>
              </a:rPr>
              <a:t>V</a:t>
            </a:r>
            <a:r>
              <a:rPr dirty="0" smtClean="0" sz="2800" spc="0">
                <a:latin typeface="Arial"/>
                <a:cs typeface="Arial"/>
              </a:rPr>
              <a:t>a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ab</a:t>
            </a:r>
            <a:r>
              <a:rPr dirty="0" smtClean="0" sz="2800" spc="-4">
                <a:latin typeface="Arial"/>
                <a:cs typeface="Arial"/>
              </a:rPr>
              <a:t>l</a:t>
            </a:r>
            <a:r>
              <a:rPr dirty="0" smtClean="0" sz="2800" spc="0">
                <a:latin typeface="Arial"/>
                <a:cs typeface="Arial"/>
              </a:rPr>
              <a:t>es:</a:t>
            </a:r>
            <a:r>
              <a:rPr dirty="0" smtClean="0" sz="2800" spc="9">
                <a:latin typeface="Arial"/>
                <a:cs typeface="Arial"/>
              </a:rPr>
              <a:t> </a:t>
            </a:r>
            <a:r>
              <a:rPr dirty="0" smtClean="0" sz="2800" spc="-4">
                <a:latin typeface="Arial"/>
                <a:cs typeface="Arial"/>
              </a:rPr>
              <a:t>p</a:t>
            </a:r>
            <a:r>
              <a:rPr dirty="0" smtClean="0" sz="2800" spc="0">
                <a:latin typeface="Arial"/>
                <a:cs typeface="Arial"/>
              </a:rPr>
              <a:t>o</a:t>
            </a: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t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on,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date,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f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shes</a:t>
            </a:r>
            <a:r>
              <a:rPr dirty="0" smtClean="0" sz="2800" spc="9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type,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add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t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onal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and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env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on</a:t>
            </a:r>
            <a:r>
              <a:rPr dirty="0" smtClean="0" sz="2800" spc="-4">
                <a:latin typeface="Arial"/>
                <a:cs typeface="Arial"/>
              </a:rPr>
              <a:t>m</a:t>
            </a:r>
            <a:r>
              <a:rPr dirty="0" smtClean="0" sz="2800" spc="0">
                <a:latin typeface="Arial"/>
                <a:cs typeface="Arial"/>
              </a:rPr>
              <a:t>ental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pa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a</a:t>
            </a:r>
            <a:r>
              <a:rPr dirty="0" smtClean="0" sz="2800" spc="-4">
                <a:latin typeface="Arial"/>
                <a:cs typeface="Arial"/>
              </a:rPr>
              <a:t>m</a:t>
            </a:r>
            <a:r>
              <a:rPr dirty="0" smtClean="0" sz="2800" spc="0">
                <a:latin typeface="Arial"/>
                <a:cs typeface="Arial"/>
              </a:rPr>
              <a:t>ete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  <a:p>
            <a:pPr marL="12700" marR="48635">
              <a:lnSpc>
                <a:spcPct val="95825"/>
              </a:lnSpc>
              <a:spcBef>
                <a:spcPts val="1116"/>
              </a:spcBef>
            </a:pPr>
            <a:r>
              <a:rPr dirty="0" smtClean="0" sz="2800" spc="-9">
                <a:latin typeface="Arial"/>
                <a:cs typeface="Arial"/>
              </a:rPr>
              <a:t>A</a:t>
            </a:r>
            <a:r>
              <a:rPr dirty="0" smtClean="0" sz="2800" spc="0">
                <a:latin typeface="Arial"/>
                <a:cs typeface="Arial"/>
              </a:rPr>
              <a:t>dded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va</a:t>
            </a:r>
            <a:r>
              <a:rPr dirty="0" smtClean="0" sz="2800" spc="4">
                <a:latin typeface="Arial"/>
                <a:cs typeface="Arial"/>
              </a:rPr>
              <a:t>l</a:t>
            </a:r>
            <a:r>
              <a:rPr dirty="0" smtClean="0" sz="2800" spc="0">
                <a:latin typeface="Arial"/>
                <a:cs typeface="Arial"/>
              </a:rPr>
              <a:t>ues: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10448" y="1787032"/>
            <a:ext cx="1107954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9">
                <a:latin typeface="Arial"/>
                <a:cs typeface="Arial"/>
              </a:rPr>
              <a:t>f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sh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ng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9440" y="1882219"/>
            <a:ext cx="176606" cy="1854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10"/>
              </a:lnSpc>
              <a:spcBef>
                <a:spcPts val="65"/>
              </a:spcBef>
            </a:pPr>
            <a:r>
              <a:rPr dirty="0" smtClean="0" sz="1250" spc="0">
                <a:latin typeface="Times New Roman"/>
                <a:cs typeface="Times New Roman"/>
              </a:rPr>
              <a:t>●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9440" y="2852499"/>
            <a:ext cx="176606" cy="1854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10"/>
              </a:lnSpc>
              <a:spcBef>
                <a:spcPts val="65"/>
              </a:spcBef>
            </a:pPr>
            <a:r>
              <a:rPr dirty="0" smtClean="0" sz="1250" spc="0">
                <a:latin typeface="Times New Roman"/>
                <a:cs typeface="Times New Roman"/>
              </a:rPr>
              <a:t>●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5090" y="3331352"/>
            <a:ext cx="8086197" cy="1314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34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latin typeface="Arial"/>
                <a:cs typeface="Arial"/>
              </a:rPr>
              <a:t>en</a:t>
            </a:r>
            <a:r>
              <a:rPr dirty="0" smtClean="0" sz="2800" spc="9">
                <a:latin typeface="Arial"/>
                <a:cs typeface="Arial"/>
              </a:rPr>
              <a:t>v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9">
                <a:latin typeface="Arial"/>
                <a:cs typeface="Arial"/>
              </a:rPr>
              <a:t>o</a:t>
            </a:r>
            <a:r>
              <a:rPr dirty="0" smtClean="0" sz="2800" spc="0">
                <a:latin typeface="Arial"/>
                <a:cs typeface="Arial"/>
              </a:rPr>
              <a:t>n</a:t>
            </a:r>
            <a:r>
              <a:rPr dirty="0" smtClean="0" sz="2800" spc="-9">
                <a:latin typeface="Arial"/>
                <a:cs typeface="Arial"/>
              </a:rPr>
              <a:t>m</a:t>
            </a:r>
            <a:r>
              <a:rPr dirty="0" smtClean="0" sz="2800" spc="0">
                <a:latin typeface="Arial"/>
                <a:cs typeface="Arial"/>
              </a:rPr>
              <a:t>ental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data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f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om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po</a:t>
            </a: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t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on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4">
                <a:latin typeface="Arial"/>
                <a:cs typeface="Arial"/>
              </a:rPr>
              <a:t>(</a:t>
            </a:r>
            <a:r>
              <a:rPr dirty="0" smtClean="0" sz="2800" spc="0">
                <a:latin typeface="Arial"/>
                <a:cs typeface="Arial"/>
              </a:rPr>
              <a:t>at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-4">
                <a:latin typeface="Arial"/>
                <a:cs typeface="Arial"/>
              </a:rPr>
              <a:t>l</a:t>
            </a:r>
            <a:r>
              <a:rPr dirty="0" smtClean="0" sz="2800" spc="0">
                <a:latin typeface="Arial"/>
                <a:cs typeface="Arial"/>
              </a:rPr>
              <a:t>o</a:t>
            </a:r>
            <a:r>
              <a:rPr dirty="0" smtClean="0" sz="2800" spc="-4">
                <a:latin typeface="Arial"/>
                <a:cs typeface="Arial"/>
              </a:rPr>
              <a:t>w</a:t>
            </a:r>
            <a:r>
              <a:rPr dirty="0" smtClean="0" sz="2800" spc="0">
                <a:latin typeface="Arial"/>
                <a:cs typeface="Arial"/>
              </a:rPr>
              <a:t>er</a:t>
            </a:r>
            <a:endParaRPr sz="2800">
              <a:latin typeface="Arial"/>
              <a:cs typeface="Arial"/>
            </a:endParaRPr>
          </a:p>
          <a:p>
            <a:pPr marL="12700" marR="53340">
              <a:lnSpc>
                <a:spcPts val="3110"/>
              </a:lnSpc>
              <a:spcBef>
                <a:spcPts val="7"/>
              </a:spcBef>
            </a:pPr>
            <a:r>
              <a:rPr dirty="0" smtClean="0" baseline="-1035" sz="4200" spc="0">
                <a:latin typeface="Arial"/>
                <a:cs typeface="Arial"/>
              </a:rPr>
              <a:t>f</a:t>
            </a:r>
            <a:r>
              <a:rPr dirty="0" smtClean="0" baseline="-1035" sz="4200" spc="4">
                <a:latin typeface="Arial"/>
                <a:cs typeface="Arial"/>
              </a:rPr>
              <a:t>r</a:t>
            </a:r>
            <a:r>
              <a:rPr dirty="0" smtClean="0" baseline="-1035" sz="4200" spc="0">
                <a:latin typeface="Arial"/>
                <a:cs typeface="Arial"/>
              </a:rPr>
              <a:t>equenc</a:t>
            </a:r>
            <a:r>
              <a:rPr dirty="0" smtClean="0" baseline="-1035" sz="4200" spc="4">
                <a:latin typeface="Arial"/>
                <a:cs typeface="Arial"/>
              </a:rPr>
              <a:t>y</a:t>
            </a:r>
            <a:r>
              <a:rPr dirty="0" smtClean="0" baseline="-1035" sz="4200" spc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864"/>
              </a:spcBef>
            </a:pPr>
            <a:r>
              <a:rPr dirty="0" smtClean="0" sz="2800" spc="0">
                <a:latin typeface="Arial"/>
                <a:cs typeface="Arial"/>
              </a:rPr>
              <a:t>t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-4">
                <a:latin typeface="Arial"/>
                <a:cs typeface="Arial"/>
              </a:rPr>
              <a:t>m</a:t>
            </a:r>
            <a:r>
              <a:rPr dirty="0" smtClean="0" sz="2800" spc="0">
                <a:latin typeface="Arial"/>
                <a:cs typeface="Arial"/>
              </a:rPr>
              <a:t>e</a:t>
            </a: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e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es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f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om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d</a:t>
            </a:r>
            <a:r>
              <a:rPr dirty="0" smtClean="0" sz="2800" spc="-4">
                <a:latin typeface="Arial"/>
                <a:cs typeface="Arial"/>
              </a:rPr>
              <a:t>a</a:t>
            </a:r>
            <a:r>
              <a:rPr dirty="0" smtClean="0" sz="2800" spc="9">
                <a:latin typeface="Arial"/>
                <a:cs typeface="Arial"/>
              </a:rPr>
              <a:t>t</a:t>
            </a:r>
            <a:r>
              <a:rPr dirty="0" smtClean="0" sz="2800" spc="0">
                <a:latin typeface="Arial"/>
                <a:cs typeface="Arial"/>
              </a:rPr>
              <a:t>e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-4">
                <a:latin typeface="Arial"/>
                <a:cs typeface="Arial"/>
              </a:rPr>
              <a:t>(</a:t>
            </a:r>
            <a:r>
              <a:rPr dirty="0" smtClean="0" sz="2800" spc="0">
                <a:latin typeface="Arial"/>
                <a:cs typeface="Arial"/>
              </a:rPr>
              <a:t>e.g.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e</a:t>
            </a:r>
            <a:r>
              <a:rPr dirty="0" smtClean="0" sz="2800" spc="-4">
                <a:latin typeface="Arial"/>
                <a:cs typeface="Arial"/>
              </a:rPr>
              <a:t>a</a:t>
            </a: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u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f</a:t>
            </a:r>
            <a:r>
              <a:rPr dirty="0" smtClean="0" sz="2800" spc="9">
                <a:latin typeface="Arial"/>
                <a:cs typeface="Arial"/>
              </a:rPr>
              <a:t>a</a:t>
            </a:r>
            <a:r>
              <a:rPr dirty="0" smtClean="0" sz="2800" spc="0">
                <a:latin typeface="Arial"/>
                <a:cs typeface="Arial"/>
              </a:rPr>
              <a:t>ce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te</a:t>
            </a:r>
            <a:r>
              <a:rPr dirty="0" smtClean="0" sz="2800" spc="-4">
                <a:latin typeface="Arial"/>
                <a:cs typeface="Arial"/>
              </a:rPr>
              <a:t>m</a:t>
            </a:r>
            <a:r>
              <a:rPr dirty="0" smtClean="0" sz="2800" spc="0">
                <a:latin typeface="Arial"/>
                <a:cs typeface="Arial"/>
              </a:rPr>
              <a:t>pe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atu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e)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1240" y="3426539"/>
            <a:ext cx="176606" cy="1854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10"/>
              </a:lnSpc>
              <a:spcBef>
                <a:spcPts val="65"/>
              </a:spcBef>
            </a:pPr>
            <a:r>
              <a:rPr dirty="0" smtClean="0" sz="1250" spc="0">
                <a:latin typeface="Times New Roman"/>
                <a:cs typeface="Times New Roman"/>
              </a:rPr>
              <a:t>●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1240" y="4361259"/>
            <a:ext cx="176606" cy="1854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10"/>
              </a:lnSpc>
              <a:spcBef>
                <a:spcPts val="65"/>
              </a:spcBef>
            </a:pPr>
            <a:r>
              <a:rPr dirty="0" smtClean="0" sz="1250" spc="0">
                <a:latin typeface="Times New Roman"/>
                <a:cs typeface="Times New Roman"/>
              </a:rPr>
              <a:t>●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3290" y="4804552"/>
            <a:ext cx="8420458" cy="17449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340">
              <a:lnSpc>
                <a:spcPts val="2960"/>
              </a:lnSpc>
              <a:spcBef>
                <a:spcPts val="148"/>
              </a:spcBef>
            </a:pPr>
            <a:r>
              <a:rPr dirty="0" smtClean="0" sz="2800" spc="-9">
                <a:latin typeface="Arial"/>
                <a:cs typeface="Arial"/>
              </a:rPr>
              <a:t>F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t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app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9">
                <a:latin typeface="Arial"/>
                <a:cs typeface="Arial"/>
              </a:rPr>
              <a:t>o</a:t>
            </a:r>
            <a:r>
              <a:rPr dirty="0" smtClean="0" sz="2800" spc="-4">
                <a:latin typeface="Arial"/>
                <a:cs typeface="Arial"/>
              </a:rPr>
              <a:t>a</a:t>
            </a:r>
            <a:r>
              <a:rPr dirty="0" smtClean="0" sz="2800" spc="9">
                <a:latin typeface="Arial"/>
                <a:cs typeface="Arial"/>
              </a:rPr>
              <a:t>c</a:t>
            </a:r>
            <a:r>
              <a:rPr dirty="0" smtClean="0" sz="2800" spc="0">
                <a:latin typeface="Arial"/>
                <a:cs typeface="Arial"/>
              </a:rPr>
              <a:t>h: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-4">
                <a:latin typeface="Arial"/>
                <a:cs typeface="Arial"/>
              </a:rPr>
              <a:t>m</a:t>
            </a:r>
            <a:r>
              <a:rPr dirty="0" smtClean="0" sz="2800" spc="0">
                <a:latin typeface="Arial"/>
                <a:cs typeface="Arial"/>
              </a:rPr>
              <a:t>putat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on</a:t>
            </a:r>
            <a:r>
              <a:rPr dirty="0" smtClean="0" sz="2800" spc="9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-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c</a:t>
            </a:r>
            <a:r>
              <a:rPr dirty="0" smtClean="0" sz="2800" spc="9">
                <a:latin typeface="Arial"/>
                <a:cs typeface="Arial"/>
              </a:rPr>
              <a:t>o</a:t>
            </a:r>
            <a:r>
              <a:rPr dirty="0" smtClean="0" sz="2800" spc="-4">
                <a:latin typeface="Arial"/>
                <a:cs typeface="Arial"/>
              </a:rPr>
              <a:t>n</a:t>
            </a: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t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-4">
                <a:latin typeface="Arial"/>
                <a:cs typeface="Arial"/>
              </a:rPr>
              <a:t>u</a:t>
            </a:r>
            <a:r>
              <a:rPr dirty="0" smtClean="0" sz="2800" spc="9">
                <a:latin typeface="Arial"/>
                <a:cs typeface="Arial"/>
              </a:rPr>
              <a:t>c</a:t>
            </a:r>
            <a:r>
              <a:rPr dirty="0" smtClean="0" sz="2800" spc="0">
                <a:latin typeface="Arial"/>
                <a:cs typeface="Arial"/>
              </a:rPr>
              <a:t>t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-4">
                <a:latin typeface="Arial"/>
                <a:cs typeface="Arial"/>
              </a:rPr>
              <a:t>m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0">
                <a:latin typeface="Arial"/>
                <a:cs typeface="Arial"/>
              </a:rPr>
              <a:t>s</a:t>
            </a: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ed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10"/>
              </a:lnSpc>
              <a:spcBef>
                <a:spcPts val="7"/>
              </a:spcBef>
            </a:pPr>
            <a:r>
              <a:rPr dirty="0" smtClean="0" baseline="-1035" sz="4200" spc="0">
                <a:latin typeface="Arial"/>
                <a:cs typeface="Arial"/>
              </a:rPr>
              <a:t>env</a:t>
            </a:r>
            <a:r>
              <a:rPr dirty="0" smtClean="0" baseline="-1035" sz="4200" spc="4">
                <a:latin typeface="Arial"/>
                <a:cs typeface="Arial"/>
              </a:rPr>
              <a:t>i</a:t>
            </a:r>
            <a:r>
              <a:rPr dirty="0" smtClean="0" baseline="-1035" sz="4200" spc="-4">
                <a:latin typeface="Arial"/>
                <a:cs typeface="Arial"/>
              </a:rPr>
              <a:t>r</a:t>
            </a:r>
            <a:r>
              <a:rPr dirty="0" smtClean="0" baseline="-1035" sz="4200" spc="9">
                <a:latin typeface="Arial"/>
                <a:cs typeface="Arial"/>
              </a:rPr>
              <a:t>o</a:t>
            </a:r>
            <a:r>
              <a:rPr dirty="0" smtClean="0" baseline="-1035" sz="4200" spc="-4">
                <a:latin typeface="Arial"/>
                <a:cs typeface="Arial"/>
              </a:rPr>
              <a:t>n</a:t>
            </a:r>
            <a:r>
              <a:rPr dirty="0" smtClean="0" baseline="-1035" sz="4200" spc="-4">
                <a:latin typeface="Arial"/>
                <a:cs typeface="Arial"/>
              </a:rPr>
              <a:t>m</a:t>
            </a:r>
            <a:r>
              <a:rPr dirty="0" smtClean="0" baseline="-1035" sz="4200" spc="0">
                <a:latin typeface="Arial"/>
                <a:cs typeface="Arial"/>
              </a:rPr>
              <a:t>ental</a:t>
            </a:r>
            <a:r>
              <a:rPr dirty="0" smtClean="0" baseline="-1035" sz="4200" spc="0">
                <a:latin typeface="Arial"/>
                <a:cs typeface="Arial"/>
              </a:rPr>
              <a:t> </a:t>
            </a:r>
            <a:r>
              <a:rPr dirty="0" smtClean="0" baseline="-1035" sz="4200" spc="0">
                <a:latin typeface="Arial"/>
                <a:cs typeface="Arial"/>
              </a:rPr>
              <a:t>pa</a:t>
            </a:r>
            <a:r>
              <a:rPr dirty="0" smtClean="0" baseline="-1035" sz="4200" spc="-4">
                <a:latin typeface="Arial"/>
                <a:cs typeface="Arial"/>
              </a:rPr>
              <a:t>r</a:t>
            </a:r>
            <a:r>
              <a:rPr dirty="0" smtClean="0" baseline="-1035" sz="4200" spc="0">
                <a:latin typeface="Arial"/>
                <a:cs typeface="Arial"/>
              </a:rPr>
              <a:t>a</a:t>
            </a:r>
            <a:r>
              <a:rPr dirty="0" smtClean="0" baseline="-1035" sz="4200" spc="-4">
                <a:latin typeface="Arial"/>
                <a:cs typeface="Arial"/>
              </a:rPr>
              <a:t>m</a:t>
            </a:r>
            <a:r>
              <a:rPr dirty="0" smtClean="0" baseline="-1035" sz="4200" spc="0">
                <a:latin typeface="Arial"/>
                <a:cs typeface="Arial"/>
              </a:rPr>
              <a:t>ete</a:t>
            </a:r>
            <a:r>
              <a:rPr dirty="0" smtClean="0" baseline="-1035" sz="4200" spc="4">
                <a:latin typeface="Arial"/>
                <a:cs typeface="Arial"/>
              </a:rPr>
              <a:t>r</a:t>
            </a:r>
            <a:r>
              <a:rPr dirty="0" smtClean="0" baseline="-1035" sz="4200" spc="0">
                <a:latin typeface="Arial"/>
                <a:cs typeface="Arial"/>
              </a:rPr>
              <a:t>s</a:t>
            </a:r>
            <a:r>
              <a:rPr dirty="0" smtClean="0" baseline="-1035" sz="4200" spc="0">
                <a:latin typeface="Arial"/>
                <a:cs typeface="Arial"/>
              </a:rPr>
              <a:t> </a:t>
            </a:r>
            <a:r>
              <a:rPr dirty="0" smtClean="0" baseline="-1035" sz="4200" spc="0">
                <a:latin typeface="Arial"/>
                <a:cs typeface="Arial"/>
              </a:rPr>
              <a:t>f</a:t>
            </a:r>
            <a:r>
              <a:rPr dirty="0" smtClean="0" baseline="-1035" sz="4200" spc="4">
                <a:latin typeface="Arial"/>
                <a:cs typeface="Arial"/>
              </a:rPr>
              <a:t>r</a:t>
            </a:r>
            <a:r>
              <a:rPr dirty="0" smtClean="0" baseline="-1035" sz="4200" spc="0">
                <a:latin typeface="Arial"/>
                <a:cs typeface="Arial"/>
              </a:rPr>
              <a:t>om</a:t>
            </a:r>
            <a:r>
              <a:rPr dirty="0" smtClean="0" baseline="-1035" sz="4200" spc="-9">
                <a:latin typeface="Arial"/>
                <a:cs typeface="Arial"/>
              </a:rPr>
              <a:t> </a:t>
            </a:r>
            <a:r>
              <a:rPr dirty="0" smtClean="0" baseline="-1035" sz="4200" spc="4">
                <a:latin typeface="Arial"/>
                <a:cs typeface="Arial"/>
              </a:rPr>
              <a:t>l</a:t>
            </a:r>
            <a:r>
              <a:rPr dirty="0" smtClean="0" baseline="-1035" sz="4200" spc="0">
                <a:latin typeface="Arial"/>
                <a:cs typeface="Arial"/>
              </a:rPr>
              <a:t>o</a:t>
            </a:r>
            <a:r>
              <a:rPr dirty="0" smtClean="0" baseline="-1035" sz="4200" spc="-9">
                <a:latin typeface="Arial"/>
                <a:cs typeface="Arial"/>
              </a:rPr>
              <a:t>w</a:t>
            </a:r>
            <a:r>
              <a:rPr dirty="0" smtClean="0" baseline="-1035" sz="4200" spc="0">
                <a:latin typeface="Arial"/>
                <a:cs typeface="Arial"/>
              </a:rPr>
              <a:t>er</a:t>
            </a:r>
            <a:r>
              <a:rPr dirty="0" smtClean="0" baseline="-1035" sz="4200" spc="9">
                <a:latin typeface="Arial"/>
                <a:cs typeface="Arial"/>
              </a:rPr>
              <a:t> </a:t>
            </a:r>
            <a:r>
              <a:rPr dirty="0" smtClean="0" baseline="-1035" sz="4200" spc="0">
                <a:latin typeface="Arial"/>
                <a:cs typeface="Arial"/>
              </a:rPr>
              <a:t>f</a:t>
            </a:r>
            <a:r>
              <a:rPr dirty="0" smtClean="0" baseline="-1035" sz="4200" spc="4">
                <a:latin typeface="Arial"/>
                <a:cs typeface="Arial"/>
              </a:rPr>
              <a:t>r</a:t>
            </a:r>
            <a:r>
              <a:rPr dirty="0" smtClean="0" baseline="-1035" sz="4200" spc="0">
                <a:latin typeface="Arial"/>
                <a:cs typeface="Arial"/>
              </a:rPr>
              <a:t>equency</a:t>
            </a:r>
            <a:r>
              <a:rPr dirty="0" smtClean="0" baseline="-1035" sz="4200" spc="0">
                <a:latin typeface="Arial"/>
                <a:cs typeface="Arial"/>
              </a:rPr>
              <a:t> </a:t>
            </a:r>
            <a:r>
              <a:rPr dirty="0" smtClean="0" baseline="-1035" sz="4200" spc="0">
                <a:latin typeface="Arial"/>
                <a:cs typeface="Arial"/>
              </a:rPr>
              <a:t>d</a:t>
            </a:r>
            <a:r>
              <a:rPr dirty="0" smtClean="0" baseline="-1035" sz="4200" spc="9">
                <a:latin typeface="Arial"/>
                <a:cs typeface="Arial"/>
              </a:rPr>
              <a:t>a</a:t>
            </a:r>
            <a:r>
              <a:rPr dirty="0" smtClean="0" baseline="-1035" sz="4200" spc="-9">
                <a:latin typeface="Arial"/>
                <a:cs typeface="Arial"/>
              </a:rPr>
              <a:t>t</a:t>
            </a:r>
            <a:r>
              <a:rPr dirty="0" smtClean="0" baseline="-1035" sz="4200" spc="0">
                <a:latin typeface="Arial"/>
                <a:cs typeface="Arial"/>
              </a:rPr>
              <a:t>a</a:t>
            </a:r>
            <a:endParaRPr sz="2800">
              <a:latin typeface="Arial"/>
              <a:cs typeface="Arial"/>
            </a:endParaRPr>
          </a:p>
          <a:p>
            <a:pPr marL="12700" marR="636190">
              <a:lnSpc>
                <a:spcPts val="3110"/>
              </a:lnSpc>
              <a:spcBef>
                <a:spcPts val="1438"/>
              </a:spcBef>
            </a:pPr>
            <a:r>
              <a:rPr dirty="0" smtClean="0" sz="2800" spc="-9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econd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a</a:t>
            </a:r>
            <a:r>
              <a:rPr dirty="0" smtClean="0" sz="2800" spc="9">
                <a:latin typeface="Arial"/>
                <a:cs typeface="Arial"/>
              </a:rPr>
              <a:t>p</a:t>
            </a:r>
            <a:r>
              <a:rPr dirty="0" smtClean="0" sz="2800" spc="-4">
                <a:latin typeface="Arial"/>
                <a:cs typeface="Arial"/>
              </a:rPr>
              <a:t>p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oach: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ep</a:t>
            </a:r>
            <a:r>
              <a:rPr dirty="0" smtClean="0" sz="2800" spc="-4">
                <a:latin typeface="Arial"/>
                <a:cs typeface="Arial"/>
              </a:rPr>
              <a:t>l</a:t>
            </a:r>
            <a:r>
              <a:rPr dirty="0" smtClean="0" sz="2800" spc="0">
                <a:latin typeface="Arial"/>
                <a:cs typeface="Arial"/>
              </a:rPr>
              <a:t>a</a:t>
            </a:r>
            <a:r>
              <a:rPr dirty="0" smtClean="0" sz="2800" spc="9">
                <a:latin typeface="Arial"/>
                <a:cs typeface="Arial"/>
              </a:rPr>
              <a:t>c</a:t>
            </a:r>
            <a:r>
              <a:rPr dirty="0" smtClean="0" sz="2800" spc="0">
                <a:latin typeface="Arial"/>
                <a:cs typeface="Arial"/>
              </a:rPr>
              <a:t>e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-4">
                <a:latin typeface="Arial"/>
                <a:cs typeface="Arial"/>
              </a:rPr>
              <a:t>m</a:t>
            </a:r>
            <a:r>
              <a:rPr dirty="0" smtClean="0" sz="2800" spc="-4">
                <a:latin typeface="Arial"/>
                <a:cs typeface="Arial"/>
              </a:rPr>
              <a:t>i</a:t>
            </a: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sed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env</a:t>
            </a:r>
            <a:r>
              <a:rPr dirty="0" smtClean="0" sz="2800" spc="4">
                <a:latin typeface="Arial"/>
                <a:cs typeface="Arial"/>
              </a:rPr>
              <a:t>i</a:t>
            </a:r>
            <a:r>
              <a:rPr dirty="0" smtClean="0" sz="2800" spc="-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on</a:t>
            </a:r>
            <a:r>
              <a:rPr dirty="0" smtClean="0" sz="2800" spc="-4">
                <a:latin typeface="Arial"/>
                <a:cs typeface="Arial"/>
              </a:rPr>
              <a:t>m</a:t>
            </a:r>
            <a:r>
              <a:rPr dirty="0" smtClean="0" sz="2800" spc="0">
                <a:latin typeface="Arial"/>
                <a:cs typeface="Arial"/>
              </a:rPr>
              <a:t>ental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pa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a</a:t>
            </a:r>
            <a:r>
              <a:rPr dirty="0" smtClean="0" sz="2800" spc="-9">
                <a:latin typeface="Arial"/>
                <a:cs typeface="Arial"/>
              </a:rPr>
              <a:t>m</a:t>
            </a:r>
            <a:r>
              <a:rPr dirty="0" smtClean="0" sz="2800" spc="0">
                <a:latin typeface="Arial"/>
                <a:cs typeface="Arial"/>
              </a:rPr>
              <a:t>ete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by</a:t>
            </a:r>
            <a:r>
              <a:rPr dirty="0" smtClean="0" sz="2800" spc="9">
                <a:latin typeface="Arial"/>
                <a:cs typeface="Arial"/>
              </a:rPr>
              <a:t> </a:t>
            </a:r>
            <a:r>
              <a:rPr dirty="0" smtClean="0" sz="2800" spc="-4">
                <a:latin typeface="Arial"/>
                <a:cs typeface="Arial"/>
              </a:rPr>
              <a:t>l</a:t>
            </a:r>
            <a:r>
              <a:rPr dirty="0" smtClean="0" sz="2800" spc="0">
                <a:latin typeface="Arial"/>
                <a:cs typeface="Arial"/>
              </a:rPr>
              <a:t>o</a:t>
            </a:r>
            <a:r>
              <a:rPr dirty="0" smtClean="0" sz="2800" spc="-4">
                <a:latin typeface="Arial"/>
                <a:cs typeface="Arial"/>
              </a:rPr>
              <a:t>w</a:t>
            </a:r>
            <a:r>
              <a:rPr dirty="0" smtClean="0" sz="2800" spc="0">
                <a:latin typeface="Arial"/>
                <a:cs typeface="Arial"/>
              </a:rPr>
              <a:t>er</a:t>
            </a:r>
            <a:r>
              <a:rPr dirty="0" smtClean="0" sz="2800" spc="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f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equency</a:t>
            </a:r>
            <a:r>
              <a:rPr dirty="0" smtClean="0" sz="2800" spc="9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data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9440" y="4899739"/>
            <a:ext cx="176606" cy="1854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10"/>
              </a:lnSpc>
              <a:spcBef>
                <a:spcPts val="65"/>
              </a:spcBef>
            </a:pPr>
            <a:r>
              <a:rPr dirty="0" smtClean="0" sz="1250" spc="0">
                <a:latin typeface="Times New Roman"/>
                <a:cs typeface="Times New Roman"/>
              </a:rPr>
              <a:t>●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99440" y="5870019"/>
            <a:ext cx="176606" cy="1854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10"/>
              </a:lnSpc>
              <a:spcBef>
                <a:spcPts val="65"/>
              </a:spcBef>
            </a:pPr>
            <a:r>
              <a:rPr dirty="0" smtClean="0" sz="1250" spc="0">
                <a:latin typeface="Times New Roman"/>
                <a:cs typeface="Times New Roman"/>
              </a:rPr>
              <a:t>●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685800" y="1941829"/>
            <a:ext cx="8708390" cy="4178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2700" y="6659880"/>
            <a:ext cx="1428750" cy="895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713980" y="6520180"/>
            <a:ext cx="2366010" cy="1040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466850" y="347296"/>
            <a:ext cx="128949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D</a:t>
            </a:r>
            <a:r>
              <a:rPr dirty="0" smtClean="0" sz="4400" spc="-4">
                <a:latin typeface="Arial"/>
                <a:cs typeface="Arial"/>
              </a:rPr>
              <a:t>a</a:t>
            </a:r>
            <a:r>
              <a:rPr dirty="0" smtClean="0" sz="4400" spc="4">
                <a:latin typeface="Arial"/>
                <a:cs typeface="Arial"/>
              </a:rPr>
              <a:t>t</a:t>
            </a:r>
            <a:r>
              <a:rPr dirty="0" smtClean="0" sz="4400" spc="0">
                <a:latin typeface="Arial"/>
                <a:cs typeface="Arial"/>
              </a:rPr>
              <a:t>a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01823" y="347296"/>
            <a:ext cx="3928975" cy="1209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r</a:t>
            </a:r>
            <a:r>
              <a:rPr dirty="0" smtClean="0" sz="4400" spc="-4">
                <a:latin typeface="Arial"/>
                <a:cs typeface="Arial"/>
              </a:rPr>
              <a:t>e</a:t>
            </a:r>
            <a:r>
              <a:rPr dirty="0" smtClean="0" sz="4400" spc="0">
                <a:latin typeface="Arial"/>
                <a:cs typeface="Arial"/>
              </a:rPr>
              <a:t>-</a:t>
            </a:r>
            <a:r>
              <a:rPr dirty="0" smtClean="0" sz="4400" spc="4">
                <a:latin typeface="Arial"/>
                <a:cs typeface="Arial"/>
              </a:rPr>
              <a:t>c</a:t>
            </a:r>
            <a:r>
              <a:rPr dirty="0" smtClean="0" sz="4400" spc="-4">
                <a:latin typeface="Arial"/>
                <a:cs typeface="Arial"/>
              </a:rPr>
              <a:t>o</a:t>
            </a:r>
            <a:r>
              <a:rPr dirty="0" smtClean="0" sz="4400" spc="0">
                <a:latin typeface="Arial"/>
                <a:cs typeface="Arial"/>
              </a:rPr>
              <a:t>n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0">
                <a:latin typeface="Arial"/>
                <a:cs typeface="Arial"/>
              </a:rPr>
              <a:t>tructioin</a:t>
            </a:r>
            <a:endParaRPr sz="4400">
              <a:latin typeface="Arial"/>
              <a:cs typeface="Arial"/>
            </a:endParaRPr>
          </a:p>
          <a:p>
            <a:pPr marL="854506" marR="83820">
              <a:lnSpc>
                <a:spcPts val="4920"/>
              </a:lnSpc>
              <a:spcBef>
                <a:spcPts val="16"/>
              </a:spcBef>
            </a:pPr>
            <a:r>
              <a:rPr dirty="0" smtClean="0" sz="4400" spc="-4">
                <a:latin typeface="Arial"/>
                <a:cs typeface="Arial"/>
              </a:rPr>
              <a:t>r</a:t>
            </a:r>
            <a:r>
              <a:rPr dirty="0" smtClean="0" sz="4400" spc="0">
                <a:latin typeface="Arial"/>
                <a:cs typeface="Arial"/>
              </a:rPr>
              <a:t>eplacemet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77126" y="347296"/>
            <a:ext cx="66802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vs</a:t>
            </a:r>
            <a:endParaRPr sz="4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492390" y="347296"/>
            <a:ext cx="1196729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-4">
                <a:latin typeface="Arial"/>
                <a:cs typeface="Arial"/>
              </a:rPr>
              <a:t>d</a:t>
            </a:r>
            <a:r>
              <a:rPr dirty="0" smtClean="0" sz="4400" spc="0">
                <a:latin typeface="Arial"/>
                <a:cs typeface="Arial"/>
              </a:rPr>
              <a:t>a</a:t>
            </a:r>
            <a:r>
              <a:rPr dirty="0" smtClean="0" sz="4400" spc="4">
                <a:latin typeface="Arial"/>
                <a:cs typeface="Arial"/>
              </a:rPr>
              <a:t>t</a:t>
            </a:r>
            <a:r>
              <a:rPr dirty="0" smtClean="0" sz="4400" spc="0">
                <a:latin typeface="Arial"/>
                <a:cs typeface="Arial"/>
              </a:rPr>
              <a:t>a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504190" y="2086609"/>
            <a:ext cx="9071610" cy="43535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2700" y="6659880"/>
            <a:ext cx="1428750" cy="895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2700" y="6659880"/>
            <a:ext cx="1428750" cy="895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7713980" y="6520180"/>
            <a:ext cx="2366010" cy="1040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196340" y="659716"/>
            <a:ext cx="282013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-164">
                <a:latin typeface="Arial"/>
                <a:cs typeface="Arial"/>
              </a:rPr>
              <a:t>T</a:t>
            </a:r>
            <a:r>
              <a:rPr dirty="0" smtClean="0" sz="4400" spc="0">
                <a:latin typeface="Arial"/>
                <a:cs typeface="Arial"/>
              </a:rPr>
              <a:t>ime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0">
                <a:latin typeface="Arial"/>
                <a:cs typeface="Arial"/>
              </a:rPr>
              <a:t>e</a:t>
            </a:r>
            <a:r>
              <a:rPr dirty="0" smtClean="0" sz="4400" spc="-4">
                <a:latin typeface="Arial"/>
                <a:cs typeface="Arial"/>
              </a:rPr>
              <a:t>r</a:t>
            </a:r>
            <a:r>
              <a:rPr dirty="0" smtClean="0" sz="4400" spc="0">
                <a:latin typeface="Arial"/>
                <a:cs typeface="Arial"/>
              </a:rPr>
              <a:t>ies</a:t>
            </a:r>
            <a:endParaRPr sz="4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3542" y="659716"/>
            <a:ext cx="668020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vs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77689" y="659716"/>
            <a:ext cx="157056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0">
                <a:latin typeface="Arial"/>
                <a:cs typeface="Arial"/>
              </a:rPr>
              <a:t>ing</a:t>
            </a:r>
            <a:r>
              <a:rPr dirty="0" smtClean="0" sz="4400" spc="4">
                <a:latin typeface="Arial"/>
                <a:cs typeface="Arial"/>
              </a:rPr>
              <a:t>l</a:t>
            </a:r>
            <a:r>
              <a:rPr dirty="0" smtClean="0" sz="4400" spc="0">
                <a:latin typeface="Arial"/>
                <a:cs typeface="Arial"/>
              </a:rPr>
              <a:t>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94297" y="659716"/>
            <a:ext cx="132124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p</a:t>
            </a:r>
            <a:r>
              <a:rPr dirty="0" smtClean="0" sz="4400" spc="-4">
                <a:latin typeface="Arial"/>
                <a:cs typeface="Arial"/>
              </a:rPr>
              <a:t>o</a:t>
            </a:r>
            <a:r>
              <a:rPr dirty="0" smtClean="0" sz="4400" spc="9">
                <a:latin typeface="Arial"/>
                <a:cs typeface="Arial"/>
              </a:rPr>
              <a:t>i</a:t>
            </a:r>
            <a:r>
              <a:rPr dirty="0" smtClean="0" sz="4400" spc="0">
                <a:latin typeface="Arial"/>
                <a:cs typeface="Arial"/>
              </a:rPr>
              <a:t>nt</a:t>
            </a:r>
            <a:endParaRPr sz="4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761681" y="659716"/>
            <a:ext cx="1196729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-4">
                <a:latin typeface="Arial"/>
                <a:cs typeface="Arial"/>
              </a:rPr>
              <a:t>d</a:t>
            </a:r>
            <a:r>
              <a:rPr dirty="0" smtClean="0" sz="4400" spc="0">
                <a:latin typeface="Arial"/>
                <a:cs typeface="Arial"/>
              </a:rPr>
              <a:t>a</a:t>
            </a:r>
            <a:r>
              <a:rPr dirty="0" smtClean="0" sz="4400" spc="4">
                <a:latin typeface="Arial"/>
                <a:cs typeface="Arial"/>
              </a:rPr>
              <a:t>t</a:t>
            </a:r>
            <a:r>
              <a:rPr dirty="0" smtClean="0" sz="4400" spc="0">
                <a:latin typeface="Arial"/>
                <a:cs typeface="Arial"/>
              </a:rPr>
              <a:t>a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7713980" y="6520180"/>
            <a:ext cx="2366010" cy="1040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291590" y="1767840"/>
            <a:ext cx="7496809" cy="49898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2700" y="6659880"/>
            <a:ext cx="1428750" cy="895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73100" y="659716"/>
            <a:ext cx="259446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Pr</a:t>
            </a:r>
            <a:r>
              <a:rPr dirty="0" smtClean="0" sz="4400" spc="-4">
                <a:latin typeface="Arial"/>
                <a:cs typeface="Arial"/>
              </a:rPr>
              <a:t>e</a:t>
            </a:r>
            <a:r>
              <a:rPr dirty="0" smtClean="0" sz="4400" spc="0">
                <a:latin typeface="Arial"/>
                <a:cs typeface="Arial"/>
              </a:rPr>
              <a:t>di</a:t>
            </a:r>
            <a:r>
              <a:rPr dirty="0" smtClean="0" sz="4400" spc="4">
                <a:latin typeface="Arial"/>
                <a:cs typeface="Arial"/>
              </a:rPr>
              <a:t>c</a:t>
            </a:r>
            <a:r>
              <a:rPr dirty="0" smtClean="0" sz="4400" spc="4">
                <a:latin typeface="Arial"/>
                <a:cs typeface="Arial"/>
              </a:rPr>
              <a:t>t</a:t>
            </a:r>
            <a:r>
              <a:rPr dirty="0" smtClean="0" sz="4400" spc="0">
                <a:latin typeface="Arial"/>
                <a:cs typeface="Arial"/>
              </a:rPr>
              <a:t>ing</a:t>
            </a:r>
            <a:endParaRPr sz="4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12871" y="659716"/>
            <a:ext cx="1631186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model</a:t>
            </a:r>
            <a:endParaRPr sz="4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89271" y="659716"/>
            <a:ext cx="129060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bui</a:t>
            </a:r>
            <a:r>
              <a:rPr dirty="0" smtClean="0" sz="4400" spc="4">
                <a:latin typeface="Arial"/>
                <a:cs typeface="Arial"/>
              </a:rPr>
              <a:t>l</a:t>
            </a:r>
            <a:r>
              <a:rPr dirty="0" smtClean="0" sz="4400" spc="0">
                <a:latin typeface="Arial"/>
                <a:cs typeface="Arial"/>
              </a:rPr>
              <a:t>d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25362" y="659716"/>
            <a:ext cx="730775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01535" y="659716"/>
            <a:ext cx="1134323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new</a:t>
            </a:r>
            <a:endParaRPr sz="4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281162" y="659716"/>
            <a:ext cx="1196806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data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504190" y="1915159"/>
            <a:ext cx="4425950" cy="46964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5588000" y="1915159"/>
            <a:ext cx="3553459" cy="4696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713980" y="6520180"/>
            <a:ext cx="2366010" cy="10401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2700" y="6659880"/>
            <a:ext cx="1428750" cy="895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1748789" y="451214"/>
            <a:ext cx="6610598" cy="9944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>
                <a:latin typeface="Arial"/>
                <a:cs typeface="Arial"/>
              </a:rPr>
              <a:t>Au</a:t>
            </a:r>
            <a:r>
              <a:rPr dirty="0" smtClean="0" sz="3600" spc="-9">
                <a:latin typeface="Arial"/>
                <a:cs typeface="Arial"/>
              </a:rPr>
              <a:t>t</a:t>
            </a:r>
            <a:r>
              <a:rPr dirty="0" smtClean="0" sz="3600" spc="4">
                <a:latin typeface="Arial"/>
                <a:cs typeface="Arial"/>
              </a:rPr>
              <a:t>o</a:t>
            </a:r>
            <a:r>
              <a:rPr dirty="0" smtClean="0" sz="3600" spc="0">
                <a:latin typeface="Arial"/>
                <a:cs typeface="Arial"/>
              </a:rPr>
              <a:t>matic</a:t>
            </a:r>
            <a:r>
              <a:rPr dirty="0" smtClean="0" sz="3600" spc="0">
                <a:latin typeface="Arial"/>
                <a:cs typeface="Arial"/>
              </a:rPr>
              <a:t> </a:t>
            </a:r>
            <a:r>
              <a:rPr dirty="0" smtClean="0" sz="3600" spc="0">
                <a:latin typeface="Arial"/>
                <a:cs typeface="Arial"/>
              </a:rPr>
              <a:t>se</a:t>
            </a:r>
            <a:r>
              <a:rPr dirty="0" smtClean="0" sz="3600" spc="4">
                <a:latin typeface="Arial"/>
                <a:cs typeface="Arial"/>
              </a:rPr>
              <a:t>a</a:t>
            </a:r>
            <a:r>
              <a:rPr dirty="0" smtClean="0" sz="3600" spc="0">
                <a:latin typeface="Arial"/>
                <a:cs typeface="Arial"/>
              </a:rPr>
              <a:t>rch</a:t>
            </a:r>
            <a:r>
              <a:rPr dirty="0" smtClean="0" sz="3600" spc="0">
                <a:latin typeface="Arial"/>
                <a:cs typeface="Arial"/>
              </a:rPr>
              <a:t> </a:t>
            </a:r>
            <a:r>
              <a:rPr dirty="0" smtClean="0" sz="3600" spc="0">
                <a:latin typeface="Arial"/>
                <a:cs typeface="Arial"/>
              </a:rPr>
              <a:t>for</a:t>
            </a:r>
            <a:r>
              <a:rPr dirty="0" smtClean="0" sz="3600" spc="0">
                <a:latin typeface="Arial"/>
                <a:cs typeface="Arial"/>
              </a:rPr>
              <a:t> </a:t>
            </a:r>
            <a:r>
              <a:rPr dirty="0" smtClean="0" sz="3600" spc="0">
                <a:latin typeface="Arial"/>
                <a:cs typeface="Arial"/>
              </a:rPr>
              <a:t>b</a:t>
            </a:r>
            <a:r>
              <a:rPr dirty="0" smtClean="0" sz="3600" spc="4">
                <a:latin typeface="Arial"/>
                <a:cs typeface="Arial"/>
              </a:rPr>
              <a:t>e</a:t>
            </a:r>
            <a:r>
              <a:rPr dirty="0" smtClean="0" sz="3600" spc="0">
                <a:latin typeface="Arial"/>
                <a:cs typeface="Arial"/>
              </a:rPr>
              <a:t>st</a:t>
            </a:r>
            <a:r>
              <a:rPr dirty="0" smtClean="0" sz="3600" spc="-9">
                <a:latin typeface="Arial"/>
                <a:cs typeface="Arial"/>
              </a:rPr>
              <a:t> </a:t>
            </a:r>
            <a:r>
              <a:rPr dirty="0" smtClean="0" sz="3600" spc="0">
                <a:latin typeface="Arial"/>
                <a:cs typeface="Arial"/>
              </a:rPr>
              <a:t>model</a:t>
            </a:r>
            <a:endParaRPr sz="3600">
              <a:latin typeface="Arial"/>
              <a:cs typeface="Arial"/>
            </a:endParaRPr>
          </a:p>
          <a:p>
            <a:pPr marL="523240" marR="555375" algn="ctr">
              <a:lnSpc>
                <a:spcPts val="4029"/>
              </a:lnSpc>
              <a:spcBef>
                <a:spcPts val="12"/>
              </a:spcBef>
            </a:pPr>
            <a:r>
              <a:rPr dirty="0" smtClean="0" sz="3600" spc="0">
                <a:latin typeface="Arial"/>
                <a:cs typeface="Arial"/>
              </a:rPr>
              <a:t>r</a:t>
            </a:r>
            <a:r>
              <a:rPr dirty="0" smtClean="0" sz="3600" spc="4">
                <a:latin typeface="Arial"/>
                <a:cs typeface="Arial"/>
              </a:rPr>
              <a:t>e</a:t>
            </a:r>
            <a:r>
              <a:rPr dirty="0" smtClean="0" sz="3600" spc="0">
                <a:latin typeface="Arial"/>
                <a:cs typeface="Arial"/>
              </a:rPr>
              <a:t>gression</a:t>
            </a:r>
            <a:r>
              <a:rPr dirty="0" smtClean="0" sz="3600" spc="0">
                <a:latin typeface="Arial"/>
                <a:cs typeface="Arial"/>
              </a:rPr>
              <a:t> </a:t>
            </a:r>
            <a:r>
              <a:rPr dirty="0" smtClean="0" sz="3600" spc="0">
                <a:latin typeface="Arial"/>
                <a:cs typeface="Arial"/>
              </a:rPr>
              <a:t>vs</a:t>
            </a:r>
            <a:r>
              <a:rPr dirty="0" smtClean="0" sz="3600" spc="0">
                <a:latin typeface="Arial"/>
                <a:cs typeface="Arial"/>
              </a:rPr>
              <a:t> </a:t>
            </a:r>
            <a:r>
              <a:rPr dirty="0" smtClean="0" sz="3600" spc="0">
                <a:latin typeface="Arial"/>
                <a:cs typeface="Arial"/>
              </a:rPr>
              <a:t>d</a:t>
            </a:r>
            <a:r>
              <a:rPr dirty="0" smtClean="0" sz="3600" spc="4">
                <a:latin typeface="Arial"/>
                <a:cs typeface="Arial"/>
              </a:rPr>
              <a:t>e</a:t>
            </a:r>
            <a:r>
              <a:rPr dirty="0" smtClean="0" sz="3600" spc="0">
                <a:latin typeface="Arial"/>
                <a:cs typeface="Arial"/>
              </a:rPr>
              <a:t>cis</a:t>
            </a:r>
            <a:r>
              <a:rPr dirty="0" smtClean="0" sz="3600" spc="4">
                <a:latin typeface="Arial"/>
                <a:cs typeface="Arial"/>
              </a:rPr>
              <a:t>i</a:t>
            </a:r>
            <a:r>
              <a:rPr dirty="0" smtClean="0" sz="3600" spc="0">
                <a:latin typeface="Arial"/>
                <a:cs typeface="Arial"/>
              </a:rPr>
              <a:t>on</a:t>
            </a:r>
            <a:r>
              <a:rPr dirty="0" smtClean="0" sz="3600" spc="0">
                <a:latin typeface="Arial"/>
                <a:cs typeface="Arial"/>
              </a:rPr>
              <a:t> </a:t>
            </a:r>
            <a:r>
              <a:rPr dirty="0" smtClean="0" sz="3600" spc="0">
                <a:latin typeface="Arial"/>
                <a:cs typeface="Arial"/>
              </a:rPr>
              <a:t>tree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/>
          <p:nvPr/>
        </p:nvSpPr>
        <p:spPr>
          <a:xfrm>
            <a:off x="12700" y="6659880"/>
            <a:ext cx="1428750" cy="895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7713980" y="6520180"/>
            <a:ext cx="2366010" cy="1040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3830320" y="659716"/>
            <a:ext cx="2499207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Summa</a:t>
            </a:r>
            <a:r>
              <a:rPr dirty="0" smtClean="0" sz="4400" spc="-4">
                <a:latin typeface="Arial"/>
                <a:cs typeface="Arial"/>
              </a:rPr>
              <a:t>r</a:t>
            </a:r>
            <a:r>
              <a:rPr dirty="0" smtClean="0" sz="4400" spc="0">
                <a:latin typeface="Arial"/>
                <a:cs typeface="Arial"/>
              </a:rPr>
              <a:t>y</a:t>
            </a:r>
            <a:endParaRPr sz="4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23290" y="1773364"/>
            <a:ext cx="3625115" cy="635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79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latin typeface="Arial"/>
                <a:cs typeface="Arial"/>
              </a:rPr>
              <a:t>A</a:t>
            </a:r>
            <a:r>
              <a:rPr dirty="0" smtClean="0" sz="1600" spc="4">
                <a:latin typeface="Arial"/>
                <a:cs typeface="Arial"/>
              </a:rPr>
              <a:t>l</a:t>
            </a:r>
            <a:r>
              <a:rPr dirty="0" smtClean="0" sz="1600" spc="0">
                <a:latin typeface="Arial"/>
                <a:cs typeface="Arial"/>
              </a:rPr>
              <a:t>l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9">
                <a:latin typeface="Arial"/>
                <a:cs typeface="Arial"/>
              </a:rPr>
              <a:t>c</a:t>
            </a:r>
            <a:r>
              <a:rPr dirty="0" smtClean="0" sz="1600" spc="-9">
                <a:latin typeface="Arial"/>
                <a:cs typeface="Arial"/>
              </a:rPr>
              <a:t>a</a:t>
            </a:r>
            <a:r>
              <a:rPr dirty="0" smtClean="0" sz="1600" spc="9">
                <a:latin typeface="Arial"/>
                <a:cs typeface="Arial"/>
              </a:rPr>
              <a:t>s</a:t>
            </a:r>
            <a:r>
              <a:rPr dirty="0" smtClean="0" sz="1600" spc="0">
                <a:latin typeface="Arial"/>
                <a:cs typeface="Arial"/>
              </a:rPr>
              <a:t>es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4">
                <a:latin typeface="Arial"/>
                <a:cs typeface="Arial"/>
              </a:rPr>
              <a:t>m</a:t>
            </a:r>
            <a:r>
              <a:rPr dirty="0" smtClean="0" sz="1600" spc="0">
                <a:latin typeface="Arial"/>
                <a:cs typeface="Arial"/>
              </a:rPr>
              <a:t>o</a:t>
            </a:r>
            <a:r>
              <a:rPr dirty="0" smtClean="0" sz="1600" spc="-9">
                <a:latin typeface="Arial"/>
                <a:cs typeface="Arial"/>
              </a:rPr>
              <a:t>d</a:t>
            </a:r>
            <a:r>
              <a:rPr dirty="0" smtClean="0" sz="1600" spc="0">
                <a:latin typeface="Arial"/>
                <a:cs typeface="Arial"/>
              </a:rPr>
              <a:t>e</a:t>
            </a:r>
            <a:r>
              <a:rPr dirty="0" smtClean="0" sz="1600" spc="4">
                <a:latin typeface="Arial"/>
                <a:cs typeface="Arial"/>
              </a:rPr>
              <a:t>l</a:t>
            </a:r>
            <a:r>
              <a:rPr dirty="0" smtClean="0" sz="1600" spc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444500">
              <a:lnSpc>
                <a:spcPct val="95825"/>
              </a:lnSpc>
              <a:spcBef>
                <a:spcPts val="1273"/>
              </a:spcBef>
            </a:pPr>
            <a:r>
              <a:rPr dirty="0" smtClean="0" sz="1600" spc="-64">
                <a:latin typeface="Arial"/>
                <a:cs typeface="Arial"/>
              </a:rPr>
              <a:t>T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ue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posi</a:t>
            </a:r>
            <a:r>
              <a:rPr dirty="0" smtClean="0" sz="1600" spc="4">
                <a:latin typeface="Arial"/>
                <a:cs typeface="Arial"/>
              </a:rPr>
              <a:t>t</a:t>
            </a:r>
            <a:r>
              <a:rPr dirty="0" smtClean="0" sz="1600" spc="4">
                <a:latin typeface="Arial"/>
                <a:cs typeface="Arial"/>
              </a:rPr>
              <a:t>i</a:t>
            </a:r>
            <a:r>
              <a:rPr dirty="0" smtClean="0" sz="1600" spc="0">
                <a:latin typeface="Arial"/>
                <a:cs typeface="Arial"/>
              </a:rPr>
              <a:t>ve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a</a:t>
            </a:r>
            <a:r>
              <a:rPr dirty="0" smtClean="0" sz="1600" spc="-4">
                <a:latin typeface="Arial"/>
                <a:cs typeface="Arial"/>
              </a:rPr>
              <a:t>t</a:t>
            </a:r>
            <a:r>
              <a:rPr dirty="0" smtClean="0" sz="1600" spc="0">
                <a:latin typeface="Arial"/>
                <a:cs typeface="Arial"/>
              </a:rPr>
              <a:t>e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-4">
                <a:latin typeface="Arial"/>
                <a:cs typeface="Arial"/>
              </a:rPr>
              <a:t>(</a:t>
            </a:r>
            <a:r>
              <a:rPr dirty="0" smtClean="0" sz="1600" spc="0">
                <a:latin typeface="Arial"/>
                <a:cs typeface="Arial"/>
              </a:rPr>
              <a:t>sen</a:t>
            </a:r>
            <a:r>
              <a:rPr dirty="0" smtClean="0" sz="1600" spc="9">
                <a:latin typeface="Arial"/>
                <a:cs typeface="Arial"/>
              </a:rPr>
              <a:t>s</a:t>
            </a:r>
            <a:r>
              <a:rPr dirty="0" smtClean="0" sz="1600" spc="4">
                <a:latin typeface="Arial"/>
                <a:cs typeface="Arial"/>
              </a:rPr>
              <a:t>i</a:t>
            </a:r>
            <a:r>
              <a:rPr dirty="0" smtClean="0" sz="1600" spc="-4">
                <a:latin typeface="Arial"/>
                <a:cs typeface="Arial"/>
              </a:rPr>
              <a:t>t</a:t>
            </a:r>
            <a:r>
              <a:rPr dirty="0" smtClean="0" sz="1600" spc="4">
                <a:latin typeface="Arial"/>
                <a:cs typeface="Arial"/>
              </a:rPr>
              <a:t>i</a:t>
            </a:r>
            <a:r>
              <a:rPr dirty="0" smtClean="0" sz="1600" spc="0">
                <a:latin typeface="Arial"/>
                <a:cs typeface="Arial"/>
              </a:rPr>
              <a:t>v</a:t>
            </a:r>
            <a:r>
              <a:rPr dirty="0" smtClean="0" sz="1600" spc="4">
                <a:latin typeface="Arial"/>
                <a:cs typeface="Arial"/>
              </a:rPr>
              <a:t>i</a:t>
            </a:r>
            <a:r>
              <a:rPr dirty="0" smtClean="0" sz="1600" spc="4">
                <a:latin typeface="Arial"/>
                <a:cs typeface="Arial"/>
              </a:rPr>
              <a:t>t</a:t>
            </a:r>
            <a:r>
              <a:rPr dirty="0" smtClean="0" sz="1600" spc="-19">
                <a:latin typeface="Arial"/>
                <a:cs typeface="Arial"/>
              </a:rPr>
              <a:t>y</a:t>
            </a:r>
            <a:r>
              <a:rPr dirty="0" smtClean="0" sz="1600" spc="0">
                <a:latin typeface="Arial"/>
                <a:cs typeface="Arial"/>
              </a:rPr>
              <a:t>)</a:t>
            </a:r>
            <a:r>
              <a:rPr dirty="0" smtClean="0" sz="1600" spc="-4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0</a:t>
            </a:r>
            <a:r>
              <a:rPr dirty="0" smtClean="0" sz="1600" spc="-4">
                <a:latin typeface="Arial"/>
                <a:cs typeface="Arial"/>
              </a:rPr>
              <a:t>.</a:t>
            </a:r>
            <a:r>
              <a:rPr dirty="0" smtClean="0" sz="1600" spc="0">
                <a:latin typeface="Arial"/>
                <a:cs typeface="Arial"/>
              </a:rPr>
              <a:t>58,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9440" y="1827938"/>
            <a:ext cx="111803" cy="116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90"/>
              </a:lnSpc>
              <a:spcBef>
                <a:spcPts val="39"/>
              </a:spcBef>
            </a:pPr>
            <a:r>
              <a:rPr dirty="0" smtClean="0" sz="700" spc="0">
                <a:latin typeface="Times New Roman"/>
                <a:cs typeface="Times New Roman"/>
              </a:rPr>
              <a:t>●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955540" y="2179764"/>
            <a:ext cx="891266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latin typeface="Arial"/>
                <a:cs typeface="Arial"/>
              </a:rPr>
              <a:t>Accu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acy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54700" y="2179764"/>
            <a:ext cx="450525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latin typeface="Arial"/>
                <a:cs typeface="Arial"/>
              </a:rPr>
              <a:t>0</a:t>
            </a:r>
            <a:r>
              <a:rPr dirty="0" smtClean="0" sz="1600" spc="4">
                <a:latin typeface="Arial"/>
                <a:cs typeface="Arial"/>
              </a:rPr>
              <a:t>.</a:t>
            </a:r>
            <a:r>
              <a:rPr dirty="0" smtClean="0" sz="1600" spc="-9">
                <a:latin typeface="Arial"/>
                <a:cs typeface="Arial"/>
              </a:rPr>
              <a:t>6</a:t>
            </a:r>
            <a:r>
              <a:rPr dirty="0" smtClean="0" sz="1600" spc="0">
                <a:latin typeface="Arial"/>
                <a:cs typeface="Arial"/>
              </a:rPr>
              <a:t>5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31240" y="2235608"/>
            <a:ext cx="111803" cy="116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90"/>
              </a:lnSpc>
              <a:spcBef>
                <a:spcPts val="39"/>
              </a:spcBef>
            </a:pPr>
            <a:r>
              <a:rPr dirty="0" smtClean="0" sz="700" spc="0">
                <a:latin typeface="Times New Roman"/>
                <a:cs typeface="Times New Roman"/>
              </a:rPr>
              <a:t>●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23290" y="2551874"/>
            <a:ext cx="3729498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4">
                <a:latin typeface="Arial"/>
                <a:cs typeface="Arial"/>
              </a:rPr>
              <a:t>I</a:t>
            </a:r>
            <a:r>
              <a:rPr dirty="0" smtClean="0" sz="1600" spc="-9">
                <a:latin typeface="Arial"/>
                <a:cs typeface="Arial"/>
              </a:rPr>
              <a:t>n</a:t>
            </a:r>
            <a:r>
              <a:rPr dirty="0" smtClean="0" sz="1600" spc="9">
                <a:latin typeface="Arial"/>
                <a:cs typeface="Arial"/>
              </a:rPr>
              <a:t>c</a:t>
            </a:r>
            <a:r>
              <a:rPr dirty="0" smtClean="0" sz="1600" spc="-1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eased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da</a:t>
            </a:r>
            <a:r>
              <a:rPr dirty="0" smtClean="0" sz="1600" spc="-4">
                <a:latin typeface="Arial"/>
                <a:cs typeface="Arial"/>
              </a:rPr>
              <a:t>t</a:t>
            </a:r>
            <a:r>
              <a:rPr dirty="0" smtClean="0" sz="1600" spc="0">
                <a:latin typeface="Arial"/>
                <a:cs typeface="Arial"/>
              </a:rPr>
              <a:t>a</a:t>
            </a:r>
            <a:r>
              <a:rPr dirty="0" smtClean="0" sz="1600" spc="4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vo</a:t>
            </a:r>
            <a:r>
              <a:rPr dirty="0" smtClean="0" sz="1600" spc="4">
                <a:latin typeface="Arial"/>
                <a:cs typeface="Arial"/>
              </a:rPr>
              <a:t>l</a:t>
            </a:r>
            <a:r>
              <a:rPr dirty="0" smtClean="0" sz="1600" spc="0">
                <a:latin typeface="Arial"/>
                <a:cs typeface="Arial"/>
              </a:rPr>
              <a:t>u</a:t>
            </a:r>
            <a:r>
              <a:rPr dirty="0" smtClean="0" sz="1600" spc="-4">
                <a:latin typeface="Arial"/>
                <a:cs typeface="Arial"/>
              </a:rPr>
              <a:t>m</a:t>
            </a:r>
            <a:r>
              <a:rPr dirty="0" smtClean="0" sz="1600" spc="0">
                <a:latin typeface="Arial"/>
                <a:cs typeface="Arial"/>
              </a:rPr>
              <a:t>e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-4">
                <a:latin typeface="Arial"/>
                <a:cs typeface="Arial"/>
              </a:rPr>
              <a:t>(</a:t>
            </a:r>
            <a:r>
              <a:rPr dirty="0" smtClean="0" sz="1600" spc="0">
                <a:latin typeface="Arial"/>
                <a:cs typeface="Arial"/>
              </a:rPr>
              <a:t>2</a:t>
            </a:r>
            <a:r>
              <a:rPr dirty="0" smtClean="0" sz="1600" spc="-9">
                <a:latin typeface="Arial"/>
                <a:cs typeface="Arial"/>
              </a:rPr>
              <a:t>5</a:t>
            </a:r>
            <a:r>
              <a:rPr dirty="0" smtClean="0" sz="1600" spc="0">
                <a:latin typeface="Arial"/>
                <a:cs typeface="Arial"/>
              </a:rPr>
              <a:t>%</a:t>
            </a:r>
            <a:r>
              <a:rPr dirty="0" smtClean="0" sz="1600" spc="-4">
                <a:latin typeface="Arial"/>
                <a:cs typeface="Arial"/>
              </a:rPr>
              <a:t> </a:t>
            </a:r>
            <a:r>
              <a:rPr dirty="0" smtClean="0" sz="1600" spc="4">
                <a:latin typeface="Arial"/>
                <a:cs typeface="Arial"/>
              </a:rPr>
              <a:t>m</a:t>
            </a:r>
            <a:r>
              <a:rPr dirty="0" smtClean="0" sz="1600" spc="-9">
                <a:latin typeface="Arial"/>
                <a:cs typeface="Arial"/>
              </a:rPr>
              <a:t>o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e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da</a:t>
            </a:r>
            <a:r>
              <a:rPr dirty="0" smtClean="0" sz="1600" spc="4">
                <a:latin typeface="Arial"/>
                <a:cs typeface="Arial"/>
              </a:rPr>
              <a:t>t</a:t>
            </a:r>
            <a:r>
              <a:rPr dirty="0" smtClean="0" sz="1600" spc="-9">
                <a:latin typeface="Arial"/>
                <a:cs typeface="Arial"/>
              </a:rPr>
              <a:t>a</a:t>
            </a:r>
            <a:r>
              <a:rPr dirty="0" smtClean="0" sz="1600" spc="-4">
                <a:latin typeface="Arial"/>
                <a:cs typeface="Arial"/>
              </a:rPr>
              <a:t>)</a:t>
            </a:r>
            <a:r>
              <a:rPr dirty="0" smtClean="0" sz="1600" spc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9440" y="2606448"/>
            <a:ext cx="111803" cy="116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90"/>
              </a:lnSpc>
              <a:spcBef>
                <a:spcPts val="39"/>
              </a:spcBef>
            </a:pPr>
            <a:r>
              <a:rPr dirty="0" smtClean="0" sz="700" spc="0">
                <a:latin typeface="Times New Roman"/>
                <a:cs typeface="Times New Roman"/>
              </a:rPr>
              <a:t>●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55090" y="2958274"/>
            <a:ext cx="969088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-9">
                <a:latin typeface="Arial"/>
                <a:cs typeface="Arial"/>
              </a:rPr>
              <a:t>T</a:t>
            </a:r>
            <a:r>
              <a:rPr dirty="0" smtClean="0" sz="1600" spc="0">
                <a:latin typeface="Arial"/>
                <a:cs typeface="Arial"/>
              </a:rPr>
              <a:t>PR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0</a:t>
            </a:r>
            <a:r>
              <a:rPr dirty="0" smtClean="0" sz="1600" spc="-4">
                <a:latin typeface="Arial"/>
                <a:cs typeface="Arial"/>
              </a:rPr>
              <a:t>.</a:t>
            </a:r>
            <a:r>
              <a:rPr dirty="0" smtClean="0" sz="1600" spc="0">
                <a:latin typeface="Arial"/>
                <a:cs typeface="Arial"/>
              </a:rPr>
              <a:t>67,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05100" y="2958274"/>
            <a:ext cx="1227562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latin typeface="Arial"/>
                <a:cs typeface="Arial"/>
              </a:rPr>
              <a:t>Ac</a:t>
            </a:r>
            <a:r>
              <a:rPr dirty="0" smtClean="0" sz="1600" spc="9">
                <a:latin typeface="Arial"/>
                <a:cs typeface="Arial"/>
              </a:rPr>
              <a:t>c</a:t>
            </a:r>
            <a:r>
              <a:rPr dirty="0" smtClean="0" sz="1600" spc="-9">
                <a:latin typeface="Arial"/>
                <a:cs typeface="Arial"/>
              </a:rPr>
              <a:t>u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acy</a:t>
            </a:r>
            <a:r>
              <a:rPr dirty="0" smtClean="0" sz="1600" spc="-14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0</a:t>
            </a:r>
            <a:r>
              <a:rPr dirty="0" smtClean="0" sz="1600" spc="-4">
                <a:latin typeface="Arial"/>
                <a:cs typeface="Arial"/>
              </a:rPr>
              <a:t>.</a:t>
            </a:r>
            <a:r>
              <a:rPr dirty="0" smtClean="0" sz="1600" spc="0">
                <a:latin typeface="Arial"/>
                <a:cs typeface="Arial"/>
              </a:rPr>
              <a:t>7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31240" y="3014118"/>
            <a:ext cx="111803" cy="116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90"/>
              </a:lnSpc>
              <a:spcBef>
                <a:spcPts val="39"/>
              </a:spcBef>
            </a:pPr>
            <a:r>
              <a:rPr dirty="0" smtClean="0" sz="700" spc="0">
                <a:latin typeface="Times New Roman"/>
                <a:cs typeface="Times New Roman"/>
              </a:rPr>
              <a:t>●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3290" y="3330384"/>
            <a:ext cx="3164196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latin typeface="Arial"/>
                <a:cs typeface="Arial"/>
              </a:rPr>
              <a:t>Ad</a:t>
            </a:r>
            <a:r>
              <a:rPr dirty="0" smtClean="0" sz="1600" spc="-9">
                <a:latin typeface="Arial"/>
                <a:cs typeface="Arial"/>
              </a:rPr>
              <a:t>d</a:t>
            </a:r>
            <a:r>
              <a:rPr dirty="0" smtClean="0" sz="1600" spc="0">
                <a:latin typeface="Arial"/>
                <a:cs typeface="Arial"/>
              </a:rPr>
              <a:t>ed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da</a:t>
            </a:r>
            <a:r>
              <a:rPr dirty="0" smtClean="0" sz="1600" spc="4">
                <a:latin typeface="Arial"/>
                <a:cs typeface="Arial"/>
              </a:rPr>
              <a:t>t</a:t>
            </a:r>
            <a:r>
              <a:rPr dirty="0" smtClean="0" sz="1600" spc="0">
                <a:latin typeface="Arial"/>
                <a:cs typeface="Arial"/>
              </a:rPr>
              <a:t>a</a:t>
            </a:r>
            <a:r>
              <a:rPr dirty="0" smtClean="0" sz="1600" spc="-4">
                <a:latin typeface="Arial"/>
                <a:cs typeface="Arial"/>
              </a:rPr>
              <a:t> </a:t>
            </a:r>
            <a:r>
              <a:rPr dirty="0" smtClean="0" sz="1600" spc="-4">
                <a:latin typeface="Arial"/>
                <a:cs typeface="Arial"/>
              </a:rPr>
              <a:t>f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om</a:t>
            </a:r>
            <a:r>
              <a:rPr dirty="0" smtClean="0" sz="1600" spc="-4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d</a:t>
            </a:r>
            <a:r>
              <a:rPr dirty="0" smtClean="0" sz="1600" spc="4">
                <a:latin typeface="Arial"/>
                <a:cs typeface="Arial"/>
              </a:rPr>
              <a:t>i</a:t>
            </a:r>
            <a:r>
              <a:rPr dirty="0" smtClean="0" sz="1600" spc="-25">
                <a:latin typeface="Arial"/>
                <a:cs typeface="Arial"/>
              </a:rPr>
              <a:t>f</a:t>
            </a:r>
            <a:r>
              <a:rPr dirty="0" smtClean="0" sz="1600" spc="-4">
                <a:latin typeface="Arial"/>
                <a:cs typeface="Arial"/>
              </a:rPr>
              <a:t>f</a:t>
            </a:r>
            <a:r>
              <a:rPr dirty="0" smtClean="0" sz="1600" spc="0">
                <a:latin typeface="Arial"/>
                <a:cs typeface="Arial"/>
              </a:rPr>
              <a:t>e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ent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so</a:t>
            </a:r>
            <a:r>
              <a:rPr dirty="0" smtClean="0" sz="1600" spc="-9">
                <a:latin typeface="Arial"/>
                <a:cs typeface="Arial"/>
              </a:rPr>
              <a:t>u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9">
                <a:latin typeface="Arial"/>
                <a:cs typeface="Arial"/>
              </a:rPr>
              <a:t>c</a:t>
            </a:r>
            <a:r>
              <a:rPr dirty="0" smtClean="0" sz="1600" spc="-9">
                <a:latin typeface="Arial"/>
                <a:cs typeface="Arial"/>
              </a:rPr>
              <a:t>e</a:t>
            </a:r>
            <a:r>
              <a:rPr dirty="0" smtClean="0" sz="1600" spc="9">
                <a:latin typeface="Arial"/>
                <a:cs typeface="Arial"/>
              </a:rPr>
              <a:t>s</a:t>
            </a:r>
            <a:r>
              <a:rPr dirty="0" smtClean="0" sz="1600" spc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9440" y="3384958"/>
            <a:ext cx="111803" cy="116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90"/>
              </a:lnSpc>
              <a:spcBef>
                <a:spcPts val="39"/>
              </a:spcBef>
            </a:pPr>
            <a:r>
              <a:rPr dirty="0" smtClean="0" sz="700" spc="0">
                <a:latin typeface="Times New Roman"/>
                <a:cs typeface="Times New Roman"/>
              </a:rPr>
              <a:t>●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55090" y="3736784"/>
            <a:ext cx="965400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-9">
                <a:latin typeface="Arial"/>
                <a:cs typeface="Arial"/>
              </a:rPr>
              <a:t>T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P</a:t>
            </a:r>
            <a:r>
              <a:rPr dirty="0" smtClean="0" sz="1600" spc="-19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0</a:t>
            </a:r>
            <a:r>
              <a:rPr dirty="0" smtClean="0" sz="1600" spc="4">
                <a:latin typeface="Arial"/>
                <a:cs typeface="Arial"/>
              </a:rPr>
              <a:t>.</a:t>
            </a:r>
            <a:r>
              <a:rPr dirty="0" smtClean="0" sz="1600" spc="-9">
                <a:latin typeface="Arial"/>
                <a:cs typeface="Arial"/>
              </a:rPr>
              <a:t>6</a:t>
            </a:r>
            <a:r>
              <a:rPr dirty="0" smtClean="0" sz="1600" spc="0">
                <a:latin typeface="Arial"/>
                <a:cs typeface="Arial"/>
              </a:rPr>
              <a:t>7,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05100" y="3736784"/>
            <a:ext cx="1340572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latin typeface="Arial"/>
                <a:cs typeface="Arial"/>
              </a:rPr>
              <a:t>Ac</a:t>
            </a:r>
            <a:r>
              <a:rPr dirty="0" smtClean="0" sz="1600" spc="9">
                <a:latin typeface="Arial"/>
                <a:cs typeface="Arial"/>
              </a:rPr>
              <a:t>c</a:t>
            </a:r>
            <a:r>
              <a:rPr dirty="0" smtClean="0" sz="1600" spc="-9">
                <a:latin typeface="Arial"/>
                <a:cs typeface="Arial"/>
              </a:rPr>
              <a:t>u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acy</a:t>
            </a:r>
            <a:r>
              <a:rPr dirty="0" smtClean="0" sz="1600" spc="-14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0</a:t>
            </a:r>
            <a:r>
              <a:rPr dirty="0" smtClean="0" sz="1600" spc="-4">
                <a:latin typeface="Arial"/>
                <a:cs typeface="Arial"/>
              </a:rPr>
              <a:t>.</a:t>
            </a:r>
            <a:r>
              <a:rPr dirty="0" smtClean="0" sz="1600" spc="0">
                <a:latin typeface="Arial"/>
                <a:cs typeface="Arial"/>
              </a:rPr>
              <a:t>75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31240" y="3792628"/>
            <a:ext cx="111803" cy="116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90"/>
              </a:lnSpc>
              <a:spcBef>
                <a:spcPts val="39"/>
              </a:spcBef>
            </a:pPr>
            <a:r>
              <a:rPr dirty="0" smtClean="0" sz="700" spc="0">
                <a:latin typeface="Times New Roman"/>
                <a:cs typeface="Times New Roman"/>
              </a:rPr>
              <a:t>●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3290" y="4107624"/>
            <a:ext cx="2764970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econs</a:t>
            </a:r>
            <a:r>
              <a:rPr dirty="0" smtClean="0" sz="1600" spc="4">
                <a:latin typeface="Arial"/>
                <a:cs typeface="Arial"/>
              </a:rPr>
              <a:t>t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uc</a:t>
            </a:r>
            <a:r>
              <a:rPr dirty="0" smtClean="0" sz="1600" spc="-4">
                <a:latin typeface="Arial"/>
                <a:cs typeface="Arial"/>
              </a:rPr>
              <a:t>t</a:t>
            </a:r>
            <a:r>
              <a:rPr dirty="0" smtClean="0" sz="1600" spc="0">
                <a:latin typeface="Arial"/>
                <a:cs typeface="Arial"/>
              </a:rPr>
              <a:t>ed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-4">
                <a:latin typeface="Arial"/>
                <a:cs typeface="Arial"/>
              </a:rPr>
              <a:t>m</a:t>
            </a:r>
            <a:r>
              <a:rPr dirty="0" smtClean="0" sz="1600" spc="4">
                <a:latin typeface="Arial"/>
                <a:cs typeface="Arial"/>
              </a:rPr>
              <a:t>i</a:t>
            </a:r>
            <a:r>
              <a:rPr dirty="0" smtClean="0" sz="1600" spc="9">
                <a:latin typeface="Arial"/>
                <a:cs typeface="Arial"/>
              </a:rPr>
              <a:t>s</a:t>
            </a:r>
            <a:r>
              <a:rPr dirty="0" smtClean="0" sz="1600" spc="0">
                <a:latin typeface="Arial"/>
                <a:cs typeface="Arial"/>
              </a:rPr>
              <a:t>sed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9">
                <a:latin typeface="Arial"/>
                <a:cs typeface="Arial"/>
              </a:rPr>
              <a:t>v</a:t>
            </a:r>
            <a:r>
              <a:rPr dirty="0" smtClean="0" sz="1600" spc="-9">
                <a:latin typeface="Arial"/>
                <a:cs typeface="Arial"/>
              </a:rPr>
              <a:t>a</a:t>
            </a:r>
            <a:r>
              <a:rPr dirty="0" smtClean="0" sz="1600" spc="4">
                <a:latin typeface="Arial"/>
                <a:cs typeface="Arial"/>
              </a:rPr>
              <a:t>l</a:t>
            </a:r>
            <a:r>
              <a:rPr dirty="0" smtClean="0" sz="1600" spc="0">
                <a:latin typeface="Arial"/>
                <a:cs typeface="Arial"/>
              </a:rPr>
              <a:t>ues: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440" y="4163468"/>
            <a:ext cx="111803" cy="116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90"/>
              </a:lnSpc>
              <a:spcBef>
                <a:spcPts val="39"/>
              </a:spcBef>
            </a:pPr>
            <a:r>
              <a:rPr dirty="0" smtClean="0" sz="700" spc="0">
                <a:latin typeface="Times New Roman"/>
                <a:cs typeface="Times New Roman"/>
              </a:rPr>
              <a:t>●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55090" y="4515294"/>
            <a:ext cx="965400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-9">
                <a:latin typeface="Arial"/>
                <a:cs typeface="Arial"/>
              </a:rPr>
              <a:t>T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P</a:t>
            </a:r>
            <a:r>
              <a:rPr dirty="0" smtClean="0" sz="1600" spc="-19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0</a:t>
            </a:r>
            <a:r>
              <a:rPr dirty="0" smtClean="0" sz="1600" spc="4">
                <a:latin typeface="Arial"/>
                <a:cs typeface="Arial"/>
              </a:rPr>
              <a:t>.</a:t>
            </a:r>
            <a:r>
              <a:rPr dirty="0" smtClean="0" sz="1600" spc="-9">
                <a:latin typeface="Arial"/>
                <a:cs typeface="Arial"/>
              </a:rPr>
              <a:t>7</a:t>
            </a:r>
            <a:r>
              <a:rPr dirty="0" smtClean="0" sz="1600" spc="0">
                <a:latin typeface="Arial"/>
                <a:cs typeface="Arial"/>
              </a:rPr>
              <a:t>2,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05100" y="4515294"/>
            <a:ext cx="1340572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latin typeface="Arial"/>
                <a:cs typeface="Arial"/>
              </a:rPr>
              <a:t>Ac</a:t>
            </a:r>
            <a:r>
              <a:rPr dirty="0" smtClean="0" sz="1600" spc="9">
                <a:latin typeface="Arial"/>
                <a:cs typeface="Arial"/>
              </a:rPr>
              <a:t>c</a:t>
            </a:r>
            <a:r>
              <a:rPr dirty="0" smtClean="0" sz="1600" spc="-9">
                <a:latin typeface="Arial"/>
                <a:cs typeface="Arial"/>
              </a:rPr>
              <a:t>u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acy</a:t>
            </a:r>
            <a:r>
              <a:rPr dirty="0" smtClean="0" sz="1600" spc="-14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0</a:t>
            </a:r>
            <a:r>
              <a:rPr dirty="0" smtClean="0" sz="1600" spc="-4">
                <a:latin typeface="Arial"/>
                <a:cs typeface="Arial"/>
              </a:rPr>
              <a:t>.</a:t>
            </a:r>
            <a:r>
              <a:rPr dirty="0" smtClean="0" sz="1600" spc="0">
                <a:latin typeface="Arial"/>
                <a:cs typeface="Arial"/>
              </a:rPr>
              <a:t>74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1240" y="4571138"/>
            <a:ext cx="111803" cy="116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90"/>
              </a:lnSpc>
              <a:spcBef>
                <a:spcPts val="39"/>
              </a:spcBef>
            </a:pPr>
            <a:r>
              <a:rPr dirty="0" smtClean="0" sz="700" spc="0">
                <a:latin typeface="Times New Roman"/>
                <a:cs typeface="Times New Roman"/>
              </a:rPr>
              <a:t>●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3290" y="4886134"/>
            <a:ext cx="1488030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e</a:t>
            </a:r>
            <a:r>
              <a:rPr dirty="0" smtClean="0" sz="1600" spc="-4">
                <a:latin typeface="Arial"/>
                <a:cs typeface="Arial"/>
              </a:rPr>
              <a:t>-</a:t>
            </a:r>
            <a:r>
              <a:rPr dirty="0" smtClean="0" sz="1600" spc="0">
                <a:latin typeface="Arial"/>
                <a:cs typeface="Arial"/>
              </a:rPr>
              <a:t>p</a:t>
            </a:r>
            <a:r>
              <a:rPr dirty="0" smtClean="0" sz="1600" spc="4">
                <a:latin typeface="Arial"/>
                <a:cs typeface="Arial"/>
              </a:rPr>
              <a:t>l</a:t>
            </a:r>
            <a:r>
              <a:rPr dirty="0" smtClean="0" sz="1600" spc="-9">
                <a:latin typeface="Arial"/>
                <a:cs typeface="Arial"/>
              </a:rPr>
              <a:t>a</a:t>
            </a:r>
            <a:r>
              <a:rPr dirty="0" smtClean="0" sz="1600" spc="9">
                <a:latin typeface="Arial"/>
                <a:cs typeface="Arial"/>
              </a:rPr>
              <a:t>c</a:t>
            </a:r>
            <a:r>
              <a:rPr dirty="0" smtClean="0" sz="1600" spc="0">
                <a:latin typeface="Arial"/>
                <a:cs typeface="Arial"/>
              </a:rPr>
              <a:t>ed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d</a:t>
            </a:r>
            <a:r>
              <a:rPr dirty="0" smtClean="0" sz="1600" spc="-9">
                <a:latin typeface="Arial"/>
                <a:cs typeface="Arial"/>
              </a:rPr>
              <a:t>a</a:t>
            </a:r>
            <a:r>
              <a:rPr dirty="0" smtClean="0" sz="1600" spc="4">
                <a:latin typeface="Arial"/>
                <a:cs typeface="Arial"/>
              </a:rPr>
              <a:t>t</a:t>
            </a:r>
            <a:r>
              <a:rPr dirty="0" smtClean="0" sz="1600" spc="0">
                <a:latin typeface="Arial"/>
                <a:cs typeface="Arial"/>
              </a:rPr>
              <a:t>a: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9440" y="4941978"/>
            <a:ext cx="111803" cy="116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90"/>
              </a:lnSpc>
              <a:spcBef>
                <a:spcPts val="39"/>
              </a:spcBef>
            </a:pPr>
            <a:r>
              <a:rPr dirty="0" smtClean="0" sz="700" spc="0">
                <a:latin typeface="Times New Roman"/>
                <a:cs typeface="Times New Roman"/>
              </a:rPr>
              <a:t>●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55090" y="5293804"/>
            <a:ext cx="965400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-9">
                <a:latin typeface="Arial"/>
                <a:cs typeface="Arial"/>
              </a:rPr>
              <a:t>T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P</a:t>
            </a:r>
            <a:r>
              <a:rPr dirty="0" smtClean="0" sz="1600" spc="-19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0</a:t>
            </a:r>
            <a:r>
              <a:rPr dirty="0" smtClean="0" sz="1600" spc="4">
                <a:latin typeface="Arial"/>
                <a:cs typeface="Arial"/>
              </a:rPr>
              <a:t>.</a:t>
            </a:r>
            <a:r>
              <a:rPr dirty="0" smtClean="0" sz="1600" spc="-9">
                <a:latin typeface="Arial"/>
                <a:cs typeface="Arial"/>
              </a:rPr>
              <a:t>7</a:t>
            </a:r>
            <a:r>
              <a:rPr dirty="0" smtClean="0" sz="1600" spc="0">
                <a:latin typeface="Arial"/>
                <a:cs typeface="Arial"/>
              </a:rPr>
              <a:t>2,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05100" y="5293804"/>
            <a:ext cx="1340572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latin typeface="Arial"/>
                <a:cs typeface="Arial"/>
              </a:rPr>
              <a:t>Ac</a:t>
            </a:r>
            <a:r>
              <a:rPr dirty="0" smtClean="0" sz="1600" spc="9">
                <a:latin typeface="Arial"/>
                <a:cs typeface="Arial"/>
              </a:rPr>
              <a:t>c</a:t>
            </a:r>
            <a:r>
              <a:rPr dirty="0" smtClean="0" sz="1600" spc="-9">
                <a:latin typeface="Arial"/>
                <a:cs typeface="Arial"/>
              </a:rPr>
              <a:t>u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acy</a:t>
            </a:r>
            <a:r>
              <a:rPr dirty="0" smtClean="0" sz="1600" spc="-14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0</a:t>
            </a:r>
            <a:r>
              <a:rPr dirty="0" smtClean="0" sz="1600" spc="-4">
                <a:latin typeface="Arial"/>
                <a:cs typeface="Arial"/>
              </a:rPr>
              <a:t>.</a:t>
            </a:r>
            <a:r>
              <a:rPr dirty="0" smtClean="0" sz="1600" spc="0">
                <a:latin typeface="Arial"/>
                <a:cs typeface="Arial"/>
              </a:rPr>
              <a:t>82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1240" y="5348378"/>
            <a:ext cx="111803" cy="116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90"/>
              </a:lnSpc>
              <a:spcBef>
                <a:spcPts val="39"/>
              </a:spcBef>
            </a:pPr>
            <a:r>
              <a:rPr dirty="0" smtClean="0" sz="700" spc="0">
                <a:latin typeface="Times New Roman"/>
                <a:cs typeface="Times New Roman"/>
              </a:rPr>
              <a:t>●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3290" y="5664644"/>
            <a:ext cx="1549052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-64">
                <a:latin typeface="Arial"/>
                <a:cs typeface="Arial"/>
              </a:rPr>
              <a:t>T</a:t>
            </a:r>
            <a:r>
              <a:rPr dirty="0" smtClean="0" sz="1600" spc="4">
                <a:latin typeface="Arial"/>
                <a:cs typeface="Arial"/>
              </a:rPr>
              <a:t>i</a:t>
            </a:r>
            <a:r>
              <a:rPr dirty="0" smtClean="0" sz="1600" spc="4">
                <a:latin typeface="Arial"/>
                <a:cs typeface="Arial"/>
              </a:rPr>
              <a:t>m</a:t>
            </a:r>
            <a:r>
              <a:rPr dirty="0" smtClean="0" sz="1600" spc="-9">
                <a:latin typeface="Arial"/>
                <a:cs typeface="Arial"/>
              </a:rPr>
              <a:t>e</a:t>
            </a:r>
            <a:r>
              <a:rPr dirty="0" smtClean="0" sz="1600" spc="9">
                <a:latin typeface="Arial"/>
                <a:cs typeface="Arial"/>
              </a:rPr>
              <a:t>s</a:t>
            </a:r>
            <a:r>
              <a:rPr dirty="0" smtClean="0" sz="1600" spc="-9">
                <a:latin typeface="Arial"/>
                <a:cs typeface="Arial"/>
              </a:rPr>
              <a:t>e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es</a:t>
            </a:r>
            <a:r>
              <a:rPr dirty="0" smtClean="0" sz="1600" spc="4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used: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440" y="5720488"/>
            <a:ext cx="111803" cy="116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90"/>
              </a:lnSpc>
              <a:spcBef>
                <a:spcPts val="39"/>
              </a:spcBef>
            </a:pPr>
            <a:r>
              <a:rPr dirty="0" smtClean="0" sz="700" spc="0">
                <a:latin typeface="Times New Roman"/>
                <a:cs typeface="Times New Roman"/>
              </a:rPr>
              <a:t>●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5090" y="6072314"/>
            <a:ext cx="965400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-9">
                <a:latin typeface="Arial"/>
                <a:cs typeface="Arial"/>
              </a:rPr>
              <a:t>T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P</a:t>
            </a:r>
            <a:r>
              <a:rPr dirty="0" smtClean="0" sz="1600" spc="-19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0</a:t>
            </a:r>
            <a:r>
              <a:rPr dirty="0" smtClean="0" sz="1600" spc="4">
                <a:latin typeface="Arial"/>
                <a:cs typeface="Arial"/>
              </a:rPr>
              <a:t>.</a:t>
            </a:r>
            <a:r>
              <a:rPr dirty="0" smtClean="0" sz="1600" spc="-9">
                <a:latin typeface="Arial"/>
                <a:cs typeface="Arial"/>
              </a:rPr>
              <a:t>7</a:t>
            </a:r>
            <a:r>
              <a:rPr dirty="0" smtClean="0" sz="1600" spc="0">
                <a:latin typeface="Arial"/>
                <a:cs typeface="Arial"/>
              </a:rPr>
              <a:t>2,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05100" y="6072314"/>
            <a:ext cx="1340572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latin typeface="Arial"/>
                <a:cs typeface="Arial"/>
              </a:rPr>
              <a:t>Ac</a:t>
            </a:r>
            <a:r>
              <a:rPr dirty="0" smtClean="0" sz="1600" spc="9">
                <a:latin typeface="Arial"/>
                <a:cs typeface="Arial"/>
              </a:rPr>
              <a:t>c</a:t>
            </a:r>
            <a:r>
              <a:rPr dirty="0" smtClean="0" sz="1600" spc="-9">
                <a:latin typeface="Arial"/>
                <a:cs typeface="Arial"/>
              </a:rPr>
              <a:t>u</a:t>
            </a:r>
            <a:r>
              <a:rPr dirty="0" smtClean="0" sz="1600" spc="-4">
                <a:latin typeface="Arial"/>
                <a:cs typeface="Arial"/>
              </a:rPr>
              <a:t>r</a:t>
            </a:r>
            <a:r>
              <a:rPr dirty="0" smtClean="0" sz="1600" spc="0">
                <a:latin typeface="Arial"/>
                <a:cs typeface="Arial"/>
              </a:rPr>
              <a:t>acy</a:t>
            </a:r>
            <a:r>
              <a:rPr dirty="0" smtClean="0" sz="1600" spc="-14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0</a:t>
            </a:r>
            <a:r>
              <a:rPr dirty="0" smtClean="0" sz="1600" spc="-4">
                <a:latin typeface="Arial"/>
                <a:cs typeface="Arial"/>
              </a:rPr>
              <a:t>.</a:t>
            </a:r>
            <a:r>
              <a:rPr dirty="0" smtClean="0" sz="1600" spc="0">
                <a:latin typeface="Arial"/>
                <a:cs typeface="Arial"/>
              </a:rPr>
              <a:t>82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31240" y="6126888"/>
            <a:ext cx="111803" cy="116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90"/>
              </a:lnSpc>
              <a:spcBef>
                <a:spcPts val="39"/>
              </a:spcBef>
            </a:pPr>
            <a:r>
              <a:rPr dirty="0" smtClean="0" sz="700" spc="0">
                <a:latin typeface="Times New Roman"/>
                <a:cs typeface="Times New Roman"/>
              </a:rPr>
              <a:t>●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504190" y="2650490"/>
            <a:ext cx="4425950" cy="3225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5152390" y="2682240"/>
            <a:ext cx="4425950" cy="31610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1430" y="6659880"/>
            <a:ext cx="1428750" cy="895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713980" y="6520180"/>
            <a:ext cx="2366010" cy="1040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62380" y="659716"/>
            <a:ext cx="2128629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R</a:t>
            </a:r>
            <a:r>
              <a:rPr dirty="0" smtClean="0" sz="4400" spc="-4">
                <a:latin typeface="Arial"/>
                <a:cs typeface="Arial"/>
              </a:rPr>
              <a:t>e</a:t>
            </a:r>
            <a:r>
              <a:rPr dirty="0" smtClean="0" sz="4400" spc="4">
                <a:latin typeface="Arial"/>
                <a:cs typeface="Arial"/>
              </a:rPr>
              <a:t>s</a:t>
            </a:r>
            <a:r>
              <a:rPr dirty="0" smtClean="0" sz="4400" spc="0">
                <a:latin typeface="Arial"/>
                <a:cs typeface="Arial"/>
              </a:rPr>
              <a:t>u</a:t>
            </a:r>
            <a:r>
              <a:rPr dirty="0" smtClean="0" sz="4400" spc="4">
                <a:latin typeface="Arial"/>
                <a:cs typeface="Arial"/>
              </a:rPr>
              <a:t>l</a:t>
            </a:r>
            <a:r>
              <a:rPr dirty="0" smtClean="0" sz="4400" spc="0">
                <a:latin typeface="Arial"/>
                <a:cs typeface="Arial"/>
              </a:rPr>
              <a:t>ts: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6112" y="659716"/>
            <a:ext cx="2656789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pro</a:t>
            </a:r>
            <a:r>
              <a:rPr dirty="0" smtClean="0" sz="4400" spc="-4">
                <a:latin typeface="Arial"/>
                <a:cs typeface="Arial"/>
              </a:rPr>
              <a:t>b</a:t>
            </a:r>
            <a:r>
              <a:rPr dirty="0" smtClean="0" sz="4400" spc="0">
                <a:latin typeface="Arial"/>
                <a:cs typeface="Arial"/>
              </a:rPr>
              <a:t>abi</a:t>
            </a:r>
            <a:r>
              <a:rPr dirty="0" smtClean="0" sz="4400" spc="4">
                <a:latin typeface="Arial"/>
                <a:cs typeface="Arial"/>
              </a:rPr>
              <a:t>l</a:t>
            </a:r>
            <a:r>
              <a:rPr dirty="0" smtClean="0" sz="4400" spc="0">
                <a:latin typeface="Arial"/>
                <a:cs typeface="Arial"/>
              </a:rPr>
              <a:t>i</a:t>
            </a:r>
            <a:r>
              <a:rPr dirty="0" smtClean="0" sz="4400" spc="4">
                <a:latin typeface="Arial"/>
                <a:cs typeface="Arial"/>
              </a:rPr>
              <a:t>t</a:t>
            </a:r>
            <a:r>
              <a:rPr dirty="0" smtClean="0" sz="4400" spc="0">
                <a:latin typeface="Arial"/>
                <a:cs typeface="Arial"/>
              </a:rPr>
              <a:t>y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39586" y="659716"/>
            <a:ext cx="66857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4">
                <a:latin typeface="Arial"/>
                <a:cs typeface="Arial"/>
              </a:rPr>
              <a:t>v</a:t>
            </a:r>
            <a:r>
              <a:rPr dirty="0" smtClean="0" sz="4400" spc="0">
                <a:latin typeface="Arial"/>
                <a:cs typeface="Arial"/>
              </a:rPr>
              <a:t>s</a:t>
            </a:r>
            <a:endParaRPr sz="4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854850" y="659716"/>
            <a:ext cx="2035658" cy="58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0"/>
              </a:lnSpc>
              <a:spcBef>
                <a:spcPts val="230"/>
              </a:spcBef>
            </a:pPr>
            <a:r>
              <a:rPr dirty="0" smtClean="0" sz="4400" spc="0">
                <a:latin typeface="Arial"/>
                <a:cs typeface="Arial"/>
              </a:rPr>
              <a:t>lo</a:t>
            </a:r>
            <a:r>
              <a:rPr dirty="0" smtClean="0" sz="4400" spc="4">
                <a:latin typeface="Arial"/>
                <a:cs typeface="Arial"/>
              </a:rPr>
              <a:t>c</a:t>
            </a:r>
            <a:r>
              <a:rPr dirty="0" smtClean="0" sz="4400" spc="0">
                <a:latin typeface="Arial"/>
                <a:cs typeface="Arial"/>
              </a:rPr>
              <a:t>ation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xsi="http://www.w3.org/2001/XMLSchema-instance"/>
</file>